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4B25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00" d="100"/>
          <a:sy n="100" d="100"/>
        </p:scale>
        <p:origin x="114" y="18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87177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014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865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2184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58257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1170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4758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8056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2020/1/16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hyperlink" Target="http://www.51pptmoban.com/shejishi/StephenZhu/" TargetMode="Externa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组合 280"/>
          <p:cNvGrpSpPr/>
          <p:nvPr/>
        </p:nvGrpSpPr>
        <p:grpSpPr>
          <a:xfrm>
            <a:off x="5327544" y="3949149"/>
            <a:ext cx="2306638" cy="2871787"/>
            <a:chOff x="4767263" y="2681288"/>
            <a:chExt cx="2306638" cy="2871787"/>
          </a:xfrm>
        </p:grpSpPr>
        <p:sp>
          <p:nvSpPr>
            <p:cNvPr id="81" name="Freeform 17"/>
            <p:cNvSpPr>
              <a:spLocks/>
            </p:cNvSpPr>
            <p:nvPr/>
          </p:nvSpPr>
          <p:spPr bwMode="auto">
            <a:xfrm>
              <a:off x="5476876" y="5075238"/>
              <a:ext cx="827088" cy="357187"/>
            </a:xfrm>
            <a:custGeom>
              <a:avLst/>
              <a:gdLst>
                <a:gd name="T0" fmla="*/ 0 w 220"/>
                <a:gd name="T1" fmla="*/ 1 h 95"/>
                <a:gd name="T2" fmla="*/ 30 w 220"/>
                <a:gd name="T3" fmla="*/ 90 h 95"/>
                <a:gd name="T4" fmla="*/ 105 w 220"/>
                <a:gd name="T5" fmla="*/ 92 h 95"/>
                <a:gd name="T6" fmla="*/ 106 w 220"/>
                <a:gd name="T7" fmla="*/ 29 h 95"/>
                <a:gd name="T8" fmla="*/ 118 w 220"/>
                <a:gd name="T9" fmla="*/ 94 h 95"/>
                <a:gd name="T10" fmla="*/ 208 w 220"/>
                <a:gd name="T11" fmla="*/ 95 h 95"/>
                <a:gd name="T12" fmla="*/ 207 w 220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95">
                  <a:moveTo>
                    <a:pt x="0" y="1"/>
                  </a:moveTo>
                  <a:cubicBezTo>
                    <a:pt x="0" y="1"/>
                    <a:pt x="8" y="88"/>
                    <a:pt x="30" y="90"/>
                  </a:cubicBezTo>
                  <a:cubicBezTo>
                    <a:pt x="52" y="92"/>
                    <a:pt x="105" y="92"/>
                    <a:pt x="105" y="92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5"/>
                    <a:pt x="220" y="34"/>
                    <a:pt x="207" y="0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18"/>
            <p:cNvSpPr>
              <a:spLocks/>
            </p:cNvSpPr>
            <p:nvPr/>
          </p:nvSpPr>
          <p:spPr bwMode="auto">
            <a:xfrm>
              <a:off x="6070601" y="4476750"/>
              <a:ext cx="701675" cy="334962"/>
            </a:xfrm>
            <a:custGeom>
              <a:avLst/>
              <a:gdLst>
                <a:gd name="T0" fmla="*/ 10 w 187"/>
                <a:gd name="T1" fmla="*/ 55 h 89"/>
                <a:gd name="T2" fmla="*/ 10 w 187"/>
                <a:gd name="T3" fmla="*/ 55 h 89"/>
                <a:gd name="T4" fmla="*/ 11 w 187"/>
                <a:gd name="T5" fmla="*/ 55 h 89"/>
                <a:gd name="T6" fmla="*/ 11 w 187"/>
                <a:gd name="T7" fmla="*/ 56 h 89"/>
                <a:gd name="T8" fmla="*/ 13 w 187"/>
                <a:gd name="T9" fmla="*/ 58 h 89"/>
                <a:gd name="T10" fmla="*/ 16 w 187"/>
                <a:gd name="T11" fmla="*/ 60 h 89"/>
                <a:gd name="T12" fmla="*/ 22 w 187"/>
                <a:gd name="T13" fmla="*/ 65 h 89"/>
                <a:gd name="T14" fmla="*/ 31 w 187"/>
                <a:gd name="T15" fmla="*/ 71 h 89"/>
                <a:gd name="T16" fmla="*/ 36 w 187"/>
                <a:gd name="T17" fmla="*/ 74 h 89"/>
                <a:gd name="T18" fmla="*/ 42 w 187"/>
                <a:gd name="T19" fmla="*/ 77 h 89"/>
                <a:gd name="T20" fmla="*/ 49 w 187"/>
                <a:gd name="T21" fmla="*/ 80 h 89"/>
                <a:gd name="T22" fmla="*/ 56 w 187"/>
                <a:gd name="T23" fmla="*/ 82 h 89"/>
                <a:gd name="T24" fmla="*/ 71 w 187"/>
                <a:gd name="T25" fmla="*/ 86 h 89"/>
                <a:gd name="T26" fmla="*/ 78 w 187"/>
                <a:gd name="T27" fmla="*/ 88 h 89"/>
                <a:gd name="T28" fmla="*/ 87 w 187"/>
                <a:gd name="T29" fmla="*/ 88 h 89"/>
                <a:gd name="T30" fmla="*/ 91 w 187"/>
                <a:gd name="T31" fmla="*/ 89 h 89"/>
                <a:gd name="T32" fmla="*/ 95 w 187"/>
                <a:gd name="T33" fmla="*/ 89 h 89"/>
                <a:gd name="T34" fmla="*/ 103 w 187"/>
                <a:gd name="T35" fmla="*/ 88 h 89"/>
                <a:gd name="T36" fmla="*/ 119 w 187"/>
                <a:gd name="T37" fmla="*/ 86 h 89"/>
                <a:gd name="T38" fmla="*/ 133 w 187"/>
                <a:gd name="T39" fmla="*/ 82 h 89"/>
                <a:gd name="T40" fmla="*/ 139 w 187"/>
                <a:gd name="T41" fmla="*/ 79 h 89"/>
                <a:gd name="T42" fmla="*/ 144 w 187"/>
                <a:gd name="T43" fmla="*/ 77 h 89"/>
                <a:gd name="T44" fmla="*/ 154 w 187"/>
                <a:gd name="T45" fmla="*/ 72 h 89"/>
                <a:gd name="T46" fmla="*/ 161 w 187"/>
                <a:gd name="T47" fmla="*/ 68 h 89"/>
                <a:gd name="T48" fmla="*/ 167 w 187"/>
                <a:gd name="T49" fmla="*/ 64 h 89"/>
                <a:gd name="T50" fmla="*/ 178 w 187"/>
                <a:gd name="T51" fmla="*/ 20 h 89"/>
                <a:gd name="T52" fmla="*/ 133 w 187"/>
                <a:gd name="T53" fmla="*/ 9 h 89"/>
                <a:gd name="T54" fmla="*/ 131 w 187"/>
                <a:gd name="T55" fmla="*/ 10 h 89"/>
                <a:gd name="T56" fmla="*/ 129 w 187"/>
                <a:gd name="T57" fmla="*/ 12 h 89"/>
                <a:gd name="T58" fmla="*/ 125 w 187"/>
                <a:gd name="T59" fmla="*/ 14 h 89"/>
                <a:gd name="T60" fmla="*/ 121 w 187"/>
                <a:gd name="T61" fmla="*/ 17 h 89"/>
                <a:gd name="T62" fmla="*/ 116 w 187"/>
                <a:gd name="T63" fmla="*/ 21 h 89"/>
                <a:gd name="T64" fmla="*/ 113 w 187"/>
                <a:gd name="T65" fmla="*/ 22 h 89"/>
                <a:gd name="T66" fmla="*/ 110 w 187"/>
                <a:gd name="T67" fmla="*/ 24 h 89"/>
                <a:gd name="T68" fmla="*/ 103 w 187"/>
                <a:gd name="T69" fmla="*/ 27 h 89"/>
                <a:gd name="T70" fmla="*/ 96 w 187"/>
                <a:gd name="T71" fmla="*/ 29 h 89"/>
                <a:gd name="T72" fmla="*/ 92 w 187"/>
                <a:gd name="T73" fmla="*/ 29 h 89"/>
                <a:gd name="T74" fmla="*/ 90 w 187"/>
                <a:gd name="T75" fmla="*/ 30 h 89"/>
                <a:gd name="T76" fmla="*/ 88 w 187"/>
                <a:gd name="T77" fmla="*/ 30 h 89"/>
                <a:gd name="T78" fmla="*/ 84 w 187"/>
                <a:gd name="T79" fmla="*/ 30 h 89"/>
                <a:gd name="T80" fmla="*/ 80 w 187"/>
                <a:gd name="T81" fmla="*/ 29 h 89"/>
                <a:gd name="T82" fmla="*/ 72 w 187"/>
                <a:gd name="T83" fmla="*/ 28 h 89"/>
                <a:gd name="T84" fmla="*/ 68 w 187"/>
                <a:gd name="T85" fmla="*/ 27 h 89"/>
                <a:gd name="T86" fmla="*/ 65 w 187"/>
                <a:gd name="T87" fmla="*/ 26 h 89"/>
                <a:gd name="T88" fmla="*/ 61 w 187"/>
                <a:gd name="T89" fmla="*/ 25 h 89"/>
                <a:gd name="T90" fmla="*/ 58 w 187"/>
                <a:gd name="T91" fmla="*/ 23 h 89"/>
                <a:gd name="T92" fmla="*/ 53 w 187"/>
                <a:gd name="T93" fmla="*/ 20 h 89"/>
                <a:gd name="T94" fmla="*/ 49 w 187"/>
                <a:gd name="T95" fmla="*/ 18 h 89"/>
                <a:gd name="T96" fmla="*/ 47 w 187"/>
                <a:gd name="T97" fmla="*/ 17 h 89"/>
                <a:gd name="T98" fmla="*/ 47 w 187"/>
                <a:gd name="T99" fmla="*/ 17 h 89"/>
                <a:gd name="T100" fmla="*/ 47 w 187"/>
                <a:gd name="T101" fmla="*/ 17 h 89"/>
                <a:gd name="T102" fmla="*/ 46 w 187"/>
                <a:gd name="T103" fmla="*/ 16 h 89"/>
                <a:gd name="T104" fmla="*/ 46 w 187"/>
                <a:gd name="T105" fmla="*/ 16 h 89"/>
                <a:gd name="T106" fmla="*/ 46 w 187"/>
                <a:gd name="T107" fmla="*/ 16 h 89"/>
                <a:gd name="T108" fmla="*/ 8 w 187"/>
                <a:gd name="T109" fmla="*/ 19 h 89"/>
                <a:gd name="T110" fmla="*/ 10 w 187"/>
                <a:gd name="T111" fmla="*/ 5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89">
                  <a:moveTo>
                    <a:pt x="10" y="55"/>
                  </a:moveTo>
                  <a:cubicBezTo>
                    <a:pt x="10" y="55"/>
                    <a:pt x="10" y="55"/>
                    <a:pt x="10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2" y="57"/>
                    <a:pt x="13" y="57"/>
                    <a:pt x="13" y="58"/>
                  </a:cubicBezTo>
                  <a:cubicBezTo>
                    <a:pt x="14" y="59"/>
                    <a:pt x="15" y="59"/>
                    <a:pt x="16" y="60"/>
                  </a:cubicBezTo>
                  <a:cubicBezTo>
                    <a:pt x="18" y="62"/>
                    <a:pt x="20" y="63"/>
                    <a:pt x="22" y="65"/>
                  </a:cubicBezTo>
                  <a:cubicBezTo>
                    <a:pt x="25" y="67"/>
                    <a:pt x="28" y="69"/>
                    <a:pt x="31" y="71"/>
                  </a:cubicBezTo>
                  <a:cubicBezTo>
                    <a:pt x="33" y="72"/>
                    <a:pt x="35" y="73"/>
                    <a:pt x="36" y="74"/>
                  </a:cubicBezTo>
                  <a:cubicBezTo>
                    <a:pt x="38" y="75"/>
                    <a:pt x="40" y="76"/>
                    <a:pt x="42" y="77"/>
                  </a:cubicBezTo>
                  <a:cubicBezTo>
                    <a:pt x="44" y="78"/>
                    <a:pt x="46" y="79"/>
                    <a:pt x="49" y="80"/>
                  </a:cubicBezTo>
                  <a:cubicBezTo>
                    <a:pt x="51" y="81"/>
                    <a:pt x="53" y="82"/>
                    <a:pt x="56" y="82"/>
                  </a:cubicBezTo>
                  <a:cubicBezTo>
                    <a:pt x="60" y="84"/>
                    <a:pt x="65" y="85"/>
                    <a:pt x="71" y="86"/>
                  </a:cubicBezTo>
                  <a:cubicBezTo>
                    <a:pt x="73" y="87"/>
                    <a:pt x="76" y="87"/>
                    <a:pt x="78" y="88"/>
                  </a:cubicBezTo>
                  <a:cubicBezTo>
                    <a:pt x="81" y="88"/>
                    <a:pt x="84" y="88"/>
                    <a:pt x="87" y="88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2" y="89"/>
                    <a:pt x="93" y="89"/>
                    <a:pt x="95" y="89"/>
                  </a:cubicBezTo>
                  <a:cubicBezTo>
                    <a:pt x="98" y="88"/>
                    <a:pt x="100" y="88"/>
                    <a:pt x="103" y="88"/>
                  </a:cubicBezTo>
                  <a:cubicBezTo>
                    <a:pt x="108" y="88"/>
                    <a:pt x="114" y="87"/>
                    <a:pt x="119" y="86"/>
                  </a:cubicBezTo>
                  <a:cubicBezTo>
                    <a:pt x="124" y="85"/>
                    <a:pt x="128" y="83"/>
                    <a:pt x="133" y="82"/>
                  </a:cubicBezTo>
                  <a:cubicBezTo>
                    <a:pt x="135" y="81"/>
                    <a:pt x="137" y="80"/>
                    <a:pt x="139" y="79"/>
                  </a:cubicBezTo>
                  <a:cubicBezTo>
                    <a:pt x="141" y="78"/>
                    <a:pt x="143" y="78"/>
                    <a:pt x="144" y="77"/>
                  </a:cubicBezTo>
                  <a:cubicBezTo>
                    <a:pt x="148" y="75"/>
                    <a:pt x="151" y="74"/>
                    <a:pt x="154" y="72"/>
                  </a:cubicBezTo>
                  <a:cubicBezTo>
                    <a:pt x="157" y="70"/>
                    <a:pt x="159" y="69"/>
                    <a:pt x="161" y="68"/>
                  </a:cubicBezTo>
                  <a:cubicBezTo>
                    <a:pt x="165" y="66"/>
                    <a:pt x="167" y="64"/>
                    <a:pt x="167" y="64"/>
                  </a:cubicBezTo>
                  <a:cubicBezTo>
                    <a:pt x="182" y="55"/>
                    <a:pt x="187" y="35"/>
                    <a:pt x="178" y="20"/>
                  </a:cubicBezTo>
                  <a:cubicBezTo>
                    <a:pt x="168" y="4"/>
                    <a:pt x="148" y="0"/>
                    <a:pt x="133" y="9"/>
                  </a:cubicBezTo>
                  <a:cubicBezTo>
                    <a:pt x="132" y="9"/>
                    <a:pt x="132" y="10"/>
                    <a:pt x="131" y="10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2"/>
                    <a:pt x="127" y="13"/>
                    <a:pt x="125" y="14"/>
                  </a:cubicBezTo>
                  <a:cubicBezTo>
                    <a:pt x="124" y="15"/>
                    <a:pt x="123" y="16"/>
                    <a:pt x="121" y="17"/>
                  </a:cubicBezTo>
                  <a:cubicBezTo>
                    <a:pt x="120" y="19"/>
                    <a:pt x="118" y="19"/>
                    <a:pt x="116" y="21"/>
                  </a:cubicBezTo>
                  <a:cubicBezTo>
                    <a:pt x="115" y="21"/>
                    <a:pt x="114" y="22"/>
                    <a:pt x="113" y="22"/>
                  </a:cubicBezTo>
                  <a:cubicBezTo>
                    <a:pt x="112" y="23"/>
                    <a:pt x="111" y="23"/>
                    <a:pt x="110" y="24"/>
                  </a:cubicBezTo>
                  <a:cubicBezTo>
                    <a:pt x="108" y="25"/>
                    <a:pt x="106" y="26"/>
                    <a:pt x="103" y="27"/>
                  </a:cubicBezTo>
                  <a:cubicBezTo>
                    <a:pt x="101" y="27"/>
                    <a:pt x="98" y="28"/>
                    <a:pt x="96" y="29"/>
                  </a:cubicBezTo>
                  <a:cubicBezTo>
                    <a:pt x="94" y="29"/>
                    <a:pt x="93" y="29"/>
                    <a:pt x="92" y="29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3" y="30"/>
                    <a:pt x="81" y="29"/>
                    <a:pt x="80" y="29"/>
                  </a:cubicBezTo>
                  <a:cubicBezTo>
                    <a:pt x="77" y="29"/>
                    <a:pt x="75" y="29"/>
                    <a:pt x="72" y="28"/>
                  </a:cubicBezTo>
                  <a:cubicBezTo>
                    <a:pt x="71" y="28"/>
                    <a:pt x="69" y="27"/>
                    <a:pt x="68" y="27"/>
                  </a:cubicBezTo>
                  <a:cubicBezTo>
                    <a:pt x="67" y="27"/>
                    <a:pt x="66" y="26"/>
                    <a:pt x="65" y="26"/>
                  </a:cubicBezTo>
                  <a:cubicBezTo>
                    <a:pt x="63" y="25"/>
                    <a:pt x="62" y="25"/>
                    <a:pt x="61" y="25"/>
                  </a:cubicBezTo>
                  <a:cubicBezTo>
                    <a:pt x="60" y="24"/>
                    <a:pt x="59" y="24"/>
                    <a:pt x="58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1" y="19"/>
                    <a:pt x="50" y="19"/>
                    <a:pt x="49" y="18"/>
                  </a:cubicBezTo>
                  <a:cubicBezTo>
                    <a:pt x="48" y="18"/>
                    <a:pt x="48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35" y="6"/>
                    <a:pt x="18" y="8"/>
                    <a:pt x="8" y="19"/>
                  </a:cubicBezTo>
                  <a:cubicBezTo>
                    <a:pt x="0" y="30"/>
                    <a:pt x="0" y="45"/>
                    <a:pt x="10" y="55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19"/>
            <p:cNvSpPr>
              <a:spLocks/>
            </p:cNvSpPr>
            <p:nvPr/>
          </p:nvSpPr>
          <p:spPr bwMode="auto">
            <a:xfrm>
              <a:off x="6213476" y="4514850"/>
              <a:ext cx="454025" cy="533400"/>
            </a:xfrm>
            <a:custGeom>
              <a:avLst/>
              <a:gdLst>
                <a:gd name="T0" fmla="*/ 118 w 121"/>
                <a:gd name="T1" fmla="*/ 66 h 142"/>
                <a:gd name="T2" fmla="*/ 87 w 121"/>
                <a:gd name="T3" fmla="*/ 8 h 142"/>
                <a:gd name="T4" fmla="*/ 70 w 121"/>
                <a:gd name="T5" fmla="*/ 3 h 142"/>
                <a:gd name="T6" fmla="*/ 0 w 121"/>
                <a:gd name="T7" fmla="*/ 1 h 142"/>
                <a:gd name="T8" fmla="*/ 2 w 121"/>
                <a:gd name="T9" fmla="*/ 87 h 142"/>
                <a:gd name="T10" fmla="*/ 114 w 121"/>
                <a:gd name="T11" fmla="*/ 83 h 142"/>
                <a:gd name="T12" fmla="*/ 118 w 121"/>
                <a:gd name="T13" fmla="*/ 6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42">
                  <a:moveTo>
                    <a:pt x="118" y="66"/>
                  </a:moveTo>
                  <a:cubicBezTo>
                    <a:pt x="87" y="8"/>
                    <a:pt x="87" y="8"/>
                    <a:pt x="87" y="8"/>
                  </a:cubicBezTo>
                  <a:cubicBezTo>
                    <a:pt x="84" y="2"/>
                    <a:pt x="76" y="0"/>
                    <a:pt x="70" y="3"/>
                  </a:cubicBezTo>
                  <a:cubicBezTo>
                    <a:pt x="56" y="10"/>
                    <a:pt x="30" y="12"/>
                    <a:pt x="0" y="1"/>
                  </a:cubicBezTo>
                  <a:cubicBezTo>
                    <a:pt x="0" y="1"/>
                    <a:pt x="18" y="81"/>
                    <a:pt x="2" y="87"/>
                  </a:cubicBezTo>
                  <a:cubicBezTo>
                    <a:pt x="2" y="87"/>
                    <a:pt x="15" y="142"/>
                    <a:pt x="114" y="83"/>
                  </a:cubicBezTo>
                  <a:cubicBezTo>
                    <a:pt x="119" y="79"/>
                    <a:pt x="121" y="72"/>
                    <a:pt x="118" y="66"/>
                  </a:cubicBezTo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20"/>
            <p:cNvSpPr>
              <a:spLocks/>
            </p:cNvSpPr>
            <p:nvPr/>
          </p:nvSpPr>
          <p:spPr bwMode="auto">
            <a:xfrm>
              <a:off x="6546851" y="4451350"/>
              <a:ext cx="128588" cy="127000"/>
            </a:xfrm>
            <a:custGeom>
              <a:avLst/>
              <a:gdLst>
                <a:gd name="T0" fmla="*/ 2 w 34"/>
                <a:gd name="T1" fmla="*/ 13 h 34"/>
                <a:gd name="T2" fmla="*/ 13 w 34"/>
                <a:gd name="T3" fmla="*/ 32 h 34"/>
                <a:gd name="T4" fmla="*/ 32 w 34"/>
                <a:gd name="T5" fmla="*/ 21 h 34"/>
                <a:gd name="T6" fmla="*/ 21 w 34"/>
                <a:gd name="T7" fmla="*/ 2 h 34"/>
                <a:gd name="T8" fmla="*/ 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" y="13"/>
                  </a:moveTo>
                  <a:cubicBezTo>
                    <a:pt x="0" y="22"/>
                    <a:pt x="5" y="30"/>
                    <a:pt x="13" y="32"/>
                  </a:cubicBezTo>
                  <a:cubicBezTo>
                    <a:pt x="21" y="34"/>
                    <a:pt x="30" y="29"/>
                    <a:pt x="32" y="21"/>
                  </a:cubicBezTo>
                  <a:cubicBezTo>
                    <a:pt x="34" y="13"/>
                    <a:pt x="29" y="4"/>
                    <a:pt x="21" y="2"/>
                  </a:cubicBezTo>
                  <a:cubicBezTo>
                    <a:pt x="12" y="0"/>
                    <a:pt x="4" y="5"/>
                    <a:pt x="2" y="13"/>
                  </a:cubicBezTo>
                  <a:close/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21"/>
            <p:cNvSpPr>
              <a:spLocks/>
            </p:cNvSpPr>
            <p:nvPr/>
          </p:nvSpPr>
          <p:spPr bwMode="auto">
            <a:xfrm>
              <a:off x="4992688" y="4364038"/>
              <a:ext cx="687388" cy="392112"/>
            </a:xfrm>
            <a:custGeom>
              <a:avLst/>
              <a:gdLst>
                <a:gd name="T0" fmla="*/ 167 w 183"/>
                <a:gd name="T1" fmla="*/ 88 h 104"/>
                <a:gd name="T2" fmla="*/ 166 w 183"/>
                <a:gd name="T3" fmla="*/ 89 h 104"/>
                <a:gd name="T4" fmla="*/ 166 w 183"/>
                <a:gd name="T5" fmla="*/ 89 h 104"/>
                <a:gd name="T6" fmla="*/ 165 w 183"/>
                <a:gd name="T7" fmla="*/ 89 h 104"/>
                <a:gd name="T8" fmla="*/ 163 w 183"/>
                <a:gd name="T9" fmla="*/ 91 h 104"/>
                <a:gd name="T10" fmla="*/ 160 w 183"/>
                <a:gd name="T11" fmla="*/ 92 h 104"/>
                <a:gd name="T12" fmla="*/ 152 w 183"/>
                <a:gd name="T13" fmla="*/ 95 h 104"/>
                <a:gd name="T14" fmla="*/ 142 w 183"/>
                <a:gd name="T15" fmla="*/ 99 h 104"/>
                <a:gd name="T16" fmla="*/ 136 w 183"/>
                <a:gd name="T17" fmla="*/ 100 h 104"/>
                <a:gd name="T18" fmla="*/ 130 w 183"/>
                <a:gd name="T19" fmla="*/ 102 h 104"/>
                <a:gd name="T20" fmla="*/ 123 w 183"/>
                <a:gd name="T21" fmla="*/ 103 h 104"/>
                <a:gd name="T22" fmla="*/ 116 w 183"/>
                <a:gd name="T23" fmla="*/ 104 h 104"/>
                <a:gd name="T24" fmla="*/ 100 w 183"/>
                <a:gd name="T25" fmla="*/ 104 h 104"/>
                <a:gd name="T26" fmla="*/ 92 w 183"/>
                <a:gd name="T27" fmla="*/ 103 h 104"/>
                <a:gd name="T28" fmla="*/ 84 w 183"/>
                <a:gd name="T29" fmla="*/ 102 h 104"/>
                <a:gd name="T30" fmla="*/ 80 w 183"/>
                <a:gd name="T31" fmla="*/ 101 h 104"/>
                <a:gd name="T32" fmla="*/ 76 w 183"/>
                <a:gd name="T33" fmla="*/ 100 h 104"/>
                <a:gd name="T34" fmla="*/ 68 w 183"/>
                <a:gd name="T35" fmla="*/ 97 h 104"/>
                <a:gd name="T36" fmla="*/ 54 w 183"/>
                <a:gd name="T37" fmla="*/ 91 h 104"/>
                <a:gd name="T38" fmla="*/ 41 w 183"/>
                <a:gd name="T39" fmla="*/ 84 h 104"/>
                <a:gd name="T40" fmla="*/ 36 w 183"/>
                <a:gd name="T41" fmla="*/ 80 h 104"/>
                <a:gd name="T42" fmla="*/ 31 w 183"/>
                <a:gd name="T43" fmla="*/ 76 h 104"/>
                <a:gd name="T44" fmla="*/ 23 w 183"/>
                <a:gd name="T45" fmla="*/ 69 h 104"/>
                <a:gd name="T46" fmla="*/ 17 w 183"/>
                <a:gd name="T47" fmla="*/ 63 h 104"/>
                <a:gd name="T48" fmla="*/ 12 w 183"/>
                <a:gd name="T49" fmla="*/ 58 h 104"/>
                <a:gd name="T50" fmla="*/ 13 w 183"/>
                <a:gd name="T51" fmla="*/ 13 h 104"/>
                <a:gd name="T52" fmla="*/ 59 w 183"/>
                <a:gd name="T53" fmla="*/ 13 h 104"/>
                <a:gd name="T54" fmla="*/ 61 w 183"/>
                <a:gd name="T55" fmla="*/ 15 h 104"/>
                <a:gd name="T56" fmla="*/ 63 w 183"/>
                <a:gd name="T57" fmla="*/ 17 h 104"/>
                <a:gd name="T58" fmla="*/ 65 w 183"/>
                <a:gd name="T59" fmla="*/ 21 h 104"/>
                <a:gd name="T60" fmla="*/ 68 w 183"/>
                <a:gd name="T61" fmla="*/ 24 h 104"/>
                <a:gd name="T62" fmla="*/ 72 w 183"/>
                <a:gd name="T63" fmla="*/ 29 h 104"/>
                <a:gd name="T64" fmla="*/ 75 w 183"/>
                <a:gd name="T65" fmla="*/ 31 h 104"/>
                <a:gd name="T66" fmla="*/ 77 w 183"/>
                <a:gd name="T67" fmla="*/ 33 h 104"/>
                <a:gd name="T68" fmla="*/ 83 w 183"/>
                <a:gd name="T69" fmla="*/ 38 h 104"/>
                <a:gd name="T70" fmla="*/ 90 w 183"/>
                <a:gd name="T71" fmla="*/ 42 h 104"/>
                <a:gd name="T72" fmla="*/ 94 w 183"/>
                <a:gd name="T73" fmla="*/ 43 h 104"/>
                <a:gd name="T74" fmla="*/ 96 w 183"/>
                <a:gd name="T75" fmla="*/ 44 h 104"/>
                <a:gd name="T76" fmla="*/ 98 w 183"/>
                <a:gd name="T77" fmla="*/ 44 h 104"/>
                <a:gd name="T78" fmla="*/ 101 w 183"/>
                <a:gd name="T79" fmla="*/ 46 h 104"/>
                <a:gd name="T80" fmla="*/ 105 w 183"/>
                <a:gd name="T81" fmla="*/ 46 h 104"/>
                <a:gd name="T82" fmla="*/ 113 w 183"/>
                <a:gd name="T83" fmla="*/ 47 h 104"/>
                <a:gd name="T84" fmla="*/ 117 w 183"/>
                <a:gd name="T85" fmla="*/ 47 h 104"/>
                <a:gd name="T86" fmla="*/ 121 w 183"/>
                <a:gd name="T87" fmla="*/ 47 h 104"/>
                <a:gd name="T88" fmla="*/ 125 w 183"/>
                <a:gd name="T89" fmla="*/ 46 h 104"/>
                <a:gd name="T90" fmla="*/ 128 w 183"/>
                <a:gd name="T91" fmla="*/ 46 h 104"/>
                <a:gd name="T92" fmla="*/ 134 w 183"/>
                <a:gd name="T93" fmla="*/ 44 h 104"/>
                <a:gd name="T94" fmla="*/ 138 w 183"/>
                <a:gd name="T95" fmla="*/ 43 h 104"/>
                <a:gd name="T96" fmla="*/ 140 w 183"/>
                <a:gd name="T97" fmla="*/ 42 h 104"/>
                <a:gd name="T98" fmla="*/ 140 w 183"/>
                <a:gd name="T99" fmla="*/ 42 h 104"/>
                <a:gd name="T100" fmla="*/ 141 w 183"/>
                <a:gd name="T101" fmla="*/ 42 h 104"/>
                <a:gd name="T102" fmla="*/ 141 w 183"/>
                <a:gd name="T103" fmla="*/ 42 h 104"/>
                <a:gd name="T104" fmla="*/ 141 w 183"/>
                <a:gd name="T105" fmla="*/ 42 h 104"/>
                <a:gd name="T106" fmla="*/ 142 w 183"/>
                <a:gd name="T107" fmla="*/ 42 h 104"/>
                <a:gd name="T108" fmla="*/ 177 w 183"/>
                <a:gd name="T109" fmla="*/ 54 h 104"/>
                <a:gd name="T110" fmla="*/ 167 w 183"/>
                <a:gd name="T111" fmla="*/ 8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" h="104">
                  <a:moveTo>
                    <a:pt x="167" y="88"/>
                  </a:moveTo>
                  <a:cubicBezTo>
                    <a:pt x="166" y="89"/>
                    <a:pt x="166" y="89"/>
                    <a:pt x="166" y="89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4" y="90"/>
                    <a:pt x="164" y="90"/>
                    <a:pt x="163" y="91"/>
                  </a:cubicBezTo>
                  <a:cubicBezTo>
                    <a:pt x="162" y="91"/>
                    <a:pt x="161" y="92"/>
                    <a:pt x="160" y="92"/>
                  </a:cubicBezTo>
                  <a:cubicBezTo>
                    <a:pt x="158" y="93"/>
                    <a:pt x="155" y="94"/>
                    <a:pt x="152" y="95"/>
                  </a:cubicBezTo>
                  <a:cubicBezTo>
                    <a:pt x="149" y="96"/>
                    <a:pt x="146" y="98"/>
                    <a:pt x="142" y="99"/>
                  </a:cubicBezTo>
                  <a:cubicBezTo>
                    <a:pt x="140" y="99"/>
                    <a:pt x="138" y="100"/>
                    <a:pt x="136" y="100"/>
                  </a:cubicBezTo>
                  <a:cubicBezTo>
                    <a:pt x="134" y="101"/>
                    <a:pt x="132" y="101"/>
                    <a:pt x="130" y="102"/>
                  </a:cubicBezTo>
                  <a:cubicBezTo>
                    <a:pt x="128" y="102"/>
                    <a:pt x="125" y="103"/>
                    <a:pt x="123" y="103"/>
                  </a:cubicBezTo>
                  <a:cubicBezTo>
                    <a:pt x="121" y="103"/>
                    <a:pt x="118" y="104"/>
                    <a:pt x="116" y="104"/>
                  </a:cubicBezTo>
                  <a:cubicBezTo>
                    <a:pt x="111" y="104"/>
                    <a:pt x="106" y="104"/>
                    <a:pt x="100" y="104"/>
                  </a:cubicBezTo>
                  <a:cubicBezTo>
                    <a:pt x="98" y="104"/>
                    <a:pt x="95" y="104"/>
                    <a:pt x="92" y="103"/>
                  </a:cubicBezTo>
                  <a:cubicBezTo>
                    <a:pt x="89" y="103"/>
                    <a:pt x="87" y="102"/>
                    <a:pt x="84" y="102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9" y="101"/>
                    <a:pt x="77" y="100"/>
                    <a:pt x="76" y="100"/>
                  </a:cubicBezTo>
                  <a:cubicBezTo>
                    <a:pt x="73" y="99"/>
                    <a:pt x="71" y="98"/>
                    <a:pt x="68" y="97"/>
                  </a:cubicBezTo>
                  <a:cubicBezTo>
                    <a:pt x="63" y="96"/>
                    <a:pt x="58" y="93"/>
                    <a:pt x="54" y="91"/>
                  </a:cubicBezTo>
                  <a:cubicBezTo>
                    <a:pt x="49" y="89"/>
                    <a:pt x="45" y="86"/>
                    <a:pt x="41" y="84"/>
                  </a:cubicBezTo>
                  <a:cubicBezTo>
                    <a:pt x="39" y="83"/>
                    <a:pt x="37" y="81"/>
                    <a:pt x="36" y="80"/>
                  </a:cubicBezTo>
                  <a:cubicBezTo>
                    <a:pt x="34" y="79"/>
                    <a:pt x="33" y="77"/>
                    <a:pt x="31" y="76"/>
                  </a:cubicBezTo>
                  <a:cubicBezTo>
                    <a:pt x="28" y="74"/>
                    <a:pt x="25" y="71"/>
                    <a:pt x="23" y="69"/>
                  </a:cubicBezTo>
                  <a:cubicBezTo>
                    <a:pt x="21" y="67"/>
                    <a:pt x="19" y="65"/>
                    <a:pt x="17" y="63"/>
                  </a:cubicBezTo>
                  <a:cubicBezTo>
                    <a:pt x="14" y="60"/>
                    <a:pt x="12" y="58"/>
                    <a:pt x="12" y="58"/>
                  </a:cubicBezTo>
                  <a:cubicBezTo>
                    <a:pt x="0" y="46"/>
                    <a:pt x="0" y="25"/>
                    <a:pt x="13" y="13"/>
                  </a:cubicBezTo>
                  <a:cubicBezTo>
                    <a:pt x="26" y="0"/>
                    <a:pt x="46" y="0"/>
                    <a:pt x="59" y="13"/>
                  </a:cubicBezTo>
                  <a:cubicBezTo>
                    <a:pt x="59" y="14"/>
                    <a:pt x="60" y="14"/>
                    <a:pt x="61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9"/>
                    <a:pt x="65" y="21"/>
                  </a:cubicBezTo>
                  <a:cubicBezTo>
                    <a:pt x="66" y="22"/>
                    <a:pt x="67" y="23"/>
                    <a:pt x="68" y="24"/>
                  </a:cubicBezTo>
                  <a:cubicBezTo>
                    <a:pt x="69" y="26"/>
                    <a:pt x="71" y="27"/>
                    <a:pt x="72" y="29"/>
                  </a:cubicBezTo>
                  <a:cubicBezTo>
                    <a:pt x="73" y="29"/>
                    <a:pt x="74" y="30"/>
                    <a:pt x="75" y="31"/>
                  </a:cubicBezTo>
                  <a:cubicBezTo>
                    <a:pt x="76" y="32"/>
                    <a:pt x="76" y="33"/>
                    <a:pt x="77" y="33"/>
                  </a:cubicBezTo>
                  <a:cubicBezTo>
                    <a:pt x="79" y="35"/>
                    <a:pt x="81" y="36"/>
                    <a:pt x="83" y="38"/>
                  </a:cubicBezTo>
                  <a:cubicBezTo>
                    <a:pt x="86" y="39"/>
                    <a:pt x="88" y="41"/>
                    <a:pt x="90" y="42"/>
                  </a:cubicBezTo>
                  <a:cubicBezTo>
                    <a:pt x="91" y="42"/>
                    <a:pt x="93" y="43"/>
                    <a:pt x="94" y="43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3" y="46"/>
                    <a:pt x="104" y="46"/>
                    <a:pt x="105" y="46"/>
                  </a:cubicBezTo>
                  <a:cubicBezTo>
                    <a:pt x="108" y="47"/>
                    <a:pt x="111" y="47"/>
                    <a:pt x="113" y="47"/>
                  </a:cubicBezTo>
                  <a:cubicBezTo>
                    <a:pt x="115" y="47"/>
                    <a:pt x="116" y="47"/>
                    <a:pt x="117" y="47"/>
                  </a:cubicBezTo>
                  <a:cubicBezTo>
                    <a:pt x="119" y="47"/>
                    <a:pt x="120" y="47"/>
                    <a:pt x="121" y="47"/>
                  </a:cubicBezTo>
                  <a:cubicBezTo>
                    <a:pt x="122" y="47"/>
                    <a:pt x="124" y="47"/>
                    <a:pt x="125" y="46"/>
                  </a:cubicBezTo>
                  <a:cubicBezTo>
                    <a:pt x="126" y="46"/>
                    <a:pt x="127" y="46"/>
                    <a:pt x="128" y="46"/>
                  </a:cubicBezTo>
                  <a:cubicBezTo>
                    <a:pt x="130" y="45"/>
                    <a:pt x="132" y="45"/>
                    <a:pt x="134" y="44"/>
                  </a:cubicBezTo>
                  <a:cubicBezTo>
                    <a:pt x="136" y="44"/>
                    <a:pt x="137" y="43"/>
                    <a:pt x="138" y="43"/>
                  </a:cubicBezTo>
                  <a:cubicBezTo>
                    <a:pt x="139" y="43"/>
                    <a:pt x="139" y="43"/>
                    <a:pt x="140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55" y="35"/>
                    <a:pt x="171" y="41"/>
                    <a:pt x="177" y="54"/>
                  </a:cubicBezTo>
                  <a:cubicBezTo>
                    <a:pt x="183" y="67"/>
                    <a:pt x="178" y="81"/>
                    <a:pt x="167" y="88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22"/>
            <p:cNvSpPr>
              <a:spLocks/>
            </p:cNvSpPr>
            <p:nvPr/>
          </p:nvSpPr>
          <p:spPr bwMode="auto">
            <a:xfrm>
              <a:off x="5053013" y="4435475"/>
              <a:ext cx="509588" cy="576262"/>
            </a:xfrm>
            <a:custGeom>
              <a:avLst/>
              <a:gdLst>
                <a:gd name="T0" fmla="*/ 5 w 136"/>
                <a:gd name="T1" fmla="*/ 54 h 153"/>
                <a:gd name="T2" fmla="*/ 49 w 136"/>
                <a:gd name="T3" fmla="*/ 5 h 153"/>
                <a:gd name="T4" fmla="*/ 67 w 136"/>
                <a:gd name="T5" fmla="*/ 4 h 153"/>
                <a:gd name="T6" fmla="*/ 136 w 136"/>
                <a:gd name="T7" fmla="*/ 20 h 153"/>
                <a:gd name="T8" fmla="*/ 112 w 136"/>
                <a:gd name="T9" fmla="*/ 103 h 153"/>
                <a:gd name="T10" fmla="*/ 5 w 136"/>
                <a:gd name="T11" fmla="*/ 71 h 153"/>
                <a:gd name="T12" fmla="*/ 5 w 136"/>
                <a:gd name="T13" fmla="*/ 5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53">
                  <a:moveTo>
                    <a:pt x="5" y="54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54" y="0"/>
                    <a:pt x="62" y="0"/>
                    <a:pt x="67" y="4"/>
                  </a:cubicBezTo>
                  <a:cubicBezTo>
                    <a:pt x="79" y="15"/>
                    <a:pt x="104" y="23"/>
                    <a:pt x="136" y="20"/>
                  </a:cubicBezTo>
                  <a:cubicBezTo>
                    <a:pt x="136" y="20"/>
                    <a:pt x="98" y="93"/>
                    <a:pt x="112" y="103"/>
                  </a:cubicBezTo>
                  <a:cubicBezTo>
                    <a:pt x="112" y="103"/>
                    <a:pt x="85" y="153"/>
                    <a:pt x="5" y="71"/>
                  </a:cubicBezTo>
                  <a:cubicBezTo>
                    <a:pt x="0" y="66"/>
                    <a:pt x="0" y="58"/>
                    <a:pt x="5" y="54"/>
                  </a:cubicBezTo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23"/>
            <p:cNvSpPr>
              <a:spLocks/>
            </p:cNvSpPr>
            <p:nvPr/>
          </p:nvSpPr>
          <p:spPr bwMode="auto">
            <a:xfrm>
              <a:off x="5311776" y="4514850"/>
              <a:ext cx="1201738" cy="752475"/>
            </a:xfrm>
            <a:custGeom>
              <a:avLst/>
              <a:gdLst>
                <a:gd name="T0" fmla="*/ 62 w 320"/>
                <a:gd name="T1" fmla="*/ 3 h 200"/>
                <a:gd name="T2" fmla="*/ 149 w 320"/>
                <a:gd name="T3" fmla="*/ 30 h 200"/>
                <a:gd name="T4" fmla="*/ 251 w 320"/>
                <a:gd name="T5" fmla="*/ 0 h 200"/>
                <a:gd name="T6" fmla="*/ 270 w 320"/>
                <a:gd name="T7" fmla="*/ 189 h 200"/>
                <a:gd name="T8" fmla="*/ 252 w 320"/>
                <a:gd name="T9" fmla="*/ 200 h 200"/>
                <a:gd name="T10" fmla="*/ 50 w 320"/>
                <a:gd name="T11" fmla="*/ 191 h 200"/>
                <a:gd name="T12" fmla="*/ 32 w 320"/>
                <a:gd name="T13" fmla="*/ 177 h 200"/>
                <a:gd name="T14" fmla="*/ 62 w 320"/>
                <a:gd name="T15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0" h="200">
                  <a:moveTo>
                    <a:pt x="62" y="3"/>
                  </a:moveTo>
                  <a:cubicBezTo>
                    <a:pt x="62" y="3"/>
                    <a:pt x="84" y="26"/>
                    <a:pt x="149" y="30"/>
                  </a:cubicBezTo>
                  <a:cubicBezTo>
                    <a:pt x="215" y="34"/>
                    <a:pt x="251" y="0"/>
                    <a:pt x="251" y="0"/>
                  </a:cubicBezTo>
                  <a:cubicBezTo>
                    <a:pt x="320" y="73"/>
                    <a:pt x="286" y="159"/>
                    <a:pt x="270" y="189"/>
                  </a:cubicBezTo>
                  <a:cubicBezTo>
                    <a:pt x="267" y="196"/>
                    <a:pt x="260" y="200"/>
                    <a:pt x="252" y="200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2" y="190"/>
                    <a:pt x="34" y="185"/>
                    <a:pt x="32" y="177"/>
                  </a:cubicBezTo>
                  <a:cubicBezTo>
                    <a:pt x="0" y="72"/>
                    <a:pt x="62" y="3"/>
                    <a:pt x="62" y="3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24"/>
            <p:cNvSpPr>
              <a:spLocks/>
            </p:cNvSpPr>
            <p:nvPr/>
          </p:nvSpPr>
          <p:spPr bwMode="auto">
            <a:xfrm>
              <a:off x="5334001" y="5146675"/>
              <a:ext cx="1119188" cy="150812"/>
            </a:xfrm>
            <a:custGeom>
              <a:avLst/>
              <a:gdLst>
                <a:gd name="T0" fmla="*/ 0 w 705"/>
                <a:gd name="T1" fmla="*/ 0 h 95"/>
                <a:gd name="T2" fmla="*/ 705 w 705"/>
                <a:gd name="T3" fmla="*/ 19 h 95"/>
                <a:gd name="T4" fmla="*/ 627 w 705"/>
                <a:gd name="T5" fmla="*/ 95 h 95"/>
                <a:gd name="T6" fmla="*/ 40 w 705"/>
                <a:gd name="T7" fmla="*/ 88 h 95"/>
                <a:gd name="T8" fmla="*/ 0 w 70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5" h="95">
                  <a:moveTo>
                    <a:pt x="0" y="0"/>
                  </a:moveTo>
                  <a:lnTo>
                    <a:pt x="705" y="19"/>
                  </a:lnTo>
                  <a:lnTo>
                    <a:pt x="627" y="95"/>
                  </a:lnTo>
                  <a:lnTo>
                    <a:pt x="40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25"/>
            <p:cNvSpPr>
              <a:spLocks/>
            </p:cNvSpPr>
            <p:nvPr/>
          </p:nvSpPr>
          <p:spPr bwMode="auto">
            <a:xfrm>
              <a:off x="5487988" y="4514850"/>
              <a:ext cx="830263" cy="150812"/>
            </a:xfrm>
            <a:custGeom>
              <a:avLst/>
              <a:gdLst>
                <a:gd name="T0" fmla="*/ 0 w 221"/>
                <a:gd name="T1" fmla="*/ 23 h 40"/>
                <a:gd name="T2" fmla="*/ 1 w 221"/>
                <a:gd name="T3" fmla="*/ 24 h 40"/>
                <a:gd name="T4" fmla="*/ 102 w 221"/>
                <a:gd name="T5" fmla="*/ 40 h 40"/>
                <a:gd name="T6" fmla="*/ 220 w 221"/>
                <a:gd name="T7" fmla="*/ 21 h 40"/>
                <a:gd name="T8" fmla="*/ 221 w 221"/>
                <a:gd name="T9" fmla="*/ 20 h 40"/>
                <a:gd name="T10" fmla="*/ 204 w 221"/>
                <a:gd name="T11" fmla="*/ 0 h 40"/>
                <a:gd name="T12" fmla="*/ 68 w 221"/>
                <a:gd name="T13" fmla="*/ 15 h 40"/>
                <a:gd name="T14" fmla="*/ 15 w 221"/>
                <a:gd name="T15" fmla="*/ 3 h 40"/>
                <a:gd name="T16" fmla="*/ 0 w 221"/>
                <a:gd name="T1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40">
                  <a:moveTo>
                    <a:pt x="0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3" y="25"/>
                    <a:pt x="41" y="40"/>
                    <a:pt x="102" y="40"/>
                  </a:cubicBezTo>
                  <a:cubicBezTo>
                    <a:pt x="135" y="40"/>
                    <a:pt x="175" y="36"/>
                    <a:pt x="220" y="21"/>
                  </a:cubicBezTo>
                  <a:cubicBezTo>
                    <a:pt x="221" y="20"/>
                    <a:pt x="221" y="20"/>
                    <a:pt x="221" y="20"/>
                  </a:cubicBezTo>
                  <a:cubicBezTo>
                    <a:pt x="216" y="13"/>
                    <a:pt x="210" y="6"/>
                    <a:pt x="204" y="0"/>
                  </a:cubicBezTo>
                  <a:cubicBezTo>
                    <a:pt x="147" y="18"/>
                    <a:pt x="99" y="18"/>
                    <a:pt x="68" y="15"/>
                  </a:cubicBezTo>
                  <a:cubicBezTo>
                    <a:pt x="42" y="12"/>
                    <a:pt x="24" y="6"/>
                    <a:pt x="15" y="3"/>
                  </a:cubicBezTo>
                  <a:cubicBezTo>
                    <a:pt x="10" y="10"/>
                    <a:pt x="4" y="16"/>
                    <a:pt x="0" y="23"/>
                  </a:cubicBezTo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Oval 26"/>
            <p:cNvSpPr>
              <a:spLocks noChangeArrowheads="1"/>
            </p:cNvSpPr>
            <p:nvPr/>
          </p:nvSpPr>
          <p:spPr bwMode="auto">
            <a:xfrm>
              <a:off x="5116513" y="4349750"/>
              <a:ext cx="115888" cy="115887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27"/>
            <p:cNvSpPr>
              <a:spLocks/>
            </p:cNvSpPr>
            <p:nvPr/>
          </p:nvSpPr>
          <p:spPr bwMode="auto">
            <a:xfrm>
              <a:off x="5826126" y="4627563"/>
              <a:ext cx="93663" cy="593725"/>
            </a:xfrm>
            <a:custGeom>
              <a:avLst/>
              <a:gdLst>
                <a:gd name="T0" fmla="*/ 0 w 59"/>
                <a:gd name="T1" fmla="*/ 0 h 374"/>
                <a:gd name="T2" fmla="*/ 2 w 59"/>
                <a:gd name="T3" fmla="*/ 374 h 374"/>
                <a:gd name="T4" fmla="*/ 59 w 59"/>
                <a:gd name="T5" fmla="*/ 374 h 374"/>
                <a:gd name="T6" fmla="*/ 57 w 59"/>
                <a:gd name="T7" fmla="*/ 0 h 374"/>
                <a:gd name="T8" fmla="*/ 0 w 59"/>
                <a:gd name="T9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74">
                  <a:moveTo>
                    <a:pt x="0" y="0"/>
                  </a:moveTo>
                  <a:lnTo>
                    <a:pt x="2" y="374"/>
                  </a:lnTo>
                  <a:lnTo>
                    <a:pt x="59" y="374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28"/>
            <p:cNvSpPr>
              <a:spLocks/>
            </p:cNvSpPr>
            <p:nvPr/>
          </p:nvSpPr>
          <p:spPr bwMode="auto">
            <a:xfrm>
              <a:off x="5826126" y="4627563"/>
              <a:ext cx="93663" cy="593725"/>
            </a:xfrm>
            <a:custGeom>
              <a:avLst/>
              <a:gdLst>
                <a:gd name="T0" fmla="*/ 0 w 59"/>
                <a:gd name="T1" fmla="*/ 0 h 374"/>
                <a:gd name="T2" fmla="*/ 2 w 59"/>
                <a:gd name="T3" fmla="*/ 374 h 374"/>
                <a:gd name="T4" fmla="*/ 59 w 59"/>
                <a:gd name="T5" fmla="*/ 374 h 374"/>
                <a:gd name="T6" fmla="*/ 57 w 59"/>
                <a:gd name="T7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374">
                  <a:moveTo>
                    <a:pt x="0" y="0"/>
                  </a:moveTo>
                  <a:lnTo>
                    <a:pt x="2" y="374"/>
                  </a:lnTo>
                  <a:lnTo>
                    <a:pt x="59" y="374"/>
                  </a:lnTo>
                  <a:lnTo>
                    <a:pt x="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29"/>
            <p:cNvSpPr>
              <a:spLocks/>
            </p:cNvSpPr>
            <p:nvPr/>
          </p:nvSpPr>
          <p:spPr bwMode="auto">
            <a:xfrm>
              <a:off x="5716588" y="4725988"/>
              <a:ext cx="320675" cy="82550"/>
            </a:xfrm>
            <a:custGeom>
              <a:avLst/>
              <a:gdLst>
                <a:gd name="T0" fmla="*/ 4 w 85"/>
                <a:gd name="T1" fmla="*/ 14 h 22"/>
                <a:gd name="T2" fmla="*/ 42 w 85"/>
                <a:gd name="T3" fmla="*/ 22 h 22"/>
                <a:gd name="T4" fmla="*/ 79 w 85"/>
                <a:gd name="T5" fmla="*/ 16 h 22"/>
                <a:gd name="T6" fmla="*/ 83 w 85"/>
                <a:gd name="T7" fmla="*/ 8 h 22"/>
                <a:gd name="T8" fmla="*/ 75 w 85"/>
                <a:gd name="T9" fmla="*/ 3 h 22"/>
                <a:gd name="T10" fmla="*/ 42 w 85"/>
                <a:gd name="T11" fmla="*/ 8 h 22"/>
                <a:gd name="T12" fmla="*/ 19 w 85"/>
                <a:gd name="T13" fmla="*/ 5 h 22"/>
                <a:gd name="T14" fmla="*/ 13 w 85"/>
                <a:gd name="T15" fmla="*/ 3 h 22"/>
                <a:gd name="T16" fmla="*/ 12 w 85"/>
                <a:gd name="T17" fmla="*/ 2 h 22"/>
                <a:gd name="T18" fmla="*/ 12 w 85"/>
                <a:gd name="T19" fmla="*/ 2 h 22"/>
                <a:gd name="T20" fmla="*/ 12 w 85"/>
                <a:gd name="T21" fmla="*/ 2 h 22"/>
                <a:gd name="T22" fmla="*/ 10 w 85"/>
                <a:gd name="T23" fmla="*/ 5 h 22"/>
                <a:gd name="T24" fmla="*/ 12 w 85"/>
                <a:gd name="T25" fmla="*/ 2 h 22"/>
                <a:gd name="T26" fmla="*/ 12 w 85"/>
                <a:gd name="T27" fmla="*/ 2 h 22"/>
                <a:gd name="T28" fmla="*/ 10 w 85"/>
                <a:gd name="T29" fmla="*/ 5 h 22"/>
                <a:gd name="T30" fmla="*/ 12 w 85"/>
                <a:gd name="T31" fmla="*/ 2 h 22"/>
                <a:gd name="T32" fmla="*/ 2 w 85"/>
                <a:gd name="T33" fmla="*/ 4 h 22"/>
                <a:gd name="T34" fmla="*/ 4 w 85"/>
                <a:gd name="T3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22">
                  <a:moveTo>
                    <a:pt x="4" y="14"/>
                  </a:moveTo>
                  <a:cubicBezTo>
                    <a:pt x="5" y="14"/>
                    <a:pt x="18" y="22"/>
                    <a:pt x="42" y="22"/>
                  </a:cubicBezTo>
                  <a:cubicBezTo>
                    <a:pt x="52" y="22"/>
                    <a:pt x="64" y="20"/>
                    <a:pt x="79" y="16"/>
                  </a:cubicBezTo>
                  <a:cubicBezTo>
                    <a:pt x="83" y="15"/>
                    <a:pt x="85" y="11"/>
                    <a:pt x="83" y="8"/>
                  </a:cubicBezTo>
                  <a:cubicBezTo>
                    <a:pt x="82" y="4"/>
                    <a:pt x="79" y="2"/>
                    <a:pt x="75" y="3"/>
                  </a:cubicBezTo>
                  <a:cubicBezTo>
                    <a:pt x="62" y="7"/>
                    <a:pt x="51" y="8"/>
                    <a:pt x="42" y="8"/>
                  </a:cubicBezTo>
                  <a:cubicBezTo>
                    <a:pt x="31" y="8"/>
                    <a:pt x="24" y="7"/>
                    <a:pt x="19" y="5"/>
                  </a:cubicBezTo>
                  <a:cubicBezTo>
                    <a:pt x="16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30"/>
            <p:cNvSpPr>
              <a:spLocks/>
            </p:cNvSpPr>
            <p:nvPr/>
          </p:nvSpPr>
          <p:spPr bwMode="auto">
            <a:xfrm>
              <a:off x="5710238" y="4868863"/>
              <a:ext cx="314325" cy="82550"/>
            </a:xfrm>
            <a:custGeom>
              <a:avLst/>
              <a:gdLst>
                <a:gd name="T0" fmla="*/ 4 w 84"/>
                <a:gd name="T1" fmla="*/ 14 h 22"/>
                <a:gd name="T2" fmla="*/ 41 w 84"/>
                <a:gd name="T3" fmla="*/ 22 h 22"/>
                <a:gd name="T4" fmla="*/ 79 w 84"/>
                <a:gd name="T5" fmla="*/ 16 h 22"/>
                <a:gd name="T6" fmla="*/ 83 w 84"/>
                <a:gd name="T7" fmla="*/ 8 h 22"/>
                <a:gd name="T8" fmla="*/ 75 w 84"/>
                <a:gd name="T9" fmla="*/ 3 h 22"/>
                <a:gd name="T10" fmla="*/ 41 w 84"/>
                <a:gd name="T11" fmla="*/ 8 h 22"/>
                <a:gd name="T12" fmla="*/ 18 w 84"/>
                <a:gd name="T13" fmla="*/ 5 h 22"/>
                <a:gd name="T14" fmla="*/ 13 w 84"/>
                <a:gd name="T15" fmla="*/ 3 h 22"/>
                <a:gd name="T16" fmla="*/ 12 w 84"/>
                <a:gd name="T17" fmla="*/ 2 h 22"/>
                <a:gd name="T18" fmla="*/ 12 w 84"/>
                <a:gd name="T19" fmla="*/ 2 h 22"/>
                <a:gd name="T20" fmla="*/ 12 w 84"/>
                <a:gd name="T21" fmla="*/ 2 h 22"/>
                <a:gd name="T22" fmla="*/ 9 w 84"/>
                <a:gd name="T23" fmla="*/ 6 h 22"/>
                <a:gd name="T24" fmla="*/ 12 w 84"/>
                <a:gd name="T25" fmla="*/ 2 h 22"/>
                <a:gd name="T26" fmla="*/ 12 w 84"/>
                <a:gd name="T27" fmla="*/ 2 h 22"/>
                <a:gd name="T28" fmla="*/ 9 w 84"/>
                <a:gd name="T29" fmla="*/ 6 h 22"/>
                <a:gd name="T30" fmla="*/ 12 w 84"/>
                <a:gd name="T31" fmla="*/ 2 h 22"/>
                <a:gd name="T32" fmla="*/ 2 w 84"/>
                <a:gd name="T33" fmla="*/ 4 h 22"/>
                <a:gd name="T34" fmla="*/ 4 w 84"/>
                <a:gd name="T3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22">
                  <a:moveTo>
                    <a:pt x="4" y="14"/>
                  </a:moveTo>
                  <a:cubicBezTo>
                    <a:pt x="5" y="14"/>
                    <a:pt x="18" y="22"/>
                    <a:pt x="41" y="22"/>
                  </a:cubicBezTo>
                  <a:cubicBezTo>
                    <a:pt x="52" y="22"/>
                    <a:pt x="64" y="21"/>
                    <a:pt x="79" y="16"/>
                  </a:cubicBezTo>
                  <a:cubicBezTo>
                    <a:pt x="82" y="15"/>
                    <a:pt x="84" y="11"/>
                    <a:pt x="83" y="8"/>
                  </a:cubicBezTo>
                  <a:cubicBezTo>
                    <a:pt x="82" y="4"/>
                    <a:pt x="78" y="2"/>
                    <a:pt x="75" y="3"/>
                  </a:cubicBezTo>
                  <a:cubicBezTo>
                    <a:pt x="61" y="7"/>
                    <a:pt x="50" y="8"/>
                    <a:pt x="41" y="8"/>
                  </a:cubicBezTo>
                  <a:cubicBezTo>
                    <a:pt x="31" y="8"/>
                    <a:pt x="23" y="7"/>
                    <a:pt x="18" y="5"/>
                  </a:cubicBezTo>
                  <a:cubicBezTo>
                    <a:pt x="16" y="4"/>
                    <a:pt x="14" y="4"/>
                    <a:pt x="13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31"/>
            <p:cNvSpPr>
              <a:spLocks/>
            </p:cNvSpPr>
            <p:nvPr/>
          </p:nvSpPr>
          <p:spPr bwMode="auto">
            <a:xfrm>
              <a:off x="5716588" y="4995863"/>
              <a:ext cx="320675" cy="82550"/>
            </a:xfrm>
            <a:custGeom>
              <a:avLst/>
              <a:gdLst>
                <a:gd name="T0" fmla="*/ 4 w 85"/>
                <a:gd name="T1" fmla="*/ 13 h 22"/>
                <a:gd name="T2" fmla="*/ 42 w 85"/>
                <a:gd name="T3" fmla="*/ 22 h 22"/>
                <a:gd name="T4" fmla="*/ 79 w 85"/>
                <a:gd name="T5" fmla="*/ 16 h 22"/>
                <a:gd name="T6" fmla="*/ 83 w 85"/>
                <a:gd name="T7" fmla="*/ 7 h 22"/>
                <a:gd name="T8" fmla="*/ 75 w 85"/>
                <a:gd name="T9" fmla="*/ 3 h 22"/>
                <a:gd name="T10" fmla="*/ 42 w 85"/>
                <a:gd name="T11" fmla="*/ 8 h 22"/>
                <a:gd name="T12" fmla="*/ 19 w 85"/>
                <a:gd name="T13" fmla="*/ 5 h 22"/>
                <a:gd name="T14" fmla="*/ 13 w 85"/>
                <a:gd name="T15" fmla="*/ 2 h 22"/>
                <a:gd name="T16" fmla="*/ 12 w 85"/>
                <a:gd name="T17" fmla="*/ 2 h 22"/>
                <a:gd name="T18" fmla="*/ 12 w 85"/>
                <a:gd name="T19" fmla="*/ 2 h 22"/>
                <a:gd name="T20" fmla="*/ 12 w 85"/>
                <a:gd name="T21" fmla="*/ 2 h 22"/>
                <a:gd name="T22" fmla="*/ 10 w 85"/>
                <a:gd name="T23" fmla="*/ 5 h 22"/>
                <a:gd name="T24" fmla="*/ 12 w 85"/>
                <a:gd name="T25" fmla="*/ 2 h 22"/>
                <a:gd name="T26" fmla="*/ 12 w 85"/>
                <a:gd name="T27" fmla="*/ 2 h 22"/>
                <a:gd name="T28" fmla="*/ 10 w 85"/>
                <a:gd name="T29" fmla="*/ 5 h 22"/>
                <a:gd name="T30" fmla="*/ 12 w 85"/>
                <a:gd name="T31" fmla="*/ 2 h 22"/>
                <a:gd name="T32" fmla="*/ 2 w 85"/>
                <a:gd name="T33" fmla="*/ 4 h 22"/>
                <a:gd name="T34" fmla="*/ 4 w 85"/>
                <a:gd name="T3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22">
                  <a:moveTo>
                    <a:pt x="4" y="13"/>
                  </a:moveTo>
                  <a:cubicBezTo>
                    <a:pt x="5" y="14"/>
                    <a:pt x="18" y="22"/>
                    <a:pt x="42" y="22"/>
                  </a:cubicBezTo>
                  <a:cubicBezTo>
                    <a:pt x="52" y="22"/>
                    <a:pt x="64" y="20"/>
                    <a:pt x="79" y="16"/>
                  </a:cubicBezTo>
                  <a:cubicBezTo>
                    <a:pt x="83" y="15"/>
                    <a:pt x="85" y="11"/>
                    <a:pt x="83" y="7"/>
                  </a:cubicBezTo>
                  <a:cubicBezTo>
                    <a:pt x="82" y="4"/>
                    <a:pt x="79" y="2"/>
                    <a:pt x="75" y="3"/>
                  </a:cubicBezTo>
                  <a:cubicBezTo>
                    <a:pt x="62" y="7"/>
                    <a:pt x="51" y="8"/>
                    <a:pt x="42" y="8"/>
                  </a:cubicBezTo>
                  <a:cubicBezTo>
                    <a:pt x="31" y="8"/>
                    <a:pt x="24" y="6"/>
                    <a:pt x="19" y="5"/>
                  </a:cubicBezTo>
                  <a:cubicBezTo>
                    <a:pt x="16" y="4"/>
                    <a:pt x="14" y="3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7"/>
                    <a:pt x="1" y="11"/>
                    <a:pt x="4" y="13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32"/>
            <p:cNvSpPr>
              <a:spLocks noChangeArrowheads="1"/>
            </p:cNvSpPr>
            <p:nvPr/>
          </p:nvSpPr>
          <p:spPr bwMode="auto">
            <a:xfrm>
              <a:off x="5694363" y="4706938"/>
              <a:ext cx="68263" cy="68262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Oval 33"/>
            <p:cNvSpPr>
              <a:spLocks noChangeArrowheads="1"/>
            </p:cNvSpPr>
            <p:nvPr/>
          </p:nvSpPr>
          <p:spPr bwMode="auto">
            <a:xfrm>
              <a:off x="5983288" y="4718050"/>
              <a:ext cx="71438" cy="71437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Oval 34"/>
            <p:cNvSpPr>
              <a:spLocks noChangeArrowheads="1"/>
            </p:cNvSpPr>
            <p:nvPr/>
          </p:nvSpPr>
          <p:spPr bwMode="auto">
            <a:xfrm>
              <a:off x="5691188" y="4981575"/>
              <a:ext cx="66675" cy="66675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Oval 35"/>
            <p:cNvSpPr>
              <a:spLocks noChangeArrowheads="1"/>
            </p:cNvSpPr>
            <p:nvPr/>
          </p:nvSpPr>
          <p:spPr bwMode="auto">
            <a:xfrm>
              <a:off x="5983288" y="5003800"/>
              <a:ext cx="68263" cy="68262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36"/>
            <p:cNvSpPr>
              <a:spLocks/>
            </p:cNvSpPr>
            <p:nvPr/>
          </p:nvSpPr>
          <p:spPr bwMode="auto">
            <a:xfrm>
              <a:off x="5334001" y="5297488"/>
              <a:ext cx="549275" cy="255587"/>
            </a:xfrm>
            <a:custGeom>
              <a:avLst/>
              <a:gdLst>
                <a:gd name="T0" fmla="*/ 143 w 146"/>
                <a:gd name="T1" fmla="*/ 33 h 68"/>
                <a:gd name="T2" fmla="*/ 31 w 146"/>
                <a:gd name="T3" fmla="*/ 37 h 68"/>
                <a:gd name="T4" fmla="*/ 139 w 146"/>
                <a:gd name="T5" fmla="*/ 51 h 68"/>
                <a:gd name="T6" fmla="*/ 145 w 146"/>
                <a:gd name="T7" fmla="*/ 42 h 68"/>
                <a:gd name="T8" fmla="*/ 143 w 146"/>
                <a:gd name="T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68">
                  <a:moveTo>
                    <a:pt x="143" y="33"/>
                  </a:moveTo>
                  <a:cubicBezTo>
                    <a:pt x="143" y="33"/>
                    <a:pt x="66" y="0"/>
                    <a:pt x="31" y="37"/>
                  </a:cubicBezTo>
                  <a:cubicBezTo>
                    <a:pt x="0" y="68"/>
                    <a:pt x="108" y="55"/>
                    <a:pt x="139" y="51"/>
                  </a:cubicBezTo>
                  <a:cubicBezTo>
                    <a:pt x="143" y="51"/>
                    <a:pt x="146" y="47"/>
                    <a:pt x="145" y="42"/>
                  </a:cubicBezTo>
                  <a:lnTo>
                    <a:pt x="14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37"/>
            <p:cNvSpPr>
              <a:spLocks/>
            </p:cNvSpPr>
            <p:nvPr/>
          </p:nvSpPr>
          <p:spPr bwMode="auto">
            <a:xfrm>
              <a:off x="5905501" y="5308600"/>
              <a:ext cx="547688" cy="239712"/>
            </a:xfrm>
            <a:custGeom>
              <a:avLst/>
              <a:gdLst>
                <a:gd name="T0" fmla="*/ 2 w 146"/>
                <a:gd name="T1" fmla="*/ 32 h 64"/>
                <a:gd name="T2" fmla="*/ 6 w 146"/>
                <a:gd name="T3" fmla="*/ 28 h 64"/>
                <a:gd name="T4" fmla="*/ 115 w 146"/>
                <a:gd name="T5" fmla="*/ 32 h 64"/>
                <a:gd name="T6" fmla="*/ 6 w 146"/>
                <a:gd name="T7" fmla="*/ 47 h 64"/>
                <a:gd name="T8" fmla="*/ 1 w 146"/>
                <a:gd name="T9" fmla="*/ 40 h 64"/>
                <a:gd name="T10" fmla="*/ 2 w 146"/>
                <a:gd name="T11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64">
                  <a:moveTo>
                    <a:pt x="2" y="32"/>
                  </a:moveTo>
                  <a:cubicBezTo>
                    <a:pt x="3" y="30"/>
                    <a:pt x="4" y="29"/>
                    <a:pt x="6" y="28"/>
                  </a:cubicBezTo>
                  <a:cubicBezTo>
                    <a:pt x="20" y="22"/>
                    <a:pt x="84" y="0"/>
                    <a:pt x="115" y="32"/>
                  </a:cubicBezTo>
                  <a:cubicBezTo>
                    <a:pt x="146" y="64"/>
                    <a:pt x="34" y="51"/>
                    <a:pt x="6" y="47"/>
                  </a:cubicBezTo>
                  <a:cubicBezTo>
                    <a:pt x="2" y="47"/>
                    <a:pt x="0" y="43"/>
                    <a:pt x="1" y="40"/>
                  </a:cubicBezTo>
                  <a:lnTo>
                    <a:pt x="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Oval 38"/>
            <p:cNvSpPr>
              <a:spLocks noChangeArrowheads="1"/>
            </p:cNvSpPr>
            <p:nvPr/>
          </p:nvSpPr>
          <p:spPr bwMode="auto">
            <a:xfrm>
              <a:off x="5680076" y="4841875"/>
              <a:ext cx="82550" cy="82550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Oval 39"/>
            <p:cNvSpPr>
              <a:spLocks noChangeArrowheads="1"/>
            </p:cNvSpPr>
            <p:nvPr/>
          </p:nvSpPr>
          <p:spPr bwMode="auto">
            <a:xfrm>
              <a:off x="5983288" y="4852988"/>
              <a:ext cx="84138" cy="82550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Oval 40"/>
            <p:cNvSpPr>
              <a:spLocks noChangeArrowheads="1"/>
            </p:cNvSpPr>
            <p:nvPr/>
          </p:nvSpPr>
          <p:spPr bwMode="auto">
            <a:xfrm>
              <a:off x="6232526" y="2913063"/>
              <a:ext cx="841375" cy="842962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Oval 41"/>
            <p:cNvSpPr>
              <a:spLocks noChangeArrowheads="1"/>
            </p:cNvSpPr>
            <p:nvPr/>
          </p:nvSpPr>
          <p:spPr bwMode="auto">
            <a:xfrm>
              <a:off x="6321426" y="3074988"/>
              <a:ext cx="587375" cy="590550"/>
            </a:xfrm>
            <a:prstGeom prst="ellipse">
              <a:avLst/>
            </a:pr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42"/>
            <p:cNvSpPr>
              <a:spLocks noChangeArrowheads="1"/>
            </p:cNvSpPr>
            <p:nvPr/>
          </p:nvSpPr>
          <p:spPr bwMode="auto">
            <a:xfrm>
              <a:off x="4767263" y="3038475"/>
              <a:ext cx="841375" cy="841375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43"/>
            <p:cNvSpPr>
              <a:spLocks noChangeArrowheads="1"/>
            </p:cNvSpPr>
            <p:nvPr/>
          </p:nvSpPr>
          <p:spPr bwMode="auto">
            <a:xfrm>
              <a:off x="4910138" y="3192463"/>
              <a:ext cx="585788" cy="588962"/>
            </a:xfrm>
            <a:prstGeom prst="ellipse">
              <a:avLst/>
            </a:pr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44"/>
            <p:cNvSpPr>
              <a:spLocks/>
            </p:cNvSpPr>
            <p:nvPr/>
          </p:nvSpPr>
          <p:spPr bwMode="auto">
            <a:xfrm>
              <a:off x="5116513" y="3157538"/>
              <a:ext cx="1625600" cy="1470025"/>
            </a:xfrm>
            <a:custGeom>
              <a:avLst/>
              <a:gdLst>
                <a:gd name="T0" fmla="*/ 429 w 433"/>
                <a:gd name="T1" fmla="*/ 224 h 391"/>
                <a:gd name="T2" fmla="*/ 200 w 433"/>
                <a:gd name="T3" fmla="*/ 387 h 391"/>
                <a:gd name="T4" fmla="*/ 4 w 433"/>
                <a:gd name="T5" fmla="*/ 208 h 391"/>
                <a:gd name="T6" fmla="*/ 224 w 433"/>
                <a:gd name="T7" fmla="*/ 4 h 391"/>
                <a:gd name="T8" fmla="*/ 429 w 433"/>
                <a:gd name="T9" fmla="*/ 224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391">
                  <a:moveTo>
                    <a:pt x="429" y="224"/>
                  </a:moveTo>
                  <a:cubicBezTo>
                    <a:pt x="424" y="341"/>
                    <a:pt x="318" y="391"/>
                    <a:pt x="200" y="387"/>
                  </a:cubicBezTo>
                  <a:cubicBezTo>
                    <a:pt x="83" y="383"/>
                    <a:pt x="0" y="326"/>
                    <a:pt x="4" y="208"/>
                  </a:cubicBezTo>
                  <a:cubicBezTo>
                    <a:pt x="9" y="91"/>
                    <a:pt x="107" y="0"/>
                    <a:pt x="224" y="4"/>
                  </a:cubicBezTo>
                  <a:cubicBezTo>
                    <a:pt x="341" y="8"/>
                    <a:pt x="433" y="107"/>
                    <a:pt x="429" y="224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45"/>
            <p:cNvSpPr>
              <a:spLocks/>
            </p:cNvSpPr>
            <p:nvPr/>
          </p:nvSpPr>
          <p:spPr bwMode="auto">
            <a:xfrm>
              <a:off x="5480051" y="3322638"/>
              <a:ext cx="1247775" cy="1290637"/>
            </a:xfrm>
            <a:custGeom>
              <a:avLst/>
              <a:gdLst>
                <a:gd name="T0" fmla="*/ 243 w 332"/>
                <a:gd name="T1" fmla="*/ 0 h 343"/>
                <a:gd name="T2" fmla="*/ 244 w 332"/>
                <a:gd name="T3" fmla="*/ 15 h 343"/>
                <a:gd name="T4" fmla="*/ 244 w 332"/>
                <a:gd name="T5" fmla="*/ 15 h 343"/>
                <a:gd name="T6" fmla="*/ 302 w 332"/>
                <a:gd name="T7" fmla="*/ 168 h 343"/>
                <a:gd name="T8" fmla="*/ 296 w 332"/>
                <a:gd name="T9" fmla="*/ 206 h 343"/>
                <a:gd name="T10" fmla="*/ 306 w 332"/>
                <a:gd name="T11" fmla="*/ 222 h 343"/>
                <a:gd name="T12" fmla="*/ 279 w 332"/>
                <a:gd name="T13" fmla="*/ 246 h 343"/>
                <a:gd name="T14" fmla="*/ 87 w 332"/>
                <a:gd name="T15" fmla="*/ 331 h 343"/>
                <a:gd name="T16" fmla="*/ 73 w 332"/>
                <a:gd name="T17" fmla="*/ 331 h 343"/>
                <a:gd name="T18" fmla="*/ 0 w 332"/>
                <a:gd name="T19" fmla="*/ 320 h 343"/>
                <a:gd name="T20" fmla="*/ 11 w 332"/>
                <a:gd name="T21" fmla="*/ 326 h 343"/>
                <a:gd name="T22" fmla="*/ 103 w 332"/>
                <a:gd name="T23" fmla="*/ 343 h 343"/>
                <a:gd name="T24" fmla="*/ 117 w 332"/>
                <a:gd name="T25" fmla="*/ 343 h 343"/>
                <a:gd name="T26" fmla="*/ 332 w 332"/>
                <a:gd name="T27" fmla="*/ 180 h 343"/>
                <a:gd name="T28" fmla="*/ 332 w 332"/>
                <a:gd name="T29" fmla="*/ 172 h 343"/>
                <a:gd name="T30" fmla="*/ 243 w 332"/>
                <a:gd name="T31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2" h="343">
                  <a:moveTo>
                    <a:pt x="243" y="0"/>
                  </a:moveTo>
                  <a:cubicBezTo>
                    <a:pt x="244" y="9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82" y="55"/>
                    <a:pt x="304" y="109"/>
                    <a:pt x="302" y="168"/>
                  </a:cubicBezTo>
                  <a:cubicBezTo>
                    <a:pt x="301" y="182"/>
                    <a:pt x="299" y="194"/>
                    <a:pt x="296" y="206"/>
                  </a:cubicBezTo>
                  <a:cubicBezTo>
                    <a:pt x="302" y="210"/>
                    <a:pt x="306" y="216"/>
                    <a:pt x="306" y="222"/>
                  </a:cubicBezTo>
                  <a:cubicBezTo>
                    <a:pt x="306" y="233"/>
                    <a:pt x="295" y="242"/>
                    <a:pt x="279" y="246"/>
                  </a:cubicBezTo>
                  <a:cubicBezTo>
                    <a:pt x="243" y="304"/>
                    <a:pt x="169" y="331"/>
                    <a:pt x="87" y="331"/>
                  </a:cubicBezTo>
                  <a:cubicBezTo>
                    <a:pt x="83" y="331"/>
                    <a:pt x="78" y="331"/>
                    <a:pt x="73" y="331"/>
                  </a:cubicBezTo>
                  <a:cubicBezTo>
                    <a:pt x="47" y="330"/>
                    <a:pt x="22" y="326"/>
                    <a:pt x="0" y="320"/>
                  </a:cubicBezTo>
                  <a:cubicBezTo>
                    <a:pt x="4" y="322"/>
                    <a:pt x="7" y="324"/>
                    <a:pt x="11" y="326"/>
                  </a:cubicBezTo>
                  <a:cubicBezTo>
                    <a:pt x="38" y="336"/>
                    <a:pt x="69" y="342"/>
                    <a:pt x="103" y="343"/>
                  </a:cubicBezTo>
                  <a:cubicBezTo>
                    <a:pt x="108" y="343"/>
                    <a:pt x="113" y="343"/>
                    <a:pt x="117" y="343"/>
                  </a:cubicBezTo>
                  <a:cubicBezTo>
                    <a:pt x="229" y="343"/>
                    <a:pt x="327" y="293"/>
                    <a:pt x="332" y="180"/>
                  </a:cubicBezTo>
                  <a:cubicBezTo>
                    <a:pt x="332" y="177"/>
                    <a:pt x="332" y="175"/>
                    <a:pt x="332" y="172"/>
                  </a:cubicBezTo>
                  <a:cubicBezTo>
                    <a:pt x="332" y="102"/>
                    <a:pt x="297" y="39"/>
                    <a:pt x="243" y="0"/>
                  </a:cubicBezTo>
                </a:path>
              </a:pathLst>
            </a:custGeom>
            <a:solidFill>
              <a:srgbClr val="EA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46"/>
            <p:cNvSpPr>
              <a:spLocks/>
            </p:cNvSpPr>
            <p:nvPr/>
          </p:nvSpPr>
          <p:spPr bwMode="auto">
            <a:xfrm>
              <a:off x="5829301" y="2681288"/>
              <a:ext cx="177800" cy="165100"/>
            </a:xfrm>
            <a:custGeom>
              <a:avLst/>
              <a:gdLst>
                <a:gd name="T0" fmla="*/ 47 w 47"/>
                <a:gd name="T1" fmla="*/ 22 h 44"/>
                <a:gd name="T2" fmla="*/ 24 w 47"/>
                <a:gd name="T3" fmla="*/ 44 h 44"/>
                <a:gd name="T4" fmla="*/ 0 w 47"/>
                <a:gd name="T5" fmla="*/ 22 h 44"/>
                <a:gd name="T6" fmla="*/ 24 w 47"/>
                <a:gd name="T7" fmla="*/ 1 h 44"/>
                <a:gd name="T8" fmla="*/ 47 w 47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47" y="22"/>
                  </a:moveTo>
                  <a:cubicBezTo>
                    <a:pt x="47" y="34"/>
                    <a:pt x="37" y="44"/>
                    <a:pt x="24" y="44"/>
                  </a:cubicBezTo>
                  <a:cubicBezTo>
                    <a:pt x="11" y="43"/>
                    <a:pt x="0" y="34"/>
                    <a:pt x="0" y="22"/>
                  </a:cubicBez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0"/>
                    <a:pt x="47" y="22"/>
                  </a:cubicBezTo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47"/>
            <p:cNvSpPr>
              <a:spLocks/>
            </p:cNvSpPr>
            <p:nvPr/>
          </p:nvSpPr>
          <p:spPr bwMode="auto">
            <a:xfrm>
              <a:off x="5427663" y="2770188"/>
              <a:ext cx="969963" cy="609600"/>
            </a:xfrm>
            <a:custGeom>
              <a:avLst/>
              <a:gdLst>
                <a:gd name="T0" fmla="*/ 0 w 258"/>
                <a:gd name="T1" fmla="*/ 152 h 162"/>
                <a:gd name="T2" fmla="*/ 141 w 258"/>
                <a:gd name="T3" fmla="*/ 3 h 162"/>
                <a:gd name="T4" fmla="*/ 258 w 258"/>
                <a:gd name="T5" fmla="*/ 162 h 162"/>
                <a:gd name="T6" fmla="*/ 0 w 258"/>
                <a:gd name="T7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8" h="162">
                  <a:moveTo>
                    <a:pt x="0" y="152"/>
                  </a:moveTo>
                  <a:cubicBezTo>
                    <a:pt x="0" y="152"/>
                    <a:pt x="23" y="0"/>
                    <a:pt x="141" y="3"/>
                  </a:cubicBezTo>
                  <a:cubicBezTo>
                    <a:pt x="258" y="7"/>
                    <a:pt x="258" y="162"/>
                    <a:pt x="258" y="162"/>
                  </a:cubicBezTo>
                  <a:cubicBezTo>
                    <a:pt x="0" y="152"/>
                    <a:pt x="0" y="152"/>
                    <a:pt x="0" y="152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48"/>
            <p:cNvSpPr>
              <a:spLocks/>
            </p:cNvSpPr>
            <p:nvPr/>
          </p:nvSpPr>
          <p:spPr bwMode="auto">
            <a:xfrm>
              <a:off x="5680076" y="2781300"/>
              <a:ext cx="495300" cy="590550"/>
            </a:xfrm>
            <a:custGeom>
              <a:avLst/>
              <a:gdLst>
                <a:gd name="T0" fmla="*/ 67 w 132"/>
                <a:gd name="T1" fmla="*/ 0 h 157"/>
                <a:gd name="T2" fmla="*/ 50 w 132"/>
                <a:gd name="T3" fmla="*/ 2 h 157"/>
                <a:gd name="T4" fmla="*/ 0 w 132"/>
                <a:gd name="T5" fmla="*/ 152 h 157"/>
                <a:gd name="T6" fmla="*/ 132 w 132"/>
                <a:gd name="T7" fmla="*/ 157 h 157"/>
                <a:gd name="T8" fmla="*/ 67 w 132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57">
                  <a:moveTo>
                    <a:pt x="67" y="0"/>
                  </a:moveTo>
                  <a:cubicBezTo>
                    <a:pt x="61" y="0"/>
                    <a:pt x="56" y="1"/>
                    <a:pt x="50" y="2"/>
                  </a:cubicBezTo>
                  <a:cubicBezTo>
                    <a:pt x="31" y="37"/>
                    <a:pt x="12" y="103"/>
                    <a:pt x="0" y="152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16" y="93"/>
                    <a:pt x="82" y="27"/>
                    <a:pt x="67" y="0"/>
                  </a:cubicBezTo>
                </a:path>
              </a:pathLst>
            </a:custGeom>
            <a:solidFill>
              <a:srgbClr val="CA3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49"/>
            <p:cNvSpPr>
              <a:spLocks/>
            </p:cNvSpPr>
            <p:nvPr/>
          </p:nvSpPr>
          <p:spPr bwMode="auto">
            <a:xfrm>
              <a:off x="5416551" y="3270250"/>
              <a:ext cx="995363" cy="150812"/>
            </a:xfrm>
            <a:custGeom>
              <a:avLst/>
              <a:gdLst>
                <a:gd name="T0" fmla="*/ 247 w 265"/>
                <a:gd name="T1" fmla="*/ 40 h 40"/>
                <a:gd name="T2" fmla="*/ 18 w 265"/>
                <a:gd name="T3" fmla="*/ 37 h 40"/>
                <a:gd name="T4" fmla="*/ 0 w 265"/>
                <a:gd name="T5" fmla="*/ 20 h 40"/>
                <a:gd name="T6" fmla="*/ 0 w 265"/>
                <a:gd name="T7" fmla="*/ 18 h 40"/>
                <a:gd name="T8" fmla="*/ 18 w 265"/>
                <a:gd name="T9" fmla="*/ 0 h 40"/>
                <a:gd name="T10" fmla="*/ 248 w 265"/>
                <a:gd name="T11" fmla="*/ 3 h 40"/>
                <a:gd name="T12" fmla="*/ 265 w 265"/>
                <a:gd name="T13" fmla="*/ 20 h 40"/>
                <a:gd name="T14" fmla="*/ 265 w 265"/>
                <a:gd name="T15" fmla="*/ 22 h 40"/>
                <a:gd name="T16" fmla="*/ 247 w 265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40">
                  <a:moveTo>
                    <a:pt x="247" y="40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8" y="37"/>
                    <a:pt x="0" y="29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8"/>
                    <a:pt x="8" y="0"/>
                    <a:pt x="18" y="0"/>
                  </a:cubicBezTo>
                  <a:cubicBezTo>
                    <a:pt x="248" y="3"/>
                    <a:pt x="248" y="3"/>
                    <a:pt x="248" y="3"/>
                  </a:cubicBezTo>
                  <a:cubicBezTo>
                    <a:pt x="257" y="3"/>
                    <a:pt x="265" y="11"/>
                    <a:pt x="265" y="20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32"/>
                    <a:pt x="257" y="40"/>
                    <a:pt x="247" y="40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50"/>
            <p:cNvSpPr>
              <a:spLocks/>
            </p:cNvSpPr>
            <p:nvPr/>
          </p:nvSpPr>
          <p:spPr bwMode="auto">
            <a:xfrm>
              <a:off x="5402263" y="2962275"/>
              <a:ext cx="322263" cy="319087"/>
            </a:xfrm>
            <a:custGeom>
              <a:avLst/>
              <a:gdLst>
                <a:gd name="T0" fmla="*/ 81 w 86"/>
                <a:gd name="T1" fmla="*/ 57 h 85"/>
                <a:gd name="T2" fmla="*/ 75 w 86"/>
                <a:gd name="T3" fmla="*/ 33 h 85"/>
                <a:gd name="T4" fmla="*/ 69 w 86"/>
                <a:gd name="T5" fmla="*/ 31 h 85"/>
                <a:gd name="T6" fmla="*/ 70 w 86"/>
                <a:gd name="T7" fmla="*/ 30 h 85"/>
                <a:gd name="T8" fmla="*/ 62 w 86"/>
                <a:gd name="T9" fmla="*/ 5 h 85"/>
                <a:gd name="T10" fmla="*/ 37 w 86"/>
                <a:gd name="T11" fmla="*/ 12 h 85"/>
                <a:gd name="T12" fmla="*/ 37 w 86"/>
                <a:gd name="T13" fmla="*/ 12 h 85"/>
                <a:gd name="T14" fmla="*/ 34 w 86"/>
                <a:gd name="T15" fmla="*/ 10 h 85"/>
                <a:gd name="T16" fmla="*/ 9 w 86"/>
                <a:gd name="T17" fmla="*/ 17 h 85"/>
                <a:gd name="T18" fmla="*/ 10 w 86"/>
                <a:gd name="T19" fmla="*/ 36 h 85"/>
                <a:gd name="T20" fmla="*/ 4 w 86"/>
                <a:gd name="T21" fmla="*/ 42 h 85"/>
                <a:gd name="T22" fmla="*/ 11 w 86"/>
                <a:gd name="T23" fmla="*/ 67 h 85"/>
                <a:gd name="T24" fmla="*/ 27 w 86"/>
                <a:gd name="T25" fmla="*/ 68 h 85"/>
                <a:gd name="T26" fmla="*/ 36 w 86"/>
                <a:gd name="T27" fmla="*/ 80 h 85"/>
                <a:gd name="T28" fmla="*/ 61 w 86"/>
                <a:gd name="T29" fmla="*/ 74 h 85"/>
                <a:gd name="T30" fmla="*/ 63 w 86"/>
                <a:gd name="T31" fmla="*/ 66 h 85"/>
                <a:gd name="T32" fmla="*/ 81 w 86"/>
                <a:gd name="T33" fmla="*/ 5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5">
                  <a:moveTo>
                    <a:pt x="81" y="57"/>
                  </a:moveTo>
                  <a:cubicBezTo>
                    <a:pt x="86" y="49"/>
                    <a:pt x="83" y="38"/>
                    <a:pt x="75" y="33"/>
                  </a:cubicBezTo>
                  <a:cubicBezTo>
                    <a:pt x="73" y="32"/>
                    <a:pt x="71" y="31"/>
                    <a:pt x="69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4" y="21"/>
                    <a:pt x="71" y="10"/>
                    <a:pt x="62" y="5"/>
                  </a:cubicBezTo>
                  <a:cubicBezTo>
                    <a:pt x="53" y="0"/>
                    <a:pt x="42" y="3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5" y="11"/>
                    <a:pt x="34" y="10"/>
                  </a:cubicBezTo>
                  <a:cubicBezTo>
                    <a:pt x="25" y="5"/>
                    <a:pt x="14" y="8"/>
                    <a:pt x="9" y="17"/>
                  </a:cubicBezTo>
                  <a:cubicBezTo>
                    <a:pt x="6" y="23"/>
                    <a:pt x="6" y="30"/>
                    <a:pt x="10" y="36"/>
                  </a:cubicBezTo>
                  <a:cubicBezTo>
                    <a:pt x="8" y="37"/>
                    <a:pt x="6" y="40"/>
                    <a:pt x="4" y="42"/>
                  </a:cubicBezTo>
                  <a:cubicBezTo>
                    <a:pt x="0" y="51"/>
                    <a:pt x="3" y="62"/>
                    <a:pt x="11" y="67"/>
                  </a:cubicBezTo>
                  <a:cubicBezTo>
                    <a:pt x="16" y="69"/>
                    <a:pt x="22" y="69"/>
                    <a:pt x="27" y="68"/>
                  </a:cubicBezTo>
                  <a:cubicBezTo>
                    <a:pt x="28" y="73"/>
                    <a:pt x="31" y="78"/>
                    <a:pt x="36" y="80"/>
                  </a:cubicBezTo>
                  <a:cubicBezTo>
                    <a:pt x="45" y="85"/>
                    <a:pt x="56" y="83"/>
                    <a:pt x="61" y="74"/>
                  </a:cubicBezTo>
                  <a:cubicBezTo>
                    <a:pt x="62" y="72"/>
                    <a:pt x="63" y="69"/>
                    <a:pt x="63" y="66"/>
                  </a:cubicBezTo>
                  <a:cubicBezTo>
                    <a:pt x="70" y="68"/>
                    <a:pt x="78" y="64"/>
                    <a:pt x="81" y="57"/>
                  </a:cubicBezTo>
                  <a:close/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51"/>
            <p:cNvSpPr>
              <a:spLocks/>
            </p:cNvSpPr>
            <p:nvPr/>
          </p:nvSpPr>
          <p:spPr bwMode="auto">
            <a:xfrm>
              <a:off x="5732463" y="3978275"/>
              <a:ext cx="315913" cy="231775"/>
            </a:xfrm>
            <a:custGeom>
              <a:avLst/>
              <a:gdLst>
                <a:gd name="T0" fmla="*/ 63 w 84"/>
                <a:gd name="T1" fmla="*/ 55 h 62"/>
                <a:gd name="T2" fmla="*/ 37 w 84"/>
                <a:gd name="T3" fmla="*/ 55 h 62"/>
                <a:gd name="T4" fmla="*/ 31 w 84"/>
                <a:gd name="T5" fmla="*/ 7 h 62"/>
                <a:gd name="T6" fmla="*/ 84 w 84"/>
                <a:gd name="T7" fmla="*/ 20 h 62"/>
                <a:gd name="T8" fmla="*/ 63 w 84"/>
                <a:gd name="T9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2">
                  <a:moveTo>
                    <a:pt x="63" y="55"/>
                  </a:moveTo>
                  <a:cubicBezTo>
                    <a:pt x="56" y="62"/>
                    <a:pt x="44" y="62"/>
                    <a:pt x="37" y="55"/>
                  </a:cubicBezTo>
                  <a:cubicBezTo>
                    <a:pt x="23" y="40"/>
                    <a:pt x="0" y="12"/>
                    <a:pt x="31" y="7"/>
                  </a:cubicBezTo>
                  <a:cubicBezTo>
                    <a:pt x="72" y="0"/>
                    <a:pt x="84" y="11"/>
                    <a:pt x="84" y="20"/>
                  </a:cubicBezTo>
                  <a:cubicBezTo>
                    <a:pt x="84" y="26"/>
                    <a:pt x="75" y="45"/>
                    <a:pt x="63" y="55"/>
                  </a:cubicBezTo>
                </a:path>
              </a:pathLst>
            </a:cu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52"/>
            <p:cNvSpPr>
              <a:spLocks/>
            </p:cNvSpPr>
            <p:nvPr/>
          </p:nvSpPr>
          <p:spPr bwMode="auto">
            <a:xfrm>
              <a:off x="5229226" y="4044950"/>
              <a:ext cx="357188" cy="203200"/>
            </a:xfrm>
            <a:custGeom>
              <a:avLst/>
              <a:gdLst>
                <a:gd name="T0" fmla="*/ 47 w 95"/>
                <a:gd name="T1" fmla="*/ 0 h 54"/>
                <a:gd name="T2" fmla="*/ 0 w 95"/>
                <a:gd name="T3" fmla="*/ 26 h 54"/>
                <a:gd name="T4" fmla="*/ 47 w 95"/>
                <a:gd name="T5" fmla="*/ 54 h 54"/>
                <a:gd name="T6" fmla="*/ 48 w 95"/>
                <a:gd name="T7" fmla="*/ 54 h 54"/>
                <a:gd name="T8" fmla="*/ 95 w 95"/>
                <a:gd name="T9" fmla="*/ 27 h 54"/>
                <a:gd name="T10" fmla="*/ 48 w 95"/>
                <a:gd name="T11" fmla="*/ 0 h 54"/>
                <a:gd name="T12" fmla="*/ 47 w 9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54">
                  <a:moveTo>
                    <a:pt x="47" y="0"/>
                  </a:moveTo>
                  <a:cubicBezTo>
                    <a:pt x="21" y="0"/>
                    <a:pt x="1" y="11"/>
                    <a:pt x="0" y="26"/>
                  </a:cubicBezTo>
                  <a:cubicBezTo>
                    <a:pt x="0" y="41"/>
                    <a:pt x="21" y="53"/>
                    <a:pt x="47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74" y="54"/>
                    <a:pt x="95" y="42"/>
                    <a:pt x="95" y="27"/>
                  </a:cubicBezTo>
                  <a:cubicBezTo>
                    <a:pt x="95" y="12"/>
                    <a:pt x="74" y="0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F1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53"/>
            <p:cNvSpPr>
              <a:spLocks/>
            </p:cNvSpPr>
            <p:nvPr/>
          </p:nvSpPr>
          <p:spPr bwMode="auto">
            <a:xfrm>
              <a:off x="6273801" y="4056063"/>
              <a:ext cx="319088" cy="203200"/>
            </a:xfrm>
            <a:custGeom>
              <a:avLst/>
              <a:gdLst>
                <a:gd name="T0" fmla="*/ 47 w 85"/>
                <a:gd name="T1" fmla="*/ 0 h 54"/>
                <a:gd name="T2" fmla="*/ 0 w 85"/>
                <a:gd name="T3" fmla="*/ 26 h 54"/>
                <a:gd name="T4" fmla="*/ 47 w 85"/>
                <a:gd name="T5" fmla="*/ 54 h 54"/>
                <a:gd name="T6" fmla="*/ 48 w 85"/>
                <a:gd name="T7" fmla="*/ 54 h 54"/>
                <a:gd name="T8" fmla="*/ 68 w 85"/>
                <a:gd name="T9" fmla="*/ 51 h 54"/>
                <a:gd name="T10" fmla="*/ 85 w 85"/>
                <a:gd name="T11" fmla="*/ 11 h 54"/>
                <a:gd name="T12" fmla="*/ 48 w 85"/>
                <a:gd name="T13" fmla="*/ 0 h 54"/>
                <a:gd name="T14" fmla="*/ 47 w 85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54">
                  <a:moveTo>
                    <a:pt x="47" y="0"/>
                  </a:moveTo>
                  <a:cubicBezTo>
                    <a:pt x="21" y="0"/>
                    <a:pt x="0" y="12"/>
                    <a:pt x="0" y="26"/>
                  </a:cubicBezTo>
                  <a:cubicBezTo>
                    <a:pt x="0" y="41"/>
                    <a:pt x="21" y="53"/>
                    <a:pt x="47" y="54"/>
                  </a:cubicBezTo>
                  <a:cubicBezTo>
                    <a:pt x="47" y="54"/>
                    <a:pt x="48" y="54"/>
                    <a:pt x="48" y="54"/>
                  </a:cubicBezTo>
                  <a:cubicBezTo>
                    <a:pt x="55" y="54"/>
                    <a:pt x="62" y="53"/>
                    <a:pt x="68" y="51"/>
                  </a:cubicBezTo>
                  <a:cubicBezTo>
                    <a:pt x="75" y="39"/>
                    <a:pt x="81" y="26"/>
                    <a:pt x="85" y="11"/>
                  </a:cubicBezTo>
                  <a:cubicBezTo>
                    <a:pt x="77" y="4"/>
                    <a:pt x="63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F1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54"/>
            <p:cNvSpPr>
              <a:spLocks/>
            </p:cNvSpPr>
            <p:nvPr/>
          </p:nvSpPr>
          <p:spPr bwMode="auto">
            <a:xfrm>
              <a:off x="6529388" y="4097338"/>
              <a:ext cx="100013" cy="150812"/>
            </a:xfrm>
            <a:custGeom>
              <a:avLst/>
              <a:gdLst>
                <a:gd name="T0" fmla="*/ 17 w 27"/>
                <a:gd name="T1" fmla="*/ 0 h 40"/>
                <a:gd name="T2" fmla="*/ 0 w 27"/>
                <a:gd name="T3" fmla="*/ 40 h 40"/>
                <a:gd name="T4" fmla="*/ 27 w 27"/>
                <a:gd name="T5" fmla="*/ 16 h 40"/>
                <a:gd name="T6" fmla="*/ 17 w 2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0">
                  <a:moveTo>
                    <a:pt x="17" y="0"/>
                  </a:moveTo>
                  <a:cubicBezTo>
                    <a:pt x="13" y="15"/>
                    <a:pt x="7" y="28"/>
                    <a:pt x="0" y="40"/>
                  </a:cubicBezTo>
                  <a:cubicBezTo>
                    <a:pt x="16" y="36"/>
                    <a:pt x="27" y="27"/>
                    <a:pt x="27" y="16"/>
                  </a:cubicBezTo>
                  <a:cubicBezTo>
                    <a:pt x="27" y="10"/>
                    <a:pt x="23" y="4"/>
                    <a:pt x="17" y="0"/>
                  </a:cubicBezTo>
                </a:path>
              </a:pathLst>
            </a:custGeom>
            <a:solidFill>
              <a:srgbClr val="EEC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55"/>
            <p:cNvSpPr>
              <a:spLocks/>
            </p:cNvSpPr>
            <p:nvPr/>
          </p:nvSpPr>
          <p:spPr bwMode="auto">
            <a:xfrm>
              <a:off x="5303838" y="3781425"/>
              <a:ext cx="349250" cy="327025"/>
            </a:xfrm>
            <a:custGeom>
              <a:avLst/>
              <a:gdLst>
                <a:gd name="T0" fmla="*/ 93 w 93"/>
                <a:gd name="T1" fmla="*/ 44 h 87"/>
                <a:gd name="T2" fmla="*/ 46 w 93"/>
                <a:gd name="T3" fmla="*/ 87 h 87"/>
                <a:gd name="T4" fmla="*/ 0 w 93"/>
                <a:gd name="T5" fmla="*/ 43 h 87"/>
                <a:gd name="T6" fmla="*/ 47 w 93"/>
                <a:gd name="T7" fmla="*/ 0 h 87"/>
                <a:gd name="T8" fmla="*/ 93 w 93"/>
                <a:gd name="T9" fmla="*/ 4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7">
                  <a:moveTo>
                    <a:pt x="93" y="44"/>
                  </a:moveTo>
                  <a:cubicBezTo>
                    <a:pt x="92" y="68"/>
                    <a:pt x="71" y="87"/>
                    <a:pt x="46" y="87"/>
                  </a:cubicBezTo>
                  <a:cubicBezTo>
                    <a:pt x="21" y="86"/>
                    <a:pt x="0" y="67"/>
                    <a:pt x="0" y="43"/>
                  </a:cubicBezTo>
                  <a:cubicBezTo>
                    <a:pt x="1" y="19"/>
                    <a:pt x="21" y="0"/>
                    <a:pt x="47" y="0"/>
                  </a:cubicBezTo>
                  <a:cubicBezTo>
                    <a:pt x="72" y="0"/>
                    <a:pt x="93" y="20"/>
                    <a:pt x="93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56"/>
            <p:cNvSpPr>
              <a:spLocks/>
            </p:cNvSpPr>
            <p:nvPr/>
          </p:nvSpPr>
          <p:spPr bwMode="auto">
            <a:xfrm>
              <a:off x="5353051" y="3883025"/>
              <a:ext cx="104775" cy="106362"/>
            </a:xfrm>
            <a:custGeom>
              <a:avLst/>
              <a:gdLst>
                <a:gd name="T0" fmla="*/ 27 w 28"/>
                <a:gd name="T1" fmla="*/ 14 h 28"/>
                <a:gd name="T2" fmla="*/ 14 w 28"/>
                <a:gd name="T3" fmla="*/ 28 h 28"/>
                <a:gd name="T4" fmla="*/ 0 w 28"/>
                <a:gd name="T5" fmla="*/ 14 h 28"/>
                <a:gd name="T6" fmla="*/ 14 w 28"/>
                <a:gd name="T7" fmla="*/ 0 h 28"/>
                <a:gd name="T8" fmla="*/ 27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7" y="14"/>
                  </a:moveTo>
                  <a:cubicBezTo>
                    <a:pt x="27" y="22"/>
                    <a:pt x="21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1" y="1"/>
                    <a:pt x="28" y="7"/>
                    <a:pt x="2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Oval 57"/>
            <p:cNvSpPr>
              <a:spLocks noChangeArrowheads="1"/>
            </p:cNvSpPr>
            <p:nvPr/>
          </p:nvSpPr>
          <p:spPr bwMode="auto">
            <a:xfrm>
              <a:off x="5476876" y="3894138"/>
              <a:ext cx="41275" cy="460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Oval 58"/>
            <p:cNvSpPr>
              <a:spLocks noChangeArrowheads="1"/>
            </p:cNvSpPr>
            <p:nvPr/>
          </p:nvSpPr>
          <p:spPr bwMode="auto">
            <a:xfrm>
              <a:off x="5449888" y="3959225"/>
              <a:ext cx="46038" cy="41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59"/>
            <p:cNvSpPr>
              <a:spLocks/>
            </p:cNvSpPr>
            <p:nvPr/>
          </p:nvSpPr>
          <p:spPr bwMode="auto">
            <a:xfrm>
              <a:off x="6213476" y="3789363"/>
              <a:ext cx="349250" cy="323850"/>
            </a:xfrm>
            <a:custGeom>
              <a:avLst/>
              <a:gdLst>
                <a:gd name="T0" fmla="*/ 93 w 93"/>
                <a:gd name="T1" fmla="*/ 43 h 86"/>
                <a:gd name="T2" fmla="*/ 46 w 93"/>
                <a:gd name="T3" fmla="*/ 86 h 86"/>
                <a:gd name="T4" fmla="*/ 1 w 93"/>
                <a:gd name="T5" fmla="*/ 43 h 86"/>
                <a:gd name="T6" fmla="*/ 47 w 93"/>
                <a:gd name="T7" fmla="*/ 0 h 86"/>
                <a:gd name="T8" fmla="*/ 93 w 93"/>
                <a:gd name="T9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6">
                  <a:moveTo>
                    <a:pt x="93" y="43"/>
                  </a:moveTo>
                  <a:cubicBezTo>
                    <a:pt x="93" y="67"/>
                    <a:pt x="72" y="86"/>
                    <a:pt x="46" y="86"/>
                  </a:cubicBezTo>
                  <a:cubicBezTo>
                    <a:pt x="21" y="86"/>
                    <a:pt x="0" y="66"/>
                    <a:pt x="1" y="43"/>
                  </a:cubicBezTo>
                  <a:cubicBezTo>
                    <a:pt x="1" y="19"/>
                    <a:pt x="22" y="0"/>
                    <a:pt x="47" y="0"/>
                  </a:cubicBezTo>
                  <a:cubicBezTo>
                    <a:pt x="73" y="0"/>
                    <a:pt x="93" y="20"/>
                    <a:pt x="93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60"/>
            <p:cNvSpPr>
              <a:spLocks/>
            </p:cNvSpPr>
            <p:nvPr/>
          </p:nvSpPr>
          <p:spPr bwMode="auto">
            <a:xfrm>
              <a:off x="6262688" y="3890963"/>
              <a:ext cx="104775" cy="104775"/>
            </a:xfrm>
            <a:custGeom>
              <a:avLst/>
              <a:gdLst>
                <a:gd name="T0" fmla="*/ 28 w 28"/>
                <a:gd name="T1" fmla="*/ 14 h 28"/>
                <a:gd name="T2" fmla="*/ 14 w 28"/>
                <a:gd name="T3" fmla="*/ 28 h 28"/>
                <a:gd name="T4" fmla="*/ 0 w 28"/>
                <a:gd name="T5" fmla="*/ 14 h 28"/>
                <a:gd name="T6" fmla="*/ 14 w 28"/>
                <a:gd name="T7" fmla="*/ 0 h 28"/>
                <a:gd name="T8" fmla="*/ 28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1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Oval 61"/>
            <p:cNvSpPr>
              <a:spLocks noChangeArrowheads="1"/>
            </p:cNvSpPr>
            <p:nvPr/>
          </p:nvSpPr>
          <p:spPr bwMode="auto">
            <a:xfrm>
              <a:off x="6386513" y="3902075"/>
              <a:ext cx="44450" cy="460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62"/>
            <p:cNvSpPr>
              <a:spLocks/>
            </p:cNvSpPr>
            <p:nvPr/>
          </p:nvSpPr>
          <p:spPr bwMode="auto">
            <a:xfrm>
              <a:off x="6362701" y="3962400"/>
              <a:ext cx="41275" cy="44450"/>
            </a:xfrm>
            <a:custGeom>
              <a:avLst/>
              <a:gdLst>
                <a:gd name="T0" fmla="*/ 11 w 11"/>
                <a:gd name="T1" fmla="*/ 6 h 12"/>
                <a:gd name="T2" fmla="*/ 5 w 11"/>
                <a:gd name="T3" fmla="*/ 12 h 12"/>
                <a:gd name="T4" fmla="*/ 0 w 11"/>
                <a:gd name="T5" fmla="*/ 6 h 12"/>
                <a:gd name="T6" fmla="*/ 6 w 11"/>
                <a:gd name="T7" fmla="*/ 0 h 12"/>
                <a:gd name="T8" fmla="*/ 11 w 1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9"/>
                    <a:pt x="9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63"/>
            <p:cNvSpPr>
              <a:spLocks/>
            </p:cNvSpPr>
            <p:nvPr/>
          </p:nvSpPr>
          <p:spPr bwMode="auto">
            <a:xfrm>
              <a:off x="5751513" y="4203700"/>
              <a:ext cx="322263" cy="63500"/>
            </a:xfrm>
            <a:custGeom>
              <a:avLst/>
              <a:gdLst>
                <a:gd name="T0" fmla="*/ 43 w 86"/>
                <a:gd name="T1" fmla="*/ 0 h 17"/>
                <a:gd name="T2" fmla="*/ 42 w 86"/>
                <a:gd name="T3" fmla="*/ 1 h 17"/>
                <a:gd name="T4" fmla="*/ 25 w 86"/>
                <a:gd name="T5" fmla="*/ 9 h 17"/>
                <a:gd name="T6" fmla="*/ 25 w 86"/>
                <a:gd name="T7" fmla="*/ 9 h 17"/>
                <a:gd name="T8" fmla="*/ 12 w 86"/>
                <a:gd name="T9" fmla="*/ 6 h 17"/>
                <a:gd name="T10" fmla="*/ 9 w 86"/>
                <a:gd name="T11" fmla="*/ 4 h 17"/>
                <a:gd name="T12" fmla="*/ 8 w 86"/>
                <a:gd name="T13" fmla="*/ 4 h 17"/>
                <a:gd name="T14" fmla="*/ 7 w 86"/>
                <a:gd name="T15" fmla="*/ 3 h 17"/>
                <a:gd name="T16" fmla="*/ 7 w 86"/>
                <a:gd name="T17" fmla="*/ 3 h 17"/>
                <a:gd name="T18" fmla="*/ 5 w 86"/>
                <a:gd name="T19" fmla="*/ 3 h 17"/>
                <a:gd name="T20" fmla="*/ 2 w 86"/>
                <a:gd name="T21" fmla="*/ 4 h 17"/>
                <a:gd name="T22" fmla="*/ 3 w 86"/>
                <a:gd name="T23" fmla="*/ 10 h 17"/>
                <a:gd name="T24" fmla="*/ 25 w 86"/>
                <a:gd name="T25" fmla="*/ 17 h 17"/>
                <a:gd name="T26" fmla="*/ 25 w 86"/>
                <a:gd name="T27" fmla="*/ 17 h 17"/>
                <a:gd name="T28" fmla="*/ 45 w 86"/>
                <a:gd name="T29" fmla="*/ 9 h 17"/>
                <a:gd name="T30" fmla="*/ 50 w 86"/>
                <a:gd name="T31" fmla="*/ 12 h 17"/>
                <a:gd name="T32" fmla="*/ 68 w 86"/>
                <a:gd name="T33" fmla="*/ 17 h 17"/>
                <a:gd name="T34" fmla="*/ 68 w 86"/>
                <a:gd name="T35" fmla="*/ 17 h 17"/>
                <a:gd name="T36" fmla="*/ 84 w 86"/>
                <a:gd name="T37" fmla="*/ 11 h 17"/>
                <a:gd name="T38" fmla="*/ 84 w 86"/>
                <a:gd name="T39" fmla="*/ 5 h 17"/>
                <a:gd name="T40" fmla="*/ 81 w 86"/>
                <a:gd name="T41" fmla="*/ 4 h 17"/>
                <a:gd name="T42" fmla="*/ 78 w 86"/>
                <a:gd name="T43" fmla="*/ 5 h 17"/>
                <a:gd name="T44" fmla="*/ 68 w 86"/>
                <a:gd name="T45" fmla="*/ 9 h 17"/>
                <a:gd name="T46" fmla="*/ 68 w 86"/>
                <a:gd name="T47" fmla="*/ 9 h 17"/>
                <a:gd name="T48" fmla="*/ 54 w 86"/>
                <a:gd name="T49" fmla="*/ 5 h 17"/>
                <a:gd name="T50" fmla="*/ 49 w 86"/>
                <a:gd name="T51" fmla="*/ 2 h 17"/>
                <a:gd name="T52" fmla="*/ 48 w 86"/>
                <a:gd name="T53" fmla="*/ 1 h 17"/>
                <a:gd name="T54" fmla="*/ 48 w 86"/>
                <a:gd name="T55" fmla="*/ 1 h 17"/>
                <a:gd name="T56" fmla="*/ 48 w 86"/>
                <a:gd name="T57" fmla="*/ 1 h 17"/>
                <a:gd name="T58" fmla="*/ 48 w 86"/>
                <a:gd name="T59" fmla="*/ 1 h 17"/>
                <a:gd name="T60" fmla="*/ 47 w 86"/>
                <a:gd name="T61" fmla="*/ 0 h 17"/>
                <a:gd name="T62" fmla="*/ 46 w 86"/>
                <a:gd name="T63" fmla="*/ 0 h 17"/>
                <a:gd name="T64" fmla="*/ 43 w 86"/>
                <a:gd name="T6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17">
                  <a:moveTo>
                    <a:pt x="43" y="0"/>
                  </a:moveTo>
                  <a:cubicBezTo>
                    <a:pt x="43" y="0"/>
                    <a:pt x="42" y="1"/>
                    <a:pt x="42" y="1"/>
                  </a:cubicBezTo>
                  <a:cubicBezTo>
                    <a:pt x="36" y="7"/>
                    <a:pt x="30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16" y="7"/>
                    <a:pt x="12" y="6"/>
                  </a:cubicBezTo>
                  <a:cubicBezTo>
                    <a:pt x="11" y="5"/>
                    <a:pt x="9" y="5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4" y="3"/>
                    <a:pt x="2" y="3"/>
                    <a:pt x="2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3" y="10"/>
                    <a:pt x="12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1" y="17"/>
                    <a:pt x="39" y="15"/>
                    <a:pt x="45" y="9"/>
                  </a:cubicBezTo>
                  <a:cubicBezTo>
                    <a:pt x="47" y="10"/>
                    <a:pt x="48" y="11"/>
                    <a:pt x="50" y="12"/>
                  </a:cubicBezTo>
                  <a:cubicBezTo>
                    <a:pt x="54" y="14"/>
                    <a:pt x="61" y="17"/>
                    <a:pt x="68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73" y="17"/>
                    <a:pt x="79" y="15"/>
                    <a:pt x="84" y="11"/>
                  </a:cubicBezTo>
                  <a:cubicBezTo>
                    <a:pt x="85" y="9"/>
                    <a:pt x="86" y="7"/>
                    <a:pt x="84" y="5"/>
                  </a:cubicBezTo>
                  <a:cubicBezTo>
                    <a:pt x="83" y="4"/>
                    <a:pt x="82" y="4"/>
                    <a:pt x="81" y="4"/>
                  </a:cubicBezTo>
                  <a:cubicBezTo>
                    <a:pt x="80" y="4"/>
                    <a:pt x="79" y="4"/>
                    <a:pt x="78" y="5"/>
                  </a:cubicBezTo>
                  <a:cubicBezTo>
                    <a:pt x="75" y="8"/>
                    <a:pt x="71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3" y="9"/>
                    <a:pt x="58" y="7"/>
                    <a:pt x="54" y="5"/>
                  </a:cubicBezTo>
                  <a:cubicBezTo>
                    <a:pt x="52" y="4"/>
                    <a:pt x="50" y="3"/>
                    <a:pt x="49" y="2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5" y="0"/>
                    <a:pt x="44" y="0"/>
                    <a:pt x="43" y="0"/>
                  </a:cubicBezTo>
                </a:path>
              </a:pathLst>
            </a:custGeom>
            <a:solidFill>
              <a:srgbClr val="EB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64"/>
            <p:cNvSpPr>
              <a:spLocks/>
            </p:cNvSpPr>
            <p:nvPr/>
          </p:nvSpPr>
          <p:spPr bwMode="auto">
            <a:xfrm>
              <a:off x="5911851" y="4203700"/>
              <a:ext cx="15875" cy="0"/>
            </a:xfrm>
            <a:custGeom>
              <a:avLst/>
              <a:gdLst>
                <a:gd name="T0" fmla="*/ 2 w 4"/>
                <a:gd name="T1" fmla="*/ 0 w 4"/>
                <a:gd name="T2" fmla="*/ 3 w 4"/>
                <a:gd name="T3" fmla="*/ 4 w 4"/>
                <a:gd name="T4" fmla="*/ 2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A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7222306" y="5967356"/>
            <a:ext cx="899352" cy="846812"/>
            <a:chOff x="4665663" y="1925638"/>
            <a:chExt cx="461963" cy="434975"/>
          </a:xfrm>
        </p:grpSpPr>
        <p:sp>
          <p:nvSpPr>
            <p:cNvPr id="129" name="Freeform 65"/>
            <p:cNvSpPr>
              <a:spLocks/>
            </p:cNvSpPr>
            <p:nvPr/>
          </p:nvSpPr>
          <p:spPr bwMode="auto">
            <a:xfrm>
              <a:off x="4665663" y="1925638"/>
              <a:ext cx="461963" cy="434975"/>
            </a:xfrm>
            <a:custGeom>
              <a:avLst/>
              <a:gdLst>
                <a:gd name="T0" fmla="*/ 123 w 123"/>
                <a:gd name="T1" fmla="*/ 53 h 116"/>
                <a:gd name="T2" fmla="*/ 96 w 123"/>
                <a:gd name="T3" fmla="*/ 27 h 116"/>
                <a:gd name="T4" fmla="*/ 87 w 123"/>
                <a:gd name="T5" fmla="*/ 28 h 116"/>
                <a:gd name="T6" fmla="*/ 87 w 123"/>
                <a:gd name="T7" fmla="*/ 26 h 116"/>
                <a:gd name="T8" fmla="*/ 60 w 123"/>
                <a:gd name="T9" fmla="*/ 0 h 116"/>
                <a:gd name="T10" fmla="*/ 33 w 123"/>
                <a:gd name="T11" fmla="*/ 26 h 116"/>
                <a:gd name="T12" fmla="*/ 33 w 123"/>
                <a:gd name="T13" fmla="*/ 27 h 116"/>
                <a:gd name="T14" fmla="*/ 26 w 123"/>
                <a:gd name="T15" fmla="*/ 27 h 116"/>
                <a:gd name="T16" fmla="*/ 0 w 123"/>
                <a:gd name="T17" fmla="*/ 53 h 116"/>
                <a:gd name="T18" fmla="*/ 15 w 123"/>
                <a:gd name="T19" fmla="*/ 77 h 116"/>
                <a:gd name="T20" fmla="*/ 12 w 123"/>
                <a:gd name="T21" fmla="*/ 89 h 116"/>
                <a:gd name="T22" fmla="*/ 39 w 123"/>
                <a:gd name="T23" fmla="*/ 116 h 116"/>
                <a:gd name="T24" fmla="*/ 59 w 123"/>
                <a:gd name="T25" fmla="*/ 106 h 116"/>
                <a:gd name="T26" fmla="*/ 81 w 123"/>
                <a:gd name="T27" fmla="*/ 116 h 116"/>
                <a:gd name="T28" fmla="*/ 108 w 123"/>
                <a:gd name="T29" fmla="*/ 90 h 116"/>
                <a:gd name="T30" fmla="*/ 105 w 123"/>
                <a:gd name="T31" fmla="*/ 78 h 116"/>
                <a:gd name="T32" fmla="*/ 123 w 123"/>
                <a:gd name="T33" fmla="*/ 5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116">
                  <a:moveTo>
                    <a:pt x="123" y="53"/>
                  </a:moveTo>
                  <a:cubicBezTo>
                    <a:pt x="123" y="38"/>
                    <a:pt x="111" y="27"/>
                    <a:pt x="96" y="27"/>
                  </a:cubicBezTo>
                  <a:cubicBezTo>
                    <a:pt x="93" y="27"/>
                    <a:pt x="90" y="27"/>
                    <a:pt x="87" y="28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11"/>
                    <a:pt x="75" y="0"/>
                    <a:pt x="60" y="0"/>
                  </a:cubicBezTo>
                  <a:cubicBezTo>
                    <a:pt x="45" y="0"/>
                    <a:pt x="33" y="11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1" y="27"/>
                    <a:pt x="28" y="27"/>
                    <a:pt x="26" y="27"/>
                  </a:cubicBezTo>
                  <a:cubicBezTo>
                    <a:pt x="12" y="27"/>
                    <a:pt x="0" y="38"/>
                    <a:pt x="0" y="53"/>
                  </a:cubicBezTo>
                  <a:cubicBezTo>
                    <a:pt x="0" y="64"/>
                    <a:pt x="6" y="73"/>
                    <a:pt x="15" y="77"/>
                  </a:cubicBezTo>
                  <a:cubicBezTo>
                    <a:pt x="13" y="81"/>
                    <a:pt x="12" y="85"/>
                    <a:pt x="12" y="89"/>
                  </a:cubicBezTo>
                  <a:cubicBezTo>
                    <a:pt x="12" y="104"/>
                    <a:pt x="24" y="116"/>
                    <a:pt x="39" y="116"/>
                  </a:cubicBezTo>
                  <a:cubicBezTo>
                    <a:pt x="47" y="116"/>
                    <a:pt x="54" y="112"/>
                    <a:pt x="59" y="106"/>
                  </a:cubicBezTo>
                  <a:cubicBezTo>
                    <a:pt x="64" y="112"/>
                    <a:pt x="72" y="116"/>
                    <a:pt x="81" y="116"/>
                  </a:cubicBezTo>
                  <a:cubicBezTo>
                    <a:pt x="96" y="116"/>
                    <a:pt x="108" y="104"/>
                    <a:pt x="108" y="90"/>
                  </a:cubicBezTo>
                  <a:cubicBezTo>
                    <a:pt x="108" y="85"/>
                    <a:pt x="107" y="82"/>
                    <a:pt x="105" y="78"/>
                  </a:cubicBezTo>
                  <a:cubicBezTo>
                    <a:pt x="115" y="74"/>
                    <a:pt x="123" y="65"/>
                    <a:pt x="123" y="53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66"/>
            <p:cNvSpPr>
              <a:spLocks/>
            </p:cNvSpPr>
            <p:nvPr/>
          </p:nvSpPr>
          <p:spPr bwMode="auto">
            <a:xfrm>
              <a:off x="4714876" y="1984375"/>
              <a:ext cx="349250" cy="327025"/>
            </a:xfrm>
            <a:custGeom>
              <a:avLst/>
              <a:gdLst>
                <a:gd name="T0" fmla="*/ 45 w 93"/>
                <a:gd name="T1" fmla="*/ 0 h 87"/>
                <a:gd name="T2" fmla="*/ 25 w 93"/>
                <a:gd name="T3" fmla="*/ 20 h 87"/>
                <a:gd name="T4" fmla="*/ 25 w 93"/>
                <a:gd name="T5" fmla="*/ 21 h 87"/>
                <a:gd name="T6" fmla="*/ 20 w 93"/>
                <a:gd name="T7" fmla="*/ 20 h 87"/>
                <a:gd name="T8" fmla="*/ 0 w 93"/>
                <a:gd name="T9" fmla="*/ 40 h 87"/>
                <a:gd name="T10" fmla="*/ 11 w 93"/>
                <a:gd name="T11" fmla="*/ 58 h 87"/>
                <a:gd name="T12" fmla="*/ 9 w 93"/>
                <a:gd name="T13" fmla="*/ 67 h 87"/>
                <a:gd name="T14" fmla="*/ 29 w 93"/>
                <a:gd name="T15" fmla="*/ 87 h 87"/>
                <a:gd name="T16" fmla="*/ 45 w 93"/>
                <a:gd name="T17" fmla="*/ 80 h 87"/>
                <a:gd name="T18" fmla="*/ 61 w 93"/>
                <a:gd name="T19" fmla="*/ 87 h 87"/>
                <a:gd name="T20" fmla="*/ 82 w 93"/>
                <a:gd name="T21" fmla="*/ 68 h 87"/>
                <a:gd name="T22" fmla="*/ 80 w 93"/>
                <a:gd name="T23" fmla="*/ 59 h 87"/>
                <a:gd name="T24" fmla="*/ 93 w 93"/>
                <a:gd name="T25" fmla="*/ 40 h 87"/>
                <a:gd name="T26" fmla="*/ 73 w 93"/>
                <a:gd name="T27" fmla="*/ 20 h 87"/>
                <a:gd name="T28" fmla="*/ 66 w 93"/>
                <a:gd name="T29" fmla="*/ 21 h 87"/>
                <a:gd name="T30" fmla="*/ 66 w 93"/>
                <a:gd name="T31" fmla="*/ 20 h 87"/>
                <a:gd name="T32" fmla="*/ 45 w 93"/>
                <a:gd name="T3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87">
                  <a:moveTo>
                    <a:pt x="45" y="0"/>
                  </a:moveTo>
                  <a:cubicBezTo>
                    <a:pt x="34" y="0"/>
                    <a:pt x="25" y="9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9" y="20"/>
                    <a:pt x="0" y="29"/>
                    <a:pt x="0" y="40"/>
                  </a:cubicBezTo>
                  <a:cubicBezTo>
                    <a:pt x="0" y="48"/>
                    <a:pt x="4" y="55"/>
                    <a:pt x="11" y="58"/>
                  </a:cubicBezTo>
                  <a:cubicBezTo>
                    <a:pt x="10" y="61"/>
                    <a:pt x="9" y="64"/>
                    <a:pt x="9" y="67"/>
                  </a:cubicBezTo>
                  <a:cubicBezTo>
                    <a:pt x="9" y="78"/>
                    <a:pt x="18" y="87"/>
                    <a:pt x="29" y="87"/>
                  </a:cubicBezTo>
                  <a:cubicBezTo>
                    <a:pt x="35" y="87"/>
                    <a:pt x="41" y="85"/>
                    <a:pt x="45" y="80"/>
                  </a:cubicBezTo>
                  <a:cubicBezTo>
                    <a:pt x="49" y="85"/>
                    <a:pt x="54" y="87"/>
                    <a:pt x="61" y="87"/>
                  </a:cubicBezTo>
                  <a:cubicBezTo>
                    <a:pt x="72" y="87"/>
                    <a:pt x="82" y="79"/>
                    <a:pt x="82" y="68"/>
                  </a:cubicBezTo>
                  <a:cubicBezTo>
                    <a:pt x="82" y="65"/>
                    <a:pt x="81" y="62"/>
                    <a:pt x="80" y="59"/>
                  </a:cubicBezTo>
                  <a:cubicBezTo>
                    <a:pt x="87" y="56"/>
                    <a:pt x="93" y="49"/>
                    <a:pt x="93" y="40"/>
                  </a:cubicBezTo>
                  <a:cubicBezTo>
                    <a:pt x="93" y="29"/>
                    <a:pt x="84" y="20"/>
                    <a:pt x="73" y="20"/>
                  </a:cubicBezTo>
                  <a:cubicBezTo>
                    <a:pt x="70" y="20"/>
                    <a:pt x="68" y="20"/>
                    <a:pt x="66" y="21"/>
                  </a:cubicBezTo>
                  <a:cubicBezTo>
                    <a:pt x="66" y="21"/>
                    <a:pt x="66" y="20"/>
                    <a:pt x="66" y="20"/>
                  </a:cubicBezTo>
                  <a:cubicBezTo>
                    <a:pt x="66" y="9"/>
                    <a:pt x="57" y="0"/>
                    <a:pt x="45" y="0"/>
                  </a:cubicBezTo>
                </a:path>
              </a:pathLst>
            </a:custGeom>
            <a:solidFill>
              <a:srgbClr val="D03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67"/>
            <p:cNvSpPr>
              <a:spLocks/>
            </p:cNvSpPr>
            <p:nvPr/>
          </p:nvSpPr>
          <p:spPr bwMode="auto">
            <a:xfrm>
              <a:off x="4905376" y="2079625"/>
              <a:ext cx="101600" cy="74612"/>
            </a:xfrm>
            <a:custGeom>
              <a:avLst/>
              <a:gdLst>
                <a:gd name="T0" fmla="*/ 1 w 27"/>
                <a:gd name="T1" fmla="*/ 18 h 20"/>
                <a:gd name="T2" fmla="*/ 1 w 27"/>
                <a:gd name="T3" fmla="*/ 18 h 20"/>
                <a:gd name="T4" fmla="*/ 2 w 27"/>
                <a:gd name="T5" fmla="*/ 13 h 20"/>
                <a:gd name="T6" fmla="*/ 21 w 27"/>
                <a:gd name="T7" fmla="*/ 1 h 20"/>
                <a:gd name="T8" fmla="*/ 25 w 27"/>
                <a:gd name="T9" fmla="*/ 2 h 20"/>
                <a:gd name="T10" fmla="*/ 24 w 27"/>
                <a:gd name="T11" fmla="*/ 7 h 20"/>
                <a:gd name="T12" fmla="*/ 6 w 27"/>
                <a:gd name="T13" fmla="*/ 19 h 20"/>
                <a:gd name="T14" fmla="*/ 1 w 27"/>
                <a:gd name="T1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0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6"/>
                    <a:pt x="1" y="14"/>
                    <a:pt x="2" y="1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4" y="0"/>
                    <a:pt x="25" y="2"/>
                  </a:cubicBezTo>
                  <a:cubicBezTo>
                    <a:pt x="27" y="3"/>
                    <a:pt x="26" y="6"/>
                    <a:pt x="24" y="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2" y="19"/>
                    <a:pt x="1" y="1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Oval 68"/>
            <p:cNvSpPr>
              <a:spLocks noChangeArrowheads="1"/>
            </p:cNvSpPr>
            <p:nvPr/>
          </p:nvSpPr>
          <p:spPr bwMode="auto">
            <a:xfrm>
              <a:off x="4973638" y="2068513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69"/>
            <p:cNvSpPr>
              <a:spLocks/>
            </p:cNvSpPr>
            <p:nvPr/>
          </p:nvSpPr>
          <p:spPr bwMode="auto">
            <a:xfrm>
              <a:off x="4887913" y="2008188"/>
              <a:ext cx="25400" cy="107950"/>
            </a:xfrm>
            <a:custGeom>
              <a:avLst/>
              <a:gdLst>
                <a:gd name="T0" fmla="*/ 4 w 7"/>
                <a:gd name="T1" fmla="*/ 29 h 29"/>
                <a:gd name="T2" fmla="*/ 4 w 7"/>
                <a:gd name="T3" fmla="*/ 29 h 29"/>
                <a:gd name="T4" fmla="*/ 0 w 7"/>
                <a:gd name="T5" fmla="*/ 26 h 29"/>
                <a:gd name="T6" fmla="*/ 0 w 7"/>
                <a:gd name="T7" fmla="*/ 4 h 29"/>
                <a:gd name="T8" fmla="*/ 4 w 7"/>
                <a:gd name="T9" fmla="*/ 0 h 29"/>
                <a:gd name="T10" fmla="*/ 7 w 7"/>
                <a:gd name="T11" fmla="*/ 4 h 29"/>
                <a:gd name="T12" fmla="*/ 7 w 7"/>
                <a:gd name="T13" fmla="*/ 26 h 29"/>
                <a:gd name="T14" fmla="*/ 4 w 7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9"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9"/>
                    <a:pt x="4" y="29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Oval 70"/>
            <p:cNvSpPr>
              <a:spLocks noChangeArrowheads="1"/>
            </p:cNvSpPr>
            <p:nvPr/>
          </p:nvSpPr>
          <p:spPr bwMode="auto">
            <a:xfrm>
              <a:off x="4879976" y="1997075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71"/>
            <p:cNvSpPr>
              <a:spLocks/>
            </p:cNvSpPr>
            <p:nvPr/>
          </p:nvSpPr>
          <p:spPr bwMode="auto">
            <a:xfrm>
              <a:off x="4913313" y="2146300"/>
              <a:ext cx="109538" cy="38100"/>
            </a:xfrm>
            <a:custGeom>
              <a:avLst/>
              <a:gdLst>
                <a:gd name="T0" fmla="*/ 0 w 29"/>
                <a:gd name="T1" fmla="*/ 4 h 10"/>
                <a:gd name="T2" fmla="*/ 0 w 29"/>
                <a:gd name="T3" fmla="*/ 4 h 10"/>
                <a:gd name="T4" fmla="*/ 4 w 29"/>
                <a:gd name="T5" fmla="*/ 1 h 10"/>
                <a:gd name="T6" fmla="*/ 26 w 29"/>
                <a:gd name="T7" fmla="*/ 3 h 10"/>
                <a:gd name="T8" fmla="*/ 29 w 29"/>
                <a:gd name="T9" fmla="*/ 7 h 10"/>
                <a:gd name="T10" fmla="*/ 25 w 29"/>
                <a:gd name="T11" fmla="*/ 10 h 10"/>
                <a:gd name="T12" fmla="*/ 4 w 29"/>
                <a:gd name="T13" fmla="*/ 8 h 10"/>
                <a:gd name="T14" fmla="*/ 0 w 2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3"/>
                    <a:pt x="29" y="5"/>
                    <a:pt x="29" y="7"/>
                  </a:cubicBezTo>
                  <a:cubicBezTo>
                    <a:pt x="29" y="9"/>
                    <a:pt x="27" y="10"/>
                    <a:pt x="25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72"/>
            <p:cNvSpPr>
              <a:spLocks/>
            </p:cNvSpPr>
            <p:nvPr/>
          </p:nvSpPr>
          <p:spPr bwMode="auto">
            <a:xfrm>
              <a:off x="4992688" y="2146300"/>
              <a:ext cx="44450" cy="46037"/>
            </a:xfrm>
            <a:custGeom>
              <a:avLst/>
              <a:gdLst>
                <a:gd name="T0" fmla="*/ 10 w 12"/>
                <a:gd name="T1" fmla="*/ 10 h 12"/>
                <a:gd name="T2" fmla="*/ 2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10"/>
                  </a:moveTo>
                  <a:cubicBezTo>
                    <a:pt x="8" y="12"/>
                    <a:pt x="5" y="12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2" y="4"/>
                    <a:pt x="12" y="7"/>
                    <a:pt x="10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73"/>
            <p:cNvSpPr>
              <a:spLocks/>
            </p:cNvSpPr>
            <p:nvPr/>
          </p:nvSpPr>
          <p:spPr bwMode="auto">
            <a:xfrm>
              <a:off x="4899026" y="2184400"/>
              <a:ext cx="82550" cy="90487"/>
            </a:xfrm>
            <a:custGeom>
              <a:avLst/>
              <a:gdLst>
                <a:gd name="T0" fmla="*/ 1 w 22"/>
                <a:gd name="T1" fmla="*/ 1 h 24"/>
                <a:gd name="T2" fmla="*/ 1 w 22"/>
                <a:gd name="T3" fmla="*/ 1 h 24"/>
                <a:gd name="T4" fmla="*/ 6 w 22"/>
                <a:gd name="T5" fmla="*/ 2 h 24"/>
                <a:gd name="T6" fmla="*/ 21 w 22"/>
                <a:gd name="T7" fmla="*/ 18 h 24"/>
                <a:gd name="T8" fmla="*/ 21 w 22"/>
                <a:gd name="T9" fmla="*/ 23 h 24"/>
                <a:gd name="T10" fmla="*/ 16 w 22"/>
                <a:gd name="T11" fmla="*/ 23 h 24"/>
                <a:gd name="T12" fmla="*/ 1 w 22"/>
                <a:gd name="T13" fmla="*/ 6 h 24"/>
                <a:gd name="T14" fmla="*/ 1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1" y="23"/>
                  </a:cubicBezTo>
                  <a:cubicBezTo>
                    <a:pt x="19" y="24"/>
                    <a:pt x="17" y="24"/>
                    <a:pt x="16" y="2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74"/>
            <p:cNvSpPr>
              <a:spLocks/>
            </p:cNvSpPr>
            <p:nvPr/>
          </p:nvSpPr>
          <p:spPr bwMode="auto">
            <a:xfrm>
              <a:off x="4951413" y="2239963"/>
              <a:ext cx="41275" cy="46037"/>
            </a:xfrm>
            <a:custGeom>
              <a:avLst/>
              <a:gdLst>
                <a:gd name="T0" fmla="*/ 6 w 11"/>
                <a:gd name="T1" fmla="*/ 11 h 12"/>
                <a:gd name="T2" fmla="*/ 0 w 11"/>
                <a:gd name="T3" fmla="*/ 7 h 12"/>
                <a:gd name="T4" fmla="*/ 5 w 11"/>
                <a:gd name="T5" fmla="*/ 0 h 12"/>
                <a:gd name="T6" fmla="*/ 11 w 11"/>
                <a:gd name="T7" fmla="*/ 5 h 12"/>
                <a:gd name="T8" fmla="*/ 6 w 1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6" y="11"/>
                  </a:moveTo>
                  <a:cubicBezTo>
                    <a:pt x="3" y="12"/>
                    <a:pt x="0" y="10"/>
                    <a:pt x="0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75"/>
            <p:cNvSpPr>
              <a:spLocks/>
            </p:cNvSpPr>
            <p:nvPr/>
          </p:nvSpPr>
          <p:spPr bwMode="auto">
            <a:xfrm>
              <a:off x="4808538" y="2181225"/>
              <a:ext cx="82550" cy="88900"/>
            </a:xfrm>
            <a:custGeom>
              <a:avLst/>
              <a:gdLst>
                <a:gd name="T0" fmla="*/ 20 w 22"/>
                <a:gd name="T1" fmla="*/ 1 h 24"/>
                <a:gd name="T2" fmla="*/ 20 w 22"/>
                <a:gd name="T3" fmla="*/ 1 h 24"/>
                <a:gd name="T4" fmla="*/ 21 w 22"/>
                <a:gd name="T5" fmla="*/ 6 h 24"/>
                <a:gd name="T6" fmla="*/ 7 w 22"/>
                <a:gd name="T7" fmla="*/ 23 h 24"/>
                <a:gd name="T8" fmla="*/ 2 w 22"/>
                <a:gd name="T9" fmla="*/ 23 h 24"/>
                <a:gd name="T10" fmla="*/ 1 w 22"/>
                <a:gd name="T11" fmla="*/ 18 h 24"/>
                <a:gd name="T12" fmla="*/ 15 w 22"/>
                <a:gd name="T13" fmla="*/ 1 h 24"/>
                <a:gd name="T14" fmla="*/ 20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4"/>
                    <a:pt x="3" y="24"/>
                    <a:pt x="2" y="23"/>
                  </a:cubicBezTo>
                  <a:cubicBezTo>
                    <a:pt x="0" y="22"/>
                    <a:pt x="0" y="20"/>
                    <a:pt x="1" y="1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9" y="0"/>
                    <a:pt x="20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76"/>
            <p:cNvSpPr>
              <a:spLocks/>
            </p:cNvSpPr>
            <p:nvPr/>
          </p:nvSpPr>
          <p:spPr bwMode="auto">
            <a:xfrm>
              <a:off x="4800601" y="2236788"/>
              <a:ext cx="44450" cy="49212"/>
            </a:xfrm>
            <a:custGeom>
              <a:avLst/>
              <a:gdLst>
                <a:gd name="T0" fmla="*/ 1 w 12"/>
                <a:gd name="T1" fmla="*/ 8 h 13"/>
                <a:gd name="T2" fmla="*/ 4 w 12"/>
                <a:gd name="T3" fmla="*/ 1 h 13"/>
                <a:gd name="T4" fmla="*/ 11 w 12"/>
                <a:gd name="T5" fmla="*/ 5 h 13"/>
                <a:gd name="T6" fmla="*/ 7 w 12"/>
                <a:gd name="T7" fmla="*/ 12 h 13"/>
                <a:gd name="T8" fmla="*/ 1 w 12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" y="8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10" y="2"/>
                    <a:pt x="11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5" y="13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77"/>
            <p:cNvSpPr>
              <a:spLocks/>
            </p:cNvSpPr>
            <p:nvPr/>
          </p:nvSpPr>
          <p:spPr bwMode="auto">
            <a:xfrm>
              <a:off x="4759326" y="2127250"/>
              <a:ext cx="109538" cy="49212"/>
            </a:xfrm>
            <a:custGeom>
              <a:avLst/>
              <a:gdLst>
                <a:gd name="T0" fmla="*/ 28 w 29"/>
                <a:gd name="T1" fmla="*/ 10 h 13"/>
                <a:gd name="T2" fmla="*/ 28 w 29"/>
                <a:gd name="T3" fmla="*/ 10 h 13"/>
                <a:gd name="T4" fmla="*/ 24 w 29"/>
                <a:gd name="T5" fmla="*/ 12 h 13"/>
                <a:gd name="T6" fmla="*/ 3 w 29"/>
                <a:gd name="T7" fmla="*/ 7 h 13"/>
                <a:gd name="T8" fmla="*/ 0 w 29"/>
                <a:gd name="T9" fmla="*/ 3 h 13"/>
                <a:gd name="T10" fmla="*/ 4 w 29"/>
                <a:gd name="T11" fmla="*/ 0 h 13"/>
                <a:gd name="T12" fmla="*/ 26 w 29"/>
                <a:gd name="T13" fmla="*/ 6 h 13"/>
                <a:gd name="T14" fmla="*/ 28 w 29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3"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2"/>
                    <a:pt x="26" y="13"/>
                    <a:pt x="24" y="1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8" y="6"/>
                    <a:pt x="29" y="8"/>
                    <a:pt x="28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78"/>
            <p:cNvSpPr>
              <a:spLocks/>
            </p:cNvSpPr>
            <p:nvPr/>
          </p:nvSpPr>
          <p:spPr bwMode="auto">
            <a:xfrm>
              <a:off x="4745038" y="2120900"/>
              <a:ext cx="47625" cy="44450"/>
            </a:xfrm>
            <a:custGeom>
              <a:avLst/>
              <a:gdLst>
                <a:gd name="T0" fmla="*/ 3 w 13"/>
                <a:gd name="T1" fmla="*/ 2 h 12"/>
                <a:gd name="T2" fmla="*/ 11 w 13"/>
                <a:gd name="T3" fmla="*/ 2 h 12"/>
                <a:gd name="T4" fmla="*/ 10 w 13"/>
                <a:gd name="T5" fmla="*/ 10 h 12"/>
                <a:gd name="T6" fmla="*/ 3 w 13"/>
                <a:gd name="T7" fmla="*/ 10 h 12"/>
                <a:gd name="T8" fmla="*/ 3 w 1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3" y="2"/>
                  </a:moveTo>
                  <a:cubicBezTo>
                    <a:pt x="5" y="0"/>
                    <a:pt x="8" y="0"/>
                    <a:pt x="11" y="2"/>
                  </a:cubicBezTo>
                  <a:cubicBezTo>
                    <a:pt x="13" y="4"/>
                    <a:pt x="13" y="8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79"/>
            <p:cNvSpPr>
              <a:spLocks/>
            </p:cNvSpPr>
            <p:nvPr/>
          </p:nvSpPr>
          <p:spPr bwMode="auto">
            <a:xfrm>
              <a:off x="4800601" y="2055813"/>
              <a:ext cx="82550" cy="90487"/>
            </a:xfrm>
            <a:custGeom>
              <a:avLst/>
              <a:gdLst>
                <a:gd name="T0" fmla="*/ 20 w 22"/>
                <a:gd name="T1" fmla="*/ 23 h 24"/>
                <a:gd name="T2" fmla="*/ 20 w 22"/>
                <a:gd name="T3" fmla="*/ 23 h 24"/>
                <a:gd name="T4" fmla="*/ 15 w 22"/>
                <a:gd name="T5" fmla="*/ 22 h 24"/>
                <a:gd name="T6" fmla="*/ 1 w 22"/>
                <a:gd name="T7" fmla="*/ 6 h 24"/>
                <a:gd name="T8" fmla="*/ 1 w 22"/>
                <a:gd name="T9" fmla="*/ 1 h 24"/>
                <a:gd name="T10" fmla="*/ 6 w 22"/>
                <a:gd name="T11" fmla="*/ 1 h 24"/>
                <a:gd name="T12" fmla="*/ 21 w 22"/>
                <a:gd name="T13" fmla="*/ 18 h 24"/>
                <a:gd name="T14" fmla="*/ 20 w 22"/>
                <a:gd name="T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19" y="24"/>
                    <a:pt x="17" y="24"/>
                    <a:pt x="15" y="2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0" y="23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80"/>
            <p:cNvSpPr>
              <a:spLocks/>
            </p:cNvSpPr>
            <p:nvPr/>
          </p:nvSpPr>
          <p:spPr bwMode="auto">
            <a:xfrm>
              <a:off x="4789488" y="2044700"/>
              <a:ext cx="44450" cy="46037"/>
            </a:xfrm>
            <a:custGeom>
              <a:avLst/>
              <a:gdLst>
                <a:gd name="T0" fmla="*/ 5 w 12"/>
                <a:gd name="T1" fmla="*/ 1 h 12"/>
                <a:gd name="T2" fmla="*/ 11 w 12"/>
                <a:gd name="T3" fmla="*/ 5 h 12"/>
                <a:gd name="T4" fmla="*/ 6 w 12"/>
                <a:gd name="T5" fmla="*/ 12 h 12"/>
                <a:gd name="T6" fmla="*/ 0 w 12"/>
                <a:gd name="T7" fmla="*/ 7 h 12"/>
                <a:gd name="T8" fmla="*/ 5 w 1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1"/>
                  </a:move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9" y="11"/>
                    <a:pt x="6" y="12"/>
                  </a:cubicBezTo>
                  <a:cubicBezTo>
                    <a:pt x="3" y="12"/>
                    <a:pt x="1" y="10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Oval 81"/>
            <p:cNvSpPr>
              <a:spLocks noChangeArrowheads="1"/>
            </p:cNvSpPr>
            <p:nvPr/>
          </p:nvSpPr>
          <p:spPr bwMode="auto">
            <a:xfrm>
              <a:off x="4841876" y="2105025"/>
              <a:ext cx="101600" cy="101600"/>
            </a:xfrm>
            <a:prstGeom prst="ellipse">
              <a:avLst/>
            </a:prstGeom>
            <a:solidFill>
              <a:srgbClr val="FFB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22225" y="0"/>
            <a:ext cx="12191172" cy="6819901"/>
            <a:chOff x="22225" y="0"/>
            <a:chExt cx="12191172" cy="6819901"/>
          </a:xfrm>
        </p:grpSpPr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25400" y="20638"/>
              <a:ext cx="12151484" cy="6799263"/>
            </a:xfrm>
            <a:prstGeom prst="rect">
              <a:avLst/>
            </a:prstGeom>
            <a:noFill/>
            <a:ln w="58738" cap="flat">
              <a:solidFill>
                <a:srgbClr val="F9C0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2225" y="0"/>
              <a:ext cx="2786108" cy="6813551"/>
              <a:chOff x="22225" y="0"/>
              <a:chExt cx="2786108" cy="6813551"/>
            </a:xfrm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307975" y="47625"/>
                <a:ext cx="274638" cy="538163"/>
              </a:xfrm>
              <a:custGeom>
                <a:avLst/>
                <a:gdLst>
                  <a:gd name="T0" fmla="*/ 0 w 173"/>
                  <a:gd name="T1" fmla="*/ 237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50 h 339"/>
                  <a:gd name="T24" fmla="*/ 108 w 173"/>
                  <a:gd name="T25" fmla="*/ 50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8 h 339"/>
                  <a:gd name="T32" fmla="*/ 105 w 173"/>
                  <a:gd name="T33" fmla="*/ 188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7 h 339"/>
                  <a:gd name="T40" fmla="*/ 0 w 173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50"/>
                    </a:lnTo>
                    <a:lnTo>
                      <a:pt x="108" y="50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5" y="188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22225" y="47625"/>
                <a:ext cx="271463" cy="538163"/>
              </a:xfrm>
              <a:custGeom>
                <a:avLst/>
                <a:gdLst>
                  <a:gd name="T0" fmla="*/ 171 w 171"/>
                  <a:gd name="T1" fmla="*/ 237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50 h 339"/>
                  <a:gd name="T24" fmla="*/ 65 w 171"/>
                  <a:gd name="T25" fmla="*/ 50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8 h 339"/>
                  <a:gd name="T32" fmla="*/ 68 w 171"/>
                  <a:gd name="T33" fmla="*/ 188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7 h 339"/>
                  <a:gd name="T40" fmla="*/ 171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7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7"/>
                    </a:lnTo>
                    <a:lnTo>
                      <a:pt x="171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307975" y="6275388"/>
                <a:ext cx="274638" cy="538163"/>
              </a:xfrm>
              <a:custGeom>
                <a:avLst/>
                <a:gdLst>
                  <a:gd name="T0" fmla="*/ 0 w 173"/>
                  <a:gd name="T1" fmla="*/ 239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49 h 339"/>
                  <a:gd name="T24" fmla="*/ 108 w 173"/>
                  <a:gd name="T25" fmla="*/ 49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7 h 339"/>
                  <a:gd name="T32" fmla="*/ 105 w 173"/>
                  <a:gd name="T33" fmla="*/ 187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9 h 339"/>
                  <a:gd name="T40" fmla="*/ 0 w 173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49"/>
                    </a:lnTo>
                    <a:lnTo>
                      <a:pt x="108" y="49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5" y="187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22225" y="6275388"/>
                <a:ext cx="271463" cy="538163"/>
              </a:xfrm>
              <a:custGeom>
                <a:avLst/>
                <a:gdLst>
                  <a:gd name="T0" fmla="*/ 171 w 171"/>
                  <a:gd name="T1" fmla="*/ 239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49 h 339"/>
                  <a:gd name="T24" fmla="*/ 65 w 171"/>
                  <a:gd name="T25" fmla="*/ 49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7 h 339"/>
                  <a:gd name="T32" fmla="*/ 68 w 171"/>
                  <a:gd name="T33" fmla="*/ 187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9 h 339"/>
                  <a:gd name="T40" fmla="*/ 171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9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9"/>
                    </a:lnTo>
                    <a:lnTo>
                      <a:pt x="171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85" name="组合 284"/>
              <p:cNvGrpSpPr/>
              <p:nvPr/>
            </p:nvGrpSpPr>
            <p:grpSpPr>
              <a:xfrm>
                <a:off x="1094581" y="2878534"/>
                <a:ext cx="481013" cy="473075"/>
                <a:chOff x="3621088" y="755650"/>
                <a:chExt cx="481013" cy="473075"/>
              </a:xfrm>
            </p:grpSpPr>
            <p:sp>
              <p:nvSpPr>
                <p:cNvPr id="163" name="Freeform 99"/>
                <p:cNvSpPr>
                  <a:spLocks/>
                </p:cNvSpPr>
                <p:nvPr/>
              </p:nvSpPr>
              <p:spPr bwMode="auto">
                <a:xfrm>
                  <a:off x="3621088" y="755650"/>
                  <a:ext cx="481013" cy="473075"/>
                </a:xfrm>
                <a:custGeom>
                  <a:avLst/>
                  <a:gdLst>
                    <a:gd name="T0" fmla="*/ 122 w 128"/>
                    <a:gd name="T1" fmla="*/ 79 h 126"/>
                    <a:gd name="T2" fmla="*/ 108 w 128"/>
                    <a:gd name="T3" fmla="*/ 44 h 126"/>
                    <a:gd name="T4" fmla="*/ 99 w 128"/>
                    <a:gd name="T5" fmla="*/ 42 h 126"/>
                    <a:gd name="T6" fmla="*/ 100 w 128"/>
                    <a:gd name="T7" fmla="*/ 40 h 126"/>
                    <a:gd name="T8" fmla="*/ 85 w 128"/>
                    <a:gd name="T9" fmla="*/ 6 h 126"/>
                    <a:gd name="T10" fmla="*/ 50 w 128"/>
                    <a:gd name="T11" fmla="*/ 19 h 126"/>
                    <a:gd name="T12" fmla="*/ 49 w 128"/>
                    <a:gd name="T13" fmla="*/ 20 h 126"/>
                    <a:gd name="T14" fmla="*/ 44 w 128"/>
                    <a:gd name="T15" fmla="*/ 17 h 126"/>
                    <a:gd name="T16" fmla="*/ 9 w 128"/>
                    <a:gd name="T17" fmla="*/ 32 h 126"/>
                    <a:gd name="T18" fmla="*/ 13 w 128"/>
                    <a:gd name="T19" fmla="*/ 60 h 126"/>
                    <a:gd name="T20" fmla="*/ 6 w 128"/>
                    <a:gd name="T21" fmla="*/ 70 h 126"/>
                    <a:gd name="T22" fmla="*/ 20 w 128"/>
                    <a:gd name="T23" fmla="*/ 104 h 126"/>
                    <a:gd name="T24" fmla="*/ 43 w 128"/>
                    <a:gd name="T25" fmla="*/ 103 h 126"/>
                    <a:gd name="T26" fmla="*/ 59 w 128"/>
                    <a:gd name="T27" fmla="*/ 121 h 126"/>
                    <a:gd name="T28" fmla="*/ 95 w 128"/>
                    <a:gd name="T29" fmla="*/ 107 h 126"/>
                    <a:gd name="T30" fmla="*/ 97 w 128"/>
                    <a:gd name="T31" fmla="*/ 95 h 126"/>
                    <a:gd name="T32" fmla="*/ 122 w 128"/>
                    <a:gd name="T33" fmla="*/ 79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8" h="126">
                      <a:moveTo>
                        <a:pt x="122" y="79"/>
                      </a:moveTo>
                      <a:cubicBezTo>
                        <a:pt x="128" y="66"/>
                        <a:pt x="122" y="50"/>
                        <a:pt x="108" y="44"/>
                      </a:cubicBezTo>
                      <a:cubicBezTo>
                        <a:pt x="105" y="43"/>
                        <a:pt x="102" y="42"/>
                        <a:pt x="99" y="42"/>
                      </a:cubicBezTo>
                      <a:cubicBezTo>
                        <a:pt x="99" y="42"/>
                        <a:pt x="100" y="41"/>
                        <a:pt x="100" y="40"/>
                      </a:cubicBezTo>
                      <a:cubicBezTo>
                        <a:pt x="106" y="27"/>
                        <a:pt x="99" y="11"/>
                        <a:pt x="85" y="6"/>
                      </a:cubicBezTo>
                      <a:cubicBezTo>
                        <a:pt x="71" y="0"/>
                        <a:pt x="55" y="6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9"/>
                        <a:pt x="46" y="18"/>
                        <a:pt x="44" y="17"/>
                      </a:cubicBezTo>
                      <a:cubicBezTo>
                        <a:pt x="30" y="12"/>
                        <a:pt x="14" y="18"/>
                        <a:pt x="9" y="32"/>
                      </a:cubicBezTo>
                      <a:cubicBezTo>
                        <a:pt x="5" y="41"/>
                        <a:pt x="7" y="52"/>
                        <a:pt x="13" y="60"/>
                      </a:cubicBezTo>
                      <a:cubicBezTo>
                        <a:pt x="10" y="62"/>
                        <a:pt x="8" y="66"/>
                        <a:pt x="6" y="70"/>
                      </a:cubicBezTo>
                      <a:cubicBezTo>
                        <a:pt x="0" y="83"/>
                        <a:pt x="7" y="99"/>
                        <a:pt x="20" y="104"/>
                      </a:cubicBezTo>
                      <a:cubicBezTo>
                        <a:pt x="28" y="108"/>
                        <a:pt x="37" y="107"/>
                        <a:pt x="43" y="103"/>
                      </a:cubicBezTo>
                      <a:cubicBezTo>
                        <a:pt x="46" y="111"/>
                        <a:pt x="51" y="117"/>
                        <a:pt x="59" y="121"/>
                      </a:cubicBezTo>
                      <a:cubicBezTo>
                        <a:pt x="73" y="126"/>
                        <a:pt x="89" y="120"/>
                        <a:pt x="95" y="107"/>
                      </a:cubicBezTo>
                      <a:cubicBezTo>
                        <a:pt x="96" y="103"/>
                        <a:pt x="97" y="99"/>
                        <a:pt x="97" y="95"/>
                      </a:cubicBezTo>
                      <a:cubicBezTo>
                        <a:pt x="107" y="96"/>
                        <a:pt x="118" y="90"/>
                        <a:pt x="122" y="79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" name="Freeform 100"/>
                <p:cNvSpPr>
                  <a:spLocks/>
                </p:cNvSpPr>
                <p:nvPr/>
              </p:nvSpPr>
              <p:spPr bwMode="auto">
                <a:xfrm>
                  <a:off x="3700463" y="838200"/>
                  <a:ext cx="322263" cy="304800"/>
                </a:xfrm>
                <a:custGeom>
                  <a:avLst/>
                  <a:gdLst>
                    <a:gd name="T0" fmla="*/ 49 w 86"/>
                    <a:gd name="T1" fmla="*/ 0 h 81"/>
                    <a:gd name="T2" fmla="*/ 33 w 86"/>
                    <a:gd name="T3" fmla="*/ 11 h 81"/>
                    <a:gd name="T4" fmla="*/ 33 w 86"/>
                    <a:gd name="T5" fmla="*/ 12 h 81"/>
                    <a:gd name="T6" fmla="*/ 29 w 86"/>
                    <a:gd name="T7" fmla="*/ 10 h 81"/>
                    <a:gd name="T8" fmla="*/ 22 w 86"/>
                    <a:gd name="T9" fmla="*/ 8 h 81"/>
                    <a:gd name="T10" fmla="*/ 5 w 86"/>
                    <a:gd name="T11" fmla="*/ 19 h 81"/>
                    <a:gd name="T12" fmla="*/ 9 w 86"/>
                    <a:gd name="T13" fmla="*/ 38 h 81"/>
                    <a:gd name="T14" fmla="*/ 4 w 86"/>
                    <a:gd name="T15" fmla="*/ 45 h 81"/>
                    <a:gd name="T16" fmla="*/ 13 w 86"/>
                    <a:gd name="T17" fmla="*/ 68 h 81"/>
                    <a:gd name="T18" fmla="*/ 20 w 86"/>
                    <a:gd name="T19" fmla="*/ 70 h 81"/>
                    <a:gd name="T20" fmla="*/ 29 w 86"/>
                    <a:gd name="T21" fmla="*/ 68 h 81"/>
                    <a:gd name="T22" fmla="*/ 39 w 86"/>
                    <a:gd name="T23" fmla="*/ 79 h 81"/>
                    <a:gd name="T24" fmla="*/ 47 w 86"/>
                    <a:gd name="T25" fmla="*/ 81 h 81"/>
                    <a:gd name="T26" fmla="*/ 63 w 86"/>
                    <a:gd name="T27" fmla="*/ 70 h 81"/>
                    <a:gd name="T28" fmla="*/ 65 w 86"/>
                    <a:gd name="T29" fmla="*/ 62 h 81"/>
                    <a:gd name="T30" fmla="*/ 65 w 86"/>
                    <a:gd name="T31" fmla="*/ 62 h 81"/>
                    <a:gd name="T32" fmla="*/ 82 w 86"/>
                    <a:gd name="T33" fmla="*/ 51 h 81"/>
                    <a:gd name="T34" fmla="*/ 72 w 86"/>
                    <a:gd name="T35" fmla="*/ 28 h 81"/>
                    <a:gd name="T36" fmla="*/ 66 w 86"/>
                    <a:gd name="T37" fmla="*/ 27 h 81"/>
                    <a:gd name="T38" fmla="*/ 67 w 86"/>
                    <a:gd name="T39" fmla="*/ 25 h 81"/>
                    <a:gd name="T40" fmla="*/ 57 w 86"/>
                    <a:gd name="T41" fmla="*/ 2 h 81"/>
                    <a:gd name="T42" fmla="*/ 49 w 86"/>
                    <a:gd name="T43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6" h="81">
                      <a:moveTo>
                        <a:pt x="49" y="0"/>
                      </a:moveTo>
                      <a:cubicBezTo>
                        <a:pt x="42" y="0"/>
                        <a:pt x="36" y="4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7" y="9"/>
                        <a:pt x="24" y="8"/>
                        <a:pt x="22" y="8"/>
                      </a:cubicBezTo>
                      <a:cubicBezTo>
                        <a:pt x="15" y="8"/>
                        <a:pt x="8" y="12"/>
                        <a:pt x="5" y="19"/>
                      </a:cubicBezTo>
                      <a:cubicBezTo>
                        <a:pt x="3" y="26"/>
                        <a:pt x="4" y="33"/>
                        <a:pt x="9" y="38"/>
                      </a:cubicBezTo>
                      <a:cubicBezTo>
                        <a:pt x="6" y="40"/>
                        <a:pt x="5" y="42"/>
                        <a:pt x="4" y="45"/>
                      </a:cubicBezTo>
                      <a:cubicBezTo>
                        <a:pt x="0" y="54"/>
                        <a:pt x="4" y="65"/>
                        <a:pt x="13" y="68"/>
                      </a:cubicBezTo>
                      <a:cubicBezTo>
                        <a:pt x="16" y="69"/>
                        <a:pt x="18" y="70"/>
                        <a:pt x="20" y="70"/>
                      </a:cubicBezTo>
                      <a:cubicBezTo>
                        <a:pt x="23" y="70"/>
                        <a:pt x="26" y="69"/>
                        <a:pt x="29" y="68"/>
                      </a:cubicBezTo>
                      <a:cubicBezTo>
                        <a:pt x="30" y="73"/>
                        <a:pt x="34" y="77"/>
                        <a:pt x="39" y="79"/>
                      </a:cubicBezTo>
                      <a:cubicBezTo>
                        <a:pt x="42" y="80"/>
                        <a:pt x="44" y="81"/>
                        <a:pt x="47" y="81"/>
                      </a:cubicBezTo>
                      <a:cubicBezTo>
                        <a:pt x="54" y="81"/>
                        <a:pt x="61" y="77"/>
                        <a:pt x="63" y="70"/>
                      </a:cubicBezTo>
                      <a:cubicBezTo>
                        <a:pt x="64" y="68"/>
                        <a:pt x="65" y="65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72" y="62"/>
                        <a:pt x="79" y="58"/>
                        <a:pt x="82" y="51"/>
                      </a:cubicBezTo>
                      <a:cubicBezTo>
                        <a:pt x="86" y="42"/>
                        <a:pt x="81" y="32"/>
                        <a:pt x="72" y="28"/>
                      </a:cubicBezTo>
                      <a:cubicBezTo>
                        <a:pt x="70" y="27"/>
                        <a:pt x="68" y="27"/>
                        <a:pt x="66" y="27"/>
                      </a:cubicBezTo>
                      <a:cubicBezTo>
                        <a:pt x="67" y="26"/>
                        <a:pt x="67" y="26"/>
                        <a:pt x="67" y="25"/>
                      </a:cubicBezTo>
                      <a:cubicBezTo>
                        <a:pt x="71" y="16"/>
                        <a:pt x="66" y="6"/>
                        <a:pt x="57" y="2"/>
                      </a:cubicBezTo>
                      <a:cubicBezTo>
                        <a:pt x="54" y="1"/>
                        <a:pt x="52" y="0"/>
                        <a:pt x="49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" name="Freeform 101"/>
                <p:cNvSpPr>
                  <a:spLocks/>
                </p:cNvSpPr>
                <p:nvPr/>
              </p:nvSpPr>
              <p:spPr bwMode="auto">
                <a:xfrm>
                  <a:off x="3838576" y="962025"/>
                  <a:ext cx="109538" cy="41275"/>
                </a:xfrm>
                <a:custGeom>
                  <a:avLst/>
                  <a:gdLst>
                    <a:gd name="T0" fmla="*/ 1 w 29"/>
                    <a:gd name="T1" fmla="*/ 8 h 11"/>
                    <a:gd name="T2" fmla="*/ 1 w 29"/>
                    <a:gd name="T3" fmla="*/ 8 h 11"/>
                    <a:gd name="T4" fmla="*/ 3 w 29"/>
                    <a:gd name="T5" fmla="*/ 4 h 11"/>
                    <a:gd name="T6" fmla="*/ 25 w 29"/>
                    <a:gd name="T7" fmla="*/ 0 h 11"/>
                    <a:gd name="T8" fmla="*/ 29 w 29"/>
                    <a:gd name="T9" fmla="*/ 3 h 11"/>
                    <a:gd name="T10" fmla="*/ 26 w 29"/>
                    <a:gd name="T11" fmla="*/ 7 h 11"/>
                    <a:gd name="T12" fmla="*/ 5 w 29"/>
                    <a:gd name="T13" fmla="*/ 11 h 11"/>
                    <a:gd name="T14" fmla="*/ 1 w 29"/>
                    <a:gd name="T1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1" y="5"/>
                        <a:pt x="3" y="4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29" y="3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3" y="11"/>
                        <a:pt x="1" y="10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" name="Freeform 102"/>
                <p:cNvSpPr>
                  <a:spLocks/>
                </p:cNvSpPr>
                <p:nvPr/>
              </p:nvSpPr>
              <p:spPr bwMode="auto">
                <a:xfrm>
                  <a:off x="3914776" y="950913"/>
                  <a:ext cx="47625" cy="46037"/>
                </a:xfrm>
                <a:custGeom>
                  <a:avLst/>
                  <a:gdLst>
                    <a:gd name="T0" fmla="*/ 12 w 13"/>
                    <a:gd name="T1" fmla="*/ 8 h 12"/>
                    <a:gd name="T2" fmla="*/ 4 w 13"/>
                    <a:gd name="T3" fmla="*/ 11 h 12"/>
                    <a:gd name="T4" fmla="*/ 1 w 13"/>
                    <a:gd name="T5" fmla="*/ 4 h 12"/>
                    <a:gd name="T6" fmla="*/ 9 w 13"/>
                    <a:gd name="T7" fmla="*/ 1 h 12"/>
                    <a:gd name="T8" fmla="*/ 12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2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2"/>
                        <a:pt x="13" y="5"/>
                        <a:pt x="12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" name="Freeform 103"/>
                <p:cNvSpPr>
                  <a:spLocks/>
                </p:cNvSpPr>
                <p:nvPr/>
              </p:nvSpPr>
              <p:spPr bwMode="auto">
                <a:xfrm>
                  <a:off x="3849688" y="868363"/>
                  <a:ext cx="60325" cy="104775"/>
                </a:xfrm>
                <a:custGeom>
                  <a:avLst/>
                  <a:gdLst>
                    <a:gd name="T0" fmla="*/ 2 w 16"/>
                    <a:gd name="T1" fmla="*/ 28 h 28"/>
                    <a:gd name="T2" fmla="*/ 2 w 16"/>
                    <a:gd name="T3" fmla="*/ 28 h 28"/>
                    <a:gd name="T4" fmla="*/ 0 w 16"/>
                    <a:gd name="T5" fmla="*/ 23 h 28"/>
                    <a:gd name="T6" fmla="*/ 9 w 16"/>
                    <a:gd name="T7" fmla="*/ 3 h 28"/>
                    <a:gd name="T8" fmla="*/ 13 w 16"/>
                    <a:gd name="T9" fmla="*/ 1 h 28"/>
                    <a:gd name="T10" fmla="*/ 15 w 16"/>
                    <a:gd name="T11" fmla="*/ 5 h 28"/>
                    <a:gd name="T12" fmla="*/ 7 w 16"/>
                    <a:gd name="T13" fmla="*/ 26 h 28"/>
                    <a:gd name="T14" fmla="*/ 2 w 16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7"/>
                        <a:pt x="0" y="25"/>
                        <a:pt x="0" y="2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1"/>
                        <a:pt x="12" y="0"/>
                        <a:pt x="13" y="1"/>
                      </a:cubicBezTo>
                      <a:cubicBezTo>
                        <a:pt x="15" y="2"/>
                        <a:pt x="16" y="4"/>
                        <a:pt x="15" y="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7"/>
                        <a:pt x="4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" name="Freeform 104"/>
                <p:cNvSpPr>
                  <a:spLocks/>
                </p:cNvSpPr>
                <p:nvPr/>
              </p:nvSpPr>
              <p:spPr bwMode="auto">
                <a:xfrm>
                  <a:off x="3873501" y="857250"/>
                  <a:ext cx="44450" cy="44450"/>
                </a:xfrm>
                <a:custGeom>
                  <a:avLst/>
                  <a:gdLst>
                    <a:gd name="T0" fmla="*/ 11 w 12"/>
                    <a:gd name="T1" fmla="*/ 8 h 12"/>
                    <a:gd name="T2" fmla="*/ 4 w 12"/>
                    <a:gd name="T3" fmla="*/ 11 h 12"/>
                    <a:gd name="T4" fmla="*/ 1 w 12"/>
                    <a:gd name="T5" fmla="*/ 4 h 12"/>
                    <a:gd name="T6" fmla="*/ 8 w 12"/>
                    <a:gd name="T7" fmla="*/ 1 h 12"/>
                    <a:gd name="T8" fmla="*/ 11 w 12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" name="Freeform 105"/>
                <p:cNvSpPr>
                  <a:spLocks/>
                </p:cNvSpPr>
                <p:nvPr/>
              </p:nvSpPr>
              <p:spPr bwMode="auto">
                <a:xfrm>
                  <a:off x="3838576" y="996950"/>
                  <a:ext cx="106363" cy="66675"/>
                </a:xfrm>
                <a:custGeom>
                  <a:avLst/>
                  <a:gdLst>
                    <a:gd name="T0" fmla="*/ 1 w 28"/>
                    <a:gd name="T1" fmla="*/ 2 h 18"/>
                    <a:gd name="T2" fmla="*/ 1 w 28"/>
                    <a:gd name="T3" fmla="*/ 2 h 18"/>
                    <a:gd name="T4" fmla="*/ 6 w 28"/>
                    <a:gd name="T5" fmla="*/ 0 h 18"/>
                    <a:gd name="T6" fmla="*/ 25 w 28"/>
                    <a:gd name="T7" fmla="*/ 11 h 18"/>
                    <a:gd name="T8" fmla="*/ 27 w 28"/>
                    <a:gd name="T9" fmla="*/ 16 h 18"/>
                    <a:gd name="T10" fmla="*/ 22 w 28"/>
                    <a:gd name="T11" fmla="*/ 17 h 18"/>
                    <a:gd name="T12" fmla="*/ 3 w 28"/>
                    <a:gd name="T13" fmla="*/ 7 h 18"/>
                    <a:gd name="T14" fmla="*/ 1 w 28"/>
                    <a:gd name="T1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8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7" y="12"/>
                        <a:pt x="28" y="14"/>
                        <a:pt x="27" y="16"/>
                      </a:cubicBezTo>
                      <a:cubicBezTo>
                        <a:pt x="26" y="18"/>
                        <a:pt x="24" y="18"/>
                        <a:pt x="22" y="1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" name="Freeform 106"/>
                <p:cNvSpPr>
                  <a:spLocks/>
                </p:cNvSpPr>
                <p:nvPr/>
              </p:nvSpPr>
              <p:spPr bwMode="auto">
                <a:xfrm>
                  <a:off x="3906838" y="1027113"/>
                  <a:ext cx="49213" cy="47625"/>
                </a:xfrm>
                <a:custGeom>
                  <a:avLst/>
                  <a:gdLst>
                    <a:gd name="T0" fmla="*/ 9 w 13"/>
                    <a:gd name="T1" fmla="*/ 11 h 13"/>
                    <a:gd name="T2" fmla="*/ 2 w 13"/>
                    <a:gd name="T3" fmla="*/ 9 h 13"/>
                    <a:gd name="T4" fmla="*/ 4 w 13"/>
                    <a:gd name="T5" fmla="*/ 1 h 13"/>
                    <a:gd name="T6" fmla="*/ 12 w 13"/>
                    <a:gd name="T7" fmla="*/ 4 h 13"/>
                    <a:gd name="T8" fmla="*/ 9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9" y="11"/>
                      </a:moveTo>
                      <a:cubicBezTo>
                        <a:pt x="7" y="13"/>
                        <a:pt x="3" y="12"/>
                        <a:pt x="2" y="9"/>
                      </a:cubicBezTo>
                      <a:cubicBezTo>
                        <a:pt x="0" y="6"/>
                        <a:pt x="2" y="3"/>
                        <a:pt x="4" y="1"/>
                      </a:cubicBezTo>
                      <a:cubicBezTo>
                        <a:pt x="7" y="0"/>
                        <a:pt x="10" y="1"/>
                        <a:pt x="12" y="4"/>
                      </a:cubicBezTo>
                      <a:cubicBezTo>
                        <a:pt x="13" y="6"/>
                        <a:pt x="12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" name="Freeform 107"/>
                <p:cNvSpPr>
                  <a:spLocks/>
                </p:cNvSpPr>
                <p:nvPr/>
              </p:nvSpPr>
              <p:spPr bwMode="auto">
                <a:xfrm>
                  <a:off x="3843338" y="1003300"/>
                  <a:ext cx="33338" cy="109537"/>
                </a:xfrm>
                <a:custGeom>
                  <a:avLst/>
                  <a:gdLst>
                    <a:gd name="T0" fmla="*/ 4 w 9"/>
                    <a:gd name="T1" fmla="*/ 0 h 29"/>
                    <a:gd name="T2" fmla="*/ 4 w 9"/>
                    <a:gd name="T3" fmla="*/ 0 h 29"/>
                    <a:gd name="T4" fmla="*/ 8 w 9"/>
                    <a:gd name="T5" fmla="*/ 3 h 29"/>
                    <a:gd name="T6" fmla="*/ 8 w 9"/>
                    <a:gd name="T7" fmla="*/ 25 h 29"/>
                    <a:gd name="T8" fmla="*/ 5 w 9"/>
                    <a:gd name="T9" fmla="*/ 29 h 29"/>
                    <a:gd name="T10" fmla="*/ 1 w 9"/>
                    <a:gd name="T11" fmla="*/ 26 h 29"/>
                    <a:gd name="T12" fmla="*/ 1 w 9"/>
                    <a:gd name="T13" fmla="*/ 4 h 29"/>
                    <a:gd name="T14" fmla="*/ 4 w 9"/>
                    <a:gd name="T1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9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7" y="2"/>
                        <a:pt x="8" y="3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7"/>
                        <a:pt x="7" y="29"/>
                        <a:pt x="5" y="29"/>
                      </a:cubicBezTo>
                      <a:cubicBezTo>
                        <a:pt x="3" y="29"/>
                        <a:pt x="2" y="28"/>
                        <a:pt x="1" y="2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" name="Freeform 108"/>
                <p:cNvSpPr>
                  <a:spLocks/>
                </p:cNvSpPr>
                <p:nvPr/>
              </p:nvSpPr>
              <p:spPr bwMode="auto">
                <a:xfrm>
                  <a:off x="3838576" y="1079500"/>
                  <a:ext cx="49213" cy="49212"/>
                </a:xfrm>
                <a:custGeom>
                  <a:avLst/>
                  <a:gdLst>
                    <a:gd name="T0" fmla="*/ 4 w 13"/>
                    <a:gd name="T1" fmla="*/ 11 h 13"/>
                    <a:gd name="T2" fmla="*/ 2 w 13"/>
                    <a:gd name="T3" fmla="*/ 4 h 13"/>
                    <a:gd name="T4" fmla="*/ 9 w 13"/>
                    <a:gd name="T5" fmla="*/ 2 h 13"/>
                    <a:gd name="T6" fmla="*/ 11 w 13"/>
                    <a:gd name="T7" fmla="*/ 9 h 13"/>
                    <a:gd name="T8" fmla="*/ 4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4" y="11"/>
                      </a:moveTo>
                      <a:cubicBezTo>
                        <a:pt x="1" y="10"/>
                        <a:pt x="0" y="6"/>
                        <a:pt x="2" y="4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2" y="3"/>
                        <a:pt x="13" y="7"/>
                        <a:pt x="11" y="9"/>
                      </a:cubicBezTo>
                      <a:cubicBezTo>
                        <a:pt x="10" y="12"/>
                        <a:pt x="6" y="13"/>
                        <a:pt x="4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" name="Freeform 109"/>
                <p:cNvSpPr>
                  <a:spLocks/>
                </p:cNvSpPr>
                <p:nvPr/>
              </p:nvSpPr>
              <p:spPr bwMode="auto">
                <a:xfrm>
                  <a:off x="3733801" y="1003300"/>
                  <a:ext cx="104775" cy="71437"/>
                </a:xfrm>
                <a:custGeom>
                  <a:avLst/>
                  <a:gdLst>
                    <a:gd name="T0" fmla="*/ 27 w 28"/>
                    <a:gd name="T1" fmla="*/ 3 h 19"/>
                    <a:gd name="T2" fmla="*/ 27 w 28"/>
                    <a:gd name="T3" fmla="*/ 3 h 19"/>
                    <a:gd name="T4" fmla="*/ 25 w 28"/>
                    <a:gd name="T5" fmla="*/ 7 h 19"/>
                    <a:gd name="T6" fmla="*/ 6 w 28"/>
                    <a:gd name="T7" fmla="*/ 18 h 19"/>
                    <a:gd name="T8" fmla="*/ 1 w 28"/>
                    <a:gd name="T9" fmla="*/ 16 h 19"/>
                    <a:gd name="T10" fmla="*/ 3 w 28"/>
                    <a:gd name="T11" fmla="*/ 12 h 19"/>
                    <a:gd name="T12" fmla="*/ 22 w 28"/>
                    <a:gd name="T13" fmla="*/ 1 h 19"/>
                    <a:gd name="T14" fmla="*/ 27 w 28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9">
                      <a:moveTo>
                        <a:pt x="27" y="3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4" y="19"/>
                        <a:pt x="2" y="18"/>
                        <a:pt x="1" y="16"/>
                      </a:cubicBezTo>
                      <a:cubicBezTo>
                        <a:pt x="0" y="15"/>
                        <a:pt x="1" y="12"/>
                        <a:pt x="3" y="12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" name="Freeform 110"/>
                <p:cNvSpPr>
                  <a:spLocks/>
                </p:cNvSpPr>
                <p:nvPr/>
              </p:nvSpPr>
              <p:spPr bwMode="auto">
                <a:xfrm>
                  <a:off x="3725863" y="1041400"/>
                  <a:ext cx="41275" cy="41275"/>
                </a:xfrm>
                <a:custGeom>
                  <a:avLst/>
                  <a:gdLst>
                    <a:gd name="T0" fmla="*/ 0 w 11"/>
                    <a:gd name="T1" fmla="*/ 5 h 11"/>
                    <a:gd name="T2" fmla="*/ 6 w 11"/>
                    <a:gd name="T3" fmla="*/ 0 h 11"/>
                    <a:gd name="T4" fmla="*/ 11 w 11"/>
                    <a:gd name="T5" fmla="*/ 6 h 11"/>
                    <a:gd name="T6" fmla="*/ 5 w 11"/>
                    <a:gd name="T7" fmla="*/ 11 h 11"/>
                    <a:gd name="T8" fmla="*/ 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5"/>
                      </a:move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9" y="0"/>
                        <a:pt x="11" y="3"/>
                        <a:pt x="11" y="6"/>
                      </a:cubicBezTo>
                      <a:cubicBezTo>
                        <a:pt x="11" y="9"/>
                        <a:pt x="8" y="11"/>
                        <a:pt x="5" y="11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" name="Freeform 111"/>
                <p:cNvSpPr>
                  <a:spLocks/>
                </p:cNvSpPr>
                <p:nvPr/>
              </p:nvSpPr>
              <p:spPr bwMode="auto">
                <a:xfrm>
                  <a:off x="3756026" y="939800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24 w 25"/>
                    <a:gd name="T3" fmla="*/ 19 h 21"/>
                    <a:gd name="T4" fmla="*/ 19 w 25"/>
                    <a:gd name="T5" fmla="*/ 20 h 21"/>
                    <a:gd name="T6" fmla="*/ 1 w 25"/>
                    <a:gd name="T7" fmla="*/ 7 h 21"/>
                    <a:gd name="T8" fmla="*/ 1 w 25"/>
                    <a:gd name="T9" fmla="*/ 2 h 21"/>
                    <a:gd name="T10" fmla="*/ 6 w 25"/>
                    <a:gd name="T11" fmla="*/ 1 h 21"/>
                    <a:gd name="T12" fmla="*/ 23 w 25"/>
                    <a:gd name="T13" fmla="*/ 14 h 21"/>
                    <a:gd name="T14" fmla="*/ 24 w 25"/>
                    <a:gd name="T1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1"/>
                        <a:pt x="19" y="20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5"/>
                        <a:pt x="25" y="17"/>
                        <a:pt x="24" y="1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" name="Freeform 112"/>
                <p:cNvSpPr>
                  <a:spLocks/>
                </p:cNvSpPr>
                <p:nvPr/>
              </p:nvSpPr>
              <p:spPr bwMode="auto">
                <a:xfrm>
                  <a:off x="3741738" y="928688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9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7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6" y="13"/>
                        <a:pt x="2" y="11"/>
                        <a:pt x="1" y="9"/>
                      </a:cubicBezTo>
                      <a:cubicBezTo>
                        <a:pt x="0" y="6"/>
                        <a:pt x="2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" name="Freeform 113"/>
                <p:cNvSpPr>
                  <a:spLocks/>
                </p:cNvSpPr>
                <p:nvPr/>
              </p:nvSpPr>
              <p:spPr bwMode="auto">
                <a:xfrm>
                  <a:off x="3797301" y="868363"/>
                  <a:ext cx="57150" cy="104775"/>
                </a:xfrm>
                <a:custGeom>
                  <a:avLst/>
                  <a:gdLst>
                    <a:gd name="T0" fmla="*/ 12 w 15"/>
                    <a:gd name="T1" fmla="*/ 28 h 28"/>
                    <a:gd name="T2" fmla="*/ 12 w 15"/>
                    <a:gd name="T3" fmla="*/ 28 h 28"/>
                    <a:gd name="T4" fmla="*/ 8 w 15"/>
                    <a:gd name="T5" fmla="*/ 26 h 28"/>
                    <a:gd name="T6" fmla="*/ 1 w 15"/>
                    <a:gd name="T7" fmla="*/ 5 h 28"/>
                    <a:gd name="T8" fmla="*/ 3 w 15"/>
                    <a:gd name="T9" fmla="*/ 0 h 28"/>
                    <a:gd name="T10" fmla="*/ 8 w 15"/>
                    <a:gd name="T11" fmla="*/ 3 h 28"/>
                    <a:gd name="T12" fmla="*/ 14 w 15"/>
                    <a:gd name="T13" fmla="*/ 23 h 28"/>
                    <a:gd name="T14" fmla="*/ 12 w 15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28">
                      <a:moveTo>
                        <a:pt x="12" y="28"/>
                      </a:move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0" y="28"/>
                        <a:pt x="8" y="27"/>
                        <a:pt x="8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8" y="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5" y="25"/>
                        <a:pt x="14" y="27"/>
                        <a:pt x="1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" name="Freeform 114"/>
                <p:cNvSpPr>
                  <a:spLocks/>
                </p:cNvSpPr>
                <p:nvPr/>
              </p:nvSpPr>
              <p:spPr bwMode="auto">
                <a:xfrm>
                  <a:off x="3786188" y="857250"/>
                  <a:ext cx="49213" cy="44450"/>
                </a:xfrm>
                <a:custGeom>
                  <a:avLst/>
                  <a:gdLst>
                    <a:gd name="T0" fmla="*/ 8 w 13"/>
                    <a:gd name="T1" fmla="*/ 1 h 12"/>
                    <a:gd name="T2" fmla="*/ 12 w 13"/>
                    <a:gd name="T3" fmla="*/ 7 h 12"/>
                    <a:gd name="T4" fmla="*/ 5 w 13"/>
                    <a:gd name="T5" fmla="*/ 11 h 12"/>
                    <a:gd name="T6" fmla="*/ 1 w 13"/>
                    <a:gd name="T7" fmla="*/ 4 h 12"/>
                    <a:gd name="T8" fmla="*/ 8 w 13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"/>
                      </a:moveTo>
                      <a:cubicBezTo>
                        <a:pt x="11" y="1"/>
                        <a:pt x="13" y="4"/>
                        <a:pt x="12" y="7"/>
                      </a:cubicBez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2" y="1"/>
                        <a:pt x="5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" name="Freeform 115"/>
                <p:cNvSpPr>
                  <a:spLocks/>
                </p:cNvSpPr>
                <p:nvPr/>
              </p:nvSpPr>
              <p:spPr bwMode="auto">
                <a:xfrm>
                  <a:off x="3794126" y="931863"/>
                  <a:ext cx="115888" cy="117475"/>
                </a:xfrm>
                <a:custGeom>
                  <a:avLst/>
                  <a:gdLst>
                    <a:gd name="T0" fmla="*/ 28 w 31"/>
                    <a:gd name="T1" fmla="*/ 21 h 31"/>
                    <a:gd name="T2" fmla="*/ 10 w 31"/>
                    <a:gd name="T3" fmla="*/ 28 h 31"/>
                    <a:gd name="T4" fmla="*/ 3 w 31"/>
                    <a:gd name="T5" fmla="*/ 10 h 31"/>
                    <a:gd name="T6" fmla="*/ 21 w 31"/>
                    <a:gd name="T7" fmla="*/ 3 h 31"/>
                    <a:gd name="T8" fmla="*/ 28 w 31"/>
                    <a:gd name="T9" fmla="*/ 2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1">
                      <a:moveTo>
                        <a:pt x="28" y="21"/>
                      </a:moveTo>
                      <a:cubicBezTo>
                        <a:pt x="25" y="28"/>
                        <a:pt x="17" y="31"/>
                        <a:pt x="10" y="28"/>
                      </a:cubicBezTo>
                      <a:cubicBezTo>
                        <a:pt x="3" y="25"/>
                        <a:pt x="0" y="17"/>
                        <a:pt x="3" y="10"/>
                      </a:cubicBezTo>
                      <a:cubicBezTo>
                        <a:pt x="6" y="4"/>
                        <a:pt x="14" y="0"/>
                        <a:pt x="21" y="3"/>
                      </a:cubicBezTo>
                      <a:cubicBezTo>
                        <a:pt x="28" y="6"/>
                        <a:pt x="31" y="14"/>
                        <a:pt x="28" y="21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87" name="组合 286"/>
              <p:cNvGrpSpPr/>
              <p:nvPr/>
            </p:nvGrpSpPr>
            <p:grpSpPr>
              <a:xfrm>
                <a:off x="2338433" y="313647"/>
                <a:ext cx="469900" cy="461962"/>
                <a:chOff x="5551488" y="925513"/>
                <a:chExt cx="469900" cy="461962"/>
              </a:xfrm>
            </p:grpSpPr>
            <p:sp>
              <p:nvSpPr>
                <p:cNvPr id="180" name="Freeform 116"/>
                <p:cNvSpPr>
                  <a:spLocks/>
                </p:cNvSpPr>
                <p:nvPr/>
              </p:nvSpPr>
              <p:spPr bwMode="auto">
                <a:xfrm>
                  <a:off x="5551488" y="925513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3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5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9 h 123"/>
                    <a:gd name="T22" fmla="*/ 50 w 125"/>
                    <a:gd name="T23" fmla="*/ 121 h 123"/>
                    <a:gd name="T24" fmla="*/ 69 w 125"/>
                    <a:gd name="T25" fmla="*/ 108 h 123"/>
                    <a:gd name="T26" fmla="*/ 92 w 125"/>
                    <a:gd name="T27" fmla="*/ 114 h 123"/>
                    <a:gd name="T28" fmla="*/ 115 w 125"/>
                    <a:gd name="T29" fmla="*/ 84 h 123"/>
                    <a:gd name="T30" fmla="*/ 110 w 125"/>
                    <a:gd name="T31" fmla="*/ 73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1"/>
                        <a:pt x="107" y="21"/>
                        <a:pt x="93" y="23"/>
                      </a:cubicBezTo>
                      <a:cubicBezTo>
                        <a:pt x="90" y="24"/>
                        <a:pt x="87" y="25"/>
                        <a:pt x="84" y="26"/>
                      </a:cubicBezTo>
                      <a:cubicBezTo>
                        <a:pt x="84" y="26"/>
                        <a:pt x="84" y="25"/>
                        <a:pt x="84" y="24"/>
                      </a:cubicBezTo>
                      <a:cubicBezTo>
                        <a:pt x="82" y="10"/>
                        <a:pt x="68" y="0"/>
                        <a:pt x="53" y="3"/>
                      </a:cubicBezTo>
                      <a:cubicBezTo>
                        <a:pt x="38" y="5"/>
                        <a:pt x="28" y="19"/>
                        <a:pt x="30" y="33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28" y="34"/>
                        <a:pt x="26" y="34"/>
                        <a:pt x="24" y="35"/>
                      </a:cubicBezTo>
                      <a:cubicBezTo>
                        <a:pt x="9" y="37"/>
                        <a:pt x="0" y="51"/>
                        <a:pt x="2" y="65"/>
                      </a:cubicBezTo>
                      <a:cubicBezTo>
                        <a:pt x="4" y="76"/>
                        <a:pt x="11" y="84"/>
                        <a:pt x="21" y="86"/>
                      </a:cubicBezTo>
                      <a:cubicBezTo>
                        <a:pt x="20" y="90"/>
                        <a:pt x="19" y="94"/>
                        <a:pt x="20" y="99"/>
                      </a:cubicBezTo>
                      <a:cubicBezTo>
                        <a:pt x="22" y="113"/>
                        <a:pt x="36" y="123"/>
                        <a:pt x="50" y="121"/>
                      </a:cubicBezTo>
                      <a:cubicBezTo>
                        <a:pt x="59" y="119"/>
                        <a:pt x="65" y="114"/>
                        <a:pt x="69" y="108"/>
                      </a:cubicBezTo>
                      <a:cubicBezTo>
                        <a:pt x="75" y="113"/>
                        <a:pt x="83" y="115"/>
                        <a:pt x="92" y="114"/>
                      </a:cubicBezTo>
                      <a:cubicBezTo>
                        <a:pt x="107" y="112"/>
                        <a:pt x="117" y="98"/>
                        <a:pt x="115" y="84"/>
                      </a:cubicBezTo>
                      <a:cubicBezTo>
                        <a:pt x="114" y="80"/>
                        <a:pt x="112" y="76"/>
                        <a:pt x="110" y="73"/>
                      </a:cubicBezTo>
                      <a:cubicBezTo>
                        <a:pt x="120" y="68"/>
                        <a:pt x="125" y="57"/>
                        <a:pt x="123" y="45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" name="Freeform 117"/>
                <p:cNvSpPr>
                  <a:spLocks/>
                </p:cNvSpPr>
                <p:nvPr/>
              </p:nvSpPr>
              <p:spPr bwMode="auto">
                <a:xfrm>
                  <a:off x="5592763" y="977900"/>
                  <a:ext cx="379413" cy="357187"/>
                </a:xfrm>
                <a:custGeom>
                  <a:avLst/>
                  <a:gdLst>
                    <a:gd name="T0" fmla="*/ 47 w 101"/>
                    <a:gd name="T1" fmla="*/ 0 h 95"/>
                    <a:gd name="T2" fmla="*/ 43 w 101"/>
                    <a:gd name="T3" fmla="*/ 0 h 95"/>
                    <a:gd name="T4" fmla="*/ 25 w 101"/>
                    <a:gd name="T5" fmla="*/ 24 h 95"/>
                    <a:gd name="T6" fmla="*/ 25 w 101"/>
                    <a:gd name="T7" fmla="*/ 25 h 95"/>
                    <a:gd name="T8" fmla="*/ 23 w 101"/>
                    <a:gd name="T9" fmla="*/ 25 h 95"/>
                    <a:gd name="T10" fmla="*/ 20 w 101"/>
                    <a:gd name="T11" fmla="*/ 25 h 95"/>
                    <a:gd name="T12" fmla="*/ 2 w 101"/>
                    <a:gd name="T13" fmla="*/ 50 h 95"/>
                    <a:gd name="T14" fmla="*/ 17 w 101"/>
                    <a:gd name="T15" fmla="*/ 67 h 95"/>
                    <a:gd name="T16" fmla="*/ 17 w 101"/>
                    <a:gd name="T17" fmla="*/ 77 h 95"/>
                    <a:gd name="T18" fmla="*/ 38 w 101"/>
                    <a:gd name="T19" fmla="*/ 95 h 95"/>
                    <a:gd name="T20" fmla="*/ 41 w 101"/>
                    <a:gd name="T21" fmla="*/ 95 h 95"/>
                    <a:gd name="T22" fmla="*/ 56 w 101"/>
                    <a:gd name="T23" fmla="*/ 84 h 95"/>
                    <a:gd name="T24" fmla="*/ 71 w 101"/>
                    <a:gd name="T25" fmla="*/ 90 h 95"/>
                    <a:gd name="T26" fmla="*/ 75 w 101"/>
                    <a:gd name="T27" fmla="*/ 89 h 95"/>
                    <a:gd name="T28" fmla="*/ 93 w 101"/>
                    <a:gd name="T29" fmla="*/ 65 h 95"/>
                    <a:gd name="T30" fmla="*/ 89 w 101"/>
                    <a:gd name="T31" fmla="*/ 56 h 95"/>
                    <a:gd name="T32" fmla="*/ 100 w 101"/>
                    <a:gd name="T33" fmla="*/ 34 h 95"/>
                    <a:gd name="T34" fmla="*/ 79 w 101"/>
                    <a:gd name="T35" fmla="*/ 16 h 95"/>
                    <a:gd name="T36" fmla="*/ 75 w 101"/>
                    <a:gd name="T37" fmla="*/ 16 h 95"/>
                    <a:gd name="T38" fmla="*/ 68 w 101"/>
                    <a:gd name="T39" fmla="*/ 19 h 95"/>
                    <a:gd name="T40" fmla="*/ 68 w 101"/>
                    <a:gd name="T41" fmla="*/ 17 h 95"/>
                    <a:gd name="T42" fmla="*/ 47 w 101"/>
                    <a:gd name="T4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" h="95"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3" y="25"/>
                      </a:cubicBezTo>
                      <a:cubicBezTo>
                        <a:pt x="22" y="25"/>
                        <a:pt x="21" y="25"/>
                        <a:pt x="20" y="25"/>
                      </a:cubicBezTo>
                      <a:cubicBezTo>
                        <a:pt x="8" y="27"/>
                        <a:pt x="0" y="38"/>
                        <a:pt x="2" y="50"/>
                      </a:cubicBezTo>
                      <a:cubicBezTo>
                        <a:pt x="4" y="58"/>
                        <a:pt x="10" y="65"/>
                        <a:pt x="17" y="67"/>
                      </a:cubicBezTo>
                      <a:cubicBezTo>
                        <a:pt x="16" y="70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4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2" y="62"/>
                        <a:pt x="91" y="59"/>
                        <a:pt x="89" y="56"/>
                      </a:cubicBezTo>
                      <a:cubicBezTo>
                        <a:pt x="97" y="52"/>
                        <a:pt x="101" y="43"/>
                        <a:pt x="100" y="34"/>
                      </a:cubicBezTo>
                      <a:cubicBezTo>
                        <a:pt x="98" y="24"/>
                        <a:pt x="89" y="16"/>
                        <a:pt x="79" y="16"/>
                      </a:cubicBezTo>
                      <a:cubicBezTo>
                        <a:pt x="78" y="16"/>
                        <a:pt x="76" y="16"/>
                        <a:pt x="75" y="16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7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" name="Freeform 118"/>
                <p:cNvSpPr>
                  <a:spLocks/>
                </p:cNvSpPr>
                <p:nvPr/>
              </p:nvSpPr>
              <p:spPr bwMode="auto">
                <a:xfrm>
                  <a:off x="5773738" y="1085850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3 w 24"/>
                    <a:gd name="T9" fmla="*/ 2 h 23"/>
                    <a:gd name="T10" fmla="*/ 23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0"/>
                        <a:pt x="1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4" y="3"/>
                        <a:pt x="24" y="5"/>
                        <a:pt x="23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" name="Freeform 119"/>
                <p:cNvSpPr>
                  <a:spLocks/>
                </p:cNvSpPr>
                <p:nvPr/>
              </p:nvSpPr>
              <p:spPr bwMode="auto">
                <a:xfrm>
                  <a:off x="5829301" y="1074738"/>
                  <a:ext cx="46038" cy="46037"/>
                </a:xfrm>
                <a:custGeom>
                  <a:avLst/>
                  <a:gdLst>
                    <a:gd name="T0" fmla="*/ 11 w 12"/>
                    <a:gd name="T1" fmla="*/ 5 h 12"/>
                    <a:gd name="T2" fmla="*/ 7 w 12"/>
                    <a:gd name="T3" fmla="*/ 12 h 12"/>
                    <a:gd name="T4" fmla="*/ 0 w 12"/>
                    <a:gd name="T5" fmla="*/ 7 h 12"/>
                    <a:gd name="T6" fmla="*/ 5 w 12"/>
                    <a:gd name="T7" fmla="*/ 1 h 12"/>
                    <a:gd name="T8" fmla="*/ 11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" name="Freeform 120"/>
                <p:cNvSpPr>
                  <a:spLocks/>
                </p:cNvSpPr>
                <p:nvPr/>
              </p:nvSpPr>
              <p:spPr bwMode="auto">
                <a:xfrm>
                  <a:off x="5762626" y="10144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8 w 11"/>
                    <a:gd name="T3" fmla="*/ 29 h 29"/>
                    <a:gd name="T4" fmla="*/ 4 w 11"/>
                    <a:gd name="T5" fmla="*/ 26 h 29"/>
                    <a:gd name="T6" fmla="*/ 0 w 11"/>
                    <a:gd name="T7" fmla="*/ 4 h 29"/>
                    <a:gd name="T8" fmla="*/ 3 w 11"/>
                    <a:gd name="T9" fmla="*/ 0 h 29"/>
                    <a:gd name="T10" fmla="*/ 7 w 11"/>
                    <a:gd name="T11" fmla="*/ 3 h 29"/>
                    <a:gd name="T12" fmla="*/ 11 w 11"/>
                    <a:gd name="T13" fmla="*/ 25 h 29"/>
                    <a:gd name="T14" fmla="*/ 8 w 11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7"/>
                        <a:pt x="10" y="29"/>
                        <a:pt x="8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" name="Freeform 121"/>
                <p:cNvSpPr>
                  <a:spLocks/>
                </p:cNvSpPr>
                <p:nvPr/>
              </p:nvSpPr>
              <p:spPr bwMode="auto">
                <a:xfrm>
                  <a:off x="5754688" y="1003300"/>
                  <a:ext cx="41275" cy="46037"/>
                </a:xfrm>
                <a:custGeom>
                  <a:avLst/>
                  <a:gdLst>
                    <a:gd name="T0" fmla="*/ 11 w 11"/>
                    <a:gd name="T1" fmla="*/ 5 h 12"/>
                    <a:gd name="T2" fmla="*/ 6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" name="Freeform 122"/>
                <p:cNvSpPr>
                  <a:spLocks/>
                </p:cNvSpPr>
                <p:nvPr/>
              </p:nvSpPr>
              <p:spPr bwMode="auto">
                <a:xfrm>
                  <a:off x="5811838" y="1146175"/>
                  <a:ext cx="107950" cy="30162"/>
                </a:xfrm>
                <a:custGeom>
                  <a:avLst/>
                  <a:gdLst>
                    <a:gd name="T0" fmla="*/ 0 w 29"/>
                    <a:gd name="T1" fmla="*/ 5 h 8"/>
                    <a:gd name="T2" fmla="*/ 0 w 29"/>
                    <a:gd name="T3" fmla="*/ 5 h 8"/>
                    <a:gd name="T4" fmla="*/ 4 w 29"/>
                    <a:gd name="T5" fmla="*/ 1 h 8"/>
                    <a:gd name="T6" fmla="*/ 26 w 29"/>
                    <a:gd name="T7" fmla="*/ 0 h 8"/>
                    <a:gd name="T8" fmla="*/ 29 w 29"/>
                    <a:gd name="T9" fmla="*/ 4 h 8"/>
                    <a:gd name="T10" fmla="*/ 26 w 29"/>
                    <a:gd name="T11" fmla="*/ 7 h 8"/>
                    <a:gd name="T12" fmla="*/ 4 w 29"/>
                    <a:gd name="T13" fmla="*/ 8 h 8"/>
                    <a:gd name="T14" fmla="*/ 0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2" y="1"/>
                        <a:pt x="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8" y="0"/>
                        <a:pt x="29" y="2"/>
                        <a:pt x="29" y="4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" name="Freeform 123"/>
                <p:cNvSpPr>
                  <a:spLocks/>
                </p:cNvSpPr>
                <p:nvPr/>
              </p:nvSpPr>
              <p:spPr bwMode="auto">
                <a:xfrm>
                  <a:off x="5889626" y="1135063"/>
                  <a:ext cx="46038" cy="49212"/>
                </a:xfrm>
                <a:custGeom>
                  <a:avLst/>
                  <a:gdLst>
                    <a:gd name="T0" fmla="*/ 11 w 12"/>
                    <a:gd name="T1" fmla="*/ 9 h 13"/>
                    <a:gd name="T2" fmla="*/ 3 w 12"/>
                    <a:gd name="T3" fmla="*/ 11 h 13"/>
                    <a:gd name="T4" fmla="*/ 1 w 12"/>
                    <a:gd name="T5" fmla="*/ 3 h 13"/>
                    <a:gd name="T6" fmla="*/ 9 w 12"/>
                    <a:gd name="T7" fmla="*/ 1 h 13"/>
                    <a:gd name="T8" fmla="*/ 11 w 1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1" y="9"/>
                      </a:moveTo>
                      <a:cubicBezTo>
                        <a:pt x="9" y="12"/>
                        <a:pt x="6" y="13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" name="Freeform 124"/>
                <p:cNvSpPr>
                  <a:spLocks/>
                </p:cNvSpPr>
                <p:nvPr/>
              </p:nvSpPr>
              <p:spPr bwMode="auto">
                <a:xfrm>
                  <a:off x="5781676" y="1162050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2 w 25"/>
                    <a:gd name="T3" fmla="*/ 2 h 22"/>
                    <a:gd name="T4" fmla="*/ 6 w 25"/>
                    <a:gd name="T5" fmla="*/ 1 h 22"/>
                    <a:gd name="T6" fmla="*/ 24 w 25"/>
                    <a:gd name="T7" fmla="*/ 15 h 22"/>
                    <a:gd name="T8" fmla="*/ 24 w 25"/>
                    <a:gd name="T9" fmla="*/ 20 h 22"/>
                    <a:gd name="T10" fmla="*/ 19 w 25"/>
                    <a:gd name="T11" fmla="*/ 20 h 22"/>
                    <a:gd name="T12" fmla="*/ 2 w 25"/>
                    <a:gd name="T13" fmla="*/ 7 h 22"/>
                    <a:gd name="T14" fmla="*/ 2 w 25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5" y="16"/>
                        <a:pt x="25" y="18"/>
                        <a:pt x="24" y="20"/>
                      </a:cubicBezTo>
                      <a:cubicBezTo>
                        <a:pt x="23" y="21"/>
                        <a:pt x="21" y="22"/>
                        <a:pt x="19" y="2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" name="Freeform 125"/>
                <p:cNvSpPr>
                  <a:spLocks/>
                </p:cNvSpPr>
                <p:nvPr/>
              </p:nvSpPr>
              <p:spPr bwMode="auto">
                <a:xfrm>
                  <a:off x="5842001" y="1206500"/>
                  <a:ext cx="47625" cy="46037"/>
                </a:xfrm>
                <a:custGeom>
                  <a:avLst/>
                  <a:gdLst>
                    <a:gd name="T0" fmla="*/ 8 w 13"/>
                    <a:gd name="T1" fmla="*/ 11 h 12"/>
                    <a:gd name="T2" fmla="*/ 1 w 13"/>
                    <a:gd name="T3" fmla="*/ 8 h 12"/>
                    <a:gd name="T4" fmla="*/ 5 w 13"/>
                    <a:gd name="T5" fmla="*/ 1 h 12"/>
                    <a:gd name="T6" fmla="*/ 12 w 13"/>
                    <a:gd name="T7" fmla="*/ 4 h 12"/>
                    <a:gd name="T8" fmla="*/ 8 w 13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1"/>
                      </a:moveTo>
                      <a:cubicBezTo>
                        <a:pt x="5" y="12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1"/>
                        <a:pt x="12" y="4"/>
                      </a:cubicBezTo>
                      <a:cubicBezTo>
                        <a:pt x="13" y="7"/>
                        <a:pt x="11" y="10"/>
                        <a:pt x="8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" name="Freeform 126"/>
                <p:cNvSpPr>
                  <a:spLocks/>
                </p:cNvSpPr>
                <p:nvPr/>
              </p:nvSpPr>
              <p:spPr bwMode="auto">
                <a:xfrm>
                  <a:off x="5724526" y="11874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6 w 18"/>
                    <a:gd name="T3" fmla="*/ 1 h 27"/>
                    <a:gd name="T4" fmla="*/ 18 w 18"/>
                    <a:gd name="T5" fmla="*/ 6 h 27"/>
                    <a:gd name="T6" fmla="*/ 7 w 18"/>
                    <a:gd name="T7" fmla="*/ 25 h 27"/>
                    <a:gd name="T8" fmla="*/ 2 w 18"/>
                    <a:gd name="T9" fmla="*/ 26 h 27"/>
                    <a:gd name="T10" fmla="*/ 1 w 18"/>
                    <a:gd name="T11" fmla="*/ 22 h 27"/>
                    <a:gd name="T12" fmla="*/ 11 w 18"/>
                    <a:gd name="T13" fmla="*/ 2 h 27"/>
                    <a:gd name="T14" fmla="*/ 16 w 18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4"/>
                        <a:pt x="18" y="6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7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1" y="2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5" y="0"/>
                        <a:pt x="16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" name="Freeform 127"/>
                <p:cNvSpPr>
                  <a:spLocks/>
                </p:cNvSpPr>
                <p:nvPr/>
              </p:nvSpPr>
              <p:spPr bwMode="auto">
                <a:xfrm>
                  <a:off x="5713413" y="1255713"/>
                  <a:ext cx="49213" cy="49212"/>
                </a:xfrm>
                <a:custGeom>
                  <a:avLst/>
                  <a:gdLst>
                    <a:gd name="T0" fmla="*/ 2 w 13"/>
                    <a:gd name="T1" fmla="*/ 9 h 13"/>
                    <a:gd name="T2" fmla="*/ 4 w 13"/>
                    <a:gd name="T3" fmla="*/ 1 h 13"/>
                    <a:gd name="T4" fmla="*/ 11 w 13"/>
                    <a:gd name="T5" fmla="*/ 4 h 13"/>
                    <a:gd name="T6" fmla="*/ 9 w 13"/>
                    <a:gd name="T7" fmla="*/ 11 h 13"/>
                    <a:gd name="T8" fmla="*/ 2 w 13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2" y="9"/>
                      </a:moveTo>
                      <a:cubicBezTo>
                        <a:pt x="0" y="6"/>
                        <a:pt x="1" y="3"/>
                        <a:pt x="4" y="1"/>
                      </a:cubicBezTo>
                      <a:cubicBezTo>
                        <a:pt x="7" y="0"/>
                        <a:pt x="10" y="1"/>
                        <a:pt x="11" y="4"/>
                      </a:cubicBezTo>
                      <a:cubicBezTo>
                        <a:pt x="13" y="7"/>
                        <a:pt x="12" y="10"/>
                        <a:pt x="9" y="11"/>
                      </a:cubicBezTo>
                      <a:cubicBezTo>
                        <a:pt x="6" y="13"/>
                        <a:pt x="3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" name="Freeform 128"/>
                <p:cNvSpPr>
                  <a:spLocks/>
                </p:cNvSpPr>
                <p:nvPr/>
              </p:nvSpPr>
              <p:spPr bwMode="auto">
                <a:xfrm>
                  <a:off x="5657851" y="1157288"/>
                  <a:ext cx="107950" cy="30162"/>
                </a:xfrm>
                <a:custGeom>
                  <a:avLst/>
                  <a:gdLst>
                    <a:gd name="T0" fmla="*/ 29 w 29"/>
                    <a:gd name="T1" fmla="*/ 5 h 8"/>
                    <a:gd name="T2" fmla="*/ 29 w 29"/>
                    <a:gd name="T3" fmla="*/ 5 h 8"/>
                    <a:gd name="T4" fmla="*/ 25 w 29"/>
                    <a:gd name="T5" fmla="*/ 8 h 8"/>
                    <a:gd name="T6" fmla="*/ 3 w 29"/>
                    <a:gd name="T7" fmla="*/ 7 h 8"/>
                    <a:gd name="T8" fmla="*/ 0 w 29"/>
                    <a:gd name="T9" fmla="*/ 3 h 8"/>
                    <a:gd name="T10" fmla="*/ 4 w 29"/>
                    <a:gd name="T11" fmla="*/ 0 h 8"/>
                    <a:gd name="T12" fmla="*/ 25 w 29"/>
                    <a:gd name="T13" fmla="*/ 1 h 8"/>
                    <a:gd name="T14" fmla="*/ 29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29" y="5"/>
                      </a:move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7"/>
                        <a:pt x="27" y="8"/>
                        <a:pt x="25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7" y="1"/>
                        <a:pt x="29" y="3"/>
                        <a:pt x="29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" name="Freeform 129"/>
                <p:cNvSpPr>
                  <a:spLocks/>
                </p:cNvSpPr>
                <p:nvPr/>
              </p:nvSpPr>
              <p:spPr bwMode="auto">
                <a:xfrm>
                  <a:off x="5641976" y="1146175"/>
                  <a:ext cx="46038" cy="49212"/>
                </a:xfrm>
                <a:custGeom>
                  <a:avLst/>
                  <a:gdLst>
                    <a:gd name="T0" fmla="*/ 2 w 12"/>
                    <a:gd name="T1" fmla="*/ 3 h 13"/>
                    <a:gd name="T2" fmla="*/ 10 w 12"/>
                    <a:gd name="T3" fmla="*/ 2 h 13"/>
                    <a:gd name="T4" fmla="*/ 11 w 12"/>
                    <a:gd name="T5" fmla="*/ 10 h 13"/>
                    <a:gd name="T6" fmla="*/ 3 w 12"/>
                    <a:gd name="T7" fmla="*/ 11 h 13"/>
                    <a:gd name="T8" fmla="*/ 2 w 12"/>
                    <a:gd name="T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2" y="3"/>
                      </a:moveTo>
                      <a:cubicBezTo>
                        <a:pt x="4" y="1"/>
                        <a:pt x="7" y="0"/>
                        <a:pt x="10" y="2"/>
                      </a:cubicBezTo>
                      <a:cubicBezTo>
                        <a:pt x="12" y="4"/>
                        <a:pt x="12" y="8"/>
                        <a:pt x="11" y="10"/>
                      </a:cubicBezTo>
                      <a:cubicBezTo>
                        <a:pt x="9" y="12"/>
                        <a:pt x="5" y="13"/>
                        <a:pt x="3" y="11"/>
                      </a:cubicBezTo>
                      <a:cubicBezTo>
                        <a:pt x="0" y="9"/>
                        <a:pt x="0" y="6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" name="Freeform 130"/>
                <p:cNvSpPr>
                  <a:spLocks/>
                </p:cNvSpPr>
                <p:nvPr/>
              </p:nvSpPr>
              <p:spPr bwMode="auto">
                <a:xfrm>
                  <a:off x="5716588" y="1101725"/>
                  <a:ext cx="95250" cy="82550"/>
                </a:xfrm>
                <a:custGeom>
                  <a:avLst/>
                  <a:gdLst>
                    <a:gd name="T0" fmla="*/ 23 w 25"/>
                    <a:gd name="T1" fmla="*/ 21 h 22"/>
                    <a:gd name="T2" fmla="*/ 23 w 25"/>
                    <a:gd name="T3" fmla="*/ 21 h 22"/>
                    <a:gd name="T4" fmla="*/ 19 w 25"/>
                    <a:gd name="T5" fmla="*/ 21 h 22"/>
                    <a:gd name="T6" fmla="*/ 2 w 25"/>
                    <a:gd name="T7" fmla="*/ 7 h 22"/>
                    <a:gd name="T8" fmla="*/ 1 w 25"/>
                    <a:gd name="T9" fmla="*/ 2 h 22"/>
                    <a:gd name="T10" fmla="*/ 6 w 25"/>
                    <a:gd name="T11" fmla="*/ 2 h 22"/>
                    <a:gd name="T12" fmla="*/ 23 w 25"/>
                    <a:gd name="T13" fmla="*/ 16 h 22"/>
                    <a:gd name="T14" fmla="*/ 23 w 25"/>
                    <a:gd name="T1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2"/>
                        <a:pt x="20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6" y="2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7"/>
                        <a:pt x="25" y="19"/>
                        <a:pt x="23" y="2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" name="Freeform 131"/>
                <p:cNvSpPr>
                  <a:spLocks/>
                </p:cNvSpPr>
                <p:nvPr/>
              </p:nvSpPr>
              <p:spPr bwMode="auto">
                <a:xfrm>
                  <a:off x="5705476" y="1093788"/>
                  <a:ext cx="46038" cy="46037"/>
                </a:xfrm>
                <a:custGeom>
                  <a:avLst/>
                  <a:gdLst>
                    <a:gd name="T0" fmla="*/ 4 w 12"/>
                    <a:gd name="T1" fmla="*/ 1 h 12"/>
                    <a:gd name="T2" fmla="*/ 11 w 12"/>
                    <a:gd name="T3" fmla="*/ 5 h 12"/>
                    <a:gd name="T4" fmla="*/ 7 w 12"/>
                    <a:gd name="T5" fmla="*/ 11 h 12"/>
                    <a:gd name="T6" fmla="*/ 0 w 12"/>
                    <a:gd name="T7" fmla="*/ 8 h 12"/>
                    <a:gd name="T8" fmla="*/ 4 w 12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"/>
                      </a:move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7"/>
                        <a:pt x="10" y="11"/>
                        <a:pt x="7" y="11"/>
                      </a:cubicBezTo>
                      <a:cubicBezTo>
                        <a:pt x="4" y="12"/>
                        <a:pt x="1" y="11"/>
                        <a:pt x="0" y="8"/>
                      </a:cubicBezTo>
                      <a:cubicBezTo>
                        <a:pt x="0" y="5"/>
                        <a:pt x="1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" name="Freeform 132"/>
                <p:cNvSpPr>
                  <a:spLocks/>
                </p:cNvSpPr>
                <p:nvPr/>
              </p:nvSpPr>
              <p:spPr bwMode="auto">
                <a:xfrm>
                  <a:off x="5735638" y="1109663"/>
                  <a:ext cx="109538" cy="107950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8 h 29"/>
                    <a:gd name="T4" fmla="*/ 1 w 29"/>
                    <a:gd name="T5" fmla="*/ 17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20"/>
                        <a:pt x="24" y="27"/>
                        <a:pt x="16" y="28"/>
                      </a:cubicBezTo>
                      <a:cubicBezTo>
                        <a:pt x="9" y="29"/>
                        <a:pt x="2" y="24"/>
                        <a:pt x="1" y="17"/>
                      </a:cubicBezTo>
                      <a:cubicBezTo>
                        <a:pt x="0" y="9"/>
                        <a:pt x="5" y="3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86" name="组合 285"/>
              <p:cNvGrpSpPr/>
              <p:nvPr/>
            </p:nvGrpSpPr>
            <p:grpSpPr>
              <a:xfrm>
                <a:off x="247276" y="2747167"/>
                <a:ext cx="469900" cy="461962"/>
                <a:chOff x="4360863" y="1000125"/>
                <a:chExt cx="469900" cy="461962"/>
              </a:xfrm>
            </p:grpSpPr>
            <p:sp>
              <p:nvSpPr>
                <p:cNvPr id="197" name="Freeform 133"/>
                <p:cNvSpPr>
                  <a:spLocks/>
                </p:cNvSpPr>
                <p:nvPr/>
              </p:nvSpPr>
              <p:spPr bwMode="auto">
                <a:xfrm>
                  <a:off x="4360863" y="1000125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2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4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8 h 123"/>
                    <a:gd name="T22" fmla="*/ 50 w 125"/>
                    <a:gd name="T23" fmla="*/ 120 h 123"/>
                    <a:gd name="T24" fmla="*/ 69 w 125"/>
                    <a:gd name="T25" fmla="*/ 107 h 123"/>
                    <a:gd name="T26" fmla="*/ 92 w 125"/>
                    <a:gd name="T27" fmla="*/ 113 h 123"/>
                    <a:gd name="T28" fmla="*/ 115 w 125"/>
                    <a:gd name="T29" fmla="*/ 83 h 123"/>
                    <a:gd name="T30" fmla="*/ 110 w 125"/>
                    <a:gd name="T31" fmla="*/ 72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0"/>
                        <a:pt x="107" y="21"/>
                        <a:pt x="93" y="23"/>
                      </a:cubicBezTo>
                      <a:cubicBezTo>
                        <a:pt x="90" y="23"/>
                        <a:pt x="87" y="24"/>
                        <a:pt x="84" y="26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8"/>
                        <a:pt x="30" y="33"/>
                      </a:cubicBezTo>
                      <a:cubicBezTo>
                        <a:pt x="30" y="33"/>
                        <a:pt x="30" y="33"/>
                        <a:pt x="30" y="34"/>
                      </a:cubicBezTo>
                      <a:cubicBezTo>
                        <a:pt x="28" y="34"/>
                        <a:pt x="26" y="34"/>
                        <a:pt x="24" y="34"/>
                      </a:cubicBezTo>
                      <a:cubicBezTo>
                        <a:pt x="9" y="36"/>
                        <a:pt x="0" y="50"/>
                        <a:pt x="2" y="65"/>
                      </a:cubicBezTo>
                      <a:cubicBezTo>
                        <a:pt x="4" y="75"/>
                        <a:pt x="11" y="83"/>
                        <a:pt x="21" y="86"/>
                      </a:cubicBezTo>
                      <a:cubicBezTo>
                        <a:pt x="19" y="90"/>
                        <a:pt x="19" y="94"/>
                        <a:pt x="20" y="98"/>
                      </a:cubicBezTo>
                      <a:cubicBezTo>
                        <a:pt x="22" y="113"/>
                        <a:pt x="36" y="123"/>
                        <a:pt x="50" y="120"/>
                      </a:cubicBezTo>
                      <a:cubicBezTo>
                        <a:pt x="59" y="119"/>
                        <a:pt x="65" y="114"/>
                        <a:pt x="69" y="107"/>
                      </a:cubicBezTo>
                      <a:cubicBezTo>
                        <a:pt x="75" y="112"/>
                        <a:pt x="83" y="115"/>
                        <a:pt x="92" y="113"/>
                      </a:cubicBezTo>
                      <a:cubicBezTo>
                        <a:pt x="107" y="111"/>
                        <a:pt x="117" y="97"/>
                        <a:pt x="115" y="83"/>
                      </a:cubicBezTo>
                      <a:cubicBezTo>
                        <a:pt x="114" y="79"/>
                        <a:pt x="112" y="76"/>
                        <a:pt x="110" y="72"/>
                      </a:cubicBezTo>
                      <a:cubicBezTo>
                        <a:pt x="120" y="67"/>
                        <a:pt x="125" y="56"/>
                        <a:pt x="123" y="45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" name="Freeform 134"/>
                <p:cNvSpPr>
                  <a:spLocks noEditPoints="1"/>
                </p:cNvSpPr>
                <p:nvPr/>
              </p:nvSpPr>
              <p:spPr bwMode="auto">
                <a:xfrm>
                  <a:off x="4402138" y="1049338"/>
                  <a:ext cx="379413" cy="357187"/>
                </a:xfrm>
                <a:custGeom>
                  <a:avLst/>
                  <a:gdLst>
                    <a:gd name="T0" fmla="*/ 49 w 101"/>
                    <a:gd name="T1" fmla="*/ 37 h 95"/>
                    <a:gd name="T2" fmla="*/ 49 w 101"/>
                    <a:gd name="T3" fmla="*/ 37 h 95"/>
                    <a:gd name="T4" fmla="*/ 45 w 101"/>
                    <a:gd name="T5" fmla="*/ 15 h 95"/>
                    <a:gd name="T6" fmla="*/ 48 w 101"/>
                    <a:gd name="T7" fmla="*/ 11 h 95"/>
                    <a:gd name="T8" fmla="*/ 49 w 101"/>
                    <a:gd name="T9" fmla="*/ 11 h 95"/>
                    <a:gd name="T10" fmla="*/ 52 w 101"/>
                    <a:gd name="T11" fmla="*/ 14 h 95"/>
                    <a:gd name="T12" fmla="*/ 56 w 101"/>
                    <a:gd name="T13" fmla="*/ 36 h 95"/>
                    <a:gd name="T14" fmla="*/ 55 w 101"/>
                    <a:gd name="T15" fmla="*/ 37 h 95"/>
                    <a:gd name="T16" fmla="*/ 62 w 101"/>
                    <a:gd name="T17" fmla="*/ 41 h 95"/>
                    <a:gd name="T18" fmla="*/ 80 w 101"/>
                    <a:gd name="T19" fmla="*/ 34 h 95"/>
                    <a:gd name="T20" fmla="*/ 82 w 101"/>
                    <a:gd name="T21" fmla="*/ 34 h 95"/>
                    <a:gd name="T22" fmla="*/ 85 w 101"/>
                    <a:gd name="T23" fmla="*/ 36 h 95"/>
                    <a:gd name="T24" fmla="*/ 83 w 101"/>
                    <a:gd name="T25" fmla="*/ 41 h 95"/>
                    <a:gd name="T26" fmla="*/ 65 w 101"/>
                    <a:gd name="T27" fmla="*/ 48 h 95"/>
                    <a:gd name="T28" fmla="*/ 65 w 101"/>
                    <a:gd name="T29" fmla="*/ 48 h 95"/>
                    <a:gd name="T30" fmla="*/ 64 w 101"/>
                    <a:gd name="T31" fmla="*/ 57 h 95"/>
                    <a:gd name="T32" fmla="*/ 74 w 101"/>
                    <a:gd name="T33" fmla="*/ 65 h 95"/>
                    <a:gd name="T34" fmla="*/ 74 w 101"/>
                    <a:gd name="T35" fmla="*/ 69 h 95"/>
                    <a:gd name="T36" fmla="*/ 71 w 101"/>
                    <a:gd name="T37" fmla="*/ 71 h 95"/>
                    <a:gd name="T38" fmla="*/ 69 w 101"/>
                    <a:gd name="T39" fmla="*/ 70 h 95"/>
                    <a:gd name="T40" fmla="*/ 59 w 101"/>
                    <a:gd name="T41" fmla="*/ 62 h 95"/>
                    <a:gd name="T42" fmla="*/ 54 w 101"/>
                    <a:gd name="T43" fmla="*/ 63 h 95"/>
                    <a:gd name="T44" fmla="*/ 52 w 101"/>
                    <a:gd name="T45" fmla="*/ 63 h 95"/>
                    <a:gd name="T46" fmla="*/ 52 w 101"/>
                    <a:gd name="T47" fmla="*/ 63 h 95"/>
                    <a:gd name="T48" fmla="*/ 42 w 101"/>
                    <a:gd name="T49" fmla="*/ 82 h 95"/>
                    <a:gd name="T50" fmla="*/ 39 w 101"/>
                    <a:gd name="T51" fmla="*/ 83 h 95"/>
                    <a:gd name="T52" fmla="*/ 37 w 101"/>
                    <a:gd name="T53" fmla="*/ 83 h 95"/>
                    <a:gd name="T54" fmla="*/ 35 w 101"/>
                    <a:gd name="T55" fmla="*/ 78 h 95"/>
                    <a:gd name="T56" fmla="*/ 45 w 101"/>
                    <a:gd name="T57" fmla="*/ 61 h 95"/>
                    <a:gd name="T58" fmla="*/ 40 w 101"/>
                    <a:gd name="T59" fmla="*/ 57 h 95"/>
                    <a:gd name="T60" fmla="*/ 20 w 101"/>
                    <a:gd name="T61" fmla="*/ 55 h 95"/>
                    <a:gd name="T62" fmla="*/ 17 w 101"/>
                    <a:gd name="T63" fmla="*/ 51 h 95"/>
                    <a:gd name="T64" fmla="*/ 20 w 101"/>
                    <a:gd name="T65" fmla="*/ 48 h 95"/>
                    <a:gd name="T66" fmla="*/ 20 w 101"/>
                    <a:gd name="T67" fmla="*/ 48 h 95"/>
                    <a:gd name="T68" fmla="*/ 39 w 101"/>
                    <a:gd name="T69" fmla="*/ 49 h 95"/>
                    <a:gd name="T70" fmla="*/ 49 w 101"/>
                    <a:gd name="T71" fmla="*/ 37 h 95"/>
                    <a:gd name="T72" fmla="*/ 47 w 101"/>
                    <a:gd name="T73" fmla="*/ 0 h 95"/>
                    <a:gd name="T74" fmla="*/ 43 w 101"/>
                    <a:gd name="T75" fmla="*/ 0 h 95"/>
                    <a:gd name="T76" fmla="*/ 25 w 101"/>
                    <a:gd name="T77" fmla="*/ 25 h 95"/>
                    <a:gd name="T78" fmla="*/ 25 w 101"/>
                    <a:gd name="T79" fmla="*/ 26 h 95"/>
                    <a:gd name="T80" fmla="*/ 23 w 101"/>
                    <a:gd name="T81" fmla="*/ 26 h 95"/>
                    <a:gd name="T82" fmla="*/ 20 w 101"/>
                    <a:gd name="T83" fmla="*/ 26 h 95"/>
                    <a:gd name="T84" fmla="*/ 2 w 101"/>
                    <a:gd name="T85" fmla="*/ 51 h 95"/>
                    <a:gd name="T86" fmla="*/ 17 w 101"/>
                    <a:gd name="T87" fmla="*/ 68 h 95"/>
                    <a:gd name="T88" fmla="*/ 17 w 101"/>
                    <a:gd name="T89" fmla="*/ 77 h 95"/>
                    <a:gd name="T90" fmla="*/ 38 w 101"/>
                    <a:gd name="T91" fmla="*/ 95 h 95"/>
                    <a:gd name="T92" fmla="*/ 41 w 101"/>
                    <a:gd name="T93" fmla="*/ 95 h 95"/>
                    <a:gd name="T94" fmla="*/ 56 w 101"/>
                    <a:gd name="T95" fmla="*/ 85 h 95"/>
                    <a:gd name="T96" fmla="*/ 71 w 101"/>
                    <a:gd name="T97" fmla="*/ 90 h 95"/>
                    <a:gd name="T98" fmla="*/ 75 w 101"/>
                    <a:gd name="T99" fmla="*/ 90 h 95"/>
                    <a:gd name="T100" fmla="*/ 93 w 101"/>
                    <a:gd name="T101" fmla="*/ 65 h 95"/>
                    <a:gd name="T102" fmla="*/ 89 w 101"/>
                    <a:gd name="T103" fmla="*/ 57 h 95"/>
                    <a:gd name="T104" fmla="*/ 100 w 101"/>
                    <a:gd name="T105" fmla="*/ 35 h 95"/>
                    <a:gd name="T106" fmla="*/ 79 w 101"/>
                    <a:gd name="T107" fmla="*/ 17 h 95"/>
                    <a:gd name="T108" fmla="*/ 75 w 101"/>
                    <a:gd name="T109" fmla="*/ 17 h 95"/>
                    <a:gd name="T110" fmla="*/ 68 w 101"/>
                    <a:gd name="T111" fmla="*/ 19 h 95"/>
                    <a:gd name="T112" fmla="*/ 68 w 101"/>
                    <a:gd name="T113" fmla="*/ 18 h 95"/>
                    <a:gd name="T114" fmla="*/ 47 w 101"/>
                    <a:gd name="T11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95">
                      <a:moveTo>
                        <a:pt x="49" y="37"/>
                      </a:move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3"/>
                        <a:pt x="46" y="11"/>
                        <a:pt x="48" y="11"/>
                      </a:cubicBezTo>
                      <a:cubicBezTo>
                        <a:pt x="48" y="11"/>
                        <a:pt x="48" y="11"/>
                        <a:pt x="49" y="11"/>
                      </a:cubicBezTo>
                      <a:cubicBezTo>
                        <a:pt x="50" y="11"/>
                        <a:pt x="52" y="12"/>
                        <a:pt x="52" y="14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7"/>
                        <a:pt x="55" y="37"/>
                      </a:cubicBezTo>
                      <a:cubicBezTo>
                        <a:pt x="58" y="38"/>
                        <a:pt x="61" y="39"/>
                        <a:pt x="62" y="41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2" y="34"/>
                      </a:cubicBezTo>
                      <a:cubicBezTo>
                        <a:pt x="83" y="34"/>
                        <a:pt x="84" y="35"/>
                        <a:pt x="85" y="36"/>
                      </a:cubicBezTo>
                      <a:cubicBezTo>
                        <a:pt x="86" y="38"/>
                        <a:pt x="85" y="40"/>
                        <a:pt x="83" y="41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51"/>
                        <a:pt x="65" y="54"/>
                        <a:pt x="64" y="57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6"/>
                        <a:pt x="75" y="68"/>
                        <a:pt x="74" y="69"/>
                      </a:cubicBezTo>
                      <a:cubicBezTo>
                        <a:pt x="73" y="70"/>
                        <a:pt x="72" y="71"/>
                        <a:pt x="71" y="71"/>
                      </a:cubicBezTo>
                      <a:cubicBezTo>
                        <a:pt x="71" y="71"/>
                        <a:pt x="70" y="70"/>
                        <a:pt x="69" y="70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8" y="62"/>
                        <a:pt x="56" y="63"/>
                        <a:pt x="54" y="63"/>
                      </a:cubicBezTo>
                      <a:cubicBezTo>
                        <a:pt x="54" y="63"/>
                        <a:pt x="53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1" y="83"/>
                        <a:pt x="40" y="83"/>
                        <a:pt x="39" y="83"/>
                      </a:cubicBezTo>
                      <a:cubicBezTo>
                        <a:pt x="38" y="83"/>
                        <a:pt x="37" y="83"/>
                        <a:pt x="37" y="83"/>
                      </a:cubicBezTo>
                      <a:cubicBezTo>
                        <a:pt x="35" y="82"/>
                        <a:pt x="35" y="80"/>
                        <a:pt x="35" y="78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3" y="60"/>
                        <a:pt x="42" y="59"/>
                        <a:pt x="40" y="57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8" y="55"/>
                        <a:pt x="17" y="53"/>
                        <a:pt x="17" y="51"/>
                      </a:cubicBezTo>
                      <a:cubicBezTo>
                        <a:pt x="17" y="50"/>
                        <a:pt x="18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39" y="44"/>
                        <a:pt x="43" y="39"/>
                        <a:pt x="49" y="37"/>
                      </a:cubicBezTo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5"/>
                      </a:cubicBez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39"/>
                        <a:pt x="2" y="51"/>
                      </a:cubicBezTo>
                      <a:cubicBezTo>
                        <a:pt x="4" y="59"/>
                        <a:pt x="10" y="65"/>
                        <a:pt x="17" y="68"/>
                      </a:cubicBezTo>
                      <a:cubicBezTo>
                        <a:pt x="16" y="71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5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90"/>
                        <a:pt x="75" y="90"/>
                      </a:cubicBezTo>
                      <a:cubicBezTo>
                        <a:pt x="86" y="88"/>
                        <a:pt x="95" y="77"/>
                        <a:pt x="93" y="65"/>
                      </a:cubicBezTo>
                      <a:cubicBezTo>
                        <a:pt x="92" y="62"/>
                        <a:pt x="91" y="59"/>
                        <a:pt x="89" y="57"/>
                      </a:cubicBezTo>
                      <a:cubicBezTo>
                        <a:pt x="97" y="52"/>
                        <a:pt x="101" y="44"/>
                        <a:pt x="100" y="35"/>
                      </a:cubicBezTo>
                      <a:cubicBezTo>
                        <a:pt x="98" y="24"/>
                        <a:pt x="89" y="17"/>
                        <a:pt x="79" y="17"/>
                      </a:cubicBezTo>
                      <a:cubicBezTo>
                        <a:pt x="78" y="17"/>
                        <a:pt x="76" y="17"/>
                        <a:pt x="75" y="17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9"/>
                        <a:pt x="68" y="18"/>
                        <a:pt x="68" y="18"/>
                      </a:cubicBezTo>
                      <a:cubicBezTo>
                        <a:pt x="66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" name="Freeform 135"/>
                <p:cNvSpPr>
                  <a:spLocks/>
                </p:cNvSpPr>
                <p:nvPr/>
              </p:nvSpPr>
              <p:spPr bwMode="auto">
                <a:xfrm>
                  <a:off x="4572001" y="10906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4 w 11"/>
                    <a:gd name="T3" fmla="*/ 26 h 29"/>
                    <a:gd name="T4" fmla="*/ 0 w 11"/>
                    <a:gd name="T5" fmla="*/ 4 h 29"/>
                    <a:gd name="T6" fmla="*/ 3 w 11"/>
                    <a:gd name="T7" fmla="*/ 0 h 29"/>
                    <a:gd name="T8" fmla="*/ 7 w 11"/>
                    <a:gd name="T9" fmla="*/ 3 h 29"/>
                    <a:gd name="T10" fmla="*/ 11 w 11"/>
                    <a:gd name="T11" fmla="*/ 25 h 29"/>
                    <a:gd name="T12" fmla="*/ 8 w 11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0" y="28"/>
                        <a:pt x="8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" name="Freeform 136"/>
                <p:cNvSpPr>
                  <a:spLocks/>
                </p:cNvSpPr>
                <p:nvPr/>
              </p:nvSpPr>
              <p:spPr bwMode="auto">
                <a:xfrm>
                  <a:off x="4564063" y="1079500"/>
                  <a:ext cx="41275" cy="41275"/>
                </a:xfrm>
                <a:custGeom>
                  <a:avLst/>
                  <a:gdLst>
                    <a:gd name="T0" fmla="*/ 10 w 11"/>
                    <a:gd name="T1" fmla="*/ 5 h 11"/>
                    <a:gd name="T2" fmla="*/ 6 w 11"/>
                    <a:gd name="T3" fmla="*/ 11 h 11"/>
                    <a:gd name="T4" fmla="*/ 0 w 11"/>
                    <a:gd name="T5" fmla="*/ 6 h 11"/>
                    <a:gd name="T6" fmla="*/ 4 w 11"/>
                    <a:gd name="T7" fmla="*/ 0 h 11"/>
                    <a:gd name="T8" fmla="*/ 1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5"/>
                      </a:moveTo>
                      <a:cubicBezTo>
                        <a:pt x="11" y="7"/>
                        <a:pt x="9" y="10"/>
                        <a:pt x="6" y="11"/>
                      </a:cubicBezTo>
                      <a:cubicBezTo>
                        <a:pt x="3" y="11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4" y="0"/>
                      </a:cubicBezTo>
                      <a:cubicBezTo>
                        <a:pt x="7" y="0"/>
                        <a:pt x="10" y="2"/>
                        <a:pt x="1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" name="Freeform 137"/>
                <p:cNvSpPr>
                  <a:spLocks/>
                </p:cNvSpPr>
                <p:nvPr/>
              </p:nvSpPr>
              <p:spPr bwMode="auto">
                <a:xfrm>
                  <a:off x="4616451" y="1176338"/>
                  <a:ext cx="109538" cy="60325"/>
                </a:xfrm>
                <a:custGeom>
                  <a:avLst/>
                  <a:gdLst>
                    <a:gd name="T0" fmla="*/ 1 w 29"/>
                    <a:gd name="T1" fmla="*/ 13 h 16"/>
                    <a:gd name="T2" fmla="*/ 3 w 29"/>
                    <a:gd name="T3" fmla="*/ 9 h 16"/>
                    <a:gd name="T4" fmla="*/ 23 w 29"/>
                    <a:gd name="T5" fmla="*/ 0 h 16"/>
                    <a:gd name="T6" fmla="*/ 28 w 29"/>
                    <a:gd name="T7" fmla="*/ 2 h 16"/>
                    <a:gd name="T8" fmla="*/ 26 w 29"/>
                    <a:gd name="T9" fmla="*/ 7 h 16"/>
                    <a:gd name="T10" fmla="*/ 6 w 29"/>
                    <a:gd name="T11" fmla="*/ 15 h 16"/>
                    <a:gd name="T12" fmla="*/ 1 w 2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6">
                      <a:moveTo>
                        <a:pt x="1" y="13"/>
                      </a:moveTo>
                      <a:cubicBezTo>
                        <a:pt x="0" y="11"/>
                        <a:pt x="1" y="9"/>
                        <a:pt x="3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0"/>
                        <a:pt x="27" y="0"/>
                        <a:pt x="28" y="2"/>
                      </a:cubicBezTo>
                      <a:cubicBezTo>
                        <a:pt x="29" y="4"/>
                        <a:pt x="28" y="6"/>
                        <a:pt x="26" y="7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4" y="16"/>
                        <a:pt x="2" y="15"/>
                        <a:pt x="1" y="1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" name="Freeform 138"/>
                <p:cNvSpPr>
                  <a:spLocks/>
                </p:cNvSpPr>
                <p:nvPr/>
              </p:nvSpPr>
              <p:spPr bwMode="auto">
                <a:xfrm>
                  <a:off x="4687888" y="1165225"/>
                  <a:ext cx="44450" cy="46037"/>
                </a:xfrm>
                <a:custGeom>
                  <a:avLst/>
                  <a:gdLst>
                    <a:gd name="T0" fmla="*/ 12 w 12"/>
                    <a:gd name="T1" fmla="*/ 7 h 12"/>
                    <a:gd name="T2" fmla="*/ 5 w 12"/>
                    <a:gd name="T3" fmla="*/ 11 h 12"/>
                    <a:gd name="T4" fmla="*/ 1 w 12"/>
                    <a:gd name="T5" fmla="*/ 5 h 12"/>
                    <a:gd name="T6" fmla="*/ 7 w 12"/>
                    <a:gd name="T7" fmla="*/ 0 h 12"/>
                    <a:gd name="T8" fmla="*/ 12 w 12"/>
                    <a:gd name="T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7"/>
                      </a:move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4" y="0"/>
                        <a:pt x="7" y="0"/>
                      </a:cubicBezTo>
                      <a:cubicBezTo>
                        <a:pt x="10" y="1"/>
                        <a:pt x="12" y="4"/>
                        <a:pt x="12" y="7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" name="Freeform 139"/>
                <p:cNvSpPr>
                  <a:spLocks/>
                </p:cNvSpPr>
                <p:nvPr/>
              </p:nvSpPr>
              <p:spPr bwMode="auto">
                <a:xfrm>
                  <a:off x="4591051" y="1233488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6 w 25"/>
                    <a:gd name="T3" fmla="*/ 2 h 22"/>
                    <a:gd name="T4" fmla="*/ 24 w 25"/>
                    <a:gd name="T5" fmla="*/ 16 h 22"/>
                    <a:gd name="T6" fmla="*/ 24 w 25"/>
                    <a:gd name="T7" fmla="*/ 20 h 22"/>
                    <a:gd name="T8" fmla="*/ 19 w 25"/>
                    <a:gd name="T9" fmla="*/ 21 h 22"/>
                    <a:gd name="T10" fmla="*/ 2 w 25"/>
                    <a:gd name="T11" fmla="*/ 7 h 22"/>
                    <a:gd name="T12" fmla="*/ 2 w 25"/>
                    <a:gd name="T13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3" y="1"/>
                        <a:pt x="5" y="0"/>
                        <a:pt x="6" y="2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7"/>
                        <a:pt x="25" y="19"/>
                        <a:pt x="24" y="20"/>
                      </a:cubicBezTo>
                      <a:cubicBezTo>
                        <a:pt x="23" y="22"/>
                        <a:pt x="21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0" y="4"/>
                        <a:pt x="2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" name="Freeform 140"/>
                <p:cNvSpPr>
                  <a:spLocks/>
                </p:cNvSpPr>
                <p:nvPr/>
              </p:nvSpPr>
              <p:spPr bwMode="auto">
                <a:xfrm>
                  <a:off x="4649788" y="1277938"/>
                  <a:ext cx="49213" cy="49212"/>
                </a:xfrm>
                <a:custGeom>
                  <a:avLst/>
                  <a:gdLst>
                    <a:gd name="T0" fmla="*/ 8 w 13"/>
                    <a:gd name="T1" fmla="*/ 12 h 13"/>
                    <a:gd name="T2" fmla="*/ 1 w 13"/>
                    <a:gd name="T3" fmla="*/ 8 h 13"/>
                    <a:gd name="T4" fmla="*/ 5 w 13"/>
                    <a:gd name="T5" fmla="*/ 1 h 13"/>
                    <a:gd name="T6" fmla="*/ 12 w 13"/>
                    <a:gd name="T7" fmla="*/ 5 h 13"/>
                    <a:gd name="T8" fmla="*/ 8 w 13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8" y="12"/>
                      </a:move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" name="Freeform 141"/>
                <p:cNvSpPr>
                  <a:spLocks/>
                </p:cNvSpPr>
                <p:nvPr/>
              </p:nvSpPr>
              <p:spPr bwMode="auto">
                <a:xfrm>
                  <a:off x="4533901" y="12636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8 w 18"/>
                    <a:gd name="T3" fmla="*/ 5 h 27"/>
                    <a:gd name="T4" fmla="*/ 7 w 18"/>
                    <a:gd name="T5" fmla="*/ 25 h 27"/>
                    <a:gd name="T6" fmla="*/ 2 w 18"/>
                    <a:gd name="T7" fmla="*/ 26 h 27"/>
                    <a:gd name="T8" fmla="*/ 0 w 18"/>
                    <a:gd name="T9" fmla="*/ 21 h 27"/>
                    <a:gd name="T10" fmla="*/ 11 w 18"/>
                    <a:gd name="T11" fmla="*/ 2 h 27"/>
                    <a:gd name="T12" fmla="*/ 16 w 18"/>
                    <a:gd name="T13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8" y="2"/>
                        <a:pt x="18" y="4"/>
                        <a:pt x="18" y="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6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0" y="2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0"/>
                        <a:pt x="15" y="0"/>
                        <a:pt x="16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" name="Freeform 142"/>
                <p:cNvSpPr>
                  <a:spLocks/>
                </p:cNvSpPr>
                <p:nvPr/>
              </p:nvSpPr>
              <p:spPr bwMode="auto">
                <a:xfrm>
                  <a:off x="4522788" y="1330325"/>
                  <a:ext cx="49213" cy="46037"/>
                </a:xfrm>
                <a:custGeom>
                  <a:avLst/>
                  <a:gdLst>
                    <a:gd name="T0" fmla="*/ 1 w 13"/>
                    <a:gd name="T1" fmla="*/ 8 h 12"/>
                    <a:gd name="T2" fmla="*/ 4 w 13"/>
                    <a:gd name="T3" fmla="*/ 1 h 12"/>
                    <a:gd name="T4" fmla="*/ 11 w 13"/>
                    <a:gd name="T5" fmla="*/ 3 h 12"/>
                    <a:gd name="T6" fmla="*/ 9 w 13"/>
                    <a:gd name="T7" fmla="*/ 11 h 12"/>
                    <a:gd name="T8" fmla="*/ 1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" y="8"/>
                      </a:moveTo>
                      <a:cubicBezTo>
                        <a:pt x="0" y="6"/>
                        <a:pt x="1" y="2"/>
                        <a:pt x="4" y="1"/>
                      </a:cubicBezTo>
                      <a:cubicBezTo>
                        <a:pt x="7" y="0"/>
                        <a:pt x="10" y="1"/>
                        <a:pt x="11" y="3"/>
                      </a:cubicBezTo>
                      <a:cubicBezTo>
                        <a:pt x="13" y="6"/>
                        <a:pt x="12" y="9"/>
                        <a:pt x="9" y="11"/>
                      </a:cubicBezTo>
                      <a:cubicBezTo>
                        <a:pt x="6" y="12"/>
                        <a:pt x="3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" name="Freeform 143"/>
                <p:cNvSpPr>
                  <a:spLocks/>
                </p:cNvSpPr>
                <p:nvPr/>
              </p:nvSpPr>
              <p:spPr bwMode="auto">
                <a:xfrm>
                  <a:off x="4465638" y="1228725"/>
                  <a:ext cx="109538" cy="34925"/>
                </a:xfrm>
                <a:custGeom>
                  <a:avLst/>
                  <a:gdLst>
                    <a:gd name="T0" fmla="*/ 29 w 29"/>
                    <a:gd name="T1" fmla="*/ 6 h 9"/>
                    <a:gd name="T2" fmla="*/ 25 w 29"/>
                    <a:gd name="T3" fmla="*/ 9 h 9"/>
                    <a:gd name="T4" fmla="*/ 3 w 29"/>
                    <a:gd name="T5" fmla="*/ 7 h 9"/>
                    <a:gd name="T6" fmla="*/ 0 w 29"/>
                    <a:gd name="T7" fmla="*/ 3 h 9"/>
                    <a:gd name="T8" fmla="*/ 3 w 29"/>
                    <a:gd name="T9" fmla="*/ 0 h 9"/>
                    <a:gd name="T10" fmla="*/ 25 w 29"/>
                    <a:gd name="T11" fmla="*/ 2 h 9"/>
                    <a:gd name="T12" fmla="*/ 29 w 29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6"/>
                      </a:moveTo>
                      <a:cubicBezTo>
                        <a:pt x="29" y="7"/>
                        <a:pt x="27" y="9"/>
                        <a:pt x="25" y="9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2"/>
                        <a:pt x="29" y="4"/>
                        <a:pt x="29" y="6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" name="Freeform 144"/>
                <p:cNvSpPr>
                  <a:spLocks/>
                </p:cNvSpPr>
                <p:nvPr/>
              </p:nvSpPr>
              <p:spPr bwMode="auto">
                <a:xfrm>
                  <a:off x="4451351" y="1222375"/>
                  <a:ext cx="44450" cy="44450"/>
                </a:xfrm>
                <a:custGeom>
                  <a:avLst/>
                  <a:gdLst>
                    <a:gd name="T0" fmla="*/ 2 w 12"/>
                    <a:gd name="T1" fmla="*/ 3 h 12"/>
                    <a:gd name="T2" fmla="*/ 10 w 12"/>
                    <a:gd name="T3" fmla="*/ 2 h 12"/>
                    <a:gd name="T4" fmla="*/ 11 w 12"/>
                    <a:gd name="T5" fmla="*/ 9 h 12"/>
                    <a:gd name="T6" fmla="*/ 3 w 12"/>
                    <a:gd name="T7" fmla="*/ 10 h 12"/>
                    <a:gd name="T8" fmla="*/ 2 w 1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3"/>
                      </a:moveTo>
                      <a:cubicBezTo>
                        <a:pt x="4" y="0"/>
                        <a:pt x="7" y="0"/>
                        <a:pt x="10" y="2"/>
                      </a:cubicBezTo>
                      <a:cubicBezTo>
                        <a:pt x="12" y="4"/>
                        <a:pt x="12" y="7"/>
                        <a:pt x="11" y="9"/>
                      </a:cubicBezTo>
                      <a:cubicBezTo>
                        <a:pt x="9" y="12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" name="Freeform 145"/>
                <p:cNvSpPr>
                  <a:spLocks/>
                </p:cNvSpPr>
                <p:nvPr/>
              </p:nvSpPr>
              <p:spPr bwMode="auto">
                <a:xfrm>
                  <a:off x="4545013" y="1184275"/>
                  <a:ext cx="109538" cy="109537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7 h 29"/>
                    <a:gd name="T4" fmla="*/ 1 w 29"/>
                    <a:gd name="T5" fmla="*/ 16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19"/>
                        <a:pt x="24" y="26"/>
                        <a:pt x="16" y="27"/>
                      </a:cubicBezTo>
                      <a:cubicBezTo>
                        <a:pt x="9" y="29"/>
                        <a:pt x="2" y="24"/>
                        <a:pt x="1" y="16"/>
                      </a:cubicBezTo>
                      <a:cubicBezTo>
                        <a:pt x="0" y="9"/>
                        <a:pt x="5" y="2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" name="Freeform 146"/>
                <p:cNvSpPr>
                  <a:spLocks/>
                </p:cNvSpPr>
                <p:nvPr/>
              </p:nvSpPr>
              <p:spPr bwMode="auto">
                <a:xfrm>
                  <a:off x="4556126" y="1200150"/>
                  <a:ext cx="82550" cy="74612"/>
                </a:xfrm>
                <a:custGeom>
                  <a:avLst/>
                  <a:gdLst>
                    <a:gd name="T0" fmla="*/ 11 w 22"/>
                    <a:gd name="T1" fmla="*/ 0 h 20"/>
                    <a:gd name="T2" fmla="*/ 9 w 22"/>
                    <a:gd name="T3" fmla="*/ 0 h 20"/>
                    <a:gd name="T4" fmla="*/ 1 w 22"/>
                    <a:gd name="T5" fmla="*/ 12 h 20"/>
                    <a:gd name="T6" fmla="*/ 11 w 22"/>
                    <a:gd name="T7" fmla="*/ 20 h 20"/>
                    <a:gd name="T8" fmla="*/ 13 w 22"/>
                    <a:gd name="T9" fmla="*/ 20 h 20"/>
                    <a:gd name="T10" fmla="*/ 21 w 22"/>
                    <a:gd name="T11" fmla="*/ 8 h 20"/>
                    <a:gd name="T12" fmla="*/ 11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4" y="1"/>
                        <a:pt x="0" y="6"/>
                        <a:pt x="1" y="12"/>
                      </a:cubicBezTo>
                      <a:cubicBezTo>
                        <a:pt x="2" y="17"/>
                        <a:pt x="6" y="20"/>
                        <a:pt x="11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8" y="19"/>
                        <a:pt x="22" y="14"/>
                        <a:pt x="21" y="8"/>
                      </a:cubicBezTo>
                      <a:cubicBezTo>
                        <a:pt x="21" y="3"/>
                        <a:pt x="16" y="0"/>
                        <a:pt x="11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82" name="组合 281"/>
              <p:cNvGrpSpPr/>
              <p:nvPr/>
            </p:nvGrpSpPr>
            <p:grpSpPr>
              <a:xfrm>
                <a:off x="407216" y="0"/>
                <a:ext cx="1627188" cy="2773363"/>
                <a:chOff x="2824163" y="1651000"/>
                <a:chExt cx="1627188" cy="2773363"/>
              </a:xfrm>
            </p:grpSpPr>
            <p:sp>
              <p:nvSpPr>
                <p:cNvPr id="227" name="Freeform 163"/>
                <p:cNvSpPr>
                  <a:spLocks/>
                </p:cNvSpPr>
                <p:nvPr/>
              </p:nvSpPr>
              <p:spPr bwMode="auto">
                <a:xfrm>
                  <a:off x="3587751" y="1687513"/>
                  <a:ext cx="77788" cy="673100"/>
                </a:xfrm>
                <a:custGeom>
                  <a:avLst/>
                  <a:gdLst>
                    <a:gd name="T0" fmla="*/ 16 w 21"/>
                    <a:gd name="T1" fmla="*/ 171 h 179"/>
                    <a:gd name="T2" fmla="*/ 21 w 21"/>
                    <a:gd name="T3" fmla="*/ 9 h 179"/>
                    <a:gd name="T4" fmla="*/ 13 w 21"/>
                    <a:gd name="T5" fmla="*/ 0 h 179"/>
                    <a:gd name="T6" fmla="*/ 5 w 21"/>
                    <a:gd name="T7" fmla="*/ 8 h 179"/>
                    <a:gd name="T8" fmla="*/ 0 w 21"/>
                    <a:gd name="T9" fmla="*/ 171 h 179"/>
                    <a:gd name="T10" fmla="*/ 8 w 21"/>
                    <a:gd name="T11" fmla="*/ 179 h 179"/>
                    <a:gd name="T12" fmla="*/ 16 w 21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79">
                      <a:moveTo>
                        <a:pt x="16" y="171"/>
                      </a:move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4"/>
                        <a:pt x="17" y="0"/>
                        <a:pt x="13" y="0"/>
                      </a:cubicBezTo>
                      <a:cubicBezTo>
                        <a:pt x="8" y="0"/>
                        <a:pt x="5" y="4"/>
                        <a:pt x="5" y="8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5"/>
                        <a:pt x="4" y="179"/>
                        <a:pt x="8" y="179"/>
                      </a:cubicBezTo>
                      <a:cubicBezTo>
                        <a:pt x="13" y="179"/>
                        <a:pt x="16" y="176"/>
                        <a:pt x="16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164"/>
                <p:cNvSpPr>
                  <a:spLocks/>
                </p:cNvSpPr>
                <p:nvPr/>
              </p:nvSpPr>
              <p:spPr bwMode="auto">
                <a:xfrm>
                  <a:off x="3552826" y="4138613"/>
                  <a:ext cx="90488" cy="282575"/>
                </a:xfrm>
                <a:custGeom>
                  <a:avLst/>
                  <a:gdLst>
                    <a:gd name="T0" fmla="*/ 20 w 24"/>
                    <a:gd name="T1" fmla="*/ 0 h 75"/>
                    <a:gd name="T2" fmla="*/ 2 w 24"/>
                    <a:gd name="T3" fmla="*/ 70 h 75"/>
                    <a:gd name="T4" fmla="*/ 11 w 24"/>
                    <a:gd name="T5" fmla="*/ 71 h 75"/>
                    <a:gd name="T6" fmla="*/ 24 w 24"/>
                    <a:gd name="T7" fmla="*/ 10 h 75"/>
                    <a:gd name="T8" fmla="*/ 20 w 24"/>
                    <a:gd name="T9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5">
                      <a:moveTo>
                        <a:pt x="20" y="0"/>
                      </a:moveTo>
                      <a:cubicBezTo>
                        <a:pt x="20" y="0"/>
                        <a:pt x="0" y="28"/>
                        <a:pt x="2" y="70"/>
                      </a:cubicBezTo>
                      <a:cubicBezTo>
                        <a:pt x="3" y="75"/>
                        <a:pt x="10" y="75"/>
                        <a:pt x="11" y="71"/>
                      </a:cubicBezTo>
                      <a:cubicBezTo>
                        <a:pt x="16" y="50"/>
                        <a:pt x="19" y="12"/>
                        <a:pt x="24" y="1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165"/>
                <p:cNvSpPr>
                  <a:spLocks/>
                </p:cNvSpPr>
                <p:nvPr/>
              </p:nvSpPr>
              <p:spPr bwMode="auto">
                <a:xfrm>
                  <a:off x="3640138" y="4138613"/>
                  <a:ext cx="93663" cy="285750"/>
                </a:xfrm>
                <a:custGeom>
                  <a:avLst/>
                  <a:gdLst>
                    <a:gd name="T0" fmla="*/ 3 w 25"/>
                    <a:gd name="T1" fmla="*/ 0 h 76"/>
                    <a:gd name="T2" fmla="*/ 24 w 25"/>
                    <a:gd name="T3" fmla="*/ 70 h 76"/>
                    <a:gd name="T4" fmla="*/ 16 w 25"/>
                    <a:gd name="T5" fmla="*/ 71 h 76"/>
                    <a:gd name="T6" fmla="*/ 0 w 25"/>
                    <a:gd name="T7" fmla="*/ 11 h 76"/>
                    <a:gd name="T8" fmla="*/ 3 w 25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6">
                      <a:moveTo>
                        <a:pt x="3" y="0"/>
                      </a:moveTo>
                      <a:cubicBezTo>
                        <a:pt x="3" y="0"/>
                        <a:pt x="25" y="28"/>
                        <a:pt x="24" y="70"/>
                      </a:cubicBezTo>
                      <a:cubicBezTo>
                        <a:pt x="24" y="75"/>
                        <a:pt x="17" y="76"/>
                        <a:pt x="16" y="71"/>
                      </a:cubicBezTo>
                      <a:cubicBezTo>
                        <a:pt x="10" y="50"/>
                        <a:pt x="6" y="12"/>
                        <a:pt x="0" y="1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166"/>
                <p:cNvSpPr>
                  <a:spLocks/>
                </p:cNvSpPr>
                <p:nvPr/>
              </p:nvSpPr>
              <p:spPr bwMode="auto">
                <a:xfrm>
                  <a:off x="3590926" y="4108450"/>
                  <a:ext cx="101600" cy="290512"/>
                </a:xfrm>
                <a:custGeom>
                  <a:avLst/>
                  <a:gdLst>
                    <a:gd name="T0" fmla="*/ 7 w 27"/>
                    <a:gd name="T1" fmla="*/ 16 h 77"/>
                    <a:gd name="T2" fmla="*/ 18 w 27"/>
                    <a:gd name="T3" fmla="*/ 10 h 77"/>
                    <a:gd name="T4" fmla="*/ 19 w 27"/>
                    <a:gd name="T5" fmla="*/ 73 h 77"/>
                    <a:gd name="T6" fmla="*/ 7 w 27"/>
                    <a:gd name="T7" fmla="*/ 1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7">
                      <a:moveTo>
                        <a:pt x="7" y="16"/>
                      </a:moveTo>
                      <a:cubicBezTo>
                        <a:pt x="7" y="16"/>
                        <a:pt x="8" y="0"/>
                        <a:pt x="18" y="10"/>
                      </a:cubicBezTo>
                      <a:cubicBezTo>
                        <a:pt x="27" y="19"/>
                        <a:pt x="24" y="69"/>
                        <a:pt x="19" y="73"/>
                      </a:cubicBezTo>
                      <a:cubicBezTo>
                        <a:pt x="15" y="77"/>
                        <a:pt x="0" y="67"/>
                        <a:pt x="7" y="16"/>
                      </a:cubicBez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167"/>
                <p:cNvSpPr>
                  <a:spLocks/>
                </p:cNvSpPr>
                <p:nvPr/>
              </p:nvSpPr>
              <p:spPr bwMode="auto">
                <a:xfrm>
                  <a:off x="3302001" y="2060575"/>
                  <a:ext cx="660400" cy="209550"/>
                </a:xfrm>
                <a:custGeom>
                  <a:avLst/>
                  <a:gdLst>
                    <a:gd name="T0" fmla="*/ 148 w 176"/>
                    <a:gd name="T1" fmla="*/ 56 h 56"/>
                    <a:gd name="T2" fmla="*/ 28 w 176"/>
                    <a:gd name="T3" fmla="*/ 56 h 56"/>
                    <a:gd name="T4" fmla="*/ 0 w 176"/>
                    <a:gd name="T5" fmla="*/ 28 h 56"/>
                    <a:gd name="T6" fmla="*/ 28 w 176"/>
                    <a:gd name="T7" fmla="*/ 0 h 56"/>
                    <a:gd name="T8" fmla="*/ 148 w 176"/>
                    <a:gd name="T9" fmla="*/ 0 h 56"/>
                    <a:gd name="T10" fmla="*/ 176 w 176"/>
                    <a:gd name="T11" fmla="*/ 28 h 56"/>
                    <a:gd name="T12" fmla="*/ 148 w 176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6" h="56">
                      <a:moveTo>
                        <a:pt x="148" y="56"/>
                      </a:move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12" y="56"/>
                        <a:pt x="0" y="43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63" y="0"/>
                        <a:pt x="176" y="13"/>
                        <a:pt x="176" y="28"/>
                      </a:cubicBezTo>
                      <a:cubicBezTo>
                        <a:pt x="176" y="43"/>
                        <a:pt x="163" y="56"/>
                        <a:pt x="148" y="56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168"/>
                <p:cNvSpPr>
                  <a:spLocks/>
                </p:cNvSpPr>
                <p:nvPr/>
              </p:nvSpPr>
              <p:spPr bwMode="auto">
                <a:xfrm>
                  <a:off x="3598863" y="3549650"/>
                  <a:ext cx="74613" cy="671512"/>
                </a:xfrm>
                <a:custGeom>
                  <a:avLst/>
                  <a:gdLst>
                    <a:gd name="T0" fmla="*/ 20 w 20"/>
                    <a:gd name="T1" fmla="*/ 171 h 179"/>
                    <a:gd name="T2" fmla="*/ 16 w 20"/>
                    <a:gd name="T3" fmla="*/ 8 h 179"/>
                    <a:gd name="T4" fmla="*/ 7 w 20"/>
                    <a:gd name="T5" fmla="*/ 0 h 179"/>
                    <a:gd name="T6" fmla="*/ 0 w 20"/>
                    <a:gd name="T7" fmla="*/ 9 h 179"/>
                    <a:gd name="T8" fmla="*/ 4 w 20"/>
                    <a:gd name="T9" fmla="*/ 171 h 179"/>
                    <a:gd name="T10" fmla="*/ 13 w 20"/>
                    <a:gd name="T11" fmla="*/ 179 h 179"/>
                    <a:gd name="T12" fmla="*/ 20 w 20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79">
                      <a:moveTo>
                        <a:pt x="20" y="171"/>
                      </a:move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4"/>
                        <a:pt x="12" y="0"/>
                        <a:pt x="7" y="0"/>
                      </a:cubicBezTo>
                      <a:cubicBezTo>
                        <a:pt x="3" y="0"/>
                        <a:pt x="0" y="4"/>
                        <a:pt x="0" y="9"/>
                      </a:cubicBezTo>
                      <a:cubicBezTo>
                        <a:pt x="4" y="171"/>
                        <a:pt x="4" y="171"/>
                        <a:pt x="4" y="171"/>
                      </a:cubicBezTo>
                      <a:cubicBezTo>
                        <a:pt x="4" y="176"/>
                        <a:pt x="8" y="179"/>
                        <a:pt x="13" y="179"/>
                      </a:cubicBezTo>
                      <a:cubicBezTo>
                        <a:pt x="17" y="179"/>
                        <a:pt x="20" y="175"/>
                        <a:pt x="20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169"/>
                <p:cNvSpPr>
                  <a:spLocks/>
                </p:cNvSpPr>
                <p:nvPr/>
              </p:nvSpPr>
              <p:spPr bwMode="auto">
                <a:xfrm>
                  <a:off x="3582988" y="383063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2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170"/>
                <p:cNvSpPr>
                  <a:spLocks/>
                </p:cNvSpPr>
                <p:nvPr/>
              </p:nvSpPr>
              <p:spPr bwMode="auto">
                <a:xfrm>
                  <a:off x="3590926" y="411638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171"/>
                <p:cNvSpPr>
                  <a:spLocks/>
                </p:cNvSpPr>
                <p:nvPr/>
              </p:nvSpPr>
              <p:spPr bwMode="auto">
                <a:xfrm>
                  <a:off x="3444876" y="3451225"/>
                  <a:ext cx="390525" cy="282575"/>
                </a:xfrm>
                <a:custGeom>
                  <a:avLst/>
                  <a:gdLst>
                    <a:gd name="T0" fmla="*/ 76 w 104"/>
                    <a:gd name="T1" fmla="*/ 75 h 75"/>
                    <a:gd name="T2" fmla="*/ 28 w 104"/>
                    <a:gd name="T3" fmla="*/ 75 h 75"/>
                    <a:gd name="T4" fmla="*/ 0 w 104"/>
                    <a:gd name="T5" fmla="*/ 47 h 75"/>
                    <a:gd name="T6" fmla="*/ 0 w 104"/>
                    <a:gd name="T7" fmla="*/ 28 h 75"/>
                    <a:gd name="T8" fmla="*/ 28 w 104"/>
                    <a:gd name="T9" fmla="*/ 0 h 75"/>
                    <a:gd name="T10" fmla="*/ 76 w 104"/>
                    <a:gd name="T11" fmla="*/ 0 h 75"/>
                    <a:gd name="T12" fmla="*/ 104 w 104"/>
                    <a:gd name="T13" fmla="*/ 28 h 75"/>
                    <a:gd name="T14" fmla="*/ 104 w 104"/>
                    <a:gd name="T15" fmla="*/ 47 h 75"/>
                    <a:gd name="T16" fmla="*/ 76 w 104"/>
                    <a:gd name="T17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75">
                      <a:moveTo>
                        <a:pt x="76" y="75"/>
                      </a:move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12" y="75"/>
                        <a:pt x="0" y="62"/>
                        <a:pt x="0" y="4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91" y="0"/>
                        <a:pt x="104" y="13"/>
                        <a:pt x="104" y="28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62"/>
                        <a:pt x="91" y="75"/>
                        <a:pt x="76" y="75"/>
                      </a:cubicBezTo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Oval 172"/>
                <p:cNvSpPr>
                  <a:spLocks noChangeArrowheads="1"/>
                </p:cNvSpPr>
                <p:nvPr/>
              </p:nvSpPr>
              <p:spPr bwMode="auto">
                <a:xfrm>
                  <a:off x="2824163" y="2120900"/>
                  <a:ext cx="1627188" cy="148748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Oval 173"/>
                <p:cNvSpPr>
                  <a:spLocks noChangeArrowheads="1"/>
                </p:cNvSpPr>
                <p:nvPr/>
              </p:nvSpPr>
              <p:spPr bwMode="auto">
                <a:xfrm>
                  <a:off x="3001963" y="2120900"/>
                  <a:ext cx="1306513" cy="14763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Oval 174"/>
                <p:cNvSpPr>
                  <a:spLocks noChangeArrowheads="1"/>
                </p:cNvSpPr>
                <p:nvPr/>
              </p:nvSpPr>
              <p:spPr bwMode="auto">
                <a:xfrm>
                  <a:off x="3257551" y="2120900"/>
                  <a:ext cx="822325" cy="150653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175"/>
                <p:cNvSpPr>
                  <a:spLocks/>
                </p:cNvSpPr>
                <p:nvPr/>
              </p:nvSpPr>
              <p:spPr bwMode="auto">
                <a:xfrm>
                  <a:off x="4060826" y="2266950"/>
                  <a:ext cx="79375" cy="30162"/>
                </a:xfrm>
                <a:custGeom>
                  <a:avLst/>
                  <a:gdLst>
                    <a:gd name="T0" fmla="*/ 16 w 21"/>
                    <a:gd name="T1" fmla="*/ 0 h 8"/>
                    <a:gd name="T2" fmla="*/ 0 w 21"/>
                    <a:gd name="T3" fmla="*/ 4 h 8"/>
                    <a:gd name="T4" fmla="*/ 4 w 21"/>
                    <a:gd name="T5" fmla="*/ 8 h 8"/>
                    <a:gd name="T6" fmla="*/ 21 w 21"/>
                    <a:gd name="T7" fmla="*/ 3 h 8"/>
                    <a:gd name="T8" fmla="*/ 16 w 2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8">
                      <a:moveTo>
                        <a:pt x="16" y="0"/>
                      </a:moveTo>
                      <a:cubicBezTo>
                        <a:pt x="11" y="2"/>
                        <a:pt x="5" y="3"/>
                        <a:pt x="0" y="4"/>
                      </a:cubicBezTo>
                      <a:cubicBezTo>
                        <a:pt x="1" y="5"/>
                        <a:pt x="3" y="6"/>
                        <a:pt x="4" y="8"/>
                      </a:cubicBezTo>
                      <a:cubicBezTo>
                        <a:pt x="10" y="6"/>
                        <a:pt x="15" y="5"/>
                        <a:pt x="21" y="3"/>
                      </a:cubicBezTo>
                      <a:cubicBezTo>
                        <a:pt x="19" y="2"/>
                        <a:pt x="18" y="1"/>
                        <a:pt x="1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176"/>
                <p:cNvSpPr>
                  <a:spLocks/>
                </p:cNvSpPr>
                <p:nvPr/>
              </p:nvSpPr>
              <p:spPr bwMode="auto">
                <a:xfrm>
                  <a:off x="3937001" y="2282825"/>
                  <a:ext cx="138113" cy="41275"/>
                </a:xfrm>
                <a:custGeom>
                  <a:avLst/>
                  <a:gdLst>
                    <a:gd name="T0" fmla="*/ 33 w 37"/>
                    <a:gd name="T1" fmla="*/ 0 h 11"/>
                    <a:gd name="T2" fmla="*/ 0 w 37"/>
                    <a:gd name="T3" fmla="*/ 7 h 11"/>
                    <a:gd name="T4" fmla="*/ 2 w 37"/>
                    <a:gd name="T5" fmla="*/ 11 h 11"/>
                    <a:gd name="T6" fmla="*/ 37 w 37"/>
                    <a:gd name="T7" fmla="*/ 4 h 11"/>
                    <a:gd name="T8" fmla="*/ 33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3" y="0"/>
                      </a:moveTo>
                      <a:cubicBezTo>
                        <a:pt x="22" y="3"/>
                        <a:pt x="11" y="5"/>
                        <a:pt x="0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14" y="9"/>
                        <a:pt x="26" y="6"/>
                        <a:pt x="37" y="4"/>
                      </a:cubicBezTo>
                      <a:cubicBezTo>
                        <a:pt x="36" y="2"/>
                        <a:pt x="34" y="1"/>
                        <a:pt x="33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Freeform 177"/>
                <p:cNvSpPr>
                  <a:spLocks/>
                </p:cNvSpPr>
                <p:nvPr/>
              </p:nvSpPr>
              <p:spPr bwMode="auto">
                <a:xfrm>
                  <a:off x="3098801" y="2297113"/>
                  <a:ext cx="120650" cy="30162"/>
                </a:xfrm>
                <a:custGeom>
                  <a:avLst/>
                  <a:gdLst>
                    <a:gd name="T0" fmla="*/ 5 w 32"/>
                    <a:gd name="T1" fmla="*/ 0 h 8"/>
                    <a:gd name="T2" fmla="*/ 0 w 32"/>
                    <a:gd name="T3" fmla="*/ 3 h 8"/>
                    <a:gd name="T4" fmla="*/ 28 w 32"/>
                    <a:gd name="T5" fmla="*/ 8 h 8"/>
                    <a:gd name="T6" fmla="*/ 32 w 32"/>
                    <a:gd name="T7" fmla="*/ 4 h 8"/>
                    <a:gd name="T8" fmla="*/ 5 w 3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8">
                      <a:moveTo>
                        <a:pt x="5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9" y="5"/>
                        <a:pt x="18" y="6"/>
                        <a:pt x="28" y="8"/>
                      </a:cubicBezTo>
                      <a:cubicBezTo>
                        <a:pt x="30" y="6"/>
                        <a:pt x="31" y="5"/>
                        <a:pt x="32" y="4"/>
                      </a:cubicBezTo>
                      <a:cubicBezTo>
                        <a:pt x="23" y="2"/>
                        <a:pt x="13" y="1"/>
                        <a:pt x="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" name="Freeform 178"/>
                <p:cNvSpPr>
                  <a:spLocks/>
                </p:cNvSpPr>
                <p:nvPr/>
              </p:nvSpPr>
              <p:spPr bwMode="auto">
                <a:xfrm>
                  <a:off x="3203576" y="2311400"/>
                  <a:ext cx="180975" cy="30162"/>
                </a:xfrm>
                <a:custGeom>
                  <a:avLst/>
                  <a:gdLst>
                    <a:gd name="T0" fmla="*/ 4 w 48"/>
                    <a:gd name="T1" fmla="*/ 0 h 8"/>
                    <a:gd name="T2" fmla="*/ 0 w 48"/>
                    <a:gd name="T3" fmla="*/ 4 h 8"/>
                    <a:gd name="T4" fmla="*/ 46 w 48"/>
                    <a:gd name="T5" fmla="*/ 8 h 8"/>
                    <a:gd name="T6" fmla="*/ 48 w 48"/>
                    <a:gd name="T7" fmla="*/ 4 h 8"/>
                    <a:gd name="T8" fmla="*/ 4 w 4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">
                      <a:moveTo>
                        <a:pt x="4" y="0"/>
                      </a:move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5" y="5"/>
                        <a:pt x="30" y="7"/>
                        <a:pt x="46" y="8"/>
                      </a:cubicBezTo>
                      <a:cubicBezTo>
                        <a:pt x="47" y="7"/>
                        <a:pt x="47" y="5"/>
                        <a:pt x="48" y="4"/>
                      </a:cubicBezTo>
                      <a:cubicBezTo>
                        <a:pt x="33" y="3"/>
                        <a:pt x="18" y="1"/>
                        <a:pt x="4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Freeform 179"/>
                <p:cNvSpPr>
                  <a:spLocks/>
                </p:cNvSpPr>
                <p:nvPr/>
              </p:nvSpPr>
              <p:spPr bwMode="auto">
                <a:xfrm>
                  <a:off x="3376613" y="2308225"/>
                  <a:ext cx="568325" cy="41275"/>
                </a:xfrm>
                <a:custGeom>
                  <a:avLst/>
                  <a:gdLst>
                    <a:gd name="T0" fmla="*/ 149 w 151"/>
                    <a:gd name="T1" fmla="*/ 0 h 11"/>
                    <a:gd name="T2" fmla="*/ 54 w 151"/>
                    <a:gd name="T3" fmla="*/ 7 h 11"/>
                    <a:gd name="T4" fmla="*/ 54 w 151"/>
                    <a:gd name="T5" fmla="*/ 7 h 11"/>
                    <a:gd name="T6" fmla="*/ 2 w 151"/>
                    <a:gd name="T7" fmla="*/ 5 h 11"/>
                    <a:gd name="T8" fmla="*/ 0 w 151"/>
                    <a:gd name="T9" fmla="*/ 9 h 11"/>
                    <a:gd name="T10" fmla="*/ 54 w 151"/>
                    <a:gd name="T11" fmla="*/ 11 h 11"/>
                    <a:gd name="T12" fmla="*/ 151 w 151"/>
                    <a:gd name="T13" fmla="*/ 4 h 11"/>
                    <a:gd name="T14" fmla="*/ 149 w 15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1" h="11">
                      <a:moveTo>
                        <a:pt x="149" y="0"/>
                      </a:moveTo>
                      <a:cubicBezTo>
                        <a:pt x="117" y="5"/>
                        <a:pt x="85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36" y="7"/>
                        <a:pt x="19" y="6"/>
                        <a:pt x="2" y="5"/>
                      </a:cubicBezTo>
                      <a:cubicBezTo>
                        <a:pt x="1" y="6"/>
                        <a:pt x="1" y="8"/>
                        <a:pt x="0" y="9"/>
                      </a:cubicBezTo>
                      <a:cubicBezTo>
                        <a:pt x="17" y="10"/>
                        <a:pt x="36" y="11"/>
                        <a:pt x="54" y="11"/>
                      </a:cubicBezTo>
                      <a:cubicBezTo>
                        <a:pt x="86" y="11"/>
                        <a:pt x="119" y="9"/>
                        <a:pt x="151" y="4"/>
                      </a:cubicBezTo>
                      <a:cubicBezTo>
                        <a:pt x="151" y="2"/>
                        <a:pt x="150" y="1"/>
                        <a:pt x="14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Freeform 180"/>
                <p:cNvSpPr>
                  <a:spLocks/>
                </p:cNvSpPr>
                <p:nvPr/>
              </p:nvSpPr>
              <p:spPr bwMode="auto">
                <a:xfrm>
                  <a:off x="4229101" y="2473325"/>
                  <a:ext cx="109538" cy="52387"/>
                </a:xfrm>
                <a:custGeom>
                  <a:avLst/>
                  <a:gdLst>
                    <a:gd name="T0" fmla="*/ 26 w 29"/>
                    <a:gd name="T1" fmla="*/ 0 h 14"/>
                    <a:gd name="T2" fmla="*/ 0 w 29"/>
                    <a:gd name="T3" fmla="*/ 10 h 14"/>
                    <a:gd name="T4" fmla="*/ 2 w 29"/>
                    <a:gd name="T5" fmla="*/ 14 h 14"/>
                    <a:gd name="T6" fmla="*/ 29 w 29"/>
                    <a:gd name="T7" fmla="*/ 3 h 14"/>
                    <a:gd name="T8" fmla="*/ 26 w 29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6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1" y="11"/>
                        <a:pt x="1" y="12"/>
                        <a:pt x="2" y="14"/>
                      </a:cubicBezTo>
                      <a:cubicBezTo>
                        <a:pt x="11" y="11"/>
                        <a:pt x="20" y="7"/>
                        <a:pt x="29" y="3"/>
                      </a:cubicBezTo>
                      <a:cubicBezTo>
                        <a:pt x="28" y="2"/>
                        <a:pt x="27" y="1"/>
                        <a:pt x="2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Freeform 181"/>
                <p:cNvSpPr>
                  <a:spLocks/>
                </p:cNvSpPr>
                <p:nvPr/>
              </p:nvSpPr>
              <p:spPr bwMode="auto">
                <a:xfrm>
                  <a:off x="4041776" y="2511425"/>
                  <a:ext cx="195263" cy="63500"/>
                </a:xfrm>
                <a:custGeom>
                  <a:avLst/>
                  <a:gdLst>
                    <a:gd name="T0" fmla="*/ 50 w 52"/>
                    <a:gd name="T1" fmla="*/ 0 h 17"/>
                    <a:gd name="T2" fmla="*/ 0 w 52"/>
                    <a:gd name="T3" fmla="*/ 13 h 17"/>
                    <a:gd name="T4" fmla="*/ 1 w 52"/>
                    <a:gd name="T5" fmla="*/ 17 h 17"/>
                    <a:gd name="T6" fmla="*/ 52 w 52"/>
                    <a:gd name="T7" fmla="*/ 4 h 17"/>
                    <a:gd name="T8" fmla="*/ 50 w 52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7">
                      <a:moveTo>
                        <a:pt x="50" y="0"/>
                      </a:moveTo>
                      <a:cubicBezTo>
                        <a:pt x="33" y="5"/>
                        <a:pt x="17" y="10"/>
                        <a:pt x="0" y="13"/>
                      </a:cubicBezTo>
                      <a:cubicBezTo>
                        <a:pt x="0" y="14"/>
                        <a:pt x="0" y="16"/>
                        <a:pt x="1" y="17"/>
                      </a:cubicBezTo>
                      <a:cubicBezTo>
                        <a:pt x="18" y="14"/>
                        <a:pt x="35" y="9"/>
                        <a:pt x="52" y="4"/>
                      </a:cubicBezTo>
                      <a:cubicBezTo>
                        <a:pt x="51" y="2"/>
                        <a:pt x="51" y="1"/>
                        <a:pt x="5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6" name="Freeform 182"/>
                <p:cNvSpPr>
                  <a:spLocks/>
                </p:cNvSpPr>
                <p:nvPr/>
              </p:nvSpPr>
              <p:spPr bwMode="auto">
                <a:xfrm>
                  <a:off x="2908301" y="2522538"/>
                  <a:ext cx="153988" cy="44450"/>
                </a:xfrm>
                <a:custGeom>
                  <a:avLst/>
                  <a:gdLst>
                    <a:gd name="T0" fmla="*/ 3 w 41"/>
                    <a:gd name="T1" fmla="*/ 0 h 12"/>
                    <a:gd name="T2" fmla="*/ 0 w 41"/>
                    <a:gd name="T3" fmla="*/ 4 h 12"/>
                    <a:gd name="T4" fmla="*/ 39 w 41"/>
                    <a:gd name="T5" fmla="*/ 12 h 12"/>
                    <a:gd name="T6" fmla="*/ 41 w 41"/>
                    <a:gd name="T7" fmla="*/ 8 h 12"/>
                    <a:gd name="T8" fmla="*/ 29 w 41"/>
                    <a:gd name="T9" fmla="*/ 6 h 12"/>
                    <a:gd name="T10" fmla="*/ 3 w 4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12">
                      <a:moveTo>
                        <a:pt x="3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1" y="7"/>
                        <a:pt x="25" y="9"/>
                        <a:pt x="39" y="12"/>
                      </a:cubicBezTo>
                      <a:cubicBezTo>
                        <a:pt x="40" y="11"/>
                        <a:pt x="41" y="9"/>
                        <a:pt x="41" y="8"/>
                      </a:cubicBezTo>
                      <a:cubicBezTo>
                        <a:pt x="37" y="7"/>
                        <a:pt x="33" y="6"/>
                        <a:pt x="29" y="6"/>
                      </a:cubicBezTo>
                      <a:cubicBezTo>
                        <a:pt x="19" y="4"/>
                        <a:pt x="10" y="2"/>
                        <a:pt x="3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7" name="Freeform 183"/>
                <p:cNvSpPr>
                  <a:spLocks/>
                </p:cNvSpPr>
                <p:nvPr/>
              </p:nvSpPr>
              <p:spPr bwMode="auto">
                <a:xfrm>
                  <a:off x="3054351" y="2552700"/>
                  <a:ext cx="231775" cy="49212"/>
                </a:xfrm>
                <a:custGeom>
                  <a:avLst/>
                  <a:gdLst>
                    <a:gd name="T0" fmla="*/ 2 w 62"/>
                    <a:gd name="T1" fmla="*/ 0 h 13"/>
                    <a:gd name="T2" fmla="*/ 0 w 62"/>
                    <a:gd name="T3" fmla="*/ 4 h 13"/>
                    <a:gd name="T4" fmla="*/ 61 w 62"/>
                    <a:gd name="T5" fmla="*/ 13 h 13"/>
                    <a:gd name="T6" fmla="*/ 62 w 62"/>
                    <a:gd name="T7" fmla="*/ 8 h 13"/>
                    <a:gd name="T8" fmla="*/ 2 w 6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2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8" y="7"/>
                        <a:pt x="39" y="10"/>
                        <a:pt x="61" y="13"/>
                      </a:cubicBezTo>
                      <a:cubicBezTo>
                        <a:pt x="61" y="11"/>
                        <a:pt x="62" y="10"/>
                        <a:pt x="62" y="8"/>
                      </a:cubicBezTo>
                      <a:cubicBezTo>
                        <a:pt x="40" y="6"/>
                        <a:pt x="20" y="3"/>
                        <a:pt x="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8" name="Freeform 184"/>
                <p:cNvSpPr>
                  <a:spLocks/>
                </p:cNvSpPr>
                <p:nvPr/>
              </p:nvSpPr>
              <p:spPr bwMode="auto">
                <a:xfrm>
                  <a:off x="3282951" y="2560638"/>
                  <a:ext cx="762000" cy="55562"/>
                </a:xfrm>
                <a:custGeom>
                  <a:avLst/>
                  <a:gdLst>
                    <a:gd name="T0" fmla="*/ 202 w 203"/>
                    <a:gd name="T1" fmla="*/ 0 h 15"/>
                    <a:gd name="T2" fmla="*/ 85 w 203"/>
                    <a:gd name="T3" fmla="*/ 11 h 15"/>
                    <a:gd name="T4" fmla="*/ 85 w 203"/>
                    <a:gd name="T5" fmla="*/ 11 h 15"/>
                    <a:gd name="T6" fmla="*/ 1 w 203"/>
                    <a:gd name="T7" fmla="*/ 6 h 15"/>
                    <a:gd name="T8" fmla="*/ 0 w 203"/>
                    <a:gd name="T9" fmla="*/ 11 h 15"/>
                    <a:gd name="T10" fmla="*/ 85 w 203"/>
                    <a:gd name="T11" fmla="*/ 15 h 15"/>
                    <a:gd name="T12" fmla="*/ 203 w 203"/>
                    <a:gd name="T13" fmla="*/ 4 h 15"/>
                    <a:gd name="T14" fmla="*/ 202 w 203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15">
                      <a:moveTo>
                        <a:pt x="202" y="0"/>
                      </a:moveTo>
                      <a:cubicBezTo>
                        <a:pt x="163" y="8"/>
                        <a:pt x="123" y="11"/>
                        <a:pt x="85" y="11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56" y="11"/>
                        <a:pt x="27" y="9"/>
                        <a:pt x="1" y="6"/>
                      </a:cubicBezTo>
                      <a:cubicBezTo>
                        <a:pt x="1" y="8"/>
                        <a:pt x="0" y="9"/>
                        <a:pt x="0" y="11"/>
                      </a:cubicBezTo>
                      <a:cubicBezTo>
                        <a:pt x="26" y="14"/>
                        <a:pt x="55" y="15"/>
                        <a:pt x="85" y="15"/>
                      </a:cubicBezTo>
                      <a:cubicBezTo>
                        <a:pt x="123" y="15"/>
                        <a:pt x="163" y="12"/>
                        <a:pt x="203" y="4"/>
                      </a:cubicBezTo>
                      <a:cubicBezTo>
                        <a:pt x="202" y="3"/>
                        <a:pt x="202" y="1"/>
                        <a:pt x="202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9" name="Freeform 185"/>
                <p:cNvSpPr>
                  <a:spLocks/>
                </p:cNvSpPr>
                <p:nvPr/>
              </p:nvSpPr>
              <p:spPr bwMode="auto">
                <a:xfrm>
                  <a:off x="4305301" y="2728913"/>
                  <a:ext cx="134938" cy="82550"/>
                </a:xfrm>
                <a:custGeom>
                  <a:avLst/>
                  <a:gdLst>
                    <a:gd name="T0" fmla="*/ 35 w 36"/>
                    <a:gd name="T1" fmla="*/ 0 h 22"/>
                    <a:gd name="T2" fmla="*/ 0 w 36"/>
                    <a:gd name="T3" fmla="*/ 16 h 22"/>
                    <a:gd name="T4" fmla="*/ 0 w 36"/>
                    <a:gd name="T5" fmla="*/ 22 h 22"/>
                    <a:gd name="T6" fmla="*/ 36 w 36"/>
                    <a:gd name="T7" fmla="*/ 5 h 22"/>
                    <a:gd name="T8" fmla="*/ 35 w 36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0"/>
                      </a:moveTo>
                      <a:cubicBezTo>
                        <a:pt x="24" y="6"/>
                        <a:pt x="12" y="11"/>
                        <a:pt x="0" y="16"/>
                      </a:cubicBezTo>
                      <a:cubicBezTo>
                        <a:pt x="0" y="18"/>
                        <a:pt x="0" y="20"/>
                        <a:pt x="0" y="22"/>
                      </a:cubicBezTo>
                      <a:cubicBezTo>
                        <a:pt x="12" y="17"/>
                        <a:pt x="24" y="12"/>
                        <a:pt x="36" y="5"/>
                      </a:cubicBezTo>
                      <a:cubicBezTo>
                        <a:pt x="36" y="4"/>
                        <a:pt x="36" y="2"/>
                        <a:pt x="3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0" name="Freeform 186"/>
                <p:cNvSpPr>
                  <a:spLocks/>
                </p:cNvSpPr>
                <p:nvPr/>
              </p:nvSpPr>
              <p:spPr bwMode="auto">
                <a:xfrm>
                  <a:off x="4079876" y="2789238"/>
                  <a:ext cx="225425" cy="93662"/>
                </a:xfrm>
                <a:custGeom>
                  <a:avLst/>
                  <a:gdLst>
                    <a:gd name="T0" fmla="*/ 60 w 60"/>
                    <a:gd name="T1" fmla="*/ 0 h 25"/>
                    <a:gd name="T2" fmla="*/ 0 w 60"/>
                    <a:gd name="T3" fmla="*/ 20 h 25"/>
                    <a:gd name="T4" fmla="*/ 0 w 60"/>
                    <a:gd name="T5" fmla="*/ 23 h 25"/>
                    <a:gd name="T6" fmla="*/ 0 w 60"/>
                    <a:gd name="T7" fmla="*/ 25 h 25"/>
                    <a:gd name="T8" fmla="*/ 60 w 60"/>
                    <a:gd name="T9" fmla="*/ 6 h 25"/>
                    <a:gd name="T10" fmla="*/ 60 w 60"/>
                    <a:gd name="T1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5">
                      <a:moveTo>
                        <a:pt x="60" y="0"/>
                      </a:moveTo>
                      <a:cubicBezTo>
                        <a:pt x="40" y="8"/>
                        <a:pt x="20" y="15"/>
                        <a:pt x="0" y="20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20" y="21"/>
                        <a:pt x="40" y="14"/>
                        <a:pt x="60" y="6"/>
                      </a:cubicBezTo>
                      <a:cubicBezTo>
                        <a:pt x="60" y="4"/>
                        <a:pt x="60" y="2"/>
                        <a:pt x="6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" name="Freeform 187"/>
                <p:cNvSpPr>
                  <a:spLocks/>
                </p:cNvSpPr>
                <p:nvPr/>
              </p:nvSpPr>
              <p:spPr bwMode="auto">
                <a:xfrm>
                  <a:off x="2828926" y="2781300"/>
                  <a:ext cx="173038" cy="71437"/>
                </a:xfrm>
                <a:custGeom>
                  <a:avLst/>
                  <a:gdLst>
                    <a:gd name="T0" fmla="*/ 1 w 46"/>
                    <a:gd name="T1" fmla="*/ 0 h 19"/>
                    <a:gd name="T2" fmla="*/ 0 w 46"/>
                    <a:gd name="T3" fmla="*/ 6 h 19"/>
                    <a:gd name="T4" fmla="*/ 46 w 46"/>
                    <a:gd name="T5" fmla="*/ 19 h 19"/>
                    <a:gd name="T6" fmla="*/ 46 w 46"/>
                    <a:gd name="T7" fmla="*/ 13 h 19"/>
                    <a:gd name="T8" fmla="*/ 41 w 46"/>
                    <a:gd name="T9" fmla="*/ 12 h 19"/>
                    <a:gd name="T10" fmla="*/ 1 w 4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9">
                      <a:moveTo>
                        <a:pt x="1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3" y="10"/>
                        <a:pt x="28" y="14"/>
                        <a:pt x="46" y="19"/>
                      </a:cubicBezTo>
                      <a:cubicBezTo>
                        <a:pt x="46" y="17"/>
                        <a:pt x="46" y="15"/>
                        <a:pt x="46" y="13"/>
                      </a:cubicBezTo>
                      <a:cubicBezTo>
                        <a:pt x="45" y="13"/>
                        <a:pt x="43" y="12"/>
                        <a:pt x="41" y="12"/>
                      </a:cubicBezTo>
                      <a:cubicBezTo>
                        <a:pt x="25" y="8"/>
                        <a:pt x="12" y="4"/>
                        <a:pt x="1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" name="Freeform 188"/>
                <p:cNvSpPr>
                  <a:spLocks/>
                </p:cNvSpPr>
                <p:nvPr/>
              </p:nvSpPr>
              <p:spPr bwMode="auto">
                <a:xfrm>
                  <a:off x="3001963" y="2830513"/>
                  <a:ext cx="255588" cy="71437"/>
                </a:xfrm>
                <a:custGeom>
                  <a:avLst/>
                  <a:gdLst>
                    <a:gd name="T0" fmla="*/ 0 w 68"/>
                    <a:gd name="T1" fmla="*/ 0 h 19"/>
                    <a:gd name="T2" fmla="*/ 0 w 68"/>
                    <a:gd name="T3" fmla="*/ 6 h 19"/>
                    <a:gd name="T4" fmla="*/ 68 w 68"/>
                    <a:gd name="T5" fmla="*/ 19 h 19"/>
                    <a:gd name="T6" fmla="*/ 68 w 68"/>
                    <a:gd name="T7" fmla="*/ 13 h 19"/>
                    <a:gd name="T8" fmla="*/ 0 w 68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19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20" y="11"/>
                        <a:pt x="43" y="15"/>
                        <a:pt x="68" y="19"/>
                      </a:cubicBezTo>
                      <a:cubicBezTo>
                        <a:pt x="68" y="17"/>
                        <a:pt x="68" y="15"/>
                        <a:pt x="68" y="13"/>
                      </a:cubicBezTo>
                      <a:cubicBezTo>
                        <a:pt x="43" y="10"/>
                        <a:pt x="20" y="5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" name="Freeform 189"/>
                <p:cNvSpPr>
                  <a:spLocks/>
                </p:cNvSpPr>
                <p:nvPr/>
              </p:nvSpPr>
              <p:spPr bwMode="auto">
                <a:xfrm>
                  <a:off x="3257551" y="2865438"/>
                  <a:ext cx="822325" cy="66675"/>
                </a:xfrm>
                <a:custGeom>
                  <a:avLst/>
                  <a:gdLst>
                    <a:gd name="T0" fmla="*/ 219 w 219"/>
                    <a:gd name="T1" fmla="*/ 0 h 18"/>
                    <a:gd name="T2" fmla="*/ 102 w 219"/>
                    <a:gd name="T3" fmla="*/ 13 h 18"/>
                    <a:gd name="T4" fmla="*/ 102 w 219"/>
                    <a:gd name="T5" fmla="*/ 13 h 18"/>
                    <a:gd name="T6" fmla="*/ 0 w 219"/>
                    <a:gd name="T7" fmla="*/ 4 h 18"/>
                    <a:gd name="T8" fmla="*/ 0 w 219"/>
                    <a:gd name="T9" fmla="*/ 10 h 18"/>
                    <a:gd name="T10" fmla="*/ 102 w 219"/>
                    <a:gd name="T11" fmla="*/ 18 h 18"/>
                    <a:gd name="T12" fmla="*/ 219 w 219"/>
                    <a:gd name="T13" fmla="*/ 5 h 18"/>
                    <a:gd name="T14" fmla="*/ 219 w 219"/>
                    <a:gd name="T15" fmla="*/ 3 h 18"/>
                    <a:gd name="T16" fmla="*/ 219 w 219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8">
                      <a:moveTo>
                        <a:pt x="219" y="0"/>
                      </a:moveTo>
                      <a:cubicBezTo>
                        <a:pt x="179" y="9"/>
                        <a:pt x="140" y="13"/>
                        <a:pt x="102" y="13"/>
                      </a:cubicBezTo>
                      <a:cubicBezTo>
                        <a:pt x="102" y="13"/>
                        <a:pt x="102" y="13"/>
                        <a:pt x="102" y="13"/>
                      </a:cubicBezTo>
                      <a:cubicBezTo>
                        <a:pt x="65" y="13"/>
                        <a:pt x="31" y="9"/>
                        <a:pt x="0" y="4"/>
                      </a:cubicBezTo>
                      <a:cubicBezTo>
                        <a:pt x="0" y="6"/>
                        <a:pt x="0" y="8"/>
                        <a:pt x="0" y="10"/>
                      </a:cubicBezTo>
                      <a:cubicBezTo>
                        <a:pt x="31" y="15"/>
                        <a:pt x="65" y="18"/>
                        <a:pt x="102" y="18"/>
                      </a:cubicBezTo>
                      <a:cubicBezTo>
                        <a:pt x="140" y="18"/>
                        <a:pt x="179" y="15"/>
                        <a:pt x="219" y="5"/>
                      </a:cubicBezTo>
                      <a:cubicBezTo>
                        <a:pt x="219" y="5"/>
                        <a:pt x="219" y="4"/>
                        <a:pt x="219" y="3"/>
                      </a:cubicBezTo>
                      <a:cubicBezTo>
                        <a:pt x="219" y="2"/>
                        <a:pt x="219" y="1"/>
                        <a:pt x="21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4" name="Freeform 190"/>
                <p:cNvSpPr>
                  <a:spLocks/>
                </p:cNvSpPr>
                <p:nvPr/>
              </p:nvSpPr>
              <p:spPr bwMode="auto">
                <a:xfrm>
                  <a:off x="4256088" y="3041650"/>
                  <a:ext cx="173038" cy="101600"/>
                </a:xfrm>
                <a:custGeom>
                  <a:avLst/>
                  <a:gdLst>
                    <a:gd name="T0" fmla="*/ 46 w 46"/>
                    <a:gd name="T1" fmla="*/ 0 h 27"/>
                    <a:gd name="T2" fmla="*/ 3 w 46"/>
                    <a:gd name="T3" fmla="*/ 20 h 27"/>
                    <a:gd name="T4" fmla="*/ 0 w 46"/>
                    <a:gd name="T5" fmla="*/ 27 h 27"/>
                    <a:gd name="T6" fmla="*/ 43 w 46"/>
                    <a:gd name="T7" fmla="*/ 8 h 27"/>
                    <a:gd name="T8" fmla="*/ 46 w 4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27">
                      <a:moveTo>
                        <a:pt x="46" y="0"/>
                      </a:moveTo>
                      <a:cubicBezTo>
                        <a:pt x="32" y="8"/>
                        <a:pt x="17" y="15"/>
                        <a:pt x="3" y="20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15" y="22"/>
                        <a:pt x="29" y="15"/>
                        <a:pt x="43" y="8"/>
                      </a:cubicBezTo>
                      <a:cubicBezTo>
                        <a:pt x="44" y="5"/>
                        <a:pt x="45" y="3"/>
                        <a:pt x="4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" name="Freeform 191"/>
                <p:cNvSpPr>
                  <a:spLocks/>
                </p:cNvSpPr>
                <p:nvPr/>
              </p:nvSpPr>
              <p:spPr bwMode="auto">
                <a:xfrm>
                  <a:off x="4033838" y="3116263"/>
                  <a:ext cx="233363" cy="93662"/>
                </a:xfrm>
                <a:custGeom>
                  <a:avLst/>
                  <a:gdLst>
                    <a:gd name="T0" fmla="*/ 62 w 62"/>
                    <a:gd name="T1" fmla="*/ 0 h 25"/>
                    <a:gd name="T2" fmla="*/ 2 w 62"/>
                    <a:gd name="T3" fmla="*/ 19 h 25"/>
                    <a:gd name="T4" fmla="*/ 0 w 62"/>
                    <a:gd name="T5" fmla="*/ 25 h 25"/>
                    <a:gd name="T6" fmla="*/ 59 w 62"/>
                    <a:gd name="T7" fmla="*/ 7 h 25"/>
                    <a:gd name="T8" fmla="*/ 62 w 62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5">
                      <a:moveTo>
                        <a:pt x="62" y="0"/>
                      </a:moveTo>
                      <a:cubicBezTo>
                        <a:pt x="42" y="8"/>
                        <a:pt x="22" y="15"/>
                        <a:pt x="2" y="19"/>
                      </a:cubicBezTo>
                      <a:cubicBezTo>
                        <a:pt x="1" y="21"/>
                        <a:pt x="1" y="23"/>
                        <a:pt x="0" y="25"/>
                      </a:cubicBezTo>
                      <a:cubicBezTo>
                        <a:pt x="20" y="21"/>
                        <a:pt x="40" y="15"/>
                        <a:pt x="59" y="7"/>
                      </a:cubicBezTo>
                      <a:cubicBezTo>
                        <a:pt x="60" y="5"/>
                        <a:pt x="61" y="3"/>
                        <a:pt x="6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6" name="Freeform 192"/>
                <p:cNvSpPr>
                  <a:spLocks/>
                </p:cNvSpPr>
                <p:nvPr/>
              </p:nvSpPr>
              <p:spPr bwMode="auto">
                <a:xfrm>
                  <a:off x="2878138" y="3127375"/>
                  <a:ext cx="198438" cy="71437"/>
                </a:xfrm>
                <a:custGeom>
                  <a:avLst/>
                  <a:gdLst>
                    <a:gd name="T0" fmla="*/ 0 w 53"/>
                    <a:gd name="T1" fmla="*/ 0 h 19"/>
                    <a:gd name="T2" fmla="*/ 3 w 53"/>
                    <a:gd name="T3" fmla="*/ 7 h 19"/>
                    <a:gd name="T4" fmla="*/ 53 w 53"/>
                    <a:gd name="T5" fmla="*/ 19 h 19"/>
                    <a:gd name="T6" fmla="*/ 50 w 53"/>
                    <a:gd name="T7" fmla="*/ 13 h 19"/>
                    <a:gd name="T8" fmla="*/ 20 w 53"/>
                    <a:gd name="T9" fmla="*/ 6 h 19"/>
                    <a:gd name="T10" fmla="*/ 0 w 53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9">
                      <a:moveTo>
                        <a:pt x="0" y="0"/>
                      </a:moveTo>
                      <a:cubicBezTo>
                        <a:pt x="1" y="3"/>
                        <a:pt x="2" y="5"/>
                        <a:pt x="3" y="7"/>
                      </a:cubicBezTo>
                      <a:cubicBezTo>
                        <a:pt x="18" y="11"/>
                        <a:pt x="34" y="15"/>
                        <a:pt x="53" y="19"/>
                      </a:cubicBezTo>
                      <a:cubicBezTo>
                        <a:pt x="52" y="17"/>
                        <a:pt x="51" y="15"/>
                        <a:pt x="50" y="13"/>
                      </a:cubicBezTo>
                      <a:cubicBezTo>
                        <a:pt x="39" y="10"/>
                        <a:pt x="30" y="8"/>
                        <a:pt x="20" y="6"/>
                      </a:cubicBezTo>
                      <a:cubicBezTo>
                        <a:pt x="13" y="4"/>
                        <a:pt x="7" y="2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7" name="Freeform 193"/>
                <p:cNvSpPr>
                  <a:spLocks/>
                </p:cNvSpPr>
                <p:nvPr/>
              </p:nvSpPr>
              <p:spPr bwMode="auto">
                <a:xfrm>
                  <a:off x="3065463" y="3176588"/>
                  <a:ext cx="239713" cy="60325"/>
                </a:xfrm>
                <a:custGeom>
                  <a:avLst/>
                  <a:gdLst>
                    <a:gd name="T0" fmla="*/ 0 w 64"/>
                    <a:gd name="T1" fmla="*/ 0 h 16"/>
                    <a:gd name="T2" fmla="*/ 3 w 64"/>
                    <a:gd name="T3" fmla="*/ 6 h 16"/>
                    <a:gd name="T4" fmla="*/ 64 w 64"/>
                    <a:gd name="T5" fmla="*/ 16 h 16"/>
                    <a:gd name="T6" fmla="*/ 62 w 64"/>
                    <a:gd name="T7" fmla="*/ 10 h 16"/>
                    <a:gd name="T8" fmla="*/ 0 w 64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6">
                      <a:moveTo>
                        <a:pt x="0" y="0"/>
                      </a:moveTo>
                      <a:cubicBezTo>
                        <a:pt x="1" y="2"/>
                        <a:pt x="2" y="4"/>
                        <a:pt x="3" y="6"/>
                      </a:cubicBezTo>
                      <a:cubicBezTo>
                        <a:pt x="21" y="10"/>
                        <a:pt x="42" y="13"/>
                        <a:pt x="64" y="16"/>
                      </a:cubicBezTo>
                      <a:cubicBezTo>
                        <a:pt x="63" y="14"/>
                        <a:pt x="63" y="12"/>
                        <a:pt x="62" y="10"/>
                      </a:cubicBezTo>
                      <a:cubicBezTo>
                        <a:pt x="40" y="7"/>
                        <a:pt x="19" y="4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8" name="Freeform 194"/>
                <p:cNvSpPr>
                  <a:spLocks/>
                </p:cNvSpPr>
                <p:nvPr/>
              </p:nvSpPr>
              <p:spPr bwMode="auto">
                <a:xfrm>
                  <a:off x="3298826" y="3187700"/>
                  <a:ext cx="742950" cy="68262"/>
                </a:xfrm>
                <a:custGeom>
                  <a:avLst/>
                  <a:gdLst>
                    <a:gd name="T0" fmla="*/ 198 w 198"/>
                    <a:gd name="T1" fmla="*/ 0 h 18"/>
                    <a:gd name="T2" fmla="*/ 83 w 198"/>
                    <a:gd name="T3" fmla="*/ 13 h 18"/>
                    <a:gd name="T4" fmla="*/ 83 w 198"/>
                    <a:gd name="T5" fmla="*/ 13 h 18"/>
                    <a:gd name="T6" fmla="*/ 0 w 198"/>
                    <a:gd name="T7" fmla="*/ 7 h 18"/>
                    <a:gd name="T8" fmla="*/ 2 w 198"/>
                    <a:gd name="T9" fmla="*/ 13 h 18"/>
                    <a:gd name="T10" fmla="*/ 83 w 198"/>
                    <a:gd name="T11" fmla="*/ 18 h 18"/>
                    <a:gd name="T12" fmla="*/ 196 w 198"/>
                    <a:gd name="T13" fmla="*/ 6 h 18"/>
                    <a:gd name="T14" fmla="*/ 198 w 198"/>
                    <a:gd name="T1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8">
                      <a:moveTo>
                        <a:pt x="198" y="0"/>
                      </a:moveTo>
                      <a:cubicBezTo>
                        <a:pt x="159" y="9"/>
                        <a:pt x="120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54" y="13"/>
                        <a:pt x="26" y="10"/>
                        <a:pt x="0" y="7"/>
                      </a:cubicBezTo>
                      <a:cubicBezTo>
                        <a:pt x="1" y="9"/>
                        <a:pt x="1" y="11"/>
                        <a:pt x="2" y="13"/>
                      </a:cubicBezTo>
                      <a:cubicBezTo>
                        <a:pt x="28" y="16"/>
                        <a:pt x="55" y="18"/>
                        <a:pt x="83" y="18"/>
                      </a:cubicBezTo>
                      <a:cubicBezTo>
                        <a:pt x="120" y="18"/>
                        <a:pt x="158" y="15"/>
                        <a:pt x="196" y="6"/>
                      </a:cubicBezTo>
                      <a:cubicBezTo>
                        <a:pt x="197" y="4"/>
                        <a:pt x="197" y="2"/>
                        <a:pt x="198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9" name="Freeform 195"/>
                <p:cNvSpPr>
                  <a:spLocks/>
                </p:cNvSpPr>
                <p:nvPr/>
              </p:nvSpPr>
              <p:spPr bwMode="auto">
                <a:xfrm>
                  <a:off x="3997326" y="3432175"/>
                  <a:ext cx="165100" cy="57150"/>
                </a:xfrm>
                <a:custGeom>
                  <a:avLst/>
                  <a:gdLst>
                    <a:gd name="T0" fmla="*/ 44 w 44"/>
                    <a:gd name="T1" fmla="*/ 0 h 15"/>
                    <a:gd name="T2" fmla="*/ 10 w 44"/>
                    <a:gd name="T3" fmla="*/ 8 h 15"/>
                    <a:gd name="T4" fmla="*/ 0 w 44"/>
                    <a:gd name="T5" fmla="*/ 15 h 15"/>
                    <a:gd name="T6" fmla="*/ 31 w 44"/>
                    <a:gd name="T7" fmla="*/ 9 h 15"/>
                    <a:gd name="T8" fmla="*/ 44 w 4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5">
                      <a:moveTo>
                        <a:pt x="44" y="0"/>
                      </a:moveTo>
                      <a:cubicBezTo>
                        <a:pt x="33" y="3"/>
                        <a:pt x="21" y="6"/>
                        <a:pt x="10" y="8"/>
                      </a:cubicBezTo>
                      <a:cubicBezTo>
                        <a:pt x="7" y="10"/>
                        <a:pt x="4" y="13"/>
                        <a:pt x="0" y="15"/>
                      </a:cubicBezTo>
                      <a:cubicBezTo>
                        <a:pt x="11" y="13"/>
                        <a:pt x="21" y="11"/>
                        <a:pt x="31" y="9"/>
                      </a:cubicBezTo>
                      <a:cubicBezTo>
                        <a:pt x="36" y="6"/>
                        <a:pt x="40" y="3"/>
                        <a:pt x="44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0" name="Freeform 196"/>
                <p:cNvSpPr>
                  <a:spLocks/>
                </p:cNvSpPr>
                <p:nvPr/>
              </p:nvSpPr>
              <p:spPr bwMode="auto">
                <a:xfrm>
                  <a:off x="3895726" y="3462338"/>
                  <a:ext cx="138113" cy="41275"/>
                </a:xfrm>
                <a:custGeom>
                  <a:avLst/>
                  <a:gdLst>
                    <a:gd name="T0" fmla="*/ 37 w 37"/>
                    <a:gd name="T1" fmla="*/ 0 h 11"/>
                    <a:gd name="T2" fmla="*/ 5 w 37"/>
                    <a:gd name="T3" fmla="*/ 5 h 11"/>
                    <a:gd name="T4" fmla="*/ 0 w 37"/>
                    <a:gd name="T5" fmla="*/ 11 h 11"/>
                    <a:gd name="T6" fmla="*/ 27 w 37"/>
                    <a:gd name="T7" fmla="*/ 7 h 11"/>
                    <a:gd name="T8" fmla="*/ 37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7" y="0"/>
                      </a:moveTo>
                      <a:cubicBezTo>
                        <a:pt x="26" y="2"/>
                        <a:pt x="15" y="3"/>
                        <a:pt x="5" y="5"/>
                      </a:cubicBezTo>
                      <a:cubicBezTo>
                        <a:pt x="3" y="7"/>
                        <a:pt x="2" y="9"/>
                        <a:pt x="0" y="11"/>
                      </a:cubicBezTo>
                      <a:cubicBezTo>
                        <a:pt x="9" y="10"/>
                        <a:pt x="18" y="9"/>
                        <a:pt x="27" y="7"/>
                      </a:cubicBezTo>
                      <a:cubicBezTo>
                        <a:pt x="31" y="5"/>
                        <a:pt x="34" y="2"/>
                        <a:pt x="37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1" name="Freeform 197"/>
                <p:cNvSpPr>
                  <a:spLocks/>
                </p:cNvSpPr>
                <p:nvPr/>
              </p:nvSpPr>
              <p:spPr bwMode="auto">
                <a:xfrm>
                  <a:off x="3109913" y="3429000"/>
                  <a:ext cx="200025" cy="55562"/>
                </a:xfrm>
                <a:custGeom>
                  <a:avLst/>
                  <a:gdLst>
                    <a:gd name="T0" fmla="*/ 0 w 53"/>
                    <a:gd name="T1" fmla="*/ 0 h 15"/>
                    <a:gd name="T2" fmla="*/ 11 w 53"/>
                    <a:gd name="T3" fmla="*/ 8 h 15"/>
                    <a:gd name="T4" fmla="*/ 53 w 53"/>
                    <a:gd name="T5" fmla="*/ 15 h 15"/>
                    <a:gd name="T6" fmla="*/ 43 w 53"/>
                    <a:gd name="T7" fmla="*/ 8 h 15"/>
                    <a:gd name="T8" fmla="*/ 0 w 5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15">
                      <a:moveTo>
                        <a:pt x="0" y="0"/>
                      </a:moveTo>
                      <a:cubicBezTo>
                        <a:pt x="3" y="3"/>
                        <a:pt x="7" y="5"/>
                        <a:pt x="11" y="8"/>
                      </a:cubicBezTo>
                      <a:cubicBezTo>
                        <a:pt x="24" y="11"/>
                        <a:pt x="38" y="13"/>
                        <a:pt x="53" y="15"/>
                      </a:cubicBezTo>
                      <a:cubicBezTo>
                        <a:pt x="49" y="13"/>
                        <a:pt x="46" y="11"/>
                        <a:pt x="43" y="8"/>
                      </a:cubicBezTo>
                      <a:cubicBezTo>
                        <a:pt x="28" y="6"/>
                        <a:pt x="13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Freeform 198"/>
                <p:cNvSpPr>
                  <a:spLocks/>
                </p:cNvSpPr>
                <p:nvPr/>
              </p:nvSpPr>
              <p:spPr bwMode="auto">
                <a:xfrm>
                  <a:off x="3271838" y="3459163"/>
                  <a:ext cx="165100" cy="44450"/>
                </a:xfrm>
                <a:custGeom>
                  <a:avLst/>
                  <a:gdLst>
                    <a:gd name="T0" fmla="*/ 0 w 44"/>
                    <a:gd name="T1" fmla="*/ 0 h 12"/>
                    <a:gd name="T2" fmla="*/ 10 w 44"/>
                    <a:gd name="T3" fmla="*/ 7 h 12"/>
                    <a:gd name="T4" fmla="*/ 44 w 44"/>
                    <a:gd name="T5" fmla="*/ 12 h 12"/>
                    <a:gd name="T6" fmla="*/ 39 w 44"/>
                    <a:gd name="T7" fmla="*/ 5 h 12"/>
                    <a:gd name="T8" fmla="*/ 0 w 44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2">
                      <a:moveTo>
                        <a:pt x="0" y="0"/>
                      </a:moveTo>
                      <a:cubicBezTo>
                        <a:pt x="3" y="3"/>
                        <a:pt x="6" y="5"/>
                        <a:pt x="10" y="7"/>
                      </a:cubicBezTo>
                      <a:cubicBezTo>
                        <a:pt x="21" y="9"/>
                        <a:pt x="32" y="10"/>
                        <a:pt x="44" y="12"/>
                      </a:cubicBezTo>
                      <a:cubicBezTo>
                        <a:pt x="43" y="10"/>
                        <a:pt x="41" y="8"/>
                        <a:pt x="39" y="5"/>
                      </a:cubicBezTo>
                      <a:cubicBezTo>
                        <a:pt x="26" y="4"/>
                        <a:pt x="13" y="2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Freeform 199"/>
                <p:cNvSpPr>
                  <a:spLocks/>
                </p:cNvSpPr>
                <p:nvPr/>
              </p:nvSpPr>
              <p:spPr bwMode="auto">
                <a:xfrm>
                  <a:off x="3417888" y="3478213"/>
                  <a:ext cx="496888" cy="36512"/>
                </a:xfrm>
                <a:custGeom>
                  <a:avLst/>
                  <a:gdLst>
                    <a:gd name="T0" fmla="*/ 0 w 132"/>
                    <a:gd name="T1" fmla="*/ 0 h 10"/>
                    <a:gd name="T2" fmla="*/ 5 w 132"/>
                    <a:gd name="T3" fmla="*/ 7 h 10"/>
                    <a:gd name="T4" fmla="*/ 69 w 132"/>
                    <a:gd name="T5" fmla="*/ 10 h 10"/>
                    <a:gd name="T6" fmla="*/ 127 w 132"/>
                    <a:gd name="T7" fmla="*/ 7 h 10"/>
                    <a:gd name="T8" fmla="*/ 132 w 132"/>
                    <a:gd name="T9" fmla="*/ 1 h 10"/>
                    <a:gd name="T10" fmla="*/ 69 w 132"/>
                    <a:gd name="T11" fmla="*/ 4 h 10"/>
                    <a:gd name="T12" fmla="*/ 69 w 132"/>
                    <a:gd name="T13" fmla="*/ 4 h 10"/>
                    <a:gd name="T14" fmla="*/ 0 w 132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2" h="10">
                      <a:moveTo>
                        <a:pt x="0" y="0"/>
                      </a:moveTo>
                      <a:cubicBezTo>
                        <a:pt x="2" y="3"/>
                        <a:pt x="4" y="5"/>
                        <a:pt x="5" y="7"/>
                      </a:cubicBezTo>
                      <a:cubicBezTo>
                        <a:pt x="26" y="9"/>
                        <a:pt x="47" y="10"/>
                        <a:pt x="69" y="10"/>
                      </a:cubicBezTo>
                      <a:cubicBezTo>
                        <a:pt x="88" y="10"/>
                        <a:pt x="107" y="9"/>
                        <a:pt x="127" y="7"/>
                      </a:cubicBezTo>
                      <a:cubicBezTo>
                        <a:pt x="129" y="5"/>
                        <a:pt x="130" y="3"/>
                        <a:pt x="132" y="1"/>
                      </a:cubicBezTo>
                      <a:cubicBezTo>
                        <a:pt x="110" y="3"/>
                        <a:pt x="89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45" y="4"/>
                        <a:pt x="22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Freeform 200"/>
                <p:cNvSpPr>
                  <a:spLocks/>
                </p:cNvSpPr>
                <p:nvPr/>
              </p:nvSpPr>
              <p:spPr bwMode="auto">
                <a:xfrm>
                  <a:off x="3587751" y="1651000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29 h 30"/>
                    <a:gd name="T4" fmla="*/ 0 w 30"/>
                    <a:gd name="T5" fmla="*/ 16 h 30"/>
                    <a:gd name="T6" fmla="*/ 14 w 30"/>
                    <a:gd name="T7" fmla="*/ 0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8"/>
                        <a:pt x="16" y="29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0"/>
                      </a:cubicBezTo>
                      <a:cubicBezTo>
                        <a:pt x="22" y="0"/>
                        <a:pt x="28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4" name="组合 3"/>
            <p:cNvGrpSpPr/>
            <p:nvPr/>
          </p:nvGrpSpPr>
          <p:grpSpPr>
            <a:xfrm>
              <a:off x="8863460" y="35962"/>
              <a:ext cx="3349937" cy="6755364"/>
              <a:chOff x="8863460" y="35962"/>
              <a:chExt cx="3349937" cy="6755364"/>
            </a:xfrm>
          </p:grpSpPr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1886407" y="63500"/>
                <a:ext cx="271463" cy="538163"/>
              </a:xfrm>
              <a:custGeom>
                <a:avLst/>
                <a:gdLst>
                  <a:gd name="T0" fmla="*/ 0 w 171"/>
                  <a:gd name="T1" fmla="*/ 237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50 h 339"/>
                  <a:gd name="T24" fmla="*/ 105 w 171"/>
                  <a:gd name="T25" fmla="*/ 50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8 h 339"/>
                  <a:gd name="T32" fmla="*/ 103 w 171"/>
                  <a:gd name="T33" fmla="*/ 188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7 h 339"/>
                  <a:gd name="T40" fmla="*/ 0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50"/>
                    </a:lnTo>
                    <a:lnTo>
                      <a:pt x="105" y="50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3" y="188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11597482" y="63500"/>
                <a:ext cx="269875" cy="538163"/>
              </a:xfrm>
              <a:custGeom>
                <a:avLst/>
                <a:gdLst>
                  <a:gd name="T0" fmla="*/ 170 w 170"/>
                  <a:gd name="T1" fmla="*/ 237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50 h 339"/>
                  <a:gd name="T24" fmla="*/ 65 w 170"/>
                  <a:gd name="T25" fmla="*/ 50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8 h 339"/>
                  <a:gd name="T32" fmla="*/ 68 w 170"/>
                  <a:gd name="T33" fmla="*/ 188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7 h 339"/>
                  <a:gd name="T40" fmla="*/ 170 w 170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7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7"/>
                    </a:lnTo>
                    <a:lnTo>
                      <a:pt x="17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1886407" y="6253163"/>
                <a:ext cx="271463" cy="538163"/>
              </a:xfrm>
              <a:custGeom>
                <a:avLst/>
                <a:gdLst>
                  <a:gd name="T0" fmla="*/ 0 w 171"/>
                  <a:gd name="T1" fmla="*/ 239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49 h 339"/>
                  <a:gd name="T24" fmla="*/ 105 w 171"/>
                  <a:gd name="T25" fmla="*/ 49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7 h 339"/>
                  <a:gd name="T32" fmla="*/ 103 w 171"/>
                  <a:gd name="T33" fmla="*/ 187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9 h 339"/>
                  <a:gd name="T40" fmla="*/ 0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49"/>
                    </a:lnTo>
                    <a:lnTo>
                      <a:pt x="105" y="49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3" y="187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11597482" y="6253163"/>
                <a:ext cx="269875" cy="538163"/>
              </a:xfrm>
              <a:custGeom>
                <a:avLst/>
                <a:gdLst>
                  <a:gd name="T0" fmla="*/ 170 w 170"/>
                  <a:gd name="T1" fmla="*/ 239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49 h 339"/>
                  <a:gd name="T24" fmla="*/ 65 w 170"/>
                  <a:gd name="T25" fmla="*/ 49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7 h 339"/>
                  <a:gd name="T32" fmla="*/ 68 w 170"/>
                  <a:gd name="T33" fmla="*/ 187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9 h 339"/>
                  <a:gd name="T40" fmla="*/ 170 w 170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9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9"/>
                    </a:lnTo>
                    <a:lnTo>
                      <a:pt x="17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89" name="组合 288"/>
              <p:cNvGrpSpPr/>
              <p:nvPr/>
            </p:nvGrpSpPr>
            <p:grpSpPr>
              <a:xfrm>
                <a:off x="8863460" y="344488"/>
                <a:ext cx="466725" cy="477837"/>
                <a:chOff x="7993063" y="481013"/>
                <a:chExt cx="466725" cy="477837"/>
              </a:xfrm>
            </p:grpSpPr>
            <p:sp>
              <p:nvSpPr>
                <p:cNvPr id="146" name="Freeform 82"/>
                <p:cNvSpPr>
                  <a:spLocks/>
                </p:cNvSpPr>
                <p:nvPr/>
              </p:nvSpPr>
              <p:spPr bwMode="auto">
                <a:xfrm>
                  <a:off x="7993063" y="481013"/>
                  <a:ext cx="466725" cy="477837"/>
                </a:xfrm>
                <a:custGeom>
                  <a:avLst/>
                  <a:gdLst>
                    <a:gd name="T0" fmla="*/ 120 w 124"/>
                    <a:gd name="T1" fmla="*/ 33 h 127"/>
                    <a:gd name="T2" fmla="*/ 86 w 124"/>
                    <a:gd name="T3" fmla="*/ 18 h 127"/>
                    <a:gd name="T4" fmla="*/ 78 w 124"/>
                    <a:gd name="T5" fmla="*/ 22 h 127"/>
                    <a:gd name="T6" fmla="*/ 77 w 124"/>
                    <a:gd name="T7" fmla="*/ 20 h 127"/>
                    <a:gd name="T8" fmla="*/ 42 w 124"/>
                    <a:gd name="T9" fmla="*/ 6 h 127"/>
                    <a:gd name="T10" fmla="*/ 26 w 124"/>
                    <a:gd name="T11" fmla="*/ 40 h 127"/>
                    <a:gd name="T12" fmla="*/ 27 w 124"/>
                    <a:gd name="T13" fmla="*/ 41 h 127"/>
                    <a:gd name="T14" fmla="*/ 20 w 124"/>
                    <a:gd name="T15" fmla="*/ 43 h 127"/>
                    <a:gd name="T16" fmla="*/ 5 w 124"/>
                    <a:gd name="T17" fmla="*/ 77 h 127"/>
                    <a:gd name="T18" fmla="*/ 28 w 124"/>
                    <a:gd name="T19" fmla="*/ 94 h 127"/>
                    <a:gd name="T20" fmla="*/ 29 w 124"/>
                    <a:gd name="T21" fmla="*/ 106 h 127"/>
                    <a:gd name="T22" fmla="*/ 64 w 124"/>
                    <a:gd name="T23" fmla="*/ 122 h 127"/>
                    <a:gd name="T24" fmla="*/ 79 w 124"/>
                    <a:gd name="T25" fmla="*/ 105 h 127"/>
                    <a:gd name="T26" fmla="*/ 103 w 124"/>
                    <a:gd name="T27" fmla="*/ 107 h 127"/>
                    <a:gd name="T28" fmla="*/ 119 w 124"/>
                    <a:gd name="T29" fmla="*/ 72 h 127"/>
                    <a:gd name="T30" fmla="*/ 113 w 124"/>
                    <a:gd name="T31" fmla="*/ 63 h 127"/>
                    <a:gd name="T32" fmla="*/ 120 w 124"/>
                    <a:gd name="T33" fmla="*/ 3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4" h="127">
                      <a:moveTo>
                        <a:pt x="120" y="33"/>
                      </a:moveTo>
                      <a:cubicBezTo>
                        <a:pt x="115" y="19"/>
                        <a:pt x="99" y="13"/>
                        <a:pt x="86" y="18"/>
                      </a:cubicBezTo>
                      <a:cubicBezTo>
                        <a:pt x="83" y="19"/>
                        <a:pt x="80" y="20"/>
                        <a:pt x="78" y="22"/>
                      </a:cubicBezTo>
                      <a:cubicBezTo>
                        <a:pt x="78" y="22"/>
                        <a:pt x="77" y="21"/>
                        <a:pt x="77" y="20"/>
                      </a:cubicBezTo>
                      <a:cubicBezTo>
                        <a:pt x="72" y="7"/>
                        <a:pt x="56" y="0"/>
                        <a:pt x="42" y="6"/>
                      </a:cubicBezTo>
                      <a:cubicBezTo>
                        <a:pt x="28" y="11"/>
                        <a:pt x="21" y="26"/>
                        <a:pt x="26" y="40"/>
                      </a:cubicBezTo>
                      <a:cubicBezTo>
                        <a:pt x="26" y="40"/>
                        <a:pt x="26" y="41"/>
                        <a:pt x="27" y="41"/>
                      </a:cubicBezTo>
                      <a:cubicBezTo>
                        <a:pt x="24" y="41"/>
                        <a:pt x="22" y="42"/>
                        <a:pt x="20" y="43"/>
                      </a:cubicBezTo>
                      <a:cubicBezTo>
                        <a:pt x="7" y="48"/>
                        <a:pt x="0" y="63"/>
                        <a:pt x="5" y="77"/>
                      </a:cubicBezTo>
                      <a:cubicBezTo>
                        <a:pt x="9" y="87"/>
                        <a:pt x="18" y="93"/>
                        <a:pt x="28" y="94"/>
                      </a:cubicBezTo>
                      <a:cubicBezTo>
                        <a:pt x="27" y="98"/>
                        <a:pt x="28" y="102"/>
                        <a:pt x="29" y="106"/>
                      </a:cubicBezTo>
                      <a:cubicBezTo>
                        <a:pt x="34" y="120"/>
                        <a:pt x="50" y="127"/>
                        <a:pt x="64" y="122"/>
                      </a:cubicBezTo>
                      <a:cubicBezTo>
                        <a:pt x="71" y="119"/>
                        <a:pt x="77" y="112"/>
                        <a:pt x="79" y="105"/>
                      </a:cubicBezTo>
                      <a:cubicBezTo>
                        <a:pt x="86" y="109"/>
                        <a:pt x="95" y="110"/>
                        <a:pt x="103" y="107"/>
                      </a:cubicBezTo>
                      <a:cubicBezTo>
                        <a:pt x="117" y="101"/>
                        <a:pt x="124" y="86"/>
                        <a:pt x="119" y="72"/>
                      </a:cubicBezTo>
                      <a:cubicBezTo>
                        <a:pt x="118" y="69"/>
                        <a:pt x="115" y="65"/>
                        <a:pt x="113" y="63"/>
                      </a:cubicBezTo>
                      <a:cubicBezTo>
                        <a:pt x="121" y="56"/>
                        <a:pt x="124" y="44"/>
                        <a:pt x="120" y="33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" name="Freeform 83"/>
                <p:cNvSpPr>
                  <a:spLocks/>
                </p:cNvSpPr>
                <p:nvPr/>
              </p:nvSpPr>
              <p:spPr bwMode="auto">
                <a:xfrm>
                  <a:off x="8042276" y="538163"/>
                  <a:ext cx="376238" cy="352425"/>
                </a:xfrm>
                <a:custGeom>
                  <a:avLst/>
                  <a:gdLst>
                    <a:gd name="T0" fmla="*/ 43 w 100"/>
                    <a:gd name="T1" fmla="*/ 0 h 94"/>
                    <a:gd name="T2" fmla="*/ 35 w 100"/>
                    <a:gd name="T3" fmla="*/ 1 h 94"/>
                    <a:gd name="T4" fmla="*/ 21 w 100"/>
                    <a:gd name="T5" fmla="*/ 28 h 94"/>
                    <a:gd name="T6" fmla="*/ 22 w 100"/>
                    <a:gd name="T7" fmla="*/ 29 h 94"/>
                    <a:gd name="T8" fmla="*/ 17 w 100"/>
                    <a:gd name="T9" fmla="*/ 31 h 94"/>
                    <a:gd name="T10" fmla="*/ 5 w 100"/>
                    <a:gd name="T11" fmla="*/ 58 h 94"/>
                    <a:gd name="T12" fmla="*/ 22 w 100"/>
                    <a:gd name="T13" fmla="*/ 71 h 94"/>
                    <a:gd name="T14" fmla="*/ 24 w 100"/>
                    <a:gd name="T15" fmla="*/ 80 h 94"/>
                    <a:gd name="T16" fmla="*/ 43 w 100"/>
                    <a:gd name="T17" fmla="*/ 94 h 94"/>
                    <a:gd name="T18" fmla="*/ 51 w 100"/>
                    <a:gd name="T19" fmla="*/ 92 h 94"/>
                    <a:gd name="T20" fmla="*/ 64 w 100"/>
                    <a:gd name="T21" fmla="*/ 79 h 94"/>
                    <a:gd name="T22" fmla="*/ 74 w 100"/>
                    <a:gd name="T23" fmla="*/ 82 h 94"/>
                    <a:gd name="T24" fmla="*/ 82 w 100"/>
                    <a:gd name="T25" fmla="*/ 80 h 94"/>
                    <a:gd name="T26" fmla="*/ 95 w 100"/>
                    <a:gd name="T27" fmla="*/ 53 h 94"/>
                    <a:gd name="T28" fmla="*/ 90 w 100"/>
                    <a:gd name="T29" fmla="*/ 46 h 94"/>
                    <a:gd name="T30" fmla="*/ 96 w 100"/>
                    <a:gd name="T31" fmla="*/ 23 h 94"/>
                    <a:gd name="T32" fmla="*/ 77 w 100"/>
                    <a:gd name="T33" fmla="*/ 9 h 94"/>
                    <a:gd name="T34" fmla="*/ 69 w 100"/>
                    <a:gd name="T35" fmla="*/ 11 h 94"/>
                    <a:gd name="T36" fmla="*/ 63 w 100"/>
                    <a:gd name="T37" fmla="*/ 14 h 94"/>
                    <a:gd name="T38" fmla="*/ 62 w 100"/>
                    <a:gd name="T39" fmla="*/ 13 h 94"/>
                    <a:gd name="T40" fmla="*/ 43 w 100"/>
                    <a:gd name="T4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4">
                      <a:moveTo>
                        <a:pt x="43" y="0"/>
                      </a:moveTo>
                      <a:cubicBezTo>
                        <a:pt x="40" y="0"/>
                        <a:pt x="37" y="0"/>
                        <a:pt x="35" y="1"/>
                      </a:cubicBezTo>
                      <a:cubicBezTo>
                        <a:pt x="23" y="6"/>
                        <a:pt x="17" y="1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0" y="30"/>
                        <a:pt x="19" y="30"/>
                        <a:pt x="17" y="31"/>
                      </a:cubicBezTo>
                      <a:cubicBezTo>
                        <a:pt x="6" y="35"/>
                        <a:pt x="0" y="47"/>
                        <a:pt x="5" y="58"/>
                      </a:cubicBezTo>
                      <a:cubicBezTo>
                        <a:pt x="7" y="65"/>
                        <a:pt x="15" y="70"/>
                        <a:pt x="22" y="71"/>
                      </a:cubicBezTo>
                      <a:cubicBezTo>
                        <a:pt x="22" y="74"/>
                        <a:pt x="22" y="77"/>
                        <a:pt x="24" y="80"/>
                      </a:cubicBezTo>
                      <a:cubicBezTo>
                        <a:pt x="27" y="89"/>
                        <a:pt x="35" y="94"/>
                        <a:pt x="43" y="94"/>
                      </a:cubicBezTo>
                      <a:cubicBezTo>
                        <a:pt x="46" y="94"/>
                        <a:pt x="48" y="93"/>
                        <a:pt x="51" y="92"/>
                      </a:cubicBezTo>
                      <a:cubicBezTo>
                        <a:pt x="57" y="90"/>
                        <a:pt x="62" y="85"/>
                        <a:pt x="64" y="79"/>
                      </a:cubicBezTo>
                      <a:cubicBezTo>
                        <a:pt x="67" y="81"/>
                        <a:pt x="70" y="82"/>
                        <a:pt x="74" y="82"/>
                      </a:cubicBezTo>
                      <a:cubicBezTo>
                        <a:pt x="77" y="82"/>
                        <a:pt x="80" y="81"/>
                        <a:pt x="82" y="80"/>
                      </a:cubicBezTo>
                      <a:cubicBezTo>
                        <a:pt x="94" y="76"/>
                        <a:pt x="100" y="64"/>
                        <a:pt x="95" y="53"/>
                      </a:cubicBezTo>
                      <a:cubicBezTo>
                        <a:pt x="94" y="50"/>
                        <a:pt x="93" y="48"/>
                        <a:pt x="90" y="46"/>
                      </a:cubicBezTo>
                      <a:cubicBezTo>
                        <a:pt x="97" y="40"/>
                        <a:pt x="100" y="31"/>
                        <a:pt x="96" y="23"/>
                      </a:cubicBezTo>
                      <a:cubicBezTo>
                        <a:pt x="93" y="14"/>
                        <a:pt x="85" y="9"/>
                        <a:pt x="77" y="9"/>
                      </a:cubicBezTo>
                      <a:cubicBezTo>
                        <a:pt x="74" y="9"/>
                        <a:pt x="72" y="10"/>
                        <a:pt x="69" y="11"/>
                      </a:cubicBezTo>
                      <a:cubicBezTo>
                        <a:pt x="67" y="12"/>
                        <a:pt x="65" y="13"/>
                        <a:pt x="63" y="14"/>
                      </a:cubicBezTo>
                      <a:cubicBezTo>
                        <a:pt x="63" y="14"/>
                        <a:pt x="63" y="13"/>
                        <a:pt x="62" y="13"/>
                      </a:cubicBezTo>
                      <a:cubicBezTo>
                        <a:pt x="59" y="5"/>
                        <a:pt x="51" y="0"/>
                        <a:pt x="43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" name="Freeform 84"/>
                <p:cNvSpPr>
                  <a:spLocks/>
                </p:cNvSpPr>
                <p:nvPr/>
              </p:nvSpPr>
              <p:spPr bwMode="auto">
                <a:xfrm>
                  <a:off x="8226426" y="642938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2 w 24"/>
                    <a:gd name="T9" fmla="*/ 2 h 23"/>
                    <a:gd name="T10" fmla="*/ 22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1"/>
                        <a:pt x="0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9" y="0"/>
                        <a:pt x="21" y="0"/>
                        <a:pt x="22" y="2"/>
                      </a:cubicBezTo>
                      <a:cubicBezTo>
                        <a:pt x="24" y="3"/>
                        <a:pt x="24" y="5"/>
                        <a:pt x="22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" name="Freeform 85"/>
                <p:cNvSpPr>
                  <a:spLocks/>
                </p:cNvSpPr>
                <p:nvPr/>
              </p:nvSpPr>
              <p:spPr bwMode="auto">
                <a:xfrm>
                  <a:off x="8278813" y="631825"/>
                  <a:ext cx="46038" cy="44450"/>
                </a:xfrm>
                <a:custGeom>
                  <a:avLst/>
                  <a:gdLst>
                    <a:gd name="T0" fmla="*/ 12 w 12"/>
                    <a:gd name="T1" fmla="*/ 5 h 12"/>
                    <a:gd name="T2" fmla="*/ 7 w 12"/>
                    <a:gd name="T3" fmla="*/ 12 h 12"/>
                    <a:gd name="T4" fmla="*/ 1 w 12"/>
                    <a:gd name="T5" fmla="*/ 7 h 12"/>
                    <a:gd name="T6" fmla="*/ 5 w 12"/>
                    <a:gd name="T7" fmla="*/ 1 h 12"/>
                    <a:gd name="T8" fmla="*/ 12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2" y="10"/>
                        <a:pt x="1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" name="Freeform 86"/>
                <p:cNvSpPr>
                  <a:spLocks/>
                </p:cNvSpPr>
                <p:nvPr/>
              </p:nvSpPr>
              <p:spPr bwMode="auto">
                <a:xfrm>
                  <a:off x="8215313" y="601663"/>
                  <a:ext cx="26988" cy="109537"/>
                </a:xfrm>
                <a:custGeom>
                  <a:avLst/>
                  <a:gdLst>
                    <a:gd name="T0" fmla="*/ 4 w 7"/>
                    <a:gd name="T1" fmla="*/ 29 h 29"/>
                    <a:gd name="T2" fmla="*/ 4 w 7"/>
                    <a:gd name="T3" fmla="*/ 29 h 29"/>
                    <a:gd name="T4" fmla="*/ 0 w 7"/>
                    <a:gd name="T5" fmla="*/ 26 h 29"/>
                    <a:gd name="T6" fmla="*/ 0 w 7"/>
                    <a:gd name="T7" fmla="*/ 4 h 29"/>
                    <a:gd name="T8" fmla="*/ 4 w 7"/>
                    <a:gd name="T9" fmla="*/ 0 h 29"/>
                    <a:gd name="T10" fmla="*/ 7 w 7"/>
                    <a:gd name="T11" fmla="*/ 4 h 29"/>
                    <a:gd name="T12" fmla="*/ 7 w 7"/>
                    <a:gd name="T13" fmla="*/ 26 h 29"/>
                    <a:gd name="T14" fmla="*/ 4 w 7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29"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2" y="29"/>
                        <a:pt x="0" y="27"/>
                        <a:pt x="0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7" y="2"/>
                        <a:pt x="7" y="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6" y="29"/>
                        <a:pt x="4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" name="Oval 87"/>
                <p:cNvSpPr>
                  <a:spLocks noChangeArrowheads="1"/>
                </p:cNvSpPr>
                <p:nvPr/>
              </p:nvSpPr>
              <p:spPr bwMode="auto">
                <a:xfrm>
                  <a:off x="8207376" y="590550"/>
                  <a:ext cx="41275" cy="41275"/>
                </a:xfrm>
                <a:prstGeom prst="ellipse">
                  <a:avLst/>
                </a:pr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" name="Freeform 88"/>
                <p:cNvSpPr>
                  <a:spLocks/>
                </p:cNvSpPr>
                <p:nvPr/>
              </p:nvSpPr>
              <p:spPr bwMode="auto">
                <a:xfrm>
                  <a:off x="8253413" y="711200"/>
                  <a:ext cx="107950" cy="36512"/>
                </a:xfrm>
                <a:custGeom>
                  <a:avLst/>
                  <a:gdLst>
                    <a:gd name="T0" fmla="*/ 0 w 29"/>
                    <a:gd name="T1" fmla="*/ 3 h 10"/>
                    <a:gd name="T2" fmla="*/ 0 w 29"/>
                    <a:gd name="T3" fmla="*/ 3 h 10"/>
                    <a:gd name="T4" fmla="*/ 4 w 29"/>
                    <a:gd name="T5" fmla="*/ 0 h 10"/>
                    <a:gd name="T6" fmla="*/ 26 w 29"/>
                    <a:gd name="T7" fmla="*/ 3 h 10"/>
                    <a:gd name="T8" fmla="*/ 29 w 29"/>
                    <a:gd name="T9" fmla="*/ 7 h 10"/>
                    <a:gd name="T10" fmla="*/ 25 w 29"/>
                    <a:gd name="T11" fmla="*/ 10 h 10"/>
                    <a:gd name="T12" fmla="*/ 3 w 29"/>
                    <a:gd name="T13" fmla="*/ 7 h 10"/>
                    <a:gd name="T14" fmla="*/ 0 w 29"/>
                    <a:gd name="T1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8" y="3"/>
                        <a:pt x="29" y="5"/>
                        <a:pt x="29" y="7"/>
                      </a:cubicBezTo>
                      <a:cubicBezTo>
                        <a:pt x="29" y="9"/>
                        <a:pt x="27" y="10"/>
                        <a:pt x="25" y="10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" name="Freeform 89"/>
                <p:cNvSpPr>
                  <a:spLocks/>
                </p:cNvSpPr>
                <p:nvPr/>
              </p:nvSpPr>
              <p:spPr bwMode="auto">
                <a:xfrm>
                  <a:off x="8331201" y="711200"/>
                  <a:ext cx="46038" cy="44450"/>
                </a:xfrm>
                <a:custGeom>
                  <a:avLst/>
                  <a:gdLst>
                    <a:gd name="T0" fmla="*/ 10 w 12"/>
                    <a:gd name="T1" fmla="*/ 9 h 12"/>
                    <a:gd name="T2" fmla="*/ 2 w 12"/>
                    <a:gd name="T3" fmla="*/ 10 h 12"/>
                    <a:gd name="T4" fmla="*/ 2 w 12"/>
                    <a:gd name="T5" fmla="*/ 2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5"/>
                        <a:pt x="2" y="2"/>
                      </a:cubicBezTo>
                      <a:cubicBezTo>
                        <a:pt x="3" y="0"/>
                        <a:pt x="7" y="0"/>
                        <a:pt x="9" y="2"/>
                      </a:cubicBezTo>
                      <a:cubicBezTo>
                        <a:pt x="12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" name="Freeform 90"/>
                <p:cNvSpPr>
                  <a:spLocks/>
                </p:cNvSpPr>
                <p:nvPr/>
              </p:nvSpPr>
              <p:spPr bwMode="auto">
                <a:xfrm>
                  <a:off x="8223251" y="736600"/>
                  <a:ext cx="82550" cy="93662"/>
                </a:xfrm>
                <a:custGeom>
                  <a:avLst/>
                  <a:gdLst>
                    <a:gd name="T0" fmla="*/ 2 w 22"/>
                    <a:gd name="T1" fmla="*/ 2 h 25"/>
                    <a:gd name="T2" fmla="*/ 2 w 22"/>
                    <a:gd name="T3" fmla="*/ 2 h 25"/>
                    <a:gd name="T4" fmla="*/ 7 w 22"/>
                    <a:gd name="T5" fmla="*/ 2 h 25"/>
                    <a:gd name="T6" fmla="*/ 21 w 22"/>
                    <a:gd name="T7" fmla="*/ 18 h 25"/>
                    <a:gd name="T8" fmla="*/ 21 w 22"/>
                    <a:gd name="T9" fmla="*/ 23 h 25"/>
                    <a:gd name="T10" fmla="*/ 16 w 22"/>
                    <a:gd name="T11" fmla="*/ 23 h 25"/>
                    <a:gd name="T12" fmla="*/ 1 w 22"/>
                    <a:gd name="T13" fmla="*/ 7 h 25"/>
                    <a:gd name="T14" fmla="*/ 2 w 22"/>
                    <a:gd name="T15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1"/>
                        <a:pt x="7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1" y="23"/>
                      </a:cubicBezTo>
                      <a:cubicBezTo>
                        <a:pt x="19" y="25"/>
                        <a:pt x="17" y="24"/>
                        <a:pt x="16" y="23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" name="Freeform 91"/>
                <p:cNvSpPr>
                  <a:spLocks/>
                </p:cNvSpPr>
                <p:nvPr/>
              </p:nvSpPr>
              <p:spPr bwMode="auto">
                <a:xfrm>
                  <a:off x="8275638" y="793750"/>
                  <a:ext cx="41275" cy="44450"/>
                </a:xfrm>
                <a:custGeom>
                  <a:avLst/>
                  <a:gdLst>
                    <a:gd name="T0" fmla="*/ 6 w 11"/>
                    <a:gd name="T1" fmla="*/ 12 h 12"/>
                    <a:gd name="T2" fmla="*/ 0 w 11"/>
                    <a:gd name="T3" fmla="*/ 7 h 12"/>
                    <a:gd name="T4" fmla="*/ 5 w 11"/>
                    <a:gd name="T5" fmla="*/ 1 h 12"/>
                    <a:gd name="T6" fmla="*/ 11 w 11"/>
                    <a:gd name="T7" fmla="*/ 5 h 12"/>
                    <a:gd name="T8" fmla="*/ 6 w 11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" name="Freeform 92"/>
                <p:cNvSpPr>
                  <a:spLocks/>
                </p:cNvSpPr>
                <p:nvPr/>
              </p:nvSpPr>
              <p:spPr bwMode="auto">
                <a:xfrm>
                  <a:off x="8143876" y="725488"/>
                  <a:ext cx="82550" cy="93662"/>
                </a:xfrm>
                <a:custGeom>
                  <a:avLst/>
                  <a:gdLst>
                    <a:gd name="T0" fmla="*/ 20 w 22"/>
                    <a:gd name="T1" fmla="*/ 1 h 25"/>
                    <a:gd name="T2" fmla="*/ 20 w 22"/>
                    <a:gd name="T3" fmla="*/ 1 h 25"/>
                    <a:gd name="T4" fmla="*/ 21 w 22"/>
                    <a:gd name="T5" fmla="*/ 6 h 25"/>
                    <a:gd name="T6" fmla="*/ 7 w 22"/>
                    <a:gd name="T7" fmla="*/ 23 h 25"/>
                    <a:gd name="T8" fmla="*/ 2 w 22"/>
                    <a:gd name="T9" fmla="*/ 23 h 25"/>
                    <a:gd name="T10" fmla="*/ 2 w 22"/>
                    <a:gd name="T11" fmla="*/ 18 h 25"/>
                    <a:gd name="T12" fmla="*/ 15 w 22"/>
                    <a:gd name="T13" fmla="*/ 1 h 25"/>
                    <a:gd name="T14" fmla="*/ 20 w 22"/>
                    <a:gd name="T1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1"/>
                      </a:move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4"/>
                        <a:pt x="21" y="6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4" y="25"/>
                        <a:pt x="2" y="23"/>
                      </a:cubicBezTo>
                      <a:cubicBezTo>
                        <a:pt x="1" y="22"/>
                        <a:pt x="0" y="20"/>
                        <a:pt x="2" y="18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7" y="0"/>
                        <a:pt x="19" y="0"/>
                        <a:pt x="20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" name="Freeform 93"/>
                <p:cNvSpPr>
                  <a:spLocks/>
                </p:cNvSpPr>
                <p:nvPr/>
              </p:nvSpPr>
              <p:spPr bwMode="auto">
                <a:xfrm>
                  <a:off x="8135938" y="782638"/>
                  <a:ext cx="46038" cy="47625"/>
                </a:xfrm>
                <a:custGeom>
                  <a:avLst/>
                  <a:gdLst>
                    <a:gd name="T0" fmla="*/ 1 w 12"/>
                    <a:gd name="T1" fmla="*/ 8 h 13"/>
                    <a:gd name="T2" fmla="*/ 4 w 12"/>
                    <a:gd name="T3" fmla="*/ 1 h 13"/>
                    <a:gd name="T4" fmla="*/ 11 w 12"/>
                    <a:gd name="T5" fmla="*/ 5 h 13"/>
                    <a:gd name="T6" fmla="*/ 8 w 12"/>
                    <a:gd name="T7" fmla="*/ 12 h 13"/>
                    <a:gd name="T8" fmla="*/ 1 w 12"/>
                    <a:gd name="T9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" y="8"/>
                      </a:move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" name="Freeform 94"/>
                <p:cNvSpPr>
                  <a:spLocks/>
                </p:cNvSpPr>
                <p:nvPr/>
              </p:nvSpPr>
              <p:spPr bwMode="auto">
                <a:xfrm>
                  <a:off x="8099426" y="692150"/>
                  <a:ext cx="107950" cy="44450"/>
                </a:xfrm>
                <a:custGeom>
                  <a:avLst/>
                  <a:gdLst>
                    <a:gd name="T0" fmla="*/ 28 w 29"/>
                    <a:gd name="T1" fmla="*/ 9 h 12"/>
                    <a:gd name="T2" fmla="*/ 28 w 29"/>
                    <a:gd name="T3" fmla="*/ 9 h 12"/>
                    <a:gd name="T4" fmla="*/ 24 w 29"/>
                    <a:gd name="T5" fmla="*/ 12 h 12"/>
                    <a:gd name="T6" fmla="*/ 3 w 29"/>
                    <a:gd name="T7" fmla="*/ 7 h 12"/>
                    <a:gd name="T8" fmla="*/ 0 w 29"/>
                    <a:gd name="T9" fmla="*/ 3 h 12"/>
                    <a:gd name="T10" fmla="*/ 4 w 29"/>
                    <a:gd name="T11" fmla="*/ 0 h 12"/>
                    <a:gd name="T12" fmla="*/ 26 w 29"/>
                    <a:gd name="T13" fmla="*/ 5 h 12"/>
                    <a:gd name="T14" fmla="*/ 28 w 29"/>
                    <a:gd name="T1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2">
                      <a:moveTo>
                        <a:pt x="28" y="9"/>
                      </a:move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11"/>
                        <a:pt x="26" y="12"/>
                        <a:pt x="24" y="12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6"/>
                        <a:pt x="29" y="7"/>
                        <a:pt x="28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" name="Freeform 95"/>
                <p:cNvSpPr>
                  <a:spLocks/>
                </p:cNvSpPr>
                <p:nvPr/>
              </p:nvSpPr>
              <p:spPr bwMode="auto">
                <a:xfrm>
                  <a:off x="8083551" y="684213"/>
                  <a:ext cx="49213" cy="46037"/>
                </a:xfrm>
                <a:custGeom>
                  <a:avLst/>
                  <a:gdLst>
                    <a:gd name="T0" fmla="*/ 3 w 13"/>
                    <a:gd name="T1" fmla="*/ 2 h 12"/>
                    <a:gd name="T2" fmla="*/ 10 w 13"/>
                    <a:gd name="T3" fmla="*/ 2 h 12"/>
                    <a:gd name="T4" fmla="*/ 10 w 13"/>
                    <a:gd name="T5" fmla="*/ 10 h 12"/>
                    <a:gd name="T6" fmla="*/ 2 w 13"/>
                    <a:gd name="T7" fmla="*/ 9 h 12"/>
                    <a:gd name="T8" fmla="*/ 3 w 13"/>
                    <a:gd name="T9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3" y="2"/>
                      </a:move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3" y="4"/>
                        <a:pt x="12" y="8"/>
                        <a:pt x="10" y="10"/>
                      </a:cubicBezTo>
                      <a:cubicBezTo>
                        <a:pt x="8" y="12"/>
                        <a:pt x="5" y="12"/>
                        <a:pt x="2" y="9"/>
                      </a:cubicBezTo>
                      <a:cubicBezTo>
                        <a:pt x="0" y="7"/>
                        <a:pt x="0" y="4"/>
                        <a:pt x="3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" name="Freeform 96"/>
                <p:cNvSpPr>
                  <a:spLocks/>
                </p:cNvSpPr>
                <p:nvPr/>
              </p:nvSpPr>
              <p:spPr bwMode="auto">
                <a:xfrm>
                  <a:off x="8140701" y="615950"/>
                  <a:ext cx="82550" cy="95250"/>
                </a:xfrm>
                <a:custGeom>
                  <a:avLst/>
                  <a:gdLst>
                    <a:gd name="T0" fmla="*/ 20 w 22"/>
                    <a:gd name="T1" fmla="*/ 23 h 25"/>
                    <a:gd name="T2" fmla="*/ 20 w 22"/>
                    <a:gd name="T3" fmla="*/ 23 h 25"/>
                    <a:gd name="T4" fmla="*/ 15 w 22"/>
                    <a:gd name="T5" fmla="*/ 23 h 25"/>
                    <a:gd name="T6" fmla="*/ 1 w 22"/>
                    <a:gd name="T7" fmla="*/ 6 h 25"/>
                    <a:gd name="T8" fmla="*/ 1 w 22"/>
                    <a:gd name="T9" fmla="*/ 2 h 25"/>
                    <a:gd name="T10" fmla="*/ 6 w 22"/>
                    <a:gd name="T11" fmla="*/ 2 h 25"/>
                    <a:gd name="T12" fmla="*/ 21 w 22"/>
                    <a:gd name="T13" fmla="*/ 18 h 25"/>
                    <a:gd name="T14" fmla="*/ 20 w 22"/>
                    <a:gd name="T1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9" y="25"/>
                        <a:pt x="17" y="25"/>
                        <a:pt x="15" y="23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3" y="0"/>
                        <a:pt x="5" y="0"/>
                        <a:pt x="6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0" y="2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" name="Freeform 97"/>
                <p:cNvSpPr>
                  <a:spLocks/>
                </p:cNvSpPr>
                <p:nvPr/>
              </p:nvSpPr>
              <p:spPr bwMode="auto">
                <a:xfrm>
                  <a:off x="8129588" y="609600"/>
                  <a:ext cx="41275" cy="44450"/>
                </a:xfrm>
                <a:custGeom>
                  <a:avLst/>
                  <a:gdLst>
                    <a:gd name="T0" fmla="*/ 5 w 11"/>
                    <a:gd name="T1" fmla="*/ 0 h 12"/>
                    <a:gd name="T2" fmla="*/ 11 w 11"/>
                    <a:gd name="T3" fmla="*/ 5 h 12"/>
                    <a:gd name="T4" fmla="*/ 6 w 11"/>
                    <a:gd name="T5" fmla="*/ 11 h 12"/>
                    <a:gd name="T6" fmla="*/ 0 w 11"/>
                    <a:gd name="T7" fmla="*/ 6 h 12"/>
                    <a:gd name="T8" fmla="*/ 5 w 11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" name="Oval 98"/>
                <p:cNvSpPr>
                  <a:spLocks noChangeArrowheads="1"/>
                </p:cNvSpPr>
                <p:nvPr/>
              </p:nvSpPr>
              <p:spPr bwMode="auto">
                <a:xfrm>
                  <a:off x="8185151" y="684213"/>
                  <a:ext cx="82550" cy="82550"/>
                </a:xfrm>
                <a:prstGeom prst="ellipse">
                  <a:avLst/>
                </a:pr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91" name="组合 290"/>
              <p:cNvGrpSpPr/>
              <p:nvPr/>
            </p:nvGrpSpPr>
            <p:grpSpPr>
              <a:xfrm>
                <a:off x="10981496" y="56356"/>
                <a:ext cx="1231901" cy="2500312"/>
                <a:chOff x="7448550" y="1247775"/>
                <a:chExt cx="1231901" cy="2500312"/>
              </a:xfrm>
            </p:grpSpPr>
            <p:sp>
              <p:nvSpPr>
                <p:cNvPr id="47" name="Freeform 246"/>
                <p:cNvSpPr>
                  <a:spLocks/>
                </p:cNvSpPr>
                <p:nvPr/>
              </p:nvSpPr>
              <p:spPr bwMode="auto">
                <a:xfrm>
                  <a:off x="8039100" y="1247775"/>
                  <a:ext cx="85725" cy="87312"/>
                </a:xfrm>
                <a:custGeom>
                  <a:avLst/>
                  <a:gdLst>
                    <a:gd name="T0" fmla="*/ 23 w 23"/>
                    <a:gd name="T1" fmla="*/ 11 h 23"/>
                    <a:gd name="T2" fmla="*/ 12 w 23"/>
                    <a:gd name="T3" fmla="*/ 23 h 23"/>
                    <a:gd name="T4" fmla="*/ 0 w 23"/>
                    <a:gd name="T5" fmla="*/ 12 h 23"/>
                    <a:gd name="T6" fmla="*/ 11 w 23"/>
                    <a:gd name="T7" fmla="*/ 0 h 23"/>
                    <a:gd name="T8" fmla="*/ 23 w 23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cubicBezTo>
                        <a:pt x="23" y="17"/>
                        <a:pt x="18" y="22"/>
                        <a:pt x="12" y="23"/>
                      </a:cubicBezTo>
                      <a:cubicBezTo>
                        <a:pt x="6" y="23"/>
                        <a:pt x="0" y="18"/>
                        <a:pt x="0" y="12"/>
                      </a:cubicBezTo>
                      <a:cubicBezTo>
                        <a:pt x="0" y="6"/>
                        <a:pt x="4" y="0"/>
                        <a:pt x="11" y="0"/>
                      </a:cubicBezTo>
                      <a:cubicBezTo>
                        <a:pt x="17" y="0"/>
                        <a:pt x="22" y="4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84" name="组合 283"/>
                <p:cNvGrpSpPr/>
                <p:nvPr/>
              </p:nvGrpSpPr>
              <p:grpSpPr>
                <a:xfrm>
                  <a:off x="7448550" y="1266825"/>
                  <a:ext cx="1231901" cy="2481262"/>
                  <a:chOff x="7448550" y="1266825"/>
                  <a:chExt cx="1231901" cy="2481262"/>
                </a:xfrm>
              </p:grpSpPr>
              <p:sp>
                <p:nvSpPr>
                  <p:cNvPr id="265" name="Freeform 201"/>
                  <p:cNvSpPr>
                    <a:spLocks/>
                  </p:cNvSpPr>
                  <p:nvPr/>
                </p:nvSpPr>
                <p:spPr bwMode="auto">
                  <a:xfrm>
                    <a:off x="8053388" y="1266825"/>
                    <a:ext cx="57150" cy="2459037"/>
                  </a:xfrm>
                  <a:custGeom>
                    <a:avLst/>
                    <a:gdLst>
                      <a:gd name="T0" fmla="*/ 15 w 15"/>
                      <a:gd name="T1" fmla="*/ 647 h 654"/>
                      <a:gd name="T2" fmla="*/ 14 w 15"/>
                      <a:gd name="T3" fmla="*/ 7 h 654"/>
                      <a:gd name="T4" fmla="*/ 7 w 15"/>
                      <a:gd name="T5" fmla="*/ 0 h 654"/>
                      <a:gd name="T6" fmla="*/ 0 w 15"/>
                      <a:gd name="T7" fmla="*/ 7 h 654"/>
                      <a:gd name="T8" fmla="*/ 1 w 15"/>
                      <a:gd name="T9" fmla="*/ 647 h 654"/>
                      <a:gd name="T10" fmla="*/ 8 w 15"/>
                      <a:gd name="T11" fmla="*/ 654 h 654"/>
                      <a:gd name="T12" fmla="*/ 15 w 15"/>
                      <a:gd name="T13" fmla="*/ 647 h 6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654">
                        <a:moveTo>
                          <a:pt x="15" y="647"/>
                        </a:move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4" y="3"/>
                          <a:pt x="11" y="0"/>
                          <a:pt x="7" y="0"/>
                        </a:cubicBezTo>
                        <a:cubicBezTo>
                          <a:pt x="3" y="0"/>
                          <a:pt x="0" y="3"/>
                          <a:pt x="0" y="7"/>
                        </a:cubicBezTo>
                        <a:cubicBezTo>
                          <a:pt x="1" y="647"/>
                          <a:pt x="1" y="647"/>
                          <a:pt x="1" y="647"/>
                        </a:cubicBezTo>
                        <a:cubicBezTo>
                          <a:pt x="1" y="651"/>
                          <a:pt x="4" y="654"/>
                          <a:pt x="8" y="654"/>
                        </a:cubicBezTo>
                        <a:cubicBezTo>
                          <a:pt x="12" y="654"/>
                          <a:pt x="15" y="651"/>
                          <a:pt x="15" y="647"/>
                        </a:cubicBezTo>
                      </a:path>
                    </a:pathLst>
                  </a:custGeom>
                  <a:solidFill>
                    <a:srgbClr val="F4A5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6" name="Freeform 202"/>
                  <p:cNvSpPr>
                    <a:spLocks/>
                  </p:cNvSpPr>
                  <p:nvPr/>
                </p:nvSpPr>
                <p:spPr bwMode="auto">
                  <a:xfrm>
                    <a:off x="7824788" y="2112963"/>
                    <a:ext cx="517525" cy="161925"/>
                  </a:xfrm>
                  <a:custGeom>
                    <a:avLst/>
                    <a:gdLst>
                      <a:gd name="T0" fmla="*/ 116 w 138"/>
                      <a:gd name="T1" fmla="*/ 43 h 43"/>
                      <a:gd name="T2" fmla="*/ 22 w 138"/>
                      <a:gd name="T3" fmla="*/ 43 h 43"/>
                      <a:gd name="T4" fmla="*/ 0 w 138"/>
                      <a:gd name="T5" fmla="*/ 22 h 43"/>
                      <a:gd name="T6" fmla="*/ 22 w 138"/>
                      <a:gd name="T7" fmla="*/ 0 h 43"/>
                      <a:gd name="T8" fmla="*/ 116 w 138"/>
                      <a:gd name="T9" fmla="*/ 0 h 43"/>
                      <a:gd name="T10" fmla="*/ 138 w 138"/>
                      <a:gd name="T11" fmla="*/ 22 h 43"/>
                      <a:gd name="T12" fmla="*/ 116 w 138"/>
                      <a:gd name="T13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8" h="43">
                        <a:moveTo>
                          <a:pt x="116" y="43"/>
                        </a:move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10" y="43"/>
                          <a:pt x="0" y="34"/>
                          <a:pt x="0" y="22"/>
                        </a:cubicBezTo>
                        <a:cubicBezTo>
                          <a:pt x="0" y="10"/>
                          <a:pt x="10" y="0"/>
                          <a:pt x="22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28" y="0"/>
                          <a:pt x="138" y="10"/>
                          <a:pt x="138" y="22"/>
                        </a:cubicBezTo>
                        <a:cubicBezTo>
                          <a:pt x="138" y="34"/>
                          <a:pt x="128" y="43"/>
                          <a:pt x="116" y="43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7" name="Freeform 203"/>
                  <p:cNvSpPr>
                    <a:spLocks/>
                  </p:cNvSpPr>
                  <p:nvPr/>
                </p:nvSpPr>
                <p:spPr bwMode="auto">
                  <a:xfrm>
                    <a:off x="7921626" y="3168650"/>
                    <a:ext cx="307975" cy="219075"/>
                  </a:xfrm>
                  <a:custGeom>
                    <a:avLst/>
                    <a:gdLst>
                      <a:gd name="T0" fmla="*/ 54 w 82"/>
                      <a:gd name="T1" fmla="*/ 58 h 58"/>
                      <a:gd name="T2" fmla="*/ 28 w 82"/>
                      <a:gd name="T3" fmla="*/ 58 h 58"/>
                      <a:gd name="T4" fmla="*/ 0 w 82"/>
                      <a:gd name="T5" fmla="*/ 30 h 58"/>
                      <a:gd name="T6" fmla="*/ 0 w 82"/>
                      <a:gd name="T7" fmla="*/ 28 h 58"/>
                      <a:gd name="T8" fmla="*/ 28 w 82"/>
                      <a:gd name="T9" fmla="*/ 0 h 58"/>
                      <a:gd name="T10" fmla="*/ 54 w 82"/>
                      <a:gd name="T11" fmla="*/ 0 h 58"/>
                      <a:gd name="T12" fmla="*/ 82 w 82"/>
                      <a:gd name="T13" fmla="*/ 28 h 58"/>
                      <a:gd name="T14" fmla="*/ 82 w 82"/>
                      <a:gd name="T15" fmla="*/ 30 h 58"/>
                      <a:gd name="T16" fmla="*/ 54 w 8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2" h="58">
                        <a:moveTo>
                          <a:pt x="54" y="58"/>
                        </a:moveTo>
                        <a:cubicBezTo>
                          <a:pt x="28" y="58"/>
                          <a:pt x="28" y="58"/>
                          <a:pt x="28" y="58"/>
                        </a:cubicBezTo>
                        <a:cubicBezTo>
                          <a:pt x="13" y="58"/>
                          <a:pt x="0" y="46"/>
                          <a:pt x="0" y="30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12"/>
                          <a:pt x="13" y="0"/>
                          <a:pt x="28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69" y="0"/>
                          <a:pt x="82" y="12"/>
                          <a:pt x="82" y="28"/>
                        </a:cubicBezTo>
                        <a:cubicBezTo>
                          <a:pt x="82" y="30"/>
                          <a:pt x="82" y="30"/>
                          <a:pt x="82" y="30"/>
                        </a:cubicBezTo>
                        <a:cubicBezTo>
                          <a:pt x="82" y="46"/>
                          <a:pt x="69" y="58"/>
                          <a:pt x="54" y="58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8" name="Freeform 204"/>
                  <p:cNvSpPr>
                    <a:spLocks/>
                  </p:cNvSpPr>
                  <p:nvPr/>
                </p:nvSpPr>
                <p:spPr bwMode="auto">
                  <a:xfrm>
                    <a:off x="7448551" y="2195513"/>
                    <a:ext cx="1231900" cy="973137"/>
                  </a:xfrm>
                  <a:custGeom>
                    <a:avLst/>
                    <a:gdLst>
                      <a:gd name="T0" fmla="*/ 328 w 328"/>
                      <a:gd name="T1" fmla="*/ 140 h 259"/>
                      <a:gd name="T2" fmla="*/ 180 w 328"/>
                      <a:gd name="T3" fmla="*/ 259 h 259"/>
                      <a:gd name="T4" fmla="*/ 0 w 328"/>
                      <a:gd name="T5" fmla="*/ 135 h 259"/>
                      <a:gd name="T6" fmla="*/ 170 w 328"/>
                      <a:gd name="T7" fmla="*/ 0 h 259"/>
                      <a:gd name="T8" fmla="*/ 328 w 328"/>
                      <a:gd name="T9" fmla="*/ 14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8" h="259">
                        <a:moveTo>
                          <a:pt x="328" y="140"/>
                        </a:moveTo>
                        <a:cubicBezTo>
                          <a:pt x="328" y="231"/>
                          <a:pt x="267" y="259"/>
                          <a:pt x="180" y="259"/>
                        </a:cubicBezTo>
                        <a:cubicBezTo>
                          <a:pt x="92" y="259"/>
                          <a:pt x="0" y="225"/>
                          <a:pt x="0" y="135"/>
                        </a:cubicBezTo>
                        <a:cubicBezTo>
                          <a:pt x="0" y="44"/>
                          <a:pt x="83" y="0"/>
                          <a:pt x="170" y="0"/>
                        </a:cubicBezTo>
                        <a:cubicBezTo>
                          <a:pt x="258" y="0"/>
                          <a:pt x="328" y="49"/>
                          <a:pt x="328" y="140"/>
                        </a:cubicBezTo>
                      </a:path>
                    </a:pathLst>
                  </a:cu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9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7546976" y="2192338"/>
                    <a:ext cx="1047750" cy="1022350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0" name="Oval 206"/>
                  <p:cNvSpPr>
                    <a:spLocks noChangeArrowheads="1"/>
                  </p:cNvSpPr>
                  <p:nvPr/>
                </p:nvSpPr>
                <p:spPr bwMode="auto">
                  <a:xfrm>
                    <a:off x="7667626" y="2198688"/>
                    <a:ext cx="806450" cy="958850"/>
                  </a:xfrm>
                  <a:prstGeom prst="ellipse">
                    <a:avLst/>
                  </a:prstGeom>
                  <a:solidFill>
                    <a:srgbClr val="D93A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1" name="Oval 207"/>
                  <p:cNvSpPr>
                    <a:spLocks noChangeArrowheads="1"/>
                  </p:cNvSpPr>
                  <p:nvPr/>
                </p:nvSpPr>
                <p:spPr bwMode="auto">
                  <a:xfrm>
                    <a:off x="7805738" y="2192338"/>
                    <a:ext cx="525463" cy="981075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2" name="Oval 208"/>
                  <p:cNvSpPr>
                    <a:spLocks noChangeArrowheads="1"/>
                  </p:cNvSpPr>
                  <p:nvPr/>
                </p:nvSpPr>
                <p:spPr bwMode="auto">
                  <a:xfrm>
                    <a:off x="7915276" y="2195513"/>
                    <a:ext cx="333375" cy="984250"/>
                  </a:xfrm>
                  <a:prstGeom prst="ellipse">
                    <a:avLst/>
                  </a:pr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3" name="Freeform 209"/>
                  <p:cNvSpPr>
                    <a:spLocks/>
                  </p:cNvSpPr>
                  <p:nvPr/>
                </p:nvSpPr>
                <p:spPr bwMode="auto">
                  <a:xfrm>
                    <a:off x="8429626" y="2316163"/>
                    <a:ext cx="71438" cy="22225"/>
                  </a:xfrm>
                  <a:custGeom>
                    <a:avLst/>
                    <a:gdLst>
                      <a:gd name="T0" fmla="*/ 15 w 19"/>
                      <a:gd name="T1" fmla="*/ 0 h 6"/>
                      <a:gd name="T2" fmla="*/ 0 w 19"/>
                      <a:gd name="T3" fmla="*/ 4 h 6"/>
                      <a:gd name="T4" fmla="*/ 3 w 19"/>
                      <a:gd name="T5" fmla="*/ 6 h 6"/>
                      <a:gd name="T6" fmla="*/ 19 w 19"/>
                      <a:gd name="T7" fmla="*/ 2 h 6"/>
                      <a:gd name="T8" fmla="*/ 15 w 19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6">
                        <a:moveTo>
                          <a:pt x="15" y="0"/>
                        </a:moveTo>
                        <a:cubicBezTo>
                          <a:pt x="10" y="1"/>
                          <a:pt x="5" y="2"/>
                          <a:pt x="0" y="4"/>
                        </a:cubicBezTo>
                        <a:cubicBezTo>
                          <a:pt x="1" y="4"/>
                          <a:pt x="2" y="5"/>
                          <a:pt x="3" y="6"/>
                        </a:cubicBezTo>
                        <a:cubicBezTo>
                          <a:pt x="8" y="5"/>
                          <a:pt x="13" y="4"/>
                          <a:pt x="19" y="2"/>
                        </a:cubicBezTo>
                        <a:cubicBezTo>
                          <a:pt x="17" y="1"/>
                          <a:pt x="16" y="1"/>
                          <a:pt x="15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4" name="Freeform 210"/>
                  <p:cNvSpPr>
                    <a:spLocks/>
                  </p:cNvSpPr>
                  <p:nvPr/>
                </p:nvSpPr>
                <p:spPr bwMode="auto">
                  <a:xfrm>
                    <a:off x="8361363" y="2330450"/>
                    <a:ext cx="79375" cy="23812"/>
                  </a:xfrm>
                  <a:custGeom>
                    <a:avLst/>
                    <a:gdLst>
                      <a:gd name="T0" fmla="*/ 18 w 21"/>
                      <a:gd name="T1" fmla="*/ 0 h 6"/>
                      <a:gd name="T2" fmla="*/ 0 w 21"/>
                      <a:gd name="T3" fmla="*/ 3 h 6"/>
                      <a:gd name="T4" fmla="*/ 2 w 21"/>
                      <a:gd name="T5" fmla="*/ 6 h 6"/>
                      <a:gd name="T6" fmla="*/ 21 w 21"/>
                      <a:gd name="T7" fmla="*/ 2 h 6"/>
                      <a:gd name="T8" fmla="*/ 18 w 21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6">
                        <a:moveTo>
                          <a:pt x="18" y="0"/>
                        </a:moveTo>
                        <a:cubicBezTo>
                          <a:pt x="12" y="1"/>
                          <a:pt x="6" y="2"/>
                          <a:pt x="0" y="3"/>
                        </a:cubicBez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8" y="5"/>
                          <a:pt x="15" y="4"/>
                          <a:pt x="21" y="2"/>
                        </a:cubicBezTo>
                        <a:cubicBezTo>
                          <a:pt x="20" y="1"/>
                          <a:pt x="19" y="0"/>
                          <a:pt x="1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5" name="Freeform 211"/>
                  <p:cNvSpPr>
                    <a:spLocks/>
                  </p:cNvSpPr>
                  <p:nvPr/>
                </p:nvSpPr>
                <p:spPr bwMode="auto">
                  <a:xfrm>
                    <a:off x="8264526" y="2341563"/>
                    <a:ext cx="104775" cy="26987"/>
                  </a:xfrm>
                  <a:custGeom>
                    <a:avLst/>
                    <a:gdLst>
                      <a:gd name="T0" fmla="*/ 26 w 28"/>
                      <a:gd name="T1" fmla="*/ 0 h 7"/>
                      <a:gd name="T2" fmla="*/ 0 w 28"/>
                      <a:gd name="T3" fmla="*/ 4 h 7"/>
                      <a:gd name="T4" fmla="*/ 2 w 28"/>
                      <a:gd name="T5" fmla="*/ 7 h 7"/>
                      <a:gd name="T6" fmla="*/ 28 w 28"/>
                      <a:gd name="T7" fmla="*/ 3 h 7"/>
                      <a:gd name="T8" fmla="*/ 26 w 28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7">
                        <a:moveTo>
                          <a:pt x="26" y="0"/>
                        </a:moveTo>
                        <a:cubicBezTo>
                          <a:pt x="17" y="2"/>
                          <a:pt x="9" y="3"/>
                          <a:pt x="0" y="4"/>
                        </a:cubicBezTo>
                        <a:cubicBezTo>
                          <a:pt x="1" y="5"/>
                          <a:pt x="1" y="6"/>
                          <a:pt x="2" y="7"/>
                        </a:cubicBezTo>
                        <a:cubicBezTo>
                          <a:pt x="11" y="6"/>
                          <a:pt x="19" y="5"/>
                          <a:pt x="28" y="3"/>
                        </a:cubicBezTo>
                        <a:cubicBezTo>
                          <a:pt x="27" y="2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6" name="Freeform 212"/>
                  <p:cNvSpPr>
                    <a:spLocks/>
                  </p:cNvSpPr>
                  <p:nvPr/>
                </p:nvSpPr>
                <p:spPr bwMode="auto">
                  <a:xfrm>
                    <a:off x="8204201" y="2357438"/>
                    <a:ext cx="66675" cy="14287"/>
                  </a:xfrm>
                  <a:custGeom>
                    <a:avLst/>
                    <a:gdLst>
                      <a:gd name="T0" fmla="*/ 16 w 18"/>
                      <a:gd name="T1" fmla="*/ 0 h 4"/>
                      <a:gd name="T2" fmla="*/ 0 w 18"/>
                      <a:gd name="T3" fmla="*/ 1 h 4"/>
                      <a:gd name="T4" fmla="*/ 1 w 18"/>
                      <a:gd name="T5" fmla="*/ 4 h 4"/>
                      <a:gd name="T6" fmla="*/ 18 w 18"/>
                      <a:gd name="T7" fmla="*/ 3 h 4"/>
                      <a:gd name="T8" fmla="*/ 16 w 1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4">
                        <a:moveTo>
                          <a:pt x="16" y="0"/>
                        </a:moveTo>
                        <a:cubicBezTo>
                          <a:pt x="11" y="0"/>
                          <a:pt x="6" y="1"/>
                          <a:pt x="0" y="1"/>
                        </a:cubicBezTo>
                        <a:cubicBezTo>
                          <a:pt x="1" y="2"/>
                          <a:pt x="1" y="3"/>
                          <a:pt x="1" y="4"/>
                        </a:cubicBezTo>
                        <a:cubicBezTo>
                          <a:pt x="7" y="4"/>
                          <a:pt x="12" y="3"/>
                          <a:pt x="18" y="3"/>
                        </a:cubicBezTo>
                        <a:cubicBezTo>
                          <a:pt x="17" y="2"/>
                          <a:pt x="17" y="1"/>
                          <a:pt x="1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7" name="Freeform 213"/>
                  <p:cNvSpPr>
                    <a:spLocks/>
                  </p:cNvSpPr>
                  <p:nvPr/>
                </p:nvSpPr>
                <p:spPr bwMode="auto">
                  <a:xfrm>
                    <a:off x="7640638" y="2316163"/>
                    <a:ext cx="74613" cy="22225"/>
                  </a:xfrm>
                  <a:custGeom>
                    <a:avLst/>
                    <a:gdLst>
                      <a:gd name="T0" fmla="*/ 4 w 20"/>
                      <a:gd name="T1" fmla="*/ 0 h 6"/>
                      <a:gd name="T2" fmla="*/ 0 w 20"/>
                      <a:gd name="T3" fmla="*/ 2 h 6"/>
                      <a:gd name="T4" fmla="*/ 17 w 20"/>
                      <a:gd name="T5" fmla="*/ 6 h 6"/>
                      <a:gd name="T6" fmla="*/ 20 w 20"/>
                      <a:gd name="T7" fmla="*/ 3 h 6"/>
                      <a:gd name="T8" fmla="*/ 7 w 20"/>
                      <a:gd name="T9" fmla="*/ 0 h 6"/>
                      <a:gd name="T10" fmla="*/ 4 w 20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" h="6">
                        <a:moveTo>
                          <a:pt x="4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5" y="3"/>
                          <a:pt x="11" y="5"/>
                          <a:pt x="17" y="6"/>
                        </a:cubicBezTo>
                        <a:cubicBezTo>
                          <a:pt x="18" y="5"/>
                          <a:pt x="19" y="4"/>
                          <a:pt x="20" y="3"/>
                        </a:cubicBezTo>
                        <a:cubicBezTo>
                          <a:pt x="15" y="2"/>
                          <a:pt x="11" y="1"/>
                          <a:pt x="7" y="0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8" name="Freeform 214"/>
                  <p:cNvSpPr>
                    <a:spLocks/>
                  </p:cNvSpPr>
                  <p:nvPr/>
                </p:nvSpPr>
                <p:spPr bwMode="auto">
                  <a:xfrm>
                    <a:off x="7704138" y="2327275"/>
                    <a:ext cx="82550" cy="22225"/>
                  </a:xfrm>
                  <a:custGeom>
                    <a:avLst/>
                    <a:gdLst>
                      <a:gd name="T0" fmla="*/ 3 w 22"/>
                      <a:gd name="T1" fmla="*/ 0 h 6"/>
                      <a:gd name="T2" fmla="*/ 0 w 22"/>
                      <a:gd name="T3" fmla="*/ 3 h 6"/>
                      <a:gd name="T4" fmla="*/ 19 w 22"/>
                      <a:gd name="T5" fmla="*/ 6 h 6"/>
                      <a:gd name="T6" fmla="*/ 22 w 22"/>
                      <a:gd name="T7" fmla="*/ 3 h 6"/>
                      <a:gd name="T8" fmla="*/ 3 w 22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6" y="4"/>
                          <a:pt x="12" y="5"/>
                          <a:pt x="19" y="6"/>
                        </a:cubicBezTo>
                        <a:cubicBezTo>
                          <a:pt x="20" y="5"/>
                          <a:pt x="21" y="4"/>
                          <a:pt x="22" y="3"/>
                        </a:cubicBezTo>
                        <a:cubicBezTo>
                          <a:pt x="15" y="2"/>
                          <a:pt x="9" y="1"/>
                          <a:pt x="3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9" name="Freeform 215"/>
                  <p:cNvSpPr>
                    <a:spLocks/>
                  </p:cNvSpPr>
                  <p:nvPr/>
                </p:nvSpPr>
                <p:spPr bwMode="auto">
                  <a:xfrm>
                    <a:off x="7775576" y="2338388"/>
                    <a:ext cx="98425" cy="22225"/>
                  </a:xfrm>
                  <a:custGeom>
                    <a:avLst/>
                    <a:gdLst>
                      <a:gd name="T0" fmla="*/ 3 w 26"/>
                      <a:gd name="T1" fmla="*/ 0 h 6"/>
                      <a:gd name="T2" fmla="*/ 0 w 26"/>
                      <a:gd name="T3" fmla="*/ 3 h 6"/>
                      <a:gd name="T4" fmla="*/ 24 w 26"/>
                      <a:gd name="T5" fmla="*/ 6 h 6"/>
                      <a:gd name="T6" fmla="*/ 26 w 26"/>
                      <a:gd name="T7" fmla="*/ 3 h 6"/>
                      <a:gd name="T8" fmla="*/ 3 w 26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8" y="4"/>
                          <a:pt x="16" y="5"/>
                          <a:pt x="24" y="6"/>
                        </a:cubicBezTo>
                        <a:cubicBezTo>
                          <a:pt x="25" y="5"/>
                          <a:pt x="25" y="4"/>
                          <a:pt x="26" y="3"/>
                        </a:cubicBezTo>
                        <a:cubicBezTo>
                          <a:pt x="18" y="2"/>
                          <a:pt x="10" y="1"/>
                          <a:pt x="3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80" name="Freeform 216"/>
                  <p:cNvSpPr>
                    <a:spLocks/>
                  </p:cNvSpPr>
                  <p:nvPr/>
                </p:nvSpPr>
                <p:spPr bwMode="auto">
                  <a:xfrm>
                    <a:off x="7866063" y="2349500"/>
                    <a:ext cx="90488" cy="22225"/>
                  </a:xfrm>
                  <a:custGeom>
                    <a:avLst/>
                    <a:gdLst>
                      <a:gd name="T0" fmla="*/ 2 w 24"/>
                      <a:gd name="T1" fmla="*/ 0 h 6"/>
                      <a:gd name="T2" fmla="*/ 0 w 24"/>
                      <a:gd name="T3" fmla="*/ 3 h 6"/>
                      <a:gd name="T4" fmla="*/ 23 w 24"/>
                      <a:gd name="T5" fmla="*/ 6 h 6"/>
                      <a:gd name="T6" fmla="*/ 24 w 24"/>
                      <a:gd name="T7" fmla="*/ 2 h 6"/>
                      <a:gd name="T8" fmla="*/ 2 w 24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6">
                        <a:moveTo>
                          <a:pt x="2" y="0"/>
                        </a:moveTo>
                        <a:cubicBezTo>
                          <a:pt x="1" y="1"/>
                          <a:pt x="1" y="2"/>
                          <a:pt x="0" y="3"/>
                        </a:cubicBezTo>
                        <a:cubicBezTo>
                          <a:pt x="8" y="4"/>
                          <a:pt x="15" y="5"/>
                          <a:pt x="23" y="6"/>
                        </a:cubicBezTo>
                        <a:cubicBezTo>
                          <a:pt x="24" y="5"/>
                          <a:pt x="24" y="3"/>
                          <a:pt x="24" y="2"/>
                        </a:cubicBezTo>
                        <a:cubicBezTo>
                          <a:pt x="17" y="2"/>
                          <a:pt x="9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" name="Freeform 218"/>
                  <p:cNvSpPr>
                    <a:spLocks/>
                  </p:cNvSpPr>
                  <p:nvPr/>
                </p:nvSpPr>
                <p:spPr bwMode="auto">
                  <a:xfrm>
                    <a:off x="7951788" y="2357438"/>
                    <a:ext cx="255588" cy="19050"/>
                  </a:xfrm>
                  <a:custGeom>
                    <a:avLst/>
                    <a:gdLst>
                      <a:gd name="T0" fmla="*/ 1 w 68"/>
                      <a:gd name="T1" fmla="*/ 0 h 5"/>
                      <a:gd name="T2" fmla="*/ 0 w 68"/>
                      <a:gd name="T3" fmla="*/ 4 h 5"/>
                      <a:gd name="T4" fmla="*/ 39 w 68"/>
                      <a:gd name="T5" fmla="*/ 5 h 5"/>
                      <a:gd name="T6" fmla="*/ 68 w 68"/>
                      <a:gd name="T7" fmla="*/ 4 h 5"/>
                      <a:gd name="T8" fmla="*/ 67 w 68"/>
                      <a:gd name="T9" fmla="*/ 1 h 5"/>
                      <a:gd name="T10" fmla="*/ 39 w 68"/>
                      <a:gd name="T11" fmla="*/ 2 h 5"/>
                      <a:gd name="T12" fmla="*/ 39 w 68"/>
                      <a:gd name="T13" fmla="*/ 2 h 5"/>
                      <a:gd name="T14" fmla="*/ 1 w 68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8" h="5">
                        <a:moveTo>
                          <a:pt x="1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13" y="5"/>
                          <a:pt x="26" y="5"/>
                          <a:pt x="39" y="5"/>
                        </a:cubicBezTo>
                        <a:cubicBezTo>
                          <a:pt x="49" y="5"/>
                          <a:pt x="59" y="5"/>
                          <a:pt x="68" y="4"/>
                        </a:cubicBezTo>
                        <a:cubicBezTo>
                          <a:pt x="68" y="3"/>
                          <a:pt x="68" y="2"/>
                          <a:pt x="67" y="1"/>
                        </a:cubicBezTo>
                        <a:cubicBezTo>
                          <a:pt x="58" y="1"/>
                          <a:pt x="49" y="2"/>
                          <a:pt x="39" y="2"/>
                        </a:cubicBezTo>
                        <a:cubicBezTo>
                          <a:pt x="39" y="2"/>
                          <a:pt x="39" y="2"/>
                          <a:pt x="39" y="2"/>
                        </a:cubicBezTo>
                        <a:cubicBezTo>
                          <a:pt x="26" y="2"/>
                          <a:pt x="13" y="1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" name="Freeform 219"/>
                  <p:cNvSpPr>
                    <a:spLocks/>
                  </p:cNvSpPr>
                  <p:nvPr/>
                </p:nvSpPr>
                <p:spPr bwMode="auto">
                  <a:xfrm>
                    <a:off x="8564563" y="2508250"/>
                    <a:ext cx="79375" cy="44450"/>
                  </a:xfrm>
                  <a:custGeom>
                    <a:avLst/>
                    <a:gdLst>
                      <a:gd name="T0" fmla="*/ 20 w 21"/>
                      <a:gd name="T1" fmla="*/ 0 h 12"/>
                      <a:gd name="T2" fmla="*/ 0 w 21"/>
                      <a:gd name="T3" fmla="*/ 8 h 12"/>
                      <a:gd name="T4" fmla="*/ 2 w 21"/>
                      <a:gd name="T5" fmla="*/ 12 h 12"/>
                      <a:gd name="T6" fmla="*/ 21 w 21"/>
                      <a:gd name="T7" fmla="*/ 4 h 12"/>
                      <a:gd name="T8" fmla="*/ 20 w 21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12">
                        <a:moveTo>
                          <a:pt x="20" y="0"/>
                        </a:moveTo>
                        <a:cubicBezTo>
                          <a:pt x="13" y="3"/>
                          <a:pt x="7" y="5"/>
                          <a:pt x="0" y="8"/>
                        </a:cubicBezTo>
                        <a:cubicBezTo>
                          <a:pt x="1" y="9"/>
                          <a:pt x="1" y="11"/>
                          <a:pt x="2" y="12"/>
                        </a:cubicBezTo>
                        <a:cubicBezTo>
                          <a:pt x="8" y="10"/>
                          <a:pt x="15" y="7"/>
                          <a:pt x="21" y="4"/>
                        </a:cubicBezTo>
                        <a:cubicBezTo>
                          <a:pt x="21" y="2"/>
                          <a:pt x="20" y="1"/>
                          <a:pt x="2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" name="Freeform 220"/>
                  <p:cNvSpPr>
                    <a:spLocks/>
                  </p:cNvSpPr>
                  <p:nvPr/>
                </p:nvSpPr>
                <p:spPr bwMode="auto">
                  <a:xfrm>
                    <a:off x="8467725" y="2538413"/>
                    <a:ext cx="104775" cy="47625"/>
                  </a:xfrm>
                  <a:custGeom>
                    <a:avLst/>
                    <a:gdLst>
                      <a:gd name="T0" fmla="*/ 26 w 28"/>
                      <a:gd name="T1" fmla="*/ 0 h 13"/>
                      <a:gd name="T2" fmla="*/ 0 w 28"/>
                      <a:gd name="T3" fmla="*/ 9 h 13"/>
                      <a:gd name="T4" fmla="*/ 0 w 28"/>
                      <a:gd name="T5" fmla="*/ 13 h 13"/>
                      <a:gd name="T6" fmla="*/ 28 w 28"/>
                      <a:gd name="T7" fmla="*/ 4 h 13"/>
                      <a:gd name="T8" fmla="*/ 26 w 28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3">
                        <a:moveTo>
                          <a:pt x="26" y="0"/>
                        </a:moveTo>
                        <a:cubicBezTo>
                          <a:pt x="18" y="3"/>
                          <a:pt x="9" y="6"/>
                          <a:pt x="0" y="9"/>
                        </a:cubicBezTo>
                        <a:cubicBezTo>
                          <a:pt x="0" y="10"/>
                          <a:pt x="0" y="11"/>
                          <a:pt x="0" y="13"/>
                        </a:cubicBezTo>
                        <a:cubicBezTo>
                          <a:pt x="10" y="10"/>
                          <a:pt x="19" y="7"/>
                          <a:pt x="28" y="4"/>
                        </a:cubicBezTo>
                        <a:cubicBezTo>
                          <a:pt x="27" y="3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" name="Freeform 221"/>
                  <p:cNvSpPr>
                    <a:spLocks/>
                  </p:cNvSpPr>
                  <p:nvPr/>
                </p:nvSpPr>
                <p:spPr bwMode="auto">
                  <a:xfrm>
                    <a:off x="8328025" y="2571750"/>
                    <a:ext cx="139700" cy="44450"/>
                  </a:xfrm>
                  <a:custGeom>
                    <a:avLst/>
                    <a:gdLst>
                      <a:gd name="T0" fmla="*/ 37 w 37"/>
                      <a:gd name="T1" fmla="*/ 0 h 12"/>
                      <a:gd name="T2" fmla="*/ 0 w 37"/>
                      <a:gd name="T3" fmla="*/ 7 h 12"/>
                      <a:gd name="T4" fmla="*/ 0 w 37"/>
                      <a:gd name="T5" fmla="*/ 12 h 12"/>
                      <a:gd name="T6" fmla="*/ 37 w 37"/>
                      <a:gd name="T7" fmla="*/ 4 h 12"/>
                      <a:gd name="T8" fmla="*/ 37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37" y="0"/>
                        </a:moveTo>
                        <a:cubicBezTo>
                          <a:pt x="25" y="3"/>
                          <a:pt x="12" y="5"/>
                          <a:pt x="0" y="7"/>
                        </a:cubicBezTo>
                        <a:cubicBezTo>
                          <a:pt x="0" y="9"/>
                          <a:pt x="0" y="10"/>
                          <a:pt x="0" y="12"/>
                        </a:cubicBezTo>
                        <a:cubicBezTo>
                          <a:pt x="13" y="10"/>
                          <a:pt x="25" y="7"/>
                          <a:pt x="37" y="4"/>
                        </a:cubicBezTo>
                        <a:cubicBezTo>
                          <a:pt x="37" y="2"/>
                          <a:pt x="37" y="1"/>
                          <a:pt x="37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" name="Freeform 222"/>
                  <p:cNvSpPr>
                    <a:spLocks/>
                  </p:cNvSpPr>
                  <p:nvPr/>
                </p:nvSpPr>
                <p:spPr bwMode="auto">
                  <a:xfrm>
                    <a:off x="8245475" y="2597150"/>
                    <a:ext cx="82550" cy="26987"/>
                  </a:xfrm>
                  <a:custGeom>
                    <a:avLst/>
                    <a:gdLst>
                      <a:gd name="T0" fmla="*/ 22 w 22"/>
                      <a:gd name="T1" fmla="*/ 0 h 7"/>
                      <a:gd name="T2" fmla="*/ 0 w 22"/>
                      <a:gd name="T3" fmla="*/ 3 h 7"/>
                      <a:gd name="T4" fmla="*/ 0 w 22"/>
                      <a:gd name="T5" fmla="*/ 7 h 7"/>
                      <a:gd name="T6" fmla="*/ 22 w 22"/>
                      <a:gd name="T7" fmla="*/ 5 h 7"/>
                      <a:gd name="T8" fmla="*/ 22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22" y="0"/>
                        </a:moveTo>
                        <a:cubicBezTo>
                          <a:pt x="15" y="1"/>
                          <a:pt x="7" y="2"/>
                          <a:pt x="0" y="3"/>
                        </a:cubicBezTo>
                        <a:cubicBezTo>
                          <a:pt x="0" y="4"/>
                          <a:pt x="0" y="6"/>
                          <a:pt x="0" y="7"/>
                        </a:cubicBezTo>
                        <a:cubicBezTo>
                          <a:pt x="8" y="6"/>
                          <a:pt x="15" y="6"/>
                          <a:pt x="22" y="5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" name="Freeform 223"/>
                  <p:cNvSpPr>
                    <a:spLocks/>
                  </p:cNvSpPr>
                  <p:nvPr/>
                </p:nvSpPr>
                <p:spPr bwMode="auto">
                  <a:xfrm>
                    <a:off x="7486650" y="2495550"/>
                    <a:ext cx="93663" cy="46037"/>
                  </a:xfrm>
                  <a:custGeom>
                    <a:avLst/>
                    <a:gdLst>
                      <a:gd name="T0" fmla="*/ 1 w 25"/>
                      <a:gd name="T1" fmla="*/ 0 h 12"/>
                      <a:gd name="T2" fmla="*/ 0 w 25"/>
                      <a:gd name="T3" fmla="*/ 4 h 12"/>
                      <a:gd name="T4" fmla="*/ 23 w 25"/>
                      <a:gd name="T5" fmla="*/ 12 h 12"/>
                      <a:gd name="T6" fmla="*/ 25 w 25"/>
                      <a:gd name="T7" fmla="*/ 8 h 12"/>
                      <a:gd name="T8" fmla="*/ 1 w 2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12">
                        <a:moveTo>
                          <a:pt x="1" y="0"/>
                        </a:moveTo>
                        <a:cubicBezTo>
                          <a:pt x="1" y="1"/>
                          <a:pt x="0" y="3"/>
                          <a:pt x="0" y="4"/>
                        </a:cubicBezTo>
                        <a:cubicBezTo>
                          <a:pt x="6" y="6"/>
                          <a:pt x="14" y="9"/>
                          <a:pt x="23" y="12"/>
                        </a:cubicBezTo>
                        <a:cubicBezTo>
                          <a:pt x="24" y="11"/>
                          <a:pt x="24" y="9"/>
                          <a:pt x="25" y="8"/>
                        </a:cubicBezTo>
                        <a:cubicBezTo>
                          <a:pt x="15" y="5"/>
                          <a:pt x="8" y="2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" name="Freeform 224"/>
                  <p:cNvSpPr>
                    <a:spLocks/>
                  </p:cNvSpPr>
                  <p:nvPr/>
                </p:nvSpPr>
                <p:spPr bwMode="auto">
                  <a:xfrm>
                    <a:off x="7572375" y="2525713"/>
                    <a:ext cx="109538" cy="46037"/>
                  </a:xfrm>
                  <a:custGeom>
                    <a:avLst/>
                    <a:gdLst>
                      <a:gd name="T0" fmla="*/ 2 w 29"/>
                      <a:gd name="T1" fmla="*/ 0 h 12"/>
                      <a:gd name="T2" fmla="*/ 0 w 29"/>
                      <a:gd name="T3" fmla="*/ 4 h 12"/>
                      <a:gd name="T4" fmla="*/ 28 w 29"/>
                      <a:gd name="T5" fmla="*/ 12 h 12"/>
                      <a:gd name="T6" fmla="*/ 29 w 29"/>
                      <a:gd name="T7" fmla="*/ 7 h 12"/>
                      <a:gd name="T8" fmla="*/ 18 w 29"/>
                      <a:gd name="T9" fmla="*/ 5 h 12"/>
                      <a:gd name="T10" fmla="*/ 2 w 29"/>
                      <a:gd name="T1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2">
                        <a:moveTo>
                          <a:pt x="2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8" y="6"/>
                          <a:pt x="18" y="9"/>
                          <a:pt x="28" y="12"/>
                        </a:cubicBezTo>
                        <a:cubicBezTo>
                          <a:pt x="28" y="10"/>
                          <a:pt x="28" y="9"/>
                          <a:pt x="29" y="7"/>
                        </a:cubicBezTo>
                        <a:cubicBezTo>
                          <a:pt x="25" y="7"/>
                          <a:pt x="21" y="6"/>
                          <a:pt x="18" y="5"/>
                        </a:cubicBezTo>
                        <a:cubicBezTo>
                          <a:pt x="12" y="3"/>
                          <a:pt x="7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" name="Freeform 225"/>
                  <p:cNvSpPr>
                    <a:spLocks/>
                  </p:cNvSpPr>
                  <p:nvPr/>
                </p:nvSpPr>
                <p:spPr bwMode="auto">
                  <a:xfrm>
                    <a:off x="7678738" y="2552700"/>
                    <a:ext cx="130175" cy="44450"/>
                  </a:xfrm>
                  <a:custGeom>
                    <a:avLst/>
                    <a:gdLst>
                      <a:gd name="T0" fmla="*/ 1 w 35"/>
                      <a:gd name="T1" fmla="*/ 0 h 12"/>
                      <a:gd name="T2" fmla="*/ 0 w 35"/>
                      <a:gd name="T3" fmla="*/ 5 h 12"/>
                      <a:gd name="T4" fmla="*/ 35 w 35"/>
                      <a:gd name="T5" fmla="*/ 12 h 12"/>
                      <a:gd name="T6" fmla="*/ 35 w 35"/>
                      <a:gd name="T7" fmla="*/ 8 h 12"/>
                      <a:gd name="T8" fmla="*/ 1 w 3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12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0" y="7"/>
                          <a:pt x="22" y="10"/>
                          <a:pt x="35" y="12"/>
                        </a:cubicBezTo>
                        <a:cubicBezTo>
                          <a:pt x="35" y="11"/>
                          <a:pt x="35" y="9"/>
                          <a:pt x="35" y="8"/>
                        </a:cubicBezTo>
                        <a:cubicBezTo>
                          <a:pt x="23" y="6"/>
                          <a:pt x="11" y="3"/>
                          <a:pt x="1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" name="Freeform 226"/>
                  <p:cNvSpPr>
                    <a:spLocks/>
                  </p:cNvSpPr>
                  <p:nvPr/>
                </p:nvSpPr>
                <p:spPr bwMode="auto">
                  <a:xfrm>
                    <a:off x="7808913" y="2582863"/>
                    <a:ext cx="109538" cy="33337"/>
                  </a:xfrm>
                  <a:custGeom>
                    <a:avLst/>
                    <a:gdLst>
                      <a:gd name="T0" fmla="*/ 0 w 29"/>
                      <a:gd name="T1" fmla="*/ 0 h 9"/>
                      <a:gd name="T2" fmla="*/ 0 w 29"/>
                      <a:gd name="T3" fmla="*/ 4 h 9"/>
                      <a:gd name="T4" fmla="*/ 28 w 29"/>
                      <a:gd name="T5" fmla="*/ 9 h 9"/>
                      <a:gd name="T6" fmla="*/ 29 w 29"/>
                      <a:gd name="T7" fmla="*/ 4 h 9"/>
                      <a:gd name="T8" fmla="*/ 0 w 29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9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9" y="6"/>
                          <a:pt x="18" y="7"/>
                          <a:pt x="28" y="9"/>
                        </a:cubicBezTo>
                        <a:cubicBezTo>
                          <a:pt x="28" y="7"/>
                          <a:pt x="28" y="6"/>
                          <a:pt x="29" y="4"/>
                        </a:cubicBezTo>
                        <a:cubicBezTo>
                          <a:pt x="19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8" name="Freeform 227"/>
                  <p:cNvSpPr>
                    <a:spLocks/>
                  </p:cNvSpPr>
                  <p:nvPr/>
                </p:nvSpPr>
                <p:spPr bwMode="auto">
                  <a:xfrm>
                    <a:off x="7915275" y="2597150"/>
                    <a:ext cx="330200" cy="30162"/>
                  </a:xfrm>
                  <a:custGeom>
                    <a:avLst/>
                    <a:gdLst>
                      <a:gd name="T0" fmla="*/ 1 w 88"/>
                      <a:gd name="T1" fmla="*/ 0 h 8"/>
                      <a:gd name="T2" fmla="*/ 0 w 88"/>
                      <a:gd name="T3" fmla="*/ 5 h 8"/>
                      <a:gd name="T4" fmla="*/ 56 w 88"/>
                      <a:gd name="T5" fmla="*/ 8 h 8"/>
                      <a:gd name="T6" fmla="*/ 88 w 88"/>
                      <a:gd name="T7" fmla="*/ 7 h 8"/>
                      <a:gd name="T8" fmla="*/ 88 w 88"/>
                      <a:gd name="T9" fmla="*/ 3 h 8"/>
                      <a:gd name="T10" fmla="*/ 56 w 88"/>
                      <a:gd name="T11" fmla="*/ 4 h 8"/>
                      <a:gd name="T12" fmla="*/ 56 w 88"/>
                      <a:gd name="T13" fmla="*/ 4 h 8"/>
                      <a:gd name="T14" fmla="*/ 1 w 88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8" h="8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8" y="7"/>
                          <a:pt x="37" y="8"/>
                          <a:pt x="56" y="8"/>
                        </a:cubicBezTo>
                        <a:cubicBezTo>
                          <a:pt x="67" y="8"/>
                          <a:pt x="77" y="8"/>
                          <a:pt x="88" y="7"/>
                        </a:cubicBezTo>
                        <a:cubicBezTo>
                          <a:pt x="88" y="6"/>
                          <a:pt x="88" y="4"/>
                          <a:pt x="88" y="3"/>
                        </a:cubicBezTo>
                        <a:cubicBezTo>
                          <a:pt x="77" y="4"/>
                          <a:pt x="67" y="4"/>
                          <a:pt x="56" y="4"/>
                        </a:cubicBezTo>
                        <a:cubicBezTo>
                          <a:pt x="56" y="4"/>
                          <a:pt x="56" y="4"/>
                          <a:pt x="56" y="4"/>
                        </a:cubicBezTo>
                        <a:cubicBezTo>
                          <a:pt x="37" y="4"/>
                          <a:pt x="18" y="3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9" name="Freeform 228"/>
                  <p:cNvSpPr>
                    <a:spLocks/>
                  </p:cNvSpPr>
                  <p:nvPr/>
                </p:nvSpPr>
                <p:spPr bwMode="auto">
                  <a:xfrm>
                    <a:off x="8583613" y="2736850"/>
                    <a:ext cx="96838" cy="63500"/>
                  </a:xfrm>
                  <a:custGeom>
                    <a:avLst/>
                    <a:gdLst>
                      <a:gd name="T0" fmla="*/ 26 w 26"/>
                      <a:gd name="T1" fmla="*/ 0 h 17"/>
                      <a:gd name="T2" fmla="*/ 1 w 26"/>
                      <a:gd name="T3" fmla="*/ 11 h 17"/>
                      <a:gd name="T4" fmla="*/ 0 w 26"/>
                      <a:gd name="T5" fmla="*/ 17 h 17"/>
                      <a:gd name="T6" fmla="*/ 25 w 26"/>
                      <a:gd name="T7" fmla="*/ 5 h 17"/>
                      <a:gd name="T8" fmla="*/ 26 w 26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17">
                        <a:moveTo>
                          <a:pt x="26" y="0"/>
                        </a:moveTo>
                        <a:cubicBezTo>
                          <a:pt x="18" y="4"/>
                          <a:pt x="10" y="8"/>
                          <a:pt x="1" y="11"/>
                        </a:cubicBezTo>
                        <a:cubicBezTo>
                          <a:pt x="1" y="13"/>
                          <a:pt x="1" y="15"/>
                          <a:pt x="0" y="17"/>
                        </a:cubicBezTo>
                        <a:cubicBezTo>
                          <a:pt x="9" y="13"/>
                          <a:pt x="17" y="9"/>
                          <a:pt x="25" y="5"/>
                        </a:cubicBezTo>
                        <a:cubicBezTo>
                          <a:pt x="25" y="3"/>
                          <a:pt x="26" y="1"/>
                          <a:pt x="26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0" name="Freeform 229"/>
                  <p:cNvSpPr>
                    <a:spLocks/>
                  </p:cNvSpPr>
                  <p:nvPr/>
                </p:nvSpPr>
                <p:spPr bwMode="auto">
                  <a:xfrm>
                    <a:off x="8451850" y="2778125"/>
                    <a:ext cx="134938" cy="68262"/>
                  </a:xfrm>
                  <a:custGeom>
                    <a:avLst/>
                    <a:gdLst>
                      <a:gd name="T0" fmla="*/ 36 w 36"/>
                      <a:gd name="T1" fmla="*/ 0 h 18"/>
                      <a:gd name="T2" fmla="*/ 1 w 36"/>
                      <a:gd name="T3" fmla="*/ 13 h 18"/>
                      <a:gd name="T4" fmla="*/ 0 w 36"/>
                      <a:gd name="T5" fmla="*/ 18 h 18"/>
                      <a:gd name="T6" fmla="*/ 35 w 36"/>
                      <a:gd name="T7" fmla="*/ 6 h 18"/>
                      <a:gd name="T8" fmla="*/ 36 w 36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" h="18">
                        <a:moveTo>
                          <a:pt x="36" y="0"/>
                        </a:moveTo>
                        <a:cubicBezTo>
                          <a:pt x="25" y="5"/>
                          <a:pt x="13" y="10"/>
                          <a:pt x="1" y="13"/>
                        </a:cubicBezTo>
                        <a:cubicBezTo>
                          <a:pt x="1" y="14"/>
                          <a:pt x="0" y="16"/>
                          <a:pt x="0" y="18"/>
                        </a:cubicBezTo>
                        <a:cubicBezTo>
                          <a:pt x="12" y="14"/>
                          <a:pt x="24" y="10"/>
                          <a:pt x="35" y="6"/>
                        </a:cubicBezTo>
                        <a:cubicBezTo>
                          <a:pt x="36" y="4"/>
                          <a:pt x="36" y="2"/>
                          <a:pt x="3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1" name="Freeform 230"/>
                  <p:cNvSpPr>
                    <a:spLocks/>
                  </p:cNvSpPr>
                  <p:nvPr/>
                </p:nvSpPr>
                <p:spPr bwMode="auto">
                  <a:xfrm>
                    <a:off x="8308975" y="2827338"/>
                    <a:ext cx="146050" cy="49212"/>
                  </a:xfrm>
                  <a:custGeom>
                    <a:avLst/>
                    <a:gdLst>
                      <a:gd name="T0" fmla="*/ 39 w 39"/>
                      <a:gd name="T1" fmla="*/ 0 h 13"/>
                      <a:gd name="T2" fmla="*/ 1 w 39"/>
                      <a:gd name="T3" fmla="*/ 8 h 13"/>
                      <a:gd name="T4" fmla="*/ 0 w 39"/>
                      <a:gd name="T5" fmla="*/ 13 h 13"/>
                      <a:gd name="T6" fmla="*/ 38 w 39"/>
                      <a:gd name="T7" fmla="*/ 5 h 13"/>
                      <a:gd name="T8" fmla="*/ 39 w 39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39" y="0"/>
                        </a:moveTo>
                        <a:cubicBezTo>
                          <a:pt x="27" y="3"/>
                          <a:pt x="14" y="6"/>
                          <a:pt x="1" y="8"/>
                        </a:cubicBezTo>
                        <a:cubicBezTo>
                          <a:pt x="1" y="10"/>
                          <a:pt x="1" y="11"/>
                          <a:pt x="0" y="13"/>
                        </a:cubicBezTo>
                        <a:cubicBezTo>
                          <a:pt x="13" y="11"/>
                          <a:pt x="25" y="8"/>
                          <a:pt x="38" y="5"/>
                        </a:cubicBezTo>
                        <a:cubicBezTo>
                          <a:pt x="38" y="3"/>
                          <a:pt x="39" y="1"/>
                          <a:pt x="39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2" name="Freeform 231"/>
                  <p:cNvSpPr>
                    <a:spLocks/>
                  </p:cNvSpPr>
                  <p:nvPr/>
                </p:nvSpPr>
                <p:spPr bwMode="auto">
                  <a:xfrm>
                    <a:off x="8234363" y="2857500"/>
                    <a:ext cx="79375" cy="25400"/>
                  </a:xfrm>
                  <a:custGeom>
                    <a:avLst/>
                    <a:gdLst>
                      <a:gd name="T0" fmla="*/ 21 w 21"/>
                      <a:gd name="T1" fmla="*/ 0 h 7"/>
                      <a:gd name="T2" fmla="*/ 0 w 21"/>
                      <a:gd name="T3" fmla="*/ 3 h 7"/>
                      <a:gd name="T4" fmla="*/ 0 w 21"/>
                      <a:gd name="T5" fmla="*/ 7 h 7"/>
                      <a:gd name="T6" fmla="*/ 20 w 21"/>
                      <a:gd name="T7" fmla="*/ 5 h 7"/>
                      <a:gd name="T8" fmla="*/ 21 w 21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7">
                        <a:moveTo>
                          <a:pt x="21" y="0"/>
                        </a:moveTo>
                        <a:cubicBezTo>
                          <a:pt x="14" y="1"/>
                          <a:pt x="7" y="2"/>
                          <a:pt x="0" y="3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7" y="6"/>
                          <a:pt x="14" y="6"/>
                          <a:pt x="20" y="5"/>
                        </a:cubicBezTo>
                        <a:cubicBezTo>
                          <a:pt x="21" y="3"/>
                          <a:pt x="21" y="2"/>
                          <a:pt x="21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" name="Freeform 232"/>
                  <p:cNvSpPr>
                    <a:spLocks/>
                  </p:cNvSpPr>
                  <p:nvPr/>
                </p:nvSpPr>
                <p:spPr bwMode="auto">
                  <a:xfrm>
                    <a:off x="7448550" y="2747963"/>
                    <a:ext cx="109538" cy="52387"/>
                  </a:xfrm>
                  <a:custGeom>
                    <a:avLst/>
                    <a:gdLst>
                      <a:gd name="T0" fmla="*/ 0 w 29"/>
                      <a:gd name="T1" fmla="*/ 0 h 14"/>
                      <a:gd name="T2" fmla="*/ 1 w 29"/>
                      <a:gd name="T3" fmla="*/ 5 h 14"/>
                      <a:gd name="T4" fmla="*/ 29 w 29"/>
                      <a:gd name="T5" fmla="*/ 14 h 14"/>
                      <a:gd name="T6" fmla="*/ 28 w 29"/>
                      <a:gd name="T7" fmla="*/ 9 h 14"/>
                      <a:gd name="T8" fmla="*/ 6 w 29"/>
                      <a:gd name="T9" fmla="*/ 2 h 14"/>
                      <a:gd name="T10" fmla="*/ 0 w 29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4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7" y="7"/>
                          <a:pt x="17" y="11"/>
                          <a:pt x="29" y="14"/>
                        </a:cubicBezTo>
                        <a:cubicBezTo>
                          <a:pt x="28" y="13"/>
                          <a:pt x="28" y="11"/>
                          <a:pt x="28" y="9"/>
                        </a:cubicBezTo>
                        <a:cubicBezTo>
                          <a:pt x="19" y="7"/>
                          <a:pt x="12" y="4"/>
                          <a:pt x="6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" name="Freeform 233"/>
                  <p:cNvSpPr>
                    <a:spLocks/>
                  </p:cNvSpPr>
                  <p:nvPr/>
                </p:nvSpPr>
                <p:spPr bwMode="auto">
                  <a:xfrm>
                    <a:off x="7554913" y="2781300"/>
                    <a:ext cx="134938" cy="57150"/>
                  </a:xfrm>
                  <a:custGeom>
                    <a:avLst/>
                    <a:gdLst>
                      <a:gd name="T0" fmla="*/ 0 w 36"/>
                      <a:gd name="T1" fmla="*/ 0 h 15"/>
                      <a:gd name="T2" fmla="*/ 1 w 36"/>
                      <a:gd name="T3" fmla="*/ 5 h 15"/>
                      <a:gd name="T4" fmla="*/ 36 w 36"/>
                      <a:gd name="T5" fmla="*/ 15 h 15"/>
                      <a:gd name="T6" fmla="*/ 35 w 36"/>
                      <a:gd name="T7" fmla="*/ 10 h 15"/>
                      <a:gd name="T8" fmla="*/ 18 w 36"/>
                      <a:gd name="T9" fmla="*/ 6 h 15"/>
                      <a:gd name="T10" fmla="*/ 0 w 36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" h="15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1" y="8"/>
                          <a:pt x="23" y="12"/>
                          <a:pt x="36" y="15"/>
                        </a:cubicBezTo>
                        <a:cubicBezTo>
                          <a:pt x="36" y="13"/>
                          <a:pt x="35" y="12"/>
                          <a:pt x="35" y="10"/>
                        </a:cubicBezTo>
                        <a:cubicBezTo>
                          <a:pt x="29" y="9"/>
                          <a:pt x="23" y="7"/>
                          <a:pt x="18" y="6"/>
                        </a:cubicBezTo>
                        <a:cubicBezTo>
                          <a:pt x="11" y="4"/>
                          <a:pt x="5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" name="Freeform 234"/>
                  <p:cNvSpPr>
                    <a:spLocks/>
                  </p:cNvSpPr>
                  <p:nvPr/>
                </p:nvSpPr>
                <p:spPr bwMode="auto">
                  <a:xfrm>
                    <a:off x="7685088" y="2819400"/>
                    <a:ext cx="139700" cy="46037"/>
                  </a:xfrm>
                  <a:custGeom>
                    <a:avLst/>
                    <a:gdLst>
                      <a:gd name="T0" fmla="*/ 0 w 37"/>
                      <a:gd name="T1" fmla="*/ 0 h 12"/>
                      <a:gd name="T2" fmla="*/ 1 w 37"/>
                      <a:gd name="T3" fmla="*/ 5 h 12"/>
                      <a:gd name="T4" fmla="*/ 37 w 37"/>
                      <a:gd name="T5" fmla="*/ 12 h 12"/>
                      <a:gd name="T6" fmla="*/ 36 w 37"/>
                      <a:gd name="T7" fmla="*/ 7 h 12"/>
                      <a:gd name="T8" fmla="*/ 0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12" y="7"/>
                          <a:pt x="24" y="10"/>
                          <a:pt x="37" y="12"/>
                        </a:cubicBezTo>
                        <a:cubicBezTo>
                          <a:pt x="36" y="11"/>
                          <a:pt x="36" y="9"/>
                          <a:pt x="36" y="7"/>
                        </a:cubicBezTo>
                        <a:cubicBezTo>
                          <a:pt x="23" y="5"/>
                          <a:pt x="11" y="3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" name="Freeform 235"/>
                  <p:cNvSpPr>
                    <a:spLocks/>
                  </p:cNvSpPr>
                  <p:nvPr/>
                </p:nvSpPr>
                <p:spPr bwMode="auto">
                  <a:xfrm>
                    <a:off x="7821613" y="2846388"/>
                    <a:ext cx="104775" cy="33337"/>
                  </a:xfrm>
                  <a:custGeom>
                    <a:avLst/>
                    <a:gdLst>
                      <a:gd name="T0" fmla="*/ 0 w 28"/>
                      <a:gd name="T1" fmla="*/ 0 h 9"/>
                      <a:gd name="T2" fmla="*/ 1 w 28"/>
                      <a:gd name="T3" fmla="*/ 5 h 9"/>
                      <a:gd name="T4" fmla="*/ 28 w 28"/>
                      <a:gd name="T5" fmla="*/ 9 h 9"/>
                      <a:gd name="T6" fmla="*/ 28 w 28"/>
                      <a:gd name="T7" fmla="*/ 4 h 9"/>
                      <a:gd name="T8" fmla="*/ 0 w 28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0" y="6"/>
                          <a:pt x="19" y="8"/>
                          <a:pt x="28" y="9"/>
                        </a:cubicBezTo>
                        <a:cubicBezTo>
                          <a:pt x="28" y="7"/>
                          <a:pt x="28" y="6"/>
                          <a:pt x="28" y="4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" name="Freeform 236"/>
                  <p:cNvSpPr>
                    <a:spLocks/>
                  </p:cNvSpPr>
                  <p:nvPr/>
                </p:nvSpPr>
                <p:spPr bwMode="auto">
                  <a:xfrm>
                    <a:off x="7926388" y="2860675"/>
                    <a:ext cx="307975" cy="26987"/>
                  </a:xfrm>
                  <a:custGeom>
                    <a:avLst/>
                    <a:gdLst>
                      <a:gd name="T0" fmla="*/ 0 w 82"/>
                      <a:gd name="T1" fmla="*/ 0 h 7"/>
                      <a:gd name="T2" fmla="*/ 0 w 82"/>
                      <a:gd name="T3" fmla="*/ 5 h 7"/>
                      <a:gd name="T4" fmla="*/ 48 w 82"/>
                      <a:gd name="T5" fmla="*/ 7 h 7"/>
                      <a:gd name="T6" fmla="*/ 82 w 82"/>
                      <a:gd name="T7" fmla="*/ 6 h 7"/>
                      <a:gd name="T8" fmla="*/ 82 w 82"/>
                      <a:gd name="T9" fmla="*/ 2 h 7"/>
                      <a:gd name="T10" fmla="*/ 48 w 82"/>
                      <a:gd name="T11" fmla="*/ 3 h 7"/>
                      <a:gd name="T12" fmla="*/ 48 w 82"/>
                      <a:gd name="T13" fmla="*/ 3 h 7"/>
                      <a:gd name="T14" fmla="*/ 0 w 82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2" h="7">
                        <a:moveTo>
                          <a:pt x="0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6" y="6"/>
                          <a:pt x="32" y="7"/>
                          <a:pt x="48" y="7"/>
                        </a:cubicBezTo>
                        <a:cubicBezTo>
                          <a:pt x="59" y="7"/>
                          <a:pt x="70" y="7"/>
                          <a:pt x="82" y="6"/>
                        </a:cubicBezTo>
                        <a:cubicBezTo>
                          <a:pt x="82" y="4"/>
                          <a:pt x="82" y="3"/>
                          <a:pt x="82" y="2"/>
                        </a:cubicBezTo>
                        <a:cubicBezTo>
                          <a:pt x="71" y="3"/>
                          <a:pt x="59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5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8" name="Freeform 237"/>
                  <p:cNvSpPr>
                    <a:spLocks/>
                  </p:cNvSpPr>
                  <p:nvPr/>
                </p:nvSpPr>
                <p:spPr bwMode="auto">
                  <a:xfrm>
                    <a:off x="8440738" y="3003550"/>
                    <a:ext cx="157163" cy="63500"/>
                  </a:xfrm>
                  <a:custGeom>
                    <a:avLst/>
                    <a:gdLst>
                      <a:gd name="T0" fmla="*/ 42 w 42"/>
                      <a:gd name="T1" fmla="*/ 0 h 17"/>
                      <a:gd name="T2" fmla="*/ 5 w 42"/>
                      <a:gd name="T3" fmla="*/ 11 h 17"/>
                      <a:gd name="T4" fmla="*/ 0 w 42"/>
                      <a:gd name="T5" fmla="*/ 17 h 17"/>
                      <a:gd name="T6" fmla="*/ 36 w 42"/>
                      <a:gd name="T7" fmla="*/ 6 h 17"/>
                      <a:gd name="T8" fmla="*/ 42 w 42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" h="17">
                        <a:moveTo>
                          <a:pt x="42" y="0"/>
                        </a:moveTo>
                        <a:cubicBezTo>
                          <a:pt x="30" y="4"/>
                          <a:pt x="18" y="8"/>
                          <a:pt x="5" y="11"/>
                        </a:cubicBezTo>
                        <a:cubicBezTo>
                          <a:pt x="3" y="13"/>
                          <a:pt x="2" y="15"/>
                          <a:pt x="0" y="17"/>
                        </a:cubicBezTo>
                        <a:cubicBezTo>
                          <a:pt x="12" y="14"/>
                          <a:pt x="24" y="11"/>
                          <a:pt x="36" y="6"/>
                        </a:cubicBezTo>
                        <a:cubicBezTo>
                          <a:pt x="38" y="4"/>
                          <a:pt x="40" y="2"/>
                          <a:pt x="42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9" name="Freeform 238"/>
                  <p:cNvSpPr>
                    <a:spLocks/>
                  </p:cNvSpPr>
                  <p:nvPr/>
                </p:nvSpPr>
                <p:spPr bwMode="auto">
                  <a:xfrm>
                    <a:off x="8278813" y="3044825"/>
                    <a:ext cx="180975" cy="46037"/>
                  </a:xfrm>
                  <a:custGeom>
                    <a:avLst/>
                    <a:gdLst>
                      <a:gd name="T0" fmla="*/ 48 w 48"/>
                      <a:gd name="T1" fmla="*/ 0 h 12"/>
                      <a:gd name="T2" fmla="*/ 7 w 48"/>
                      <a:gd name="T3" fmla="*/ 7 h 12"/>
                      <a:gd name="T4" fmla="*/ 0 w 48"/>
                      <a:gd name="T5" fmla="*/ 12 h 12"/>
                      <a:gd name="T6" fmla="*/ 43 w 48"/>
                      <a:gd name="T7" fmla="*/ 6 h 12"/>
                      <a:gd name="T8" fmla="*/ 48 w 48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" h="12">
                        <a:moveTo>
                          <a:pt x="48" y="0"/>
                        </a:moveTo>
                        <a:cubicBezTo>
                          <a:pt x="34" y="3"/>
                          <a:pt x="21" y="6"/>
                          <a:pt x="7" y="7"/>
                        </a:cubicBezTo>
                        <a:cubicBezTo>
                          <a:pt x="5" y="9"/>
                          <a:pt x="3" y="10"/>
                          <a:pt x="0" y="12"/>
                        </a:cubicBezTo>
                        <a:cubicBezTo>
                          <a:pt x="14" y="11"/>
                          <a:pt x="29" y="9"/>
                          <a:pt x="43" y="6"/>
                        </a:cubicBezTo>
                        <a:cubicBezTo>
                          <a:pt x="45" y="4"/>
                          <a:pt x="46" y="2"/>
                          <a:pt x="4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0" name="Freeform 239"/>
                  <p:cNvSpPr>
                    <a:spLocks/>
                  </p:cNvSpPr>
                  <p:nvPr/>
                </p:nvSpPr>
                <p:spPr bwMode="auto">
                  <a:xfrm>
                    <a:off x="8212138" y="3071813"/>
                    <a:ext cx="93663" cy="22225"/>
                  </a:xfrm>
                  <a:custGeom>
                    <a:avLst/>
                    <a:gdLst>
                      <a:gd name="T0" fmla="*/ 25 w 25"/>
                      <a:gd name="T1" fmla="*/ 0 h 6"/>
                      <a:gd name="T2" fmla="*/ 4 w 25"/>
                      <a:gd name="T3" fmla="*/ 2 h 6"/>
                      <a:gd name="T4" fmla="*/ 0 w 25"/>
                      <a:gd name="T5" fmla="*/ 6 h 6"/>
                      <a:gd name="T6" fmla="*/ 18 w 25"/>
                      <a:gd name="T7" fmla="*/ 5 h 6"/>
                      <a:gd name="T8" fmla="*/ 25 w 25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6">
                        <a:moveTo>
                          <a:pt x="25" y="0"/>
                        </a:moveTo>
                        <a:cubicBezTo>
                          <a:pt x="18" y="1"/>
                          <a:pt x="11" y="1"/>
                          <a:pt x="4" y="2"/>
                        </a:cubicBezTo>
                        <a:cubicBezTo>
                          <a:pt x="2" y="3"/>
                          <a:pt x="1" y="5"/>
                          <a:pt x="0" y="6"/>
                        </a:cubicBezTo>
                        <a:cubicBezTo>
                          <a:pt x="6" y="6"/>
                          <a:pt x="12" y="6"/>
                          <a:pt x="18" y="5"/>
                        </a:cubicBezTo>
                        <a:cubicBezTo>
                          <a:pt x="21" y="3"/>
                          <a:pt x="23" y="2"/>
                          <a:pt x="25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1" name="Freeform 240"/>
                  <p:cNvSpPr>
                    <a:spLocks/>
                  </p:cNvSpPr>
                  <p:nvPr/>
                </p:nvSpPr>
                <p:spPr bwMode="auto">
                  <a:xfrm>
                    <a:off x="8174038" y="3079750"/>
                    <a:ext cx="52388" cy="14287"/>
                  </a:xfrm>
                  <a:custGeom>
                    <a:avLst/>
                    <a:gdLst>
                      <a:gd name="T0" fmla="*/ 14 w 14"/>
                      <a:gd name="T1" fmla="*/ 0 h 4"/>
                      <a:gd name="T2" fmla="*/ 2 w 14"/>
                      <a:gd name="T3" fmla="*/ 0 h 4"/>
                      <a:gd name="T4" fmla="*/ 0 w 14"/>
                      <a:gd name="T5" fmla="*/ 4 h 4"/>
                      <a:gd name="T6" fmla="*/ 10 w 14"/>
                      <a:gd name="T7" fmla="*/ 4 h 4"/>
                      <a:gd name="T8" fmla="*/ 14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4" y="0"/>
                        </a:moveTo>
                        <a:cubicBezTo>
                          <a:pt x="10" y="0"/>
                          <a:pt x="6" y="0"/>
                          <a:pt x="2" y="0"/>
                        </a:cubicBezTo>
                        <a:cubicBezTo>
                          <a:pt x="1" y="2"/>
                          <a:pt x="1" y="3"/>
                          <a:pt x="0" y="4"/>
                        </a:cubicBezTo>
                        <a:cubicBezTo>
                          <a:pt x="3" y="4"/>
                          <a:pt x="7" y="4"/>
                          <a:pt x="10" y="4"/>
                        </a:cubicBezTo>
                        <a:cubicBezTo>
                          <a:pt x="11" y="3"/>
                          <a:pt x="12" y="1"/>
                          <a:pt x="14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" name="Freeform 241"/>
                  <p:cNvSpPr>
                    <a:spLocks/>
                  </p:cNvSpPr>
                  <p:nvPr/>
                </p:nvSpPr>
                <p:spPr bwMode="auto">
                  <a:xfrm>
                    <a:off x="7550150" y="2973388"/>
                    <a:ext cx="112713" cy="52387"/>
                  </a:xfrm>
                  <a:custGeom>
                    <a:avLst/>
                    <a:gdLst>
                      <a:gd name="T0" fmla="*/ 0 w 30"/>
                      <a:gd name="T1" fmla="*/ 0 h 14"/>
                      <a:gd name="T2" fmla="*/ 6 w 30"/>
                      <a:gd name="T3" fmla="*/ 7 h 14"/>
                      <a:gd name="T4" fmla="*/ 30 w 30"/>
                      <a:gd name="T5" fmla="*/ 14 h 14"/>
                      <a:gd name="T6" fmla="*/ 26 w 30"/>
                      <a:gd name="T7" fmla="*/ 8 h 14"/>
                      <a:gd name="T8" fmla="*/ 0 w 30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14">
                        <a:moveTo>
                          <a:pt x="0" y="0"/>
                        </a:moveTo>
                        <a:cubicBezTo>
                          <a:pt x="2" y="2"/>
                          <a:pt x="4" y="5"/>
                          <a:pt x="6" y="7"/>
                        </a:cubicBezTo>
                        <a:cubicBezTo>
                          <a:pt x="13" y="9"/>
                          <a:pt x="21" y="11"/>
                          <a:pt x="30" y="14"/>
                        </a:cubicBezTo>
                        <a:cubicBezTo>
                          <a:pt x="29" y="12"/>
                          <a:pt x="27" y="10"/>
                          <a:pt x="26" y="8"/>
                        </a:cubicBezTo>
                        <a:cubicBezTo>
                          <a:pt x="16" y="5"/>
                          <a:pt x="7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" name="Freeform 242"/>
                  <p:cNvSpPr>
                    <a:spLocks/>
                  </p:cNvSpPr>
                  <p:nvPr/>
                </p:nvSpPr>
                <p:spPr bwMode="auto">
                  <a:xfrm>
                    <a:off x="7648575" y="3003550"/>
                    <a:ext cx="179388" cy="60325"/>
                  </a:xfrm>
                  <a:custGeom>
                    <a:avLst/>
                    <a:gdLst>
                      <a:gd name="T0" fmla="*/ 0 w 48"/>
                      <a:gd name="T1" fmla="*/ 0 h 16"/>
                      <a:gd name="T2" fmla="*/ 4 w 48"/>
                      <a:gd name="T3" fmla="*/ 6 h 16"/>
                      <a:gd name="T4" fmla="*/ 48 w 48"/>
                      <a:gd name="T5" fmla="*/ 16 h 16"/>
                      <a:gd name="T6" fmla="*/ 43 w 48"/>
                      <a:gd name="T7" fmla="*/ 11 h 16"/>
                      <a:gd name="T8" fmla="*/ 5 w 48"/>
                      <a:gd name="T9" fmla="*/ 2 h 16"/>
                      <a:gd name="T10" fmla="*/ 0 w 48"/>
                      <a:gd name="T1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16">
                        <a:moveTo>
                          <a:pt x="0" y="0"/>
                        </a:moveTo>
                        <a:cubicBezTo>
                          <a:pt x="1" y="2"/>
                          <a:pt x="3" y="4"/>
                          <a:pt x="4" y="6"/>
                        </a:cubicBezTo>
                        <a:cubicBezTo>
                          <a:pt x="17" y="9"/>
                          <a:pt x="32" y="13"/>
                          <a:pt x="48" y="16"/>
                        </a:cubicBezTo>
                        <a:cubicBezTo>
                          <a:pt x="46" y="14"/>
                          <a:pt x="44" y="12"/>
                          <a:pt x="43" y="11"/>
                        </a:cubicBezTo>
                        <a:cubicBezTo>
                          <a:pt x="29" y="8"/>
                          <a:pt x="17" y="5"/>
                          <a:pt x="5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" name="Freeform 243"/>
                  <p:cNvSpPr>
                    <a:spLocks/>
                  </p:cNvSpPr>
                  <p:nvPr/>
                </p:nvSpPr>
                <p:spPr bwMode="auto">
                  <a:xfrm>
                    <a:off x="7808913" y="3044825"/>
                    <a:ext cx="101600" cy="34925"/>
                  </a:xfrm>
                  <a:custGeom>
                    <a:avLst/>
                    <a:gdLst>
                      <a:gd name="T0" fmla="*/ 0 w 27"/>
                      <a:gd name="T1" fmla="*/ 0 h 9"/>
                      <a:gd name="T2" fmla="*/ 5 w 27"/>
                      <a:gd name="T3" fmla="*/ 5 h 9"/>
                      <a:gd name="T4" fmla="*/ 27 w 27"/>
                      <a:gd name="T5" fmla="*/ 9 h 9"/>
                      <a:gd name="T6" fmla="*/ 24 w 27"/>
                      <a:gd name="T7" fmla="*/ 4 h 9"/>
                      <a:gd name="T8" fmla="*/ 0 w 27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9">
                        <a:moveTo>
                          <a:pt x="0" y="0"/>
                        </a:moveTo>
                        <a:cubicBezTo>
                          <a:pt x="1" y="1"/>
                          <a:pt x="3" y="3"/>
                          <a:pt x="5" y="5"/>
                        </a:cubicBezTo>
                        <a:cubicBezTo>
                          <a:pt x="12" y="6"/>
                          <a:pt x="20" y="8"/>
                          <a:pt x="27" y="9"/>
                        </a:cubicBezTo>
                        <a:cubicBezTo>
                          <a:pt x="26" y="7"/>
                          <a:pt x="25" y="5"/>
                          <a:pt x="24" y="4"/>
                        </a:cubicBezTo>
                        <a:cubicBezTo>
                          <a:pt x="15" y="3"/>
                          <a:pt x="7" y="1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" name="Freeform 244"/>
                  <p:cNvSpPr>
                    <a:spLocks/>
                  </p:cNvSpPr>
                  <p:nvPr/>
                </p:nvSpPr>
                <p:spPr bwMode="auto">
                  <a:xfrm>
                    <a:off x="7899400" y="3060700"/>
                    <a:ext cx="82550" cy="25400"/>
                  </a:xfrm>
                  <a:custGeom>
                    <a:avLst/>
                    <a:gdLst>
                      <a:gd name="T0" fmla="*/ 0 w 22"/>
                      <a:gd name="T1" fmla="*/ 0 h 7"/>
                      <a:gd name="T2" fmla="*/ 3 w 22"/>
                      <a:gd name="T3" fmla="*/ 5 h 7"/>
                      <a:gd name="T4" fmla="*/ 22 w 22"/>
                      <a:gd name="T5" fmla="*/ 7 h 7"/>
                      <a:gd name="T6" fmla="*/ 20 w 22"/>
                      <a:gd name="T7" fmla="*/ 2 h 7"/>
                      <a:gd name="T8" fmla="*/ 0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0" y="0"/>
                        </a:moveTo>
                        <a:cubicBezTo>
                          <a:pt x="1" y="1"/>
                          <a:pt x="2" y="3"/>
                          <a:pt x="3" y="5"/>
                        </a:cubicBezTo>
                        <a:cubicBezTo>
                          <a:pt x="9" y="6"/>
                          <a:pt x="16" y="6"/>
                          <a:pt x="22" y="7"/>
                        </a:cubicBezTo>
                        <a:cubicBezTo>
                          <a:pt x="22" y="6"/>
                          <a:pt x="21" y="4"/>
                          <a:pt x="20" y="2"/>
                        </a:cubicBezTo>
                        <a:cubicBezTo>
                          <a:pt x="13" y="2"/>
                          <a:pt x="6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" name="Freeform 245"/>
                  <p:cNvSpPr>
                    <a:spLocks/>
                  </p:cNvSpPr>
                  <p:nvPr/>
                </p:nvSpPr>
                <p:spPr bwMode="auto">
                  <a:xfrm>
                    <a:off x="7975600" y="3067050"/>
                    <a:ext cx="206375" cy="26987"/>
                  </a:xfrm>
                  <a:custGeom>
                    <a:avLst/>
                    <a:gdLst>
                      <a:gd name="T0" fmla="*/ 0 w 55"/>
                      <a:gd name="T1" fmla="*/ 0 h 7"/>
                      <a:gd name="T2" fmla="*/ 2 w 55"/>
                      <a:gd name="T3" fmla="*/ 5 h 7"/>
                      <a:gd name="T4" fmla="*/ 48 w 55"/>
                      <a:gd name="T5" fmla="*/ 7 h 7"/>
                      <a:gd name="T6" fmla="*/ 53 w 55"/>
                      <a:gd name="T7" fmla="*/ 7 h 7"/>
                      <a:gd name="T8" fmla="*/ 55 w 55"/>
                      <a:gd name="T9" fmla="*/ 3 h 7"/>
                      <a:gd name="T10" fmla="*/ 48 w 55"/>
                      <a:gd name="T11" fmla="*/ 3 h 7"/>
                      <a:gd name="T12" fmla="*/ 48 w 55"/>
                      <a:gd name="T13" fmla="*/ 3 h 7"/>
                      <a:gd name="T14" fmla="*/ 0 w 55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7">
                        <a:moveTo>
                          <a:pt x="0" y="0"/>
                        </a:move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7" y="7"/>
                          <a:pt x="32" y="7"/>
                          <a:pt x="48" y="7"/>
                        </a:cubicBezTo>
                        <a:cubicBezTo>
                          <a:pt x="50" y="7"/>
                          <a:pt x="51" y="7"/>
                          <a:pt x="53" y="7"/>
                        </a:cubicBezTo>
                        <a:cubicBezTo>
                          <a:pt x="54" y="6"/>
                          <a:pt x="54" y="5"/>
                          <a:pt x="55" y="3"/>
                        </a:cubicBezTo>
                        <a:cubicBezTo>
                          <a:pt x="53" y="3"/>
                          <a:pt x="50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6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" name="Freeform 247"/>
                  <p:cNvSpPr>
                    <a:spLocks/>
                  </p:cNvSpPr>
                  <p:nvPr/>
                </p:nvSpPr>
                <p:spPr bwMode="auto">
                  <a:xfrm>
                    <a:off x="8034338" y="3651250"/>
                    <a:ext cx="98425" cy="96837"/>
                  </a:xfrm>
                  <a:custGeom>
                    <a:avLst/>
                    <a:gdLst>
                      <a:gd name="T0" fmla="*/ 24 w 26"/>
                      <a:gd name="T1" fmla="*/ 17 h 26"/>
                      <a:gd name="T2" fmla="*/ 9 w 26"/>
                      <a:gd name="T3" fmla="*/ 24 h 26"/>
                      <a:gd name="T4" fmla="*/ 2 w 26"/>
                      <a:gd name="T5" fmla="*/ 9 h 26"/>
                      <a:gd name="T6" fmla="*/ 17 w 26"/>
                      <a:gd name="T7" fmla="*/ 2 h 26"/>
                      <a:gd name="T8" fmla="*/ 24 w 26"/>
                      <a:gd name="T9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26">
                        <a:moveTo>
                          <a:pt x="24" y="17"/>
                        </a:moveTo>
                        <a:cubicBezTo>
                          <a:pt x="22" y="23"/>
                          <a:pt x="15" y="26"/>
                          <a:pt x="9" y="24"/>
                        </a:cubicBezTo>
                        <a:cubicBezTo>
                          <a:pt x="3" y="22"/>
                          <a:pt x="0" y="15"/>
                          <a:pt x="2" y="9"/>
                        </a:cubicBezTo>
                        <a:cubicBezTo>
                          <a:pt x="4" y="3"/>
                          <a:pt x="11" y="0"/>
                          <a:pt x="17" y="2"/>
                        </a:cubicBezTo>
                        <a:cubicBezTo>
                          <a:pt x="22" y="4"/>
                          <a:pt x="26" y="11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83" name="组合 282"/>
              <p:cNvGrpSpPr/>
              <p:nvPr/>
            </p:nvGrpSpPr>
            <p:grpSpPr>
              <a:xfrm>
                <a:off x="9690859" y="35962"/>
                <a:ext cx="1187450" cy="1879599"/>
                <a:chOff x="6156325" y="319088"/>
                <a:chExt cx="1187450" cy="1879599"/>
              </a:xfrm>
            </p:grpSpPr>
            <p:sp>
              <p:nvSpPr>
                <p:cNvPr id="49" name="Freeform 248"/>
                <p:cNvSpPr>
                  <a:spLocks/>
                </p:cNvSpPr>
                <p:nvPr/>
              </p:nvSpPr>
              <p:spPr bwMode="auto">
                <a:xfrm>
                  <a:off x="6731000" y="319088"/>
                  <a:ext cx="52388" cy="1854200"/>
                </a:xfrm>
                <a:custGeom>
                  <a:avLst/>
                  <a:gdLst>
                    <a:gd name="T0" fmla="*/ 14 w 14"/>
                    <a:gd name="T1" fmla="*/ 487 h 493"/>
                    <a:gd name="T2" fmla="*/ 13 w 14"/>
                    <a:gd name="T3" fmla="*/ 6 h 493"/>
                    <a:gd name="T4" fmla="*/ 6 w 14"/>
                    <a:gd name="T5" fmla="*/ 0 h 493"/>
                    <a:gd name="T6" fmla="*/ 0 w 14"/>
                    <a:gd name="T7" fmla="*/ 6 h 493"/>
                    <a:gd name="T8" fmla="*/ 2 w 14"/>
                    <a:gd name="T9" fmla="*/ 487 h 493"/>
                    <a:gd name="T10" fmla="*/ 8 w 14"/>
                    <a:gd name="T11" fmla="*/ 493 h 493"/>
                    <a:gd name="T12" fmla="*/ 14 w 14"/>
                    <a:gd name="T13" fmla="*/ 487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93">
                      <a:moveTo>
                        <a:pt x="14" y="487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2" y="487"/>
                        <a:pt x="2" y="487"/>
                        <a:pt x="2" y="487"/>
                      </a:cubicBezTo>
                      <a:cubicBezTo>
                        <a:pt x="2" y="491"/>
                        <a:pt x="4" y="493"/>
                        <a:pt x="8" y="493"/>
                      </a:cubicBezTo>
                      <a:cubicBezTo>
                        <a:pt x="11" y="493"/>
                        <a:pt x="14" y="490"/>
                        <a:pt x="14" y="487"/>
                      </a:cubicBezTo>
                    </a:path>
                  </a:pathLst>
                </a:custGeom>
                <a:solidFill>
                  <a:srgbClr val="F4A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" name="Freeform 249"/>
                <p:cNvSpPr>
                  <a:spLocks/>
                </p:cNvSpPr>
                <p:nvPr/>
              </p:nvSpPr>
              <p:spPr bwMode="auto">
                <a:xfrm>
                  <a:off x="6502400" y="563563"/>
                  <a:ext cx="519113" cy="161925"/>
                </a:xfrm>
                <a:custGeom>
                  <a:avLst/>
                  <a:gdLst>
                    <a:gd name="T0" fmla="*/ 116 w 138"/>
                    <a:gd name="T1" fmla="*/ 43 h 43"/>
                    <a:gd name="T2" fmla="*/ 22 w 138"/>
                    <a:gd name="T3" fmla="*/ 43 h 43"/>
                    <a:gd name="T4" fmla="*/ 0 w 138"/>
                    <a:gd name="T5" fmla="*/ 22 h 43"/>
                    <a:gd name="T6" fmla="*/ 22 w 138"/>
                    <a:gd name="T7" fmla="*/ 0 h 43"/>
                    <a:gd name="T8" fmla="*/ 116 w 138"/>
                    <a:gd name="T9" fmla="*/ 0 h 43"/>
                    <a:gd name="T10" fmla="*/ 138 w 138"/>
                    <a:gd name="T11" fmla="*/ 22 h 43"/>
                    <a:gd name="T12" fmla="*/ 116 w 138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43">
                      <a:moveTo>
                        <a:pt x="116" y="43"/>
                      </a:move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10" y="43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8" y="0"/>
                        <a:pt x="138" y="10"/>
                        <a:pt x="138" y="22"/>
                      </a:cubicBezTo>
                      <a:cubicBezTo>
                        <a:pt x="138" y="34"/>
                        <a:pt x="128" y="43"/>
                        <a:pt x="116" y="43"/>
                      </a:cubicBezTo>
                      <a:close/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" name="Freeform 250"/>
                <p:cNvSpPr>
                  <a:spLocks/>
                </p:cNvSpPr>
                <p:nvPr/>
              </p:nvSpPr>
              <p:spPr bwMode="auto">
                <a:xfrm>
                  <a:off x="6600825" y="1620838"/>
                  <a:ext cx="307975" cy="217487"/>
                </a:xfrm>
                <a:custGeom>
                  <a:avLst/>
                  <a:gdLst>
                    <a:gd name="T0" fmla="*/ 54 w 82"/>
                    <a:gd name="T1" fmla="*/ 58 h 58"/>
                    <a:gd name="T2" fmla="*/ 28 w 82"/>
                    <a:gd name="T3" fmla="*/ 58 h 58"/>
                    <a:gd name="T4" fmla="*/ 0 w 82"/>
                    <a:gd name="T5" fmla="*/ 30 h 58"/>
                    <a:gd name="T6" fmla="*/ 0 w 82"/>
                    <a:gd name="T7" fmla="*/ 28 h 58"/>
                    <a:gd name="T8" fmla="*/ 28 w 82"/>
                    <a:gd name="T9" fmla="*/ 0 h 58"/>
                    <a:gd name="T10" fmla="*/ 54 w 82"/>
                    <a:gd name="T11" fmla="*/ 0 h 58"/>
                    <a:gd name="T12" fmla="*/ 82 w 82"/>
                    <a:gd name="T13" fmla="*/ 28 h 58"/>
                    <a:gd name="T14" fmla="*/ 82 w 82"/>
                    <a:gd name="T15" fmla="*/ 30 h 58"/>
                    <a:gd name="T16" fmla="*/ 54 w 82"/>
                    <a:gd name="T17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58">
                      <a:moveTo>
                        <a:pt x="54" y="58"/>
                      </a:move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13" y="58"/>
                        <a:pt x="0" y="46"/>
                        <a:pt x="0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2"/>
                        <a:pt x="13" y="0"/>
                        <a:pt x="28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69" y="0"/>
                        <a:pt x="82" y="12"/>
                        <a:pt x="82" y="28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46"/>
                        <a:pt x="69" y="58"/>
                        <a:pt x="54" y="58"/>
                      </a:cubicBezTo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" name="Freeform 251"/>
                <p:cNvSpPr>
                  <a:spLocks/>
                </p:cNvSpPr>
                <p:nvPr/>
              </p:nvSpPr>
              <p:spPr bwMode="auto">
                <a:xfrm>
                  <a:off x="6156325" y="646113"/>
                  <a:ext cx="1187450" cy="1082675"/>
                </a:xfrm>
                <a:custGeom>
                  <a:avLst/>
                  <a:gdLst>
                    <a:gd name="T0" fmla="*/ 316 w 316"/>
                    <a:gd name="T1" fmla="*/ 158 h 288"/>
                    <a:gd name="T2" fmla="*/ 159 w 316"/>
                    <a:gd name="T3" fmla="*/ 288 h 288"/>
                    <a:gd name="T4" fmla="*/ 0 w 316"/>
                    <a:gd name="T5" fmla="*/ 158 h 288"/>
                    <a:gd name="T6" fmla="*/ 162 w 316"/>
                    <a:gd name="T7" fmla="*/ 0 h 288"/>
                    <a:gd name="T8" fmla="*/ 316 w 316"/>
                    <a:gd name="T9" fmla="*/ 15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88">
                      <a:moveTo>
                        <a:pt x="316" y="158"/>
                      </a:moveTo>
                      <a:cubicBezTo>
                        <a:pt x="316" y="249"/>
                        <a:pt x="247" y="288"/>
                        <a:pt x="159" y="288"/>
                      </a:cubicBezTo>
                      <a:cubicBezTo>
                        <a:pt x="72" y="288"/>
                        <a:pt x="0" y="249"/>
                        <a:pt x="0" y="158"/>
                      </a:cubicBezTo>
                      <a:cubicBezTo>
                        <a:pt x="0" y="67"/>
                        <a:pt x="75" y="0"/>
                        <a:pt x="162" y="0"/>
                      </a:cubicBezTo>
                      <a:cubicBezTo>
                        <a:pt x="250" y="0"/>
                        <a:pt x="316" y="67"/>
                        <a:pt x="316" y="158"/>
                      </a:cubicBezTo>
                    </a:path>
                  </a:pathLst>
                </a:cu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" name="Oval 252"/>
                <p:cNvSpPr>
                  <a:spLocks noChangeArrowheads="1"/>
                </p:cNvSpPr>
                <p:nvPr/>
              </p:nvSpPr>
              <p:spPr bwMode="auto">
                <a:xfrm>
                  <a:off x="6269038" y="612775"/>
                  <a:ext cx="947738" cy="12858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" name="Oval 253"/>
                <p:cNvSpPr>
                  <a:spLocks noChangeArrowheads="1"/>
                </p:cNvSpPr>
                <p:nvPr/>
              </p:nvSpPr>
              <p:spPr bwMode="auto">
                <a:xfrm>
                  <a:off x="6442075" y="646113"/>
                  <a:ext cx="646113" cy="1181100"/>
                </a:xfrm>
                <a:prstGeom prst="ellipse">
                  <a:avLst/>
                </a:pr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" name="Freeform 254"/>
                <p:cNvSpPr>
                  <a:spLocks/>
                </p:cNvSpPr>
                <p:nvPr/>
              </p:nvSpPr>
              <p:spPr bwMode="auto">
                <a:xfrm>
                  <a:off x="7088188" y="796925"/>
                  <a:ext cx="79375" cy="26987"/>
                </a:xfrm>
                <a:custGeom>
                  <a:avLst/>
                  <a:gdLst>
                    <a:gd name="T0" fmla="*/ 19 w 21"/>
                    <a:gd name="T1" fmla="*/ 0 h 7"/>
                    <a:gd name="T2" fmla="*/ 0 w 21"/>
                    <a:gd name="T3" fmla="*/ 5 h 7"/>
                    <a:gd name="T4" fmla="*/ 2 w 21"/>
                    <a:gd name="T5" fmla="*/ 7 h 7"/>
                    <a:gd name="T6" fmla="*/ 21 w 21"/>
                    <a:gd name="T7" fmla="*/ 2 h 7"/>
                    <a:gd name="T8" fmla="*/ 19 w 21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">
                      <a:moveTo>
                        <a:pt x="19" y="0"/>
                      </a:moveTo>
                      <a:cubicBezTo>
                        <a:pt x="12" y="1"/>
                        <a:pt x="6" y="3"/>
                        <a:pt x="0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8" y="6"/>
                        <a:pt x="15" y="4"/>
                        <a:pt x="21" y="2"/>
                      </a:cubicBezTo>
                      <a:cubicBezTo>
                        <a:pt x="20" y="1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" name="Freeform 255"/>
                <p:cNvSpPr>
                  <a:spLocks/>
                </p:cNvSpPr>
                <p:nvPr/>
              </p:nvSpPr>
              <p:spPr bwMode="auto">
                <a:xfrm>
                  <a:off x="7002463" y="815975"/>
                  <a:ext cx="93663" cy="26987"/>
                </a:xfrm>
                <a:custGeom>
                  <a:avLst/>
                  <a:gdLst>
                    <a:gd name="T0" fmla="*/ 23 w 25"/>
                    <a:gd name="T1" fmla="*/ 0 h 7"/>
                    <a:gd name="T2" fmla="*/ 0 w 25"/>
                    <a:gd name="T3" fmla="*/ 4 h 7"/>
                    <a:gd name="T4" fmla="*/ 1 w 25"/>
                    <a:gd name="T5" fmla="*/ 7 h 7"/>
                    <a:gd name="T6" fmla="*/ 25 w 25"/>
                    <a:gd name="T7" fmla="*/ 2 h 7"/>
                    <a:gd name="T8" fmla="*/ 23 w 2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">
                      <a:moveTo>
                        <a:pt x="23" y="0"/>
                      </a:moveTo>
                      <a:cubicBezTo>
                        <a:pt x="15" y="2"/>
                        <a:pt x="8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9" y="6"/>
                        <a:pt x="17" y="4"/>
                        <a:pt x="25" y="2"/>
                      </a:cubicBezTo>
                      <a:cubicBezTo>
                        <a:pt x="24" y="1"/>
                        <a:pt x="24" y="1"/>
                        <a:pt x="23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" name="Freeform 256"/>
                <p:cNvSpPr>
                  <a:spLocks/>
                </p:cNvSpPr>
                <p:nvPr/>
              </p:nvSpPr>
              <p:spPr bwMode="auto">
                <a:xfrm>
                  <a:off x="6326188" y="815975"/>
                  <a:ext cx="63500" cy="19050"/>
                </a:xfrm>
                <a:custGeom>
                  <a:avLst/>
                  <a:gdLst>
                    <a:gd name="T0" fmla="*/ 3 w 17"/>
                    <a:gd name="T1" fmla="*/ 0 h 5"/>
                    <a:gd name="T2" fmla="*/ 0 w 17"/>
                    <a:gd name="T3" fmla="*/ 3 h 5"/>
                    <a:gd name="T4" fmla="*/ 15 w 17"/>
                    <a:gd name="T5" fmla="*/ 5 h 5"/>
                    <a:gd name="T6" fmla="*/ 17 w 17"/>
                    <a:gd name="T7" fmla="*/ 3 h 5"/>
                    <a:gd name="T8" fmla="*/ 3 w 1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5" y="4"/>
                        <a:pt x="10" y="5"/>
                        <a:pt x="15" y="5"/>
                      </a:cubicBezTo>
                      <a:cubicBezTo>
                        <a:pt x="16" y="5"/>
                        <a:pt x="16" y="4"/>
                        <a:pt x="17" y="3"/>
                      </a:cubicBezTo>
                      <a:cubicBezTo>
                        <a:pt x="12" y="2"/>
                        <a:pt x="7" y="1"/>
                        <a:pt x="3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" name="Freeform 257"/>
                <p:cNvSpPr>
                  <a:spLocks/>
                </p:cNvSpPr>
                <p:nvPr/>
              </p:nvSpPr>
              <p:spPr bwMode="auto">
                <a:xfrm>
                  <a:off x="6381750" y="827088"/>
                  <a:ext cx="142875" cy="26987"/>
                </a:xfrm>
                <a:custGeom>
                  <a:avLst/>
                  <a:gdLst>
                    <a:gd name="T0" fmla="*/ 2 w 38"/>
                    <a:gd name="T1" fmla="*/ 0 h 7"/>
                    <a:gd name="T2" fmla="*/ 0 w 38"/>
                    <a:gd name="T3" fmla="*/ 2 h 7"/>
                    <a:gd name="T4" fmla="*/ 37 w 38"/>
                    <a:gd name="T5" fmla="*/ 7 h 7"/>
                    <a:gd name="T6" fmla="*/ 38 w 38"/>
                    <a:gd name="T7" fmla="*/ 4 h 7"/>
                    <a:gd name="T8" fmla="*/ 2 w 38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7">
                      <a:moveTo>
                        <a:pt x="2" y="0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1" y="4"/>
                        <a:pt x="24" y="6"/>
                        <a:pt x="37" y="7"/>
                      </a:cubicBezTo>
                      <a:cubicBezTo>
                        <a:pt x="37" y="6"/>
                        <a:pt x="38" y="5"/>
                        <a:pt x="38" y="4"/>
                      </a:cubicBezTo>
                      <a:cubicBezTo>
                        <a:pt x="25" y="3"/>
                        <a:pt x="13" y="1"/>
                        <a:pt x="2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" name="Freeform 258"/>
                <p:cNvSpPr>
                  <a:spLocks/>
                </p:cNvSpPr>
                <p:nvPr/>
              </p:nvSpPr>
              <p:spPr bwMode="auto">
                <a:xfrm>
                  <a:off x="6521450" y="830263"/>
                  <a:ext cx="484188" cy="34925"/>
                </a:xfrm>
                <a:custGeom>
                  <a:avLst/>
                  <a:gdLst>
                    <a:gd name="T0" fmla="*/ 128 w 129"/>
                    <a:gd name="T1" fmla="*/ 0 h 9"/>
                    <a:gd name="T2" fmla="*/ 56 w 129"/>
                    <a:gd name="T3" fmla="*/ 6 h 9"/>
                    <a:gd name="T4" fmla="*/ 56 w 129"/>
                    <a:gd name="T5" fmla="*/ 6 h 9"/>
                    <a:gd name="T6" fmla="*/ 1 w 129"/>
                    <a:gd name="T7" fmla="*/ 3 h 9"/>
                    <a:gd name="T8" fmla="*/ 0 w 129"/>
                    <a:gd name="T9" fmla="*/ 6 h 9"/>
                    <a:gd name="T10" fmla="*/ 56 w 129"/>
                    <a:gd name="T11" fmla="*/ 9 h 9"/>
                    <a:gd name="T12" fmla="*/ 129 w 129"/>
                    <a:gd name="T13" fmla="*/ 3 h 9"/>
                    <a:gd name="T14" fmla="*/ 128 w 12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9" h="9">
                      <a:moveTo>
                        <a:pt x="128" y="0"/>
                      </a:moveTo>
                      <a:cubicBezTo>
                        <a:pt x="104" y="5"/>
                        <a:pt x="80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37" y="6"/>
                        <a:pt x="18" y="5"/>
                        <a:pt x="1" y="3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17" y="8"/>
                        <a:pt x="37" y="9"/>
                        <a:pt x="56" y="9"/>
                      </a:cubicBezTo>
                      <a:cubicBezTo>
                        <a:pt x="80" y="9"/>
                        <a:pt x="105" y="8"/>
                        <a:pt x="129" y="3"/>
                      </a:cubicBezTo>
                      <a:cubicBezTo>
                        <a:pt x="129" y="2"/>
                        <a:pt x="128" y="1"/>
                        <a:pt x="128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" name="Freeform 259"/>
                <p:cNvSpPr>
                  <a:spLocks/>
                </p:cNvSpPr>
                <p:nvPr/>
              </p:nvSpPr>
              <p:spPr bwMode="auto">
                <a:xfrm>
                  <a:off x="7175500" y="950913"/>
                  <a:ext cx="104775" cy="49212"/>
                </a:xfrm>
                <a:custGeom>
                  <a:avLst/>
                  <a:gdLst>
                    <a:gd name="T0" fmla="*/ 27 w 28"/>
                    <a:gd name="T1" fmla="*/ 0 h 13"/>
                    <a:gd name="T2" fmla="*/ 0 w 28"/>
                    <a:gd name="T3" fmla="*/ 10 h 13"/>
                    <a:gd name="T4" fmla="*/ 1 w 28"/>
                    <a:gd name="T5" fmla="*/ 13 h 13"/>
                    <a:gd name="T6" fmla="*/ 28 w 28"/>
                    <a:gd name="T7" fmla="*/ 2 h 13"/>
                    <a:gd name="T8" fmla="*/ 27 w 2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27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0" y="10"/>
                        <a:pt x="19" y="6"/>
                        <a:pt x="28" y="2"/>
                      </a:cubicBezTo>
                      <a:cubicBezTo>
                        <a:pt x="28" y="2"/>
                        <a:pt x="28" y="1"/>
                        <a:pt x="2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" name="Freeform 260"/>
                <p:cNvSpPr>
                  <a:spLocks/>
                </p:cNvSpPr>
                <p:nvPr/>
              </p:nvSpPr>
              <p:spPr bwMode="auto">
                <a:xfrm>
                  <a:off x="7065963" y="989013"/>
                  <a:ext cx="112713" cy="38100"/>
                </a:xfrm>
                <a:custGeom>
                  <a:avLst/>
                  <a:gdLst>
                    <a:gd name="T0" fmla="*/ 29 w 30"/>
                    <a:gd name="T1" fmla="*/ 0 h 10"/>
                    <a:gd name="T2" fmla="*/ 0 w 30"/>
                    <a:gd name="T3" fmla="*/ 7 h 10"/>
                    <a:gd name="T4" fmla="*/ 0 w 30"/>
                    <a:gd name="T5" fmla="*/ 10 h 10"/>
                    <a:gd name="T6" fmla="*/ 30 w 30"/>
                    <a:gd name="T7" fmla="*/ 3 h 10"/>
                    <a:gd name="T8" fmla="*/ 29 w 3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0">
                      <a:moveTo>
                        <a:pt x="29" y="0"/>
                      </a:moveTo>
                      <a:cubicBezTo>
                        <a:pt x="19" y="3"/>
                        <a:pt x="10" y="5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0" y="8"/>
                        <a:pt x="20" y="6"/>
                        <a:pt x="30" y="3"/>
                      </a:cubicBezTo>
                      <a:cubicBezTo>
                        <a:pt x="30" y="2"/>
                        <a:pt x="29" y="1"/>
                        <a:pt x="29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" name="Freeform 261"/>
                <p:cNvSpPr>
                  <a:spLocks/>
                </p:cNvSpPr>
                <p:nvPr/>
              </p:nvSpPr>
              <p:spPr bwMode="auto">
                <a:xfrm>
                  <a:off x="6208713" y="981075"/>
                  <a:ext cx="98425" cy="30162"/>
                </a:xfrm>
                <a:custGeom>
                  <a:avLst/>
                  <a:gdLst>
                    <a:gd name="T0" fmla="*/ 2 w 26"/>
                    <a:gd name="T1" fmla="*/ 0 h 8"/>
                    <a:gd name="T2" fmla="*/ 0 w 26"/>
                    <a:gd name="T3" fmla="*/ 2 h 8"/>
                    <a:gd name="T4" fmla="*/ 25 w 26"/>
                    <a:gd name="T5" fmla="*/ 8 h 8"/>
                    <a:gd name="T6" fmla="*/ 26 w 26"/>
                    <a:gd name="T7" fmla="*/ 5 h 8"/>
                    <a:gd name="T8" fmla="*/ 2 w 2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8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7" y="4"/>
                        <a:pt x="15" y="6"/>
                        <a:pt x="25" y="8"/>
                      </a:cubicBezTo>
                      <a:cubicBezTo>
                        <a:pt x="26" y="7"/>
                        <a:pt x="26" y="6"/>
                        <a:pt x="26" y="5"/>
                      </a:cubicBezTo>
                      <a:cubicBezTo>
                        <a:pt x="17" y="3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" name="Freeform 262"/>
                <p:cNvSpPr>
                  <a:spLocks/>
                </p:cNvSpPr>
                <p:nvPr/>
              </p:nvSpPr>
              <p:spPr bwMode="auto">
                <a:xfrm>
                  <a:off x="6303963" y="1000125"/>
                  <a:ext cx="160338" cy="38100"/>
                </a:xfrm>
                <a:custGeom>
                  <a:avLst/>
                  <a:gdLst>
                    <a:gd name="T0" fmla="*/ 1 w 43"/>
                    <a:gd name="T1" fmla="*/ 0 h 10"/>
                    <a:gd name="T2" fmla="*/ 0 w 43"/>
                    <a:gd name="T3" fmla="*/ 3 h 10"/>
                    <a:gd name="T4" fmla="*/ 42 w 43"/>
                    <a:gd name="T5" fmla="*/ 10 h 10"/>
                    <a:gd name="T6" fmla="*/ 43 w 43"/>
                    <a:gd name="T7" fmla="*/ 7 h 10"/>
                    <a:gd name="T8" fmla="*/ 7 w 43"/>
                    <a:gd name="T9" fmla="*/ 1 h 10"/>
                    <a:gd name="T10" fmla="*/ 1 w 43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10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2" y="5"/>
                        <a:pt x="27" y="8"/>
                        <a:pt x="42" y="10"/>
                      </a:cubicBezTo>
                      <a:cubicBezTo>
                        <a:pt x="43" y="9"/>
                        <a:pt x="43" y="8"/>
                        <a:pt x="43" y="7"/>
                      </a:cubicBezTo>
                      <a:cubicBezTo>
                        <a:pt x="30" y="5"/>
                        <a:pt x="18" y="3"/>
                        <a:pt x="7" y="1"/>
                      </a:cubicBezTo>
                      <a:cubicBezTo>
                        <a:pt x="5" y="1"/>
                        <a:pt x="3" y="0"/>
                        <a:pt x="1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" name="Freeform 263"/>
                <p:cNvSpPr>
                  <a:spLocks/>
                </p:cNvSpPr>
                <p:nvPr/>
              </p:nvSpPr>
              <p:spPr bwMode="auto">
                <a:xfrm>
                  <a:off x="6461125" y="1014413"/>
                  <a:ext cx="604838" cy="42862"/>
                </a:xfrm>
                <a:custGeom>
                  <a:avLst/>
                  <a:gdLst>
                    <a:gd name="T0" fmla="*/ 161 w 161"/>
                    <a:gd name="T1" fmla="*/ 0 h 11"/>
                    <a:gd name="T2" fmla="*/ 77 w 161"/>
                    <a:gd name="T3" fmla="*/ 8 h 11"/>
                    <a:gd name="T4" fmla="*/ 77 w 161"/>
                    <a:gd name="T5" fmla="*/ 8 h 11"/>
                    <a:gd name="T6" fmla="*/ 1 w 161"/>
                    <a:gd name="T7" fmla="*/ 3 h 11"/>
                    <a:gd name="T8" fmla="*/ 0 w 161"/>
                    <a:gd name="T9" fmla="*/ 6 h 11"/>
                    <a:gd name="T10" fmla="*/ 77 w 161"/>
                    <a:gd name="T11" fmla="*/ 11 h 11"/>
                    <a:gd name="T12" fmla="*/ 161 w 161"/>
                    <a:gd name="T13" fmla="*/ 3 h 11"/>
                    <a:gd name="T14" fmla="*/ 161 w 16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1" h="11">
                      <a:moveTo>
                        <a:pt x="161" y="0"/>
                      </a:moveTo>
                      <a:cubicBezTo>
                        <a:pt x="133" y="6"/>
                        <a:pt x="104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49" y="8"/>
                        <a:pt x="24" y="6"/>
                        <a:pt x="1" y="3"/>
                      </a:cubicBezTo>
                      <a:cubicBezTo>
                        <a:pt x="1" y="4"/>
                        <a:pt x="1" y="5"/>
                        <a:pt x="0" y="6"/>
                      </a:cubicBezTo>
                      <a:cubicBezTo>
                        <a:pt x="23" y="9"/>
                        <a:pt x="49" y="11"/>
                        <a:pt x="77" y="11"/>
                      </a:cubicBezTo>
                      <a:cubicBezTo>
                        <a:pt x="104" y="11"/>
                        <a:pt x="133" y="9"/>
                        <a:pt x="161" y="3"/>
                      </a:cubicBezTo>
                      <a:cubicBezTo>
                        <a:pt x="161" y="2"/>
                        <a:pt x="161" y="1"/>
                        <a:pt x="16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" name="Freeform 264"/>
                <p:cNvSpPr>
                  <a:spLocks/>
                </p:cNvSpPr>
                <p:nvPr/>
              </p:nvSpPr>
              <p:spPr bwMode="auto">
                <a:xfrm>
                  <a:off x="7216775" y="1139825"/>
                  <a:ext cx="123825" cy="71437"/>
                </a:xfrm>
                <a:custGeom>
                  <a:avLst/>
                  <a:gdLst>
                    <a:gd name="T0" fmla="*/ 32 w 33"/>
                    <a:gd name="T1" fmla="*/ 0 h 19"/>
                    <a:gd name="T2" fmla="*/ 0 w 33"/>
                    <a:gd name="T3" fmla="*/ 15 h 19"/>
                    <a:gd name="T4" fmla="*/ 0 w 33"/>
                    <a:gd name="T5" fmla="*/ 19 h 19"/>
                    <a:gd name="T6" fmla="*/ 33 w 33"/>
                    <a:gd name="T7" fmla="*/ 5 h 19"/>
                    <a:gd name="T8" fmla="*/ 32 w 3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0"/>
                      </a:moveTo>
                      <a:cubicBezTo>
                        <a:pt x="22" y="6"/>
                        <a:pt x="11" y="11"/>
                        <a:pt x="0" y="15"/>
                      </a:cubicBezTo>
                      <a:cubicBezTo>
                        <a:pt x="0" y="16"/>
                        <a:pt x="0" y="18"/>
                        <a:pt x="0" y="19"/>
                      </a:cubicBezTo>
                      <a:cubicBezTo>
                        <a:pt x="11" y="15"/>
                        <a:pt x="22" y="10"/>
                        <a:pt x="33" y="5"/>
                      </a:cubicBezTo>
                      <a:cubicBezTo>
                        <a:pt x="33" y="3"/>
                        <a:pt x="33" y="2"/>
                        <a:pt x="3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" name="Freeform 265"/>
                <p:cNvSpPr>
                  <a:spLocks/>
                </p:cNvSpPr>
                <p:nvPr/>
              </p:nvSpPr>
              <p:spPr bwMode="auto">
                <a:xfrm>
                  <a:off x="7088188" y="1195388"/>
                  <a:ext cx="128588" cy="52387"/>
                </a:xfrm>
                <a:custGeom>
                  <a:avLst/>
                  <a:gdLst>
                    <a:gd name="T0" fmla="*/ 34 w 34"/>
                    <a:gd name="T1" fmla="*/ 0 h 14"/>
                    <a:gd name="T2" fmla="*/ 0 w 34"/>
                    <a:gd name="T3" fmla="*/ 10 h 14"/>
                    <a:gd name="T4" fmla="*/ 0 w 34"/>
                    <a:gd name="T5" fmla="*/ 11 h 14"/>
                    <a:gd name="T6" fmla="*/ 0 w 34"/>
                    <a:gd name="T7" fmla="*/ 14 h 14"/>
                    <a:gd name="T8" fmla="*/ 34 w 34"/>
                    <a:gd name="T9" fmla="*/ 4 h 14"/>
                    <a:gd name="T10" fmla="*/ 34 w 3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4">
                      <a:moveTo>
                        <a:pt x="34" y="0"/>
                      </a:moveTo>
                      <a:cubicBezTo>
                        <a:pt x="23" y="4"/>
                        <a:pt x="11" y="7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11" y="12"/>
                        <a:pt x="23" y="8"/>
                        <a:pt x="34" y="4"/>
                      </a:cubicBezTo>
                      <a:cubicBezTo>
                        <a:pt x="34" y="3"/>
                        <a:pt x="34" y="1"/>
                        <a:pt x="34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" name="Freeform 266"/>
                <p:cNvSpPr>
                  <a:spLocks/>
                </p:cNvSpPr>
                <p:nvPr/>
              </p:nvSpPr>
              <p:spPr bwMode="auto">
                <a:xfrm>
                  <a:off x="6156325" y="1165225"/>
                  <a:ext cx="112713" cy="49212"/>
                </a:xfrm>
                <a:custGeom>
                  <a:avLst/>
                  <a:gdLst>
                    <a:gd name="T0" fmla="*/ 1 w 30"/>
                    <a:gd name="T1" fmla="*/ 0 h 13"/>
                    <a:gd name="T2" fmla="*/ 0 w 30"/>
                    <a:gd name="T3" fmla="*/ 4 h 13"/>
                    <a:gd name="T4" fmla="*/ 30 w 30"/>
                    <a:gd name="T5" fmla="*/ 13 h 13"/>
                    <a:gd name="T6" fmla="*/ 30 w 30"/>
                    <a:gd name="T7" fmla="*/ 9 h 13"/>
                    <a:gd name="T8" fmla="*/ 1 w 30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1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8" y="6"/>
                        <a:pt x="18" y="9"/>
                        <a:pt x="30" y="13"/>
                      </a:cubicBezTo>
                      <a:cubicBezTo>
                        <a:pt x="30" y="11"/>
                        <a:pt x="30" y="10"/>
                        <a:pt x="30" y="9"/>
                      </a:cubicBezTo>
                      <a:cubicBezTo>
                        <a:pt x="18" y="5"/>
                        <a:pt x="8" y="2"/>
                        <a:pt x="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" name="Freeform 267"/>
                <p:cNvSpPr>
                  <a:spLocks/>
                </p:cNvSpPr>
                <p:nvPr/>
              </p:nvSpPr>
              <p:spPr bwMode="auto">
                <a:xfrm>
                  <a:off x="6269038" y="1200150"/>
                  <a:ext cx="173038" cy="52387"/>
                </a:xfrm>
                <a:custGeom>
                  <a:avLst/>
                  <a:gdLst>
                    <a:gd name="T0" fmla="*/ 0 w 46"/>
                    <a:gd name="T1" fmla="*/ 0 h 14"/>
                    <a:gd name="T2" fmla="*/ 0 w 46"/>
                    <a:gd name="T3" fmla="*/ 4 h 14"/>
                    <a:gd name="T4" fmla="*/ 46 w 46"/>
                    <a:gd name="T5" fmla="*/ 14 h 14"/>
                    <a:gd name="T6" fmla="*/ 46 w 46"/>
                    <a:gd name="T7" fmla="*/ 10 h 14"/>
                    <a:gd name="T8" fmla="*/ 9 w 46"/>
                    <a:gd name="T9" fmla="*/ 2 h 14"/>
                    <a:gd name="T10" fmla="*/ 0 w 4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3" y="7"/>
                        <a:pt x="29" y="11"/>
                        <a:pt x="46" y="14"/>
                      </a:cubicBezTo>
                      <a:cubicBezTo>
                        <a:pt x="46" y="13"/>
                        <a:pt x="46" y="11"/>
                        <a:pt x="46" y="10"/>
                      </a:cubicBezTo>
                      <a:cubicBezTo>
                        <a:pt x="33" y="8"/>
                        <a:pt x="20" y="5"/>
                        <a:pt x="9" y="2"/>
                      </a:cubicBezTo>
                      <a:cubicBezTo>
                        <a:pt x="6" y="1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" name="Freeform 268"/>
                <p:cNvSpPr>
                  <a:spLocks/>
                </p:cNvSpPr>
                <p:nvPr/>
              </p:nvSpPr>
              <p:spPr bwMode="auto">
                <a:xfrm>
                  <a:off x="6442075" y="1233488"/>
                  <a:ext cx="646113" cy="49212"/>
                </a:xfrm>
                <a:custGeom>
                  <a:avLst/>
                  <a:gdLst>
                    <a:gd name="T0" fmla="*/ 172 w 172"/>
                    <a:gd name="T1" fmla="*/ 0 h 13"/>
                    <a:gd name="T2" fmla="*/ 88 w 172"/>
                    <a:gd name="T3" fmla="*/ 9 h 13"/>
                    <a:gd name="T4" fmla="*/ 88 w 172"/>
                    <a:gd name="T5" fmla="*/ 9 h 13"/>
                    <a:gd name="T6" fmla="*/ 0 w 172"/>
                    <a:gd name="T7" fmla="*/ 1 h 13"/>
                    <a:gd name="T8" fmla="*/ 0 w 172"/>
                    <a:gd name="T9" fmla="*/ 5 h 13"/>
                    <a:gd name="T10" fmla="*/ 88 w 172"/>
                    <a:gd name="T11" fmla="*/ 13 h 13"/>
                    <a:gd name="T12" fmla="*/ 172 w 172"/>
                    <a:gd name="T13" fmla="*/ 4 h 13"/>
                    <a:gd name="T14" fmla="*/ 172 w 172"/>
                    <a:gd name="T15" fmla="*/ 1 h 13"/>
                    <a:gd name="T16" fmla="*/ 172 w 172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13">
                      <a:moveTo>
                        <a:pt x="172" y="0"/>
                      </a:moveTo>
                      <a:cubicBezTo>
                        <a:pt x="144" y="7"/>
                        <a:pt x="115" y="9"/>
                        <a:pt x="88" y="9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57" y="9"/>
                        <a:pt x="26" y="6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27" y="10"/>
                        <a:pt x="57" y="13"/>
                        <a:pt x="88" y="13"/>
                      </a:cubicBezTo>
                      <a:cubicBezTo>
                        <a:pt x="115" y="13"/>
                        <a:pt x="144" y="11"/>
                        <a:pt x="172" y="4"/>
                      </a:cubicBezTo>
                      <a:cubicBezTo>
                        <a:pt x="172" y="3"/>
                        <a:pt x="172" y="2"/>
                        <a:pt x="172" y="1"/>
                      </a:cubicBezTo>
                      <a:cubicBezTo>
                        <a:pt x="172" y="1"/>
                        <a:pt x="172" y="0"/>
                        <a:pt x="17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" name="Freeform 269"/>
                <p:cNvSpPr>
                  <a:spLocks/>
                </p:cNvSpPr>
                <p:nvPr/>
              </p:nvSpPr>
              <p:spPr bwMode="auto">
                <a:xfrm>
                  <a:off x="7197725" y="1365250"/>
                  <a:ext cx="134938" cy="77787"/>
                </a:xfrm>
                <a:custGeom>
                  <a:avLst/>
                  <a:gdLst>
                    <a:gd name="T0" fmla="*/ 36 w 36"/>
                    <a:gd name="T1" fmla="*/ 0 h 21"/>
                    <a:gd name="T2" fmla="*/ 1 w 36"/>
                    <a:gd name="T3" fmla="*/ 16 h 21"/>
                    <a:gd name="T4" fmla="*/ 0 w 36"/>
                    <a:gd name="T5" fmla="*/ 21 h 21"/>
                    <a:gd name="T6" fmla="*/ 35 w 36"/>
                    <a:gd name="T7" fmla="*/ 5 h 21"/>
                    <a:gd name="T8" fmla="*/ 36 w 36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6" y="0"/>
                      </a:moveTo>
                      <a:cubicBezTo>
                        <a:pt x="24" y="6"/>
                        <a:pt x="13" y="12"/>
                        <a:pt x="1" y="16"/>
                      </a:cubicBezTo>
                      <a:cubicBezTo>
                        <a:pt x="0" y="18"/>
                        <a:pt x="0" y="19"/>
                        <a:pt x="0" y="21"/>
                      </a:cubicBezTo>
                      <a:cubicBezTo>
                        <a:pt x="12" y="16"/>
                        <a:pt x="23" y="11"/>
                        <a:pt x="35" y="5"/>
                      </a:cubicBezTo>
                      <a:cubicBezTo>
                        <a:pt x="35" y="3"/>
                        <a:pt x="36" y="2"/>
                        <a:pt x="36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" name="Freeform 270"/>
                <p:cNvSpPr>
                  <a:spLocks/>
                </p:cNvSpPr>
                <p:nvPr/>
              </p:nvSpPr>
              <p:spPr bwMode="auto">
                <a:xfrm>
                  <a:off x="7058025" y="1425575"/>
                  <a:ext cx="142875" cy="55562"/>
                </a:xfrm>
                <a:custGeom>
                  <a:avLst/>
                  <a:gdLst>
                    <a:gd name="T0" fmla="*/ 38 w 38"/>
                    <a:gd name="T1" fmla="*/ 0 h 15"/>
                    <a:gd name="T2" fmla="*/ 1 w 38"/>
                    <a:gd name="T3" fmla="*/ 11 h 15"/>
                    <a:gd name="T4" fmla="*/ 0 w 38"/>
                    <a:gd name="T5" fmla="*/ 15 h 15"/>
                    <a:gd name="T6" fmla="*/ 37 w 38"/>
                    <a:gd name="T7" fmla="*/ 5 h 15"/>
                    <a:gd name="T8" fmla="*/ 38 w 3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5">
                      <a:moveTo>
                        <a:pt x="38" y="0"/>
                      </a:moveTo>
                      <a:cubicBezTo>
                        <a:pt x="26" y="5"/>
                        <a:pt x="13" y="8"/>
                        <a:pt x="1" y="11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12" y="13"/>
                        <a:pt x="25" y="9"/>
                        <a:pt x="37" y="5"/>
                      </a:cubicBezTo>
                      <a:cubicBezTo>
                        <a:pt x="37" y="3"/>
                        <a:pt x="37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" name="Freeform 271"/>
                <p:cNvSpPr>
                  <a:spLocks/>
                </p:cNvSpPr>
                <p:nvPr/>
              </p:nvSpPr>
              <p:spPr bwMode="auto">
                <a:xfrm>
                  <a:off x="6178550" y="1409700"/>
                  <a:ext cx="112713" cy="46037"/>
                </a:xfrm>
                <a:custGeom>
                  <a:avLst/>
                  <a:gdLst>
                    <a:gd name="T0" fmla="*/ 0 w 30"/>
                    <a:gd name="T1" fmla="*/ 0 h 12"/>
                    <a:gd name="T2" fmla="*/ 2 w 30"/>
                    <a:gd name="T3" fmla="*/ 4 h 12"/>
                    <a:gd name="T4" fmla="*/ 30 w 30"/>
                    <a:gd name="T5" fmla="*/ 12 h 12"/>
                    <a:gd name="T6" fmla="*/ 29 w 30"/>
                    <a:gd name="T7" fmla="*/ 8 h 12"/>
                    <a:gd name="T8" fmla="*/ 28 w 30"/>
                    <a:gd name="T9" fmla="*/ 7 h 12"/>
                    <a:gd name="T10" fmla="*/ 0 w 30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1" y="1"/>
                        <a:pt x="2" y="3"/>
                        <a:pt x="2" y="4"/>
                      </a:cubicBezTo>
                      <a:cubicBezTo>
                        <a:pt x="10" y="7"/>
                        <a:pt x="20" y="10"/>
                        <a:pt x="30" y="12"/>
                      </a:cubicBezTo>
                      <a:cubicBezTo>
                        <a:pt x="30" y="11"/>
                        <a:pt x="30" y="9"/>
                        <a:pt x="29" y="8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17" y="5"/>
                        <a:pt x="8" y="2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" name="Freeform 272"/>
                <p:cNvSpPr>
                  <a:spLocks/>
                </p:cNvSpPr>
                <p:nvPr/>
              </p:nvSpPr>
              <p:spPr bwMode="auto">
                <a:xfrm>
                  <a:off x="6288088" y="1439863"/>
                  <a:ext cx="187325" cy="52387"/>
                </a:xfrm>
                <a:custGeom>
                  <a:avLst/>
                  <a:gdLst>
                    <a:gd name="T0" fmla="*/ 0 w 50"/>
                    <a:gd name="T1" fmla="*/ 0 h 14"/>
                    <a:gd name="T2" fmla="*/ 1 w 50"/>
                    <a:gd name="T3" fmla="*/ 4 h 14"/>
                    <a:gd name="T4" fmla="*/ 50 w 50"/>
                    <a:gd name="T5" fmla="*/ 14 h 14"/>
                    <a:gd name="T6" fmla="*/ 49 w 50"/>
                    <a:gd name="T7" fmla="*/ 10 h 14"/>
                    <a:gd name="T8" fmla="*/ 0 w 50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1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6" y="8"/>
                        <a:pt x="32" y="11"/>
                        <a:pt x="50" y="14"/>
                      </a:cubicBezTo>
                      <a:cubicBezTo>
                        <a:pt x="50" y="13"/>
                        <a:pt x="49" y="11"/>
                        <a:pt x="49" y="10"/>
                      </a:cubicBezTo>
                      <a:cubicBezTo>
                        <a:pt x="31" y="7"/>
                        <a:pt x="14" y="3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" name="Freeform 273"/>
                <p:cNvSpPr>
                  <a:spLocks/>
                </p:cNvSpPr>
                <p:nvPr/>
              </p:nvSpPr>
              <p:spPr bwMode="auto">
                <a:xfrm>
                  <a:off x="6472238" y="1466850"/>
                  <a:ext cx="590550" cy="47625"/>
                </a:xfrm>
                <a:custGeom>
                  <a:avLst/>
                  <a:gdLst>
                    <a:gd name="T0" fmla="*/ 157 w 157"/>
                    <a:gd name="T1" fmla="*/ 0 h 13"/>
                    <a:gd name="T2" fmla="*/ 75 w 157"/>
                    <a:gd name="T3" fmla="*/ 9 h 13"/>
                    <a:gd name="T4" fmla="*/ 75 w 157"/>
                    <a:gd name="T5" fmla="*/ 9 h 13"/>
                    <a:gd name="T6" fmla="*/ 0 w 157"/>
                    <a:gd name="T7" fmla="*/ 3 h 13"/>
                    <a:gd name="T8" fmla="*/ 1 w 157"/>
                    <a:gd name="T9" fmla="*/ 7 h 13"/>
                    <a:gd name="T10" fmla="*/ 75 w 157"/>
                    <a:gd name="T11" fmla="*/ 13 h 13"/>
                    <a:gd name="T12" fmla="*/ 156 w 157"/>
                    <a:gd name="T13" fmla="*/ 4 h 13"/>
                    <a:gd name="T14" fmla="*/ 157 w 157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3">
                      <a:moveTo>
                        <a:pt x="157" y="0"/>
                      </a:moveTo>
                      <a:cubicBezTo>
                        <a:pt x="130" y="6"/>
                        <a:pt x="102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48" y="9"/>
                        <a:pt x="23" y="6"/>
                        <a:pt x="0" y="3"/>
                      </a:cubicBezTo>
                      <a:cubicBezTo>
                        <a:pt x="0" y="4"/>
                        <a:pt x="1" y="6"/>
                        <a:pt x="1" y="7"/>
                      </a:cubicBezTo>
                      <a:cubicBezTo>
                        <a:pt x="24" y="10"/>
                        <a:pt x="49" y="13"/>
                        <a:pt x="75" y="13"/>
                      </a:cubicBezTo>
                      <a:cubicBezTo>
                        <a:pt x="101" y="13"/>
                        <a:pt x="129" y="10"/>
                        <a:pt x="156" y="4"/>
                      </a:cubicBezTo>
                      <a:cubicBezTo>
                        <a:pt x="156" y="3"/>
                        <a:pt x="157" y="1"/>
                        <a:pt x="15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" name="Freeform 274"/>
                <p:cNvSpPr>
                  <a:spLocks/>
                </p:cNvSpPr>
                <p:nvPr/>
              </p:nvSpPr>
              <p:spPr bwMode="auto">
                <a:xfrm>
                  <a:off x="6972300" y="1651000"/>
                  <a:ext cx="142875" cy="36512"/>
                </a:xfrm>
                <a:custGeom>
                  <a:avLst/>
                  <a:gdLst>
                    <a:gd name="T0" fmla="*/ 38 w 38"/>
                    <a:gd name="T1" fmla="*/ 0 h 10"/>
                    <a:gd name="T2" fmla="*/ 3 w 38"/>
                    <a:gd name="T3" fmla="*/ 6 h 10"/>
                    <a:gd name="T4" fmla="*/ 0 w 38"/>
                    <a:gd name="T5" fmla="*/ 10 h 10"/>
                    <a:gd name="T6" fmla="*/ 23 w 38"/>
                    <a:gd name="T7" fmla="*/ 7 h 10"/>
                    <a:gd name="T8" fmla="*/ 38 w 3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38" y="0"/>
                      </a:moveTo>
                      <a:cubicBezTo>
                        <a:pt x="27" y="2"/>
                        <a:pt x="15" y="5"/>
                        <a:pt x="3" y="6"/>
                      </a:cubicBezTo>
                      <a:cubicBezTo>
                        <a:pt x="2" y="7"/>
                        <a:pt x="1" y="9"/>
                        <a:pt x="0" y="10"/>
                      </a:cubicBezTo>
                      <a:cubicBezTo>
                        <a:pt x="8" y="10"/>
                        <a:pt x="15" y="8"/>
                        <a:pt x="23" y="7"/>
                      </a:cubicBezTo>
                      <a:cubicBezTo>
                        <a:pt x="28" y="5"/>
                        <a:pt x="33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" name="Freeform 275"/>
                <p:cNvSpPr>
                  <a:spLocks/>
                </p:cNvSpPr>
                <p:nvPr/>
              </p:nvSpPr>
              <p:spPr bwMode="auto">
                <a:xfrm>
                  <a:off x="6351588" y="1627188"/>
                  <a:ext cx="7938" cy="476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" name="Freeform 276"/>
                <p:cNvSpPr>
                  <a:spLocks/>
                </p:cNvSpPr>
                <p:nvPr/>
              </p:nvSpPr>
              <p:spPr bwMode="auto">
                <a:xfrm>
                  <a:off x="6359525" y="1627188"/>
                  <a:ext cx="195263" cy="53975"/>
                </a:xfrm>
                <a:custGeom>
                  <a:avLst/>
                  <a:gdLst>
                    <a:gd name="T0" fmla="*/ 0 w 52"/>
                    <a:gd name="T1" fmla="*/ 0 h 14"/>
                    <a:gd name="T2" fmla="*/ 0 w 52"/>
                    <a:gd name="T3" fmla="*/ 1 h 14"/>
                    <a:gd name="T4" fmla="*/ 10 w 52"/>
                    <a:gd name="T5" fmla="*/ 7 h 14"/>
                    <a:gd name="T6" fmla="*/ 52 w 52"/>
                    <a:gd name="T7" fmla="*/ 14 h 14"/>
                    <a:gd name="T8" fmla="*/ 49 w 52"/>
                    <a:gd name="T9" fmla="*/ 10 h 14"/>
                    <a:gd name="T10" fmla="*/ 0 w 5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14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5"/>
                        <a:pt x="10" y="7"/>
                      </a:cubicBezTo>
                      <a:cubicBezTo>
                        <a:pt x="23" y="10"/>
                        <a:pt x="37" y="12"/>
                        <a:pt x="52" y="14"/>
                      </a:cubicBezTo>
                      <a:cubicBezTo>
                        <a:pt x="51" y="13"/>
                        <a:pt x="50" y="11"/>
                        <a:pt x="49" y="10"/>
                      </a:cubicBezTo>
                      <a:cubicBezTo>
                        <a:pt x="31" y="7"/>
                        <a:pt x="14" y="4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" name="Freeform 277"/>
                <p:cNvSpPr>
                  <a:spLocks/>
                </p:cNvSpPr>
                <p:nvPr/>
              </p:nvSpPr>
              <p:spPr bwMode="auto">
                <a:xfrm>
                  <a:off x="6543675" y="1665288"/>
                  <a:ext cx="439738" cy="33337"/>
                </a:xfrm>
                <a:custGeom>
                  <a:avLst/>
                  <a:gdLst>
                    <a:gd name="T0" fmla="*/ 0 w 117"/>
                    <a:gd name="T1" fmla="*/ 0 h 9"/>
                    <a:gd name="T2" fmla="*/ 3 w 117"/>
                    <a:gd name="T3" fmla="*/ 4 h 9"/>
                    <a:gd name="T4" fmla="*/ 69 w 117"/>
                    <a:gd name="T5" fmla="*/ 9 h 9"/>
                    <a:gd name="T6" fmla="*/ 114 w 117"/>
                    <a:gd name="T7" fmla="*/ 6 h 9"/>
                    <a:gd name="T8" fmla="*/ 117 w 117"/>
                    <a:gd name="T9" fmla="*/ 2 h 9"/>
                    <a:gd name="T10" fmla="*/ 69 w 117"/>
                    <a:gd name="T11" fmla="*/ 5 h 9"/>
                    <a:gd name="T12" fmla="*/ 69 w 117"/>
                    <a:gd name="T13" fmla="*/ 5 h 9"/>
                    <a:gd name="T14" fmla="*/ 0 w 11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9">
                      <a:moveTo>
                        <a:pt x="0" y="0"/>
                      </a:moveTo>
                      <a:cubicBezTo>
                        <a:pt x="1" y="1"/>
                        <a:pt x="2" y="3"/>
                        <a:pt x="3" y="4"/>
                      </a:cubicBezTo>
                      <a:cubicBezTo>
                        <a:pt x="23" y="7"/>
                        <a:pt x="46" y="9"/>
                        <a:pt x="69" y="9"/>
                      </a:cubicBezTo>
                      <a:cubicBezTo>
                        <a:pt x="83" y="9"/>
                        <a:pt x="99" y="8"/>
                        <a:pt x="114" y="6"/>
                      </a:cubicBezTo>
                      <a:cubicBezTo>
                        <a:pt x="115" y="5"/>
                        <a:pt x="116" y="3"/>
                        <a:pt x="117" y="2"/>
                      </a:cubicBezTo>
                      <a:cubicBezTo>
                        <a:pt x="101" y="4"/>
                        <a:pt x="84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44" y="5"/>
                        <a:pt x="21" y="3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" name="Freeform 278"/>
                <p:cNvSpPr>
                  <a:spLocks/>
                </p:cNvSpPr>
                <p:nvPr/>
              </p:nvSpPr>
              <p:spPr bwMode="auto">
                <a:xfrm>
                  <a:off x="6708775" y="319088"/>
                  <a:ext cx="90488" cy="87312"/>
                </a:xfrm>
                <a:custGeom>
                  <a:avLst/>
                  <a:gdLst>
                    <a:gd name="T0" fmla="*/ 23 w 24"/>
                    <a:gd name="T1" fmla="*/ 11 h 23"/>
                    <a:gd name="T2" fmla="*/ 13 w 24"/>
                    <a:gd name="T3" fmla="*/ 23 h 23"/>
                    <a:gd name="T4" fmla="*/ 0 w 24"/>
                    <a:gd name="T5" fmla="*/ 12 h 23"/>
                    <a:gd name="T6" fmla="*/ 11 w 24"/>
                    <a:gd name="T7" fmla="*/ 0 h 23"/>
                    <a:gd name="T8" fmla="*/ 23 w 24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3">
                      <a:moveTo>
                        <a:pt x="23" y="11"/>
                      </a:moveTo>
                      <a:cubicBezTo>
                        <a:pt x="24" y="17"/>
                        <a:pt x="19" y="23"/>
                        <a:pt x="13" y="23"/>
                      </a:cubicBezTo>
                      <a:cubicBezTo>
                        <a:pt x="6" y="23"/>
                        <a:pt x="1" y="19"/>
                        <a:pt x="0" y="12"/>
                      </a:cubicBezTo>
                      <a:cubicBezTo>
                        <a:pt x="0" y="6"/>
                        <a:pt x="5" y="1"/>
                        <a:pt x="11" y="0"/>
                      </a:cubicBezTo>
                      <a:cubicBezTo>
                        <a:pt x="17" y="0"/>
                        <a:pt x="23" y="5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" name="Freeform 279"/>
                <p:cNvSpPr>
                  <a:spLocks/>
                </p:cNvSpPr>
                <p:nvPr/>
              </p:nvSpPr>
              <p:spPr bwMode="auto">
                <a:xfrm>
                  <a:off x="6711950" y="2101850"/>
                  <a:ext cx="98425" cy="96837"/>
                </a:xfrm>
                <a:custGeom>
                  <a:avLst/>
                  <a:gdLst>
                    <a:gd name="T0" fmla="*/ 24 w 26"/>
                    <a:gd name="T1" fmla="*/ 17 h 26"/>
                    <a:gd name="T2" fmla="*/ 9 w 26"/>
                    <a:gd name="T3" fmla="*/ 24 h 26"/>
                    <a:gd name="T4" fmla="*/ 2 w 26"/>
                    <a:gd name="T5" fmla="*/ 9 h 26"/>
                    <a:gd name="T6" fmla="*/ 17 w 26"/>
                    <a:gd name="T7" fmla="*/ 2 h 26"/>
                    <a:gd name="T8" fmla="*/ 24 w 26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6">
                      <a:moveTo>
                        <a:pt x="24" y="17"/>
                      </a:moveTo>
                      <a:cubicBezTo>
                        <a:pt x="22" y="23"/>
                        <a:pt x="15" y="26"/>
                        <a:pt x="9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2" y="4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90" name="组合 289"/>
              <p:cNvGrpSpPr/>
              <p:nvPr/>
            </p:nvGrpSpPr>
            <p:grpSpPr>
              <a:xfrm>
                <a:off x="9938461" y="910395"/>
                <a:ext cx="473075" cy="461962"/>
                <a:chOff x="8207376" y="1192213"/>
                <a:chExt cx="473075" cy="461962"/>
              </a:xfrm>
            </p:grpSpPr>
            <p:sp>
              <p:nvSpPr>
                <p:cNvPr id="211" name="Freeform 147"/>
                <p:cNvSpPr>
                  <a:spLocks/>
                </p:cNvSpPr>
                <p:nvPr/>
              </p:nvSpPr>
              <p:spPr bwMode="auto">
                <a:xfrm>
                  <a:off x="8207376" y="1192213"/>
                  <a:ext cx="473075" cy="461962"/>
                </a:xfrm>
                <a:custGeom>
                  <a:avLst/>
                  <a:gdLst>
                    <a:gd name="T0" fmla="*/ 124 w 126"/>
                    <a:gd name="T1" fmla="*/ 44 h 123"/>
                    <a:gd name="T2" fmla="*/ 93 w 126"/>
                    <a:gd name="T3" fmla="*/ 22 h 123"/>
                    <a:gd name="T4" fmla="*/ 85 w 126"/>
                    <a:gd name="T5" fmla="*/ 25 h 123"/>
                    <a:gd name="T6" fmla="*/ 84 w 126"/>
                    <a:gd name="T7" fmla="*/ 23 h 123"/>
                    <a:gd name="T8" fmla="*/ 53 w 126"/>
                    <a:gd name="T9" fmla="*/ 2 h 123"/>
                    <a:gd name="T10" fmla="*/ 31 w 126"/>
                    <a:gd name="T11" fmla="*/ 33 h 123"/>
                    <a:gd name="T12" fmla="*/ 31 w 126"/>
                    <a:gd name="T13" fmla="*/ 34 h 123"/>
                    <a:gd name="T14" fmla="*/ 25 w 126"/>
                    <a:gd name="T15" fmla="*/ 35 h 123"/>
                    <a:gd name="T16" fmla="*/ 3 w 126"/>
                    <a:gd name="T17" fmla="*/ 65 h 123"/>
                    <a:gd name="T18" fmla="*/ 22 w 126"/>
                    <a:gd name="T19" fmla="*/ 86 h 123"/>
                    <a:gd name="T20" fmla="*/ 21 w 126"/>
                    <a:gd name="T21" fmla="*/ 99 h 123"/>
                    <a:gd name="T22" fmla="*/ 52 w 126"/>
                    <a:gd name="T23" fmla="*/ 120 h 123"/>
                    <a:gd name="T24" fmla="*/ 71 w 126"/>
                    <a:gd name="T25" fmla="*/ 107 h 123"/>
                    <a:gd name="T26" fmla="*/ 94 w 126"/>
                    <a:gd name="T27" fmla="*/ 113 h 123"/>
                    <a:gd name="T28" fmla="*/ 116 w 126"/>
                    <a:gd name="T29" fmla="*/ 82 h 123"/>
                    <a:gd name="T30" fmla="*/ 111 w 126"/>
                    <a:gd name="T31" fmla="*/ 71 h 123"/>
                    <a:gd name="T32" fmla="*/ 124 w 126"/>
                    <a:gd name="T33" fmla="*/ 4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123">
                      <a:moveTo>
                        <a:pt x="124" y="44"/>
                      </a:moveTo>
                      <a:cubicBezTo>
                        <a:pt x="122" y="29"/>
                        <a:pt x="108" y="20"/>
                        <a:pt x="93" y="22"/>
                      </a:cubicBezTo>
                      <a:cubicBezTo>
                        <a:pt x="90" y="23"/>
                        <a:pt x="87" y="24"/>
                        <a:pt x="85" y="25"/>
                      </a:cubicBezTo>
                      <a:cubicBezTo>
                        <a:pt x="85" y="25"/>
                        <a:pt x="85" y="24"/>
                        <a:pt x="84" y="23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9"/>
                        <a:pt x="31" y="33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29" y="34"/>
                        <a:pt x="27" y="34"/>
                        <a:pt x="25" y="35"/>
                      </a:cubicBezTo>
                      <a:cubicBezTo>
                        <a:pt x="10" y="37"/>
                        <a:pt x="0" y="51"/>
                        <a:pt x="3" y="65"/>
                      </a:cubicBezTo>
                      <a:cubicBezTo>
                        <a:pt x="5" y="76"/>
                        <a:pt x="13" y="84"/>
                        <a:pt x="22" y="86"/>
                      </a:cubicBezTo>
                      <a:cubicBezTo>
                        <a:pt x="21" y="90"/>
                        <a:pt x="21" y="95"/>
                        <a:pt x="21" y="99"/>
                      </a:cubicBezTo>
                      <a:cubicBezTo>
                        <a:pt x="24" y="113"/>
                        <a:pt x="38" y="123"/>
                        <a:pt x="52" y="120"/>
                      </a:cubicBezTo>
                      <a:cubicBezTo>
                        <a:pt x="61" y="119"/>
                        <a:pt x="67" y="114"/>
                        <a:pt x="71" y="107"/>
                      </a:cubicBezTo>
                      <a:cubicBezTo>
                        <a:pt x="77" y="112"/>
                        <a:pt x="85" y="114"/>
                        <a:pt x="94" y="113"/>
                      </a:cubicBezTo>
                      <a:cubicBezTo>
                        <a:pt x="109" y="110"/>
                        <a:pt x="119" y="96"/>
                        <a:pt x="116" y="82"/>
                      </a:cubicBezTo>
                      <a:cubicBezTo>
                        <a:pt x="115" y="78"/>
                        <a:pt x="114" y="74"/>
                        <a:pt x="111" y="71"/>
                      </a:cubicBezTo>
                      <a:cubicBezTo>
                        <a:pt x="121" y="66"/>
                        <a:pt x="126" y="55"/>
                        <a:pt x="124" y="44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" name="Freeform 148"/>
                <p:cNvSpPr>
                  <a:spLocks/>
                </p:cNvSpPr>
                <p:nvPr/>
              </p:nvSpPr>
              <p:spPr bwMode="auto">
                <a:xfrm>
                  <a:off x="8253413" y="1241425"/>
                  <a:ext cx="379413" cy="357187"/>
                </a:xfrm>
                <a:custGeom>
                  <a:avLst/>
                  <a:gdLst>
                    <a:gd name="T0" fmla="*/ 46 w 101"/>
                    <a:gd name="T1" fmla="*/ 0 h 95"/>
                    <a:gd name="T2" fmla="*/ 42 w 101"/>
                    <a:gd name="T3" fmla="*/ 0 h 95"/>
                    <a:gd name="T4" fmla="*/ 24 w 101"/>
                    <a:gd name="T5" fmla="*/ 25 h 95"/>
                    <a:gd name="T6" fmla="*/ 25 w 101"/>
                    <a:gd name="T7" fmla="*/ 26 h 95"/>
                    <a:gd name="T8" fmla="*/ 23 w 101"/>
                    <a:gd name="T9" fmla="*/ 26 h 95"/>
                    <a:gd name="T10" fmla="*/ 20 w 101"/>
                    <a:gd name="T11" fmla="*/ 26 h 95"/>
                    <a:gd name="T12" fmla="*/ 2 w 101"/>
                    <a:gd name="T13" fmla="*/ 51 h 95"/>
                    <a:gd name="T14" fmla="*/ 16 w 101"/>
                    <a:gd name="T15" fmla="*/ 67 h 95"/>
                    <a:gd name="T16" fmla="*/ 17 w 101"/>
                    <a:gd name="T17" fmla="*/ 64 h 95"/>
                    <a:gd name="T18" fmla="*/ 37 w 101"/>
                    <a:gd name="T19" fmla="*/ 54 h 95"/>
                    <a:gd name="T20" fmla="*/ 37 w 101"/>
                    <a:gd name="T21" fmla="*/ 54 h 95"/>
                    <a:gd name="T22" fmla="*/ 37 w 101"/>
                    <a:gd name="T23" fmla="*/ 48 h 95"/>
                    <a:gd name="T24" fmla="*/ 21 w 101"/>
                    <a:gd name="T25" fmla="*/ 35 h 95"/>
                    <a:gd name="T26" fmla="*/ 20 w 101"/>
                    <a:gd name="T27" fmla="*/ 30 h 95"/>
                    <a:gd name="T28" fmla="*/ 23 w 101"/>
                    <a:gd name="T29" fmla="*/ 29 h 95"/>
                    <a:gd name="T30" fmla="*/ 25 w 101"/>
                    <a:gd name="T31" fmla="*/ 30 h 95"/>
                    <a:gd name="T32" fmla="*/ 39 w 101"/>
                    <a:gd name="T33" fmla="*/ 41 h 95"/>
                    <a:gd name="T34" fmla="*/ 44 w 101"/>
                    <a:gd name="T35" fmla="*/ 37 h 95"/>
                    <a:gd name="T36" fmla="*/ 39 w 101"/>
                    <a:gd name="T37" fmla="*/ 19 h 95"/>
                    <a:gd name="T38" fmla="*/ 42 w 101"/>
                    <a:gd name="T39" fmla="*/ 15 h 95"/>
                    <a:gd name="T40" fmla="*/ 43 w 101"/>
                    <a:gd name="T41" fmla="*/ 15 h 95"/>
                    <a:gd name="T42" fmla="*/ 46 w 101"/>
                    <a:gd name="T43" fmla="*/ 17 h 95"/>
                    <a:gd name="T44" fmla="*/ 50 w 101"/>
                    <a:gd name="T45" fmla="*/ 36 h 95"/>
                    <a:gd name="T46" fmla="*/ 56 w 101"/>
                    <a:gd name="T47" fmla="*/ 37 h 95"/>
                    <a:gd name="T48" fmla="*/ 58 w 101"/>
                    <a:gd name="T49" fmla="*/ 39 h 95"/>
                    <a:gd name="T50" fmla="*/ 71 w 101"/>
                    <a:gd name="T51" fmla="*/ 28 h 95"/>
                    <a:gd name="T52" fmla="*/ 73 w 101"/>
                    <a:gd name="T53" fmla="*/ 28 h 95"/>
                    <a:gd name="T54" fmla="*/ 75 w 101"/>
                    <a:gd name="T55" fmla="*/ 29 h 95"/>
                    <a:gd name="T56" fmla="*/ 75 w 101"/>
                    <a:gd name="T57" fmla="*/ 34 h 95"/>
                    <a:gd name="T58" fmla="*/ 63 w 101"/>
                    <a:gd name="T59" fmla="*/ 44 h 95"/>
                    <a:gd name="T60" fmla="*/ 63 w 101"/>
                    <a:gd name="T61" fmla="*/ 52 h 95"/>
                    <a:gd name="T62" fmla="*/ 83 w 101"/>
                    <a:gd name="T63" fmla="*/ 57 h 95"/>
                    <a:gd name="T64" fmla="*/ 86 w 101"/>
                    <a:gd name="T65" fmla="*/ 61 h 95"/>
                    <a:gd name="T66" fmla="*/ 82 w 101"/>
                    <a:gd name="T67" fmla="*/ 64 h 95"/>
                    <a:gd name="T68" fmla="*/ 81 w 101"/>
                    <a:gd name="T69" fmla="*/ 63 h 95"/>
                    <a:gd name="T70" fmla="*/ 60 w 101"/>
                    <a:gd name="T71" fmla="*/ 59 h 95"/>
                    <a:gd name="T72" fmla="*/ 59 w 101"/>
                    <a:gd name="T73" fmla="*/ 59 h 95"/>
                    <a:gd name="T74" fmla="*/ 55 w 101"/>
                    <a:gd name="T75" fmla="*/ 61 h 95"/>
                    <a:gd name="T76" fmla="*/ 61 w 101"/>
                    <a:gd name="T77" fmla="*/ 78 h 95"/>
                    <a:gd name="T78" fmla="*/ 58 w 101"/>
                    <a:gd name="T79" fmla="*/ 83 h 95"/>
                    <a:gd name="T80" fmla="*/ 57 w 101"/>
                    <a:gd name="T81" fmla="*/ 83 h 95"/>
                    <a:gd name="T82" fmla="*/ 54 w 101"/>
                    <a:gd name="T83" fmla="*/ 80 h 95"/>
                    <a:gd name="T84" fmla="*/ 48 w 101"/>
                    <a:gd name="T85" fmla="*/ 62 h 95"/>
                    <a:gd name="T86" fmla="*/ 44 w 101"/>
                    <a:gd name="T87" fmla="*/ 61 h 95"/>
                    <a:gd name="T88" fmla="*/ 41 w 101"/>
                    <a:gd name="T89" fmla="*/ 59 h 95"/>
                    <a:gd name="T90" fmla="*/ 40 w 101"/>
                    <a:gd name="T91" fmla="*/ 60 h 95"/>
                    <a:gd name="T92" fmla="*/ 21 w 101"/>
                    <a:gd name="T93" fmla="*/ 70 h 95"/>
                    <a:gd name="T94" fmla="*/ 19 w 101"/>
                    <a:gd name="T95" fmla="*/ 70 h 95"/>
                    <a:gd name="T96" fmla="*/ 17 w 101"/>
                    <a:gd name="T97" fmla="*/ 70 h 95"/>
                    <a:gd name="T98" fmla="*/ 17 w 101"/>
                    <a:gd name="T99" fmla="*/ 78 h 95"/>
                    <a:gd name="T100" fmla="*/ 38 w 101"/>
                    <a:gd name="T101" fmla="*/ 95 h 95"/>
                    <a:gd name="T102" fmla="*/ 42 w 101"/>
                    <a:gd name="T103" fmla="*/ 95 h 95"/>
                    <a:gd name="T104" fmla="*/ 57 w 101"/>
                    <a:gd name="T105" fmla="*/ 84 h 95"/>
                    <a:gd name="T106" fmla="*/ 71 w 101"/>
                    <a:gd name="T107" fmla="*/ 90 h 95"/>
                    <a:gd name="T108" fmla="*/ 75 w 101"/>
                    <a:gd name="T109" fmla="*/ 89 h 95"/>
                    <a:gd name="T110" fmla="*/ 93 w 101"/>
                    <a:gd name="T111" fmla="*/ 65 h 95"/>
                    <a:gd name="T112" fmla="*/ 89 w 101"/>
                    <a:gd name="T113" fmla="*/ 56 h 95"/>
                    <a:gd name="T114" fmla="*/ 100 w 101"/>
                    <a:gd name="T115" fmla="*/ 34 h 95"/>
                    <a:gd name="T116" fmla="*/ 79 w 101"/>
                    <a:gd name="T117" fmla="*/ 16 h 95"/>
                    <a:gd name="T118" fmla="*/ 75 w 101"/>
                    <a:gd name="T119" fmla="*/ 16 h 95"/>
                    <a:gd name="T120" fmla="*/ 68 w 101"/>
                    <a:gd name="T121" fmla="*/ 19 h 95"/>
                    <a:gd name="T122" fmla="*/ 68 w 101"/>
                    <a:gd name="T123" fmla="*/ 17 h 95"/>
                    <a:gd name="T124" fmla="*/ 46 w 101"/>
                    <a:gd name="T12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" h="95">
                      <a:moveTo>
                        <a:pt x="46" y="0"/>
                      </a:moveTo>
                      <a:cubicBezTo>
                        <a:pt x="45" y="0"/>
                        <a:pt x="44" y="0"/>
                        <a:pt x="42" y="0"/>
                      </a:cubicBezTo>
                      <a:cubicBezTo>
                        <a:pt x="30" y="2"/>
                        <a:pt x="22" y="13"/>
                        <a:pt x="24" y="25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40"/>
                        <a:pt x="2" y="51"/>
                      </a:cubicBezTo>
                      <a:cubicBezTo>
                        <a:pt x="4" y="59"/>
                        <a:pt x="9" y="65"/>
                        <a:pt x="16" y="67"/>
                      </a:cubicBezTo>
                      <a:cubicBezTo>
                        <a:pt x="15" y="66"/>
                        <a:pt x="16" y="64"/>
                        <a:pt x="17" y="6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2"/>
                        <a:pt x="37" y="50"/>
                        <a:pt x="37" y="48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4"/>
                        <a:pt x="19" y="32"/>
                        <a:pt x="20" y="30"/>
                      </a:cubicBezTo>
                      <a:cubicBezTo>
                        <a:pt x="21" y="30"/>
                        <a:pt x="22" y="29"/>
                        <a:pt x="23" y="29"/>
                      </a:cubicBezTo>
                      <a:cubicBezTo>
                        <a:pt x="23" y="29"/>
                        <a:pt x="24" y="29"/>
                        <a:pt x="25" y="30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2" y="38"/>
                        <a:pt x="44" y="37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7"/>
                        <a:pt x="40" y="15"/>
                        <a:pt x="42" y="15"/>
                      </a:cubicBezTo>
                      <a:cubicBezTo>
                        <a:pt x="42" y="15"/>
                        <a:pt x="43" y="15"/>
                        <a:pt x="43" y="15"/>
                      </a:cubicBezTo>
                      <a:cubicBezTo>
                        <a:pt x="44" y="15"/>
                        <a:pt x="46" y="16"/>
                        <a:pt x="46" y="1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2" y="36"/>
                        <a:pt x="54" y="36"/>
                        <a:pt x="56" y="37"/>
                      </a:cubicBezTo>
                      <a:cubicBezTo>
                        <a:pt x="57" y="37"/>
                        <a:pt x="58" y="38"/>
                        <a:pt x="58" y="39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3" y="28"/>
                      </a:cubicBezTo>
                      <a:cubicBezTo>
                        <a:pt x="74" y="28"/>
                        <a:pt x="75" y="28"/>
                        <a:pt x="75" y="29"/>
                      </a:cubicBezTo>
                      <a:cubicBezTo>
                        <a:pt x="77" y="30"/>
                        <a:pt x="77" y="32"/>
                        <a:pt x="75" y="34"/>
                      </a:cubicBezTo>
                      <a:cubicBezTo>
                        <a:pt x="63" y="44"/>
                        <a:pt x="63" y="44"/>
                        <a:pt x="63" y="44"/>
                      </a:cubicBezTo>
                      <a:cubicBezTo>
                        <a:pt x="64" y="47"/>
                        <a:pt x="64" y="50"/>
                        <a:pt x="63" y="52"/>
                      </a:cubicBezTo>
                      <a:cubicBezTo>
                        <a:pt x="83" y="57"/>
                        <a:pt x="83" y="57"/>
                        <a:pt x="83" y="57"/>
                      </a:cubicBezTo>
                      <a:cubicBezTo>
                        <a:pt x="85" y="57"/>
                        <a:pt x="86" y="59"/>
                        <a:pt x="86" y="61"/>
                      </a:cubicBezTo>
                      <a:cubicBezTo>
                        <a:pt x="85" y="62"/>
                        <a:pt x="84" y="64"/>
                        <a:pt x="82" y="64"/>
                      </a:cubicBezTo>
                      <a:cubicBezTo>
                        <a:pt x="82" y="64"/>
                        <a:pt x="82" y="64"/>
                        <a:pt x="81" y="63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59" y="59"/>
                      </a:cubicBezTo>
                      <a:cubicBezTo>
                        <a:pt x="58" y="60"/>
                        <a:pt x="57" y="61"/>
                        <a:pt x="55" y="61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80"/>
                        <a:pt x="60" y="82"/>
                        <a:pt x="58" y="83"/>
                      </a:cubicBezTo>
                      <a:cubicBezTo>
                        <a:pt x="58" y="83"/>
                        <a:pt x="58" y="83"/>
                        <a:pt x="57" y="83"/>
                      </a:cubicBezTo>
                      <a:cubicBezTo>
                        <a:pt x="56" y="83"/>
                        <a:pt x="54" y="82"/>
                        <a:pt x="54" y="80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7" y="62"/>
                        <a:pt x="46" y="62"/>
                        <a:pt x="44" y="61"/>
                      </a:cubicBezTo>
                      <a:cubicBezTo>
                        <a:pt x="43" y="61"/>
                        <a:pt x="42" y="60"/>
                        <a:pt x="41" y="59"/>
                      </a:cubicBezTo>
                      <a:cubicBezTo>
                        <a:pt x="41" y="60"/>
                        <a:pt x="41" y="60"/>
                        <a:pt x="40" y="6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19" y="70"/>
                      </a:cubicBezTo>
                      <a:cubicBezTo>
                        <a:pt x="18" y="70"/>
                        <a:pt x="18" y="70"/>
                        <a:pt x="17" y="70"/>
                      </a:cubicBezTo>
                      <a:cubicBezTo>
                        <a:pt x="17" y="72"/>
                        <a:pt x="17" y="75"/>
                        <a:pt x="17" y="78"/>
                      </a:cubicBezTo>
                      <a:cubicBezTo>
                        <a:pt x="19" y="88"/>
                        <a:pt x="28" y="95"/>
                        <a:pt x="38" y="95"/>
                      </a:cubicBezTo>
                      <a:cubicBezTo>
                        <a:pt x="39" y="95"/>
                        <a:pt x="41" y="95"/>
                        <a:pt x="42" y="95"/>
                      </a:cubicBezTo>
                      <a:cubicBezTo>
                        <a:pt x="49" y="94"/>
                        <a:pt x="54" y="90"/>
                        <a:pt x="57" y="84"/>
                      </a:cubicBezTo>
                      <a:cubicBezTo>
                        <a:pt x="61" y="88"/>
                        <a:pt x="66" y="90"/>
                        <a:pt x="71" y="90"/>
                      </a:cubicBezTo>
                      <a:cubicBezTo>
                        <a:pt x="72" y="90"/>
                        <a:pt x="74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3" y="61"/>
                        <a:pt x="91" y="58"/>
                        <a:pt x="89" y="56"/>
                      </a:cubicBezTo>
                      <a:cubicBezTo>
                        <a:pt x="97" y="51"/>
                        <a:pt x="101" y="43"/>
                        <a:pt x="100" y="34"/>
                      </a:cubicBezTo>
                      <a:cubicBezTo>
                        <a:pt x="98" y="23"/>
                        <a:pt x="89" y="16"/>
                        <a:pt x="79" y="16"/>
                      </a:cubicBezTo>
                      <a:cubicBezTo>
                        <a:pt x="77" y="16"/>
                        <a:pt x="76" y="16"/>
                        <a:pt x="75" y="16"/>
                      </a:cubicBezTo>
                      <a:cubicBezTo>
                        <a:pt x="72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6" y="7"/>
                        <a:pt x="57" y="0"/>
                        <a:pt x="46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" name="Freeform 149"/>
                <p:cNvSpPr>
                  <a:spLocks/>
                </p:cNvSpPr>
                <p:nvPr/>
              </p:nvSpPr>
              <p:spPr bwMode="auto">
                <a:xfrm>
                  <a:off x="8448676" y="1341438"/>
                  <a:ext cx="93663" cy="84137"/>
                </a:xfrm>
                <a:custGeom>
                  <a:avLst/>
                  <a:gdLst>
                    <a:gd name="T0" fmla="*/ 1 w 25"/>
                    <a:gd name="T1" fmla="*/ 21 h 22"/>
                    <a:gd name="T2" fmla="*/ 2 w 25"/>
                    <a:gd name="T3" fmla="*/ 16 h 22"/>
                    <a:gd name="T4" fmla="*/ 19 w 25"/>
                    <a:gd name="T5" fmla="*/ 1 h 22"/>
                    <a:gd name="T6" fmla="*/ 23 w 25"/>
                    <a:gd name="T7" fmla="*/ 2 h 22"/>
                    <a:gd name="T8" fmla="*/ 23 w 25"/>
                    <a:gd name="T9" fmla="*/ 7 h 22"/>
                    <a:gd name="T10" fmla="*/ 6 w 25"/>
                    <a:gd name="T11" fmla="*/ 21 h 22"/>
                    <a:gd name="T12" fmla="*/ 1 w 25"/>
                    <a:gd name="T1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1" y="21"/>
                      </a:moveTo>
                      <a:cubicBezTo>
                        <a:pt x="0" y="19"/>
                        <a:pt x="0" y="17"/>
                        <a:pt x="2" y="16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5" y="3"/>
                        <a:pt x="25" y="5"/>
                        <a:pt x="23" y="7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2"/>
                        <a:pt x="3" y="22"/>
                        <a:pt x="1" y="2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" name="Freeform 150"/>
                <p:cNvSpPr>
                  <a:spLocks/>
                </p:cNvSpPr>
                <p:nvPr/>
              </p:nvSpPr>
              <p:spPr bwMode="auto">
                <a:xfrm>
                  <a:off x="8509001" y="1330325"/>
                  <a:ext cx="41275" cy="46037"/>
                </a:xfrm>
                <a:custGeom>
                  <a:avLst/>
                  <a:gdLst>
                    <a:gd name="T0" fmla="*/ 9 w 11"/>
                    <a:gd name="T1" fmla="*/ 10 h 12"/>
                    <a:gd name="T2" fmla="*/ 1 w 11"/>
                    <a:gd name="T3" fmla="*/ 10 h 12"/>
                    <a:gd name="T4" fmla="*/ 2 w 11"/>
                    <a:gd name="T5" fmla="*/ 2 h 12"/>
                    <a:gd name="T6" fmla="*/ 9 w 11"/>
                    <a:gd name="T7" fmla="*/ 3 h 12"/>
                    <a:gd name="T8" fmla="*/ 9 w 11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0"/>
                      </a:moveTo>
                      <a:cubicBezTo>
                        <a:pt x="7" y="12"/>
                        <a:pt x="3" y="12"/>
                        <a:pt x="1" y="10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4" y="0"/>
                        <a:pt x="8" y="1"/>
                        <a:pt x="9" y="3"/>
                      </a:cubicBezTo>
                      <a:cubicBezTo>
                        <a:pt x="11" y="5"/>
                        <a:pt x="11" y="8"/>
                        <a:pt x="9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151"/>
                <p:cNvSpPr>
                  <a:spLocks/>
                </p:cNvSpPr>
                <p:nvPr/>
              </p:nvSpPr>
              <p:spPr bwMode="auto">
                <a:xfrm>
                  <a:off x="8467726" y="1436688"/>
                  <a:ext cx="107950" cy="44450"/>
                </a:xfrm>
                <a:custGeom>
                  <a:avLst/>
                  <a:gdLst>
                    <a:gd name="T0" fmla="*/ 0 w 29"/>
                    <a:gd name="T1" fmla="*/ 3 h 12"/>
                    <a:gd name="T2" fmla="*/ 4 w 29"/>
                    <a:gd name="T3" fmla="*/ 0 h 12"/>
                    <a:gd name="T4" fmla="*/ 26 w 29"/>
                    <a:gd name="T5" fmla="*/ 5 h 12"/>
                    <a:gd name="T6" fmla="*/ 29 w 29"/>
                    <a:gd name="T7" fmla="*/ 9 h 12"/>
                    <a:gd name="T8" fmla="*/ 24 w 29"/>
                    <a:gd name="T9" fmla="*/ 11 h 12"/>
                    <a:gd name="T10" fmla="*/ 3 w 29"/>
                    <a:gd name="T11" fmla="*/ 7 h 12"/>
                    <a:gd name="T12" fmla="*/ 0 w 29"/>
                    <a:gd name="T13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2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5"/>
                        <a:pt x="29" y="7"/>
                        <a:pt x="29" y="9"/>
                      </a:cubicBezTo>
                      <a:cubicBezTo>
                        <a:pt x="28" y="11"/>
                        <a:pt x="26" y="12"/>
                        <a:pt x="24" y="1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" name="Freeform 152"/>
                <p:cNvSpPr>
                  <a:spLocks/>
                </p:cNvSpPr>
                <p:nvPr/>
              </p:nvSpPr>
              <p:spPr bwMode="auto">
                <a:xfrm>
                  <a:off x="8542338" y="1443038"/>
                  <a:ext cx="44450" cy="46037"/>
                </a:xfrm>
                <a:custGeom>
                  <a:avLst/>
                  <a:gdLst>
                    <a:gd name="T0" fmla="*/ 10 w 12"/>
                    <a:gd name="T1" fmla="*/ 10 h 12"/>
                    <a:gd name="T2" fmla="*/ 2 w 12"/>
                    <a:gd name="T3" fmla="*/ 10 h 12"/>
                    <a:gd name="T4" fmla="*/ 2 w 12"/>
                    <a:gd name="T5" fmla="*/ 2 h 12"/>
                    <a:gd name="T6" fmla="*/ 10 w 12"/>
                    <a:gd name="T7" fmla="*/ 2 h 12"/>
                    <a:gd name="T8" fmla="*/ 10 w 12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10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4"/>
                        <a:pt x="2" y="2"/>
                      </a:cubicBez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2" y="4"/>
                        <a:pt x="12" y="8"/>
                        <a:pt x="10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" name="Freeform 153"/>
                <p:cNvSpPr>
                  <a:spLocks/>
                </p:cNvSpPr>
                <p:nvPr/>
              </p:nvSpPr>
              <p:spPr bwMode="auto">
                <a:xfrm>
                  <a:off x="8429626" y="1443038"/>
                  <a:ext cx="52388" cy="109537"/>
                </a:xfrm>
                <a:custGeom>
                  <a:avLst/>
                  <a:gdLst>
                    <a:gd name="T0" fmla="*/ 3 w 14"/>
                    <a:gd name="T1" fmla="*/ 1 h 29"/>
                    <a:gd name="T2" fmla="*/ 7 w 14"/>
                    <a:gd name="T3" fmla="*/ 3 h 29"/>
                    <a:gd name="T4" fmla="*/ 14 w 14"/>
                    <a:gd name="T5" fmla="*/ 24 h 29"/>
                    <a:gd name="T6" fmla="*/ 11 w 14"/>
                    <a:gd name="T7" fmla="*/ 29 h 29"/>
                    <a:gd name="T8" fmla="*/ 7 w 14"/>
                    <a:gd name="T9" fmla="*/ 26 h 29"/>
                    <a:gd name="T10" fmla="*/ 1 w 14"/>
                    <a:gd name="T11" fmla="*/ 5 h 29"/>
                    <a:gd name="T12" fmla="*/ 3 w 14"/>
                    <a:gd name="T13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29">
                      <a:moveTo>
                        <a:pt x="3" y="1"/>
                      </a:moveTo>
                      <a:cubicBezTo>
                        <a:pt x="5" y="0"/>
                        <a:pt x="7" y="2"/>
                        <a:pt x="7" y="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6"/>
                        <a:pt x="13" y="28"/>
                        <a:pt x="11" y="29"/>
                      </a:cubicBezTo>
                      <a:cubicBezTo>
                        <a:pt x="10" y="29"/>
                        <a:pt x="8" y="28"/>
                        <a:pt x="7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2"/>
                        <a:pt x="3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154"/>
                <p:cNvSpPr>
                  <a:spLocks/>
                </p:cNvSpPr>
                <p:nvPr/>
              </p:nvSpPr>
              <p:spPr bwMode="auto">
                <a:xfrm>
                  <a:off x="8448676" y="1519238"/>
                  <a:ext cx="44450" cy="44450"/>
                </a:xfrm>
                <a:custGeom>
                  <a:avLst/>
                  <a:gdLst>
                    <a:gd name="T0" fmla="*/ 4 w 12"/>
                    <a:gd name="T1" fmla="*/ 12 h 12"/>
                    <a:gd name="T2" fmla="*/ 1 w 12"/>
                    <a:gd name="T3" fmla="*/ 5 h 12"/>
                    <a:gd name="T4" fmla="*/ 8 w 12"/>
                    <a:gd name="T5" fmla="*/ 1 h 12"/>
                    <a:gd name="T6" fmla="*/ 11 w 12"/>
                    <a:gd name="T7" fmla="*/ 8 h 12"/>
                    <a:gd name="T8" fmla="*/ 4 w 12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5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ubicBezTo>
                        <a:pt x="10" y="11"/>
                        <a:pt x="7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155"/>
                <p:cNvSpPr>
                  <a:spLocks/>
                </p:cNvSpPr>
                <p:nvPr/>
              </p:nvSpPr>
              <p:spPr bwMode="auto">
                <a:xfrm>
                  <a:off x="8308976" y="1439863"/>
                  <a:ext cx="104775" cy="68262"/>
                </a:xfrm>
                <a:custGeom>
                  <a:avLst/>
                  <a:gdLst>
                    <a:gd name="T0" fmla="*/ 27 w 28"/>
                    <a:gd name="T1" fmla="*/ 2 h 18"/>
                    <a:gd name="T2" fmla="*/ 25 w 28"/>
                    <a:gd name="T3" fmla="*/ 7 h 18"/>
                    <a:gd name="T4" fmla="*/ 6 w 28"/>
                    <a:gd name="T5" fmla="*/ 17 h 18"/>
                    <a:gd name="T6" fmla="*/ 1 w 28"/>
                    <a:gd name="T7" fmla="*/ 15 h 18"/>
                    <a:gd name="T8" fmla="*/ 2 w 28"/>
                    <a:gd name="T9" fmla="*/ 11 h 18"/>
                    <a:gd name="T10" fmla="*/ 22 w 28"/>
                    <a:gd name="T11" fmla="*/ 1 h 18"/>
                    <a:gd name="T12" fmla="*/ 27 w 28"/>
                    <a:gd name="T13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8">
                      <a:moveTo>
                        <a:pt x="27" y="2"/>
                      </a:move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4" y="18"/>
                        <a:pt x="2" y="17"/>
                        <a:pt x="1" y="15"/>
                      </a:cubicBezTo>
                      <a:cubicBezTo>
                        <a:pt x="0" y="14"/>
                        <a:pt x="1" y="11"/>
                        <a:pt x="2" y="1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Freeform 156"/>
                <p:cNvSpPr>
                  <a:spLocks/>
                </p:cNvSpPr>
                <p:nvPr/>
              </p:nvSpPr>
              <p:spPr bwMode="auto">
                <a:xfrm>
                  <a:off x="8297863" y="1473200"/>
                  <a:ext cx="44450" cy="41275"/>
                </a:xfrm>
                <a:custGeom>
                  <a:avLst/>
                  <a:gdLst>
                    <a:gd name="T0" fmla="*/ 1 w 12"/>
                    <a:gd name="T1" fmla="*/ 5 h 11"/>
                    <a:gd name="T2" fmla="*/ 7 w 12"/>
                    <a:gd name="T3" fmla="*/ 0 h 11"/>
                    <a:gd name="T4" fmla="*/ 12 w 12"/>
                    <a:gd name="T5" fmla="*/ 6 h 11"/>
                    <a:gd name="T6" fmla="*/ 6 w 12"/>
                    <a:gd name="T7" fmla="*/ 11 h 11"/>
                    <a:gd name="T8" fmla="*/ 1 w 12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" y="5"/>
                      </a:moveTo>
                      <a:cubicBezTo>
                        <a:pt x="1" y="2"/>
                        <a:pt x="4" y="0"/>
                        <a:pt x="7" y="0"/>
                      </a:cubicBez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1" y="9"/>
                        <a:pt x="9" y="11"/>
                        <a:pt x="6" y="11"/>
                      </a:cubicBezTo>
                      <a:cubicBezTo>
                        <a:pt x="3" y="11"/>
                        <a:pt x="0" y="8"/>
                        <a:pt x="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Freeform 157"/>
                <p:cNvSpPr>
                  <a:spLocks/>
                </p:cNvSpPr>
                <p:nvPr/>
              </p:nvSpPr>
              <p:spPr bwMode="auto">
                <a:xfrm>
                  <a:off x="8324851" y="1349375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19 w 25"/>
                    <a:gd name="T3" fmla="*/ 20 h 21"/>
                    <a:gd name="T4" fmla="*/ 2 w 25"/>
                    <a:gd name="T5" fmla="*/ 6 h 21"/>
                    <a:gd name="T6" fmla="*/ 1 w 25"/>
                    <a:gd name="T7" fmla="*/ 1 h 21"/>
                    <a:gd name="T8" fmla="*/ 6 w 25"/>
                    <a:gd name="T9" fmla="*/ 1 h 21"/>
                    <a:gd name="T10" fmla="*/ 23 w 25"/>
                    <a:gd name="T11" fmla="*/ 14 h 21"/>
                    <a:gd name="T12" fmla="*/ 24 w 25"/>
                    <a:gd name="T1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3" y="21"/>
                        <a:pt x="20" y="21"/>
                        <a:pt x="19" y="2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6"/>
                        <a:pt x="25" y="18"/>
                        <a:pt x="24" y="1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158"/>
                <p:cNvSpPr>
                  <a:spLocks/>
                </p:cNvSpPr>
                <p:nvPr/>
              </p:nvSpPr>
              <p:spPr bwMode="auto">
                <a:xfrm>
                  <a:off x="8308976" y="1338263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8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159"/>
                <p:cNvSpPr>
                  <a:spLocks/>
                </p:cNvSpPr>
                <p:nvPr/>
              </p:nvSpPr>
              <p:spPr bwMode="auto">
                <a:xfrm>
                  <a:off x="8399463" y="1293813"/>
                  <a:ext cx="49213" cy="107950"/>
                </a:xfrm>
                <a:custGeom>
                  <a:avLst/>
                  <a:gdLst>
                    <a:gd name="T0" fmla="*/ 10 w 13"/>
                    <a:gd name="T1" fmla="*/ 29 h 29"/>
                    <a:gd name="T2" fmla="*/ 5 w 13"/>
                    <a:gd name="T3" fmla="*/ 26 h 29"/>
                    <a:gd name="T4" fmla="*/ 0 w 13"/>
                    <a:gd name="T5" fmla="*/ 5 h 29"/>
                    <a:gd name="T6" fmla="*/ 3 w 13"/>
                    <a:gd name="T7" fmla="*/ 1 h 29"/>
                    <a:gd name="T8" fmla="*/ 7 w 13"/>
                    <a:gd name="T9" fmla="*/ 3 h 29"/>
                    <a:gd name="T10" fmla="*/ 12 w 13"/>
                    <a:gd name="T11" fmla="*/ 25 h 29"/>
                    <a:gd name="T12" fmla="*/ 10 w 13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9">
                      <a:moveTo>
                        <a:pt x="10" y="29"/>
                      </a:moveTo>
                      <a:cubicBezTo>
                        <a:pt x="8" y="29"/>
                        <a:pt x="6" y="28"/>
                        <a:pt x="5" y="2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1" y="1"/>
                        <a:pt x="3" y="1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3" y="27"/>
                        <a:pt x="11" y="29"/>
                        <a:pt x="10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160"/>
                <p:cNvSpPr>
                  <a:spLocks/>
                </p:cNvSpPr>
                <p:nvPr/>
              </p:nvSpPr>
              <p:spPr bwMode="auto">
                <a:xfrm>
                  <a:off x="8391526" y="1282700"/>
                  <a:ext cx="41275" cy="44450"/>
                </a:xfrm>
                <a:custGeom>
                  <a:avLst/>
                  <a:gdLst>
                    <a:gd name="T0" fmla="*/ 11 w 11"/>
                    <a:gd name="T1" fmla="*/ 5 h 12"/>
                    <a:gd name="T2" fmla="*/ 7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7" y="11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Freeform 161"/>
                <p:cNvSpPr>
                  <a:spLocks/>
                </p:cNvSpPr>
                <p:nvPr/>
              </p:nvSpPr>
              <p:spPr bwMode="auto">
                <a:xfrm>
                  <a:off x="8383588" y="1368425"/>
                  <a:ext cx="112713" cy="112712"/>
                </a:xfrm>
                <a:custGeom>
                  <a:avLst/>
                  <a:gdLst>
                    <a:gd name="T0" fmla="*/ 27 w 30"/>
                    <a:gd name="T1" fmla="*/ 21 h 30"/>
                    <a:gd name="T2" fmla="*/ 9 w 30"/>
                    <a:gd name="T3" fmla="*/ 27 h 30"/>
                    <a:gd name="T4" fmla="*/ 3 w 30"/>
                    <a:gd name="T5" fmla="*/ 9 h 30"/>
                    <a:gd name="T6" fmla="*/ 21 w 30"/>
                    <a:gd name="T7" fmla="*/ 3 h 30"/>
                    <a:gd name="T8" fmla="*/ 27 w 30"/>
                    <a:gd name="T9" fmla="*/ 2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7" y="21"/>
                      </a:moveTo>
                      <a:cubicBezTo>
                        <a:pt x="24" y="27"/>
                        <a:pt x="16" y="30"/>
                        <a:pt x="9" y="27"/>
                      </a:cubicBezTo>
                      <a:cubicBezTo>
                        <a:pt x="3" y="24"/>
                        <a:pt x="0" y="16"/>
                        <a:pt x="3" y="9"/>
                      </a:cubicBezTo>
                      <a:cubicBezTo>
                        <a:pt x="6" y="3"/>
                        <a:pt x="14" y="0"/>
                        <a:pt x="21" y="3"/>
                      </a:cubicBezTo>
                      <a:cubicBezTo>
                        <a:pt x="27" y="6"/>
                        <a:pt x="30" y="14"/>
                        <a:pt x="27" y="21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162"/>
                <p:cNvSpPr>
                  <a:spLocks/>
                </p:cNvSpPr>
                <p:nvPr/>
              </p:nvSpPr>
              <p:spPr bwMode="auto">
                <a:xfrm>
                  <a:off x="8396288" y="1387475"/>
                  <a:ext cx="88900" cy="74612"/>
                </a:xfrm>
                <a:custGeom>
                  <a:avLst/>
                  <a:gdLst>
                    <a:gd name="T0" fmla="*/ 12 w 24"/>
                    <a:gd name="T1" fmla="*/ 0 h 20"/>
                    <a:gd name="T2" fmla="*/ 3 w 24"/>
                    <a:gd name="T3" fmla="*/ 6 h 20"/>
                    <a:gd name="T4" fmla="*/ 8 w 24"/>
                    <a:gd name="T5" fmla="*/ 19 h 20"/>
                    <a:gd name="T6" fmla="*/ 12 w 24"/>
                    <a:gd name="T7" fmla="*/ 20 h 20"/>
                    <a:gd name="T8" fmla="*/ 21 w 24"/>
                    <a:gd name="T9" fmla="*/ 14 h 20"/>
                    <a:gd name="T10" fmla="*/ 16 w 24"/>
                    <a:gd name="T11" fmla="*/ 1 h 20"/>
                    <a:gd name="T12" fmla="*/ 12 w 24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3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4" y="9"/>
                        <a:pt x="22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92" name="TextBox 1"/>
          <p:cNvSpPr txBox="1"/>
          <p:nvPr/>
        </p:nvSpPr>
        <p:spPr>
          <a:xfrm>
            <a:off x="1187131" y="2594904"/>
            <a:ext cx="10100679" cy="1107967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新年总结</a:t>
            </a:r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汇报</a:t>
            </a:r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PPT</a:t>
            </a:r>
            <a:endParaRPr lang="zh-CN" altLang="en-US" sz="6600" b="1" dirty="0">
              <a:solidFill>
                <a:prstClr val="white"/>
              </a:solidFill>
              <a:latin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93" name="Freeform 25"/>
          <p:cNvSpPr>
            <a:spLocks/>
          </p:cNvSpPr>
          <p:nvPr/>
        </p:nvSpPr>
        <p:spPr bwMode="auto">
          <a:xfrm>
            <a:off x="4247779" y="1214894"/>
            <a:ext cx="802337" cy="1067550"/>
          </a:xfrm>
          <a:custGeom>
            <a:avLst/>
            <a:gdLst>
              <a:gd name="T0" fmla="*/ 2 w 170"/>
              <a:gd name="T1" fmla="*/ 39 h 224"/>
              <a:gd name="T2" fmla="*/ 84 w 170"/>
              <a:gd name="T3" fmla="*/ 0 h 224"/>
              <a:gd name="T4" fmla="*/ 160 w 170"/>
              <a:gd name="T5" fmla="*/ 69 h 224"/>
              <a:gd name="T6" fmla="*/ 109 w 170"/>
              <a:gd name="T7" fmla="*/ 140 h 224"/>
              <a:gd name="T8" fmla="*/ 62 w 170"/>
              <a:gd name="T9" fmla="*/ 182 h 224"/>
              <a:gd name="T10" fmla="*/ 117 w 170"/>
              <a:gd name="T11" fmla="*/ 182 h 224"/>
              <a:gd name="T12" fmla="*/ 117 w 170"/>
              <a:gd name="T13" fmla="*/ 157 h 224"/>
              <a:gd name="T14" fmla="*/ 170 w 170"/>
              <a:gd name="T15" fmla="*/ 157 h 224"/>
              <a:gd name="T16" fmla="*/ 170 w 170"/>
              <a:gd name="T17" fmla="*/ 224 h 224"/>
              <a:gd name="T18" fmla="*/ 0 w 170"/>
              <a:gd name="T19" fmla="*/ 224 h 224"/>
              <a:gd name="T20" fmla="*/ 0 w 170"/>
              <a:gd name="T21" fmla="*/ 178 h 224"/>
              <a:gd name="T22" fmla="*/ 46 w 170"/>
              <a:gd name="T23" fmla="*/ 125 h 224"/>
              <a:gd name="T24" fmla="*/ 102 w 170"/>
              <a:gd name="T25" fmla="*/ 72 h 224"/>
              <a:gd name="T26" fmla="*/ 75 w 170"/>
              <a:gd name="T27" fmla="*/ 51 h 224"/>
              <a:gd name="T28" fmla="*/ 36 w 170"/>
              <a:gd name="T29" fmla="*/ 75 h 224"/>
              <a:gd name="T30" fmla="*/ 2 w 170"/>
              <a:gd name="T31" fmla="*/ 39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0" h="224">
                <a:moveTo>
                  <a:pt x="2" y="39"/>
                </a:moveTo>
                <a:cubicBezTo>
                  <a:pt x="24" y="14"/>
                  <a:pt x="53" y="0"/>
                  <a:pt x="84" y="0"/>
                </a:cubicBezTo>
                <a:cubicBezTo>
                  <a:pt x="126" y="0"/>
                  <a:pt x="160" y="27"/>
                  <a:pt x="160" y="69"/>
                </a:cubicBezTo>
                <a:cubicBezTo>
                  <a:pt x="160" y="106"/>
                  <a:pt x="143" y="118"/>
                  <a:pt x="109" y="140"/>
                </a:cubicBezTo>
                <a:cubicBezTo>
                  <a:pt x="94" y="150"/>
                  <a:pt x="69" y="170"/>
                  <a:pt x="62" y="182"/>
                </a:cubicBezTo>
                <a:cubicBezTo>
                  <a:pt x="117" y="182"/>
                  <a:pt x="117" y="182"/>
                  <a:pt x="117" y="182"/>
                </a:cubicBezTo>
                <a:cubicBezTo>
                  <a:pt x="117" y="157"/>
                  <a:pt x="117" y="157"/>
                  <a:pt x="117" y="157"/>
                </a:cubicBezTo>
                <a:cubicBezTo>
                  <a:pt x="170" y="157"/>
                  <a:pt x="170" y="157"/>
                  <a:pt x="170" y="157"/>
                </a:cubicBezTo>
                <a:cubicBezTo>
                  <a:pt x="170" y="224"/>
                  <a:pt x="170" y="224"/>
                  <a:pt x="17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178"/>
                  <a:pt x="0" y="178"/>
                  <a:pt x="0" y="178"/>
                </a:cubicBezTo>
                <a:cubicBezTo>
                  <a:pt x="17" y="150"/>
                  <a:pt x="26" y="141"/>
                  <a:pt x="46" y="125"/>
                </a:cubicBezTo>
                <a:cubicBezTo>
                  <a:pt x="68" y="105"/>
                  <a:pt x="102" y="92"/>
                  <a:pt x="102" y="72"/>
                </a:cubicBezTo>
                <a:cubicBezTo>
                  <a:pt x="102" y="56"/>
                  <a:pt x="90" y="51"/>
                  <a:pt x="75" y="51"/>
                </a:cubicBezTo>
                <a:cubicBezTo>
                  <a:pt x="58" y="51"/>
                  <a:pt x="46" y="65"/>
                  <a:pt x="36" y="75"/>
                </a:cubicBezTo>
                <a:lnTo>
                  <a:pt x="2" y="39"/>
                </a:lnTo>
                <a:close/>
              </a:path>
            </a:pathLst>
          </a:custGeom>
          <a:solidFill>
            <a:srgbClr val="F8D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26"/>
          <p:cNvSpPr>
            <a:spLocks/>
          </p:cNvSpPr>
          <p:nvPr/>
        </p:nvSpPr>
        <p:spPr bwMode="auto">
          <a:xfrm>
            <a:off x="6230181" y="1214894"/>
            <a:ext cx="802337" cy="1067550"/>
          </a:xfrm>
          <a:custGeom>
            <a:avLst/>
            <a:gdLst>
              <a:gd name="T0" fmla="*/ 2 w 170"/>
              <a:gd name="T1" fmla="*/ 39 h 224"/>
              <a:gd name="T2" fmla="*/ 85 w 170"/>
              <a:gd name="T3" fmla="*/ 0 h 224"/>
              <a:gd name="T4" fmla="*/ 160 w 170"/>
              <a:gd name="T5" fmla="*/ 69 h 224"/>
              <a:gd name="T6" fmla="*/ 109 w 170"/>
              <a:gd name="T7" fmla="*/ 140 h 224"/>
              <a:gd name="T8" fmla="*/ 62 w 170"/>
              <a:gd name="T9" fmla="*/ 182 h 224"/>
              <a:gd name="T10" fmla="*/ 117 w 170"/>
              <a:gd name="T11" fmla="*/ 182 h 224"/>
              <a:gd name="T12" fmla="*/ 117 w 170"/>
              <a:gd name="T13" fmla="*/ 157 h 224"/>
              <a:gd name="T14" fmla="*/ 170 w 170"/>
              <a:gd name="T15" fmla="*/ 157 h 224"/>
              <a:gd name="T16" fmla="*/ 170 w 170"/>
              <a:gd name="T17" fmla="*/ 224 h 224"/>
              <a:gd name="T18" fmla="*/ 0 w 170"/>
              <a:gd name="T19" fmla="*/ 224 h 224"/>
              <a:gd name="T20" fmla="*/ 0 w 170"/>
              <a:gd name="T21" fmla="*/ 178 h 224"/>
              <a:gd name="T22" fmla="*/ 46 w 170"/>
              <a:gd name="T23" fmla="*/ 125 h 224"/>
              <a:gd name="T24" fmla="*/ 102 w 170"/>
              <a:gd name="T25" fmla="*/ 72 h 224"/>
              <a:gd name="T26" fmla="*/ 75 w 170"/>
              <a:gd name="T27" fmla="*/ 51 h 224"/>
              <a:gd name="T28" fmla="*/ 36 w 170"/>
              <a:gd name="T29" fmla="*/ 75 h 224"/>
              <a:gd name="T30" fmla="*/ 2 w 170"/>
              <a:gd name="T31" fmla="*/ 39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0" h="224">
                <a:moveTo>
                  <a:pt x="2" y="39"/>
                </a:moveTo>
                <a:cubicBezTo>
                  <a:pt x="24" y="14"/>
                  <a:pt x="53" y="0"/>
                  <a:pt x="85" y="0"/>
                </a:cubicBezTo>
                <a:cubicBezTo>
                  <a:pt x="127" y="0"/>
                  <a:pt x="160" y="27"/>
                  <a:pt x="160" y="69"/>
                </a:cubicBezTo>
                <a:cubicBezTo>
                  <a:pt x="160" y="106"/>
                  <a:pt x="143" y="118"/>
                  <a:pt x="109" y="140"/>
                </a:cubicBezTo>
                <a:cubicBezTo>
                  <a:pt x="94" y="150"/>
                  <a:pt x="69" y="170"/>
                  <a:pt x="62" y="182"/>
                </a:cubicBezTo>
                <a:cubicBezTo>
                  <a:pt x="117" y="182"/>
                  <a:pt x="117" y="182"/>
                  <a:pt x="117" y="182"/>
                </a:cubicBezTo>
                <a:cubicBezTo>
                  <a:pt x="117" y="157"/>
                  <a:pt x="117" y="157"/>
                  <a:pt x="117" y="157"/>
                </a:cubicBezTo>
                <a:cubicBezTo>
                  <a:pt x="170" y="157"/>
                  <a:pt x="170" y="157"/>
                  <a:pt x="170" y="157"/>
                </a:cubicBezTo>
                <a:cubicBezTo>
                  <a:pt x="170" y="224"/>
                  <a:pt x="170" y="224"/>
                  <a:pt x="17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178"/>
                  <a:pt x="0" y="178"/>
                  <a:pt x="0" y="178"/>
                </a:cubicBezTo>
                <a:cubicBezTo>
                  <a:pt x="17" y="150"/>
                  <a:pt x="26" y="141"/>
                  <a:pt x="46" y="125"/>
                </a:cubicBezTo>
                <a:cubicBezTo>
                  <a:pt x="68" y="105"/>
                  <a:pt x="102" y="92"/>
                  <a:pt x="102" y="72"/>
                </a:cubicBezTo>
                <a:cubicBezTo>
                  <a:pt x="102" y="56"/>
                  <a:pt x="90" y="51"/>
                  <a:pt x="75" y="51"/>
                </a:cubicBezTo>
                <a:cubicBezTo>
                  <a:pt x="58" y="51"/>
                  <a:pt x="46" y="65"/>
                  <a:pt x="36" y="75"/>
                </a:cubicBezTo>
                <a:lnTo>
                  <a:pt x="2" y="39"/>
                </a:lnTo>
                <a:close/>
              </a:path>
            </a:pathLst>
          </a:custGeom>
          <a:solidFill>
            <a:srgbClr val="F8D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27"/>
          <p:cNvSpPr>
            <a:spLocks noEditPoints="1"/>
          </p:cNvSpPr>
          <p:nvPr/>
        </p:nvSpPr>
        <p:spPr bwMode="auto">
          <a:xfrm>
            <a:off x="5121108" y="1205517"/>
            <a:ext cx="1062193" cy="1105056"/>
          </a:xfrm>
          <a:custGeom>
            <a:avLst/>
            <a:gdLst>
              <a:gd name="T0" fmla="*/ 0 w 225"/>
              <a:gd name="T1" fmla="*/ 115 h 232"/>
              <a:gd name="T2" fmla="*/ 111 w 225"/>
              <a:gd name="T3" fmla="*/ 0 h 232"/>
              <a:gd name="T4" fmla="*/ 225 w 225"/>
              <a:gd name="T5" fmla="*/ 117 h 232"/>
              <a:gd name="T6" fmla="*/ 113 w 225"/>
              <a:gd name="T7" fmla="*/ 232 h 232"/>
              <a:gd name="T8" fmla="*/ 0 w 225"/>
              <a:gd name="T9" fmla="*/ 115 h 232"/>
              <a:gd name="T10" fmla="*/ 146 w 225"/>
              <a:gd name="T11" fmla="*/ 117 h 232"/>
              <a:gd name="T12" fmla="*/ 111 w 225"/>
              <a:gd name="T13" fmla="*/ 48 h 232"/>
              <a:gd name="T14" fmla="*/ 78 w 225"/>
              <a:gd name="T15" fmla="*/ 115 h 232"/>
              <a:gd name="T16" fmla="*/ 113 w 225"/>
              <a:gd name="T17" fmla="*/ 182 h 232"/>
              <a:gd name="T18" fmla="*/ 146 w 225"/>
              <a:gd name="T19" fmla="*/ 117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5" h="232">
                <a:moveTo>
                  <a:pt x="0" y="115"/>
                </a:moveTo>
                <a:cubicBezTo>
                  <a:pt x="0" y="47"/>
                  <a:pt x="46" y="0"/>
                  <a:pt x="111" y="0"/>
                </a:cubicBezTo>
                <a:cubicBezTo>
                  <a:pt x="189" y="0"/>
                  <a:pt x="225" y="46"/>
                  <a:pt x="225" y="117"/>
                </a:cubicBezTo>
                <a:cubicBezTo>
                  <a:pt x="225" y="188"/>
                  <a:pt x="185" y="232"/>
                  <a:pt x="113" y="232"/>
                </a:cubicBezTo>
                <a:cubicBezTo>
                  <a:pt x="47" y="232"/>
                  <a:pt x="0" y="194"/>
                  <a:pt x="0" y="115"/>
                </a:cubicBezTo>
                <a:close/>
                <a:moveTo>
                  <a:pt x="146" y="117"/>
                </a:moveTo>
                <a:cubicBezTo>
                  <a:pt x="146" y="79"/>
                  <a:pt x="135" y="48"/>
                  <a:pt x="111" y="48"/>
                </a:cubicBezTo>
                <a:cubicBezTo>
                  <a:pt x="92" y="48"/>
                  <a:pt x="78" y="76"/>
                  <a:pt x="78" y="115"/>
                </a:cubicBezTo>
                <a:cubicBezTo>
                  <a:pt x="78" y="156"/>
                  <a:pt x="93" y="182"/>
                  <a:pt x="113" y="182"/>
                </a:cubicBezTo>
                <a:cubicBezTo>
                  <a:pt x="133" y="182"/>
                  <a:pt x="146" y="156"/>
                  <a:pt x="146" y="117"/>
                </a:cubicBezTo>
                <a:close/>
              </a:path>
            </a:pathLst>
          </a:custGeom>
          <a:solidFill>
            <a:srgbClr val="F8D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96" name="组合 295"/>
          <p:cNvGrpSpPr/>
          <p:nvPr/>
        </p:nvGrpSpPr>
        <p:grpSpPr>
          <a:xfrm>
            <a:off x="7070024" y="1201499"/>
            <a:ext cx="1086303" cy="1099697"/>
            <a:chOff x="7260156" y="1138579"/>
            <a:chExt cx="1171937" cy="1186387"/>
          </a:xfrm>
        </p:grpSpPr>
        <p:sp>
          <p:nvSpPr>
            <p:cNvPr id="297" name="Freeform 28"/>
            <p:cNvSpPr>
              <a:spLocks noEditPoints="1"/>
            </p:cNvSpPr>
            <p:nvPr/>
          </p:nvSpPr>
          <p:spPr bwMode="auto">
            <a:xfrm>
              <a:off x="7260156" y="1138579"/>
              <a:ext cx="1171937" cy="1186387"/>
            </a:xfrm>
            <a:custGeom>
              <a:avLst/>
              <a:gdLst>
                <a:gd name="T0" fmla="*/ 115 w 230"/>
                <a:gd name="T1" fmla="*/ 0 h 231"/>
                <a:gd name="T2" fmla="*/ 0 w 230"/>
                <a:gd name="T3" fmla="*/ 115 h 231"/>
                <a:gd name="T4" fmla="*/ 115 w 230"/>
                <a:gd name="T5" fmla="*/ 231 h 231"/>
                <a:gd name="T6" fmla="*/ 230 w 230"/>
                <a:gd name="T7" fmla="*/ 115 h 231"/>
                <a:gd name="T8" fmla="*/ 115 w 230"/>
                <a:gd name="T9" fmla="*/ 0 h 231"/>
                <a:gd name="T10" fmla="*/ 115 w 230"/>
                <a:gd name="T11" fmla="*/ 151 h 231"/>
                <a:gd name="T12" fmla="*/ 79 w 230"/>
                <a:gd name="T13" fmla="*/ 115 h 231"/>
                <a:gd name="T14" fmla="*/ 115 w 230"/>
                <a:gd name="T15" fmla="*/ 80 h 231"/>
                <a:gd name="T16" fmla="*/ 150 w 230"/>
                <a:gd name="T17" fmla="*/ 115 h 231"/>
                <a:gd name="T18" fmla="*/ 115 w 230"/>
                <a:gd name="T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0" h="231">
                  <a:moveTo>
                    <a:pt x="115" y="0"/>
                  </a:moveTo>
                  <a:cubicBezTo>
                    <a:pt x="51" y="0"/>
                    <a:pt x="0" y="51"/>
                    <a:pt x="0" y="115"/>
                  </a:cubicBezTo>
                  <a:cubicBezTo>
                    <a:pt x="0" y="179"/>
                    <a:pt x="51" y="231"/>
                    <a:pt x="115" y="231"/>
                  </a:cubicBezTo>
                  <a:cubicBezTo>
                    <a:pt x="179" y="231"/>
                    <a:pt x="230" y="179"/>
                    <a:pt x="230" y="115"/>
                  </a:cubicBezTo>
                  <a:cubicBezTo>
                    <a:pt x="230" y="51"/>
                    <a:pt x="179" y="0"/>
                    <a:pt x="115" y="0"/>
                  </a:cubicBezTo>
                  <a:close/>
                  <a:moveTo>
                    <a:pt x="115" y="151"/>
                  </a:moveTo>
                  <a:cubicBezTo>
                    <a:pt x="79" y="115"/>
                    <a:pt x="79" y="115"/>
                    <a:pt x="79" y="115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50" y="115"/>
                    <a:pt x="150" y="115"/>
                    <a:pt x="150" y="115"/>
                  </a:cubicBezTo>
                  <a:lnTo>
                    <a:pt x="115" y="151"/>
                  </a:lnTo>
                  <a:close/>
                </a:path>
              </a:pathLst>
            </a:custGeom>
            <a:solidFill>
              <a:srgbClr val="F8D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"/>
            <p:cNvSpPr>
              <a:spLocks noEditPoints="1"/>
            </p:cNvSpPr>
            <p:nvPr/>
          </p:nvSpPr>
          <p:spPr bwMode="auto">
            <a:xfrm>
              <a:off x="7291947" y="1168925"/>
              <a:ext cx="1109800" cy="1119915"/>
            </a:xfrm>
            <a:custGeom>
              <a:avLst/>
              <a:gdLst>
                <a:gd name="T0" fmla="*/ 109 w 218"/>
                <a:gd name="T1" fmla="*/ 0 h 218"/>
                <a:gd name="T2" fmla="*/ 0 w 218"/>
                <a:gd name="T3" fmla="*/ 109 h 218"/>
                <a:gd name="T4" fmla="*/ 109 w 218"/>
                <a:gd name="T5" fmla="*/ 218 h 218"/>
                <a:gd name="T6" fmla="*/ 218 w 218"/>
                <a:gd name="T7" fmla="*/ 109 h 218"/>
                <a:gd name="T8" fmla="*/ 109 w 218"/>
                <a:gd name="T9" fmla="*/ 0 h 218"/>
                <a:gd name="T10" fmla="*/ 109 w 218"/>
                <a:gd name="T11" fmla="*/ 143 h 218"/>
                <a:gd name="T12" fmla="*/ 75 w 218"/>
                <a:gd name="T13" fmla="*/ 109 h 218"/>
                <a:gd name="T14" fmla="*/ 109 w 218"/>
                <a:gd name="T15" fmla="*/ 76 h 218"/>
                <a:gd name="T16" fmla="*/ 143 w 218"/>
                <a:gd name="T17" fmla="*/ 109 h 218"/>
                <a:gd name="T18" fmla="*/ 109 w 218"/>
                <a:gd name="T19" fmla="*/ 14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18">
                  <a:moveTo>
                    <a:pt x="109" y="0"/>
                  </a:moveTo>
                  <a:cubicBezTo>
                    <a:pt x="49" y="0"/>
                    <a:pt x="0" y="49"/>
                    <a:pt x="0" y="109"/>
                  </a:cubicBezTo>
                  <a:cubicBezTo>
                    <a:pt x="0" y="170"/>
                    <a:pt x="49" y="218"/>
                    <a:pt x="109" y="218"/>
                  </a:cubicBezTo>
                  <a:cubicBezTo>
                    <a:pt x="169" y="218"/>
                    <a:pt x="218" y="170"/>
                    <a:pt x="218" y="109"/>
                  </a:cubicBezTo>
                  <a:cubicBezTo>
                    <a:pt x="218" y="49"/>
                    <a:pt x="169" y="0"/>
                    <a:pt x="109" y="0"/>
                  </a:cubicBezTo>
                  <a:close/>
                  <a:moveTo>
                    <a:pt x="109" y="143"/>
                  </a:moveTo>
                  <a:cubicBezTo>
                    <a:pt x="75" y="109"/>
                    <a:pt x="75" y="109"/>
                    <a:pt x="75" y="109"/>
                  </a:cubicBezTo>
                  <a:cubicBezTo>
                    <a:pt x="109" y="76"/>
                    <a:pt x="109" y="76"/>
                    <a:pt x="109" y="76"/>
                  </a:cubicBezTo>
                  <a:cubicBezTo>
                    <a:pt x="143" y="109"/>
                    <a:pt x="143" y="109"/>
                    <a:pt x="143" y="109"/>
                  </a:cubicBezTo>
                  <a:lnTo>
                    <a:pt x="109" y="143"/>
                  </a:lnTo>
                  <a:close/>
                </a:path>
              </a:pathLst>
            </a:custGeom>
            <a:solidFill>
              <a:srgbClr val="F8D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0"/>
            <p:cNvSpPr>
              <a:spLocks noEditPoints="1"/>
            </p:cNvSpPr>
            <p:nvPr/>
          </p:nvSpPr>
          <p:spPr bwMode="auto">
            <a:xfrm>
              <a:off x="7346859" y="1225282"/>
              <a:ext cx="998531" cy="1007201"/>
            </a:xfrm>
            <a:custGeom>
              <a:avLst/>
              <a:gdLst>
                <a:gd name="T0" fmla="*/ 98 w 196"/>
                <a:gd name="T1" fmla="*/ 0 h 196"/>
                <a:gd name="T2" fmla="*/ 0 w 196"/>
                <a:gd name="T3" fmla="*/ 98 h 196"/>
                <a:gd name="T4" fmla="*/ 98 w 196"/>
                <a:gd name="T5" fmla="*/ 196 h 196"/>
                <a:gd name="T6" fmla="*/ 196 w 196"/>
                <a:gd name="T7" fmla="*/ 98 h 196"/>
                <a:gd name="T8" fmla="*/ 98 w 196"/>
                <a:gd name="T9" fmla="*/ 0 h 196"/>
                <a:gd name="T10" fmla="*/ 98 w 196"/>
                <a:gd name="T11" fmla="*/ 134 h 196"/>
                <a:gd name="T12" fmla="*/ 62 w 196"/>
                <a:gd name="T13" fmla="*/ 98 h 196"/>
                <a:gd name="T14" fmla="*/ 98 w 196"/>
                <a:gd name="T15" fmla="*/ 63 h 196"/>
                <a:gd name="T16" fmla="*/ 133 w 196"/>
                <a:gd name="T17" fmla="*/ 98 h 196"/>
                <a:gd name="T18" fmla="*/ 98 w 196"/>
                <a:gd name="T19" fmla="*/ 13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96">
                  <a:moveTo>
                    <a:pt x="98" y="0"/>
                  </a:move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8" y="196"/>
                  </a:cubicBezTo>
                  <a:cubicBezTo>
                    <a:pt x="152" y="196"/>
                    <a:pt x="196" y="152"/>
                    <a:pt x="196" y="98"/>
                  </a:cubicBezTo>
                  <a:cubicBezTo>
                    <a:pt x="196" y="44"/>
                    <a:pt x="152" y="0"/>
                    <a:pt x="98" y="0"/>
                  </a:cubicBezTo>
                  <a:close/>
                  <a:moveTo>
                    <a:pt x="98" y="134"/>
                  </a:moveTo>
                  <a:cubicBezTo>
                    <a:pt x="62" y="98"/>
                    <a:pt x="62" y="98"/>
                    <a:pt x="62" y="98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33" y="98"/>
                    <a:pt x="133" y="98"/>
                    <a:pt x="133" y="98"/>
                  </a:cubicBezTo>
                  <a:lnTo>
                    <a:pt x="98" y="134"/>
                  </a:ln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1"/>
            <p:cNvSpPr>
              <a:spLocks noEditPoints="1"/>
            </p:cNvSpPr>
            <p:nvPr/>
          </p:nvSpPr>
          <p:spPr bwMode="auto">
            <a:xfrm>
              <a:off x="7570842" y="1452155"/>
              <a:ext cx="550565" cy="554900"/>
            </a:xfrm>
            <a:custGeom>
              <a:avLst/>
              <a:gdLst>
                <a:gd name="T0" fmla="*/ 191 w 381"/>
                <a:gd name="T1" fmla="*/ 0 h 384"/>
                <a:gd name="T2" fmla="*/ 0 w 381"/>
                <a:gd name="T3" fmla="*/ 192 h 384"/>
                <a:gd name="T4" fmla="*/ 191 w 381"/>
                <a:gd name="T5" fmla="*/ 384 h 384"/>
                <a:gd name="T6" fmla="*/ 381 w 381"/>
                <a:gd name="T7" fmla="*/ 192 h 384"/>
                <a:gd name="T8" fmla="*/ 191 w 381"/>
                <a:gd name="T9" fmla="*/ 0 h 384"/>
                <a:gd name="T10" fmla="*/ 64 w 381"/>
                <a:gd name="T11" fmla="*/ 192 h 384"/>
                <a:gd name="T12" fmla="*/ 191 w 381"/>
                <a:gd name="T13" fmla="*/ 67 h 384"/>
                <a:gd name="T14" fmla="*/ 314 w 381"/>
                <a:gd name="T15" fmla="*/ 192 h 384"/>
                <a:gd name="T16" fmla="*/ 191 w 381"/>
                <a:gd name="T17" fmla="*/ 320 h 384"/>
                <a:gd name="T18" fmla="*/ 64 w 381"/>
                <a:gd name="T19" fmla="*/ 19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" h="384">
                  <a:moveTo>
                    <a:pt x="191" y="0"/>
                  </a:moveTo>
                  <a:lnTo>
                    <a:pt x="0" y="192"/>
                  </a:lnTo>
                  <a:lnTo>
                    <a:pt x="191" y="384"/>
                  </a:lnTo>
                  <a:lnTo>
                    <a:pt x="381" y="192"/>
                  </a:lnTo>
                  <a:lnTo>
                    <a:pt x="191" y="0"/>
                  </a:lnTo>
                  <a:close/>
                  <a:moveTo>
                    <a:pt x="64" y="192"/>
                  </a:moveTo>
                  <a:lnTo>
                    <a:pt x="191" y="67"/>
                  </a:lnTo>
                  <a:lnTo>
                    <a:pt x="314" y="192"/>
                  </a:lnTo>
                  <a:lnTo>
                    <a:pt x="191" y="320"/>
                  </a:lnTo>
                  <a:lnTo>
                    <a:pt x="64" y="192"/>
                  </a:lnTo>
                  <a:close/>
                </a:path>
              </a:pathLst>
            </a:custGeom>
            <a:solidFill>
              <a:srgbClr val="F8D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1" name="组合 300"/>
          <p:cNvGrpSpPr/>
          <p:nvPr/>
        </p:nvGrpSpPr>
        <p:grpSpPr>
          <a:xfrm>
            <a:off x="4794131" y="540786"/>
            <a:ext cx="2816452" cy="438507"/>
            <a:chOff x="4773613" y="2198688"/>
            <a:chExt cx="3038475" cy="473075"/>
          </a:xfrm>
        </p:grpSpPr>
        <p:sp>
          <p:nvSpPr>
            <p:cNvPr id="302" name="Freeform 112"/>
            <p:cNvSpPr>
              <a:spLocks/>
            </p:cNvSpPr>
            <p:nvPr/>
          </p:nvSpPr>
          <p:spPr bwMode="auto">
            <a:xfrm>
              <a:off x="4791076" y="2217738"/>
              <a:ext cx="3001963" cy="434975"/>
            </a:xfrm>
            <a:custGeom>
              <a:avLst/>
              <a:gdLst>
                <a:gd name="T0" fmla="*/ 26 w 664"/>
                <a:gd name="T1" fmla="*/ 96 h 96"/>
                <a:gd name="T2" fmla="*/ 26 w 664"/>
                <a:gd name="T3" fmla="*/ 92 h 96"/>
                <a:gd name="T4" fmla="*/ 4 w 664"/>
                <a:gd name="T5" fmla="*/ 70 h 96"/>
                <a:gd name="T6" fmla="*/ 0 w 664"/>
                <a:gd name="T7" fmla="*/ 70 h 96"/>
                <a:gd name="T8" fmla="*/ 0 w 664"/>
                <a:gd name="T9" fmla="*/ 29 h 96"/>
                <a:gd name="T10" fmla="*/ 4 w 664"/>
                <a:gd name="T11" fmla="*/ 29 h 96"/>
                <a:gd name="T12" fmla="*/ 26 w 664"/>
                <a:gd name="T13" fmla="*/ 7 h 96"/>
                <a:gd name="T14" fmla="*/ 26 w 664"/>
                <a:gd name="T15" fmla="*/ 4 h 96"/>
                <a:gd name="T16" fmla="*/ 26 w 664"/>
                <a:gd name="T17" fmla="*/ 0 h 96"/>
                <a:gd name="T18" fmla="*/ 639 w 664"/>
                <a:gd name="T19" fmla="*/ 0 h 96"/>
                <a:gd name="T20" fmla="*/ 638 w 664"/>
                <a:gd name="T21" fmla="*/ 4 h 96"/>
                <a:gd name="T22" fmla="*/ 638 w 664"/>
                <a:gd name="T23" fmla="*/ 7 h 96"/>
                <a:gd name="T24" fmla="*/ 660 w 664"/>
                <a:gd name="T25" fmla="*/ 29 h 96"/>
                <a:gd name="T26" fmla="*/ 664 w 664"/>
                <a:gd name="T27" fmla="*/ 29 h 96"/>
                <a:gd name="T28" fmla="*/ 664 w 664"/>
                <a:gd name="T29" fmla="*/ 70 h 96"/>
                <a:gd name="T30" fmla="*/ 660 w 664"/>
                <a:gd name="T31" fmla="*/ 70 h 96"/>
                <a:gd name="T32" fmla="*/ 638 w 664"/>
                <a:gd name="T33" fmla="*/ 92 h 96"/>
                <a:gd name="T34" fmla="*/ 638 w 664"/>
                <a:gd name="T35" fmla="*/ 96 h 96"/>
                <a:gd name="T36" fmla="*/ 26 w 664"/>
                <a:gd name="T3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4" h="96">
                  <a:moveTo>
                    <a:pt x="26" y="96"/>
                  </a:moveTo>
                  <a:cubicBezTo>
                    <a:pt x="26" y="92"/>
                    <a:pt x="26" y="92"/>
                    <a:pt x="26" y="92"/>
                  </a:cubicBezTo>
                  <a:cubicBezTo>
                    <a:pt x="26" y="80"/>
                    <a:pt x="16" y="70"/>
                    <a:pt x="4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6" y="29"/>
                    <a:pt x="26" y="19"/>
                    <a:pt x="26" y="7"/>
                  </a:cubicBezTo>
                  <a:cubicBezTo>
                    <a:pt x="26" y="6"/>
                    <a:pt x="26" y="5"/>
                    <a:pt x="26" y="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639" y="0"/>
                    <a:pt x="639" y="0"/>
                    <a:pt x="639" y="0"/>
                  </a:cubicBezTo>
                  <a:cubicBezTo>
                    <a:pt x="638" y="4"/>
                    <a:pt x="638" y="4"/>
                    <a:pt x="638" y="4"/>
                  </a:cubicBezTo>
                  <a:cubicBezTo>
                    <a:pt x="638" y="5"/>
                    <a:pt x="638" y="6"/>
                    <a:pt x="638" y="7"/>
                  </a:cubicBezTo>
                  <a:cubicBezTo>
                    <a:pt x="638" y="19"/>
                    <a:pt x="648" y="29"/>
                    <a:pt x="660" y="29"/>
                  </a:cubicBezTo>
                  <a:cubicBezTo>
                    <a:pt x="664" y="29"/>
                    <a:pt x="664" y="29"/>
                    <a:pt x="664" y="29"/>
                  </a:cubicBezTo>
                  <a:cubicBezTo>
                    <a:pt x="664" y="70"/>
                    <a:pt x="664" y="70"/>
                    <a:pt x="664" y="70"/>
                  </a:cubicBezTo>
                  <a:cubicBezTo>
                    <a:pt x="660" y="70"/>
                    <a:pt x="660" y="70"/>
                    <a:pt x="660" y="70"/>
                  </a:cubicBezTo>
                  <a:cubicBezTo>
                    <a:pt x="648" y="70"/>
                    <a:pt x="638" y="80"/>
                    <a:pt x="638" y="92"/>
                  </a:cubicBezTo>
                  <a:cubicBezTo>
                    <a:pt x="638" y="96"/>
                    <a:pt x="638" y="96"/>
                    <a:pt x="638" y="96"/>
                  </a:cubicBezTo>
                  <a:lnTo>
                    <a:pt x="26" y="96"/>
                  </a:lnTo>
                  <a:close/>
                </a:path>
              </a:pathLst>
            </a:custGeom>
            <a:solidFill>
              <a:srgbClr val="8A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13"/>
            <p:cNvSpPr>
              <a:spLocks noEditPoints="1"/>
            </p:cNvSpPr>
            <p:nvPr/>
          </p:nvSpPr>
          <p:spPr bwMode="auto">
            <a:xfrm>
              <a:off x="4773613" y="2198688"/>
              <a:ext cx="3038475" cy="473075"/>
            </a:xfrm>
            <a:custGeom>
              <a:avLst/>
              <a:gdLst>
                <a:gd name="T0" fmla="*/ 638 w 672"/>
                <a:gd name="T1" fmla="*/ 8 h 104"/>
                <a:gd name="T2" fmla="*/ 638 w 672"/>
                <a:gd name="T3" fmla="*/ 11 h 104"/>
                <a:gd name="T4" fmla="*/ 664 w 672"/>
                <a:gd name="T5" fmla="*/ 37 h 104"/>
                <a:gd name="T6" fmla="*/ 664 w 672"/>
                <a:gd name="T7" fmla="*/ 70 h 104"/>
                <a:gd name="T8" fmla="*/ 638 w 672"/>
                <a:gd name="T9" fmla="*/ 96 h 104"/>
                <a:gd name="T10" fmla="*/ 336 w 672"/>
                <a:gd name="T11" fmla="*/ 96 h 104"/>
                <a:gd name="T12" fmla="*/ 34 w 672"/>
                <a:gd name="T13" fmla="*/ 96 h 104"/>
                <a:gd name="T14" fmla="*/ 8 w 672"/>
                <a:gd name="T15" fmla="*/ 70 h 104"/>
                <a:gd name="T16" fmla="*/ 8 w 672"/>
                <a:gd name="T17" fmla="*/ 37 h 104"/>
                <a:gd name="T18" fmla="*/ 34 w 672"/>
                <a:gd name="T19" fmla="*/ 11 h 104"/>
                <a:gd name="T20" fmla="*/ 34 w 672"/>
                <a:gd name="T21" fmla="*/ 8 h 104"/>
                <a:gd name="T22" fmla="*/ 336 w 672"/>
                <a:gd name="T23" fmla="*/ 8 h 104"/>
                <a:gd name="T24" fmla="*/ 638 w 672"/>
                <a:gd name="T25" fmla="*/ 8 h 104"/>
                <a:gd name="T26" fmla="*/ 647 w 672"/>
                <a:gd name="T27" fmla="*/ 0 h 104"/>
                <a:gd name="T28" fmla="*/ 638 w 672"/>
                <a:gd name="T29" fmla="*/ 0 h 104"/>
                <a:gd name="T30" fmla="*/ 336 w 672"/>
                <a:gd name="T31" fmla="*/ 0 h 104"/>
                <a:gd name="T32" fmla="*/ 34 w 672"/>
                <a:gd name="T33" fmla="*/ 0 h 104"/>
                <a:gd name="T34" fmla="*/ 25 w 672"/>
                <a:gd name="T35" fmla="*/ 0 h 104"/>
                <a:gd name="T36" fmla="*/ 26 w 672"/>
                <a:gd name="T37" fmla="*/ 9 h 104"/>
                <a:gd name="T38" fmla="*/ 26 w 672"/>
                <a:gd name="T39" fmla="*/ 11 h 104"/>
                <a:gd name="T40" fmla="*/ 8 w 672"/>
                <a:gd name="T41" fmla="*/ 29 h 104"/>
                <a:gd name="T42" fmla="*/ 0 w 672"/>
                <a:gd name="T43" fmla="*/ 29 h 104"/>
                <a:gd name="T44" fmla="*/ 0 w 672"/>
                <a:gd name="T45" fmla="*/ 37 h 104"/>
                <a:gd name="T46" fmla="*/ 0 w 672"/>
                <a:gd name="T47" fmla="*/ 70 h 104"/>
                <a:gd name="T48" fmla="*/ 0 w 672"/>
                <a:gd name="T49" fmla="*/ 78 h 104"/>
                <a:gd name="T50" fmla="*/ 8 w 672"/>
                <a:gd name="T51" fmla="*/ 78 h 104"/>
                <a:gd name="T52" fmla="*/ 26 w 672"/>
                <a:gd name="T53" fmla="*/ 96 h 104"/>
                <a:gd name="T54" fmla="*/ 26 w 672"/>
                <a:gd name="T55" fmla="*/ 104 h 104"/>
                <a:gd name="T56" fmla="*/ 34 w 672"/>
                <a:gd name="T57" fmla="*/ 104 h 104"/>
                <a:gd name="T58" fmla="*/ 336 w 672"/>
                <a:gd name="T59" fmla="*/ 104 h 104"/>
                <a:gd name="T60" fmla="*/ 638 w 672"/>
                <a:gd name="T61" fmla="*/ 104 h 104"/>
                <a:gd name="T62" fmla="*/ 646 w 672"/>
                <a:gd name="T63" fmla="*/ 104 h 104"/>
                <a:gd name="T64" fmla="*/ 646 w 672"/>
                <a:gd name="T65" fmla="*/ 96 h 104"/>
                <a:gd name="T66" fmla="*/ 664 w 672"/>
                <a:gd name="T67" fmla="*/ 78 h 104"/>
                <a:gd name="T68" fmla="*/ 672 w 672"/>
                <a:gd name="T69" fmla="*/ 78 h 104"/>
                <a:gd name="T70" fmla="*/ 672 w 672"/>
                <a:gd name="T71" fmla="*/ 70 h 104"/>
                <a:gd name="T72" fmla="*/ 672 w 672"/>
                <a:gd name="T73" fmla="*/ 37 h 104"/>
                <a:gd name="T74" fmla="*/ 672 w 672"/>
                <a:gd name="T75" fmla="*/ 29 h 104"/>
                <a:gd name="T76" fmla="*/ 664 w 672"/>
                <a:gd name="T77" fmla="*/ 29 h 104"/>
                <a:gd name="T78" fmla="*/ 646 w 672"/>
                <a:gd name="T79" fmla="*/ 11 h 104"/>
                <a:gd name="T80" fmla="*/ 646 w 672"/>
                <a:gd name="T81" fmla="*/ 9 h 104"/>
                <a:gd name="T82" fmla="*/ 647 w 672"/>
                <a:gd name="T8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2" h="104">
                  <a:moveTo>
                    <a:pt x="638" y="8"/>
                  </a:moveTo>
                  <a:cubicBezTo>
                    <a:pt x="638" y="9"/>
                    <a:pt x="638" y="10"/>
                    <a:pt x="638" y="11"/>
                  </a:cubicBezTo>
                  <a:cubicBezTo>
                    <a:pt x="638" y="25"/>
                    <a:pt x="650" y="37"/>
                    <a:pt x="664" y="37"/>
                  </a:cubicBezTo>
                  <a:cubicBezTo>
                    <a:pt x="664" y="70"/>
                    <a:pt x="664" y="70"/>
                    <a:pt x="664" y="70"/>
                  </a:cubicBezTo>
                  <a:cubicBezTo>
                    <a:pt x="650" y="70"/>
                    <a:pt x="638" y="81"/>
                    <a:pt x="638" y="96"/>
                  </a:cubicBezTo>
                  <a:cubicBezTo>
                    <a:pt x="336" y="96"/>
                    <a:pt x="336" y="96"/>
                    <a:pt x="336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81"/>
                    <a:pt x="22" y="70"/>
                    <a:pt x="8" y="70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22" y="37"/>
                    <a:pt x="34" y="25"/>
                    <a:pt x="34" y="11"/>
                  </a:cubicBezTo>
                  <a:cubicBezTo>
                    <a:pt x="34" y="10"/>
                    <a:pt x="34" y="9"/>
                    <a:pt x="34" y="8"/>
                  </a:cubicBezTo>
                  <a:cubicBezTo>
                    <a:pt x="336" y="8"/>
                    <a:pt x="336" y="8"/>
                    <a:pt x="336" y="8"/>
                  </a:cubicBezTo>
                  <a:cubicBezTo>
                    <a:pt x="638" y="8"/>
                    <a:pt x="638" y="8"/>
                    <a:pt x="638" y="8"/>
                  </a:cubicBezTo>
                  <a:moveTo>
                    <a:pt x="647" y="0"/>
                  </a:moveTo>
                  <a:cubicBezTo>
                    <a:pt x="638" y="0"/>
                    <a:pt x="638" y="0"/>
                    <a:pt x="638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10"/>
                    <a:pt x="26" y="11"/>
                  </a:cubicBezTo>
                  <a:cubicBezTo>
                    <a:pt x="26" y="21"/>
                    <a:pt x="18" y="29"/>
                    <a:pt x="8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18" y="78"/>
                    <a:pt x="26" y="86"/>
                    <a:pt x="26" y="96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36" y="104"/>
                    <a:pt x="336" y="104"/>
                    <a:pt x="3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6" y="104"/>
                    <a:pt x="646" y="104"/>
                    <a:pt x="646" y="104"/>
                  </a:cubicBezTo>
                  <a:cubicBezTo>
                    <a:pt x="646" y="96"/>
                    <a:pt x="646" y="96"/>
                    <a:pt x="646" y="96"/>
                  </a:cubicBezTo>
                  <a:cubicBezTo>
                    <a:pt x="646" y="86"/>
                    <a:pt x="654" y="78"/>
                    <a:pt x="664" y="78"/>
                  </a:cubicBezTo>
                  <a:cubicBezTo>
                    <a:pt x="672" y="78"/>
                    <a:pt x="672" y="78"/>
                    <a:pt x="672" y="78"/>
                  </a:cubicBezTo>
                  <a:cubicBezTo>
                    <a:pt x="672" y="70"/>
                    <a:pt x="672" y="70"/>
                    <a:pt x="672" y="70"/>
                  </a:cubicBezTo>
                  <a:cubicBezTo>
                    <a:pt x="672" y="37"/>
                    <a:pt x="672" y="37"/>
                    <a:pt x="672" y="37"/>
                  </a:cubicBezTo>
                  <a:cubicBezTo>
                    <a:pt x="672" y="29"/>
                    <a:pt x="672" y="29"/>
                    <a:pt x="672" y="29"/>
                  </a:cubicBezTo>
                  <a:cubicBezTo>
                    <a:pt x="664" y="29"/>
                    <a:pt x="664" y="29"/>
                    <a:pt x="664" y="29"/>
                  </a:cubicBezTo>
                  <a:cubicBezTo>
                    <a:pt x="654" y="29"/>
                    <a:pt x="646" y="21"/>
                    <a:pt x="646" y="11"/>
                  </a:cubicBezTo>
                  <a:cubicBezTo>
                    <a:pt x="646" y="10"/>
                    <a:pt x="646" y="9"/>
                    <a:pt x="646" y="9"/>
                  </a:cubicBezTo>
                  <a:cubicBezTo>
                    <a:pt x="647" y="0"/>
                    <a:pt x="647" y="0"/>
                    <a:pt x="647" y="0"/>
                  </a:cubicBezTo>
                  <a:close/>
                </a:path>
              </a:pathLst>
            </a:custGeom>
            <a:solidFill>
              <a:srgbClr val="F8D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14"/>
            <p:cNvSpPr>
              <a:spLocks/>
            </p:cNvSpPr>
            <p:nvPr/>
          </p:nvSpPr>
          <p:spPr bwMode="auto">
            <a:xfrm>
              <a:off x="4972051" y="2335213"/>
              <a:ext cx="200025" cy="195263"/>
            </a:xfrm>
            <a:custGeom>
              <a:avLst/>
              <a:gdLst>
                <a:gd name="T0" fmla="*/ 0 w 126"/>
                <a:gd name="T1" fmla="*/ 0 h 123"/>
                <a:gd name="T2" fmla="*/ 57 w 126"/>
                <a:gd name="T3" fmla="*/ 0 h 123"/>
                <a:gd name="T4" fmla="*/ 57 w 126"/>
                <a:gd name="T5" fmla="*/ 23 h 123"/>
                <a:gd name="T6" fmla="*/ 46 w 126"/>
                <a:gd name="T7" fmla="*/ 23 h 123"/>
                <a:gd name="T8" fmla="*/ 46 w 126"/>
                <a:gd name="T9" fmla="*/ 52 h 123"/>
                <a:gd name="T10" fmla="*/ 77 w 126"/>
                <a:gd name="T11" fmla="*/ 52 h 123"/>
                <a:gd name="T12" fmla="*/ 77 w 126"/>
                <a:gd name="T13" fmla="*/ 23 h 123"/>
                <a:gd name="T14" fmla="*/ 69 w 126"/>
                <a:gd name="T15" fmla="*/ 23 h 123"/>
                <a:gd name="T16" fmla="*/ 69 w 126"/>
                <a:gd name="T17" fmla="*/ 0 h 123"/>
                <a:gd name="T18" fmla="*/ 126 w 126"/>
                <a:gd name="T19" fmla="*/ 0 h 123"/>
                <a:gd name="T20" fmla="*/ 126 w 126"/>
                <a:gd name="T21" fmla="*/ 23 h 123"/>
                <a:gd name="T22" fmla="*/ 114 w 126"/>
                <a:gd name="T23" fmla="*/ 23 h 123"/>
                <a:gd name="T24" fmla="*/ 114 w 126"/>
                <a:gd name="T25" fmla="*/ 100 h 123"/>
                <a:gd name="T26" fmla="*/ 126 w 126"/>
                <a:gd name="T27" fmla="*/ 100 h 123"/>
                <a:gd name="T28" fmla="*/ 126 w 126"/>
                <a:gd name="T29" fmla="*/ 123 h 123"/>
                <a:gd name="T30" fmla="*/ 69 w 126"/>
                <a:gd name="T31" fmla="*/ 123 h 123"/>
                <a:gd name="T32" fmla="*/ 69 w 126"/>
                <a:gd name="T33" fmla="*/ 100 h 123"/>
                <a:gd name="T34" fmla="*/ 77 w 126"/>
                <a:gd name="T35" fmla="*/ 100 h 123"/>
                <a:gd name="T36" fmla="*/ 77 w 126"/>
                <a:gd name="T37" fmla="*/ 75 h 123"/>
                <a:gd name="T38" fmla="*/ 46 w 126"/>
                <a:gd name="T39" fmla="*/ 75 h 123"/>
                <a:gd name="T40" fmla="*/ 46 w 126"/>
                <a:gd name="T41" fmla="*/ 100 h 123"/>
                <a:gd name="T42" fmla="*/ 57 w 126"/>
                <a:gd name="T43" fmla="*/ 100 h 123"/>
                <a:gd name="T44" fmla="*/ 57 w 126"/>
                <a:gd name="T45" fmla="*/ 123 h 123"/>
                <a:gd name="T46" fmla="*/ 0 w 126"/>
                <a:gd name="T47" fmla="*/ 123 h 123"/>
                <a:gd name="T48" fmla="*/ 0 w 126"/>
                <a:gd name="T49" fmla="*/ 100 h 123"/>
                <a:gd name="T50" fmla="*/ 9 w 126"/>
                <a:gd name="T51" fmla="*/ 100 h 123"/>
                <a:gd name="T52" fmla="*/ 9 w 126"/>
                <a:gd name="T53" fmla="*/ 23 h 123"/>
                <a:gd name="T54" fmla="*/ 0 w 126"/>
                <a:gd name="T55" fmla="*/ 23 h 123"/>
                <a:gd name="T56" fmla="*/ 0 w 126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23">
                  <a:moveTo>
                    <a:pt x="0" y="0"/>
                  </a:moveTo>
                  <a:lnTo>
                    <a:pt x="57" y="0"/>
                  </a:lnTo>
                  <a:lnTo>
                    <a:pt x="57" y="23"/>
                  </a:lnTo>
                  <a:lnTo>
                    <a:pt x="46" y="23"/>
                  </a:lnTo>
                  <a:lnTo>
                    <a:pt x="46" y="52"/>
                  </a:lnTo>
                  <a:lnTo>
                    <a:pt x="77" y="52"/>
                  </a:lnTo>
                  <a:lnTo>
                    <a:pt x="77" y="23"/>
                  </a:lnTo>
                  <a:lnTo>
                    <a:pt x="69" y="23"/>
                  </a:lnTo>
                  <a:lnTo>
                    <a:pt x="69" y="0"/>
                  </a:lnTo>
                  <a:lnTo>
                    <a:pt x="126" y="0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14" y="100"/>
                  </a:lnTo>
                  <a:lnTo>
                    <a:pt x="126" y="100"/>
                  </a:lnTo>
                  <a:lnTo>
                    <a:pt x="126" y="123"/>
                  </a:lnTo>
                  <a:lnTo>
                    <a:pt x="69" y="123"/>
                  </a:lnTo>
                  <a:lnTo>
                    <a:pt x="69" y="100"/>
                  </a:lnTo>
                  <a:lnTo>
                    <a:pt x="77" y="100"/>
                  </a:lnTo>
                  <a:lnTo>
                    <a:pt x="77" y="75"/>
                  </a:lnTo>
                  <a:lnTo>
                    <a:pt x="46" y="75"/>
                  </a:lnTo>
                  <a:lnTo>
                    <a:pt x="46" y="100"/>
                  </a:lnTo>
                  <a:lnTo>
                    <a:pt x="57" y="100"/>
                  </a:lnTo>
                  <a:lnTo>
                    <a:pt x="57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9" y="100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15"/>
            <p:cNvSpPr>
              <a:spLocks noEditPoints="1"/>
            </p:cNvSpPr>
            <p:nvPr/>
          </p:nvSpPr>
          <p:spPr bwMode="auto">
            <a:xfrm>
              <a:off x="5180013" y="2335213"/>
              <a:ext cx="217488" cy="195263"/>
            </a:xfrm>
            <a:custGeom>
              <a:avLst/>
              <a:gdLst>
                <a:gd name="T0" fmla="*/ 137 w 137"/>
                <a:gd name="T1" fmla="*/ 123 h 123"/>
                <a:gd name="T2" fmla="*/ 69 w 137"/>
                <a:gd name="T3" fmla="*/ 123 h 123"/>
                <a:gd name="T4" fmla="*/ 69 w 137"/>
                <a:gd name="T5" fmla="*/ 100 h 123"/>
                <a:gd name="T6" fmla="*/ 86 w 137"/>
                <a:gd name="T7" fmla="*/ 100 h 123"/>
                <a:gd name="T8" fmla="*/ 83 w 137"/>
                <a:gd name="T9" fmla="*/ 89 h 123"/>
                <a:gd name="T10" fmla="*/ 46 w 137"/>
                <a:gd name="T11" fmla="*/ 89 h 123"/>
                <a:gd name="T12" fmla="*/ 43 w 137"/>
                <a:gd name="T13" fmla="*/ 100 h 123"/>
                <a:gd name="T14" fmla="*/ 54 w 137"/>
                <a:gd name="T15" fmla="*/ 100 h 123"/>
                <a:gd name="T16" fmla="*/ 54 w 137"/>
                <a:gd name="T17" fmla="*/ 123 h 123"/>
                <a:gd name="T18" fmla="*/ 0 w 137"/>
                <a:gd name="T19" fmla="*/ 123 h 123"/>
                <a:gd name="T20" fmla="*/ 0 w 137"/>
                <a:gd name="T21" fmla="*/ 100 h 123"/>
                <a:gd name="T22" fmla="*/ 12 w 137"/>
                <a:gd name="T23" fmla="*/ 100 h 123"/>
                <a:gd name="T24" fmla="*/ 35 w 137"/>
                <a:gd name="T25" fmla="*/ 23 h 123"/>
                <a:gd name="T26" fmla="*/ 29 w 137"/>
                <a:gd name="T27" fmla="*/ 23 h 123"/>
                <a:gd name="T28" fmla="*/ 29 w 137"/>
                <a:gd name="T29" fmla="*/ 0 h 123"/>
                <a:gd name="T30" fmla="*/ 94 w 137"/>
                <a:gd name="T31" fmla="*/ 0 h 123"/>
                <a:gd name="T32" fmla="*/ 126 w 137"/>
                <a:gd name="T33" fmla="*/ 100 h 123"/>
                <a:gd name="T34" fmla="*/ 137 w 137"/>
                <a:gd name="T35" fmla="*/ 100 h 123"/>
                <a:gd name="T36" fmla="*/ 137 w 137"/>
                <a:gd name="T37" fmla="*/ 123 h 123"/>
                <a:gd name="T38" fmla="*/ 52 w 137"/>
                <a:gd name="T39" fmla="*/ 66 h 123"/>
                <a:gd name="T40" fmla="*/ 74 w 137"/>
                <a:gd name="T41" fmla="*/ 66 h 123"/>
                <a:gd name="T42" fmla="*/ 63 w 137"/>
                <a:gd name="T43" fmla="*/ 29 h 123"/>
                <a:gd name="T44" fmla="*/ 52 w 137"/>
                <a:gd name="T45" fmla="*/ 6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" h="123">
                  <a:moveTo>
                    <a:pt x="137" y="123"/>
                  </a:moveTo>
                  <a:lnTo>
                    <a:pt x="69" y="123"/>
                  </a:lnTo>
                  <a:lnTo>
                    <a:pt x="69" y="100"/>
                  </a:lnTo>
                  <a:lnTo>
                    <a:pt x="86" y="100"/>
                  </a:lnTo>
                  <a:lnTo>
                    <a:pt x="83" y="89"/>
                  </a:lnTo>
                  <a:lnTo>
                    <a:pt x="46" y="89"/>
                  </a:lnTo>
                  <a:lnTo>
                    <a:pt x="43" y="100"/>
                  </a:lnTo>
                  <a:lnTo>
                    <a:pt x="54" y="100"/>
                  </a:lnTo>
                  <a:lnTo>
                    <a:pt x="54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35" y="23"/>
                  </a:lnTo>
                  <a:lnTo>
                    <a:pt x="29" y="23"/>
                  </a:lnTo>
                  <a:lnTo>
                    <a:pt x="29" y="0"/>
                  </a:lnTo>
                  <a:lnTo>
                    <a:pt x="94" y="0"/>
                  </a:lnTo>
                  <a:lnTo>
                    <a:pt x="126" y="100"/>
                  </a:lnTo>
                  <a:lnTo>
                    <a:pt x="137" y="100"/>
                  </a:lnTo>
                  <a:lnTo>
                    <a:pt x="137" y="123"/>
                  </a:lnTo>
                  <a:close/>
                  <a:moveTo>
                    <a:pt x="52" y="66"/>
                  </a:moveTo>
                  <a:lnTo>
                    <a:pt x="74" y="66"/>
                  </a:lnTo>
                  <a:lnTo>
                    <a:pt x="63" y="29"/>
                  </a:lnTo>
                  <a:lnTo>
                    <a:pt x="52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16"/>
            <p:cNvSpPr>
              <a:spLocks noEditPoints="1"/>
            </p:cNvSpPr>
            <p:nvPr/>
          </p:nvSpPr>
          <p:spPr bwMode="auto">
            <a:xfrm>
              <a:off x="5411788" y="2335213"/>
              <a:ext cx="166688" cy="195263"/>
            </a:xfrm>
            <a:custGeom>
              <a:avLst/>
              <a:gdLst>
                <a:gd name="T0" fmla="*/ 0 w 37"/>
                <a:gd name="T1" fmla="*/ 0 h 43"/>
                <a:gd name="T2" fmla="*/ 20 w 37"/>
                <a:gd name="T3" fmla="*/ 0 h 43"/>
                <a:gd name="T4" fmla="*/ 37 w 37"/>
                <a:gd name="T5" fmla="*/ 13 h 43"/>
                <a:gd name="T6" fmla="*/ 21 w 37"/>
                <a:gd name="T7" fmla="*/ 25 h 43"/>
                <a:gd name="T8" fmla="*/ 16 w 37"/>
                <a:gd name="T9" fmla="*/ 25 h 43"/>
                <a:gd name="T10" fmla="*/ 16 w 37"/>
                <a:gd name="T11" fmla="*/ 35 h 43"/>
                <a:gd name="T12" fmla="*/ 20 w 37"/>
                <a:gd name="T13" fmla="*/ 35 h 43"/>
                <a:gd name="T14" fmla="*/ 20 w 37"/>
                <a:gd name="T15" fmla="*/ 43 h 43"/>
                <a:gd name="T16" fmla="*/ 0 w 37"/>
                <a:gd name="T17" fmla="*/ 43 h 43"/>
                <a:gd name="T18" fmla="*/ 0 w 37"/>
                <a:gd name="T19" fmla="*/ 35 h 43"/>
                <a:gd name="T20" fmla="*/ 3 w 37"/>
                <a:gd name="T21" fmla="*/ 35 h 43"/>
                <a:gd name="T22" fmla="*/ 3 w 37"/>
                <a:gd name="T23" fmla="*/ 8 h 43"/>
                <a:gd name="T24" fmla="*/ 0 w 37"/>
                <a:gd name="T25" fmla="*/ 8 h 43"/>
                <a:gd name="T26" fmla="*/ 0 w 37"/>
                <a:gd name="T27" fmla="*/ 0 h 43"/>
                <a:gd name="T28" fmla="*/ 16 w 37"/>
                <a:gd name="T29" fmla="*/ 8 h 43"/>
                <a:gd name="T30" fmla="*/ 16 w 37"/>
                <a:gd name="T31" fmla="*/ 19 h 43"/>
                <a:gd name="T32" fmla="*/ 19 w 37"/>
                <a:gd name="T33" fmla="*/ 19 h 43"/>
                <a:gd name="T34" fmla="*/ 25 w 37"/>
                <a:gd name="T35" fmla="*/ 14 h 43"/>
                <a:gd name="T36" fmla="*/ 19 w 37"/>
                <a:gd name="T37" fmla="*/ 8 h 43"/>
                <a:gd name="T38" fmla="*/ 16 w 37"/>
                <a:gd name="T3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4" y="0"/>
                    <a:pt x="37" y="6"/>
                    <a:pt x="37" y="13"/>
                  </a:cubicBezTo>
                  <a:cubicBezTo>
                    <a:pt x="37" y="21"/>
                    <a:pt x="29" y="25"/>
                    <a:pt x="21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5" y="17"/>
                    <a:pt x="25" y="14"/>
                  </a:cubicBezTo>
                  <a:cubicBezTo>
                    <a:pt x="25" y="10"/>
                    <a:pt x="22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17"/>
            <p:cNvSpPr>
              <a:spLocks noEditPoints="1"/>
            </p:cNvSpPr>
            <p:nvPr/>
          </p:nvSpPr>
          <p:spPr bwMode="auto">
            <a:xfrm>
              <a:off x="5588001" y="2335213"/>
              <a:ext cx="166688" cy="195263"/>
            </a:xfrm>
            <a:custGeom>
              <a:avLst/>
              <a:gdLst>
                <a:gd name="T0" fmla="*/ 0 w 37"/>
                <a:gd name="T1" fmla="*/ 0 h 43"/>
                <a:gd name="T2" fmla="*/ 20 w 37"/>
                <a:gd name="T3" fmla="*/ 0 h 43"/>
                <a:gd name="T4" fmla="*/ 37 w 37"/>
                <a:gd name="T5" fmla="*/ 13 h 43"/>
                <a:gd name="T6" fmla="*/ 21 w 37"/>
                <a:gd name="T7" fmla="*/ 25 h 43"/>
                <a:gd name="T8" fmla="*/ 16 w 37"/>
                <a:gd name="T9" fmla="*/ 25 h 43"/>
                <a:gd name="T10" fmla="*/ 16 w 37"/>
                <a:gd name="T11" fmla="*/ 35 h 43"/>
                <a:gd name="T12" fmla="*/ 20 w 37"/>
                <a:gd name="T13" fmla="*/ 35 h 43"/>
                <a:gd name="T14" fmla="*/ 20 w 37"/>
                <a:gd name="T15" fmla="*/ 43 h 43"/>
                <a:gd name="T16" fmla="*/ 0 w 37"/>
                <a:gd name="T17" fmla="*/ 43 h 43"/>
                <a:gd name="T18" fmla="*/ 0 w 37"/>
                <a:gd name="T19" fmla="*/ 35 h 43"/>
                <a:gd name="T20" fmla="*/ 3 w 37"/>
                <a:gd name="T21" fmla="*/ 35 h 43"/>
                <a:gd name="T22" fmla="*/ 3 w 37"/>
                <a:gd name="T23" fmla="*/ 8 h 43"/>
                <a:gd name="T24" fmla="*/ 0 w 37"/>
                <a:gd name="T25" fmla="*/ 8 h 43"/>
                <a:gd name="T26" fmla="*/ 0 w 37"/>
                <a:gd name="T27" fmla="*/ 0 h 43"/>
                <a:gd name="T28" fmla="*/ 16 w 37"/>
                <a:gd name="T29" fmla="*/ 8 h 43"/>
                <a:gd name="T30" fmla="*/ 16 w 37"/>
                <a:gd name="T31" fmla="*/ 19 h 43"/>
                <a:gd name="T32" fmla="*/ 19 w 37"/>
                <a:gd name="T33" fmla="*/ 19 h 43"/>
                <a:gd name="T34" fmla="*/ 25 w 37"/>
                <a:gd name="T35" fmla="*/ 14 h 43"/>
                <a:gd name="T36" fmla="*/ 19 w 37"/>
                <a:gd name="T37" fmla="*/ 8 h 43"/>
                <a:gd name="T38" fmla="*/ 16 w 37"/>
                <a:gd name="T3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4" y="0"/>
                    <a:pt x="37" y="6"/>
                    <a:pt x="37" y="13"/>
                  </a:cubicBezTo>
                  <a:cubicBezTo>
                    <a:pt x="37" y="21"/>
                    <a:pt x="29" y="25"/>
                    <a:pt x="21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5" y="17"/>
                    <a:pt x="25" y="14"/>
                  </a:cubicBezTo>
                  <a:cubicBezTo>
                    <a:pt x="25" y="10"/>
                    <a:pt x="23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18"/>
            <p:cNvSpPr>
              <a:spLocks/>
            </p:cNvSpPr>
            <p:nvPr/>
          </p:nvSpPr>
          <p:spPr bwMode="auto">
            <a:xfrm>
              <a:off x="5754688" y="2335213"/>
              <a:ext cx="190500" cy="195263"/>
            </a:xfrm>
            <a:custGeom>
              <a:avLst/>
              <a:gdLst>
                <a:gd name="T0" fmla="*/ 23 w 42"/>
                <a:gd name="T1" fmla="*/ 20 h 43"/>
                <a:gd name="T2" fmla="*/ 26 w 42"/>
                <a:gd name="T3" fmla="*/ 14 h 43"/>
                <a:gd name="T4" fmla="*/ 29 w 42"/>
                <a:gd name="T5" fmla="*/ 8 h 43"/>
                <a:gd name="T6" fmla="*/ 26 w 42"/>
                <a:gd name="T7" fmla="*/ 8 h 43"/>
                <a:gd name="T8" fmla="*/ 26 w 42"/>
                <a:gd name="T9" fmla="*/ 0 h 43"/>
                <a:gd name="T10" fmla="*/ 42 w 42"/>
                <a:gd name="T11" fmla="*/ 0 h 43"/>
                <a:gd name="T12" fmla="*/ 42 w 42"/>
                <a:gd name="T13" fmla="*/ 8 h 43"/>
                <a:gd name="T14" fmla="*/ 39 w 42"/>
                <a:gd name="T15" fmla="*/ 8 h 43"/>
                <a:gd name="T16" fmla="*/ 28 w 42"/>
                <a:gd name="T17" fmla="*/ 28 h 43"/>
                <a:gd name="T18" fmla="*/ 28 w 42"/>
                <a:gd name="T19" fmla="*/ 35 h 43"/>
                <a:gd name="T20" fmla="*/ 31 w 42"/>
                <a:gd name="T21" fmla="*/ 35 h 43"/>
                <a:gd name="T22" fmla="*/ 31 w 42"/>
                <a:gd name="T23" fmla="*/ 43 h 43"/>
                <a:gd name="T24" fmla="*/ 11 w 42"/>
                <a:gd name="T25" fmla="*/ 43 h 43"/>
                <a:gd name="T26" fmla="*/ 11 w 42"/>
                <a:gd name="T27" fmla="*/ 35 h 43"/>
                <a:gd name="T28" fmla="*/ 15 w 42"/>
                <a:gd name="T29" fmla="*/ 35 h 43"/>
                <a:gd name="T30" fmla="*/ 15 w 42"/>
                <a:gd name="T31" fmla="*/ 28 h 43"/>
                <a:gd name="T32" fmla="*/ 3 w 42"/>
                <a:gd name="T33" fmla="*/ 8 h 43"/>
                <a:gd name="T34" fmla="*/ 0 w 42"/>
                <a:gd name="T35" fmla="*/ 8 h 43"/>
                <a:gd name="T36" fmla="*/ 0 w 42"/>
                <a:gd name="T37" fmla="*/ 0 h 43"/>
                <a:gd name="T38" fmla="*/ 21 w 42"/>
                <a:gd name="T39" fmla="*/ 0 h 43"/>
                <a:gd name="T40" fmla="*/ 21 w 42"/>
                <a:gd name="T41" fmla="*/ 8 h 43"/>
                <a:gd name="T42" fmla="*/ 18 w 42"/>
                <a:gd name="T43" fmla="*/ 8 h 43"/>
                <a:gd name="T44" fmla="*/ 21 w 42"/>
                <a:gd name="T45" fmla="*/ 15 h 43"/>
                <a:gd name="T46" fmla="*/ 23 w 42"/>
                <a:gd name="T47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43">
                  <a:moveTo>
                    <a:pt x="23" y="20"/>
                  </a:moveTo>
                  <a:cubicBezTo>
                    <a:pt x="24" y="18"/>
                    <a:pt x="25" y="16"/>
                    <a:pt x="26" y="1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6"/>
                    <a:pt x="23" y="18"/>
                    <a:pt x="2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19"/>
            <p:cNvSpPr>
              <a:spLocks/>
            </p:cNvSpPr>
            <p:nvPr/>
          </p:nvSpPr>
          <p:spPr bwMode="auto">
            <a:xfrm>
              <a:off x="6016626" y="2335213"/>
              <a:ext cx="212725" cy="195263"/>
            </a:xfrm>
            <a:custGeom>
              <a:avLst/>
              <a:gdLst>
                <a:gd name="T0" fmla="*/ 134 w 134"/>
                <a:gd name="T1" fmla="*/ 23 h 123"/>
                <a:gd name="T2" fmla="*/ 123 w 134"/>
                <a:gd name="T3" fmla="*/ 23 h 123"/>
                <a:gd name="T4" fmla="*/ 123 w 134"/>
                <a:gd name="T5" fmla="*/ 123 h 123"/>
                <a:gd name="T6" fmla="*/ 86 w 134"/>
                <a:gd name="T7" fmla="*/ 123 h 123"/>
                <a:gd name="T8" fmla="*/ 40 w 134"/>
                <a:gd name="T9" fmla="*/ 57 h 123"/>
                <a:gd name="T10" fmla="*/ 40 w 134"/>
                <a:gd name="T11" fmla="*/ 100 h 123"/>
                <a:gd name="T12" fmla="*/ 54 w 134"/>
                <a:gd name="T13" fmla="*/ 100 h 123"/>
                <a:gd name="T14" fmla="*/ 54 w 134"/>
                <a:gd name="T15" fmla="*/ 123 h 123"/>
                <a:gd name="T16" fmla="*/ 0 w 134"/>
                <a:gd name="T17" fmla="*/ 123 h 123"/>
                <a:gd name="T18" fmla="*/ 0 w 134"/>
                <a:gd name="T19" fmla="*/ 100 h 123"/>
                <a:gd name="T20" fmla="*/ 12 w 134"/>
                <a:gd name="T21" fmla="*/ 100 h 123"/>
                <a:gd name="T22" fmla="*/ 12 w 134"/>
                <a:gd name="T23" fmla="*/ 23 h 123"/>
                <a:gd name="T24" fmla="*/ 0 w 134"/>
                <a:gd name="T25" fmla="*/ 23 h 123"/>
                <a:gd name="T26" fmla="*/ 0 w 134"/>
                <a:gd name="T27" fmla="*/ 0 h 123"/>
                <a:gd name="T28" fmla="*/ 51 w 134"/>
                <a:gd name="T29" fmla="*/ 0 h 123"/>
                <a:gd name="T30" fmla="*/ 94 w 134"/>
                <a:gd name="T31" fmla="*/ 66 h 123"/>
                <a:gd name="T32" fmla="*/ 94 w 134"/>
                <a:gd name="T33" fmla="*/ 23 h 123"/>
                <a:gd name="T34" fmla="*/ 83 w 134"/>
                <a:gd name="T35" fmla="*/ 23 h 123"/>
                <a:gd name="T36" fmla="*/ 83 w 134"/>
                <a:gd name="T37" fmla="*/ 0 h 123"/>
                <a:gd name="T38" fmla="*/ 134 w 134"/>
                <a:gd name="T39" fmla="*/ 0 h 123"/>
                <a:gd name="T40" fmla="*/ 134 w 134"/>
                <a:gd name="T41" fmla="*/ 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123">
                  <a:moveTo>
                    <a:pt x="134" y="23"/>
                  </a:moveTo>
                  <a:lnTo>
                    <a:pt x="123" y="23"/>
                  </a:lnTo>
                  <a:lnTo>
                    <a:pt x="123" y="123"/>
                  </a:lnTo>
                  <a:lnTo>
                    <a:pt x="86" y="123"/>
                  </a:lnTo>
                  <a:lnTo>
                    <a:pt x="40" y="57"/>
                  </a:lnTo>
                  <a:lnTo>
                    <a:pt x="40" y="100"/>
                  </a:lnTo>
                  <a:lnTo>
                    <a:pt x="54" y="100"/>
                  </a:lnTo>
                  <a:lnTo>
                    <a:pt x="54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12" y="23"/>
                  </a:lnTo>
                  <a:lnTo>
                    <a:pt x="0" y="23"/>
                  </a:lnTo>
                  <a:lnTo>
                    <a:pt x="0" y="0"/>
                  </a:lnTo>
                  <a:lnTo>
                    <a:pt x="51" y="0"/>
                  </a:lnTo>
                  <a:lnTo>
                    <a:pt x="94" y="66"/>
                  </a:lnTo>
                  <a:lnTo>
                    <a:pt x="94" y="23"/>
                  </a:lnTo>
                  <a:lnTo>
                    <a:pt x="83" y="23"/>
                  </a:lnTo>
                  <a:lnTo>
                    <a:pt x="83" y="0"/>
                  </a:lnTo>
                  <a:lnTo>
                    <a:pt x="134" y="0"/>
                  </a:lnTo>
                  <a:lnTo>
                    <a:pt x="134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0"/>
            <p:cNvSpPr>
              <a:spLocks/>
            </p:cNvSpPr>
            <p:nvPr/>
          </p:nvSpPr>
          <p:spPr bwMode="auto">
            <a:xfrm>
              <a:off x="6243638" y="2335213"/>
              <a:ext cx="166688" cy="195263"/>
            </a:xfrm>
            <a:custGeom>
              <a:avLst/>
              <a:gdLst>
                <a:gd name="T0" fmla="*/ 0 w 105"/>
                <a:gd name="T1" fmla="*/ 0 h 123"/>
                <a:gd name="T2" fmla="*/ 105 w 105"/>
                <a:gd name="T3" fmla="*/ 0 h 123"/>
                <a:gd name="T4" fmla="*/ 105 w 105"/>
                <a:gd name="T5" fmla="*/ 40 h 123"/>
                <a:gd name="T6" fmla="*/ 74 w 105"/>
                <a:gd name="T7" fmla="*/ 40 h 123"/>
                <a:gd name="T8" fmla="*/ 74 w 105"/>
                <a:gd name="T9" fmla="*/ 23 h 123"/>
                <a:gd name="T10" fmla="*/ 48 w 105"/>
                <a:gd name="T11" fmla="*/ 23 h 123"/>
                <a:gd name="T12" fmla="*/ 48 w 105"/>
                <a:gd name="T13" fmla="*/ 49 h 123"/>
                <a:gd name="T14" fmla="*/ 79 w 105"/>
                <a:gd name="T15" fmla="*/ 49 h 123"/>
                <a:gd name="T16" fmla="*/ 79 w 105"/>
                <a:gd name="T17" fmla="*/ 72 h 123"/>
                <a:gd name="T18" fmla="*/ 48 w 105"/>
                <a:gd name="T19" fmla="*/ 72 h 123"/>
                <a:gd name="T20" fmla="*/ 48 w 105"/>
                <a:gd name="T21" fmla="*/ 100 h 123"/>
                <a:gd name="T22" fmla="*/ 74 w 105"/>
                <a:gd name="T23" fmla="*/ 100 h 123"/>
                <a:gd name="T24" fmla="*/ 74 w 105"/>
                <a:gd name="T25" fmla="*/ 83 h 123"/>
                <a:gd name="T26" fmla="*/ 105 w 105"/>
                <a:gd name="T27" fmla="*/ 83 h 123"/>
                <a:gd name="T28" fmla="*/ 105 w 105"/>
                <a:gd name="T29" fmla="*/ 123 h 123"/>
                <a:gd name="T30" fmla="*/ 0 w 105"/>
                <a:gd name="T31" fmla="*/ 123 h 123"/>
                <a:gd name="T32" fmla="*/ 0 w 105"/>
                <a:gd name="T33" fmla="*/ 100 h 123"/>
                <a:gd name="T34" fmla="*/ 11 w 105"/>
                <a:gd name="T35" fmla="*/ 100 h 123"/>
                <a:gd name="T36" fmla="*/ 11 w 105"/>
                <a:gd name="T37" fmla="*/ 23 h 123"/>
                <a:gd name="T38" fmla="*/ 0 w 105"/>
                <a:gd name="T39" fmla="*/ 23 h 123"/>
                <a:gd name="T40" fmla="*/ 0 w 10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23">
                  <a:moveTo>
                    <a:pt x="0" y="0"/>
                  </a:moveTo>
                  <a:lnTo>
                    <a:pt x="105" y="0"/>
                  </a:lnTo>
                  <a:lnTo>
                    <a:pt x="105" y="40"/>
                  </a:lnTo>
                  <a:lnTo>
                    <a:pt x="74" y="40"/>
                  </a:lnTo>
                  <a:lnTo>
                    <a:pt x="74" y="23"/>
                  </a:lnTo>
                  <a:lnTo>
                    <a:pt x="48" y="23"/>
                  </a:lnTo>
                  <a:lnTo>
                    <a:pt x="48" y="49"/>
                  </a:lnTo>
                  <a:lnTo>
                    <a:pt x="79" y="49"/>
                  </a:lnTo>
                  <a:lnTo>
                    <a:pt x="79" y="72"/>
                  </a:lnTo>
                  <a:lnTo>
                    <a:pt x="48" y="72"/>
                  </a:lnTo>
                  <a:lnTo>
                    <a:pt x="48" y="100"/>
                  </a:lnTo>
                  <a:lnTo>
                    <a:pt x="74" y="100"/>
                  </a:lnTo>
                  <a:lnTo>
                    <a:pt x="74" y="83"/>
                  </a:lnTo>
                  <a:lnTo>
                    <a:pt x="105" y="83"/>
                  </a:lnTo>
                  <a:lnTo>
                    <a:pt x="10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1" y="100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1"/>
            <p:cNvSpPr>
              <a:spLocks/>
            </p:cNvSpPr>
            <p:nvPr/>
          </p:nvSpPr>
          <p:spPr bwMode="auto">
            <a:xfrm>
              <a:off x="6415088" y="2335213"/>
              <a:ext cx="284163" cy="195263"/>
            </a:xfrm>
            <a:custGeom>
              <a:avLst/>
              <a:gdLst>
                <a:gd name="T0" fmla="*/ 20 w 63"/>
                <a:gd name="T1" fmla="*/ 29 h 43"/>
                <a:gd name="T2" fmla="*/ 23 w 63"/>
                <a:gd name="T3" fmla="*/ 14 h 43"/>
                <a:gd name="T4" fmla="*/ 26 w 63"/>
                <a:gd name="T5" fmla="*/ 0 h 43"/>
                <a:gd name="T6" fmla="*/ 39 w 63"/>
                <a:gd name="T7" fmla="*/ 0 h 43"/>
                <a:gd name="T8" fmla="*/ 43 w 63"/>
                <a:gd name="T9" fmla="*/ 17 h 43"/>
                <a:gd name="T10" fmla="*/ 45 w 63"/>
                <a:gd name="T11" fmla="*/ 29 h 43"/>
                <a:gd name="T12" fmla="*/ 45 w 63"/>
                <a:gd name="T13" fmla="*/ 29 h 43"/>
                <a:gd name="T14" fmla="*/ 47 w 63"/>
                <a:gd name="T15" fmla="*/ 17 h 43"/>
                <a:gd name="T16" fmla="*/ 49 w 63"/>
                <a:gd name="T17" fmla="*/ 8 h 43"/>
                <a:gd name="T18" fmla="*/ 46 w 63"/>
                <a:gd name="T19" fmla="*/ 8 h 43"/>
                <a:gd name="T20" fmla="*/ 46 w 63"/>
                <a:gd name="T21" fmla="*/ 0 h 43"/>
                <a:gd name="T22" fmla="*/ 63 w 63"/>
                <a:gd name="T23" fmla="*/ 0 h 43"/>
                <a:gd name="T24" fmla="*/ 63 w 63"/>
                <a:gd name="T25" fmla="*/ 8 h 43"/>
                <a:gd name="T26" fmla="*/ 60 w 63"/>
                <a:gd name="T27" fmla="*/ 8 h 43"/>
                <a:gd name="T28" fmla="*/ 51 w 63"/>
                <a:gd name="T29" fmla="*/ 43 h 43"/>
                <a:gd name="T30" fmla="*/ 36 w 63"/>
                <a:gd name="T31" fmla="*/ 43 h 43"/>
                <a:gd name="T32" fmla="*/ 33 w 63"/>
                <a:gd name="T33" fmla="*/ 28 h 43"/>
                <a:gd name="T34" fmla="*/ 31 w 63"/>
                <a:gd name="T35" fmla="*/ 21 h 43"/>
                <a:gd name="T36" fmla="*/ 31 w 63"/>
                <a:gd name="T37" fmla="*/ 21 h 43"/>
                <a:gd name="T38" fmla="*/ 29 w 63"/>
                <a:gd name="T39" fmla="*/ 28 h 43"/>
                <a:gd name="T40" fmla="*/ 26 w 63"/>
                <a:gd name="T41" fmla="*/ 43 h 43"/>
                <a:gd name="T42" fmla="*/ 11 w 63"/>
                <a:gd name="T43" fmla="*/ 43 h 43"/>
                <a:gd name="T44" fmla="*/ 3 w 63"/>
                <a:gd name="T45" fmla="*/ 8 h 43"/>
                <a:gd name="T46" fmla="*/ 0 w 63"/>
                <a:gd name="T47" fmla="*/ 8 h 43"/>
                <a:gd name="T48" fmla="*/ 0 w 63"/>
                <a:gd name="T49" fmla="*/ 0 h 43"/>
                <a:gd name="T50" fmla="*/ 20 w 63"/>
                <a:gd name="T51" fmla="*/ 0 h 43"/>
                <a:gd name="T52" fmla="*/ 20 w 63"/>
                <a:gd name="T53" fmla="*/ 8 h 43"/>
                <a:gd name="T54" fmla="*/ 17 w 63"/>
                <a:gd name="T55" fmla="*/ 8 h 43"/>
                <a:gd name="T56" fmla="*/ 18 w 63"/>
                <a:gd name="T57" fmla="*/ 17 h 43"/>
                <a:gd name="T58" fmla="*/ 20 w 63"/>
                <a:gd name="T59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43">
                  <a:moveTo>
                    <a:pt x="20" y="29"/>
                  </a:moveTo>
                  <a:cubicBezTo>
                    <a:pt x="21" y="27"/>
                    <a:pt x="22" y="20"/>
                    <a:pt x="23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21"/>
                    <a:pt x="45" y="26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6"/>
                    <a:pt x="46" y="20"/>
                    <a:pt x="47" y="1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6"/>
                    <a:pt x="31" y="23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3"/>
                    <a:pt x="30" y="27"/>
                    <a:pt x="29" y="28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20"/>
                    <a:pt x="20" y="27"/>
                    <a:pt x="2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2"/>
            <p:cNvSpPr>
              <a:spLocks/>
            </p:cNvSpPr>
            <p:nvPr/>
          </p:nvSpPr>
          <p:spPr bwMode="auto">
            <a:xfrm>
              <a:off x="6762751" y="2335213"/>
              <a:ext cx="190500" cy="195263"/>
            </a:xfrm>
            <a:custGeom>
              <a:avLst/>
              <a:gdLst>
                <a:gd name="T0" fmla="*/ 24 w 42"/>
                <a:gd name="T1" fmla="*/ 20 h 43"/>
                <a:gd name="T2" fmla="*/ 26 w 42"/>
                <a:gd name="T3" fmla="*/ 14 h 43"/>
                <a:gd name="T4" fmla="*/ 29 w 42"/>
                <a:gd name="T5" fmla="*/ 8 h 43"/>
                <a:gd name="T6" fmla="*/ 26 w 42"/>
                <a:gd name="T7" fmla="*/ 8 h 43"/>
                <a:gd name="T8" fmla="*/ 26 w 42"/>
                <a:gd name="T9" fmla="*/ 0 h 43"/>
                <a:gd name="T10" fmla="*/ 42 w 42"/>
                <a:gd name="T11" fmla="*/ 0 h 43"/>
                <a:gd name="T12" fmla="*/ 42 w 42"/>
                <a:gd name="T13" fmla="*/ 8 h 43"/>
                <a:gd name="T14" fmla="*/ 39 w 42"/>
                <a:gd name="T15" fmla="*/ 8 h 43"/>
                <a:gd name="T16" fmla="*/ 28 w 42"/>
                <a:gd name="T17" fmla="*/ 28 h 43"/>
                <a:gd name="T18" fmla="*/ 28 w 42"/>
                <a:gd name="T19" fmla="*/ 35 h 43"/>
                <a:gd name="T20" fmla="*/ 31 w 42"/>
                <a:gd name="T21" fmla="*/ 35 h 43"/>
                <a:gd name="T22" fmla="*/ 31 w 42"/>
                <a:gd name="T23" fmla="*/ 43 h 43"/>
                <a:gd name="T24" fmla="*/ 12 w 42"/>
                <a:gd name="T25" fmla="*/ 43 h 43"/>
                <a:gd name="T26" fmla="*/ 12 w 42"/>
                <a:gd name="T27" fmla="*/ 35 h 43"/>
                <a:gd name="T28" fmla="*/ 15 w 42"/>
                <a:gd name="T29" fmla="*/ 35 h 43"/>
                <a:gd name="T30" fmla="*/ 15 w 42"/>
                <a:gd name="T31" fmla="*/ 28 h 43"/>
                <a:gd name="T32" fmla="*/ 3 w 42"/>
                <a:gd name="T33" fmla="*/ 8 h 43"/>
                <a:gd name="T34" fmla="*/ 0 w 42"/>
                <a:gd name="T35" fmla="*/ 8 h 43"/>
                <a:gd name="T36" fmla="*/ 0 w 42"/>
                <a:gd name="T37" fmla="*/ 0 h 43"/>
                <a:gd name="T38" fmla="*/ 21 w 42"/>
                <a:gd name="T39" fmla="*/ 0 h 43"/>
                <a:gd name="T40" fmla="*/ 21 w 42"/>
                <a:gd name="T41" fmla="*/ 8 h 43"/>
                <a:gd name="T42" fmla="*/ 18 w 42"/>
                <a:gd name="T43" fmla="*/ 8 h 43"/>
                <a:gd name="T44" fmla="*/ 22 w 42"/>
                <a:gd name="T45" fmla="*/ 15 h 43"/>
                <a:gd name="T46" fmla="*/ 23 w 42"/>
                <a:gd name="T47" fmla="*/ 20 h 43"/>
                <a:gd name="T48" fmla="*/ 24 w 42"/>
                <a:gd name="T4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43">
                  <a:moveTo>
                    <a:pt x="24" y="20"/>
                  </a:moveTo>
                  <a:cubicBezTo>
                    <a:pt x="24" y="18"/>
                    <a:pt x="25" y="16"/>
                    <a:pt x="26" y="1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3" y="18"/>
                    <a:pt x="23" y="20"/>
                  </a:cubicBezTo>
                  <a:lnTo>
                    <a:pt x="2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3"/>
            <p:cNvSpPr>
              <a:spLocks/>
            </p:cNvSpPr>
            <p:nvPr/>
          </p:nvSpPr>
          <p:spPr bwMode="auto">
            <a:xfrm>
              <a:off x="6958013" y="2335213"/>
              <a:ext cx="166688" cy="195263"/>
            </a:xfrm>
            <a:custGeom>
              <a:avLst/>
              <a:gdLst>
                <a:gd name="T0" fmla="*/ 0 w 105"/>
                <a:gd name="T1" fmla="*/ 0 h 123"/>
                <a:gd name="T2" fmla="*/ 105 w 105"/>
                <a:gd name="T3" fmla="*/ 0 h 123"/>
                <a:gd name="T4" fmla="*/ 105 w 105"/>
                <a:gd name="T5" fmla="*/ 40 h 123"/>
                <a:gd name="T6" fmla="*/ 76 w 105"/>
                <a:gd name="T7" fmla="*/ 40 h 123"/>
                <a:gd name="T8" fmla="*/ 76 w 105"/>
                <a:gd name="T9" fmla="*/ 23 h 123"/>
                <a:gd name="T10" fmla="*/ 48 w 105"/>
                <a:gd name="T11" fmla="*/ 23 h 123"/>
                <a:gd name="T12" fmla="*/ 48 w 105"/>
                <a:gd name="T13" fmla="*/ 49 h 123"/>
                <a:gd name="T14" fmla="*/ 79 w 105"/>
                <a:gd name="T15" fmla="*/ 49 h 123"/>
                <a:gd name="T16" fmla="*/ 79 w 105"/>
                <a:gd name="T17" fmla="*/ 72 h 123"/>
                <a:gd name="T18" fmla="*/ 48 w 105"/>
                <a:gd name="T19" fmla="*/ 72 h 123"/>
                <a:gd name="T20" fmla="*/ 48 w 105"/>
                <a:gd name="T21" fmla="*/ 100 h 123"/>
                <a:gd name="T22" fmla="*/ 76 w 105"/>
                <a:gd name="T23" fmla="*/ 100 h 123"/>
                <a:gd name="T24" fmla="*/ 76 w 105"/>
                <a:gd name="T25" fmla="*/ 83 h 123"/>
                <a:gd name="T26" fmla="*/ 105 w 105"/>
                <a:gd name="T27" fmla="*/ 83 h 123"/>
                <a:gd name="T28" fmla="*/ 105 w 105"/>
                <a:gd name="T29" fmla="*/ 123 h 123"/>
                <a:gd name="T30" fmla="*/ 0 w 105"/>
                <a:gd name="T31" fmla="*/ 123 h 123"/>
                <a:gd name="T32" fmla="*/ 0 w 105"/>
                <a:gd name="T33" fmla="*/ 100 h 123"/>
                <a:gd name="T34" fmla="*/ 11 w 105"/>
                <a:gd name="T35" fmla="*/ 100 h 123"/>
                <a:gd name="T36" fmla="*/ 11 w 105"/>
                <a:gd name="T37" fmla="*/ 23 h 123"/>
                <a:gd name="T38" fmla="*/ 0 w 105"/>
                <a:gd name="T39" fmla="*/ 23 h 123"/>
                <a:gd name="T40" fmla="*/ 0 w 10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23">
                  <a:moveTo>
                    <a:pt x="0" y="0"/>
                  </a:moveTo>
                  <a:lnTo>
                    <a:pt x="105" y="0"/>
                  </a:lnTo>
                  <a:lnTo>
                    <a:pt x="105" y="40"/>
                  </a:lnTo>
                  <a:lnTo>
                    <a:pt x="76" y="40"/>
                  </a:lnTo>
                  <a:lnTo>
                    <a:pt x="76" y="23"/>
                  </a:lnTo>
                  <a:lnTo>
                    <a:pt x="48" y="23"/>
                  </a:lnTo>
                  <a:lnTo>
                    <a:pt x="48" y="49"/>
                  </a:lnTo>
                  <a:lnTo>
                    <a:pt x="79" y="49"/>
                  </a:lnTo>
                  <a:lnTo>
                    <a:pt x="79" y="72"/>
                  </a:lnTo>
                  <a:lnTo>
                    <a:pt x="48" y="72"/>
                  </a:lnTo>
                  <a:lnTo>
                    <a:pt x="48" y="100"/>
                  </a:lnTo>
                  <a:lnTo>
                    <a:pt x="76" y="100"/>
                  </a:lnTo>
                  <a:lnTo>
                    <a:pt x="76" y="83"/>
                  </a:lnTo>
                  <a:lnTo>
                    <a:pt x="105" y="83"/>
                  </a:lnTo>
                  <a:lnTo>
                    <a:pt x="10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1" y="100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24"/>
            <p:cNvSpPr>
              <a:spLocks noEditPoints="1"/>
            </p:cNvSpPr>
            <p:nvPr/>
          </p:nvSpPr>
          <p:spPr bwMode="auto">
            <a:xfrm>
              <a:off x="7137401" y="2335213"/>
              <a:ext cx="217488" cy="195263"/>
            </a:xfrm>
            <a:custGeom>
              <a:avLst/>
              <a:gdLst>
                <a:gd name="T0" fmla="*/ 137 w 137"/>
                <a:gd name="T1" fmla="*/ 123 h 123"/>
                <a:gd name="T2" fmla="*/ 69 w 137"/>
                <a:gd name="T3" fmla="*/ 123 h 123"/>
                <a:gd name="T4" fmla="*/ 69 w 137"/>
                <a:gd name="T5" fmla="*/ 100 h 123"/>
                <a:gd name="T6" fmla="*/ 83 w 137"/>
                <a:gd name="T7" fmla="*/ 100 h 123"/>
                <a:gd name="T8" fmla="*/ 80 w 137"/>
                <a:gd name="T9" fmla="*/ 89 h 123"/>
                <a:gd name="T10" fmla="*/ 46 w 137"/>
                <a:gd name="T11" fmla="*/ 89 h 123"/>
                <a:gd name="T12" fmla="*/ 40 w 137"/>
                <a:gd name="T13" fmla="*/ 100 h 123"/>
                <a:gd name="T14" fmla="*/ 55 w 137"/>
                <a:gd name="T15" fmla="*/ 100 h 123"/>
                <a:gd name="T16" fmla="*/ 55 w 137"/>
                <a:gd name="T17" fmla="*/ 123 h 123"/>
                <a:gd name="T18" fmla="*/ 0 w 137"/>
                <a:gd name="T19" fmla="*/ 123 h 123"/>
                <a:gd name="T20" fmla="*/ 0 w 137"/>
                <a:gd name="T21" fmla="*/ 100 h 123"/>
                <a:gd name="T22" fmla="*/ 12 w 137"/>
                <a:gd name="T23" fmla="*/ 100 h 123"/>
                <a:gd name="T24" fmla="*/ 35 w 137"/>
                <a:gd name="T25" fmla="*/ 23 h 123"/>
                <a:gd name="T26" fmla="*/ 29 w 137"/>
                <a:gd name="T27" fmla="*/ 23 h 123"/>
                <a:gd name="T28" fmla="*/ 29 w 137"/>
                <a:gd name="T29" fmla="*/ 0 h 123"/>
                <a:gd name="T30" fmla="*/ 94 w 137"/>
                <a:gd name="T31" fmla="*/ 0 h 123"/>
                <a:gd name="T32" fmla="*/ 126 w 137"/>
                <a:gd name="T33" fmla="*/ 100 h 123"/>
                <a:gd name="T34" fmla="*/ 137 w 137"/>
                <a:gd name="T35" fmla="*/ 100 h 123"/>
                <a:gd name="T36" fmla="*/ 137 w 137"/>
                <a:gd name="T37" fmla="*/ 123 h 123"/>
                <a:gd name="T38" fmla="*/ 52 w 137"/>
                <a:gd name="T39" fmla="*/ 66 h 123"/>
                <a:gd name="T40" fmla="*/ 74 w 137"/>
                <a:gd name="T41" fmla="*/ 66 h 123"/>
                <a:gd name="T42" fmla="*/ 63 w 137"/>
                <a:gd name="T43" fmla="*/ 29 h 123"/>
                <a:gd name="T44" fmla="*/ 52 w 137"/>
                <a:gd name="T45" fmla="*/ 6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" h="123">
                  <a:moveTo>
                    <a:pt x="137" y="123"/>
                  </a:moveTo>
                  <a:lnTo>
                    <a:pt x="69" y="123"/>
                  </a:lnTo>
                  <a:lnTo>
                    <a:pt x="69" y="100"/>
                  </a:lnTo>
                  <a:lnTo>
                    <a:pt x="83" y="100"/>
                  </a:lnTo>
                  <a:lnTo>
                    <a:pt x="80" y="89"/>
                  </a:lnTo>
                  <a:lnTo>
                    <a:pt x="46" y="89"/>
                  </a:lnTo>
                  <a:lnTo>
                    <a:pt x="40" y="100"/>
                  </a:lnTo>
                  <a:lnTo>
                    <a:pt x="55" y="100"/>
                  </a:lnTo>
                  <a:lnTo>
                    <a:pt x="5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35" y="23"/>
                  </a:lnTo>
                  <a:lnTo>
                    <a:pt x="29" y="23"/>
                  </a:lnTo>
                  <a:lnTo>
                    <a:pt x="29" y="0"/>
                  </a:lnTo>
                  <a:lnTo>
                    <a:pt x="94" y="0"/>
                  </a:lnTo>
                  <a:lnTo>
                    <a:pt x="126" y="100"/>
                  </a:lnTo>
                  <a:lnTo>
                    <a:pt x="137" y="100"/>
                  </a:lnTo>
                  <a:lnTo>
                    <a:pt x="137" y="123"/>
                  </a:lnTo>
                  <a:close/>
                  <a:moveTo>
                    <a:pt x="52" y="66"/>
                  </a:moveTo>
                  <a:lnTo>
                    <a:pt x="74" y="66"/>
                  </a:lnTo>
                  <a:lnTo>
                    <a:pt x="63" y="29"/>
                  </a:lnTo>
                  <a:lnTo>
                    <a:pt x="52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25"/>
            <p:cNvSpPr>
              <a:spLocks noEditPoints="1"/>
            </p:cNvSpPr>
            <p:nvPr/>
          </p:nvSpPr>
          <p:spPr bwMode="auto">
            <a:xfrm>
              <a:off x="7369176" y="2335213"/>
              <a:ext cx="188913" cy="200025"/>
            </a:xfrm>
            <a:custGeom>
              <a:avLst/>
              <a:gdLst>
                <a:gd name="T0" fmla="*/ 0 w 42"/>
                <a:gd name="T1" fmla="*/ 0 h 44"/>
                <a:gd name="T2" fmla="*/ 19 w 42"/>
                <a:gd name="T3" fmla="*/ 0 h 44"/>
                <a:gd name="T4" fmla="*/ 36 w 42"/>
                <a:gd name="T5" fmla="*/ 13 h 44"/>
                <a:gd name="T6" fmla="*/ 27 w 42"/>
                <a:gd name="T7" fmla="*/ 22 h 44"/>
                <a:gd name="T8" fmla="*/ 35 w 42"/>
                <a:gd name="T9" fmla="*/ 30 h 44"/>
                <a:gd name="T10" fmla="*/ 37 w 42"/>
                <a:gd name="T11" fmla="*/ 35 h 44"/>
                <a:gd name="T12" fmla="*/ 38 w 42"/>
                <a:gd name="T13" fmla="*/ 33 h 44"/>
                <a:gd name="T14" fmla="*/ 38 w 42"/>
                <a:gd name="T15" fmla="*/ 31 h 44"/>
                <a:gd name="T16" fmla="*/ 42 w 42"/>
                <a:gd name="T17" fmla="*/ 31 h 44"/>
                <a:gd name="T18" fmla="*/ 42 w 42"/>
                <a:gd name="T19" fmla="*/ 34 h 44"/>
                <a:gd name="T20" fmla="*/ 33 w 42"/>
                <a:gd name="T21" fmla="*/ 44 h 44"/>
                <a:gd name="T22" fmla="*/ 22 w 42"/>
                <a:gd name="T23" fmla="*/ 32 h 44"/>
                <a:gd name="T24" fmla="*/ 16 w 42"/>
                <a:gd name="T25" fmla="*/ 25 h 44"/>
                <a:gd name="T26" fmla="*/ 16 w 42"/>
                <a:gd name="T27" fmla="*/ 35 h 44"/>
                <a:gd name="T28" fmla="*/ 19 w 42"/>
                <a:gd name="T29" fmla="*/ 35 h 44"/>
                <a:gd name="T30" fmla="*/ 19 w 42"/>
                <a:gd name="T31" fmla="*/ 43 h 44"/>
                <a:gd name="T32" fmla="*/ 0 w 42"/>
                <a:gd name="T33" fmla="*/ 43 h 44"/>
                <a:gd name="T34" fmla="*/ 0 w 42"/>
                <a:gd name="T35" fmla="*/ 35 h 44"/>
                <a:gd name="T36" fmla="*/ 3 w 42"/>
                <a:gd name="T37" fmla="*/ 35 h 44"/>
                <a:gd name="T38" fmla="*/ 3 w 42"/>
                <a:gd name="T39" fmla="*/ 8 h 44"/>
                <a:gd name="T40" fmla="*/ 0 w 42"/>
                <a:gd name="T41" fmla="*/ 8 h 44"/>
                <a:gd name="T42" fmla="*/ 0 w 42"/>
                <a:gd name="T43" fmla="*/ 0 h 44"/>
                <a:gd name="T44" fmla="*/ 16 w 42"/>
                <a:gd name="T45" fmla="*/ 8 h 44"/>
                <a:gd name="T46" fmla="*/ 16 w 42"/>
                <a:gd name="T47" fmla="*/ 19 h 44"/>
                <a:gd name="T48" fmla="*/ 18 w 42"/>
                <a:gd name="T49" fmla="*/ 19 h 44"/>
                <a:gd name="T50" fmla="*/ 24 w 42"/>
                <a:gd name="T51" fmla="*/ 14 h 44"/>
                <a:gd name="T52" fmla="*/ 19 w 42"/>
                <a:gd name="T53" fmla="*/ 8 h 44"/>
                <a:gd name="T54" fmla="*/ 16 w 42"/>
                <a:gd name="T55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4">
                  <a:moveTo>
                    <a:pt x="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4" y="0"/>
                    <a:pt x="36" y="6"/>
                    <a:pt x="36" y="13"/>
                  </a:cubicBezTo>
                  <a:cubicBezTo>
                    <a:pt x="36" y="18"/>
                    <a:pt x="33" y="21"/>
                    <a:pt x="27" y="22"/>
                  </a:cubicBezTo>
                  <a:cubicBezTo>
                    <a:pt x="32" y="22"/>
                    <a:pt x="35" y="26"/>
                    <a:pt x="35" y="30"/>
                  </a:cubicBezTo>
                  <a:cubicBezTo>
                    <a:pt x="35" y="33"/>
                    <a:pt x="36" y="35"/>
                    <a:pt x="37" y="35"/>
                  </a:cubicBezTo>
                  <a:cubicBezTo>
                    <a:pt x="38" y="35"/>
                    <a:pt x="38" y="34"/>
                    <a:pt x="38" y="33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9"/>
                    <a:pt x="40" y="44"/>
                    <a:pt x="33" y="44"/>
                  </a:cubicBezTo>
                  <a:cubicBezTo>
                    <a:pt x="25" y="44"/>
                    <a:pt x="22" y="39"/>
                    <a:pt x="22" y="32"/>
                  </a:cubicBezTo>
                  <a:cubicBezTo>
                    <a:pt x="22" y="27"/>
                    <a:pt x="21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2" y="19"/>
                    <a:pt x="24" y="17"/>
                    <a:pt x="24" y="14"/>
                  </a:cubicBezTo>
                  <a:cubicBezTo>
                    <a:pt x="24" y="10"/>
                    <a:pt x="22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4428404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组合 280"/>
          <p:cNvGrpSpPr/>
          <p:nvPr/>
        </p:nvGrpSpPr>
        <p:grpSpPr>
          <a:xfrm>
            <a:off x="5327544" y="3949149"/>
            <a:ext cx="2306638" cy="2871787"/>
            <a:chOff x="4767263" y="2681288"/>
            <a:chExt cx="2306638" cy="2871787"/>
          </a:xfrm>
        </p:grpSpPr>
        <p:sp>
          <p:nvSpPr>
            <p:cNvPr id="81" name="Freeform 17"/>
            <p:cNvSpPr>
              <a:spLocks/>
            </p:cNvSpPr>
            <p:nvPr/>
          </p:nvSpPr>
          <p:spPr bwMode="auto">
            <a:xfrm>
              <a:off x="5476876" y="5075238"/>
              <a:ext cx="827088" cy="357187"/>
            </a:xfrm>
            <a:custGeom>
              <a:avLst/>
              <a:gdLst>
                <a:gd name="T0" fmla="*/ 0 w 220"/>
                <a:gd name="T1" fmla="*/ 1 h 95"/>
                <a:gd name="T2" fmla="*/ 30 w 220"/>
                <a:gd name="T3" fmla="*/ 90 h 95"/>
                <a:gd name="T4" fmla="*/ 105 w 220"/>
                <a:gd name="T5" fmla="*/ 92 h 95"/>
                <a:gd name="T6" fmla="*/ 106 w 220"/>
                <a:gd name="T7" fmla="*/ 29 h 95"/>
                <a:gd name="T8" fmla="*/ 118 w 220"/>
                <a:gd name="T9" fmla="*/ 94 h 95"/>
                <a:gd name="T10" fmla="*/ 208 w 220"/>
                <a:gd name="T11" fmla="*/ 95 h 95"/>
                <a:gd name="T12" fmla="*/ 207 w 220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95">
                  <a:moveTo>
                    <a:pt x="0" y="1"/>
                  </a:moveTo>
                  <a:cubicBezTo>
                    <a:pt x="0" y="1"/>
                    <a:pt x="8" y="88"/>
                    <a:pt x="30" y="90"/>
                  </a:cubicBezTo>
                  <a:cubicBezTo>
                    <a:pt x="52" y="92"/>
                    <a:pt x="105" y="92"/>
                    <a:pt x="105" y="92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5"/>
                    <a:pt x="220" y="34"/>
                    <a:pt x="207" y="0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18"/>
            <p:cNvSpPr>
              <a:spLocks/>
            </p:cNvSpPr>
            <p:nvPr/>
          </p:nvSpPr>
          <p:spPr bwMode="auto">
            <a:xfrm>
              <a:off x="6070601" y="4476750"/>
              <a:ext cx="701675" cy="334962"/>
            </a:xfrm>
            <a:custGeom>
              <a:avLst/>
              <a:gdLst>
                <a:gd name="T0" fmla="*/ 10 w 187"/>
                <a:gd name="T1" fmla="*/ 55 h 89"/>
                <a:gd name="T2" fmla="*/ 10 w 187"/>
                <a:gd name="T3" fmla="*/ 55 h 89"/>
                <a:gd name="T4" fmla="*/ 11 w 187"/>
                <a:gd name="T5" fmla="*/ 55 h 89"/>
                <a:gd name="T6" fmla="*/ 11 w 187"/>
                <a:gd name="T7" fmla="*/ 56 h 89"/>
                <a:gd name="T8" fmla="*/ 13 w 187"/>
                <a:gd name="T9" fmla="*/ 58 h 89"/>
                <a:gd name="T10" fmla="*/ 16 w 187"/>
                <a:gd name="T11" fmla="*/ 60 h 89"/>
                <a:gd name="T12" fmla="*/ 22 w 187"/>
                <a:gd name="T13" fmla="*/ 65 h 89"/>
                <a:gd name="T14" fmla="*/ 31 w 187"/>
                <a:gd name="T15" fmla="*/ 71 h 89"/>
                <a:gd name="T16" fmla="*/ 36 w 187"/>
                <a:gd name="T17" fmla="*/ 74 h 89"/>
                <a:gd name="T18" fmla="*/ 42 w 187"/>
                <a:gd name="T19" fmla="*/ 77 h 89"/>
                <a:gd name="T20" fmla="*/ 49 w 187"/>
                <a:gd name="T21" fmla="*/ 80 h 89"/>
                <a:gd name="T22" fmla="*/ 56 w 187"/>
                <a:gd name="T23" fmla="*/ 82 h 89"/>
                <a:gd name="T24" fmla="*/ 71 w 187"/>
                <a:gd name="T25" fmla="*/ 86 h 89"/>
                <a:gd name="T26" fmla="*/ 78 w 187"/>
                <a:gd name="T27" fmla="*/ 88 h 89"/>
                <a:gd name="T28" fmla="*/ 87 w 187"/>
                <a:gd name="T29" fmla="*/ 88 h 89"/>
                <a:gd name="T30" fmla="*/ 91 w 187"/>
                <a:gd name="T31" fmla="*/ 89 h 89"/>
                <a:gd name="T32" fmla="*/ 95 w 187"/>
                <a:gd name="T33" fmla="*/ 89 h 89"/>
                <a:gd name="T34" fmla="*/ 103 w 187"/>
                <a:gd name="T35" fmla="*/ 88 h 89"/>
                <a:gd name="T36" fmla="*/ 119 w 187"/>
                <a:gd name="T37" fmla="*/ 86 h 89"/>
                <a:gd name="T38" fmla="*/ 133 w 187"/>
                <a:gd name="T39" fmla="*/ 82 h 89"/>
                <a:gd name="T40" fmla="*/ 139 w 187"/>
                <a:gd name="T41" fmla="*/ 79 h 89"/>
                <a:gd name="T42" fmla="*/ 144 w 187"/>
                <a:gd name="T43" fmla="*/ 77 h 89"/>
                <a:gd name="T44" fmla="*/ 154 w 187"/>
                <a:gd name="T45" fmla="*/ 72 h 89"/>
                <a:gd name="T46" fmla="*/ 161 w 187"/>
                <a:gd name="T47" fmla="*/ 68 h 89"/>
                <a:gd name="T48" fmla="*/ 167 w 187"/>
                <a:gd name="T49" fmla="*/ 64 h 89"/>
                <a:gd name="T50" fmla="*/ 178 w 187"/>
                <a:gd name="T51" fmla="*/ 20 h 89"/>
                <a:gd name="T52" fmla="*/ 133 w 187"/>
                <a:gd name="T53" fmla="*/ 9 h 89"/>
                <a:gd name="T54" fmla="*/ 131 w 187"/>
                <a:gd name="T55" fmla="*/ 10 h 89"/>
                <a:gd name="T56" fmla="*/ 129 w 187"/>
                <a:gd name="T57" fmla="*/ 12 h 89"/>
                <a:gd name="T58" fmla="*/ 125 w 187"/>
                <a:gd name="T59" fmla="*/ 14 h 89"/>
                <a:gd name="T60" fmla="*/ 121 w 187"/>
                <a:gd name="T61" fmla="*/ 17 h 89"/>
                <a:gd name="T62" fmla="*/ 116 w 187"/>
                <a:gd name="T63" fmla="*/ 21 h 89"/>
                <a:gd name="T64" fmla="*/ 113 w 187"/>
                <a:gd name="T65" fmla="*/ 22 h 89"/>
                <a:gd name="T66" fmla="*/ 110 w 187"/>
                <a:gd name="T67" fmla="*/ 24 h 89"/>
                <a:gd name="T68" fmla="*/ 103 w 187"/>
                <a:gd name="T69" fmla="*/ 27 h 89"/>
                <a:gd name="T70" fmla="*/ 96 w 187"/>
                <a:gd name="T71" fmla="*/ 29 h 89"/>
                <a:gd name="T72" fmla="*/ 92 w 187"/>
                <a:gd name="T73" fmla="*/ 29 h 89"/>
                <a:gd name="T74" fmla="*/ 90 w 187"/>
                <a:gd name="T75" fmla="*/ 30 h 89"/>
                <a:gd name="T76" fmla="*/ 88 w 187"/>
                <a:gd name="T77" fmla="*/ 30 h 89"/>
                <a:gd name="T78" fmla="*/ 84 w 187"/>
                <a:gd name="T79" fmla="*/ 30 h 89"/>
                <a:gd name="T80" fmla="*/ 80 w 187"/>
                <a:gd name="T81" fmla="*/ 29 h 89"/>
                <a:gd name="T82" fmla="*/ 72 w 187"/>
                <a:gd name="T83" fmla="*/ 28 h 89"/>
                <a:gd name="T84" fmla="*/ 68 w 187"/>
                <a:gd name="T85" fmla="*/ 27 h 89"/>
                <a:gd name="T86" fmla="*/ 65 w 187"/>
                <a:gd name="T87" fmla="*/ 26 h 89"/>
                <a:gd name="T88" fmla="*/ 61 w 187"/>
                <a:gd name="T89" fmla="*/ 25 h 89"/>
                <a:gd name="T90" fmla="*/ 58 w 187"/>
                <a:gd name="T91" fmla="*/ 23 h 89"/>
                <a:gd name="T92" fmla="*/ 53 w 187"/>
                <a:gd name="T93" fmla="*/ 20 h 89"/>
                <a:gd name="T94" fmla="*/ 49 w 187"/>
                <a:gd name="T95" fmla="*/ 18 h 89"/>
                <a:gd name="T96" fmla="*/ 47 w 187"/>
                <a:gd name="T97" fmla="*/ 17 h 89"/>
                <a:gd name="T98" fmla="*/ 47 w 187"/>
                <a:gd name="T99" fmla="*/ 17 h 89"/>
                <a:gd name="T100" fmla="*/ 47 w 187"/>
                <a:gd name="T101" fmla="*/ 17 h 89"/>
                <a:gd name="T102" fmla="*/ 46 w 187"/>
                <a:gd name="T103" fmla="*/ 16 h 89"/>
                <a:gd name="T104" fmla="*/ 46 w 187"/>
                <a:gd name="T105" fmla="*/ 16 h 89"/>
                <a:gd name="T106" fmla="*/ 46 w 187"/>
                <a:gd name="T107" fmla="*/ 16 h 89"/>
                <a:gd name="T108" fmla="*/ 8 w 187"/>
                <a:gd name="T109" fmla="*/ 19 h 89"/>
                <a:gd name="T110" fmla="*/ 10 w 187"/>
                <a:gd name="T111" fmla="*/ 5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89">
                  <a:moveTo>
                    <a:pt x="10" y="55"/>
                  </a:moveTo>
                  <a:cubicBezTo>
                    <a:pt x="10" y="55"/>
                    <a:pt x="10" y="55"/>
                    <a:pt x="10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2" y="57"/>
                    <a:pt x="13" y="57"/>
                    <a:pt x="13" y="58"/>
                  </a:cubicBezTo>
                  <a:cubicBezTo>
                    <a:pt x="14" y="59"/>
                    <a:pt x="15" y="59"/>
                    <a:pt x="16" y="60"/>
                  </a:cubicBezTo>
                  <a:cubicBezTo>
                    <a:pt x="18" y="62"/>
                    <a:pt x="20" y="63"/>
                    <a:pt x="22" y="65"/>
                  </a:cubicBezTo>
                  <a:cubicBezTo>
                    <a:pt x="25" y="67"/>
                    <a:pt x="28" y="69"/>
                    <a:pt x="31" y="71"/>
                  </a:cubicBezTo>
                  <a:cubicBezTo>
                    <a:pt x="33" y="72"/>
                    <a:pt x="35" y="73"/>
                    <a:pt x="36" y="74"/>
                  </a:cubicBezTo>
                  <a:cubicBezTo>
                    <a:pt x="38" y="75"/>
                    <a:pt x="40" y="76"/>
                    <a:pt x="42" y="77"/>
                  </a:cubicBezTo>
                  <a:cubicBezTo>
                    <a:pt x="44" y="78"/>
                    <a:pt x="46" y="79"/>
                    <a:pt x="49" y="80"/>
                  </a:cubicBezTo>
                  <a:cubicBezTo>
                    <a:pt x="51" y="81"/>
                    <a:pt x="53" y="82"/>
                    <a:pt x="56" y="82"/>
                  </a:cubicBezTo>
                  <a:cubicBezTo>
                    <a:pt x="60" y="84"/>
                    <a:pt x="65" y="85"/>
                    <a:pt x="71" y="86"/>
                  </a:cubicBezTo>
                  <a:cubicBezTo>
                    <a:pt x="73" y="87"/>
                    <a:pt x="76" y="87"/>
                    <a:pt x="78" y="88"/>
                  </a:cubicBezTo>
                  <a:cubicBezTo>
                    <a:pt x="81" y="88"/>
                    <a:pt x="84" y="88"/>
                    <a:pt x="87" y="88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2" y="89"/>
                    <a:pt x="93" y="89"/>
                    <a:pt x="95" y="89"/>
                  </a:cubicBezTo>
                  <a:cubicBezTo>
                    <a:pt x="98" y="88"/>
                    <a:pt x="100" y="88"/>
                    <a:pt x="103" y="88"/>
                  </a:cubicBezTo>
                  <a:cubicBezTo>
                    <a:pt x="108" y="88"/>
                    <a:pt x="114" y="87"/>
                    <a:pt x="119" y="86"/>
                  </a:cubicBezTo>
                  <a:cubicBezTo>
                    <a:pt x="124" y="85"/>
                    <a:pt x="128" y="83"/>
                    <a:pt x="133" y="82"/>
                  </a:cubicBezTo>
                  <a:cubicBezTo>
                    <a:pt x="135" y="81"/>
                    <a:pt x="137" y="80"/>
                    <a:pt x="139" y="79"/>
                  </a:cubicBezTo>
                  <a:cubicBezTo>
                    <a:pt x="141" y="78"/>
                    <a:pt x="143" y="78"/>
                    <a:pt x="144" y="77"/>
                  </a:cubicBezTo>
                  <a:cubicBezTo>
                    <a:pt x="148" y="75"/>
                    <a:pt x="151" y="74"/>
                    <a:pt x="154" y="72"/>
                  </a:cubicBezTo>
                  <a:cubicBezTo>
                    <a:pt x="157" y="70"/>
                    <a:pt x="159" y="69"/>
                    <a:pt x="161" y="68"/>
                  </a:cubicBezTo>
                  <a:cubicBezTo>
                    <a:pt x="165" y="66"/>
                    <a:pt x="167" y="64"/>
                    <a:pt x="167" y="64"/>
                  </a:cubicBezTo>
                  <a:cubicBezTo>
                    <a:pt x="182" y="55"/>
                    <a:pt x="187" y="35"/>
                    <a:pt x="178" y="20"/>
                  </a:cubicBezTo>
                  <a:cubicBezTo>
                    <a:pt x="168" y="4"/>
                    <a:pt x="148" y="0"/>
                    <a:pt x="133" y="9"/>
                  </a:cubicBezTo>
                  <a:cubicBezTo>
                    <a:pt x="132" y="9"/>
                    <a:pt x="132" y="10"/>
                    <a:pt x="131" y="10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2"/>
                    <a:pt x="127" y="13"/>
                    <a:pt x="125" y="14"/>
                  </a:cubicBezTo>
                  <a:cubicBezTo>
                    <a:pt x="124" y="15"/>
                    <a:pt x="123" y="16"/>
                    <a:pt x="121" y="17"/>
                  </a:cubicBezTo>
                  <a:cubicBezTo>
                    <a:pt x="120" y="19"/>
                    <a:pt x="118" y="19"/>
                    <a:pt x="116" y="21"/>
                  </a:cubicBezTo>
                  <a:cubicBezTo>
                    <a:pt x="115" y="21"/>
                    <a:pt x="114" y="22"/>
                    <a:pt x="113" y="22"/>
                  </a:cubicBezTo>
                  <a:cubicBezTo>
                    <a:pt x="112" y="23"/>
                    <a:pt x="111" y="23"/>
                    <a:pt x="110" y="24"/>
                  </a:cubicBezTo>
                  <a:cubicBezTo>
                    <a:pt x="108" y="25"/>
                    <a:pt x="106" y="26"/>
                    <a:pt x="103" y="27"/>
                  </a:cubicBezTo>
                  <a:cubicBezTo>
                    <a:pt x="101" y="27"/>
                    <a:pt x="98" y="28"/>
                    <a:pt x="96" y="29"/>
                  </a:cubicBezTo>
                  <a:cubicBezTo>
                    <a:pt x="94" y="29"/>
                    <a:pt x="93" y="29"/>
                    <a:pt x="92" y="29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3" y="30"/>
                    <a:pt x="81" y="29"/>
                    <a:pt x="80" y="29"/>
                  </a:cubicBezTo>
                  <a:cubicBezTo>
                    <a:pt x="77" y="29"/>
                    <a:pt x="75" y="29"/>
                    <a:pt x="72" y="28"/>
                  </a:cubicBezTo>
                  <a:cubicBezTo>
                    <a:pt x="71" y="28"/>
                    <a:pt x="69" y="27"/>
                    <a:pt x="68" y="27"/>
                  </a:cubicBezTo>
                  <a:cubicBezTo>
                    <a:pt x="67" y="27"/>
                    <a:pt x="66" y="26"/>
                    <a:pt x="65" y="26"/>
                  </a:cubicBezTo>
                  <a:cubicBezTo>
                    <a:pt x="63" y="25"/>
                    <a:pt x="62" y="25"/>
                    <a:pt x="61" y="25"/>
                  </a:cubicBezTo>
                  <a:cubicBezTo>
                    <a:pt x="60" y="24"/>
                    <a:pt x="59" y="24"/>
                    <a:pt x="58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1" y="19"/>
                    <a:pt x="50" y="19"/>
                    <a:pt x="49" y="18"/>
                  </a:cubicBezTo>
                  <a:cubicBezTo>
                    <a:pt x="48" y="18"/>
                    <a:pt x="48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35" y="6"/>
                    <a:pt x="18" y="8"/>
                    <a:pt x="8" y="19"/>
                  </a:cubicBezTo>
                  <a:cubicBezTo>
                    <a:pt x="0" y="30"/>
                    <a:pt x="0" y="45"/>
                    <a:pt x="10" y="55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19"/>
            <p:cNvSpPr>
              <a:spLocks/>
            </p:cNvSpPr>
            <p:nvPr/>
          </p:nvSpPr>
          <p:spPr bwMode="auto">
            <a:xfrm>
              <a:off x="6213476" y="4514850"/>
              <a:ext cx="454025" cy="533400"/>
            </a:xfrm>
            <a:custGeom>
              <a:avLst/>
              <a:gdLst>
                <a:gd name="T0" fmla="*/ 118 w 121"/>
                <a:gd name="T1" fmla="*/ 66 h 142"/>
                <a:gd name="T2" fmla="*/ 87 w 121"/>
                <a:gd name="T3" fmla="*/ 8 h 142"/>
                <a:gd name="T4" fmla="*/ 70 w 121"/>
                <a:gd name="T5" fmla="*/ 3 h 142"/>
                <a:gd name="T6" fmla="*/ 0 w 121"/>
                <a:gd name="T7" fmla="*/ 1 h 142"/>
                <a:gd name="T8" fmla="*/ 2 w 121"/>
                <a:gd name="T9" fmla="*/ 87 h 142"/>
                <a:gd name="T10" fmla="*/ 114 w 121"/>
                <a:gd name="T11" fmla="*/ 83 h 142"/>
                <a:gd name="T12" fmla="*/ 118 w 121"/>
                <a:gd name="T13" fmla="*/ 6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42">
                  <a:moveTo>
                    <a:pt x="118" y="66"/>
                  </a:moveTo>
                  <a:cubicBezTo>
                    <a:pt x="87" y="8"/>
                    <a:pt x="87" y="8"/>
                    <a:pt x="87" y="8"/>
                  </a:cubicBezTo>
                  <a:cubicBezTo>
                    <a:pt x="84" y="2"/>
                    <a:pt x="76" y="0"/>
                    <a:pt x="70" y="3"/>
                  </a:cubicBezTo>
                  <a:cubicBezTo>
                    <a:pt x="56" y="10"/>
                    <a:pt x="30" y="12"/>
                    <a:pt x="0" y="1"/>
                  </a:cubicBezTo>
                  <a:cubicBezTo>
                    <a:pt x="0" y="1"/>
                    <a:pt x="18" y="81"/>
                    <a:pt x="2" y="87"/>
                  </a:cubicBezTo>
                  <a:cubicBezTo>
                    <a:pt x="2" y="87"/>
                    <a:pt x="15" y="142"/>
                    <a:pt x="114" y="83"/>
                  </a:cubicBezTo>
                  <a:cubicBezTo>
                    <a:pt x="119" y="79"/>
                    <a:pt x="121" y="72"/>
                    <a:pt x="118" y="66"/>
                  </a:cubicBezTo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20"/>
            <p:cNvSpPr>
              <a:spLocks/>
            </p:cNvSpPr>
            <p:nvPr/>
          </p:nvSpPr>
          <p:spPr bwMode="auto">
            <a:xfrm>
              <a:off x="6546851" y="4451350"/>
              <a:ext cx="128588" cy="127000"/>
            </a:xfrm>
            <a:custGeom>
              <a:avLst/>
              <a:gdLst>
                <a:gd name="T0" fmla="*/ 2 w 34"/>
                <a:gd name="T1" fmla="*/ 13 h 34"/>
                <a:gd name="T2" fmla="*/ 13 w 34"/>
                <a:gd name="T3" fmla="*/ 32 h 34"/>
                <a:gd name="T4" fmla="*/ 32 w 34"/>
                <a:gd name="T5" fmla="*/ 21 h 34"/>
                <a:gd name="T6" fmla="*/ 21 w 34"/>
                <a:gd name="T7" fmla="*/ 2 h 34"/>
                <a:gd name="T8" fmla="*/ 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" y="13"/>
                  </a:moveTo>
                  <a:cubicBezTo>
                    <a:pt x="0" y="22"/>
                    <a:pt x="5" y="30"/>
                    <a:pt x="13" y="32"/>
                  </a:cubicBezTo>
                  <a:cubicBezTo>
                    <a:pt x="21" y="34"/>
                    <a:pt x="30" y="29"/>
                    <a:pt x="32" y="21"/>
                  </a:cubicBezTo>
                  <a:cubicBezTo>
                    <a:pt x="34" y="13"/>
                    <a:pt x="29" y="4"/>
                    <a:pt x="21" y="2"/>
                  </a:cubicBezTo>
                  <a:cubicBezTo>
                    <a:pt x="12" y="0"/>
                    <a:pt x="4" y="5"/>
                    <a:pt x="2" y="13"/>
                  </a:cubicBezTo>
                  <a:close/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21"/>
            <p:cNvSpPr>
              <a:spLocks/>
            </p:cNvSpPr>
            <p:nvPr/>
          </p:nvSpPr>
          <p:spPr bwMode="auto">
            <a:xfrm>
              <a:off x="4992688" y="4364038"/>
              <a:ext cx="687388" cy="392112"/>
            </a:xfrm>
            <a:custGeom>
              <a:avLst/>
              <a:gdLst>
                <a:gd name="T0" fmla="*/ 167 w 183"/>
                <a:gd name="T1" fmla="*/ 88 h 104"/>
                <a:gd name="T2" fmla="*/ 166 w 183"/>
                <a:gd name="T3" fmla="*/ 89 h 104"/>
                <a:gd name="T4" fmla="*/ 166 w 183"/>
                <a:gd name="T5" fmla="*/ 89 h 104"/>
                <a:gd name="T6" fmla="*/ 165 w 183"/>
                <a:gd name="T7" fmla="*/ 89 h 104"/>
                <a:gd name="T8" fmla="*/ 163 w 183"/>
                <a:gd name="T9" fmla="*/ 91 h 104"/>
                <a:gd name="T10" fmla="*/ 160 w 183"/>
                <a:gd name="T11" fmla="*/ 92 h 104"/>
                <a:gd name="T12" fmla="*/ 152 w 183"/>
                <a:gd name="T13" fmla="*/ 95 h 104"/>
                <a:gd name="T14" fmla="*/ 142 w 183"/>
                <a:gd name="T15" fmla="*/ 99 h 104"/>
                <a:gd name="T16" fmla="*/ 136 w 183"/>
                <a:gd name="T17" fmla="*/ 100 h 104"/>
                <a:gd name="T18" fmla="*/ 130 w 183"/>
                <a:gd name="T19" fmla="*/ 102 h 104"/>
                <a:gd name="T20" fmla="*/ 123 w 183"/>
                <a:gd name="T21" fmla="*/ 103 h 104"/>
                <a:gd name="T22" fmla="*/ 116 w 183"/>
                <a:gd name="T23" fmla="*/ 104 h 104"/>
                <a:gd name="T24" fmla="*/ 100 w 183"/>
                <a:gd name="T25" fmla="*/ 104 h 104"/>
                <a:gd name="T26" fmla="*/ 92 w 183"/>
                <a:gd name="T27" fmla="*/ 103 h 104"/>
                <a:gd name="T28" fmla="*/ 84 w 183"/>
                <a:gd name="T29" fmla="*/ 102 h 104"/>
                <a:gd name="T30" fmla="*/ 80 w 183"/>
                <a:gd name="T31" fmla="*/ 101 h 104"/>
                <a:gd name="T32" fmla="*/ 76 w 183"/>
                <a:gd name="T33" fmla="*/ 100 h 104"/>
                <a:gd name="T34" fmla="*/ 68 w 183"/>
                <a:gd name="T35" fmla="*/ 97 h 104"/>
                <a:gd name="T36" fmla="*/ 54 w 183"/>
                <a:gd name="T37" fmla="*/ 91 h 104"/>
                <a:gd name="T38" fmla="*/ 41 w 183"/>
                <a:gd name="T39" fmla="*/ 84 h 104"/>
                <a:gd name="T40" fmla="*/ 36 w 183"/>
                <a:gd name="T41" fmla="*/ 80 h 104"/>
                <a:gd name="T42" fmla="*/ 31 w 183"/>
                <a:gd name="T43" fmla="*/ 76 h 104"/>
                <a:gd name="T44" fmla="*/ 23 w 183"/>
                <a:gd name="T45" fmla="*/ 69 h 104"/>
                <a:gd name="T46" fmla="*/ 17 w 183"/>
                <a:gd name="T47" fmla="*/ 63 h 104"/>
                <a:gd name="T48" fmla="*/ 12 w 183"/>
                <a:gd name="T49" fmla="*/ 58 h 104"/>
                <a:gd name="T50" fmla="*/ 13 w 183"/>
                <a:gd name="T51" fmla="*/ 13 h 104"/>
                <a:gd name="T52" fmla="*/ 59 w 183"/>
                <a:gd name="T53" fmla="*/ 13 h 104"/>
                <a:gd name="T54" fmla="*/ 61 w 183"/>
                <a:gd name="T55" fmla="*/ 15 h 104"/>
                <a:gd name="T56" fmla="*/ 63 w 183"/>
                <a:gd name="T57" fmla="*/ 17 h 104"/>
                <a:gd name="T58" fmla="*/ 65 w 183"/>
                <a:gd name="T59" fmla="*/ 21 h 104"/>
                <a:gd name="T60" fmla="*/ 68 w 183"/>
                <a:gd name="T61" fmla="*/ 24 h 104"/>
                <a:gd name="T62" fmla="*/ 72 w 183"/>
                <a:gd name="T63" fmla="*/ 29 h 104"/>
                <a:gd name="T64" fmla="*/ 75 w 183"/>
                <a:gd name="T65" fmla="*/ 31 h 104"/>
                <a:gd name="T66" fmla="*/ 77 w 183"/>
                <a:gd name="T67" fmla="*/ 33 h 104"/>
                <a:gd name="T68" fmla="*/ 83 w 183"/>
                <a:gd name="T69" fmla="*/ 38 h 104"/>
                <a:gd name="T70" fmla="*/ 90 w 183"/>
                <a:gd name="T71" fmla="*/ 42 h 104"/>
                <a:gd name="T72" fmla="*/ 94 w 183"/>
                <a:gd name="T73" fmla="*/ 43 h 104"/>
                <a:gd name="T74" fmla="*/ 96 w 183"/>
                <a:gd name="T75" fmla="*/ 44 h 104"/>
                <a:gd name="T76" fmla="*/ 98 w 183"/>
                <a:gd name="T77" fmla="*/ 44 h 104"/>
                <a:gd name="T78" fmla="*/ 101 w 183"/>
                <a:gd name="T79" fmla="*/ 46 h 104"/>
                <a:gd name="T80" fmla="*/ 105 w 183"/>
                <a:gd name="T81" fmla="*/ 46 h 104"/>
                <a:gd name="T82" fmla="*/ 113 w 183"/>
                <a:gd name="T83" fmla="*/ 47 h 104"/>
                <a:gd name="T84" fmla="*/ 117 w 183"/>
                <a:gd name="T85" fmla="*/ 47 h 104"/>
                <a:gd name="T86" fmla="*/ 121 w 183"/>
                <a:gd name="T87" fmla="*/ 47 h 104"/>
                <a:gd name="T88" fmla="*/ 125 w 183"/>
                <a:gd name="T89" fmla="*/ 46 h 104"/>
                <a:gd name="T90" fmla="*/ 128 w 183"/>
                <a:gd name="T91" fmla="*/ 46 h 104"/>
                <a:gd name="T92" fmla="*/ 134 w 183"/>
                <a:gd name="T93" fmla="*/ 44 h 104"/>
                <a:gd name="T94" fmla="*/ 138 w 183"/>
                <a:gd name="T95" fmla="*/ 43 h 104"/>
                <a:gd name="T96" fmla="*/ 140 w 183"/>
                <a:gd name="T97" fmla="*/ 42 h 104"/>
                <a:gd name="T98" fmla="*/ 140 w 183"/>
                <a:gd name="T99" fmla="*/ 42 h 104"/>
                <a:gd name="T100" fmla="*/ 141 w 183"/>
                <a:gd name="T101" fmla="*/ 42 h 104"/>
                <a:gd name="T102" fmla="*/ 141 w 183"/>
                <a:gd name="T103" fmla="*/ 42 h 104"/>
                <a:gd name="T104" fmla="*/ 141 w 183"/>
                <a:gd name="T105" fmla="*/ 42 h 104"/>
                <a:gd name="T106" fmla="*/ 142 w 183"/>
                <a:gd name="T107" fmla="*/ 42 h 104"/>
                <a:gd name="T108" fmla="*/ 177 w 183"/>
                <a:gd name="T109" fmla="*/ 54 h 104"/>
                <a:gd name="T110" fmla="*/ 167 w 183"/>
                <a:gd name="T111" fmla="*/ 8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" h="104">
                  <a:moveTo>
                    <a:pt x="167" y="88"/>
                  </a:moveTo>
                  <a:cubicBezTo>
                    <a:pt x="166" y="89"/>
                    <a:pt x="166" y="89"/>
                    <a:pt x="166" y="89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4" y="90"/>
                    <a:pt x="164" y="90"/>
                    <a:pt x="163" y="91"/>
                  </a:cubicBezTo>
                  <a:cubicBezTo>
                    <a:pt x="162" y="91"/>
                    <a:pt x="161" y="92"/>
                    <a:pt x="160" y="92"/>
                  </a:cubicBezTo>
                  <a:cubicBezTo>
                    <a:pt x="158" y="93"/>
                    <a:pt x="155" y="94"/>
                    <a:pt x="152" y="95"/>
                  </a:cubicBezTo>
                  <a:cubicBezTo>
                    <a:pt x="149" y="96"/>
                    <a:pt x="146" y="98"/>
                    <a:pt x="142" y="99"/>
                  </a:cubicBezTo>
                  <a:cubicBezTo>
                    <a:pt x="140" y="99"/>
                    <a:pt x="138" y="100"/>
                    <a:pt x="136" y="100"/>
                  </a:cubicBezTo>
                  <a:cubicBezTo>
                    <a:pt x="134" y="101"/>
                    <a:pt x="132" y="101"/>
                    <a:pt x="130" y="102"/>
                  </a:cubicBezTo>
                  <a:cubicBezTo>
                    <a:pt x="128" y="102"/>
                    <a:pt x="125" y="103"/>
                    <a:pt x="123" y="103"/>
                  </a:cubicBezTo>
                  <a:cubicBezTo>
                    <a:pt x="121" y="103"/>
                    <a:pt x="118" y="104"/>
                    <a:pt x="116" y="104"/>
                  </a:cubicBezTo>
                  <a:cubicBezTo>
                    <a:pt x="111" y="104"/>
                    <a:pt x="106" y="104"/>
                    <a:pt x="100" y="104"/>
                  </a:cubicBezTo>
                  <a:cubicBezTo>
                    <a:pt x="98" y="104"/>
                    <a:pt x="95" y="104"/>
                    <a:pt x="92" y="103"/>
                  </a:cubicBezTo>
                  <a:cubicBezTo>
                    <a:pt x="89" y="103"/>
                    <a:pt x="87" y="102"/>
                    <a:pt x="84" y="102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9" y="101"/>
                    <a:pt x="77" y="100"/>
                    <a:pt x="76" y="100"/>
                  </a:cubicBezTo>
                  <a:cubicBezTo>
                    <a:pt x="73" y="99"/>
                    <a:pt x="71" y="98"/>
                    <a:pt x="68" y="97"/>
                  </a:cubicBezTo>
                  <a:cubicBezTo>
                    <a:pt x="63" y="96"/>
                    <a:pt x="58" y="93"/>
                    <a:pt x="54" y="91"/>
                  </a:cubicBezTo>
                  <a:cubicBezTo>
                    <a:pt x="49" y="89"/>
                    <a:pt x="45" y="86"/>
                    <a:pt x="41" y="84"/>
                  </a:cubicBezTo>
                  <a:cubicBezTo>
                    <a:pt x="39" y="83"/>
                    <a:pt x="37" y="81"/>
                    <a:pt x="36" y="80"/>
                  </a:cubicBezTo>
                  <a:cubicBezTo>
                    <a:pt x="34" y="79"/>
                    <a:pt x="33" y="77"/>
                    <a:pt x="31" y="76"/>
                  </a:cubicBezTo>
                  <a:cubicBezTo>
                    <a:pt x="28" y="74"/>
                    <a:pt x="25" y="71"/>
                    <a:pt x="23" y="69"/>
                  </a:cubicBezTo>
                  <a:cubicBezTo>
                    <a:pt x="21" y="67"/>
                    <a:pt x="19" y="65"/>
                    <a:pt x="17" y="63"/>
                  </a:cubicBezTo>
                  <a:cubicBezTo>
                    <a:pt x="14" y="60"/>
                    <a:pt x="12" y="58"/>
                    <a:pt x="12" y="58"/>
                  </a:cubicBezTo>
                  <a:cubicBezTo>
                    <a:pt x="0" y="46"/>
                    <a:pt x="0" y="25"/>
                    <a:pt x="13" y="13"/>
                  </a:cubicBezTo>
                  <a:cubicBezTo>
                    <a:pt x="26" y="0"/>
                    <a:pt x="46" y="0"/>
                    <a:pt x="59" y="13"/>
                  </a:cubicBezTo>
                  <a:cubicBezTo>
                    <a:pt x="59" y="14"/>
                    <a:pt x="60" y="14"/>
                    <a:pt x="61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9"/>
                    <a:pt x="65" y="21"/>
                  </a:cubicBezTo>
                  <a:cubicBezTo>
                    <a:pt x="66" y="22"/>
                    <a:pt x="67" y="23"/>
                    <a:pt x="68" y="24"/>
                  </a:cubicBezTo>
                  <a:cubicBezTo>
                    <a:pt x="69" y="26"/>
                    <a:pt x="71" y="27"/>
                    <a:pt x="72" y="29"/>
                  </a:cubicBezTo>
                  <a:cubicBezTo>
                    <a:pt x="73" y="29"/>
                    <a:pt x="74" y="30"/>
                    <a:pt x="75" y="31"/>
                  </a:cubicBezTo>
                  <a:cubicBezTo>
                    <a:pt x="76" y="32"/>
                    <a:pt x="76" y="33"/>
                    <a:pt x="77" y="33"/>
                  </a:cubicBezTo>
                  <a:cubicBezTo>
                    <a:pt x="79" y="35"/>
                    <a:pt x="81" y="36"/>
                    <a:pt x="83" y="38"/>
                  </a:cubicBezTo>
                  <a:cubicBezTo>
                    <a:pt x="86" y="39"/>
                    <a:pt x="88" y="41"/>
                    <a:pt x="90" y="42"/>
                  </a:cubicBezTo>
                  <a:cubicBezTo>
                    <a:pt x="91" y="42"/>
                    <a:pt x="93" y="43"/>
                    <a:pt x="94" y="43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3" y="46"/>
                    <a:pt x="104" y="46"/>
                    <a:pt x="105" y="46"/>
                  </a:cubicBezTo>
                  <a:cubicBezTo>
                    <a:pt x="108" y="47"/>
                    <a:pt x="111" y="47"/>
                    <a:pt x="113" y="47"/>
                  </a:cubicBezTo>
                  <a:cubicBezTo>
                    <a:pt x="115" y="47"/>
                    <a:pt x="116" y="47"/>
                    <a:pt x="117" y="47"/>
                  </a:cubicBezTo>
                  <a:cubicBezTo>
                    <a:pt x="119" y="47"/>
                    <a:pt x="120" y="47"/>
                    <a:pt x="121" y="47"/>
                  </a:cubicBezTo>
                  <a:cubicBezTo>
                    <a:pt x="122" y="47"/>
                    <a:pt x="124" y="47"/>
                    <a:pt x="125" y="46"/>
                  </a:cubicBezTo>
                  <a:cubicBezTo>
                    <a:pt x="126" y="46"/>
                    <a:pt x="127" y="46"/>
                    <a:pt x="128" y="46"/>
                  </a:cubicBezTo>
                  <a:cubicBezTo>
                    <a:pt x="130" y="45"/>
                    <a:pt x="132" y="45"/>
                    <a:pt x="134" y="44"/>
                  </a:cubicBezTo>
                  <a:cubicBezTo>
                    <a:pt x="136" y="44"/>
                    <a:pt x="137" y="43"/>
                    <a:pt x="138" y="43"/>
                  </a:cubicBezTo>
                  <a:cubicBezTo>
                    <a:pt x="139" y="43"/>
                    <a:pt x="139" y="43"/>
                    <a:pt x="140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55" y="35"/>
                    <a:pt x="171" y="41"/>
                    <a:pt x="177" y="54"/>
                  </a:cubicBezTo>
                  <a:cubicBezTo>
                    <a:pt x="183" y="67"/>
                    <a:pt x="178" y="81"/>
                    <a:pt x="167" y="88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22"/>
            <p:cNvSpPr>
              <a:spLocks/>
            </p:cNvSpPr>
            <p:nvPr/>
          </p:nvSpPr>
          <p:spPr bwMode="auto">
            <a:xfrm>
              <a:off x="5053013" y="4435475"/>
              <a:ext cx="509588" cy="576262"/>
            </a:xfrm>
            <a:custGeom>
              <a:avLst/>
              <a:gdLst>
                <a:gd name="T0" fmla="*/ 5 w 136"/>
                <a:gd name="T1" fmla="*/ 54 h 153"/>
                <a:gd name="T2" fmla="*/ 49 w 136"/>
                <a:gd name="T3" fmla="*/ 5 h 153"/>
                <a:gd name="T4" fmla="*/ 67 w 136"/>
                <a:gd name="T5" fmla="*/ 4 h 153"/>
                <a:gd name="T6" fmla="*/ 136 w 136"/>
                <a:gd name="T7" fmla="*/ 20 h 153"/>
                <a:gd name="T8" fmla="*/ 112 w 136"/>
                <a:gd name="T9" fmla="*/ 103 h 153"/>
                <a:gd name="T10" fmla="*/ 5 w 136"/>
                <a:gd name="T11" fmla="*/ 71 h 153"/>
                <a:gd name="T12" fmla="*/ 5 w 136"/>
                <a:gd name="T13" fmla="*/ 5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53">
                  <a:moveTo>
                    <a:pt x="5" y="54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54" y="0"/>
                    <a:pt x="62" y="0"/>
                    <a:pt x="67" y="4"/>
                  </a:cubicBezTo>
                  <a:cubicBezTo>
                    <a:pt x="79" y="15"/>
                    <a:pt x="104" y="23"/>
                    <a:pt x="136" y="20"/>
                  </a:cubicBezTo>
                  <a:cubicBezTo>
                    <a:pt x="136" y="20"/>
                    <a:pt x="98" y="93"/>
                    <a:pt x="112" y="103"/>
                  </a:cubicBezTo>
                  <a:cubicBezTo>
                    <a:pt x="112" y="103"/>
                    <a:pt x="85" y="153"/>
                    <a:pt x="5" y="71"/>
                  </a:cubicBezTo>
                  <a:cubicBezTo>
                    <a:pt x="0" y="66"/>
                    <a:pt x="0" y="58"/>
                    <a:pt x="5" y="54"/>
                  </a:cubicBezTo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23"/>
            <p:cNvSpPr>
              <a:spLocks/>
            </p:cNvSpPr>
            <p:nvPr/>
          </p:nvSpPr>
          <p:spPr bwMode="auto">
            <a:xfrm>
              <a:off x="5311776" y="4514850"/>
              <a:ext cx="1201738" cy="752475"/>
            </a:xfrm>
            <a:custGeom>
              <a:avLst/>
              <a:gdLst>
                <a:gd name="T0" fmla="*/ 62 w 320"/>
                <a:gd name="T1" fmla="*/ 3 h 200"/>
                <a:gd name="T2" fmla="*/ 149 w 320"/>
                <a:gd name="T3" fmla="*/ 30 h 200"/>
                <a:gd name="T4" fmla="*/ 251 w 320"/>
                <a:gd name="T5" fmla="*/ 0 h 200"/>
                <a:gd name="T6" fmla="*/ 270 w 320"/>
                <a:gd name="T7" fmla="*/ 189 h 200"/>
                <a:gd name="T8" fmla="*/ 252 w 320"/>
                <a:gd name="T9" fmla="*/ 200 h 200"/>
                <a:gd name="T10" fmla="*/ 50 w 320"/>
                <a:gd name="T11" fmla="*/ 191 h 200"/>
                <a:gd name="T12" fmla="*/ 32 w 320"/>
                <a:gd name="T13" fmla="*/ 177 h 200"/>
                <a:gd name="T14" fmla="*/ 62 w 320"/>
                <a:gd name="T15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0" h="200">
                  <a:moveTo>
                    <a:pt x="62" y="3"/>
                  </a:moveTo>
                  <a:cubicBezTo>
                    <a:pt x="62" y="3"/>
                    <a:pt x="84" y="26"/>
                    <a:pt x="149" y="30"/>
                  </a:cubicBezTo>
                  <a:cubicBezTo>
                    <a:pt x="215" y="34"/>
                    <a:pt x="251" y="0"/>
                    <a:pt x="251" y="0"/>
                  </a:cubicBezTo>
                  <a:cubicBezTo>
                    <a:pt x="320" y="73"/>
                    <a:pt x="286" y="159"/>
                    <a:pt x="270" y="189"/>
                  </a:cubicBezTo>
                  <a:cubicBezTo>
                    <a:pt x="267" y="196"/>
                    <a:pt x="260" y="200"/>
                    <a:pt x="252" y="200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2" y="190"/>
                    <a:pt x="34" y="185"/>
                    <a:pt x="32" y="177"/>
                  </a:cubicBezTo>
                  <a:cubicBezTo>
                    <a:pt x="0" y="72"/>
                    <a:pt x="62" y="3"/>
                    <a:pt x="62" y="3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24"/>
            <p:cNvSpPr>
              <a:spLocks/>
            </p:cNvSpPr>
            <p:nvPr/>
          </p:nvSpPr>
          <p:spPr bwMode="auto">
            <a:xfrm>
              <a:off x="5334001" y="5146675"/>
              <a:ext cx="1119188" cy="150812"/>
            </a:xfrm>
            <a:custGeom>
              <a:avLst/>
              <a:gdLst>
                <a:gd name="T0" fmla="*/ 0 w 705"/>
                <a:gd name="T1" fmla="*/ 0 h 95"/>
                <a:gd name="T2" fmla="*/ 705 w 705"/>
                <a:gd name="T3" fmla="*/ 19 h 95"/>
                <a:gd name="T4" fmla="*/ 627 w 705"/>
                <a:gd name="T5" fmla="*/ 95 h 95"/>
                <a:gd name="T6" fmla="*/ 40 w 705"/>
                <a:gd name="T7" fmla="*/ 88 h 95"/>
                <a:gd name="T8" fmla="*/ 0 w 70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5" h="95">
                  <a:moveTo>
                    <a:pt x="0" y="0"/>
                  </a:moveTo>
                  <a:lnTo>
                    <a:pt x="705" y="19"/>
                  </a:lnTo>
                  <a:lnTo>
                    <a:pt x="627" y="95"/>
                  </a:lnTo>
                  <a:lnTo>
                    <a:pt x="40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25"/>
            <p:cNvSpPr>
              <a:spLocks/>
            </p:cNvSpPr>
            <p:nvPr/>
          </p:nvSpPr>
          <p:spPr bwMode="auto">
            <a:xfrm>
              <a:off x="5487988" y="4514850"/>
              <a:ext cx="830263" cy="150812"/>
            </a:xfrm>
            <a:custGeom>
              <a:avLst/>
              <a:gdLst>
                <a:gd name="T0" fmla="*/ 0 w 221"/>
                <a:gd name="T1" fmla="*/ 23 h 40"/>
                <a:gd name="T2" fmla="*/ 1 w 221"/>
                <a:gd name="T3" fmla="*/ 24 h 40"/>
                <a:gd name="T4" fmla="*/ 102 w 221"/>
                <a:gd name="T5" fmla="*/ 40 h 40"/>
                <a:gd name="T6" fmla="*/ 220 w 221"/>
                <a:gd name="T7" fmla="*/ 21 h 40"/>
                <a:gd name="T8" fmla="*/ 221 w 221"/>
                <a:gd name="T9" fmla="*/ 20 h 40"/>
                <a:gd name="T10" fmla="*/ 204 w 221"/>
                <a:gd name="T11" fmla="*/ 0 h 40"/>
                <a:gd name="T12" fmla="*/ 68 w 221"/>
                <a:gd name="T13" fmla="*/ 15 h 40"/>
                <a:gd name="T14" fmla="*/ 15 w 221"/>
                <a:gd name="T15" fmla="*/ 3 h 40"/>
                <a:gd name="T16" fmla="*/ 0 w 221"/>
                <a:gd name="T1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40">
                  <a:moveTo>
                    <a:pt x="0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3" y="25"/>
                    <a:pt x="41" y="40"/>
                    <a:pt x="102" y="40"/>
                  </a:cubicBezTo>
                  <a:cubicBezTo>
                    <a:pt x="135" y="40"/>
                    <a:pt x="175" y="36"/>
                    <a:pt x="220" y="21"/>
                  </a:cubicBezTo>
                  <a:cubicBezTo>
                    <a:pt x="221" y="20"/>
                    <a:pt x="221" y="20"/>
                    <a:pt x="221" y="20"/>
                  </a:cubicBezTo>
                  <a:cubicBezTo>
                    <a:pt x="216" y="13"/>
                    <a:pt x="210" y="6"/>
                    <a:pt x="204" y="0"/>
                  </a:cubicBezTo>
                  <a:cubicBezTo>
                    <a:pt x="147" y="18"/>
                    <a:pt x="99" y="18"/>
                    <a:pt x="68" y="15"/>
                  </a:cubicBezTo>
                  <a:cubicBezTo>
                    <a:pt x="42" y="12"/>
                    <a:pt x="24" y="6"/>
                    <a:pt x="15" y="3"/>
                  </a:cubicBezTo>
                  <a:cubicBezTo>
                    <a:pt x="10" y="10"/>
                    <a:pt x="4" y="16"/>
                    <a:pt x="0" y="23"/>
                  </a:cubicBezTo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Oval 26"/>
            <p:cNvSpPr>
              <a:spLocks noChangeArrowheads="1"/>
            </p:cNvSpPr>
            <p:nvPr/>
          </p:nvSpPr>
          <p:spPr bwMode="auto">
            <a:xfrm>
              <a:off x="5116513" y="4349750"/>
              <a:ext cx="115888" cy="115887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27"/>
            <p:cNvSpPr>
              <a:spLocks/>
            </p:cNvSpPr>
            <p:nvPr/>
          </p:nvSpPr>
          <p:spPr bwMode="auto">
            <a:xfrm>
              <a:off x="5826126" y="4627563"/>
              <a:ext cx="93663" cy="593725"/>
            </a:xfrm>
            <a:custGeom>
              <a:avLst/>
              <a:gdLst>
                <a:gd name="T0" fmla="*/ 0 w 59"/>
                <a:gd name="T1" fmla="*/ 0 h 374"/>
                <a:gd name="T2" fmla="*/ 2 w 59"/>
                <a:gd name="T3" fmla="*/ 374 h 374"/>
                <a:gd name="T4" fmla="*/ 59 w 59"/>
                <a:gd name="T5" fmla="*/ 374 h 374"/>
                <a:gd name="T6" fmla="*/ 57 w 59"/>
                <a:gd name="T7" fmla="*/ 0 h 374"/>
                <a:gd name="T8" fmla="*/ 0 w 59"/>
                <a:gd name="T9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74">
                  <a:moveTo>
                    <a:pt x="0" y="0"/>
                  </a:moveTo>
                  <a:lnTo>
                    <a:pt x="2" y="374"/>
                  </a:lnTo>
                  <a:lnTo>
                    <a:pt x="59" y="374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28"/>
            <p:cNvSpPr>
              <a:spLocks/>
            </p:cNvSpPr>
            <p:nvPr/>
          </p:nvSpPr>
          <p:spPr bwMode="auto">
            <a:xfrm>
              <a:off x="5826126" y="4627563"/>
              <a:ext cx="93663" cy="593725"/>
            </a:xfrm>
            <a:custGeom>
              <a:avLst/>
              <a:gdLst>
                <a:gd name="T0" fmla="*/ 0 w 59"/>
                <a:gd name="T1" fmla="*/ 0 h 374"/>
                <a:gd name="T2" fmla="*/ 2 w 59"/>
                <a:gd name="T3" fmla="*/ 374 h 374"/>
                <a:gd name="T4" fmla="*/ 59 w 59"/>
                <a:gd name="T5" fmla="*/ 374 h 374"/>
                <a:gd name="T6" fmla="*/ 57 w 59"/>
                <a:gd name="T7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374">
                  <a:moveTo>
                    <a:pt x="0" y="0"/>
                  </a:moveTo>
                  <a:lnTo>
                    <a:pt x="2" y="374"/>
                  </a:lnTo>
                  <a:lnTo>
                    <a:pt x="59" y="374"/>
                  </a:lnTo>
                  <a:lnTo>
                    <a:pt x="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29"/>
            <p:cNvSpPr>
              <a:spLocks/>
            </p:cNvSpPr>
            <p:nvPr/>
          </p:nvSpPr>
          <p:spPr bwMode="auto">
            <a:xfrm>
              <a:off x="5716588" y="4725988"/>
              <a:ext cx="320675" cy="82550"/>
            </a:xfrm>
            <a:custGeom>
              <a:avLst/>
              <a:gdLst>
                <a:gd name="T0" fmla="*/ 4 w 85"/>
                <a:gd name="T1" fmla="*/ 14 h 22"/>
                <a:gd name="T2" fmla="*/ 42 w 85"/>
                <a:gd name="T3" fmla="*/ 22 h 22"/>
                <a:gd name="T4" fmla="*/ 79 w 85"/>
                <a:gd name="T5" fmla="*/ 16 h 22"/>
                <a:gd name="T6" fmla="*/ 83 w 85"/>
                <a:gd name="T7" fmla="*/ 8 h 22"/>
                <a:gd name="T8" fmla="*/ 75 w 85"/>
                <a:gd name="T9" fmla="*/ 3 h 22"/>
                <a:gd name="T10" fmla="*/ 42 w 85"/>
                <a:gd name="T11" fmla="*/ 8 h 22"/>
                <a:gd name="T12" fmla="*/ 19 w 85"/>
                <a:gd name="T13" fmla="*/ 5 h 22"/>
                <a:gd name="T14" fmla="*/ 13 w 85"/>
                <a:gd name="T15" fmla="*/ 3 h 22"/>
                <a:gd name="T16" fmla="*/ 12 w 85"/>
                <a:gd name="T17" fmla="*/ 2 h 22"/>
                <a:gd name="T18" fmla="*/ 12 w 85"/>
                <a:gd name="T19" fmla="*/ 2 h 22"/>
                <a:gd name="T20" fmla="*/ 12 w 85"/>
                <a:gd name="T21" fmla="*/ 2 h 22"/>
                <a:gd name="T22" fmla="*/ 10 w 85"/>
                <a:gd name="T23" fmla="*/ 5 h 22"/>
                <a:gd name="T24" fmla="*/ 12 w 85"/>
                <a:gd name="T25" fmla="*/ 2 h 22"/>
                <a:gd name="T26" fmla="*/ 12 w 85"/>
                <a:gd name="T27" fmla="*/ 2 h 22"/>
                <a:gd name="T28" fmla="*/ 10 w 85"/>
                <a:gd name="T29" fmla="*/ 5 h 22"/>
                <a:gd name="T30" fmla="*/ 12 w 85"/>
                <a:gd name="T31" fmla="*/ 2 h 22"/>
                <a:gd name="T32" fmla="*/ 2 w 85"/>
                <a:gd name="T33" fmla="*/ 4 h 22"/>
                <a:gd name="T34" fmla="*/ 4 w 85"/>
                <a:gd name="T3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22">
                  <a:moveTo>
                    <a:pt x="4" y="14"/>
                  </a:moveTo>
                  <a:cubicBezTo>
                    <a:pt x="5" y="14"/>
                    <a:pt x="18" y="22"/>
                    <a:pt x="42" y="22"/>
                  </a:cubicBezTo>
                  <a:cubicBezTo>
                    <a:pt x="52" y="22"/>
                    <a:pt x="64" y="20"/>
                    <a:pt x="79" y="16"/>
                  </a:cubicBezTo>
                  <a:cubicBezTo>
                    <a:pt x="83" y="15"/>
                    <a:pt x="85" y="11"/>
                    <a:pt x="83" y="8"/>
                  </a:cubicBezTo>
                  <a:cubicBezTo>
                    <a:pt x="82" y="4"/>
                    <a:pt x="79" y="2"/>
                    <a:pt x="75" y="3"/>
                  </a:cubicBezTo>
                  <a:cubicBezTo>
                    <a:pt x="62" y="7"/>
                    <a:pt x="51" y="8"/>
                    <a:pt x="42" y="8"/>
                  </a:cubicBezTo>
                  <a:cubicBezTo>
                    <a:pt x="31" y="8"/>
                    <a:pt x="24" y="7"/>
                    <a:pt x="19" y="5"/>
                  </a:cubicBezTo>
                  <a:cubicBezTo>
                    <a:pt x="16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30"/>
            <p:cNvSpPr>
              <a:spLocks/>
            </p:cNvSpPr>
            <p:nvPr/>
          </p:nvSpPr>
          <p:spPr bwMode="auto">
            <a:xfrm>
              <a:off x="5710238" y="4868863"/>
              <a:ext cx="314325" cy="82550"/>
            </a:xfrm>
            <a:custGeom>
              <a:avLst/>
              <a:gdLst>
                <a:gd name="T0" fmla="*/ 4 w 84"/>
                <a:gd name="T1" fmla="*/ 14 h 22"/>
                <a:gd name="T2" fmla="*/ 41 w 84"/>
                <a:gd name="T3" fmla="*/ 22 h 22"/>
                <a:gd name="T4" fmla="*/ 79 w 84"/>
                <a:gd name="T5" fmla="*/ 16 h 22"/>
                <a:gd name="T6" fmla="*/ 83 w 84"/>
                <a:gd name="T7" fmla="*/ 8 h 22"/>
                <a:gd name="T8" fmla="*/ 75 w 84"/>
                <a:gd name="T9" fmla="*/ 3 h 22"/>
                <a:gd name="T10" fmla="*/ 41 w 84"/>
                <a:gd name="T11" fmla="*/ 8 h 22"/>
                <a:gd name="T12" fmla="*/ 18 w 84"/>
                <a:gd name="T13" fmla="*/ 5 h 22"/>
                <a:gd name="T14" fmla="*/ 13 w 84"/>
                <a:gd name="T15" fmla="*/ 3 h 22"/>
                <a:gd name="T16" fmla="*/ 12 w 84"/>
                <a:gd name="T17" fmla="*/ 2 h 22"/>
                <a:gd name="T18" fmla="*/ 12 w 84"/>
                <a:gd name="T19" fmla="*/ 2 h 22"/>
                <a:gd name="T20" fmla="*/ 12 w 84"/>
                <a:gd name="T21" fmla="*/ 2 h 22"/>
                <a:gd name="T22" fmla="*/ 9 w 84"/>
                <a:gd name="T23" fmla="*/ 6 h 22"/>
                <a:gd name="T24" fmla="*/ 12 w 84"/>
                <a:gd name="T25" fmla="*/ 2 h 22"/>
                <a:gd name="T26" fmla="*/ 12 w 84"/>
                <a:gd name="T27" fmla="*/ 2 h 22"/>
                <a:gd name="T28" fmla="*/ 9 w 84"/>
                <a:gd name="T29" fmla="*/ 6 h 22"/>
                <a:gd name="T30" fmla="*/ 12 w 84"/>
                <a:gd name="T31" fmla="*/ 2 h 22"/>
                <a:gd name="T32" fmla="*/ 2 w 84"/>
                <a:gd name="T33" fmla="*/ 4 h 22"/>
                <a:gd name="T34" fmla="*/ 4 w 84"/>
                <a:gd name="T3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22">
                  <a:moveTo>
                    <a:pt x="4" y="14"/>
                  </a:moveTo>
                  <a:cubicBezTo>
                    <a:pt x="5" y="14"/>
                    <a:pt x="18" y="22"/>
                    <a:pt x="41" y="22"/>
                  </a:cubicBezTo>
                  <a:cubicBezTo>
                    <a:pt x="52" y="22"/>
                    <a:pt x="64" y="21"/>
                    <a:pt x="79" y="16"/>
                  </a:cubicBezTo>
                  <a:cubicBezTo>
                    <a:pt x="82" y="15"/>
                    <a:pt x="84" y="11"/>
                    <a:pt x="83" y="8"/>
                  </a:cubicBezTo>
                  <a:cubicBezTo>
                    <a:pt x="82" y="4"/>
                    <a:pt x="78" y="2"/>
                    <a:pt x="75" y="3"/>
                  </a:cubicBezTo>
                  <a:cubicBezTo>
                    <a:pt x="61" y="7"/>
                    <a:pt x="50" y="8"/>
                    <a:pt x="41" y="8"/>
                  </a:cubicBezTo>
                  <a:cubicBezTo>
                    <a:pt x="31" y="8"/>
                    <a:pt x="23" y="7"/>
                    <a:pt x="18" y="5"/>
                  </a:cubicBezTo>
                  <a:cubicBezTo>
                    <a:pt x="16" y="4"/>
                    <a:pt x="14" y="4"/>
                    <a:pt x="13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31"/>
            <p:cNvSpPr>
              <a:spLocks/>
            </p:cNvSpPr>
            <p:nvPr/>
          </p:nvSpPr>
          <p:spPr bwMode="auto">
            <a:xfrm>
              <a:off x="5716588" y="4995863"/>
              <a:ext cx="320675" cy="82550"/>
            </a:xfrm>
            <a:custGeom>
              <a:avLst/>
              <a:gdLst>
                <a:gd name="T0" fmla="*/ 4 w 85"/>
                <a:gd name="T1" fmla="*/ 13 h 22"/>
                <a:gd name="T2" fmla="*/ 42 w 85"/>
                <a:gd name="T3" fmla="*/ 22 h 22"/>
                <a:gd name="T4" fmla="*/ 79 w 85"/>
                <a:gd name="T5" fmla="*/ 16 h 22"/>
                <a:gd name="T6" fmla="*/ 83 w 85"/>
                <a:gd name="T7" fmla="*/ 7 h 22"/>
                <a:gd name="T8" fmla="*/ 75 w 85"/>
                <a:gd name="T9" fmla="*/ 3 h 22"/>
                <a:gd name="T10" fmla="*/ 42 w 85"/>
                <a:gd name="T11" fmla="*/ 8 h 22"/>
                <a:gd name="T12" fmla="*/ 19 w 85"/>
                <a:gd name="T13" fmla="*/ 5 h 22"/>
                <a:gd name="T14" fmla="*/ 13 w 85"/>
                <a:gd name="T15" fmla="*/ 2 h 22"/>
                <a:gd name="T16" fmla="*/ 12 w 85"/>
                <a:gd name="T17" fmla="*/ 2 h 22"/>
                <a:gd name="T18" fmla="*/ 12 w 85"/>
                <a:gd name="T19" fmla="*/ 2 h 22"/>
                <a:gd name="T20" fmla="*/ 12 w 85"/>
                <a:gd name="T21" fmla="*/ 2 h 22"/>
                <a:gd name="T22" fmla="*/ 10 w 85"/>
                <a:gd name="T23" fmla="*/ 5 h 22"/>
                <a:gd name="T24" fmla="*/ 12 w 85"/>
                <a:gd name="T25" fmla="*/ 2 h 22"/>
                <a:gd name="T26" fmla="*/ 12 w 85"/>
                <a:gd name="T27" fmla="*/ 2 h 22"/>
                <a:gd name="T28" fmla="*/ 10 w 85"/>
                <a:gd name="T29" fmla="*/ 5 h 22"/>
                <a:gd name="T30" fmla="*/ 12 w 85"/>
                <a:gd name="T31" fmla="*/ 2 h 22"/>
                <a:gd name="T32" fmla="*/ 2 w 85"/>
                <a:gd name="T33" fmla="*/ 4 h 22"/>
                <a:gd name="T34" fmla="*/ 4 w 85"/>
                <a:gd name="T3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22">
                  <a:moveTo>
                    <a:pt x="4" y="13"/>
                  </a:moveTo>
                  <a:cubicBezTo>
                    <a:pt x="5" y="14"/>
                    <a:pt x="18" y="22"/>
                    <a:pt x="42" y="22"/>
                  </a:cubicBezTo>
                  <a:cubicBezTo>
                    <a:pt x="52" y="22"/>
                    <a:pt x="64" y="20"/>
                    <a:pt x="79" y="16"/>
                  </a:cubicBezTo>
                  <a:cubicBezTo>
                    <a:pt x="83" y="15"/>
                    <a:pt x="85" y="11"/>
                    <a:pt x="83" y="7"/>
                  </a:cubicBezTo>
                  <a:cubicBezTo>
                    <a:pt x="82" y="4"/>
                    <a:pt x="79" y="2"/>
                    <a:pt x="75" y="3"/>
                  </a:cubicBezTo>
                  <a:cubicBezTo>
                    <a:pt x="62" y="7"/>
                    <a:pt x="51" y="8"/>
                    <a:pt x="42" y="8"/>
                  </a:cubicBezTo>
                  <a:cubicBezTo>
                    <a:pt x="31" y="8"/>
                    <a:pt x="24" y="6"/>
                    <a:pt x="19" y="5"/>
                  </a:cubicBezTo>
                  <a:cubicBezTo>
                    <a:pt x="16" y="4"/>
                    <a:pt x="14" y="3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7"/>
                    <a:pt x="1" y="11"/>
                    <a:pt x="4" y="13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32"/>
            <p:cNvSpPr>
              <a:spLocks noChangeArrowheads="1"/>
            </p:cNvSpPr>
            <p:nvPr/>
          </p:nvSpPr>
          <p:spPr bwMode="auto">
            <a:xfrm>
              <a:off x="5694363" y="4706938"/>
              <a:ext cx="68263" cy="68262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Oval 33"/>
            <p:cNvSpPr>
              <a:spLocks noChangeArrowheads="1"/>
            </p:cNvSpPr>
            <p:nvPr/>
          </p:nvSpPr>
          <p:spPr bwMode="auto">
            <a:xfrm>
              <a:off x="5983288" y="4718050"/>
              <a:ext cx="71438" cy="71437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Oval 34"/>
            <p:cNvSpPr>
              <a:spLocks noChangeArrowheads="1"/>
            </p:cNvSpPr>
            <p:nvPr/>
          </p:nvSpPr>
          <p:spPr bwMode="auto">
            <a:xfrm>
              <a:off x="5691188" y="4981575"/>
              <a:ext cx="66675" cy="66675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Oval 35"/>
            <p:cNvSpPr>
              <a:spLocks noChangeArrowheads="1"/>
            </p:cNvSpPr>
            <p:nvPr/>
          </p:nvSpPr>
          <p:spPr bwMode="auto">
            <a:xfrm>
              <a:off x="5983288" y="5003800"/>
              <a:ext cx="68263" cy="68262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36"/>
            <p:cNvSpPr>
              <a:spLocks/>
            </p:cNvSpPr>
            <p:nvPr/>
          </p:nvSpPr>
          <p:spPr bwMode="auto">
            <a:xfrm>
              <a:off x="5334001" y="5297488"/>
              <a:ext cx="549275" cy="255587"/>
            </a:xfrm>
            <a:custGeom>
              <a:avLst/>
              <a:gdLst>
                <a:gd name="T0" fmla="*/ 143 w 146"/>
                <a:gd name="T1" fmla="*/ 33 h 68"/>
                <a:gd name="T2" fmla="*/ 31 w 146"/>
                <a:gd name="T3" fmla="*/ 37 h 68"/>
                <a:gd name="T4" fmla="*/ 139 w 146"/>
                <a:gd name="T5" fmla="*/ 51 h 68"/>
                <a:gd name="T6" fmla="*/ 145 w 146"/>
                <a:gd name="T7" fmla="*/ 42 h 68"/>
                <a:gd name="T8" fmla="*/ 143 w 146"/>
                <a:gd name="T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68">
                  <a:moveTo>
                    <a:pt x="143" y="33"/>
                  </a:moveTo>
                  <a:cubicBezTo>
                    <a:pt x="143" y="33"/>
                    <a:pt x="66" y="0"/>
                    <a:pt x="31" y="37"/>
                  </a:cubicBezTo>
                  <a:cubicBezTo>
                    <a:pt x="0" y="68"/>
                    <a:pt x="108" y="55"/>
                    <a:pt x="139" y="51"/>
                  </a:cubicBezTo>
                  <a:cubicBezTo>
                    <a:pt x="143" y="51"/>
                    <a:pt x="146" y="47"/>
                    <a:pt x="145" y="42"/>
                  </a:cubicBezTo>
                  <a:lnTo>
                    <a:pt x="14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37"/>
            <p:cNvSpPr>
              <a:spLocks/>
            </p:cNvSpPr>
            <p:nvPr/>
          </p:nvSpPr>
          <p:spPr bwMode="auto">
            <a:xfrm>
              <a:off x="5905501" y="5308600"/>
              <a:ext cx="547688" cy="239712"/>
            </a:xfrm>
            <a:custGeom>
              <a:avLst/>
              <a:gdLst>
                <a:gd name="T0" fmla="*/ 2 w 146"/>
                <a:gd name="T1" fmla="*/ 32 h 64"/>
                <a:gd name="T2" fmla="*/ 6 w 146"/>
                <a:gd name="T3" fmla="*/ 28 h 64"/>
                <a:gd name="T4" fmla="*/ 115 w 146"/>
                <a:gd name="T5" fmla="*/ 32 h 64"/>
                <a:gd name="T6" fmla="*/ 6 w 146"/>
                <a:gd name="T7" fmla="*/ 47 h 64"/>
                <a:gd name="T8" fmla="*/ 1 w 146"/>
                <a:gd name="T9" fmla="*/ 40 h 64"/>
                <a:gd name="T10" fmla="*/ 2 w 146"/>
                <a:gd name="T11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64">
                  <a:moveTo>
                    <a:pt x="2" y="32"/>
                  </a:moveTo>
                  <a:cubicBezTo>
                    <a:pt x="3" y="30"/>
                    <a:pt x="4" y="29"/>
                    <a:pt x="6" y="28"/>
                  </a:cubicBezTo>
                  <a:cubicBezTo>
                    <a:pt x="20" y="22"/>
                    <a:pt x="84" y="0"/>
                    <a:pt x="115" y="32"/>
                  </a:cubicBezTo>
                  <a:cubicBezTo>
                    <a:pt x="146" y="64"/>
                    <a:pt x="34" y="51"/>
                    <a:pt x="6" y="47"/>
                  </a:cubicBezTo>
                  <a:cubicBezTo>
                    <a:pt x="2" y="47"/>
                    <a:pt x="0" y="43"/>
                    <a:pt x="1" y="40"/>
                  </a:cubicBezTo>
                  <a:lnTo>
                    <a:pt x="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Oval 38"/>
            <p:cNvSpPr>
              <a:spLocks noChangeArrowheads="1"/>
            </p:cNvSpPr>
            <p:nvPr/>
          </p:nvSpPr>
          <p:spPr bwMode="auto">
            <a:xfrm>
              <a:off x="5680076" y="4841875"/>
              <a:ext cx="82550" cy="82550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Oval 39"/>
            <p:cNvSpPr>
              <a:spLocks noChangeArrowheads="1"/>
            </p:cNvSpPr>
            <p:nvPr/>
          </p:nvSpPr>
          <p:spPr bwMode="auto">
            <a:xfrm>
              <a:off x="5983288" y="4852988"/>
              <a:ext cx="84138" cy="82550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Oval 40"/>
            <p:cNvSpPr>
              <a:spLocks noChangeArrowheads="1"/>
            </p:cNvSpPr>
            <p:nvPr/>
          </p:nvSpPr>
          <p:spPr bwMode="auto">
            <a:xfrm>
              <a:off x="6232526" y="2913063"/>
              <a:ext cx="841375" cy="842962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Oval 41"/>
            <p:cNvSpPr>
              <a:spLocks noChangeArrowheads="1"/>
            </p:cNvSpPr>
            <p:nvPr/>
          </p:nvSpPr>
          <p:spPr bwMode="auto">
            <a:xfrm>
              <a:off x="6321426" y="3074988"/>
              <a:ext cx="587375" cy="590550"/>
            </a:xfrm>
            <a:prstGeom prst="ellipse">
              <a:avLst/>
            </a:pr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42"/>
            <p:cNvSpPr>
              <a:spLocks noChangeArrowheads="1"/>
            </p:cNvSpPr>
            <p:nvPr/>
          </p:nvSpPr>
          <p:spPr bwMode="auto">
            <a:xfrm>
              <a:off x="4767263" y="3038475"/>
              <a:ext cx="841375" cy="841375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43"/>
            <p:cNvSpPr>
              <a:spLocks noChangeArrowheads="1"/>
            </p:cNvSpPr>
            <p:nvPr/>
          </p:nvSpPr>
          <p:spPr bwMode="auto">
            <a:xfrm>
              <a:off x="4910138" y="3192463"/>
              <a:ext cx="585788" cy="588962"/>
            </a:xfrm>
            <a:prstGeom prst="ellipse">
              <a:avLst/>
            </a:pr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44"/>
            <p:cNvSpPr>
              <a:spLocks/>
            </p:cNvSpPr>
            <p:nvPr/>
          </p:nvSpPr>
          <p:spPr bwMode="auto">
            <a:xfrm>
              <a:off x="5116513" y="3157538"/>
              <a:ext cx="1625600" cy="1470025"/>
            </a:xfrm>
            <a:custGeom>
              <a:avLst/>
              <a:gdLst>
                <a:gd name="T0" fmla="*/ 429 w 433"/>
                <a:gd name="T1" fmla="*/ 224 h 391"/>
                <a:gd name="T2" fmla="*/ 200 w 433"/>
                <a:gd name="T3" fmla="*/ 387 h 391"/>
                <a:gd name="T4" fmla="*/ 4 w 433"/>
                <a:gd name="T5" fmla="*/ 208 h 391"/>
                <a:gd name="T6" fmla="*/ 224 w 433"/>
                <a:gd name="T7" fmla="*/ 4 h 391"/>
                <a:gd name="T8" fmla="*/ 429 w 433"/>
                <a:gd name="T9" fmla="*/ 224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391">
                  <a:moveTo>
                    <a:pt x="429" y="224"/>
                  </a:moveTo>
                  <a:cubicBezTo>
                    <a:pt x="424" y="341"/>
                    <a:pt x="318" y="391"/>
                    <a:pt x="200" y="387"/>
                  </a:cubicBezTo>
                  <a:cubicBezTo>
                    <a:pt x="83" y="383"/>
                    <a:pt x="0" y="326"/>
                    <a:pt x="4" y="208"/>
                  </a:cubicBezTo>
                  <a:cubicBezTo>
                    <a:pt x="9" y="91"/>
                    <a:pt x="107" y="0"/>
                    <a:pt x="224" y="4"/>
                  </a:cubicBezTo>
                  <a:cubicBezTo>
                    <a:pt x="341" y="8"/>
                    <a:pt x="433" y="107"/>
                    <a:pt x="429" y="224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45"/>
            <p:cNvSpPr>
              <a:spLocks/>
            </p:cNvSpPr>
            <p:nvPr/>
          </p:nvSpPr>
          <p:spPr bwMode="auto">
            <a:xfrm>
              <a:off x="5480051" y="3322638"/>
              <a:ext cx="1247775" cy="1290637"/>
            </a:xfrm>
            <a:custGeom>
              <a:avLst/>
              <a:gdLst>
                <a:gd name="T0" fmla="*/ 243 w 332"/>
                <a:gd name="T1" fmla="*/ 0 h 343"/>
                <a:gd name="T2" fmla="*/ 244 w 332"/>
                <a:gd name="T3" fmla="*/ 15 h 343"/>
                <a:gd name="T4" fmla="*/ 244 w 332"/>
                <a:gd name="T5" fmla="*/ 15 h 343"/>
                <a:gd name="T6" fmla="*/ 302 w 332"/>
                <a:gd name="T7" fmla="*/ 168 h 343"/>
                <a:gd name="T8" fmla="*/ 296 w 332"/>
                <a:gd name="T9" fmla="*/ 206 h 343"/>
                <a:gd name="T10" fmla="*/ 306 w 332"/>
                <a:gd name="T11" fmla="*/ 222 h 343"/>
                <a:gd name="T12" fmla="*/ 279 w 332"/>
                <a:gd name="T13" fmla="*/ 246 h 343"/>
                <a:gd name="T14" fmla="*/ 87 w 332"/>
                <a:gd name="T15" fmla="*/ 331 h 343"/>
                <a:gd name="T16" fmla="*/ 73 w 332"/>
                <a:gd name="T17" fmla="*/ 331 h 343"/>
                <a:gd name="T18" fmla="*/ 0 w 332"/>
                <a:gd name="T19" fmla="*/ 320 h 343"/>
                <a:gd name="T20" fmla="*/ 11 w 332"/>
                <a:gd name="T21" fmla="*/ 326 h 343"/>
                <a:gd name="T22" fmla="*/ 103 w 332"/>
                <a:gd name="T23" fmla="*/ 343 h 343"/>
                <a:gd name="T24" fmla="*/ 117 w 332"/>
                <a:gd name="T25" fmla="*/ 343 h 343"/>
                <a:gd name="T26" fmla="*/ 332 w 332"/>
                <a:gd name="T27" fmla="*/ 180 h 343"/>
                <a:gd name="T28" fmla="*/ 332 w 332"/>
                <a:gd name="T29" fmla="*/ 172 h 343"/>
                <a:gd name="T30" fmla="*/ 243 w 332"/>
                <a:gd name="T31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2" h="343">
                  <a:moveTo>
                    <a:pt x="243" y="0"/>
                  </a:moveTo>
                  <a:cubicBezTo>
                    <a:pt x="244" y="9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82" y="55"/>
                    <a:pt x="304" y="109"/>
                    <a:pt x="302" y="168"/>
                  </a:cubicBezTo>
                  <a:cubicBezTo>
                    <a:pt x="301" y="182"/>
                    <a:pt x="299" y="194"/>
                    <a:pt x="296" y="206"/>
                  </a:cubicBezTo>
                  <a:cubicBezTo>
                    <a:pt x="302" y="210"/>
                    <a:pt x="306" y="216"/>
                    <a:pt x="306" y="222"/>
                  </a:cubicBezTo>
                  <a:cubicBezTo>
                    <a:pt x="306" y="233"/>
                    <a:pt x="295" y="242"/>
                    <a:pt x="279" y="246"/>
                  </a:cubicBezTo>
                  <a:cubicBezTo>
                    <a:pt x="243" y="304"/>
                    <a:pt x="169" y="331"/>
                    <a:pt x="87" y="331"/>
                  </a:cubicBezTo>
                  <a:cubicBezTo>
                    <a:pt x="83" y="331"/>
                    <a:pt x="78" y="331"/>
                    <a:pt x="73" y="331"/>
                  </a:cubicBezTo>
                  <a:cubicBezTo>
                    <a:pt x="47" y="330"/>
                    <a:pt x="22" y="326"/>
                    <a:pt x="0" y="320"/>
                  </a:cubicBezTo>
                  <a:cubicBezTo>
                    <a:pt x="4" y="322"/>
                    <a:pt x="7" y="324"/>
                    <a:pt x="11" y="326"/>
                  </a:cubicBezTo>
                  <a:cubicBezTo>
                    <a:pt x="38" y="336"/>
                    <a:pt x="69" y="342"/>
                    <a:pt x="103" y="343"/>
                  </a:cubicBezTo>
                  <a:cubicBezTo>
                    <a:pt x="108" y="343"/>
                    <a:pt x="113" y="343"/>
                    <a:pt x="117" y="343"/>
                  </a:cubicBezTo>
                  <a:cubicBezTo>
                    <a:pt x="229" y="343"/>
                    <a:pt x="327" y="293"/>
                    <a:pt x="332" y="180"/>
                  </a:cubicBezTo>
                  <a:cubicBezTo>
                    <a:pt x="332" y="177"/>
                    <a:pt x="332" y="175"/>
                    <a:pt x="332" y="172"/>
                  </a:cubicBezTo>
                  <a:cubicBezTo>
                    <a:pt x="332" y="102"/>
                    <a:pt x="297" y="39"/>
                    <a:pt x="243" y="0"/>
                  </a:cubicBezTo>
                </a:path>
              </a:pathLst>
            </a:custGeom>
            <a:solidFill>
              <a:srgbClr val="EA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46"/>
            <p:cNvSpPr>
              <a:spLocks/>
            </p:cNvSpPr>
            <p:nvPr/>
          </p:nvSpPr>
          <p:spPr bwMode="auto">
            <a:xfrm>
              <a:off x="5829301" y="2681288"/>
              <a:ext cx="177800" cy="165100"/>
            </a:xfrm>
            <a:custGeom>
              <a:avLst/>
              <a:gdLst>
                <a:gd name="T0" fmla="*/ 47 w 47"/>
                <a:gd name="T1" fmla="*/ 22 h 44"/>
                <a:gd name="T2" fmla="*/ 24 w 47"/>
                <a:gd name="T3" fmla="*/ 44 h 44"/>
                <a:gd name="T4" fmla="*/ 0 w 47"/>
                <a:gd name="T5" fmla="*/ 22 h 44"/>
                <a:gd name="T6" fmla="*/ 24 w 47"/>
                <a:gd name="T7" fmla="*/ 1 h 44"/>
                <a:gd name="T8" fmla="*/ 47 w 47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47" y="22"/>
                  </a:moveTo>
                  <a:cubicBezTo>
                    <a:pt x="47" y="34"/>
                    <a:pt x="37" y="44"/>
                    <a:pt x="24" y="44"/>
                  </a:cubicBezTo>
                  <a:cubicBezTo>
                    <a:pt x="11" y="43"/>
                    <a:pt x="0" y="34"/>
                    <a:pt x="0" y="22"/>
                  </a:cubicBez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0"/>
                    <a:pt x="47" y="22"/>
                  </a:cubicBezTo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47"/>
            <p:cNvSpPr>
              <a:spLocks/>
            </p:cNvSpPr>
            <p:nvPr/>
          </p:nvSpPr>
          <p:spPr bwMode="auto">
            <a:xfrm>
              <a:off x="5427663" y="2770188"/>
              <a:ext cx="969963" cy="609600"/>
            </a:xfrm>
            <a:custGeom>
              <a:avLst/>
              <a:gdLst>
                <a:gd name="T0" fmla="*/ 0 w 258"/>
                <a:gd name="T1" fmla="*/ 152 h 162"/>
                <a:gd name="T2" fmla="*/ 141 w 258"/>
                <a:gd name="T3" fmla="*/ 3 h 162"/>
                <a:gd name="T4" fmla="*/ 258 w 258"/>
                <a:gd name="T5" fmla="*/ 162 h 162"/>
                <a:gd name="T6" fmla="*/ 0 w 258"/>
                <a:gd name="T7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8" h="162">
                  <a:moveTo>
                    <a:pt x="0" y="152"/>
                  </a:moveTo>
                  <a:cubicBezTo>
                    <a:pt x="0" y="152"/>
                    <a:pt x="23" y="0"/>
                    <a:pt x="141" y="3"/>
                  </a:cubicBezTo>
                  <a:cubicBezTo>
                    <a:pt x="258" y="7"/>
                    <a:pt x="258" y="162"/>
                    <a:pt x="258" y="162"/>
                  </a:cubicBezTo>
                  <a:cubicBezTo>
                    <a:pt x="0" y="152"/>
                    <a:pt x="0" y="152"/>
                    <a:pt x="0" y="152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48"/>
            <p:cNvSpPr>
              <a:spLocks/>
            </p:cNvSpPr>
            <p:nvPr/>
          </p:nvSpPr>
          <p:spPr bwMode="auto">
            <a:xfrm>
              <a:off x="5680076" y="2781300"/>
              <a:ext cx="495300" cy="590550"/>
            </a:xfrm>
            <a:custGeom>
              <a:avLst/>
              <a:gdLst>
                <a:gd name="T0" fmla="*/ 67 w 132"/>
                <a:gd name="T1" fmla="*/ 0 h 157"/>
                <a:gd name="T2" fmla="*/ 50 w 132"/>
                <a:gd name="T3" fmla="*/ 2 h 157"/>
                <a:gd name="T4" fmla="*/ 0 w 132"/>
                <a:gd name="T5" fmla="*/ 152 h 157"/>
                <a:gd name="T6" fmla="*/ 132 w 132"/>
                <a:gd name="T7" fmla="*/ 157 h 157"/>
                <a:gd name="T8" fmla="*/ 67 w 132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57">
                  <a:moveTo>
                    <a:pt x="67" y="0"/>
                  </a:moveTo>
                  <a:cubicBezTo>
                    <a:pt x="61" y="0"/>
                    <a:pt x="56" y="1"/>
                    <a:pt x="50" y="2"/>
                  </a:cubicBezTo>
                  <a:cubicBezTo>
                    <a:pt x="31" y="37"/>
                    <a:pt x="12" y="103"/>
                    <a:pt x="0" y="152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16" y="93"/>
                    <a:pt x="82" y="27"/>
                    <a:pt x="67" y="0"/>
                  </a:cubicBezTo>
                </a:path>
              </a:pathLst>
            </a:custGeom>
            <a:solidFill>
              <a:srgbClr val="CA3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49"/>
            <p:cNvSpPr>
              <a:spLocks/>
            </p:cNvSpPr>
            <p:nvPr/>
          </p:nvSpPr>
          <p:spPr bwMode="auto">
            <a:xfrm>
              <a:off x="5416551" y="3270250"/>
              <a:ext cx="995363" cy="150812"/>
            </a:xfrm>
            <a:custGeom>
              <a:avLst/>
              <a:gdLst>
                <a:gd name="T0" fmla="*/ 247 w 265"/>
                <a:gd name="T1" fmla="*/ 40 h 40"/>
                <a:gd name="T2" fmla="*/ 18 w 265"/>
                <a:gd name="T3" fmla="*/ 37 h 40"/>
                <a:gd name="T4" fmla="*/ 0 w 265"/>
                <a:gd name="T5" fmla="*/ 20 h 40"/>
                <a:gd name="T6" fmla="*/ 0 w 265"/>
                <a:gd name="T7" fmla="*/ 18 h 40"/>
                <a:gd name="T8" fmla="*/ 18 w 265"/>
                <a:gd name="T9" fmla="*/ 0 h 40"/>
                <a:gd name="T10" fmla="*/ 248 w 265"/>
                <a:gd name="T11" fmla="*/ 3 h 40"/>
                <a:gd name="T12" fmla="*/ 265 w 265"/>
                <a:gd name="T13" fmla="*/ 20 h 40"/>
                <a:gd name="T14" fmla="*/ 265 w 265"/>
                <a:gd name="T15" fmla="*/ 22 h 40"/>
                <a:gd name="T16" fmla="*/ 247 w 265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40">
                  <a:moveTo>
                    <a:pt x="247" y="40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8" y="37"/>
                    <a:pt x="0" y="29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8"/>
                    <a:pt x="8" y="0"/>
                    <a:pt x="18" y="0"/>
                  </a:cubicBezTo>
                  <a:cubicBezTo>
                    <a:pt x="248" y="3"/>
                    <a:pt x="248" y="3"/>
                    <a:pt x="248" y="3"/>
                  </a:cubicBezTo>
                  <a:cubicBezTo>
                    <a:pt x="257" y="3"/>
                    <a:pt x="265" y="11"/>
                    <a:pt x="265" y="20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32"/>
                    <a:pt x="257" y="40"/>
                    <a:pt x="247" y="40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50"/>
            <p:cNvSpPr>
              <a:spLocks/>
            </p:cNvSpPr>
            <p:nvPr/>
          </p:nvSpPr>
          <p:spPr bwMode="auto">
            <a:xfrm>
              <a:off x="5402263" y="2962275"/>
              <a:ext cx="322263" cy="319087"/>
            </a:xfrm>
            <a:custGeom>
              <a:avLst/>
              <a:gdLst>
                <a:gd name="T0" fmla="*/ 81 w 86"/>
                <a:gd name="T1" fmla="*/ 57 h 85"/>
                <a:gd name="T2" fmla="*/ 75 w 86"/>
                <a:gd name="T3" fmla="*/ 33 h 85"/>
                <a:gd name="T4" fmla="*/ 69 w 86"/>
                <a:gd name="T5" fmla="*/ 31 h 85"/>
                <a:gd name="T6" fmla="*/ 70 w 86"/>
                <a:gd name="T7" fmla="*/ 30 h 85"/>
                <a:gd name="T8" fmla="*/ 62 w 86"/>
                <a:gd name="T9" fmla="*/ 5 h 85"/>
                <a:gd name="T10" fmla="*/ 37 w 86"/>
                <a:gd name="T11" fmla="*/ 12 h 85"/>
                <a:gd name="T12" fmla="*/ 37 w 86"/>
                <a:gd name="T13" fmla="*/ 12 h 85"/>
                <a:gd name="T14" fmla="*/ 34 w 86"/>
                <a:gd name="T15" fmla="*/ 10 h 85"/>
                <a:gd name="T16" fmla="*/ 9 w 86"/>
                <a:gd name="T17" fmla="*/ 17 h 85"/>
                <a:gd name="T18" fmla="*/ 10 w 86"/>
                <a:gd name="T19" fmla="*/ 36 h 85"/>
                <a:gd name="T20" fmla="*/ 4 w 86"/>
                <a:gd name="T21" fmla="*/ 42 h 85"/>
                <a:gd name="T22" fmla="*/ 11 w 86"/>
                <a:gd name="T23" fmla="*/ 67 h 85"/>
                <a:gd name="T24" fmla="*/ 27 w 86"/>
                <a:gd name="T25" fmla="*/ 68 h 85"/>
                <a:gd name="T26" fmla="*/ 36 w 86"/>
                <a:gd name="T27" fmla="*/ 80 h 85"/>
                <a:gd name="T28" fmla="*/ 61 w 86"/>
                <a:gd name="T29" fmla="*/ 74 h 85"/>
                <a:gd name="T30" fmla="*/ 63 w 86"/>
                <a:gd name="T31" fmla="*/ 66 h 85"/>
                <a:gd name="T32" fmla="*/ 81 w 86"/>
                <a:gd name="T33" fmla="*/ 5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5">
                  <a:moveTo>
                    <a:pt x="81" y="57"/>
                  </a:moveTo>
                  <a:cubicBezTo>
                    <a:pt x="86" y="49"/>
                    <a:pt x="83" y="38"/>
                    <a:pt x="75" y="33"/>
                  </a:cubicBezTo>
                  <a:cubicBezTo>
                    <a:pt x="73" y="32"/>
                    <a:pt x="71" y="31"/>
                    <a:pt x="69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4" y="21"/>
                    <a:pt x="71" y="10"/>
                    <a:pt x="62" y="5"/>
                  </a:cubicBezTo>
                  <a:cubicBezTo>
                    <a:pt x="53" y="0"/>
                    <a:pt x="42" y="3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5" y="11"/>
                    <a:pt x="34" y="10"/>
                  </a:cubicBezTo>
                  <a:cubicBezTo>
                    <a:pt x="25" y="5"/>
                    <a:pt x="14" y="8"/>
                    <a:pt x="9" y="17"/>
                  </a:cubicBezTo>
                  <a:cubicBezTo>
                    <a:pt x="6" y="23"/>
                    <a:pt x="6" y="30"/>
                    <a:pt x="10" y="36"/>
                  </a:cubicBezTo>
                  <a:cubicBezTo>
                    <a:pt x="8" y="37"/>
                    <a:pt x="6" y="40"/>
                    <a:pt x="4" y="42"/>
                  </a:cubicBezTo>
                  <a:cubicBezTo>
                    <a:pt x="0" y="51"/>
                    <a:pt x="3" y="62"/>
                    <a:pt x="11" y="67"/>
                  </a:cubicBezTo>
                  <a:cubicBezTo>
                    <a:pt x="16" y="69"/>
                    <a:pt x="22" y="69"/>
                    <a:pt x="27" y="68"/>
                  </a:cubicBezTo>
                  <a:cubicBezTo>
                    <a:pt x="28" y="73"/>
                    <a:pt x="31" y="78"/>
                    <a:pt x="36" y="80"/>
                  </a:cubicBezTo>
                  <a:cubicBezTo>
                    <a:pt x="45" y="85"/>
                    <a:pt x="56" y="83"/>
                    <a:pt x="61" y="74"/>
                  </a:cubicBezTo>
                  <a:cubicBezTo>
                    <a:pt x="62" y="72"/>
                    <a:pt x="63" y="69"/>
                    <a:pt x="63" y="66"/>
                  </a:cubicBezTo>
                  <a:cubicBezTo>
                    <a:pt x="70" y="68"/>
                    <a:pt x="78" y="64"/>
                    <a:pt x="81" y="57"/>
                  </a:cubicBezTo>
                  <a:close/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51"/>
            <p:cNvSpPr>
              <a:spLocks/>
            </p:cNvSpPr>
            <p:nvPr/>
          </p:nvSpPr>
          <p:spPr bwMode="auto">
            <a:xfrm>
              <a:off x="5732463" y="3978275"/>
              <a:ext cx="315913" cy="231775"/>
            </a:xfrm>
            <a:custGeom>
              <a:avLst/>
              <a:gdLst>
                <a:gd name="T0" fmla="*/ 63 w 84"/>
                <a:gd name="T1" fmla="*/ 55 h 62"/>
                <a:gd name="T2" fmla="*/ 37 w 84"/>
                <a:gd name="T3" fmla="*/ 55 h 62"/>
                <a:gd name="T4" fmla="*/ 31 w 84"/>
                <a:gd name="T5" fmla="*/ 7 h 62"/>
                <a:gd name="T6" fmla="*/ 84 w 84"/>
                <a:gd name="T7" fmla="*/ 20 h 62"/>
                <a:gd name="T8" fmla="*/ 63 w 84"/>
                <a:gd name="T9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2">
                  <a:moveTo>
                    <a:pt x="63" y="55"/>
                  </a:moveTo>
                  <a:cubicBezTo>
                    <a:pt x="56" y="62"/>
                    <a:pt x="44" y="62"/>
                    <a:pt x="37" y="55"/>
                  </a:cubicBezTo>
                  <a:cubicBezTo>
                    <a:pt x="23" y="40"/>
                    <a:pt x="0" y="12"/>
                    <a:pt x="31" y="7"/>
                  </a:cubicBezTo>
                  <a:cubicBezTo>
                    <a:pt x="72" y="0"/>
                    <a:pt x="84" y="11"/>
                    <a:pt x="84" y="20"/>
                  </a:cubicBezTo>
                  <a:cubicBezTo>
                    <a:pt x="84" y="26"/>
                    <a:pt x="75" y="45"/>
                    <a:pt x="63" y="55"/>
                  </a:cubicBezTo>
                </a:path>
              </a:pathLst>
            </a:cu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52"/>
            <p:cNvSpPr>
              <a:spLocks/>
            </p:cNvSpPr>
            <p:nvPr/>
          </p:nvSpPr>
          <p:spPr bwMode="auto">
            <a:xfrm>
              <a:off x="5229226" y="4044950"/>
              <a:ext cx="357188" cy="203200"/>
            </a:xfrm>
            <a:custGeom>
              <a:avLst/>
              <a:gdLst>
                <a:gd name="T0" fmla="*/ 47 w 95"/>
                <a:gd name="T1" fmla="*/ 0 h 54"/>
                <a:gd name="T2" fmla="*/ 0 w 95"/>
                <a:gd name="T3" fmla="*/ 26 h 54"/>
                <a:gd name="T4" fmla="*/ 47 w 95"/>
                <a:gd name="T5" fmla="*/ 54 h 54"/>
                <a:gd name="T6" fmla="*/ 48 w 95"/>
                <a:gd name="T7" fmla="*/ 54 h 54"/>
                <a:gd name="T8" fmla="*/ 95 w 95"/>
                <a:gd name="T9" fmla="*/ 27 h 54"/>
                <a:gd name="T10" fmla="*/ 48 w 95"/>
                <a:gd name="T11" fmla="*/ 0 h 54"/>
                <a:gd name="T12" fmla="*/ 47 w 9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54">
                  <a:moveTo>
                    <a:pt x="47" y="0"/>
                  </a:moveTo>
                  <a:cubicBezTo>
                    <a:pt x="21" y="0"/>
                    <a:pt x="1" y="11"/>
                    <a:pt x="0" y="26"/>
                  </a:cubicBezTo>
                  <a:cubicBezTo>
                    <a:pt x="0" y="41"/>
                    <a:pt x="21" y="53"/>
                    <a:pt x="47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74" y="54"/>
                    <a:pt x="95" y="42"/>
                    <a:pt x="95" y="27"/>
                  </a:cubicBezTo>
                  <a:cubicBezTo>
                    <a:pt x="95" y="12"/>
                    <a:pt x="74" y="0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F1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53"/>
            <p:cNvSpPr>
              <a:spLocks/>
            </p:cNvSpPr>
            <p:nvPr/>
          </p:nvSpPr>
          <p:spPr bwMode="auto">
            <a:xfrm>
              <a:off x="6273801" y="4056063"/>
              <a:ext cx="319088" cy="203200"/>
            </a:xfrm>
            <a:custGeom>
              <a:avLst/>
              <a:gdLst>
                <a:gd name="T0" fmla="*/ 47 w 85"/>
                <a:gd name="T1" fmla="*/ 0 h 54"/>
                <a:gd name="T2" fmla="*/ 0 w 85"/>
                <a:gd name="T3" fmla="*/ 26 h 54"/>
                <a:gd name="T4" fmla="*/ 47 w 85"/>
                <a:gd name="T5" fmla="*/ 54 h 54"/>
                <a:gd name="T6" fmla="*/ 48 w 85"/>
                <a:gd name="T7" fmla="*/ 54 h 54"/>
                <a:gd name="T8" fmla="*/ 68 w 85"/>
                <a:gd name="T9" fmla="*/ 51 h 54"/>
                <a:gd name="T10" fmla="*/ 85 w 85"/>
                <a:gd name="T11" fmla="*/ 11 h 54"/>
                <a:gd name="T12" fmla="*/ 48 w 85"/>
                <a:gd name="T13" fmla="*/ 0 h 54"/>
                <a:gd name="T14" fmla="*/ 47 w 85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54">
                  <a:moveTo>
                    <a:pt x="47" y="0"/>
                  </a:moveTo>
                  <a:cubicBezTo>
                    <a:pt x="21" y="0"/>
                    <a:pt x="0" y="12"/>
                    <a:pt x="0" y="26"/>
                  </a:cubicBezTo>
                  <a:cubicBezTo>
                    <a:pt x="0" y="41"/>
                    <a:pt x="21" y="53"/>
                    <a:pt x="47" y="54"/>
                  </a:cubicBezTo>
                  <a:cubicBezTo>
                    <a:pt x="47" y="54"/>
                    <a:pt x="48" y="54"/>
                    <a:pt x="48" y="54"/>
                  </a:cubicBezTo>
                  <a:cubicBezTo>
                    <a:pt x="55" y="54"/>
                    <a:pt x="62" y="53"/>
                    <a:pt x="68" y="51"/>
                  </a:cubicBezTo>
                  <a:cubicBezTo>
                    <a:pt x="75" y="39"/>
                    <a:pt x="81" y="26"/>
                    <a:pt x="85" y="11"/>
                  </a:cubicBezTo>
                  <a:cubicBezTo>
                    <a:pt x="77" y="4"/>
                    <a:pt x="63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F1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54"/>
            <p:cNvSpPr>
              <a:spLocks/>
            </p:cNvSpPr>
            <p:nvPr/>
          </p:nvSpPr>
          <p:spPr bwMode="auto">
            <a:xfrm>
              <a:off x="6529388" y="4097338"/>
              <a:ext cx="100013" cy="150812"/>
            </a:xfrm>
            <a:custGeom>
              <a:avLst/>
              <a:gdLst>
                <a:gd name="T0" fmla="*/ 17 w 27"/>
                <a:gd name="T1" fmla="*/ 0 h 40"/>
                <a:gd name="T2" fmla="*/ 0 w 27"/>
                <a:gd name="T3" fmla="*/ 40 h 40"/>
                <a:gd name="T4" fmla="*/ 27 w 27"/>
                <a:gd name="T5" fmla="*/ 16 h 40"/>
                <a:gd name="T6" fmla="*/ 17 w 2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0">
                  <a:moveTo>
                    <a:pt x="17" y="0"/>
                  </a:moveTo>
                  <a:cubicBezTo>
                    <a:pt x="13" y="15"/>
                    <a:pt x="7" y="28"/>
                    <a:pt x="0" y="40"/>
                  </a:cubicBezTo>
                  <a:cubicBezTo>
                    <a:pt x="16" y="36"/>
                    <a:pt x="27" y="27"/>
                    <a:pt x="27" y="16"/>
                  </a:cubicBezTo>
                  <a:cubicBezTo>
                    <a:pt x="27" y="10"/>
                    <a:pt x="23" y="4"/>
                    <a:pt x="17" y="0"/>
                  </a:cubicBezTo>
                </a:path>
              </a:pathLst>
            </a:custGeom>
            <a:solidFill>
              <a:srgbClr val="EEC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55"/>
            <p:cNvSpPr>
              <a:spLocks/>
            </p:cNvSpPr>
            <p:nvPr/>
          </p:nvSpPr>
          <p:spPr bwMode="auto">
            <a:xfrm>
              <a:off x="5303838" y="3781425"/>
              <a:ext cx="349250" cy="327025"/>
            </a:xfrm>
            <a:custGeom>
              <a:avLst/>
              <a:gdLst>
                <a:gd name="T0" fmla="*/ 93 w 93"/>
                <a:gd name="T1" fmla="*/ 44 h 87"/>
                <a:gd name="T2" fmla="*/ 46 w 93"/>
                <a:gd name="T3" fmla="*/ 87 h 87"/>
                <a:gd name="T4" fmla="*/ 0 w 93"/>
                <a:gd name="T5" fmla="*/ 43 h 87"/>
                <a:gd name="T6" fmla="*/ 47 w 93"/>
                <a:gd name="T7" fmla="*/ 0 h 87"/>
                <a:gd name="T8" fmla="*/ 93 w 93"/>
                <a:gd name="T9" fmla="*/ 4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7">
                  <a:moveTo>
                    <a:pt x="93" y="44"/>
                  </a:moveTo>
                  <a:cubicBezTo>
                    <a:pt x="92" y="68"/>
                    <a:pt x="71" y="87"/>
                    <a:pt x="46" y="87"/>
                  </a:cubicBezTo>
                  <a:cubicBezTo>
                    <a:pt x="21" y="86"/>
                    <a:pt x="0" y="67"/>
                    <a:pt x="0" y="43"/>
                  </a:cubicBezTo>
                  <a:cubicBezTo>
                    <a:pt x="1" y="19"/>
                    <a:pt x="21" y="0"/>
                    <a:pt x="47" y="0"/>
                  </a:cubicBezTo>
                  <a:cubicBezTo>
                    <a:pt x="72" y="0"/>
                    <a:pt x="93" y="20"/>
                    <a:pt x="93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56"/>
            <p:cNvSpPr>
              <a:spLocks/>
            </p:cNvSpPr>
            <p:nvPr/>
          </p:nvSpPr>
          <p:spPr bwMode="auto">
            <a:xfrm>
              <a:off x="5353051" y="3883025"/>
              <a:ext cx="104775" cy="106362"/>
            </a:xfrm>
            <a:custGeom>
              <a:avLst/>
              <a:gdLst>
                <a:gd name="T0" fmla="*/ 27 w 28"/>
                <a:gd name="T1" fmla="*/ 14 h 28"/>
                <a:gd name="T2" fmla="*/ 14 w 28"/>
                <a:gd name="T3" fmla="*/ 28 h 28"/>
                <a:gd name="T4" fmla="*/ 0 w 28"/>
                <a:gd name="T5" fmla="*/ 14 h 28"/>
                <a:gd name="T6" fmla="*/ 14 w 28"/>
                <a:gd name="T7" fmla="*/ 0 h 28"/>
                <a:gd name="T8" fmla="*/ 27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7" y="14"/>
                  </a:moveTo>
                  <a:cubicBezTo>
                    <a:pt x="27" y="22"/>
                    <a:pt x="21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1" y="1"/>
                    <a:pt x="28" y="7"/>
                    <a:pt x="2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Oval 57"/>
            <p:cNvSpPr>
              <a:spLocks noChangeArrowheads="1"/>
            </p:cNvSpPr>
            <p:nvPr/>
          </p:nvSpPr>
          <p:spPr bwMode="auto">
            <a:xfrm>
              <a:off x="5476876" y="3894138"/>
              <a:ext cx="41275" cy="460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Oval 58"/>
            <p:cNvSpPr>
              <a:spLocks noChangeArrowheads="1"/>
            </p:cNvSpPr>
            <p:nvPr/>
          </p:nvSpPr>
          <p:spPr bwMode="auto">
            <a:xfrm>
              <a:off x="5449888" y="3959225"/>
              <a:ext cx="46038" cy="41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59"/>
            <p:cNvSpPr>
              <a:spLocks/>
            </p:cNvSpPr>
            <p:nvPr/>
          </p:nvSpPr>
          <p:spPr bwMode="auto">
            <a:xfrm>
              <a:off x="6213476" y="3789363"/>
              <a:ext cx="349250" cy="323850"/>
            </a:xfrm>
            <a:custGeom>
              <a:avLst/>
              <a:gdLst>
                <a:gd name="T0" fmla="*/ 93 w 93"/>
                <a:gd name="T1" fmla="*/ 43 h 86"/>
                <a:gd name="T2" fmla="*/ 46 w 93"/>
                <a:gd name="T3" fmla="*/ 86 h 86"/>
                <a:gd name="T4" fmla="*/ 1 w 93"/>
                <a:gd name="T5" fmla="*/ 43 h 86"/>
                <a:gd name="T6" fmla="*/ 47 w 93"/>
                <a:gd name="T7" fmla="*/ 0 h 86"/>
                <a:gd name="T8" fmla="*/ 93 w 93"/>
                <a:gd name="T9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6">
                  <a:moveTo>
                    <a:pt x="93" y="43"/>
                  </a:moveTo>
                  <a:cubicBezTo>
                    <a:pt x="93" y="67"/>
                    <a:pt x="72" y="86"/>
                    <a:pt x="46" y="86"/>
                  </a:cubicBezTo>
                  <a:cubicBezTo>
                    <a:pt x="21" y="86"/>
                    <a:pt x="0" y="66"/>
                    <a:pt x="1" y="43"/>
                  </a:cubicBezTo>
                  <a:cubicBezTo>
                    <a:pt x="1" y="19"/>
                    <a:pt x="22" y="0"/>
                    <a:pt x="47" y="0"/>
                  </a:cubicBezTo>
                  <a:cubicBezTo>
                    <a:pt x="73" y="0"/>
                    <a:pt x="93" y="20"/>
                    <a:pt x="93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60"/>
            <p:cNvSpPr>
              <a:spLocks/>
            </p:cNvSpPr>
            <p:nvPr/>
          </p:nvSpPr>
          <p:spPr bwMode="auto">
            <a:xfrm>
              <a:off x="6262688" y="3890963"/>
              <a:ext cx="104775" cy="104775"/>
            </a:xfrm>
            <a:custGeom>
              <a:avLst/>
              <a:gdLst>
                <a:gd name="T0" fmla="*/ 28 w 28"/>
                <a:gd name="T1" fmla="*/ 14 h 28"/>
                <a:gd name="T2" fmla="*/ 14 w 28"/>
                <a:gd name="T3" fmla="*/ 28 h 28"/>
                <a:gd name="T4" fmla="*/ 0 w 28"/>
                <a:gd name="T5" fmla="*/ 14 h 28"/>
                <a:gd name="T6" fmla="*/ 14 w 28"/>
                <a:gd name="T7" fmla="*/ 0 h 28"/>
                <a:gd name="T8" fmla="*/ 28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1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Oval 61"/>
            <p:cNvSpPr>
              <a:spLocks noChangeArrowheads="1"/>
            </p:cNvSpPr>
            <p:nvPr/>
          </p:nvSpPr>
          <p:spPr bwMode="auto">
            <a:xfrm>
              <a:off x="6386513" y="3902075"/>
              <a:ext cx="44450" cy="460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62"/>
            <p:cNvSpPr>
              <a:spLocks/>
            </p:cNvSpPr>
            <p:nvPr/>
          </p:nvSpPr>
          <p:spPr bwMode="auto">
            <a:xfrm>
              <a:off x="6362701" y="3962400"/>
              <a:ext cx="41275" cy="44450"/>
            </a:xfrm>
            <a:custGeom>
              <a:avLst/>
              <a:gdLst>
                <a:gd name="T0" fmla="*/ 11 w 11"/>
                <a:gd name="T1" fmla="*/ 6 h 12"/>
                <a:gd name="T2" fmla="*/ 5 w 11"/>
                <a:gd name="T3" fmla="*/ 12 h 12"/>
                <a:gd name="T4" fmla="*/ 0 w 11"/>
                <a:gd name="T5" fmla="*/ 6 h 12"/>
                <a:gd name="T6" fmla="*/ 6 w 11"/>
                <a:gd name="T7" fmla="*/ 0 h 12"/>
                <a:gd name="T8" fmla="*/ 11 w 1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9"/>
                    <a:pt x="9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63"/>
            <p:cNvSpPr>
              <a:spLocks/>
            </p:cNvSpPr>
            <p:nvPr/>
          </p:nvSpPr>
          <p:spPr bwMode="auto">
            <a:xfrm>
              <a:off x="5751513" y="4203700"/>
              <a:ext cx="322263" cy="63500"/>
            </a:xfrm>
            <a:custGeom>
              <a:avLst/>
              <a:gdLst>
                <a:gd name="T0" fmla="*/ 43 w 86"/>
                <a:gd name="T1" fmla="*/ 0 h 17"/>
                <a:gd name="T2" fmla="*/ 42 w 86"/>
                <a:gd name="T3" fmla="*/ 1 h 17"/>
                <a:gd name="T4" fmla="*/ 25 w 86"/>
                <a:gd name="T5" fmla="*/ 9 h 17"/>
                <a:gd name="T6" fmla="*/ 25 w 86"/>
                <a:gd name="T7" fmla="*/ 9 h 17"/>
                <a:gd name="T8" fmla="*/ 12 w 86"/>
                <a:gd name="T9" fmla="*/ 6 h 17"/>
                <a:gd name="T10" fmla="*/ 9 w 86"/>
                <a:gd name="T11" fmla="*/ 4 h 17"/>
                <a:gd name="T12" fmla="*/ 8 w 86"/>
                <a:gd name="T13" fmla="*/ 4 h 17"/>
                <a:gd name="T14" fmla="*/ 7 w 86"/>
                <a:gd name="T15" fmla="*/ 3 h 17"/>
                <a:gd name="T16" fmla="*/ 7 w 86"/>
                <a:gd name="T17" fmla="*/ 3 h 17"/>
                <a:gd name="T18" fmla="*/ 5 w 86"/>
                <a:gd name="T19" fmla="*/ 3 h 17"/>
                <a:gd name="T20" fmla="*/ 2 w 86"/>
                <a:gd name="T21" fmla="*/ 4 h 17"/>
                <a:gd name="T22" fmla="*/ 3 w 86"/>
                <a:gd name="T23" fmla="*/ 10 h 17"/>
                <a:gd name="T24" fmla="*/ 25 w 86"/>
                <a:gd name="T25" fmla="*/ 17 h 17"/>
                <a:gd name="T26" fmla="*/ 25 w 86"/>
                <a:gd name="T27" fmla="*/ 17 h 17"/>
                <a:gd name="T28" fmla="*/ 45 w 86"/>
                <a:gd name="T29" fmla="*/ 9 h 17"/>
                <a:gd name="T30" fmla="*/ 50 w 86"/>
                <a:gd name="T31" fmla="*/ 12 h 17"/>
                <a:gd name="T32" fmla="*/ 68 w 86"/>
                <a:gd name="T33" fmla="*/ 17 h 17"/>
                <a:gd name="T34" fmla="*/ 68 w 86"/>
                <a:gd name="T35" fmla="*/ 17 h 17"/>
                <a:gd name="T36" fmla="*/ 84 w 86"/>
                <a:gd name="T37" fmla="*/ 11 h 17"/>
                <a:gd name="T38" fmla="*/ 84 w 86"/>
                <a:gd name="T39" fmla="*/ 5 h 17"/>
                <a:gd name="T40" fmla="*/ 81 w 86"/>
                <a:gd name="T41" fmla="*/ 4 h 17"/>
                <a:gd name="T42" fmla="*/ 78 w 86"/>
                <a:gd name="T43" fmla="*/ 5 h 17"/>
                <a:gd name="T44" fmla="*/ 68 w 86"/>
                <a:gd name="T45" fmla="*/ 9 h 17"/>
                <a:gd name="T46" fmla="*/ 68 w 86"/>
                <a:gd name="T47" fmla="*/ 9 h 17"/>
                <a:gd name="T48" fmla="*/ 54 w 86"/>
                <a:gd name="T49" fmla="*/ 5 h 17"/>
                <a:gd name="T50" fmla="*/ 49 w 86"/>
                <a:gd name="T51" fmla="*/ 2 h 17"/>
                <a:gd name="T52" fmla="*/ 48 w 86"/>
                <a:gd name="T53" fmla="*/ 1 h 17"/>
                <a:gd name="T54" fmla="*/ 48 w 86"/>
                <a:gd name="T55" fmla="*/ 1 h 17"/>
                <a:gd name="T56" fmla="*/ 48 w 86"/>
                <a:gd name="T57" fmla="*/ 1 h 17"/>
                <a:gd name="T58" fmla="*/ 48 w 86"/>
                <a:gd name="T59" fmla="*/ 1 h 17"/>
                <a:gd name="T60" fmla="*/ 47 w 86"/>
                <a:gd name="T61" fmla="*/ 0 h 17"/>
                <a:gd name="T62" fmla="*/ 46 w 86"/>
                <a:gd name="T63" fmla="*/ 0 h 17"/>
                <a:gd name="T64" fmla="*/ 43 w 86"/>
                <a:gd name="T6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17">
                  <a:moveTo>
                    <a:pt x="43" y="0"/>
                  </a:moveTo>
                  <a:cubicBezTo>
                    <a:pt x="43" y="0"/>
                    <a:pt x="42" y="1"/>
                    <a:pt x="42" y="1"/>
                  </a:cubicBezTo>
                  <a:cubicBezTo>
                    <a:pt x="36" y="7"/>
                    <a:pt x="30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16" y="7"/>
                    <a:pt x="12" y="6"/>
                  </a:cubicBezTo>
                  <a:cubicBezTo>
                    <a:pt x="11" y="5"/>
                    <a:pt x="9" y="5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4" y="3"/>
                    <a:pt x="2" y="3"/>
                    <a:pt x="2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3" y="10"/>
                    <a:pt x="12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1" y="17"/>
                    <a:pt x="39" y="15"/>
                    <a:pt x="45" y="9"/>
                  </a:cubicBezTo>
                  <a:cubicBezTo>
                    <a:pt x="47" y="10"/>
                    <a:pt x="48" y="11"/>
                    <a:pt x="50" y="12"/>
                  </a:cubicBezTo>
                  <a:cubicBezTo>
                    <a:pt x="54" y="14"/>
                    <a:pt x="61" y="17"/>
                    <a:pt x="68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73" y="17"/>
                    <a:pt x="79" y="15"/>
                    <a:pt x="84" y="11"/>
                  </a:cubicBezTo>
                  <a:cubicBezTo>
                    <a:pt x="85" y="9"/>
                    <a:pt x="86" y="7"/>
                    <a:pt x="84" y="5"/>
                  </a:cubicBezTo>
                  <a:cubicBezTo>
                    <a:pt x="83" y="4"/>
                    <a:pt x="82" y="4"/>
                    <a:pt x="81" y="4"/>
                  </a:cubicBezTo>
                  <a:cubicBezTo>
                    <a:pt x="80" y="4"/>
                    <a:pt x="79" y="4"/>
                    <a:pt x="78" y="5"/>
                  </a:cubicBezTo>
                  <a:cubicBezTo>
                    <a:pt x="75" y="8"/>
                    <a:pt x="71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3" y="9"/>
                    <a:pt x="58" y="7"/>
                    <a:pt x="54" y="5"/>
                  </a:cubicBezTo>
                  <a:cubicBezTo>
                    <a:pt x="52" y="4"/>
                    <a:pt x="50" y="3"/>
                    <a:pt x="49" y="2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5" y="0"/>
                    <a:pt x="44" y="0"/>
                    <a:pt x="43" y="0"/>
                  </a:cubicBezTo>
                </a:path>
              </a:pathLst>
            </a:custGeom>
            <a:solidFill>
              <a:srgbClr val="EB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64"/>
            <p:cNvSpPr>
              <a:spLocks/>
            </p:cNvSpPr>
            <p:nvPr/>
          </p:nvSpPr>
          <p:spPr bwMode="auto">
            <a:xfrm>
              <a:off x="5911851" y="4203700"/>
              <a:ext cx="15875" cy="0"/>
            </a:xfrm>
            <a:custGeom>
              <a:avLst/>
              <a:gdLst>
                <a:gd name="T0" fmla="*/ 2 w 4"/>
                <a:gd name="T1" fmla="*/ 0 w 4"/>
                <a:gd name="T2" fmla="*/ 3 w 4"/>
                <a:gd name="T3" fmla="*/ 4 w 4"/>
                <a:gd name="T4" fmla="*/ 2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A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7222306" y="5967356"/>
            <a:ext cx="899352" cy="846812"/>
            <a:chOff x="4665663" y="1925638"/>
            <a:chExt cx="461963" cy="434975"/>
          </a:xfrm>
        </p:grpSpPr>
        <p:sp>
          <p:nvSpPr>
            <p:cNvPr id="129" name="Freeform 65"/>
            <p:cNvSpPr>
              <a:spLocks/>
            </p:cNvSpPr>
            <p:nvPr/>
          </p:nvSpPr>
          <p:spPr bwMode="auto">
            <a:xfrm>
              <a:off x="4665663" y="1925638"/>
              <a:ext cx="461963" cy="434975"/>
            </a:xfrm>
            <a:custGeom>
              <a:avLst/>
              <a:gdLst>
                <a:gd name="T0" fmla="*/ 123 w 123"/>
                <a:gd name="T1" fmla="*/ 53 h 116"/>
                <a:gd name="T2" fmla="*/ 96 w 123"/>
                <a:gd name="T3" fmla="*/ 27 h 116"/>
                <a:gd name="T4" fmla="*/ 87 w 123"/>
                <a:gd name="T5" fmla="*/ 28 h 116"/>
                <a:gd name="T6" fmla="*/ 87 w 123"/>
                <a:gd name="T7" fmla="*/ 26 h 116"/>
                <a:gd name="T8" fmla="*/ 60 w 123"/>
                <a:gd name="T9" fmla="*/ 0 h 116"/>
                <a:gd name="T10" fmla="*/ 33 w 123"/>
                <a:gd name="T11" fmla="*/ 26 h 116"/>
                <a:gd name="T12" fmla="*/ 33 w 123"/>
                <a:gd name="T13" fmla="*/ 27 h 116"/>
                <a:gd name="T14" fmla="*/ 26 w 123"/>
                <a:gd name="T15" fmla="*/ 27 h 116"/>
                <a:gd name="T16" fmla="*/ 0 w 123"/>
                <a:gd name="T17" fmla="*/ 53 h 116"/>
                <a:gd name="T18" fmla="*/ 15 w 123"/>
                <a:gd name="T19" fmla="*/ 77 h 116"/>
                <a:gd name="T20" fmla="*/ 12 w 123"/>
                <a:gd name="T21" fmla="*/ 89 h 116"/>
                <a:gd name="T22" fmla="*/ 39 w 123"/>
                <a:gd name="T23" fmla="*/ 116 h 116"/>
                <a:gd name="T24" fmla="*/ 59 w 123"/>
                <a:gd name="T25" fmla="*/ 106 h 116"/>
                <a:gd name="T26" fmla="*/ 81 w 123"/>
                <a:gd name="T27" fmla="*/ 116 h 116"/>
                <a:gd name="T28" fmla="*/ 108 w 123"/>
                <a:gd name="T29" fmla="*/ 90 h 116"/>
                <a:gd name="T30" fmla="*/ 105 w 123"/>
                <a:gd name="T31" fmla="*/ 78 h 116"/>
                <a:gd name="T32" fmla="*/ 123 w 123"/>
                <a:gd name="T33" fmla="*/ 5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116">
                  <a:moveTo>
                    <a:pt x="123" y="53"/>
                  </a:moveTo>
                  <a:cubicBezTo>
                    <a:pt x="123" y="38"/>
                    <a:pt x="111" y="27"/>
                    <a:pt x="96" y="27"/>
                  </a:cubicBezTo>
                  <a:cubicBezTo>
                    <a:pt x="93" y="27"/>
                    <a:pt x="90" y="27"/>
                    <a:pt x="87" y="28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11"/>
                    <a:pt x="75" y="0"/>
                    <a:pt x="60" y="0"/>
                  </a:cubicBezTo>
                  <a:cubicBezTo>
                    <a:pt x="45" y="0"/>
                    <a:pt x="33" y="11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1" y="27"/>
                    <a:pt x="28" y="27"/>
                    <a:pt x="26" y="27"/>
                  </a:cubicBezTo>
                  <a:cubicBezTo>
                    <a:pt x="12" y="27"/>
                    <a:pt x="0" y="38"/>
                    <a:pt x="0" y="53"/>
                  </a:cubicBezTo>
                  <a:cubicBezTo>
                    <a:pt x="0" y="64"/>
                    <a:pt x="6" y="73"/>
                    <a:pt x="15" y="77"/>
                  </a:cubicBezTo>
                  <a:cubicBezTo>
                    <a:pt x="13" y="81"/>
                    <a:pt x="12" y="85"/>
                    <a:pt x="12" y="89"/>
                  </a:cubicBezTo>
                  <a:cubicBezTo>
                    <a:pt x="12" y="104"/>
                    <a:pt x="24" y="116"/>
                    <a:pt x="39" y="116"/>
                  </a:cubicBezTo>
                  <a:cubicBezTo>
                    <a:pt x="47" y="116"/>
                    <a:pt x="54" y="112"/>
                    <a:pt x="59" y="106"/>
                  </a:cubicBezTo>
                  <a:cubicBezTo>
                    <a:pt x="64" y="112"/>
                    <a:pt x="72" y="116"/>
                    <a:pt x="81" y="116"/>
                  </a:cubicBezTo>
                  <a:cubicBezTo>
                    <a:pt x="96" y="116"/>
                    <a:pt x="108" y="104"/>
                    <a:pt x="108" y="90"/>
                  </a:cubicBezTo>
                  <a:cubicBezTo>
                    <a:pt x="108" y="85"/>
                    <a:pt x="107" y="82"/>
                    <a:pt x="105" y="78"/>
                  </a:cubicBezTo>
                  <a:cubicBezTo>
                    <a:pt x="115" y="74"/>
                    <a:pt x="123" y="65"/>
                    <a:pt x="123" y="53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66"/>
            <p:cNvSpPr>
              <a:spLocks/>
            </p:cNvSpPr>
            <p:nvPr/>
          </p:nvSpPr>
          <p:spPr bwMode="auto">
            <a:xfrm>
              <a:off x="4714876" y="1984375"/>
              <a:ext cx="349250" cy="327025"/>
            </a:xfrm>
            <a:custGeom>
              <a:avLst/>
              <a:gdLst>
                <a:gd name="T0" fmla="*/ 45 w 93"/>
                <a:gd name="T1" fmla="*/ 0 h 87"/>
                <a:gd name="T2" fmla="*/ 25 w 93"/>
                <a:gd name="T3" fmla="*/ 20 h 87"/>
                <a:gd name="T4" fmla="*/ 25 w 93"/>
                <a:gd name="T5" fmla="*/ 21 h 87"/>
                <a:gd name="T6" fmla="*/ 20 w 93"/>
                <a:gd name="T7" fmla="*/ 20 h 87"/>
                <a:gd name="T8" fmla="*/ 0 w 93"/>
                <a:gd name="T9" fmla="*/ 40 h 87"/>
                <a:gd name="T10" fmla="*/ 11 w 93"/>
                <a:gd name="T11" fmla="*/ 58 h 87"/>
                <a:gd name="T12" fmla="*/ 9 w 93"/>
                <a:gd name="T13" fmla="*/ 67 h 87"/>
                <a:gd name="T14" fmla="*/ 29 w 93"/>
                <a:gd name="T15" fmla="*/ 87 h 87"/>
                <a:gd name="T16" fmla="*/ 45 w 93"/>
                <a:gd name="T17" fmla="*/ 80 h 87"/>
                <a:gd name="T18" fmla="*/ 61 w 93"/>
                <a:gd name="T19" fmla="*/ 87 h 87"/>
                <a:gd name="T20" fmla="*/ 82 w 93"/>
                <a:gd name="T21" fmla="*/ 68 h 87"/>
                <a:gd name="T22" fmla="*/ 80 w 93"/>
                <a:gd name="T23" fmla="*/ 59 h 87"/>
                <a:gd name="T24" fmla="*/ 93 w 93"/>
                <a:gd name="T25" fmla="*/ 40 h 87"/>
                <a:gd name="T26" fmla="*/ 73 w 93"/>
                <a:gd name="T27" fmla="*/ 20 h 87"/>
                <a:gd name="T28" fmla="*/ 66 w 93"/>
                <a:gd name="T29" fmla="*/ 21 h 87"/>
                <a:gd name="T30" fmla="*/ 66 w 93"/>
                <a:gd name="T31" fmla="*/ 20 h 87"/>
                <a:gd name="T32" fmla="*/ 45 w 93"/>
                <a:gd name="T3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87">
                  <a:moveTo>
                    <a:pt x="45" y="0"/>
                  </a:moveTo>
                  <a:cubicBezTo>
                    <a:pt x="34" y="0"/>
                    <a:pt x="25" y="9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9" y="20"/>
                    <a:pt x="0" y="29"/>
                    <a:pt x="0" y="40"/>
                  </a:cubicBezTo>
                  <a:cubicBezTo>
                    <a:pt x="0" y="48"/>
                    <a:pt x="4" y="55"/>
                    <a:pt x="11" y="58"/>
                  </a:cubicBezTo>
                  <a:cubicBezTo>
                    <a:pt x="10" y="61"/>
                    <a:pt x="9" y="64"/>
                    <a:pt x="9" y="67"/>
                  </a:cubicBezTo>
                  <a:cubicBezTo>
                    <a:pt x="9" y="78"/>
                    <a:pt x="18" y="87"/>
                    <a:pt x="29" y="87"/>
                  </a:cubicBezTo>
                  <a:cubicBezTo>
                    <a:pt x="35" y="87"/>
                    <a:pt x="41" y="85"/>
                    <a:pt x="45" y="80"/>
                  </a:cubicBezTo>
                  <a:cubicBezTo>
                    <a:pt x="49" y="85"/>
                    <a:pt x="54" y="87"/>
                    <a:pt x="61" y="87"/>
                  </a:cubicBezTo>
                  <a:cubicBezTo>
                    <a:pt x="72" y="87"/>
                    <a:pt x="82" y="79"/>
                    <a:pt x="82" y="68"/>
                  </a:cubicBezTo>
                  <a:cubicBezTo>
                    <a:pt x="82" y="65"/>
                    <a:pt x="81" y="62"/>
                    <a:pt x="80" y="59"/>
                  </a:cubicBezTo>
                  <a:cubicBezTo>
                    <a:pt x="87" y="56"/>
                    <a:pt x="93" y="49"/>
                    <a:pt x="93" y="40"/>
                  </a:cubicBezTo>
                  <a:cubicBezTo>
                    <a:pt x="93" y="29"/>
                    <a:pt x="84" y="20"/>
                    <a:pt x="73" y="20"/>
                  </a:cubicBezTo>
                  <a:cubicBezTo>
                    <a:pt x="70" y="20"/>
                    <a:pt x="68" y="20"/>
                    <a:pt x="66" y="21"/>
                  </a:cubicBezTo>
                  <a:cubicBezTo>
                    <a:pt x="66" y="21"/>
                    <a:pt x="66" y="20"/>
                    <a:pt x="66" y="20"/>
                  </a:cubicBezTo>
                  <a:cubicBezTo>
                    <a:pt x="66" y="9"/>
                    <a:pt x="57" y="0"/>
                    <a:pt x="45" y="0"/>
                  </a:cubicBezTo>
                </a:path>
              </a:pathLst>
            </a:custGeom>
            <a:solidFill>
              <a:srgbClr val="D03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67"/>
            <p:cNvSpPr>
              <a:spLocks/>
            </p:cNvSpPr>
            <p:nvPr/>
          </p:nvSpPr>
          <p:spPr bwMode="auto">
            <a:xfrm>
              <a:off x="4905376" y="2079625"/>
              <a:ext cx="101600" cy="74612"/>
            </a:xfrm>
            <a:custGeom>
              <a:avLst/>
              <a:gdLst>
                <a:gd name="T0" fmla="*/ 1 w 27"/>
                <a:gd name="T1" fmla="*/ 18 h 20"/>
                <a:gd name="T2" fmla="*/ 1 w 27"/>
                <a:gd name="T3" fmla="*/ 18 h 20"/>
                <a:gd name="T4" fmla="*/ 2 w 27"/>
                <a:gd name="T5" fmla="*/ 13 h 20"/>
                <a:gd name="T6" fmla="*/ 21 w 27"/>
                <a:gd name="T7" fmla="*/ 1 h 20"/>
                <a:gd name="T8" fmla="*/ 25 w 27"/>
                <a:gd name="T9" fmla="*/ 2 h 20"/>
                <a:gd name="T10" fmla="*/ 24 w 27"/>
                <a:gd name="T11" fmla="*/ 7 h 20"/>
                <a:gd name="T12" fmla="*/ 6 w 27"/>
                <a:gd name="T13" fmla="*/ 19 h 20"/>
                <a:gd name="T14" fmla="*/ 1 w 27"/>
                <a:gd name="T1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0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6"/>
                    <a:pt x="1" y="14"/>
                    <a:pt x="2" y="1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4" y="0"/>
                    <a:pt x="25" y="2"/>
                  </a:cubicBezTo>
                  <a:cubicBezTo>
                    <a:pt x="27" y="3"/>
                    <a:pt x="26" y="6"/>
                    <a:pt x="24" y="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2" y="19"/>
                    <a:pt x="1" y="1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Oval 68"/>
            <p:cNvSpPr>
              <a:spLocks noChangeArrowheads="1"/>
            </p:cNvSpPr>
            <p:nvPr/>
          </p:nvSpPr>
          <p:spPr bwMode="auto">
            <a:xfrm>
              <a:off x="4973638" y="2068513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69"/>
            <p:cNvSpPr>
              <a:spLocks/>
            </p:cNvSpPr>
            <p:nvPr/>
          </p:nvSpPr>
          <p:spPr bwMode="auto">
            <a:xfrm>
              <a:off x="4887913" y="2008188"/>
              <a:ext cx="25400" cy="107950"/>
            </a:xfrm>
            <a:custGeom>
              <a:avLst/>
              <a:gdLst>
                <a:gd name="T0" fmla="*/ 4 w 7"/>
                <a:gd name="T1" fmla="*/ 29 h 29"/>
                <a:gd name="T2" fmla="*/ 4 w 7"/>
                <a:gd name="T3" fmla="*/ 29 h 29"/>
                <a:gd name="T4" fmla="*/ 0 w 7"/>
                <a:gd name="T5" fmla="*/ 26 h 29"/>
                <a:gd name="T6" fmla="*/ 0 w 7"/>
                <a:gd name="T7" fmla="*/ 4 h 29"/>
                <a:gd name="T8" fmla="*/ 4 w 7"/>
                <a:gd name="T9" fmla="*/ 0 h 29"/>
                <a:gd name="T10" fmla="*/ 7 w 7"/>
                <a:gd name="T11" fmla="*/ 4 h 29"/>
                <a:gd name="T12" fmla="*/ 7 w 7"/>
                <a:gd name="T13" fmla="*/ 26 h 29"/>
                <a:gd name="T14" fmla="*/ 4 w 7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9"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9"/>
                    <a:pt x="4" y="29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Oval 70"/>
            <p:cNvSpPr>
              <a:spLocks noChangeArrowheads="1"/>
            </p:cNvSpPr>
            <p:nvPr/>
          </p:nvSpPr>
          <p:spPr bwMode="auto">
            <a:xfrm>
              <a:off x="4879976" y="1997075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71"/>
            <p:cNvSpPr>
              <a:spLocks/>
            </p:cNvSpPr>
            <p:nvPr/>
          </p:nvSpPr>
          <p:spPr bwMode="auto">
            <a:xfrm>
              <a:off x="4913313" y="2146300"/>
              <a:ext cx="109538" cy="38100"/>
            </a:xfrm>
            <a:custGeom>
              <a:avLst/>
              <a:gdLst>
                <a:gd name="T0" fmla="*/ 0 w 29"/>
                <a:gd name="T1" fmla="*/ 4 h 10"/>
                <a:gd name="T2" fmla="*/ 0 w 29"/>
                <a:gd name="T3" fmla="*/ 4 h 10"/>
                <a:gd name="T4" fmla="*/ 4 w 29"/>
                <a:gd name="T5" fmla="*/ 1 h 10"/>
                <a:gd name="T6" fmla="*/ 26 w 29"/>
                <a:gd name="T7" fmla="*/ 3 h 10"/>
                <a:gd name="T8" fmla="*/ 29 w 29"/>
                <a:gd name="T9" fmla="*/ 7 h 10"/>
                <a:gd name="T10" fmla="*/ 25 w 29"/>
                <a:gd name="T11" fmla="*/ 10 h 10"/>
                <a:gd name="T12" fmla="*/ 4 w 29"/>
                <a:gd name="T13" fmla="*/ 8 h 10"/>
                <a:gd name="T14" fmla="*/ 0 w 2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3"/>
                    <a:pt x="29" y="5"/>
                    <a:pt x="29" y="7"/>
                  </a:cubicBezTo>
                  <a:cubicBezTo>
                    <a:pt x="29" y="9"/>
                    <a:pt x="27" y="10"/>
                    <a:pt x="25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72"/>
            <p:cNvSpPr>
              <a:spLocks/>
            </p:cNvSpPr>
            <p:nvPr/>
          </p:nvSpPr>
          <p:spPr bwMode="auto">
            <a:xfrm>
              <a:off x="4992688" y="2146300"/>
              <a:ext cx="44450" cy="46037"/>
            </a:xfrm>
            <a:custGeom>
              <a:avLst/>
              <a:gdLst>
                <a:gd name="T0" fmla="*/ 10 w 12"/>
                <a:gd name="T1" fmla="*/ 10 h 12"/>
                <a:gd name="T2" fmla="*/ 2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10"/>
                  </a:moveTo>
                  <a:cubicBezTo>
                    <a:pt x="8" y="12"/>
                    <a:pt x="5" y="12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2" y="4"/>
                    <a:pt x="12" y="7"/>
                    <a:pt x="10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73"/>
            <p:cNvSpPr>
              <a:spLocks/>
            </p:cNvSpPr>
            <p:nvPr/>
          </p:nvSpPr>
          <p:spPr bwMode="auto">
            <a:xfrm>
              <a:off x="4899026" y="2184400"/>
              <a:ext cx="82550" cy="90487"/>
            </a:xfrm>
            <a:custGeom>
              <a:avLst/>
              <a:gdLst>
                <a:gd name="T0" fmla="*/ 1 w 22"/>
                <a:gd name="T1" fmla="*/ 1 h 24"/>
                <a:gd name="T2" fmla="*/ 1 w 22"/>
                <a:gd name="T3" fmla="*/ 1 h 24"/>
                <a:gd name="T4" fmla="*/ 6 w 22"/>
                <a:gd name="T5" fmla="*/ 2 h 24"/>
                <a:gd name="T6" fmla="*/ 21 w 22"/>
                <a:gd name="T7" fmla="*/ 18 h 24"/>
                <a:gd name="T8" fmla="*/ 21 w 22"/>
                <a:gd name="T9" fmla="*/ 23 h 24"/>
                <a:gd name="T10" fmla="*/ 16 w 22"/>
                <a:gd name="T11" fmla="*/ 23 h 24"/>
                <a:gd name="T12" fmla="*/ 1 w 22"/>
                <a:gd name="T13" fmla="*/ 6 h 24"/>
                <a:gd name="T14" fmla="*/ 1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1" y="23"/>
                  </a:cubicBezTo>
                  <a:cubicBezTo>
                    <a:pt x="19" y="24"/>
                    <a:pt x="17" y="24"/>
                    <a:pt x="16" y="2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74"/>
            <p:cNvSpPr>
              <a:spLocks/>
            </p:cNvSpPr>
            <p:nvPr/>
          </p:nvSpPr>
          <p:spPr bwMode="auto">
            <a:xfrm>
              <a:off x="4951413" y="2239963"/>
              <a:ext cx="41275" cy="46037"/>
            </a:xfrm>
            <a:custGeom>
              <a:avLst/>
              <a:gdLst>
                <a:gd name="T0" fmla="*/ 6 w 11"/>
                <a:gd name="T1" fmla="*/ 11 h 12"/>
                <a:gd name="T2" fmla="*/ 0 w 11"/>
                <a:gd name="T3" fmla="*/ 7 h 12"/>
                <a:gd name="T4" fmla="*/ 5 w 11"/>
                <a:gd name="T5" fmla="*/ 0 h 12"/>
                <a:gd name="T6" fmla="*/ 11 w 11"/>
                <a:gd name="T7" fmla="*/ 5 h 12"/>
                <a:gd name="T8" fmla="*/ 6 w 1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6" y="11"/>
                  </a:moveTo>
                  <a:cubicBezTo>
                    <a:pt x="3" y="12"/>
                    <a:pt x="0" y="10"/>
                    <a:pt x="0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75"/>
            <p:cNvSpPr>
              <a:spLocks/>
            </p:cNvSpPr>
            <p:nvPr/>
          </p:nvSpPr>
          <p:spPr bwMode="auto">
            <a:xfrm>
              <a:off x="4808538" y="2181225"/>
              <a:ext cx="82550" cy="88900"/>
            </a:xfrm>
            <a:custGeom>
              <a:avLst/>
              <a:gdLst>
                <a:gd name="T0" fmla="*/ 20 w 22"/>
                <a:gd name="T1" fmla="*/ 1 h 24"/>
                <a:gd name="T2" fmla="*/ 20 w 22"/>
                <a:gd name="T3" fmla="*/ 1 h 24"/>
                <a:gd name="T4" fmla="*/ 21 w 22"/>
                <a:gd name="T5" fmla="*/ 6 h 24"/>
                <a:gd name="T6" fmla="*/ 7 w 22"/>
                <a:gd name="T7" fmla="*/ 23 h 24"/>
                <a:gd name="T8" fmla="*/ 2 w 22"/>
                <a:gd name="T9" fmla="*/ 23 h 24"/>
                <a:gd name="T10" fmla="*/ 1 w 22"/>
                <a:gd name="T11" fmla="*/ 18 h 24"/>
                <a:gd name="T12" fmla="*/ 15 w 22"/>
                <a:gd name="T13" fmla="*/ 1 h 24"/>
                <a:gd name="T14" fmla="*/ 20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4"/>
                    <a:pt x="3" y="24"/>
                    <a:pt x="2" y="23"/>
                  </a:cubicBezTo>
                  <a:cubicBezTo>
                    <a:pt x="0" y="22"/>
                    <a:pt x="0" y="20"/>
                    <a:pt x="1" y="1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9" y="0"/>
                    <a:pt x="20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76"/>
            <p:cNvSpPr>
              <a:spLocks/>
            </p:cNvSpPr>
            <p:nvPr/>
          </p:nvSpPr>
          <p:spPr bwMode="auto">
            <a:xfrm>
              <a:off x="4800601" y="2236788"/>
              <a:ext cx="44450" cy="49212"/>
            </a:xfrm>
            <a:custGeom>
              <a:avLst/>
              <a:gdLst>
                <a:gd name="T0" fmla="*/ 1 w 12"/>
                <a:gd name="T1" fmla="*/ 8 h 13"/>
                <a:gd name="T2" fmla="*/ 4 w 12"/>
                <a:gd name="T3" fmla="*/ 1 h 13"/>
                <a:gd name="T4" fmla="*/ 11 w 12"/>
                <a:gd name="T5" fmla="*/ 5 h 13"/>
                <a:gd name="T6" fmla="*/ 7 w 12"/>
                <a:gd name="T7" fmla="*/ 12 h 13"/>
                <a:gd name="T8" fmla="*/ 1 w 12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" y="8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10" y="2"/>
                    <a:pt x="11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5" y="13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77"/>
            <p:cNvSpPr>
              <a:spLocks/>
            </p:cNvSpPr>
            <p:nvPr/>
          </p:nvSpPr>
          <p:spPr bwMode="auto">
            <a:xfrm>
              <a:off x="4759326" y="2127250"/>
              <a:ext cx="109538" cy="49212"/>
            </a:xfrm>
            <a:custGeom>
              <a:avLst/>
              <a:gdLst>
                <a:gd name="T0" fmla="*/ 28 w 29"/>
                <a:gd name="T1" fmla="*/ 10 h 13"/>
                <a:gd name="T2" fmla="*/ 28 w 29"/>
                <a:gd name="T3" fmla="*/ 10 h 13"/>
                <a:gd name="T4" fmla="*/ 24 w 29"/>
                <a:gd name="T5" fmla="*/ 12 h 13"/>
                <a:gd name="T6" fmla="*/ 3 w 29"/>
                <a:gd name="T7" fmla="*/ 7 h 13"/>
                <a:gd name="T8" fmla="*/ 0 w 29"/>
                <a:gd name="T9" fmla="*/ 3 h 13"/>
                <a:gd name="T10" fmla="*/ 4 w 29"/>
                <a:gd name="T11" fmla="*/ 0 h 13"/>
                <a:gd name="T12" fmla="*/ 26 w 29"/>
                <a:gd name="T13" fmla="*/ 6 h 13"/>
                <a:gd name="T14" fmla="*/ 28 w 29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3"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2"/>
                    <a:pt x="26" y="13"/>
                    <a:pt x="24" y="1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8" y="6"/>
                    <a:pt x="29" y="8"/>
                    <a:pt x="28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78"/>
            <p:cNvSpPr>
              <a:spLocks/>
            </p:cNvSpPr>
            <p:nvPr/>
          </p:nvSpPr>
          <p:spPr bwMode="auto">
            <a:xfrm>
              <a:off x="4745038" y="2120900"/>
              <a:ext cx="47625" cy="44450"/>
            </a:xfrm>
            <a:custGeom>
              <a:avLst/>
              <a:gdLst>
                <a:gd name="T0" fmla="*/ 3 w 13"/>
                <a:gd name="T1" fmla="*/ 2 h 12"/>
                <a:gd name="T2" fmla="*/ 11 w 13"/>
                <a:gd name="T3" fmla="*/ 2 h 12"/>
                <a:gd name="T4" fmla="*/ 10 w 13"/>
                <a:gd name="T5" fmla="*/ 10 h 12"/>
                <a:gd name="T6" fmla="*/ 3 w 13"/>
                <a:gd name="T7" fmla="*/ 10 h 12"/>
                <a:gd name="T8" fmla="*/ 3 w 1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3" y="2"/>
                  </a:moveTo>
                  <a:cubicBezTo>
                    <a:pt x="5" y="0"/>
                    <a:pt x="8" y="0"/>
                    <a:pt x="11" y="2"/>
                  </a:cubicBezTo>
                  <a:cubicBezTo>
                    <a:pt x="13" y="4"/>
                    <a:pt x="13" y="8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79"/>
            <p:cNvSpPr>
              <a:spLocks/>
            </p:cNvSpPr>
            <p:nvPr/>
          </p:nvSpPr>
          <p:spPr bwMode="auto">
            <a:xfrm>
              <a:off x="4800601" y="2055813"/>
              <a:ext cx="82550" cy="90487"/>
            </a:xfrm>
            <a:custGeom>
              <a:avLst/>
              <a:gdLst>
                <a:gd name="T0" fmla="*/ 20 w 22"/>
                <a:gd name="T1" fmla="*/ 23 h 24"/>
                <a:gd name="T2" fmla="*/ 20 w 22"/>
                <a:gd name="T3" fmla="*/ 23 h 24"/>
                <a:gd name="T4" fmla="*/ 15 w 22"/>
                <a:gd name="T5" fmla="*/ 22 h 24"/>
                <a:gd name="T6" fmla="*/ 1 w 22"/>
                <a:gd name="T7" fmla="*/ 6 h 24"/>
                <a:gd name="T8" fmla="*/ 1 w 22"/>
                <a:gd name="T9" fmla="*/ 1 h 24"/>
                <a:gd name="T10" fmla="*/ 6 w 22"/>
                <a:gd name="T11" fmla="*/ 1 h 24"/>
                <a:gd name="T12" fmla="*/ 21 w 22"/>
                <a:gd name="T13" fmla="*/ 18 h 24"/>
                <a:gd name="T14" fmla="*/ 20 w 22"/>
                <a:gd name="T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19" y="24"/>
                    <a:pt x="17" y="24"/>
                    <a:pt x="15" y="2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0" y="23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80"/>
            <p:cNvSpPr>
              <a:spLocks/>
            </p:cNvSpPr>
            <p:nvPr/>
          </p:nvSpPr>
          <p:spPr bwMode="auto">
            <a:xfrm>
              <a:off x="4789488" y="2044700"/>
              <a:ext cx="44450" cy="46037"/>
            </a:xfrm>
            <a:custGeom>
              <a:avLst/>
              <a:gdLst>
                <a:gd name="T0" fmla="*/ 5 w 12"/>
                <a:gd name="T1" fmla="*/ 1 h 12"/>
                <a:gd name="T2" fmla="*/ 11 w 12"/>
                <a:gd name="T3" fmla="*/ 5 h 12"/>
                <a:gd name="T4" fmla="*/ 6 w 12"/>
                <a:gd name="T5" fmla="*/ 12 h 12"/>
                <a:gd name="T6" fmla="*/ 0 w 12"/>
                <a:gd name="T7" fmla="*/ 7 h 12"/>
                <a:gd name="T8" fmla="*/ 5 w 1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1"/>
                  </a:move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9" y="11"/>
                    <a:pt x="6" y="12"/>
                  </a:cubicBezTo>
                  <a:cubicBezTo>
                    <a:pt x="3" y="12"/>
                    <a:pt x="1" y="10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Oval 81"/>
            <p:cNvSpPr>
              <a:spLocks noChangeArrowheads="1"/>
            </p:cNvSpPr>
            <p:nvPr/>
          </p:nvSpPr>
          <p:spPr bwMode="auto">
            <a:xfrm>
              <a:off x="4841876" y="2105025"/>
              <a:ext cx="101600" cy="101600"/>
            </a:xfrm>
            <a:prstGeom prst="ellipse">
              <a:avLst/>
            </a:prstGeom>
            <a:solidFill>
              <a:srgbClr val="FFB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22225" y="0"/>
            <a:ext cx="12191172" cy="6819901"/>
            <a:chOff x="22225" y="0"/>
            <a:chExt cx="12191172" cy="6819901"/>
          </a:xfrm>
        </p:grpSpPr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25400" y="20638"/>
              <a:ext cx="12151484" cy="6799263"/>
            </a:xfrm>
            <a:prstGeom prst="rect">
              <a:avLst/>
            </a:prstGeom>
            <a:noFill/>
            <a:ln w="58738" cap="flat">
              <a:solidFill>
                <a:srgbClr val="F9C0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2225" y="0"/>
              <a:ext cx="2786108" cy="6813551"/>
              <a:chOff x="22225" y="0"/>
              <a:chExt cx="2786108" cy="6813551"/>
            </a:xfrm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307975" y="47625"/>
                <a:ext cx="274638" cy="538163"/>
              </a:xfrm>
              <a:custGeom>
                <a:avLst/>
                <a:gdLst>
                  <a:gd name="T0" fmla="*/ 0 w 173"/>
                  <a:gd name="T1" fmla="*/ 237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50 h 339"/>
                  <a:gd name="T24" fmla="*/ 108 w 173"/>
                  <a:gd name="T25" fmla="*/ 50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8 h 339"/>
                  <a:gd name="T32" fmla="*/ 105 w 173"/>
                  <a:gd name="T33" fmla="*/ 188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7 h 339"/>
                  <a:gd name="T40" fmla="*/ 0 w 173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50"/>
                    </a:lnTo>
                    <a:lnTo>
                      <a:pt x="108" y="50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5" y="188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22225" y="47625"/>
                <a:ext cx="271463" cy="538163"/>
              </a:xfrm>
              <a:custGeom>
                <a:avLst/>
                <a:gdLst>
                  <a:gd name="T0" fmla="*/ 171 w 171"/>
                  <a:gd name="T1" fmla="*/ 237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50 h 339"/>
                  <a:gd name="T24" fmla="*/ 65 w 171"/>
                  <a:gd name="T25" fmla="*/ 50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8 h 339"/>
                  <a:gd name="T32" fmla="*/ 68 w 171"/>
                  <a:gd name="T33" fmla="*/ 188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7 h 339"/>
                  <a:gd name="T40" fmla="*/ 171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7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7"/>
                    </a:lnTo>
                    <a:lnTo>
                      <a:pt x="171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307975" y="6275388"/>
                <a:ext cx="274638" cy="538163"/>
              </a:xfrm>
              <a:custGeom>
                <a:avLst/>
                <a:gdLst>
                  <a:gd name="T0" fmla="*/ 0 w 173"/>
                  <a:gd name="T1" fmla="*/ 239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49 h 339"/>
                  <a:gd name="T24" fmla="*/ 108 w 173"/>
                  <a:gd name="T25" fmla="*/ 49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7 h 339"/>
                  <a:gd name="T32" fmla="*/ 105 w 173"/>
                  <a:gd name="T33" fmla="*/ 187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9 h 339"/>
                  <a:gd name="T40" fmla="*/ 0 w 173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49"/>
                    </a:lnTo>
                    <a:lnTo>
                      <a:pt x="108" y="49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5" y="187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22225" y="6275388"/>
                <a:ext cx="271463" cy="538163"/>
              </a:xfrm>
              <a:custGeom>
                <a:avLst/>
                <a:gdLst>
                  <a:gd name="T0" fmla="*/ 171 w 171"/>
                  <a:gd name="T1" fmla="*/ 239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49 h 339"/>
                  <a:gd name="T24" fmla="*/ 65 w 171"/>
                  <a:gd name="T25" fmla="*/ 49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7 h 339"/>
                  <a:gd name="T32" fmla="*/ 68 w 171"/>
                  <a:gd name="T33" fmla="*/ 187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9 h 339"/>
                  <a:gd name="T40" fmla="*/ 171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9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9"/>
                    </a:lnTo>
                    <a:lnTo>
                      <a:pt x="171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85" name="组合 284"/>
              <p:cNvGrpSpPr/>
              <p:nvPr/>
            </p:nvGrpSpPr>
            <p:grpSpPr>
              <a:xfrm>
                <a:off x="1094581" y="2878534"/>
                <a:ext cx="481013" cy="473075"/>
                <a:chOff x="3621088" y="755650"/>
                <a:chExt cx="481013" cy="473075"/>
              </a:xfrm>
            </p:grpSpPr>
            <p:sp>
              <p:nvSpPr>
                <p:cNvPr id="163" name="Freeform 99"/>
                <p:cNvSpPr>
                  <a:spLocks/>
                </p:cNvSpPr>
                <p:nvPr/>
              </p:nvSpPr>
              <p:spPr bwMode="auto">
                <a:xfrm>
                  <a:off x="3621088" y="755650"/>
                  <a:ext cx="481013" cy="473075"/>
                </a:xfrm>
                <a:custGeom>
                  <a:avLst/>
                  <a:gdLst>
                    <a:gd name="T0" fmla="*/ 122 w 128"/>
                    <a:gd name="T1" fmla="*/ 79 h 126"/>
                    <a:gd name="T2" fmla="*/ 108 w 128"/>
                    <a:gd name="T3" fmla="*/ 44 h 126"/>
                    <a:gd name="T4" fmla="*/ 99 w 128"/>
                    <a:gd name="T5" fmla="*/ 42 h 126"/>
                    <a:gd name="T6" fmla="*/ 100 w 128"/>
                    <a:gd name="T7" fmla="*/ 40 h 126"/>
                    <a:gd name="T8" fmla="*/ 85 w 128"/>
                    <a:gd name="T9" fmla="*/ 6 h 126"/>
                    <a:gd name="T10" fmla="*/ 50 w 128"/>
                    <a:gd name="T11" fmla="*/ 19 h 126"/>
                    <a:gd name="T12" fmla="*/ 49 w 128"/>
                    <a:gd name="T13" fmla="*/ 20 h 126"/>
                    <a:gd name="T14" fmla="*/ 44 w 128"/>
                    <a:gd name="T15" fmla="*/ 17 h 126"/>
                    <a:gd name="T16" fmla="*/ 9 w 128"/>
                    <a:gd name="T17" fmla="*/ 32 h 126"/>
                    <a:gd name="T18" fmla="*/ 13 w 128"/>
                    <a:gd name="T19" fmla="*/ 60 h 126"/>
                    <a:gd name="T20" fmla="*/ 6 w 128"/>
                    <a:gd name="T21" fmla="*/ 70 h 126"/>
                    <a:gd name="T22" fmla="*/ 20 w 128"/>
                    <a:gd name="T23" fmla="*/ 104 h 126"/>
                    <a:gd name="T24" fmla="*/ 43 w 128"/>
                    <a:gd name="T25" fmla="*/ 103 h 126"/>
                    <a:gd name="T26" fmla="*/ 59 w 128"/>
                    <a:gd name="T27" fmla="*/ 121 h 126"/>
                    <a:gd name="T28" fmla="*/ 95 w 128"/>
                    <a:gd name="T29" fmla="*/ 107 h 126"/>
                    <a:gd name="T30" fmla="*/ 97 w 128"/>
                    <a:gd name="T31" fmla="*/ 95 h 126"/>
                    <a:gd name="T32" fmla="*/ 122 w 128"/>
                    <a:gd name="T33" fmla="*/ 79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8" h="126">
                      <a:moveTo>
                        <a:pt x="122" y="79"/>
                      </a:moveTo>
                      <a:cubicBezTo>
                        <a:pt x="128" y="66"/>
                        <a:pt x="122" y="50"/>
                        <a:pt x="108" y="44"/>
                      </a:cubicBezTo>
                      <a:cubicBezTo>
                        <a:pt x="105" y="43"/>
                        <a:pt x="102" y="42"/>
                        <a:pt x="99" y="42"/>
                      </a:cubicBezTo>
                      <a:cubicBezTo>
                        <a:pt x="99" y="42"/>
                        <a:pt x="100" y="41"/>
                        <a:pt x="100" y="40"/>
                      </a:cubicBezTo>
                      <a:cubicBezTo>
                        <a:pt x="106" y="27"/>
                        <a:pt x="99" y="11"/>
                        <a:pt x="85" y="6"/>
                      </a:cubicBezTo>
                      <a:cubicBezTo>
                        <a:pt x="71" y="0"/>
                        <a:pt x="55" y="6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9"/>
                        <a:pt x="46" y="18"/>
                        <a:pt x="44" y="17"/>
                      </a:cubicBezTo>
                      <a:cubicBezTo>
                        <a:pt x="30" y="12"/>
                        <a:pt x="14" y="18"/>
                        <a:pt x="9" y="32"/>
                      </a:cubicBezTo>
                      <a:cubicBezTo>
                        <a:pt x="5" y="41"/>
                        <a:pt x="7" y="52"/>
                        <a:pt x="13" y="60"/>
                      </a:cubicBezTo>
                      <a:cubicBezTo>
                        <a:pt x="10" y="62"/>
                        <a:pt x="8" y="66"/>
                        <a:pt x="6" y="70"/>
                      </a:cubicBezTo>
                      <a:cubicBezTo>
                        <a:pt x="0" y="83"/>
                        <a:pt x="7" y="99"/>
                        <a:pt x="20" y="104"/>
                      </a:cubicBezTo>
                      <a:cubicBezTo>
                        <a:pt x="28" y="108"/>
                        <a:pt x="37" y="107"/>
                        <a:pt x="43" y="103"/>
                      </a:cubicBezTo>
                      <a:cubicBezTo>
                        <a:pt x="46" y="111"/>
                        <a:pt x="51" y="117"/>
                        <a:pt x="59" y="121"/>
                      </a:cubicBezTo>
                      <a:cubicBezTo>
                        <a:pt x="73" y="126"/>
                        <a:pt x="89" y="120"/>
                        <a:pt x="95" y="107"/>
                      </a:cubicBezTo>
                      <a:cubicBezTo>
                        <a:pt x="96" y="103"/>
                        <a:pt x="97" y="99"/>
                        <a:pt x="97" y="95"/>
                      </a:cubicBezTo>
                      <a:cubicBezTo>
                        <a:pt x="107" y="96"/>
                        <a:pt x="118" y="90"/>
                        <a:pt x="122" y="79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" name="Freeform 100"/>
                <p:cNvSpPr>
                  <a:spLocks/>
                </p:cNvSpPr>
                <p:nvPr/>
              </p:nvSpPr>
              <p:spPr bwMode="auto">
                <a:xfrm>
                  <a:off x="3700463" y="838200"/>
                  <a:ext cx="322263" cy="304800"/>
                </a:xfrm>
                <a:custGeom>
                  <a:avLst/>
                  <a:gdLst>
                    <a:gd name="T0" fmla="*/ 49 w 86"/>
                    <a:gd name="T1" fmla="*/ 0 h 81"/>
                    <a:gd name="T2" fmla="*/ 33 w 86"/>
                    <a:gd name="T3" fmla="*/ 11 h 81"/>
                    <a:gd name="T4" fmla="*/ 33 w 86"/>
                    <a:gd name="T5" fmla="*/ 12 h 81"/>
                    <a:gd name="T6" fmla="*/ 29 w 86"/>
                    <a:gd name="T7" fmla="*/ 10 h 81"/>
                    <a:gd name="T8" fmla="*/ 22 w 86"/>
                    <a:gd name="T9" fmla="*/ 8 h 81"/>
                    <a:gd name="T10" fmla="*/ 5 w 86"/>
                    <a:gd name="T11" fmla="*/ 19 h 81"/>
                    <a:gd name="T12" fmla="*/ 9 w 86"/>
                    <a:gd name="T13" fmla="*/ 38 h 81"/>
                    <a:gd name="T14" fmla="*/ 4 w 86"/>
                    <a:gd name="T15" fmla="*/ 45 h 81"/>
                    <a:gd name="T16" fmla="*/ 13 w 86"/>
                    <a:gd name="T17" fmla="*/ 68 h 81"/>
                    <a:gd name="T18" fmla="*/ 20 w 86"/>
                    <a:gd name="T19" fmla="*/ 70 h 81"/>
                    <a:gd name="T20" fmla="*/ 29 w 86"/>
                    <a:gd name="T21" fmla="*/ 68 h 81"/>
                    <a:gd name="T22" fmla="*/ 39 w 86"/>
                    <a:gd name="T23" fmla="*/ 79 h 81"/>
                    <a:gd name="T24" fmla="*/ 47 w 86"/>
                    <a:gd name="T25" fmla="*/ 81 h 81"/>
                    <a:gd name="T26" fmla="*/ 63 w 86"/>
                    <a:gd name="T27" fmla="*/ 70 h 81"/>
                    <a:gd name="T28" fmla="*/ 65 w 86"/>
                    <a:gd name="T29" fmla="*/ 62 h 81"/>
                    <a:gd name="T30" fmla="*/ 65 w 86"/>
                    <a:gd name="T31" fmla="*/ 62 h 81"/>
                    <a:gd name="T32" fmla="*/ 82 w 86"/>
                    <a:gd name="T33" fmla="*/ 51 h 81"/>
                    <a:gd name="T34" fmla="*/ 72 w 86"/>
                    <a:gd name="T35" fmla="*/ 28 h 81"/>
                    <a:gd name="T36" fmla="*/ 66 w 86"/>
                    <a:gd name="T37" fmla="*/ 27 h 81"/>
                    <a:gd name="T38" fmla="*/ 67 w 86"/>
                    <a:gd name="T39" fmla="*/ 25 h 81"/>
                    <a:gd name="T40" fmla="*/ 57 w 86"/>
                    <a:gd name="T41" fmla="*/ 2 h 81"/>
                    <a:gd name="T42" fmla="*/ 49 w 86"/>
                    <a:gd name="T43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6" h="81">
                      <a:moveTo>
                        <a:pt x="49" y="0"/>
                      </a:moveTo>
                      <a:cubicBezTo>
                        <a:pt x="42" y="0"/>
                        <a:pt x="36" y="4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7" y="9"/>
                        <a:pt x="24" y="8"/>
                        <a:pt x="22" y="8"/>
                      </a:cubicBezTo>
                      <a:cubicBezTo>
                        <a:pt x="15" y="8"/>
                        <a:pt x="8" y="12"/>
                        <a:pt x="5" y="19"/>
                      </a:cubicBezTo>
                      <a:cubicBezTo>
                        <a:pt x="3" y="26"/>
                        <a:pt x="4" y="33"/>
                        <a:pt x="9" y="38"/>
                      </a:cubicBezTo>
                      <a:cubicBezTo>
                        <a:pt x="6" y="40"/>
                        <a:pt x="5" y="42"/>
                        <a:pt x="4" y="45"/>
                      </a:cubicBezTo>
                      <a:cubicBezTo>
                        <a:pt x="0" y="54"/>
                        <a:pt x="4" y="65"/>
                        <a:pt x="13" y="68"/>
                      </a:cubicBezTo>
                      <a:cubicBezTo>
                        <a:pt x="16" y="69"/>
                        <a:pt x="18" y="70"/>
                        <a:pt x="20" y="70"/>
                      </a:cubicBezTo>
                      <a:cubicBezTo>
                        <a:pt x="23" y="70"/>
                        <a:pt x="26" y="69"/>
                        <a:pt x="29" y="68"/>
                      </a:cubicBezTo>
                      <a:cubicBezTo>
                        <a:pt x="30" y="73"/>
                        <a:pt x="34" y="77"/>
                        <a:pt x="39" y="79"/>
                      </a:cubicBezTo>
                      <a:cubicBezTo>
                        <a:pt x="42" y="80"/>
                        <a:pt x="44" y="81"/>
                        <a:pt x="47" y="81"/>
                      </a:cubicBezTo>
                      <a:cubicBezTo>
                        <a:pt x="54" y="81"/>
                        <a:pt x="61" y="77"/>
                        <a:pt x="63" y="70"/>
                      </a:cubicBezTo>
                      <a:cubicBezTo>
                        <a:pt x="64" y="68"/>
                        <a:pt x="65" y="65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72" y="62"/>
                        <a:pt x="79" y="58"/>
                        <a:pt x="82" y="51"/>
                      </a:cubicBezTo>
                      <a:cubicBezTo>
                        <a:pt x="86" y="42"/>
                        <a:pt x="81" y="32"/>
                        <a:pt x="72" y="28"/>
                      </a:cubicBezTo>
                      <a:cubicBezTo>
                        <a:pt x="70" y="27"/>
                        <a:pt x="68" y="27"/>
                        <a:pt x="66" y="27"/>
                      </a:cubicBezTo>
                      <a:cubicBezTo>
                        <a:pt x="67" y="26"/>
                        <a:pt x="67" y="26"/>
                        <a:pt x="67" y="25"/>
                      </a:cubicBezTo>
                      <a:cubicBezTo>
                        <a:pt x="71" y="16"/>
                        <a:pt x="66" y="6"/>
                        <a:pt x="57" y="2"/>
                      </a:cubicBezTo>
                      <a:cubicBezTo>
                        <a:pt x="54" y="1"/>
                        <a:pt x="52" y="0"/>
                        <a:pt x="49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" name="Freeform 101"/>
                <p:cNvSpPr>
                  <a:spLocks/>
                </p:cNvSpPr>
                <p:nvPr/>
              </p:nvSpPr>
              <p:spPr bwMode="auto">
                <a:xfrm>
                  <a:off x="3838576" y="962025"/>
                  <a:ext cx="109538" cy="41275"/>
                </a:xfrm>
                <a:custGeom>
                  <a:avLst/>
                  <a:gdLst>
                    <a:gd name="T0" fmla="*/ 1 w 29"/>
                    <a:gd name="T1" fmla="*/ 8 h 11"/>
                    <a:gd name="T2" fmla="*/ 1 w 29"/>
                    <a:gd name="T3" fmla="*/ 8 h 11"/>
                    <a:gd name="T4" fmla="*/ 3 w 29"/>
                    <a:gd name="T5" fmla="*/ 4 h 11"/>
                    <a:gd name="T6" fmla="*/ 25 w 29"/>
                    <a:gd name="T7" fmla="*/ 0 h 11"/>
                    <a:gd name="T8" fmla="*/ 29 w 29"/>
                    <a:gd name="T9" fmla="*/ 3 h 11"/>
                    <a:gd name="T10" fmla="*/ 26 w 29"/>
                    <a:gd name="T11" fmla="*/ 7 h 11"/>
                    <a:gd name="T12" fmla="*/ 5 w 29"/>
                    <a:gd name="T13" fmla="*/ 11 h 11"/>
                    <a:gd name="T14" fmla="*/ 1 w 29"/>
                    <a:gd name="T1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1" y="5"/>
                        <a:pt x="3" y="4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29" y="3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3" y="11"/>
                        <a:pt x="1" y="10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" name="Freeform 102"/>
                <p:cNvSpPr>
                  <a:spLocks/>
                </p:cNvSpPr>
                <p:nvPr/>
              </p:nvSpPr>
              <p:spPr bwMode="auto">
                <a:xfrm>
                  <a:off x="3914776" y="950913"/>
                  <a:ext cx="47625" cy="46037"/>
                </a:xfrm>
                <a:custGeom>
                  <a:avLst/>
                  <a:gdLst>
                    <a:gd name="T0" fmla="*/ 12 w 13"/>
                    <a:gd name="T1" fmla="*/ 8 h 12"/>
                    <a:gd name="T2" fmla="*/ 4 w 13"/>
                    <a:gd name="T3" fmla="*/ 11 h 12"/>
                    <a:gd name="T4" fmla="*/ 1 w 13"/>
                    <a:gd name="T5" fmla="*/ 4 h 12"/>
                    <a:gd name="T6" fmla="*/ 9 w 13"/>
                    <a:gd name="T7" fmla="*/ 1 h 12"/>
                    <a:gd name="T8" fmla="*/ 12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2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2"/>
                        <a:pt x="13" y="5"/>
                        <a:pt x="12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" name="Freeform 103"/>
                <p:cNvSpPr>
                  <a:spLocks/>
                </p:cNvSpPr>
                <p:nvPr/>
              </p:nvSpPr>
              <p:spPr bwMode="auto">
                <a:xfrm>
                  <a:off x="3849688" y="868363"/>
                  <a:ext cx="60325" cy="104775"/>
                </a:xfrm>
                <a:custGeom>
                  <a:avLst/>
                  <a:gdLst>
                    <a:gd name="T0" fmla="*/ 2 w 16"/>
                    <a:gd name="T1" fmla="*/ 28 h 28"/>
                    <a:gd name="T2" fmla="*/ 2 w 16"/>
                    <a:gd name="T3" fmla="*/ 28 h 28"/>
                    <a:gd name="T4" fmla="*/ 0 w 16"/>
                    <a:gd name="T5" fmla="*/ 23 h 28"/>
                    <a:gd name="T6" fmla="*/ 9 w 16"/>
                    <a:gd name="T7" fmla="*/ 3 h 28"/>
                    <a:gd name="T8" fmla="*/ 13 w 16"/>
                    <a:gd name="T9" fmla="*/ 1 h 28"/>
                    <a:gd name="T10" fmla="*/ 15 w 16"/>
                    <a:gd name="T11" fmla="*/ 5 h 28"/>
                    <a:gd name="T12" fmla="*/ 7 w 16"/>
                    <a:gd name="T13" fmla="*/ 26 h 28"/>
                    <a:gd name="T14" fmla="*/ 2 w 16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7"/>
                        <a:pt x="0" y="25"/>
                        <a:pt x="0" y="2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1"/>
                        <a:pt x="12" y="0"/>
                        <a:pt x="13" y="1"/>
                      </a:cubicBezTo>
                      <a:cubicBezTo>
                        <a:pt x="15" y="2"/>
                        <a:pt x="16" y="4"/>
                        <a:pt x="15" y="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7"/>
                        <a:pt x="4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" name="Freeform 104"/>
                <p:cNvSpPr>
                  <a:spLocks/>
                </p:cNvSpPr>
                <p:nvPr/>
              </p:nvSpPr>
              <p:spPr bwMode="auto">
                <a:xfrm>
                  <a:off x="3873501" y="857250"/>
                  <a:ext cx="44450" cy="44450"/>
                </a:xfrm>
                <a:custGeom>
                  <a:avLst/>
                  <a:gdLst>
                    <a:gd name="T0" fmla="*/ 11 w 12"/>
                    <a:gd name="T1" fmla="*/ 8 h 12"/>
                    <a:gd name="T2" fmla="*/ 4 w 12"/>
                    <a:gd name="T3" fmla="*/ 11 h 12"/>
                    <a:gd name="T4" fmla="*/ 1 w 12"/>
                    <a:gd name="T5" fmla="*/ 4 h 12"/>
                    <a:gd name="T6" fmla="*/ 8 w 12"/>
                    <a:gd name="T7" fmla="*/ 1 h 12"/>
                    <a:gd name="T8" fmla="*/ 11 w 12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" name="Freeform 105"/>
                <p:cNvSpPr>
                  <a:spLocks/>
                </p:cNvSpPr>
                <p:nvPr/>
              </p:nvSpPr>
              <p:spPr bwMode="auto">
                <a:xfrm>
                  <a:off x="3838576" y="996950"/>
                  <a:ext cx="106363" cy="66675"/>
                </a:xfrm>
                <a:custGeom>
                  <a:avLst/>
                  <a:gdLst>
                    <a:gd name="T0" fmla="*/ 1 w 28"/>
                    <a:gd name="T1" fmla="*/ 2 h 18"/>
                    <a:gd name="T2" fmla="*/ 1 w 28"/>
                    <a:gd name="T3" fmla="*/ 2 h 18"/>
                    <a:gd name="T4" fmla="*/ 6 w 28"/>
                    <a:gd name="T5" fmla="*/ 0 h 18"/>
                    <a:gd name="T6" fmla="*/ 25 w 28"/>
                    <a:gd name="T7" fmla="*/ 11 h 18"/>
                    <a:gd name="T8" fmla="*/ 27 w 28"/>
                    <a:gd name="T9" fmla="*/ 16 h 18"/>
                    <a:gd name="T10" fmla="*/ 22 w 28"/>
                    <a:gd name="T11" fmla="*/ 17 h 18"/>
                    <a:gd name="T12" fmla="*/ 3 w 28"/>
                    <a:gd name="T13" fmla="*/ 7 h 18"/>
                    <a:gd name="T14" fmla="*/ 1 w 28"/>
                    <a:gd name="T1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8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7" y="12"/>
                        <a:pt x="28" y="14"/>
                        <a:pt x="27" y="16"/>
                      </a:cubicBezTo>
                      <a:cubicBezTo>
                        <a:pt x="26" y="18"/>
                        <a:pt x="24" y="18"/>
                        <a:pt x="22" y="1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" name="Freeform 106"/>
                <p:cNvSpPr>
                  <a:spLocks/>
                </p:cNvSpPr>
                <p:nvPr/>
              </p:nvSpPr>
              <p:spPr bwMode="auto">
                <a:xfrm>
                  <a:off x="3906838" y="1027113"/>
                  <a:ext cx="49213" cy="47625"/>
                </a:xfrm>
                <a:custGeom>
                  <a:avLst/>
                  <a:gdLst>
                    <a:gd name="T0" fmla="*/ 9 w 13"/>
                    <a:gd name="T1" fmla="*/ 11 h 13"/>
                    <a:gd name="T2" fmla="*/ 2 w 13"/>
                    <a:gd name="T3" fmla="*/ 9 h 13"/>
                    <a:gd name="T4" fmla="*/ 4 w 13"/>
                    <a:gd name="T5" fmla="*/ 1 h 13"/>
                    <a:gd name="T6" fmla="*/ 12 w 13"/>
                    <a:gd name="T7" fmla="*/ 4 h 13"/>
                    <a:gd name="T8" fmla="*/ 9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9" y="11"/>
                      </a:moveTo>
                      <a:cubicBezTo>
                        <a:pt x="7" y="13"/>
                        <a:pt x="3" y="12"/>
                        <a:pt x="2" y="9"/>
                      </a:cubicBezTo>
                      <a:cubicBezTo>
                        <a:pt x="0" y="6"/>
                        <a:pt x="2" y="3"/>
                        <a:pt x="4" y="1"/>
                      </a:cubicBezTo>
                      <a:cubicBezTo>
                        <a:pt x="7" y="0"/>
                        <a:pt x="10" y="1"/>
                        <a:pt x="12" y="4"/>
                      </a:cubicBezTo>
                      <a:cubicBezTo>
                        <a:pt x="13" y="6"/>
                        <a:pt x="12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" name="Freeform 107"/>
                <p:cNvSpPr>
                  <a:spLocks/>
                </p:cNvSpPr>
                <p:nvPr/>
              </p:nvSpPr>
              <p:spPr bwMode="auto">
                <a:xfrm>
                  <a:off x="3843338" y="1003300"/>
                  <a:ext cx="33338" cy="109537"/>
                </a:xfrm>
                <a:custGeom>
                  <a:avLst/>
                  <a:gdLst>
                    <a:gd name="T0" fmla="*/ 4 w 9"/>
                    <a:gd name="T1" fmla="*/ 0 h 29"/>
                    <a:gd name="T2" fmla="*/ 4 w 9"/>
                    <a:gd name="T3" fmla="*/ 0 h 29"/>
                    <a:gd name="T4" fmla="*/ 8 w 9"/>
                    <a:gd name="T5" fmla="*/ 3 h 29"/>
                    <a:gd name="T6" fmla="*/ 8 w 9"/>
                    <a:gd name="T7" fmla="*/ 25 h 29"/>
                    <a:gd name="T8" fmla="*/ 5 w 9"/>
                    <a:gd name="T9" fmla="*/ 29 h 29"/>
                    <a:gd name="T10" fmla="*/ 1 w 9"/>
                    <a:gd name="T11" fmla="*/ 26 h 29"/>
                    <a:gd name="T12" fmla="*/ 1 w 9"/>
                    <a:gd name="T13" fmla="*/ 4 h 29"/>
                    <a:gd name="T14" fmla="*/ 4 w 9"/>
                    <a:gd name="T1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9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7" y="2"/>
                        <a:pt x="8" y="3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7"/>
                        <a:pt x="7" y="29"/>
                        <a:pt x="5" y="29"/>
                      </a:cubicBezTo>
                      <a:cubicBezTo>
                        <a:pt x="3" y="29"/>
                        <a:pt x="2" y="28"/>
                        <a:pt x="1" y="2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" name="Freeform 108"/>
                <p:cNvSpPr>
                  <a:spLocks/>
                </p:cNvSpPr>
                <p:nvPr/>
              </p:nvSpPr>
              <p:spPr bwMode="auto">
                <a:xfrm>
                  <a:off x="3838576" y="1079500"/>
                  <a:ext cx="49213" cy="49212"/>
                </a:xfrm>
                <a:custGeom>
                  <a:avLst/>
                  <a:gdLst>
                    <a:gd name="T0" fmla="*/ 4 w 13"/>
                    <a:gd name="T1" fmla="*/ 11 h 13"/>
                    <a:gd name="T2" fmla="*/ 2 w 13"/>
                    <a:gd name="T3" fmla="*/ 4 h 13"/>
                    <a:gd name="T4" fmla="*/ 9 w 13"/>
                    <a:gd name="T5" fmla="*/ 2 h 13"/>
                    <a:gd name="T6" fmla="*/ 11 w 13"/>
                    <a:gd name="T7" fmla="*/ 9 h 13"/>
                    <a:gd name="T8" fmla="*/ 4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4" y="11"/>
                      </a:moveTo>
                      <a:cubicBezTo>
                        <a:pt x="1" y="10"/>
                        <a:pt x="0" y="6"/>
                        <a:pt x="2" y="4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2" y="3"/>
                        <a:pt x="13" y="7"/>
                        <a:pt x="11" y="9"/>
                      </a:cubicBezTo>
                      <a:cubicBezTo>
                        <a:pt x="10" y="12"/>
                        <a:pt x="6" y="13"/>
                        <a:pt x="4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" name="Freeform 109"/>
                <p:cNvSpPr>
                  <a:spLocks/>
                </p:cNvSpPr>
                <p:nvPr/>
              </p:nvSpPr>
              <p:spPr bwMode="auto">
                <a:xfrm>
                  <a:off x="3733801" y="1003300"/>
                  <a:ext cx="104775" cy="71437"/>
                </a:xfrm>
                <a:custGeom>
                  <a:avLst/>
                  <a:gdLst>
                    <a:gd name="T0" fmla="*/ 27 w 28"/>
                    <a:gd name="T1" fmla="*/ 3 h 19"/>
                    <a:gd name="T2" fmla="*/ 27 w 28"/>
                    <a:gd name="T3" fmla="*/ 3 h 19"/>
                    <a:gd name="T4" fmla="*/ 25 w 28"/>
                    <a:gd name="T5" fmla="*/ 7 h 19"/>
                    <a:gd name="T6" fmla="*/ 6 w 28"/>
                    <a:gd name="T7" fmla="*/ 18 h 19"/>
                    <a:gd name="T8" fmla="*/ 1 w 28"/>
                    <a:gd name="T9" fmla="*/ 16 h 19"/>
                    <a:gd name="T10" fmla="*/ 3 w 28"/>
                    <a:gd name="T11" fmla="*/ 12 h 19"/>
                    <a:gd name="T12" fmla="*/ 22 w 28"/>
                    <a:gd name="T13" fmla="*/ 1 h 19"/>
                    <a:gd name="T14" fmla="*/ 27 w 28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9">
                      <a:moveTo>
                        <a:pt x="27" y="3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4" y="19"/>
                        <a:pt x="2" y="18"/>
                        <a:pt x="1" y="16"/>
                      </a:cubicBezTo>
                      <a:cubicBezTo>
                        <a:pt x="0" y="15"/>
                        <a:pt x="1" y="12"/>
                        <a:pt x="3" y="12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" name="Freeform 110"/>
                <p:cNvSpPr>
                  <a:spLocks/>
                </p:cNvSpPr>
                <p:nvPr/>
              </p:nvSpPr>
              <p:spPr bwMode="auto">
                <a:xfrm>
                  <a:off x="3725863" y="1041400"/>
                  <a:ext cx="41275" cy="41275"/>
                </a:xfrm>
                <a:custGeom>
                  <a:avLst/>
                  <a:gdLst>
                    <a:gd name="T0" fmla="*/ 0 w 11"/>
                    <a:gd name="T1" fmla="*/ 5 h 11"/>
                    <a:gd name="T2" fmla="*/ 6 w 11"/>
                    <a:gd name="T3" fmla="*/ 0 h 11"/>
                    <a:gd name="T4" fmla="*/ 11 w 11"/>
                    <a:gd name="T5" fmla="*/ 6 h 11"/>
                    <a:gd name="T6" fmla="*/ 5 w 11"/>
                    <a:gd name="T7" fmla="*/ 11 h 11"/>
                    <a:gd name="T8" fmla="*/ 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5"/>
                      </a:move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9" y="0"/>
                        <a:pt x="11" y="3"/>
                        <a:pt x="11" y="6"/>
                      </a:cubicBezTo>
                      <a:cubicBezTo>
                        <a:pt x="11" y="9"/>
                        <a:pt x="8" y="11"/>
                        <a:pt x="5" y="11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" name="Freeform 111"/>
                <p:cNvSpPr>
                  <a:spLocks/>
                </p:cNvSpPr>
                <p:nvPr/>
              </p:nvSpPr>
              <p:spPr bwMode="auto">
                <a:xfrm>
                  <a:off x="3756026" y="939800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24 w 25"/>
                    <a:gd name="T3" fmla="*/ 19 h 21"/>
                    <a:gd name="T4" fmla="*/ 19 w 25"/>
                    <a:gd name="T5" fmla="*/ 20 h 21"/>
                    <a:gd name="T6" fmla="*/ 1 w 25"/>
                    <a:gd name="T7" fmla="*/ 7 h 21"/>
                    <a:gd name="T8" fmla="*/ 1 w 25"/>
                    <a:gd name="T9" fmla="*/ 2 h 21"/>
                    <a:gd name="T10" fmla="*/ 6 w 25"/>
                    <a:gd name="T11" fmla="*/ 1 h 21"/>
                    <a:gd name="T12" fmla="*/ 23 w 25"/>
                    <a:gd name="T13" fmla="*/ 14 h 21"/>
                    <a:gd name="T14" fmla="*/ 24 w 25"/>
                    <a:gd name="T1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1"/>
                        <a:pt x="19" y="20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5"/>
                        <a:pt x="25" y="17"/>
                        <a:pt x="24" y="1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" name="Freeform 112"/>
                <p:cNvSpPr>
                  <a:spLocks/>
                </p:cNvSpPr>
                <p:nvPr/>
              </p:nvSpPr>
              <p:spPr bwMode="auto">
                <a:xfrm>
                  <a:off x="3741738" y="928688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9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7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6" y="13"/>
                        <a:pt x="2" y="11"/>
                        <a:pt x="1" y="9"/>
                      </a:cubicBezTo>
                      <a:cubicBezTo>
                        <a:pt x="0" y="6"/>
                        <a:pt x="2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" name="Freeform 113"/>
                <p:cNvSpPr>
                  <a:spLocks/>
                </p:cNvSpPr>
                <p:nvPr/>
              </p:nvSpPr>
              <p:spPr bwMode="auto">
                <a:xfrm>
                  <a:off x="3797301" y="868363"/>
                  <a:ext cx="57150" cy="104775"/>
                </a:xfrm>
                <a:custGeom>
                  <a:avLst/>
                  <a:gdLst>
                    <a:gd name="T0" fmla="*/ 12 w 15"/>
                    <a:gd name="T1" fmla="*/ 28 h 28"/>
                    <a:gd name="T2" fmla="*/ 12 w 15"/>
                    <a:gd name="T3" fmla="*/ 28 h 28"/>
                    <a:gd name="T4" fmla="*/ 8 w 15"/>
                    <a:gd name="T5" fmla="*/ 26 h 28"/>
                    <a:gd name="T6" fmla="*/ 1 w 15"/>
                    <a:gd name="T7" fmla="*/ 5 h 28"/>
                    <a:gd name="T8" fmla="*/ 3 w 15"/>
                    <a:gd name="T9" fmla="*/ 0 h 28"/>
                    <a:gd name="T10" fmla="*/ 8 w 15"/>
                    <a:gd name="T11" fmla="*/ 3 h 28"/>
                    <a:gd name="T12" fmla="*/ 14 w 15"/>
                    <a:gd name="T13" fmla="*/ 23 h 28"/>
                    <a:gd name="T14" fmla="*/ 12 w 15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28">
                      <a:moveTo>
                        <a:pt x="12" y="28"/>
                      </a:move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0" y="28"/>
                        <a:pt x="8" y="27"/>
                        <a:pt x="8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8" y="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5" y="25"/>
                        <a:pt x="14" y="27"/>
                        <a:pt x="1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" name="Freeform 114"/>
                <p:cNvSpPr>
                  <a:spLocks/>
                </p:cNvSpPr>
                <p:nvPr/>
              </p:nvSpPr>
              <p:spPr bwMode="auto">
                <a:xfrm>
                  <a:off x="3786188" y="857250"/>
                  <a:ext cx="49213" cy="44450"/>
                </a:xfrm>
                <a:custGeom>
                  <a:avLst/>
                  <a:gdLst>
                    <a:gd name="T0" fmla="*/ 8 w 13"/>
                    <a:gd name="T1" fmla="*/ 1 h 12"/>
                    <a:gd name="T2" fmla="*/ 12 w 13"/>
                    <a:gd name="T3" fmla="*/ 7 h 12"/>
                    <a:gd name="T4" fmla="*/ 5 w 13"/>
                    <a:gd name="T5" fmla="*/ 11 h 12"/>
                    <a:gd name="T6" fmla="*/ 1 w 13"/>
                    <a:gd name="T7" fmla="*/ 4 h 12"/>
                    <a:gd name="T8" fmla="*/ 8 w 13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"/>
                      </a:moveTo>
                      <a:cubicBezTo>
                        <a:pt x="11" y="1"/>
                        <a:pt x="13" y="4"/>
                        <a:pt x="12" y="7"/>
                      </a:cubicBez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2" y="1"/>
                        <a:pt x="5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" name="Freeform 115"/>
                <p:cNvSpPr>
                  <a:spLocks/>
                </p:cNvSpPr>
                <p:nvPr/>
              </p:nvSpPr>
              <p:spPr bwMode="auto">
                <a:xfrm>
                  <a:off x="3794126" y="931863"/>
                  <a:ext cx="115888" cy="117475"/>
                </a:xfrm>
                <a:custGeom>
                  <a:avLst/>
                  <a:gdLst>
                    <a:gd name="T0" fmla="*/ 28 w 31"/>
                    <a:gd name="T1" fmla="*/ 21 h 31"/>
                    <a:gd name="T2" fmla="*/ 10 w 31"/>
                    <a:gd name="T3" fmla="*/ 28 h 31"/>
                    <a:gd name="T4" fmla="*/ 3 w 31"/>
                    <a:gd name="T5" fmla="*/ 10 h 31"/>
                    <a:gd name="T6" fmla="*/ 21 w 31"/>
                    <a:gd name="T7" fmla="*/ 3 h 31"/>
                    <a:gd name="T8" fmla="*/ 28 w 31"/>
                    <a:gd name="T9" fmla="*/ 2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1">
                      <a:moveTo>
                        <a:pt x="28" y="21"/>
                      </a:moveTo>
                      <a:cubicBezTo>
                        <a:pt x="25" y="28"/>
                        <a:pt x="17" y="31"/>
                        <a:pt x="10" y="28"/>
                      </a:cubicBezTo>
                      <a:cubicBezTo>
                        <a:pt x="3" y="25"/>
                        <a:pt x="0" y="17"/>
                        <a:pt x="3" y="10"/>
                      </a:cubicBezTo>
                      <a:cubicBezTo>
                        <a:pt x="6" y="4"/>
                        <a:pt x="14" y="0"/>
                        <a:pt x="21" y="3"/>
                      </a:cubicBezTo>
                      <a:cubicBezTo>
                        <a:pt x="28" y="6"/>
                        <a:pt x="31" y="14"/>
                        <a:pt x="28" y="21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87" name="组合 286"/>
              <p:cNvGrpSpPr/>
              <p:nvPr/>
            </p:nvGrpSpPr>
            <p:grpSpPr>
              <a:xfrm>
                <a:off x="2338433" y="313647"/>
                <a:ext cx="469900" cy="461962"/>
                <a:chOff x="5551488" y="925513"/>
                <a:chExt cx="469900" cy="461962"/>
              </a:xfrm>
            </p:grpSpPr>
            <p:sp>
              <p:nvSpPr>
                <p:cNvPr id="180" name="Freeform 116"/>
                <p:cNvSpPr>
                  <a:spLocks/>
                </p:cNvSpPr>
                <p:nvPr/>
              </p:nvSpPr>
              <p:spPr bwMode="auto">
                <a:xfrm>
                  <a:off x="5551488" y="925513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3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5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9 h 123"/>
                    <a:gd name="T22" fmla="*/ 50 w 125"/>
                    <a:gd name="T23" fmla="*/ 121 h 123"/>
                    <a:gd name="T24" fmla="*/ 69 w 125"/>
                    <a:gd name="T25" fmla="*/ 108 h 123"/>
                    <a:gd name="T26" fmla="*/ 92 w 125"/>
                    <a:gd name="T27" fmla="*/ 114 h 123"/>
                    <a:gd name="T28" fmla="*/ 115 w 125"/>
                    <a:gd name="T29" fmla="*/ 84 h 123"/>
                    <a:gd name="T30" fmla="*/ 110 w 125"/>
                    <a:gd name="T31" fmla="*/ 73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1"/>
                        <a:pt x="107" y="21"/>
                        <a:pt x="93" y="23"/>
                      </a:cubicBezTo>
                      <a:cubicBezTo>
                        <a:pt x="90" y="24"/>
                        <a:pt x="87" y="25"/>
                        <a:pt x="84" y="26"/>
                      </a:cubicBezTo>
                      <a:cubicBezTo>
                        <a:pt x="84" y="26"/>
                        <a:pt x="84" y="25"/>
                        <a:pt x="84" y="24"/>
                      </a:cubicBezTo>
                      <a:cubicBezTo>
                        <a:pt x="82" y="10"/>
                        <a:pt x="68" y="0"/>
                        <a:pt x="53" y="3"/>
                      </a:cubicBezTo>
                      <a:cubicBezTo>
                        <a:pt x="38" y="5"/>
                        <a:pt x="28" y="19"/>
                        <a:pt x="30" y="33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28" y="34"/>
                        <a:pt x="26" y="34"/>
                        <a:pt x="24" y="35"/>
                      </a:cubicBezTo>
                      <a:cubicBezTo>
                        <a:pt x="9" y="37"/>
                        <a:pt x="0" y="51"/>
                        <a:pt x="2" y="65"/>
                      </a:cubicBezTo>
                      <a:cubicBezTo>
                        <a:pt x="4" y="76"/>
                        <a:pt x="11" y="84"/>
                        <a:pt x="21" y="86"/>
                      </a:cubicBezTo>
                      <a:cubicBezTo>
                        <a:pt x="20" y="90"/>
                        <a:pt x="19" y="94"/>
                        <a:pt x="20" y="99"/>
                      </a:cubicBezTo>
                      <a:cubicBezTo>
                        <a:pt x="22" y="113"/>
                        <a:pt x="36" y="123"/>
                        <a:pt x="50" y="121"/>
                      </a:cubicBezTo>
                      <a:cubicBezTo>
                        <a:pt x="59" y="119"/>
                        <a:pt x="65" y="114"/>
                        <a:pt x="69" y="108"/>
                      </a:cubicBezTo>
                      <a:cubicBezTo>
                        <a:pt x="75" y="113"/>
                        <a:pt x="83" y="115"/>
                        <a:pt x="92" y="114"/>
                      </a:cubicBezTo>
                      <a:cubicBezTo>
                        <a:pt x="107" y="112"/>
                        <a:pt x="117" y="98"/>
                        <a:pt x="115" y="84"/>
                      </a:cubicBezTo>
                      <a:cubicBezTo>
                        <a:pt x="114" y="80"/>
                        <a:pt x="112" y="76"/>
                        <a:pt x="110" y="73"/>
                      </a:cubicBezTo>
                      <a:cubicBezTo>
                        <a:pt x="120" y="68"/>
                        <a:pt x="125" y="57"/>
                        <a:pt x="123" y="45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" name="Freeform 117"/>
                <p:cNvSpPr>
                  <a:spLocks/>
                </p:cNvSpPr>
                <p:nvPr/>
              </p:nvSpPr>
              <p:spPr bwMode="auto">
                <a:xfrm>
                  <a:off x="5592763" y="977900"/>
                  <a:ext cx="379413" cy="357187"/>
                </a:xfrm>
                <a:custGeom>
                  <a:avLst/>
                  <a:gdLst>
                    <a:gd name="T0" fmla="*/ 47 w 101"/>
                    <a:gd name="T1" fmla="*/ 0 h 95"/>
                    <a:gd name="T2" fmla="*/ 43 w 101"/>
                    <a:gd name="T3" fmla="*/ 0 h 95"/>
                    <a:gd name="T4" fmla="*/ 25 w 101"/>
                    <a:gd name="T5" fmla="*/ 24 h 95"/>
                    <a:gd name="T6" fmla="*/ 25 w 101"/>
                    <a:gd name="T7" fmla="*/ 25 h 95"/>
                    <a:gd name="T8" fmla="*/ 23 w 101"/>
                    <a:gd name="T9" fmla="*/ 25 h 95"/>
                    <a:gd name="T10" fmla="*/ 20 w 101"/>
                    <a:gd name="T11" fmla="*/ 25 h 95"/>
                    <a:gd name="T12" fmla="*/ 2 w 101"/>
                    <a:gd name="T13" fmla="*/ 50 h 95"/>
                    <a:gd name="T14" fmla="*/ 17 w 101"/>
                    <a:gd name="T15" fmla="*/ 67 h 95"/>
                    <a:gd name="T16" fmla="*/ 17 w 101"/>
                    <a:gd name="T17" fmla="*/ 77 h 95"/>
                    <a:gd name="T18" fmla="*/ 38 w 101"/>
                    <a:gd name="T19" fmla="*/ 95 h 95"/>
                    <a:gd name="T20" fmla="*/ 41 w 101"/>
                    <a:gd name="T21" fmla="*/ 95 h 95"/>
                    <a:gd name="T22" fmla="*/ 56 w 101"/>
                    <a:gd name="T23" fmla="*/ 84 h 95"/>
                    <a:gd name="T24" fmla="*/ 71 w 101"/>
                    <a:gd name="T25" fmla="*/ 90 h 95"/>
                    <a:gd name="T26" fmla="*/ 75 w 101"/>
                    <a:gd name="T27" fmla="*/ 89 h 95"/>
                    <a:gd name="T28" fmla="*/ 93 w 101"/>
                    <a:gd name="T29" fmla="*/ 65 h 95"/>
                    <a:gd name="T30" fmla="*/ 89 w 101"/>
                    <a:gd name="T31" fmla="*/ 56 h 95"/>
                    <a:gd name="T32" fmla="*/ 100 w 101"/>
                    <a:gd name="T33" fmla="*/ 34 h 95"/>
                    <a:gd name="T34" fmla="*/ 79 w 101"/>
                    <a:gd name="T35" fmla="*/ 16 h 95"/>
                    <a:gd name="T36" fmla="*/ 75 w 101"/>
                    <a:gd name="T37" fmla="*/ 16 h 95"/>
                    <a:gd name="T38" fmla="*/ 68 w 101"/>
                    <a:gd name="T39" fmla="*/ 19 h 95"/>
                    <a:gd name="T40" fmla="*/ 68 w 101"/>
                    <a:gd name="T41" fmla="*/ 17 h 95"/>
                    <a:gd name="T42" fmla="*/ 47 w 101"/>
                    <a:gd name="T4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" h="95"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3" y="25"/>
                      </a:cubicBezTo>
                      <a:cubicBezTo>
                        <a:pt x="22" y="25"/>
                        <a:pt x="21" y="25"/>
                        <a:pt x="20" y="25"/>
                      </a:cubicBezTo>
                      <a:cubicBezTo>
                        <a:pt x="8" y="27"/>
                        <a:pt x="0" y="38"/>
                        <a:pt x="2" y="50"/>
                      </a:cubicBezTo>
                      <a:cubicBezTo>
                        <a:pt x="4" y="58"/>
                        <a:pt x="10" y="65"/>
                        <a:pt x="17" y="67"/>
                      </a:cubicBezTo>
                      <a:cubicBezTo>
                        <a:pt x="16" y="70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4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2" y="62"/>
                        <a:pt x="91" y="59"/>
                        <a:pt x="89" y="56"/>
                      </a:cubicBezTo>
                      <a:cubicBezTo>
                        <a:pt x="97" y="52"/>
                        <a:pt x="101" y="43"/>
                        <a:pt x="100" y="34"/>
                      </a:cubicBezTo>
                      <a:cubicBezTo>
                        <a:pt x="98" y="24"/>
                        <a:pt x="89" y="16"/>
                        <a:pt x="79" y="16"/>
                      </a:cubicBezTo>
                      <a:cubicBezTo>
                        <a:pt x="78" y="16"/>
                        <a:pt x="76" y="16"/>
                        <a:pt x="75" y="16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7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" name="Freeform 118"/>
                <p:cNvSpPr>
                  <a:spLocks/>
                </p:cNvSpPr>
                <p:nvPr/>
              </p:nvSpPr>
              <p:spPr bwMode="auto">
                <a:xfrm>
                  <a:off x="5773738" y="1085850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3 w 24"/>
                    <a:gd name="T9" fmla="*/ 2 h 23"/>
                    <a:gd name="T10" fmla="*/ 23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0"/>
                        <a:pt x="1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4" y="3"/>
                        <a:pt x="24" y="5"/>
                        <a:pt x="23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" name="Freeform 119"/>
                <p:cNvSpPr>
                  <a:spLocks/>
                </p:cNvSpPr>
                <p:nvPr/>
              </p:nvSpPr>
              <p:spPr bwMode="auto">
                <a:xfrm>
                  <a:off x="5829301" y="1074738"/>
                  <a:ext cx="46038" cy="46037"/>
                </a:xfrm>
                <a:custGeom>
                  <a:avLst/>
                  <a:gdLst>
                    <a:gd name="T0" fmla="*/ 11 w 12"/>
                    <a:gd name="T1" fmla="*/ 5 h 12"/>
                    <a:gd name="T2" fmla="*/ 7 w 12"/>
                    <a:gd name="T3" fmla="*/ 12 h 12"/>
                    <a:gd name="T4" fmla="*/ 0 w 12"/>
                    <a:gd name="T5" fmla="*/ 7 h 12"/>
                    <a:gd name="T6" fmla="*/ 5 w 12"/>
                    <a:gd name="T7" fmla="*/ 1 h 12"/>
                    <a:gd name="T8" fmla="*/ 11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" name="Freeform 120"/>
                <p:cNvSpPr>
                  <a:spLocks/>
                </p:cNvSpPr>
                <p:nvPr/>
              </p:nvSpPr>
              <p:spPr bwMode="auto">
                <a:xfrm>
                  <a:off x="5762626" y="10144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8 w 11"/>
                    <a:gd name="T3" fmla="*/ 29 h 29"/>
                    <a:gd name="T4" fmla="*/ 4 w 11"/>
                    <a:gd name="T5" fmla="*/ 26 h 29"/>
                    <a:gd name="T6" fmla="*/ 0 w 11"/>
                    <a:gd name="T7" fmla="*/ 4 h 29"/>
                    <a:gd name="T8" fmla="*/ 3 w 11"/>
                    <a:gd name="T9" fmla="*/ 0 h 29"/>
                    <a:gd name="T10" fmla="*/ 7 w 11"/>
                    <a:gd name="T11" fmla="*/ 3 h 29"/>
                    <a:gd name="T12" fmla="*/ 11 w 11"/>
                    <a:gd name="T13" fmla="*/ 25 h 29"/>
                    <a:gd name="T14" fmla="*/ 8 w 11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7"/>
                        <a:pt x="10" y="29"/>
                        <a:pt x="8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" name="Freeform 121"/>
                <p:cNvSpPr>
                  <a:spLocks/>
                </p:cNvSpPr>
                <p:nvPr/>
              </p:nvSpPr>
              <p:spPr bwMode="auto">
                <a:xfrm>
                  <a:off x="5754688" y="1003300"/>
                  <a:ext cx="41275" cy="46037"/>
                </a:xfrm>
                <a:custGeom>
                  <a:avLst/>
                  <a:gdLst>
                    <a:gd name="T0" fmla="*/ 11 w 11"/>
                    <a:gd name="T1" fmla="*/ 5 h 12"/>
                    <a:gd name="T2" fmla="*/ 6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" name="Freeform 122"/>
                <p:cNvSpPr>
                  <a:spLocks/>
                </p:cNvSpPr>
                <p:nvPr/>
              </p:nvSpPr>
              <p:spPr bwMode="auto">
                <a:xfrm>
                  <a:off x="5811838" y="1146175"/>
                  <a:ext cx="107950" cy="30162"/>
                </a:xfrm>
                <a:custGeom>
                  <a:avLst/>
                  <a:gdLst>
                    <a:gd name="T0" fmla="*/ 0 w 29"/>
                    <a:gd name="T1" fmla="*/ 5 h 8"/>
                    <a:gd name="T2" fmla="*/ 0 w 29"/>
                    <a:gd name="T3" fmla="*/ 5 h 8"/>
                    <a:gd name="T4" fmla="*/ 4 w 29"/>
                    <a:gd name="T5" fmla="*/ 1 h 8"/>
                    <a:gd name="T6" fmla="*/ 26 w 29"/>
                    <a:gd name="T7" fmla="*/ 0 h 8"/>
                    <a:gd name="T8" fmla="*/ 29 w 29"/>
                    <a:gd name="T9" fmla="*/ 4 h 8"/>
                    <a:gd name="T10" fmla="*/ 26 w 29"/>
                    <a:gd name="T11" fmla="*/ 7 h 8"/>
                    <a:gd name="T12" fmla="*/ 4 w 29"/>
                    <a:gd name="T13" fmla="*/ 8 h 8"/>
                    <a:gd name="T14" fmla="*/ 0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2" y="1"/>
                        <a:pt x="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8" y="0"/>
                        <a:pt x="29" y="2"/>
                        <a:pt x="29" y="4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" name="Freeform 123"/>
                <p:cNvSpPr>
                  <a:spLocks/>
                </p:cNvSpPr>
                <p:nvPr/>
              </p:nvSpPr>
              <p:spPr bwMode="auto">
                <a:xfrm>
                  <a:off x="5889626" y="1135063"/>
                  <a:ext cx="46038" cy="49212"/>
                </a:xfrm>
                <a:custGeom>
                  <a:avLst/>
                  <a:gdLst>
                    <a:gd name="T0" fmla="*/ 11 w 12"/>
                    <a:gd name="T1" fmla="*/ 9 h 13"/>
                    <a:gd name="T2" fmla="*/ 3 w 12"/>
                    <a:gd name="T3" fmla="*/ 11 h 13"/>
                    <a:gd name="T4" fmla="*/ 1 w 12"/>
                    <a:gd name="T5" fmla="*/ 3 h 13"/>
                    <a:gd name="T6" fmla="*/ 9 w 12"/>
                    <a:gd name="T7" fmla="*/ 1 h 13"/>
                    <a:gd name="T8" fmla="*/ 11 w 1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1" y="9"/>
                      </a:moveTo>
                      <a:cubicBezTo>
                        <a:pt x="9" y="12"/>
                        <a:pt x="6" y="13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" name="Freeform 124"/>
                <p:cNvSpPr>
                  <a:spLocks/>
                </p:cNvSpPr>
                <p:nvPr/>
              </p:nvSpPr>
              <p:spPr bwMode="auto">
                <a:xfrm>
                  <a:off x="5781676" y="1162050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2 w 25"/>
                    <a:gd name="T3" fmla="*/ 2 h 22"/>
                    <a:gd name="T4" fmla="*/ 6 w 25"/>
                    <a:gd name="T5" fmla="*/ 1 h 22"/>
                    <a:gd name="T6" fmla="*/ 24 w 25"/>
                    <a:gd name="T7" fmla="*/ 15 h 22"/>
                    <a:gd name="T8" fmla="*/ 24 w 25"/>
                    <a:gd name="T9" fmla="*/ 20 h 22"/>
                    <a:gd name="T10" fmla="*/ 19 w 25"/>
                    <a:gd name="T11" fmla="*/ 20 h 22"/>
                    <a:gd name="T12" fmla="*/ 2 w 25"/>
                    <a:gd name="T13" fmla="*/ 7 h 22"/>
                    <a:gd name="T14" fmla="*/ 2 w 25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5" y="16"/>
                        <a:pt x="25" y="18"/>
                        <a:pt x="24" y="20"/>
                      </a:cubicBezTo>
                      <a:cubicBezTo>
                        <a:pt x="23" y="21"/>
                        <a:pt x="21" y="22"/>
                        <a:pt x="19" y="2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" name="Freeform 125"/>
                <p:cNvSpPr>
                  <a:spLocks/>
                </p:cNvSpPr>
                <p:nvPr/>
              </p:nvSpPr>
              <p:spPr bwMode="auto">
                <a:xfrm>
                  <a:off x="5842001" y="1206500"/>
                  <a:ext cx="47625" cy="46037"/>
                </a:xfrm>
                <a:custGeom>
                  <a:avLst/>
                  <a:gdLst>
                    <a:gd name="T0" fmla="*/ 8 w 13"/>
                    <a:gd name="T1" fmla="*/ 11 h 12"/>
                    <a:gd name="T2" fmla="*/ 1 w 13"/>
                    <a:gd name="T3" fmla="*/ 8 h 12"/>
                    <a:gd name="T4" fmla="*/ 5 w 13"/>
                    <a:gd name="T5" fmla="*/ 1 h 12"/>
                    <a:gd name="T6" fmla="*/ 12 w 13"/>
                    <a:gd name="T7" fmla="*/ 4 h 12"/>
                    <a:gd name="T8" fmla="*/ 8 w 13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1"/>
                      </a:moveTo>
                      <a:cubicBezTo>
                        <a:pt x="5" y="12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1"/>
                        <a:pt x="12" y="4"/>
                      </a:cubicBezTo>
                      <a:cubicBezTo>
                        <a:pt x="13" y="7"/>
                        <a:pt x="11" y="10"/>
                        <a:pt x="8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" name="Freeform 126"/>
                <p:cNvSpPr>
                  <a:spLocks/>
                </p:cNvSpPr>
                <p:nvPr/>
              </p:nvSpPr>
              <p:spPr bwMode="auto">
                <a:xfrm>
                  <a:off x="5724526" y="11874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6 w 18"/>
                    <a:gd name="T3" fmla="*/ 1 h 27"/>
                    <a:gd name="T4" fmla="*/ 18 w 18"/>
                    <a:gd name="T5" fmla="*/ 6 h 27"/>
                    <a:gd name="T6" fmla="*/ 7 w 18"/>
                    <a:gd name="T7" fmla="*/ 25 h 27"/>
                    <a:gd name="T8" fmla="*/ 2 w 18"/>
                    <a:gd name="T9" fmla="*/ 26 h 27"/>
                    <a:gd name="T10" fmla="*/ 1 w 18"/>
                    <a:gd name="T11" fmla="*/ 22 h 27"/>
                    <a:gd name="T12" fmla="*/ 11 w 18"/>
                    <a:gd name="T13" fmla="*/ 2 h 27"/>
                    <a:gd name="T14" fmla="*/ 16 w 18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4"/>
                        <a:pt x="18" y="6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7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1" y="2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5" y="0"/>
                        <a:pt x="16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" name="Freeform 127"/>
                <p:cNvSpPr>
                  <a:spLocks/>
                </p:cNvSpPr>
                <p:nvPr/>
              </p:nvSpPr>
              <p:spPr bwMode="auto">
                <a:xfrm>
                  <a:off x="5713413" y="1255713"/>
                  <a:ext cx="49213" cy="49212"/>
                </a:xfrm>
                <a:custGeom>
                  <a:avLst/>
                  <a:gdLst>
                    <a:gd name="T0" fmla="*/ 2 w 13"/>
                    <a:gd name="T1" fmla="*/ 9 h 13"/>
                    <a:gd name="T2" fmla="*/ 4 w 13"/>
                    <a:gd name="T3" fmla="*/ 1 h 13"/>
                    <a:gd name="T4" fmla="*/ 11 w 13"/>
                    <a:gd name="T5" fmla="*/ 4 h 13"/>
                    <a:gd name="T6" fmla="*/ 9 w 13"/>
                    <a:gd name="T7" fmla="*/ 11 h 13"/>
                    <a:gd name="T8" fmla="*/ 2 w 13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2" y="9"/>
                      </a:moveTo>
                      <a:cubicBezTo>
                        <a:pt x="0" y="6"/>
                        <a:pt x="1" y="3"/>
                        <a:pt x="4" y="1"/>
                      </a:cubicBezTo>
                      <a:cubicBezTo>
                        <a:pt x="7" y="0"/>
                        <a:pt x="10" y="1"/>
                        <a:pt x="11" y="4"/>
                      </a:cubicBezTo>
                      <a:cubicBezTo>
                        <a:pt x="13" y="7"/>
                        <a:pt x="12" y="10"/>
                        <a:pt x="9" y="11"/>
                      </a:cubicBezTo>
                      <a:cubicBezTo>
                        <a:pt x="6" y="13"/>
                        <a:pt x="3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" name="Freeform 128"/>
                <p:cNvSpPr>
                  <a:spLocks/>
                </p:cNvSpPr>
                <p:nvPr/>
              </p:nvSpPr>
              <p:spPr bwMode="auto">
                <a:xfrm>
                  <a:off x="5657851" y="1157288"/>
                  <a:ext cx="107950" cy="30162"/>
                </a:xfrm>
                <a:custGeom>
                  <a:avLst/>
                  <a:gdLst>
                    <a:gd name="T0" fmla="*/ 29 w 29"/>
                    <a:gd name="T1" fmla="*/ 5 h 8"/>
                    <a:gd name="T2" fmla="*/ 29 w 29"/>
                    <a:gd name="T3" fmla="*/ 5 h 8"/>
                    <a:gd name="T4" fmla="*/ 25 w 29"/>
                    <a:gd name="T5" fmla="*/ 8 h 8"/>
                    <a:gd name="T6" fmla="*/ 3 w 29"/>
                    <a:gd name="T7" fmla="*/ 7 h 8"/>
                    <a:gd name="T8" fmla="*/ 0 w 29"/>
                    <a:gd name="T9" fmla="*/ 3 h 8"/>
                    <a:gd name="T10" fmla="*/ 4 w 29"/>
                    <a:gd name="T11" fmla="*/ 0 h 8"/>
                    <a:gd name="T12" fmla="*/ 25 w 29"/>
                    <a:gd name="T13" fmla="*/ 1 h 8"/>
                    <a:gd name="T14" fmla="*/ 29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29" y="5"/>
                      </a:move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7"/>
                        <a:pt x="27" y="8"/>
                        <a:pt x="25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7" y="1"/>
                        <a:pt x="29" y="3"/>
                        <a:pt x="29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" name="Freeform 129"/>
                <p:cNvSpPr>
                  <a:spLocks/>
                </p:cNvSpPr>
                <p:nvPr/>
              </p:nvSpPr>
              <p:spPr bwMode="auto">
                <a:xfrm>
                  <a:off x="5641976" y="1146175"/>
                  <a:ext cx="46038" cy="49212"/>
                </a:xfrm>
                <a:custGeom>
                  <a:avLst/>
                  <a:gdLst>
                    <a:gd name="T0" fmla="*/ 2 w 12"/>
                    <a:gd name="T1" fmla="*/ 3 h 13"/>
                    <a:gd name="T2" fmla="*/ 10 w 12"/>
                    <a:gd name="T3" fmla="*/ 2 h 13"/>
                    <a:gd name="T4" fmla="*/ 11 w 12"/>
                    <a:gd name="T5" fmla="*/ 10 h 13"/>
                    <a:gd name="T6" fmla="*/ 3 w 12"/>
                    <a:gd name="T7" fmla="*/ 11 h 13"/>
                    <a:gd name="T8" fmla="*/ 2 w 12"/>
                    <a:gd name="T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2" y="3"/>
                      </a:moveTo>
                      <a:cubicBezTo>
                        <a:pt x="4" y="1"/>
                        <a:pt x="7" y="0"/>
                        <a:pt x="10" y="2"/>
                      </a:cubicBezTo>
                      <a:cubicBezTo>
                        <a:pt x="12" y="4"/>
                        <a:pt x="12" y="8"/>
                        <a:pt x="11" y="10"/>
                      </a:cubicBezTo>
                      <a:cubicBezTo>
                        <a:pt x="9" y="12"/>
                        <a:pt x="5" y="13"/>
                        <a:pt x="3" y="11"/>
                      </a:cubicBezTo>
                      <a:cubicBezTo>
                        <a:pt x="0" y="9"/>
                        <a:pt x="0" y="6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" name="Freeform 130"/>
                <p:cNvSpPr>
                  <a:spLocks/>
                </p:cNvSpPr>
                <p:nvPr/>
              </p:nvSpPr>
              <p:spPr bwMode="auto">
                <a:xfrm>
                  <a:off x="5716588" y="1101725"/>
                  <a:ext cx="95250" cy="82550"/>
                </a:xfrm>
                <a:custGeom>
                  <a:avLst/>
                  <a:gdLst>
                    <a:gd name="T0" fmla="*/ 23 w 25"/>
                    <a:gd name="T1" fmla="*/ 21 h 22"/>
                    <a:gd name="T2" fmla="*/ 23 w 25"/>
                    <a:gd name="T3" fmla="*/ 21 h 22"/>
                    <a:gd name="T4" fmla="*/ 19 w 25"/>
                    <a:gd name="T5" fmla="*/ 21 h 22"/>
                    <a:gd name="T6" fmla="*/ 2 w 25"/>
                    <a:gd name="T7" fmla="*/ 7 h 22"/>
                    <a:gd name="T8" fmla="*/ 1 w 25"/>
                    <a:gd name="T9" fmla="*/ 2 h 22"/>
                    <a:gd name="T10" fmla="*/ 6 w 25"/>
                    <a:gd name="T11" fmla="*/ 2 h 22"/>
                    <a:gd name="T12" fmla="*/ 23 w 25"/>
                    <a:gd name="T13" fmla="*/ 16 h 22"/>
                    <a:gd name="T14" fmla="*/ 23 w 25"/>
                    <a:gd name="T1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2"/>
                        <a:pt x="20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6" y="2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7"/>
                        <a:pt x="25" y="19"/>
                        <a:pt x="23" y="2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" name="Freeform 131"/>
                <p:cNvSpPr>
                  <a:spLocks/>
                </p:cNvSpPr>
                <p:nvPr/>
              </p:nvSpPr>
              <p:spPr bwMode="auto">
                <a:xfrm>
                  <a:off x="5705476" y="1093788"/>
                  <a:ext cx="46038" cy="46037"/>
                </a:xfrm>
                <a:custGeom>
                  <a:avLst/>
                  <a:gdLst>
                    <a:gd name="T0" fmla="*/ 4 w 12"/>
                    <a:gd name="T1" fmla="*/ 1 h 12"/>
                    <a:gd name="T2" fmla="*/ 11 w 12"/>
                    <a:gd name="T3" fmla="*/ 5 h 12"/>
                    <a:gd name="T4" fmla="*/ 7 w 12"/>
                    <a:gd name="T5" fmla="*/ 11 h 12"/>
                    <a:gd name="T6" fmla="*/ 0 w 12"/>
                    <a:gd name="T7" fmla="*/ 8 h 12"/>
                    <a:gd name="T8" fmla="*/ 4 w 12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"/>
                      </a:move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7"/>
                        <a:pt x="10" y="11"/>
                        <a:pt x="7" y="11"/>
                      </a:cubicBezTo>
                      <a:cubicBezTo>
                        <a:pt x="4" y="12"/>
                        <a:pt x="1" y="11"/>
                        <a:pt x="0" y="8"/>
                      </a:cubicBezTo>
                      <a:cubicBezTo>
                        <a:pt x="0" y="5"/>
                        <a:pt x="1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" name="Freeform 132"/>
                <p:cNvSpPr>
                  <a:spLocks/>
                </p:cNvSpPr>
                <p:nvPr/>
              </p:nvSpPr>
              <p:spPr bwMode="auto">
                <a:xfrm>
                  <a:off x="5735638" y="1109663"/>
                  <a:ext cx="109538" cy="107950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8 h 29"/>
                    <a:gd name="T4" fmla="*/ 1 w 29"/>
                    <a:gd name="T5" fmla="*/ 17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20"/>
                        <a:pt x="24" y="27"/>
                        <a:pt x="16" y="28"/>
                      </a:cubicBezTo>
                      <a:cubicBezTo>
                        <a:pt x="9" y="29"/>
                        <a:pt x="2" y="24"/>
                        <a:pt x="1" y="17"/>
                      </a:cubicBezTo>
                      <a:cubicBezTo>
                        <a:pt x="0" y="9"/>
                        <a:pt x="5" y="3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86" name="组合 285"/>
              <p:cNvGrpSpPr/>
              <p:nvPr/>
            </p:nvGrpSpPr>
            <p:grpSpPr>
              <a:xfrm>
                <a:off x="247276" y="2747167"/>
                <a:ext cx="469900" cy="461962"/>
                <a:chOff x="4360863" y="1000125"/>
                <a:chExt cx="469900" cy="461962"/>
              </a:xfrm>
            </p:grpSpPr>
            <p:sp>
              <p:nvSpPr>
                <p:cNvPr id="197" name="Freeform 133"/>
                <p:cNvSpPr>
                  <a:spLocks/>
                </p:cNvSpPr>
                <p:nvPr/>
              </p:nvSpPr>
              <p:spPr bwMode="auto">
                <a:xfrm>
                  <a:off x="4360863" y="1000125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2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4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8 h 123"/>
                    <a:gd name="T22" fmla="*/ 50 w 125"/>
                    <a:gd name="T23" fmla="*/ 120 h 123"/>
                    <a:gd name="T24" fmla="*/ 69 w 125"/>
                    <a:gd name="T25" fmla="*/ 107 h 123"/>
                    <a:gd name="T26" fmla="*/ 92 w 125"/>
                    <a:gd name="T27" fmla="*/ 113 h 123"/>
                    <a:gd name="T28" fmla="*/ 115 w 125"/>
                    <a:gd name="T29" fmla="*/ 83 h 123"/>
                    <a:gd name="T30" fmla="*/ 110 w 125"/>
                    <a:gd name="T31" fmla="*/ 72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0"/>
                        <a:pt x="107" y="21"/>
                        <a:pt x="93" y="23"/>
                      </a:cubicBezTo>
                      <a:cubicBezTo>
                        <a:pt x="90" y="23"/>
                        <a:pt x="87" y="24"/>
                        <a:pt x="84" y="26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8"/>
                        <a:pt x="30" y="33"/>
                      </a:cubicBezTo>
                      <a:cubicBezTo>
                        <a:pt x="30" y="33"/>
                        <a:pt x="30" y="33"/>
                        <a:pt x="30" y="34"/>
                      </a:cubicBezTo>
                      <a:cubicBezTo>
                        <a:pt x="28" y="34"/>
                        <a:pt x="26" y="34"/>
                        <a:pt x="24" y="34"/>
                      </a:cubicBezTo>
                      <a:cubicBezTo>
                        <a:pt x="9" y="36"/>
                        <a:pt x="0" y="50"/>
                        <a:pt x="2" y="65"/>
                      </a:cubicBezTo>
                      <a:cubicBezTo>
                        <a:pt x="4" y="75"/>
                        <a:pt x="11" y="83"/>
                        <a:pt x="21" y="86"/>
                      </a:cubicBezTo>
                      <a:cubicBezTo>
                        <a:pt x="19" y="90"/>
                        <a:pt x="19" y="94"/>
                        <a:pt x="20" y="98"/>
                      </a:cubicBezTo>
                      <a:cubicBezTo>
                        <a:pt x="22" y="113"/>
                        <a:pt x="36" y="123"/>
                        <a:pt x="50" y="120"/>
                      </a:cubicBezTo>
                      <a:cubicBezTo>
                        <a:pt x="59" y="119"/>
                        <a:pt x="65" y="114"/>
                        <a:pt x="69" y="107"/>
                      </a:cubicBezTo>
                      <a:cubicBezTo>
                        <a:pt x="75" y="112"/>
                        <a:pt x="83" y="115"/>
                        <a:pt x="92" y="113"/>
                      </a:cubicBezTo>
                      <a:cubicBezTo>
                        <a:pt x="107" y="111"/>
                        <a:pt x="117" y="97"/>
                        <a:pt x="115" y="83"/>
                      </a:cubicBezTo>
                      <a:cubicBezTo>
                        <a:pt x="114" y="79"/>
                        <a:pt x="112" y="76"/>
                        <a:pt x="110" y="72"/>
                      </a:cubicBezTo>
                      <a:cubicBezTo>
                        <a:pt x="120" y="67"/>
                        <a:pt x="125" y="56"/>
                        <a:pt x="123" y="45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" name="Freeform 134"/>
                <p:cNvSpPr>
                  <a:spLocks noEditPoints="1"/>
                </p:cNvSpPr>
                <p:nvPr/>
              </p:nvSpPr>
              <p:spPr bwMode="auto">
                <a:xfrm>
                  <a:off x="4402138" y="1049338"/>
                  <a:ext cx="379413" cy="357187"/>
                </a:xfrm>
                <a:custGeom>
                  <a:avLst/>
                  <a:gdLst>
                    <a:gd name="T0" fmla="*/ 49 w 101"/>
                    <a:gd name="T1" fmla="*/ 37 h 95"/>
                    <a:gd name="T2" fmla="*/ 49 w 101"/>
                    <a:gd name="T3" fmla="*/ 37 h 95"/>
                    <a:gd name="T4" fmla="*/ 45 w 101"/>
                    <a:gd name="T5" fmla="*/ 15 h 95"/>
                    <a:gd name="T6" fmla="*/ 48 w 101"/>
                    <a:gd name="T7" fmla="*/ 11 h 95"/>
                    <a:gd name="T8" fmla="*/ 49 w 101"/>
                    <a:gd name="T9" fmla="*/ 11 h 95"/>
                    <a:gd name="T10" fmla="*/ 52 w 101"/>
                    <a:gd name="T11" fmla="*/ 14 h 95"/>
                    <a:gd name="T12" fmla="*/ 56 w 101"/>
                    <a:gd name="T13" fmla="*/ 36 h 95"/>
                    <a:gd name="T14" fmla="*/ 55 w 101"/>
                    <a:gd name="T15" fmla="*/ 37 h 95"/>
                    <a:gd name="T16" fmla="*/ 62 w 101"/>
                    <a:gd name="T17" fmla="*/ 41 h 95"/>
                    <a:gd name="T18" fmla="*/ 80 w 101"/>
                    <a:gd name="T19" fmla="*/ 34 h 95"/>
                    <a:gd name="T20" fmla="*/ 82 w 101"/>
                    <a:gd name="T21" fmla="*/ 34 h 95"/>
                    <a:gd name="T22" fmla="*/ 85 w 101"/>
                    <a:gd name="T23" fmla="*/ 36 h 95"/>
                    <a:gd name="T24" fmla="*/ 83 w 101"/>
                    <a:gd name="T25" fmla="*/ 41 h 95"/>
                    <a:gd name="T26" fmla="*/ 65 w 101"/>
                    <a:gd name="T27" fmla="*/ 48 h 95"/>
                    <a:gd name="T28" fmla="*/ 65 w 101"/>
                    <a:gd name="T29" fmla="*/ 48 h 95"/>
                    <a:gd name="T30" fmla="*/ 64 w 101"/>
                    <a:gd name="T31" fmla="*/ 57 h 95"/>
                    <a:gd name="T32" fmla="*/ 74 w 101"/>
                    <a:gd name="T33" fmla="*/ 65 h 95"/>
                    <a:gd name="T34" fmla="*/ 74 w 101"/>
                    <a:gd name="T35" fmla="*/ 69 h 95"/>
                    <a:gd name="T36" fmla="*/ 71 w 101"/>
                    <a:gd name="T37" fmla="*/ 71 h 95"/>
                    <a:gd name="T38" fmla="*/ 69 w 101"/>
                    <a:gd name="T39" fmla="*/ 70 h 95"/>
                    <a:gd name="T40" fmla="*/ 59 w 101"/>
                    <a:gd name="T41" fmla="*/ 62 h 95"/>
                    <a:gd name="T42" fmla="*/ 54 w 101"/>
                    <a:gd name="T43" fmla="*/ 63 h 95"/>
                    <a:gd name="T44" fmla="*/ 52 w 101"/>
                    <a:gd name="T45" fmla="*/ 63 h 95"/>
                    <a:gd name="T46" fmla="*/ 52 w 101"/>
                    <a:gd name="T47" fmla="*/ 63 h 95"/>
                    <a:gd name="T48" fmla="*/ 42 w 101"/>
                    <a:gd name="T49" fmla="*/ 82 h 95"/>
                    <a:gd name="T50" fmla="*/ 39 w 101"/>
                    <a:gd name="T51" fmla="*/ 83 h 95"/>
                    <a:gd name="T52" fmla="*/ 37 w 101"/>
                    <a:gd name="T53" fmla="*/ 83 h 95"/>
                    <a:gd name="T54" fmla="*/ 35 w 101"/>
                    <a:gd name="T55" fmla="*/ 78 h 95"/>
                    <a:gd name="T56" fmla="*/ 45 w 101"/>
                    <a:gd name="T57" fmla="*/ 61 h 95"/>
                    <a:gd name="T58" fmla="*/ 40 w 101"/>
                    <a:gd name="T59" fmla="*/ 57 h 95"/>
                    <a:gd name="T60" fmla="*/ 20 w 101"/>
                    <a:gd name="T61" fmla="*/ 55 h 95"/>
                    <a:gd name="T62" fmla="*/ 17 w 101"/>
                    <a:gd name="T63" fmla="*/ 51 h 95"/>
                    <a:gd name="T64" fmla="*/ 20 w 101"/>
                    <a:gd name="T65" fmla="*/ 48 h 95"/>
                    <a:gd name="T66" fmla="*/ 20 w 101"/>
                    <a:gd name="T67" fmla="*/ 48 h 95"/>
                    <a:gd name="T68" fmla="*/ 39 w 101"/>
                    <a:gd name="T69" fmla="*/ 49 h 95"/>
                    <a:gd name="T70" fmla="*/ 49 w 101"/>
                    <a:gd name="T71" fmla="*/ 37 h 95"/>
                    <a:gd name="T72" fmla="*/ 47 w 101"/>
                    <a:gd name="T73" fmla="*/ 0 h 95"/>
                    <a:gd name="T74" fmla="*/ 43 w 101"/>
                    <a:gd name="T75" fmla="*/ 0 h 95"/>
                    <a:gd name="T76" fmla="*/ 25 w 101"/>
                    <a:gd name="T77" fmla="*/ 25 h 95"/>
                    <a:gd name="T78" fmla="*/ 25 w 101"/>
                    <a:gd name="T79" fmla="*/ 26 h 95"/>
                    <a:gd name="T80" fmla="*/ 23 w 101"/>
                    <a:gd name="T81" fmla="*/ 26 h 95"/>
                    <a:gd name="T82" fmla="*/ 20 w 101"/>
                    <a:gd name="T83" fmla="*/ 26 h 95"/>
                    <a:gd name="T84" fmla="*/ 2 w 101"/>
                    <a:gd name="T85" fmla="*/ 51 h 95"/>
                    <a:gd name="T86" fmla="*/ 17 w 101"/>
                    <a:gd name="T87" fmla="*/ 68 h 95"/>
                    <a:gd name="T88" fmla="*/ 17 w 101"/>
                    <a:gd name="T89" fmla="*/ 77 h 95"/>
                    <a:gd name="T90" fmla="*/ 38 w 101"/>
                    <a:gd name="T91" fmla="*/ 95 h 95"/>
                    <a:gd name="T92" fmla="*/ 41 w 101"/>
                    <a:gd name="T93" fmla="*/ 95 h 95"/>
                    <a:gd name="T94" fmla="*/ 56 w 101"/>
                    <a:gd name="T95" fmla="*/ 85 h 95"/>
                    <a:gd name="T96" fmla="*/ 71 w 101"/>
                    <a:gd name="T97" fmla="*/ 90 h 95"/>
                    <a:gd name="T98" fmla="*/ 75 w 101"/>
                    <a:gd name="T99" fmla="*/ 90 h 95"/>
                    <a:gd name="T100" fmla="*/ 93 w 101"/>
                    <a:gd name="T101" fmla="*/ 65 h 95"/>
                    <a:gd name="T102" fmla="*/ 89 w 101"/>
                    <a:gd name="T103" fmla="*/ 57 h 95"/>
                    <a:gd name="T104" fmla="*/ 100 w 101"/>
                    <a:gd name="T105" fmla="*/ 35 h 95"/>
                    <a:gd name="T106" fmla="*/ 79 w 101"/>
                    <a:gd name="T107" fmla="*/ 17 h 95"/>
                    <a:gd name="T108" fmla="*/ 75 w 101"/>
                    <a:gd name="T109" fmla="*/ 17 h 95"/>
                    <a:gd name="T110" fmla="*/ 68 w 101"/>
                    <a:gd name="T111" fmla="*/ 19 h 95"/>
                    <a:gd name="T112" fmla="*/ 68 w 101"/>
                    <a:gd name="T113" fmla="*/ 18 h 95"/>
                    <a:gd name="T114" fmla="*/ 47 w 101"/>
                    <a:gd name="T11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95">
                      <a:moveTo>
                        <a:pt x="49" y="37"/>
                      </a:move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3"/>
                        <a:pt x="46" y="11"/>
                        <a:pt x="48" y="11"/>
                      </a:cubicBezTo>
                      <a:cubicBezTo>
                        <a:pt x="48" y="11"/>
                        <a:pt x="48" y="11"/>
                        <a:pt x="49" y="11"/>
                      </a:cubicBezTo>
                      <a:cubicBezTo>
                        <a:pt x="50" y="11"/>
                        <a:pt x="52" y="12"/>
                        <a:pt x="52" y="14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7"/>
                        <a:pt x="55" y="37"/>
                      </a:cubicBezTo>
                      <a:cubicBezTo>
                        <a:pt x="58" y="38"/>
                        <a:pt x="61" y="39"/>
                        <a:pt x="62" y="41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2" y="34"/>
                      </a:cubicBezTo>
                      <a:cubicBezTo>
                        <a:pt x="83" y="34"/>
                        <a:pt x="84" y="35"/>
                        <a:pt x="85" y="36"/>
                      </a:cubicBezTo>
                      <a:cubicBezTo>
                        <a:pt x="86" y="38"/>
                        <a:pt x="85" y="40"/>
                        <a:pt x="83" y="41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51"/>
                        <a:pt x="65" y="54"/>
                        <a:pt x="64" y="57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6"/>
                        <a:pt x="75" y="68"/>
                        <a:pt x="74" y="69"/>
                      </a:cubicBezTo>
                      <a:cubicBezTo>
                        <a:pt x="73" y="70"/>
                        <a:pt x="72" y="71"/>
                        <a:pt x="71" y="71"/>
                      </a:cubicBezTo>
                      <a:cubicBezTo>
                        <a:pt x="71" y="71"/>
                        <a:pt x="70" y="70"/>
                        <a:pt x="69" y="70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8" y="62"/>
                        <a:pt x="56" y="63"/>
                        <a:pt x="54" y="63"/>
                      </a:cubicBezTo>
                      <a:cubicBezTo>
                        <a:pt x="54" y="63"/>
                        <a:pt x="53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1" y="83"/>
                        <a:pt x="40" y="83"/>
                        <a:pt x="39" y="83"/>
                      </a:cubicBezTo>
                      <a:cubicBezTo>
                        <a:pt x="38" y="83"/>
                        <a:pt x="37" y="83"/>
                        <a:pt x="37" y="83"/>
                      </a:cubicBezTo>
                      <a:cubicBezTo>
                        <a:pt x="35" y="82"/>
                        <a:pt x="35" y="80"/>
                        <a:pt x="35" y="78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3" y="60"/>
                        <a:pt x="42" y="59"/>
                        <a:pt x="40" y="57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8" y="55"/>
                        <a:pt x="17" y="53"/>
                        <a:pt x="17" y="51"/>
                      </a:cubicBezTo>
                      <a:cubicBezTo>
                        <a:pt x="17" y="50"/>
                        <a:pt x="18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39" y="44"/>
                        <a:pt x="43" y="39"/>
                        <a:pt x="49" y="37"/>
                      </a:cubicBezTo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5"/>
                      </a:cubicBez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39"/>
                        <a:pt x="2" y="51"/>
                      </a:cubicBezTo>
                      <a:cubicBezTo>
                        <a:pt x="4" y="59"/>
                        <a:pt x="10" y="65"/>
                        <a:pt x="17" y="68"/>
                      </a:cubicBezTo>
                      <a:cubicBezTo>
                        <a:pt x="16" y="71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5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90"/>
                        <a:pt x="75" y="90"/>
                      </a:cubicBezTo>
                      <a:cubicBezTo>
                        <a:pt x="86" y="88"/>
                        <a:pt x="95" y="77"/>
                        <a:pt x="93" y="65"/>
                      </a:cubicBezTo>
                      <a:cubicBezTo>
                        <a:pt x="92" y="62"/>
                        <a:pt x="91" y="59"/>
                        <a:pt x="89" y="57"/>
                      </a:cubicBezTo>
                      <a:cubicBezTo>
                        <a:pt x="97" y="52"/>
                        <a:pt x="101" y="44"/>
                        <a:pt x="100" y="35"/>
                      </a:cubicBezTo>
                      <a:cubicBezTo>
                        <a:pt x="98" y="24"/>
                        <a:pt x="89" y="17"/>
                        <a:pt x="79" y="17"/>
                      </a:cubicBezTo>
                      <a:cubicBezTo>
                        <a:pt x="78" y="17"/>
                        <a:pt x="76" y="17"/>
                        <a:pt x="75" y="17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9"/>
                        <a:pt x="68" y="18"/>
                        <a:pt x="68" y="18"/>
                      </a:cubicBezTo>
                      <a:cubicBezTo>
                        <a:pt x="66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" name="Freeform 135"/>
                <p:cNvSpPr>
                  <a:spLocks/>
                </p:cNvSpPr>
                <p:nvPr/>
              </p:nvSpPr>
              <p:spPr bwMode="auto">
                <a:xfrm>
                  <a:off x="4572001" y="10906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4 w 11"/>
                    <a:gd name="T3" fmla="*/ 26 h 29"/>
                    <a:gd name="T4" fmla="*/ 0 w 11"/>
                    <a:gd name="T5" fmla="*/ 4 h 29"/>
                    <a:gd name="T6" fmla="*/ 3 w 11"/>
                    <a:gd name="T7" fmla="*/ 0 h 29"/>
                    <a:gd name="T8" fmla="*/ 7 w 11"/>
                    <a:gd name="T9" fmla="*/ 3 h 29"/>
                    <a:gd name="T10" fmla="*/ 11 w 11"/>
                    <a:gd name="T11" fmla="*/ 25 h 29"/>
                    <a:gd name="T12" fmla="*/ 8 w 11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0" y="28"/>
                        <a:pt x="8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" name="Freeform 136"/>
                <p:cNvSpPr>
                  <a:spLocks/>
                </p:cNvSpPr>
                <p:nvPr/>
              </p:nvSpPr>
              <p:spPr bwMode="auto">
                <a:xfrm>
                  <a:off x="4564063" y="1079500"/>
                  <a:ext cx="41275" cy="41275"/>
                </a:xfrm>
                <a:custGeom>
                  <a:avLst/>
                  <a:gdLst>
                    <a:gd name="T0" fmla="*/ 10 w 11"/>
                    <a:gd name="T1" fmla="*/ 5 h 11"/>
                    <a:gd name="T2" fmla="*/ 6 w 11"/>
                    <a:gd name="T3" fmla="*/ 11 h 11"/>
                    <a:gd name="T4" fmla="*/ 0 w 11"/>
                    <a:gd name="T5" fmla="*/ 6 h 11"/>
                    <a:gd name="T6" fmla="*/ 4 w 11"/>
                    <a:gd name="T7" fmla="*/ 0 h 11"/>
                    <a:gd name="T8" fmla="*/ 1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5"/>
                      </a:moveTo>
                      <a:cubicBezTo>
                        <a:pt x="11" y="7"/>
                        <a:pt x="9" y="10"/>
                        <a:pt x="6" y="11"/>
                      </a:cubicBezTo>
                      <a:cubicBezTo>
                        <a:pt x="3" y="11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4" y="0"/>
                      </a:cubicBezTo>
                      <a:cubicBezTo>
                        <a:pt x="7" y="0"/>
                        <a:pt x="10" y="2"/>
                        <a:pt x="1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" name="Freeform 137"/>
                <p:cNvSpPr>
                  <a:spLocks/>
                </p:cNvSpPr>
                <p:nvPr/>
              </p:nvSpPr>
              <p:spPr bwMode="auto">
                <a:xfrm>
                  <a:off x="4616451" y="1176338"/>
                  <a:ext cx="109538" cy="60325"/>
                </a:xfrm>
                <a:custGeom>
                  <a:avLst/>
                  <a:gdLst>
                    <a:gd name="T0" fmla="*/ 1 w 29"/>
                    <a:gd name="T1" fmla="*/ 13 h 16"/>
                    <a:gd name="T2" fmla="*/ 3 w 29"/>
                    <a:gd name="T3" fmla="*/ 9 h 16"/>
                    <a:gd name="T4" fmla="*/ 23 w 29"/>
                    <a:gd name="T5" fmla="*/ 0 h 16"/>
                    <a:gd name="T6" fmla="*/ 28 w 29"/>
                    <a:gd name="T7" fmla="*/ 2 h 16"/>
                    <a:gd name="T8" fmla="*/ 26 w 29"/>
                    <a:gd name="T9" fmla="*/ 7 h 16"/>
                    <a:gd name="T10" fmla="*/ 6 w 29"/>
                    <a:gd name="T11" fmla="*/ 15 h 16"/>
                    <a:gd name="T12" fmla="*/ 1 w 2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6">
                      <a:moveTo>
                        <a:pt x="1" y="13"/>
                      </a:moveTo>
                      <a:cubicBezTo>
                        <a:pt x="0" y="11"/>
                        <a:pt x="1" y="9"/>
                        <a:pt x="3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0"/>
                        <a:pt x="27" y="0"/>
                        <a:pt x="28" y="2"/>
                      </a:cubicBezTo>
                      <a:cubicBezTo>
                        <a:pt x="29" y="4"/>
                        <a:pt x="28" y="6"/>
                        <a:pt x="26" y="7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4" y="16"/>
                        <a:pt x="2" y="15"/>
                        <a:pt x="1" y="1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" name="Freeform 138"/>
                <p:cNvSpPr>
                  <a:spLocks/>
                </p:cNvSpPr>
                <p:nvPr/>
              </p:nvSpPr>
              <p:spPr bwMode="auto">
                <a:xfrm>
                  <a:off x="4687888" y="1165225"/>
                  <a:ext cx="44450" cy="46037"/>
                </a:xfrm>
                <a:custGeom>
                  <a:avLst/>
                  <a:gdLst>
                    <a:gd name="T0" fmla="*/ 12 w 12"/>
                    <a:gd name="T1" fmla="*/ 7 h 12"/>
                    <a:gd name="T2" fmla="*/ 5 w 12"/>
                    <a:gd name="T3" fmla="*/ 11 h 12"/>
                    <a:gd name="T4" fmla="*/ 1 w 12"/>
                    <a:gd name="T5" fmla="*/ 5 h 12"/>
                    <a:gd name="T6" fmla="*/ 7 w 12"/>
                    <a:gd name="T7" fmla="*/ 0 h 12"/>
                    <a:gd name="T8" fmla="*/ 12 w 12"/>
                    <a:gd name="T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7"/>
                      </a:move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4" y="0"/>
                        <a:pt x="7" y="0"/>
                      </a:cubicBezTo>
                      <a:cubicBezTo>
                        <a:pt x="10" y="1"/>
                        <a:pt x="12" y="4"/>
                        <a:pt x="12" y="7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" name="Freeform 139"/>
                <p:cNvSpPr>
                  <a:spLocks/>
                </p:cNvSpPr>
                <p:nvPr/>
              </p:nvSpPr>
              <p:spPr bwMode="auto">
                <a:xfrm>
                  <a:off x="4591051" y="1233488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6 w 25"/>
                    <a:gd name="T3" fmla="*/ 2 h 22"/>
                    <a:gd name="T4" fmla="*/ 24 w 25"/>
                    <a:gd name="T5" fmla="*/ 16 h 22"/>
                    <a:gd name="T6" fmla="*/ 24 w 25"/>
                    <a:gd name="T7" fmla="*/ 20 h 22"/>
                    <a:gd name="T8" fmla="*/ 19 w 25"/>
                    <a:gd name="T9" fmla="*/ 21 h 22"/>
                    <a:gd name="T10" fmla="*/ 2 w 25"/>
                    <a:gd name="T11" fmla="*/ 7 h 22"/>
                    <a:gd name="T12" fmla="*/ 2 w 25"/>
                    <a:gd name="T13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3" y="1"/>
                        <a:pt x="5" y="0"/>
                        <a:pt x="6" y="2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7"/>
                        <a:pt x="25" y="19"/>
                        <a:pt x="24" y="20"/>
                      </a:cubicBezTo>
                      <a:cubicBezTo>
                        <a:pt x="23" y="22"/>
                        <a:pt x="21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0" y="4"/>
                        <a:pt x="2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" name="Freeform 140"/>
                <p:cNvSpPr>
                  <a:spLocks/>
                </p:cNvSpPr>
                <p:nvPr/>
              </p:nvSpPr>
              <p:spPr bwMode="auto">
                <a:xfrm>
                  <a:off x="4649788" y="1277938"/>
                  <a:ext cx="49213" cy="49212"/>
                </a:xfrm>
                <a:custGeom>
                  <a:avLst/>
                  <a:gdLst>
                    <a:gd name="T0" fmla="*/ 8 w 13"/>
                    <a:gd name="T1" fmla="*/ 12 h 13"/>
                    <a:gd name="T2" fmla="*/ 1 w 13"/>
                    <a:gd name="T3" fmla="*/ 8 h 13"/>
                    <a:gd name="T4" fmla="*/ 5 w 13"/>
                    <a:gd name="T5" fmla="*/ 1 h 13"/>
                    <a:gd name="T6" fmla="*/ 12 w 13"/>
                    <a:gd name="T7" fmla="*/ 5 h 13"/>
                    <a:gd name="T8" fmla="*/ 8 w 13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8" y="12"/>
                      </a:move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" name="Freeform 141"/>
                <p:cNvSpPr>
                  <a:spLocks/>
                </p:cNvSpPr>
                <p:nvPr/>
              </p:nvSpPr>
              <p:spPr bwMode="auto">
                <a:xfrm>
                  <a:off x="4533901" y="12636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8 w 18"/>
                    <a:gd name="T3" fmla="*/ 5 h 27"/>
                    <a:gd name="T4" fmla="*/ 7 w 18"/>
                    <a:gd name="T5" fmla="*/ 25 h 27"/>
                    <a:gd name="T6" fmla="*/ 2 w 18"/>
                    <a:gd name="T7" fmla="*/ 26 h 27"/>
                    <a:gd name="T8" fmla="*/ 0 w 18"/>
                    <a:gd name="T9" fmla="*/ 21 h 27"/>
                    <a:gd name="T10" fmla="*/ 11 w 18"/>
                    <a:gd name="T11" fmla="*/ 2 h 27"/>
                    <a:gd name="T12" fmla="*/ 16 w 18"/>
                    <a:gd name="T13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8" y="2"/>
                        <a:pt x="18" y="4"/>
                        <a:pt x="18" y="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6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0" y="2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0"/>
                        <a:pt x="15" y="0"/>
                        <a:pt x="16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" name="Freeform 142"/>
                <p:cNvSpPr>
                  <a:spLocks/>
                </p:cNvSpPr>
                <p:nvPr/>
              </p:nvSpPr>
              <p:spPr bwMode="auto">
                <a:xfrm>
                  <a:off x="4522788" y="1330325"/>
                  <a:ext cx="49213" cy="46037"/>
                </a:xfrm>
                <a:custGeom>
                  <a:avLst/>
                  <a:gdLst>
                    <a:gd name="T0" fmla="*/ 1 w 13"/>
                    <a:gd name="T1" fmla="*/ 8 h 12"/>
                    <a:gd name="T2" fmla="*/ 4 w 13"/>
                    <a:gd name="T3" fmla="*/ 1 h 12"/>
                    <a:gd name="T4" fmla="*/ 11 w 13"/>
                    <a:gd name="T5" fmla="*/ 3 h 12"/>
                    <a:gd name="T6" fmla="*/ 9 w 13"/>
                    <a:gd name="T7" fmla="*/ 11 h 12"/>
                    <a:gd name="T8" fmla="*/ 1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" y="8"/>
                      </a:moveTo>
                      <a:cubicBezTo>
                        <a:pt x="0" y="6"/>
                        <a:pt x="1" y="2"/>
                        <a:pt x="4" y="1"/>
                      </a:cubicBezTo>
                      <a:cubicBezTo>
                        <a:pt x="7" y="0"/>
                        <a:pt x="10" y="1"/>
                        <a:pt x="11" y="3"/>
                      </a:cubicBezTo>
                      <a:cubicBezTo>
                        <a:pt x="13" y="6"/>
                        <a:pt x="12" y="9"/>
                        <a:pt x="9" y="11"/>
                      </a:cubicBezTo>
                      <a:cubicBezTo>
                        <a:pt x="6" y="12"/>
                        <a:pt x="3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" name="Freeform 143"/>
                <p:cNvSpPr>
                  <a:spLocks/>
                </p:cNvSpPr>
                <p:nvPr/>
              </p:nvSpPr>
              <p:spPr bwMode="auto">
                <a:xfrm>
                  <a:off x="4465638" y="1228725"/>
                  <a:ext cx="109538" cy="34925"/>
                </a:xfrm>
                <a:custGeom>
                  <a:avLst/>
                  <a:gdLst>
                    <a:gd name="T0" fmla="*/ 29 w 29"/>
                    <a:gd name="T1" fmla="*/ 6 h 9"/>
                    <a:gd name="T2" fmla="*/ 25 w 29"/>
                    <a:gd name="T3" fmla="*/ 9 h 9"/>
                    <a:gd name="T4" fmla="*/ 3 w 29"/>
                    <a:gd name="T5" fmla="*/ 7 h 9"/>
                    <a:gd name="T6" fmla="*/ 0 w 29"/>
                    <a:gd name="T7" fmla="*/ 3 h 9"/>
                    <a:gd name="T8" fmla="*/ 3 w 29"/>
                    <a:gd name="T9" fmla="*/ 0 h 9"/>
                    <a:gd name="T10" fmla="*/ 25 w 29"/>
                    <a:gd name="T11" fmla="*/ 2 h 9"/>
                    <a:gd name="T12" fmla="*/ 29 w 29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6"/>
                      </a:moveTo>
                      <a:cubicBezTo>
                        <a:pt x="29" y="7"/>
                        <a:pt x="27" y="9"/>
                        <a:pt x="25" y="9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2"/>
                        <a:pt x="29" y="4"/>
                        <a:pt x="29" y="6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" name="Freeform 144"/>
                <p:cNvSpPr>
                  <a:spLocks/>
                </p:cNvSpPr>
                <p:nvPr/>
              </p:nvSpPr>
              <p:spPr bwMode="auto">
                <a:xfrm>
                  <a:off x="4451351" y="1222375"/>
                  <a:ext cx="44450" cy="44450"/>
                </a:xfrm>
                <a:custGeom>
                  <a:avLst/>
                  <a:gdLst>
                    <a:gd name="T0" fmla="*/ 2 w 12"/>
                    <a:gd name="T1" fmla="*/ 3 h 12"/>
                    <a:gd name="T2" fmla="*/ 10 w 12"/>
                    <a:gd name="T3" fmla="*/ 2 h 12"/>
                    <a:gd name="T4" fmla="*/ 11 w 12"/>
                    <a:gd name="T5" fmla="*/ 9 h 12"/>
                    <a:gd name="T6" fmla="*/ 3 w 12"/>
                    <a:gd name="T7" fmla="*/ 10 h 12"/>
                    <a:gd name="T8" fmla="*/ 2 w 1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3"/>
                      </a:moveTo>
                      <a:cubicBezTo>
                        <a:pt x="4" y="0"/>
                        <a:pt x="7" y="0"/>
                        <a:pt x="10" y="2"/>
                      </a:cubicBezTo>
                      <a:cubicBezTo>
                        <a:pt x="12" y="4"/>
                        <a:pt x="12" y="7"/>
                        <a:pt x="11" y="9"/>
                      </a:cubicBezTo>
                      <a:cubicBezTo>
                        <a:pt x="9" y="12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" name="Freeform 145"/>
                <p:cNvSpPr>
                  <a:spLocks/>
                </p:cNvSpPr>
                <p:nvPr/>
              </p:nvSpPr>
              <p:spPr bwMode="auto">
                <a:xfrm>
                  <a:off x="4545013" y="1184275"/>
                  <a:ext cx="109538" cy="109537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7 h 29"/>
                    <a:gd name="T4" fmla="*/ 1 w 29"/>
                    <a:gd name="T5" fmla="*/ 16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19"/>
                        <a:pt x="24" y="26"/>
                        <a:pt x="16" y="27"/>
                      </a:cubicBezTo>
                      <a:cubicBezTo>
                        <a:pt x="9" y="29"/>
                        <a:pt x="2" y="24"/>
                        <a:pt x="1" y="16"/>
                      </a:cubicBezTo>
                      <a:cubicBezTo>
                        <a:pt x="0" y="9"/>
                        <a:pt x="5" y="2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" name="Freeform 146"/>
                <p:cNvSpPr>
                  <a:spLocks/>
                </p:cNvSpPr>
                <p:nvPr/>
              </p:nvSpPr>
              <p:spPr bwMode="auto">
                <a:xfrm>
                  <a:off x="4556126" y="1200150"/>
                  <a:ext cx="82550" cy="74612"/>
                </a:xfrm>
                <a:custGeom>
                  <a:avLst/>
                  <a:gdLst>
                    <a:gd name="T0" fmla="*/ 11 w 22"/>
                    <a:gd name="T1" fmla="*/ 0 h 20"/>
                    <a:gd name="T2" fmla="*/ 9 w 22"/>
                    <a:gd name="T3" fmla="*/ 0 h 20"/>
                    <a:gd name="T4" fmla="*/ 1 w 22"/>
                    <a:gd name="T5" fmla="*/ 12 h 20"/>
                    <a:gd name="T6" fmla="*/ 11 w 22"/>
                    <a:gd name="T7" fmla="*/ 20 h 20"/>
                    <a:gd name="T8" fmla="*/ 13 w 22"/>
                    <a:gd name="T9" fmla="*/ 20 h 20"/>
                    <a:gd name="T10" fmla="*/ 21 w 22"/>
                    <a:gd name="T11" fmla="*/ 8 h 20"/>
                    <a:gd name="T12" fmla="*/ 11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4" y="1"/>
                        <a:pt x="0" y="6"/>
                        <a:pt x="1" y="12"/>
                      </a:cubicBezTo>
                      <a:cubicBezTo>
                        <a:pt x="2" y="17"/>
                        <a:pt x="6" y="20"/>
                        <a:pt x="11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8" y="19"/>
                        <a:pt x="22" y="14"/>
                        <a:pt x="21" y="8"/>
                      </a:cubicBezTo>
                      <a:cubicBezTo>
                        <a:pt x="21" y="3"/>
                        <a:pt x="16" y="0"/>
                        <a:pt x="11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82" name="组合 281"/>
              <p:cNvGrpSpPr/>
              <p:nvPr/>
            </p:nvGrpSpPr>
            <p:grpSpPr>
              <a:xfrm>
                <a:off x="407216" y="0"/>
                <a:ext cx="1627188" cy="2773363"/>
                <a:chOff x="2824163" y="1651000"/>
                <a:chExt cx="1627188" cy="2773363"/>
              </a:xfrm>
            </p:grpSpPr>
            <p:sp>
              <p:nvSpPr>
                <p:cNvPr id="227" name="Freeform 163"/>
                <p:cNvSpPr>
                  <a:spLocks/>
                </p:cNvSpPr>
                <p:nvPr/>
              </p:nvSpPr>
              <p:spPr bwMode="auto">
                <a:xfrm>
                  <a:off x="3587751" y="1687513"/>
                  <a:ext cx="77788" cy="673100"/>
                </a:xfrm>
                <a:custGeom>
                  <a:avLst/>
                  <a:gdLst>
                    <a:gd name="T0" fmla="*/ 16 w 21"/>
                    <a:gd name="T1" fmla="*/ 171 h 179"/>
                    <a:gd name="T2" fmla="*/ 21 w 21"/>
                    <a:gd name="T3" fmla="*/ 9 h 179"/>
                    <a:gd name="T4" fmla="*/ 13 w 21"/>
                    <a:gd name="T5" fmla="*/ 0 h 179"/>
                    <a:gd name="T6" fmla="*/ 5 w 21"/>
                    <a:gd name="T7" fmla="*/ 8 h 179"/>
                    <a:gd name="T8" fmla="*/ 0 w 21"/>
                    <a:gd name="T9" fmla="*/ 171 h 179"/>
                    <a:gd name="T10" fmla="*/ 8 w 21"/>
                    <a:gd name="T11" fmla="*/ 179 h 179"/>
                    <a:gd name="T12" fmla="*/ 16 w 21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79">
                      <a:moveTo>
                        <a:pt x="16" y="171"/>
                      </a:move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4"/>
                        <a:pt x="17" y="0"/>
                        <a:pt x="13" y="0"/>
                      </a:cubicBezTo>
                      <a:cubicBezTo>
                        <a:pt x="8" y="0"/>
                        <a:pt x="5" y="4"/>
                        <a:pt x="5" y="8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5"/>
                        <a:pt x="4" y="179"/>
                        <a:pt x="8" y="179"/>
                      </a:cubicBezTo>
                      <a:cubicBezTo>
                        <a:pt x="13" y="179"/>
                        <a:pt x="16" y="176"/>
                        <a:pt x="16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164"/>
                <p:cNvSpPr>
                  <a:spLocks/>
                </p:cNvSpPr>
                <p:nvPr/>
              </p:nvSpPr>
              <p:spPr bwMode="auto">
                <a:xfrm>
                  <a:off x="3552826" y="4138613"/>
                  <a:ext cx="90488" cy="282575"/>
                </a:xfrm>
                <a:custGeom>
                  <a:avLst/>
                  <a:gdLst>
                    <a:gd name="T0" fmla="*/ 20 w 24"/>
                    <a:gd name="T1" fmla="*/ 0 h 75"/>
                    <a:gd name="T2" fmla="*/ 2 w 24"/>
                    <a:gd name="T3" fmla="*/ 70 h 75"/>
                    <a:gd name="T4" fmla="*/ 11 w 24"/>
                    <a:gd name="T5" fmla="*/ 71 h 75"/>
                    <a:gd name="T6" fmla="*/ 24 w 24"/>
                    <a:gd name="T7" fmla="*/ 10 h 75"/>
                    <a:gd name="T8" fmla="*/ 20 w 24"/>
                    <a:gd name="T9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5">
                      <a:moveTo>
                        <a:pt x="20" y="0"/>
                      </a:moveTo>
                      <a:cubicBezTo>
                        <a:pt x="20" y="0"/>
                        <a:pt x="0" y="28"/>
                        <a:pt x="2" y="70"/>
                      </a:cubicBezTo>
                      <a:cubicBezTo>
                        <a:pt x="3" y="75"/>
                        <a:pt x="10" y="75"/>
                        <a:pt x="11" y="71"/>
                      </a:cubicBezTo>
                      <a:cubicBezTo>
                        <a:pt x="16" y="50"/>
                        <a:pt x="19" y="12"/>
                        <a:pt x="24" y="1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165"/>
                <p:cNvSpPr>
                  <a:spLocks/>
                </p:cNvSpPr>
                <p:nvPr/>
              </p:nvSpPr>
              <p:spPr bwMode="auto">
                <a:xfrm>
                  <a:off x="3640138" y="4138613"/>
                  <a:ext cx="93663" cy="285750"/>
                </a:xfrm>
                <a:custGeom>
                  <a:avLst/>
                  <a:gdLst>
                    <a:gd name="T0" fmla="*/ 3 w 25"/>
                    <a:gd name="T1" fmla="*/ 0 h 76"/>
                    <a:gd name="T2" fmla="*/ 24 w 25"/>
                    <a:gd name="T3" fmla="*/ 70 h 76"/>
                    <a:gd name="T4" fmla="*/ 16 w 25"/>
                    <a:gd name="T5" fmla="*/ 71 h 76"/>
                    <a:gd name="T6" fmla="*/ 0 w 25"/>
                    <a:gd name="T7" fmla="*/ 11 h 76"/>
                    <a:gd name="T8" fmla="*/ 3 w 25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6">
                      <a:moveTo>
                        <a:pt x="3" y="0"/>
                      </a:moveTo>
                      <a:cubicBezTo>
                        <a:pt x="3" y="0"/>
                        <a:pt x="25" y="28"/>
                        <a:pt x="24" y="70"/>
                      </a:cubicBezTo>
                      <a:cubicBezTo>
                        <a:pt x="24" y="75"/>
                        <a:pt x="17" y="76"/>
                        <a:pt x="16" y="71"/>
                      </a:cubicBezTo>
                      <a:cubicBezTo>
                        <a:pt x="10" y="50"/>
                        <a:pt x="6" y="12"/>
                        <a:pt x="0" y="1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166"/>
                <p:cNvSpPr>
                  <a:spLocks/>
                </p:cNvSpPr>
                <p:nvPr/>
              </p:nvSpPr>
              <p:spPr bwMode="auto">
                <a:xfrm>
                  <a:off x="3590926" y="4108450"/>
                  <a:ext cx="101600" cy="290512"/>
                </a:xfrm>
                <a:custGeom>
                  <a:avLst/>
                  <a:gdLst>
                    <a:gd name="T0" fmla="*/ 7 w 27"/>
                    <a:gd name="T1" fmla="*/ 16 h 77"/>
                    <a:gd name="T2" fmla="*/ 18 w 27"/>
                    <a:gd name="T3" fmla="*/ 10 h 77"/>
                    <a:gd name="T4" fmla="*/ 19 w 27"/>
                    <a:gd name="T5" fmla="*/ 73 h 77"/>
                    <a:gd name="T6" fmla="*/ 7 w 27"/>
                    <a:gd name="T7" fmla="*/ 1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7">
                      <a:moveTo>
                        <a:pt x="7" y="16"/>
                      </a:moveTo>
                      <a:cubicBezTo>
                        <a:pt x="7" y="16"/>
                        <a:pt x="8" y="0"/>
                        <a:pt x="18" y="10"/>
                      </a:cubicBezTo>
                      <a:cubicBezTo>
                        <a:pt x="27" y="19"/>
                        <a:pt x="24" y="69"/>
                        <a:pt x="19" y="73"/>
                      </a:cubicBezTo>
                      <a:cubicBezTo>
                        <a:pt x="15" y="77"/>
                        <a:pt x="0" y="67"/>
                        <a:pt x="7" y="16"/>
                      </a:cubicBez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167"/>
                <p:cNvSpPr>
                  <a:spLocks/>
                </p:cNvSpPr>
                <p:nvPr/>
              </p:nvSpPr>
              <p:spPr bwMode="auto">
                <a:xfrm>
                  <a:off x="3302001" y="2060575"/>
                  <a:ext cx="660400" cy="209550"/>
                </a:xfrm>
                <a:custGeom>
                  <a:avLst/>
                  <a:gdLst>
                    <a:gd name="T0" fmla="*/ 148 w 176"/>
                    <a:gd name="T1" fmla="*/ 56 h 56"/>
                    <a:gd name="T2" fmla="*/ 28 w 176"/>
                    <a:gd name="T3" fmla="*/ 56 h 56"/>
                    <a:gd name="T4" fmla="*/ 0 w 176"/>
                    <a:gd name="T5" fmla="*/ 28 h 56"/>
                    <a:gd name="T6" fmla="*/ 28 w 176"/>
                    <a:gd name="T7" fmla="*/ 0 h 56"/>
                    <a:gd name="T8" fmla="*/ 148 w 176"/>
                    <a:gd name="T9" fmla="*/ 0 h 56"/>
                    <a:gd name="T10" fmla="*/ 176 w 176"/>
                    <a:gd name="T11" fmla="*/ 28 h 56"/>
                    <a:gd name="T12" fmla="*/ 148 w 176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6" h="56">
                      <a:moveTo>
                        <a:pt x="148" y="56"/>
                      </a:move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12" y="56"/>
                        <a:pt x="0" y="43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63" y="0"/>
                        <a:pt x="176" y="13"/>
                        <a:pt x="176" y="28"/>
                      </a:cubicBezTo>
                      <a:cubicBezTo>
                        <a:pt x="176" y="43"/>
                        <a:pt x="163" y="56"/>
                        <a:pt x="148" y="56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168"/>
                <p:cNvSpPr>
                  <a:spLocks/>
                </p:cNvSpPr>
                <p:nvPr/>
              </p:nvSpPr>
              <p:spPr bwMode="auto">
                <a:xfrm>
                  <a:off x="3598863" y="3549650"/>
                  <a:ext cx="74613" cy="671512"/>
                </a:xfrm>
                <a:custGeom>
                  <a:avLst/>
                  <a:gdLst>
                    <a:gd name="T0" fmla="*/ 20 w 20"/>
                    <a:gd name="T1" fmla="*/ 171 h 179"/>
                    <a:gd name="T2" fmla="*/ 16 w 20"/>
                    <a:gd name="T3" fmla="*/ 8 h 179"/>
                    <a:gd name="T4" fmla="*/ 7 w 20"/>
                    <a:gd name="T5" fmla="*/ 0 h 179"/>
                    <a:gd name="T6" fmla="*/ 0 w 20"/>
                    <a:gd name="T7" fmla="*/ 9 h 179"/>
                    <a:gd name="T8" fmla="*/ 4 w 20"/>
                    <a:gd name="T9" fmla="*/ 171 h 179"/>
                    <a:gd name="T10" fmla="*/ 13 w 20"/>
                    <a:gd name="T11" fmla="*/ 179 h 179"/>
                    <a:gd name="T12" fmla="*/ 20 w 20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79">
                      <a:moveTo>
                        <a:pt x="20" y="171"/>
                      </a:move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4"/>
                        <a:pt x="12" y="0"/>
                        <a:pt x="7" y="0"/>
                      </a:cubicBezTo>
                      <a:cubicBezTo>
                        <a:pt x="3" y="0"/>
                        <a:pt x="0" y="4"/>
                        <a:pt x="0" y="9"/>
                      </a:cubicBezTo>
                      <a:cubicBezTo>
                        <a:pt x="4" y="171"/>
                        <a:pt x="4" y="171"/>
                        <a:pt x="4" y="171"/>
                      </a:cubicBezTo>
                      <a:cubicBezTo>
                        <a:pt x="4" y="176"/>
                        <a:pt x="8" y="179"/>
                        <a:pt x="13" y="179"/>
                      </a:cubicBezTo>
                      <a:cubicBezTo>
                        <a:pt x="17" y="179"/>
                        <a:pt x="20" y="175"/>
                        <a:pt x="20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169"/>
                <p:cNvSpPr>
                  <a:spLocks/>
                </p:cNvSpPr>
                <p:nvPr/>
              </p:nvSpPr>
              <p:spPr bwMode="auto">
                <a:xfrm>
                  <a:off x="3582988" y="383063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2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170"/>
                <p:cNvSpPr>
                  <a:spLocks/>
                </p:cNvSpPr>
                <p:nvPr/>
              </p:nvSpPr>
              <p:spPr bwMode="auto">
                <a:xfrm>
                  <a:off x="3590926" y="411638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171"/>
                <p:cNvSpPr>
                  <a:spLocks/>
                </p:cNvSpPr>
                <p:nvPr/>
              </p:nvSpPr>
              <p:spPr bwMode="auto">
                <a:xfrm>
                  <a:off x="3444876" y="3451225"/>
                  <a:ext cx="390525" cy="282575"/>
                </a:xfrm>
                <a:custGeom>
                  <a:avLst/>
                  <a:gdLst>
                    <a:gd name="T0" fmla="*/ 76 w 104"/>
                    <a:gd name="T1" fmla="*/ 75 h 75"/>
                    <a:gd name="T2" fmla="*/ 28 w 104"/>
                    <a:gd name="T3" fmla="*/ 75 h 75"/>
                    <a:gd name="T4" fmla="*/ 0 w 104"/>
                    <a:gd name="T5" fmla="*/ 47 h 75"/>
                    <a:gd name="T6" fmla="*/ 0 w 104"/>
                    <a:gd name="T7" fmla="*/ 28 h 75"/>
                    <a:gd name="T8" fmla="*/ 28 w 104"/>
                    <a:gd name="T9" fmla="*/ 0 h 75"/>
                    <a:gd name="T10" fmla="*/ 76 w 104"/>
                    <a:gd name="T11" fmla="*/ 0 h 75"/>
                    <a:gd name="T12" fmla="*/ 104 w 104"/>
                    <a:gd name="T13" fmla="*/ 28 h 75"/>
                    <a:gd name="T14" fmla="*/ 104 w 104"/>
                    <a:gd name="T15" fmla="*/ 47 h 75"/>
                    <a:gd name="T16" fmla="*/ 76 w 104"/>
                    <a:gd name="T17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75">
                      <a:moveTo>
                        <a:pt x="76" y="75"/>
                      </a:move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12" y="75"/>
                        <a:pt x="0" y="62"/>
                        <a:pt x="0" y="4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91" y="0"/>
                        <a:pt x="104" y="13"/>
                        <a:pt x="104" y="28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62"/>
                        <a:pt x="91" y="75"/>
                        <a:pt x="76" y="75"/>
                      </a:cubicBezTo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Oval 172"/>
                <p:cNvSpPr>
                  <a:spLocks noChangeArrowheads="1"/>
                </p:cNvSpPr>
                <p:nvPr/>
              </p:nvSpPr>
              <p:spPr bwMode="auto">
                <a:xfrm>
                  <a:off x="2824163" y="2120900"/>
                  <a:ext cx="1627188" cy="148748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Oval 173"/>
                <p:cNvSpPr>
                  <a:spLocks noChangeArrowheads="1"/>
                </p:cNvSpPr>
                <p:nvPr/>
              </p:nvSpPr>
              <p:spPr bwMode="auto">
                <a:xfrm>
                  <a:off x="3001963" y="2120900"/>
                  <a:ext cx="1306513" cy="14763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Oval 174"/>
                <p:cNvSpPr>
                  <a:spLocks noChangeArrowheads="1"/>
                </p:cNvSpPr>
                <p:nvPr/>
              </p:nvSpPr>
              <p:spPr bwMode="auto">
                <a:xfrm>
                  <a:off x="3257551" y="2120900"/>
                  <a:ext cx="822325" cy="150653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175"/>
                <p:cNvSpPr>
                  <a:spLocks/>
                </p:cNvSpPr>
                <p:nvPr/>
              </p:nvSpPr>
              <p:spPr bwMode="auto">
                <a:xfrm>
                  <a:off x="4060826" y="2266950"/>
                  <a:ext cx="79375" cy="30162"/>
                </a:xfrm>
                <a:custGeom>
                  <a:avLst/>
                  <a:gdLst>
                    <a:gd name="T0" fmla="*/ 16 w 21"/>
                    <a:gd name="T1" fmla="*/ 0 h 8"/>
                    <a:gd name="T2" fmla="*/ 0 w 21"/>
                    <a:gd name="T3" fmla="*/ 4 h 8"/>
                    <a:gd name="T4" fmla="*/ 4 w 21"/>
                    <a:gd name="T5" fmla="*/ 8 h 8"/>
                    <a:gd name="T6" fmla="*/ 21 w 21"/>
                    <a:gd name="T7" fmla="*/ 3 h 8"/>
                    <a:gd name="T8" fmla="*/ 16 w 2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8">
                      <a:moveTo>
                        <a:pt x="16" y="0"/>
                      </a:moveTo>
                      <a:cubicBezTo>
                        <a:pt x="11" y="2"/>
                        <a:pt x="5" y="3"/>
                        <a:pt x="0" y="4"/>
                      </a:cubicBezTo>
                      <a:cubicBezTo>
                        <a:pt x="1" y="5"/>
                        <a:pt x="3" y="6"/>
                        <a:pt x="4" y="8"/>
                      </a:cubicBezTo>
                      <a:cubicBezTo>
                        <a:pt x="10" y="6"/>
                        <a:pt x="15" y="5"/>
                        <a:pt x="21" y="3"/>
                      </a:cubicBezTo>
                      <a:cubicBezTo>
                        <a:pt x="19" y="2"/>
                        <a:pt x="18" y="1"/>
                        <a:pt x="1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176"/>
                <p:cNvSpPr>
                  <a:spLocks/>
                </p:cNvSpPr>
                <p:nvPr/>
              </p:nvSpPr>
              <p:spPr bwMode="auto">
                <a:xfrm>
                  <a:off x="3937001" y="2282825"/>
                  <a:ext cx="138113" cy="41275"/>
                </a:xfrm>
                <a:custGeom>
                  <a:avLst/>
                  <a:gdLst>
                    <a:gd name="T0" fmla="*/ 33 w 37"/>
                    <a:gd name="T1" fmla="*/ 0 h 11"/>
                    <a:gd name="T2" fmla="*/ 0 w 37"/>
                    <a:gd name="T3" fmla="*/ 7 h 11"/>
                    <a:gd name="T4" fmla="*/ 2 w 37"/>
                    <a:gd name="T5" fmla="*/ 11 h 11"/>
                    <a:gd name="T6" fmla="*/ 37 w 37"/>
                    <a:gd name="T7" fmla="*/ 4 h 11"/>
                    <a:gd name="T8" fmla="*/ 33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3" y="0"/>
                      </a:moveTo>
                      <a:cubicBezTo>
                        <a:pt x="22" y="3"/>
                        <a:pt x="11" y="5"/>
                        <a:pt x="0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14" y="9"/>
                        <a:pt x="26" y="6"/>
                        <a:pt x="37" y="4"/>
                      </a:cubicBezTo>
                      <a:cubicBezTo>
                        <a:pt x="36" y="2"/>
                        <a:pt x="34" y="1"/>
                        <a:pt x="33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Freeform 177"/>
                <p:cNvSpPr>
                  <a:spLocks/>
                </p:cNvSpPr>
                <p:nvPr/>
              </p:nvSpPr>
              <p:spPr bwMode="auto">
                <a:xfrm>
                  <a:off x="3098801" y="2297113"/>
                  <a:ext cx="120650" cy="30162"/>
                </a:xfrm>
                <a:custGeom>
                  <a:avLst/>
                  <a:gdLst>
                    <a:gd name="T0" fmla="*/ 5 w 32"/>
                    <a:gd name="T1" fmla="*/ 0 h 8"/>
                    <a:gd name="T2" fmla="*/ 0 w 32"/>
                    <a:gd name="T3" fmla="*/ 3 h 8"/>
                    <a:gd name="T4" fmla="*/ 28 w 32"/>
                    <a:gd name="T5" fmla="*/ 8 h 8"/>
                    <a:gd name="T6" fmla="*/ 32 w 32"/>
                    <a:gd name="T7" fmla="*/ 4 h 8"/>
                    <a:gd name="T8" fmla="*/ 5 w 3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8">
                      <a:moveTo>
                        <a:pt x="5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9" y="5"/>
                        <a:pt x="18" y="6"/>
                        <a:pt x="28" y="8"/>
                      </a:cubicBezTo>
                      <a:cubicBezTo>
                        <a:pt x="30" y="6"/>
                        <a:pt x="31" y="5"/>
                        <a:pt x="32" y="4"/>
                      </a:cubicBezTo>
                      <a:cubicBezTo>
                        <a:pt x="23" y="2"/>
                        <a:pt x="13" y="1"/>
                        <a:pt x="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" name="Freeform 178"/>
                <p:cNvSpPr>
                  <a:spLocks/>
                </p:cNvSpPr>
                <p:nvPr/>
              </p:nvSpPr>
              <p:spPr bwMode="auto">
                <a:xfrm>
                  <a:off x="3203576" y="2311400"/>
                  <a:ext cx="180975" cy="30162"/>
                </a:xfrm>
                <a:custGeom>
                  <a:avLst/>
                  <a:gdLst>
                    <a:gd name="T0" fmla="*/ 4 w 48"/>
                    <a:gd name="T1" fmla="*/ 0 h 8"/>
                    <a:gd name="T2" fmla="*/ 0 w 48"/>
                    <a:gd name="T3" fmla="*/ 4 h 8"/>
                    <a:gd name="T4" fmla="*/ 46 w 48"/>
                    <a:gd name="T5" fmla="*/ 8 h 8"/>
                    <a:gd name="T6" fmla="*/ 48 w 48"/>
                    <a:gd name="T7" fmla="*/ 4 h 8"/>
                    <a:gd name="T8" fmla="*/ 4 w 4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">
                      <a:moveTo>
                        <a:pt x="4" y="0"/>
                      </a:move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5" y="5"/>
                        <a:pt x="30" y="7"/>
                        <a:pt x="46" y="8"/>
                      </a:cubicBezTo>
                      <a:cubicBezTo>
                        <a:pt x="47" y="7"/>
                        <a:pt x="47" y="5"/>
                        <a:pt x="48" y="4"/>
                      </a:cubicBezTo>
                      <a:cubicBezTo>
                        <a:pt x="33" y="3"/>
                        <a:pt x="18" y="1"/>
                        <a:pt x="4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Freeform 179"/>
                <p:cNvSpPr>
                  <a:spLocks/>
                </p:cNvSpPr>
                <p:nvPr/>
              </p:nvSpPr>
              <p:spPr bwMode="auto">
                <a:xfrm>
                  <a:off x="3376613" y="2308225"/>
                  <a:ext cx="568325" cy="41275"/>
                </a:xfrm>
                <a:custGeom>
                  <a:avLst/>
                  <a:gdLst>
                    <a:gd name="T0" fmla="*/ 149 w 151"/>
                    <a:gd name="T1" fmla="*/ 0 h 11"/>
                    <a:gd name="T2" fmla="*/ 54 w 151"/>
                    <a:gd name="T3" fmla="*/ 7 h 11"/>
                    <a:gd name="T4" fmla="*/ 54 w 151"/>
                    <a:gd name="T5" fmla="*/ 7 h 11"/>
                    <a:gd name="T6" fmla="*/ 2 w 151"/>
                    <a:gd name="T7" fmla="*/ 5 h 11"/>
                    <a:gd name="T8" fmla="*/ 0 w 151"/>
                    <a:gd name="T9" fmla="*/ 9 h 11"/>
                    <a:gd name="T10" fmla="*/ 54 w 151"/>
                    <a:gd name="T11" fmla="*/ 11 h 11"/>
                    <a:gd name="T12" fmla="*/ 151 w 151"/>
                    <a:gd name="T13" fmla="*/ 4 h 11"/>
                    <a:gd name="T14" fmla="*/ 149 w 15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1" h="11">
                      <a:moveTo>
                        <a:pt x="149" y="0"/>
                      </a:moveTo>
                      <a:cubicBezTo>
                        <a:pt x="117" y="5"/>
                        <a:pt x="85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36" y="7"/>
                        <a:pt x="19" y="6"/>
                        <a:pt x="2" y="5"/>
                      </a:cubicBezTo>
                      <a:cubicBezTo>
                        <a:pt x="1" y="6"/>
                        <a:pt x="1" y="8"/>
                        <a:pt x="0" y="9"/>
                      </a:cubicBezTo>
                      <a:cubicBezTo>
                        <a:pt x="17" y="10"/>
                        <a:pt x="36" y="11"/>
                        <a:pt x="54" y="11"/>
                      </a:cubicBezTo>
                      <a:cubicBezTo>
                        <a:pt x="86" y="11"/>
                        <a:pt x="119" y="9"/>
                        <a:pt x="151" y="4"/>
                      </a:cubicBezTo>
                      <a:cubicBezTo>
                        <a:pt x="151" y="2"/>
                        <a:pt x="150" y="1"/>
                        <a:pt x="14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Freeform 180"/>
                <p:cNvSpPr>
                  <a:spLocks/>
                </p:cNvSpPr>
                <p:nvPr/>
              </p:nvSpPr>
              <p:spPr bwMode="auto">
                <a:xfrm>
                  <a:off x="4229101" y="2473325"/>
                  <a:ext cx="109538" cy="52387"/>
                </a:xfrm>
                <a:custGeom>
                  <a:avLst/>
                  <a:gdLst>
                    <a:gd name="T0" fmla="*/ 26 w 29"/>
                    <a:gd name="T1" fmla="*/ 0 h 14"/>
                    <a:gd name="T2" fmla="*/ 0 w 29"/>
                    <a:gd name="T3" fmla="*/ 10 h 14"/>
                    <a:gd name="T4" fmla="*/ 2 w 29"/>
                    <a:gd name="T5" fmla="*/ 14 h 14"/>
                    <a:gd name="T6" fmla="*/ 29 w 29"/>
                    <a:gd name="T7" fmla="*/ 3 h 14"/>
                    <a:gd name="T8" fmla="*/ 26 w 29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6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1" y="11"/>
                        <a:pt x="1" y="12"/>
                        <a:pt x="2" y="14"/>
                      </a:cubicBezTo>
                      <a:cubicBezTo>
                        <a:pt x="11" y="11"/>
                        <a:pt x="20" y="7"/>
                        <a:pt x="29" y="3"/>
                      </a:cubicBezTo>
                      <a:cubicBezTo>
                        <a:pt x="28" y="2"/>
                        <a:pt x="27" y="1"/>
                        <a:pt x="2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Freeform 181"/>
                <p:cNvSpPr>
                  <a:spLocks/>
                </p:cNvSpPr>
                <p:nvPr/>
              </p:nvSpPr>
              <p:spPr bwMode="auto">
                <a:xfrm>
                  <a:off x="4041776" y="2511425"/>
                  <a:ext cx="195263" cy="63500"/>
                </a:xfrm>
                <a:custGeom>
                  <a:avLst/>
                  <a:gdLst>
                    <a:gd name="T0" fmla="*/ 50 w 52"/>
                    <a:gd name="T1" fmla="*/ 0 h 17"/>
                    <a:gd name="T2" fmla="*/ 0 w 52"/>
                    <a:gd name="T3" fmla="*/ 13 h 17"/>
                    <a:gd name="T4" fmla="*/ 1 w 52"/>
                    <a:gd name="T5" fmla="*/ 17 h 17"/>
                    <a:gd name="T6" fmla="*/ 52 w 52"/>
                    <a:gd name="T7" fmla="*/ 4 h 17"/>
                    <a:gd name="T8" fmla="*/ 50 w 52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7">
                      <a:moveTo>
                        <a:pt x="50" y="0"/>
                      </a:moveTo>
                      <a:cubicBezTo>
                        <a:pt x="33" y="5"/>
                        <a:pt x="17" y="10"/>
                        <a:pt x="0" y="13"/>
                      </a:cubicBezTo>
                      <a:cubicBezTo>
                        <a:pt x="0" y="14"/>
                        <a:pt x="0" y="16"/>
                        <a:pt x="1" y="17"/>
                      </a:cubicBezTo>
                      <a:cubicBezTo>
                        <a:pt x="18" y="14"/>
                        <a:pt x="35" y="9"/>
                        <a:pt x="52" y="4"/>
                      </a:cubicBezTo>
                      <a:cubicBezTo>
                        <a:pt x="51" y="2"/>
                        <a:pt x="51" y="1"/>
                        <a:pt x="5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6" name="Freeform 182"/>
                <p:cNvSpPr>
                  <a:spLocks/>
                </p:cNvSpPr>
                <p:nvPr/>
              </p:nvSpPr>
              <p:spPr bwMode="auto">
                <a:xfrm>
                  <a:off x="2908301" y="2522538"/>
                  <a:ext cx="153988" cy="44450"/>
                </a:xfrm>
                <a:custGeom>
                  <a:avLst/>
                  <a:gdLst>
                    <a:gd name="T0" fmla="*/ 3 w 41"/>
                    <a:gd name="T1" fmla="*/ 0 h 12"/>
                    <a:gd name="T2" fmla="*/ 0 w 41"/>
                    <a:gd name="T3" fmla="*/ 4 h 12"/>
                    <a:gd name="T4" fmla="*/ 39 w 41"/>
                    <a:gd name="T5" fmla="*/ 12 h 12"/>
                    <a:gd name="T6" fmla="*/ 41 w 41"/>
                    <a:gd name="T7" fmla="*/ 8 h 12"/>
                    <a:gd name="T8" fmla="*/ 29 w 41"/>
                    <a:gd name="T9" fmla="*/ 6 h 12"/>
                    <a:gd name="T10" fmla="*/ 3 w 4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12">
                      <a:moveTo>
                        <a:pt x="3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1" y="7"/>
                        <a:pt x="25" y="9"/>
                        <a:pt x="39" y="12"/>
                      </a:cubicBezTo>
                      <a:cubicBezTo>
                        <a:pt x="40" y="11"/>
                        <a:pt x="41" y="9"/>
                        <a:pt x="41" y="8"/>
                      </a:cubicBezTo>
                      <a:cubicBezTo>
                        <a:pt x="37" y="7"/>
                        <a:pt x="33" y="6"/>
                        <a:pt x="29" y="6"/>
                      </a:cubicBezTo>
                      <a:cubicBezTo>
                        <a:pt x="19" y="4"/>
                        <a:pt x="10" y="2"/>
                        <a:pt x="3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7" name="Freeform 183"/>
                <p:cNvSpPr>
                  <a:spLocks/>
                </p:cNvSpPr>
                <p:nvPr/>
              </p:nvSpPr>
              <p:spPr bwMode="auto">
                <a:xfrm>
                  <a:off x="3054351" y="2552700"/>
                  <a:ext cx="231775" cy="49212"/>
                </a:xfrm>
                <a:custGeom>
                  <a:avLst/>
                  <a:gdLst>
                    <a:gd name="T0" fmla="*/ 2 w 62"/>
                    <a:gd name="T1" fmla="*/ 0 h 13"/>
                    <a:gd name="T2" fmla="*/ 0 w 62"/>
                    <a:gd name="T3" fmla="*/ 4 h 13"/>
                    <a:gd name="T4" fmla="*/ 61 w 62"/>
                    <a:gd name="T5" fmla="*/ 13 h 13"/>
                    <a:gd name="T6" fmla="*/ 62 w 62"/>
                    <a:gd name="T7" fmla="*/ 8 h 13"/>
                    <a:gd name="T8" fmla="*/ 2 w 6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2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8" y="7"/>
                        <a:pt x="39" y="10"/>
                        <a:pt x="61" y="13"/>
                      </a:cubicBezTo>
                      <a:cubicBezTo>
                        <a:pt x="61" y="11"/>
                        <a:pt x="62" y="10"/>
                        <a:pt x="62" y="8"/>
                      </a:cubicBezTo>
                      <a:cubicBezTo>
                        <a:pt x="40" y="6"/>
                        <a:pt x="20" y="3"/>
                        <a:pt x="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8" name="Freeform 184"/>
                <p:cNvSpPr>
                  <a:spLocks/>
                </p:cNvSpPr>
                <p:nvPr/>
              </p:nvSpPr>
              <p:spPr bwMode="auto">
                <a:xfrm>
                  <a:off x="3282951" y="2560638"/>
                  <a:ext cx="762000" cy="55562"/>
                </a:xfrm>
                <a:custGeom>
                  <a:avLst/>
                  <a:gdLst>
                    <a:gd name="T0" fmla="*/ 202 w 203"/>
                    <a:gd name="T1" fmla="*/ 0 h 15"/>
                    <a:gd name="T2" fmla="*/ 85 w 203"/>
                    <a:gd name="T3" fmla="*/ 11 h 15"/>
                    <a:gd name="T4" fmla="*/ 85 w 203"/>
                    <a:gd name="T5" fmla="*/ 11 h 15"/>
                    <a:gd name="T6" fmla="*/ 1 w 203"/>
                    <a:gd name="T7" fmla="*/ 6 h 15"/>
                    <a:gd name="T8" fmla="*/ 0 w 203"/>
                    <a:gd name="T9" fmla="*/ 11 h 15"/>
                    <a:gd name="T10" fmla="*/ 85 w 203"/>
                    <a:gd name="T11" fmla="*/ 15 h 15"/>
                    <a:gd name="T12" fmla="*/ 203 w 203"/>
                    <a:gd name="T13" fmla="*/ 4 h 15"/>
                    <a:gd name="T14" fmla="*/ 202 w 203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15">
                      <a:moveTo>
                        <a:pt x="202" y="0"/>
                      </a:moveTo>
                      <a:cubicBezTo>
                        <a:pt x="163" y="8"/>
                        <a:pt x="123" y="11"/>
                        <a:pt x="85" y="11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56" y="11"/>
                        <a:pt x="27" y="9"/>
                        <a:pt x="1" y="6"/>
                      </a:cubicBezTo>
                      <a:cubicBezTo>
                        <a:pt x="1" y="8"/>
                        <a:pt x="0" y="9"/>
                        <a:pt x="0" y="11"/>
                      </a:cubicBezTo>
                      <a:cubicBezTo>
                        <a:pt x="26" y="14"/>
                        <a:pt x="55" y="15"/>
                        <a:pt x="85" y="15"/>
                      </a:cubicBezTo>
                      <a:cubicBezTo>
                        <a:pt x="123" y="15"/>
                        <a:pt x="163" y="12"/>
                        <a:pt x="203" y="4"/>
                      </a:cubicBezTo>
                      <a:cubicBezTo>
                        <a:pt x="202" y="3"/>
                        <a:pt x="202" y="1"/>
                        <a:pt x="202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9" name="Freeform 185"/>
                <p:cNvSpPr>
                  <a:spLocks/>
                </p:cNvSpPr>
                <p:nvPr/>
              </p:nvSpPr>
              <p:spPr bwMode="auto">
                <a:xfrm>
                  <a:off x="4305301" y="2728913"/>
                  <a:ext cx="134938" cy="82550"/>
                </a:xfrm>
                <a:custGeom>
                  <a:avLst/>
                  <a:gdLst>
                    <a:gd name="T0" fmla="*/ 35 w 36"/>
                    <a:gd name="T1" fmla="*/ 0 h 22"/>
                    <a:gd name="T2" fmla="*/ 0 w 36"/>
                    <a:gd name="T3" fmla="*/ 16 h 22"/>
                    <a:gd name="T4" fmla="*/ 0 w 36"/>
                    <a:gd name="T5" fmla="*/ 22 h 22"/>
                    <a:gd name="T6" fmla="*/ 36 w 36"/>
                    <a:gd name="T7" fmla="*/ 5 h 22"/>
                    <a:gd name="T8" fmla="*/ 35 w 36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0"/>
                      </a:moveTo>
                      <a:cubicBezTo>
                        <a:pt x="24" y="6"/>
                        <a:pt x="12" y="11"/>
                        <a:pt x="0" y="16"/>
                      </a:cubicBezTo>
                      <a:cubicBezTo>
                        <a:pt x="0" y="18"/>
                        <a:pt x="0" y="20"/>
                        <a:pt x="0" y="22"/>
                      </a:cubicBezTo>
                      <a:cubicBezTo>
                        <a:pt x="12" y="17"/>
                        <a:pt x="24" y="12"/>
                        <a:pt x="36" y="5"/>
                      </a:cubicBezTo>
                      <a:cubicBezTo>
                        <a:pt x="36" y="4"/>
                        <a:pt x="36" y="2"/>
                        <a:pt x="3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0" name="Freeform 186"/>
                <p:cNvSpPr>
                  <a:spLocks/>
                </p:cNvSpPr>
                <p:nvPr/>
              </p:nvSpPr>
              <p:spPr bwMode="auto">
                <a:xfrm>
                  <a:off x="4079876" y="2789238"/>
                  <a:ext cx="225425" cy="93662"/>
                </a:xfrm>
                <a:custGeom>
                  <a:avLst/>
                  <a:gdLst>
                    <a:gd name="T0" fmla="*/ 60 w 60"/>
                    <a:gd name="T1" fmla="*/ 0 h 25"/>
                    <a:gd name="T2" fmla="*/ 0 w 60"/>
                    <a:gd name="T3" fmla="*/ 20 h 25"/>
                    <a:gd name="T4" fmla="*/ 0 w 60"/>
                    <a:gd name="T5" fmla="*/ 23 h 25"/>
                    <a:gd name="T6" fmla="*/ 0 w 60"/>
                    <a:gd name="T7" fmla="*/ 25 h 25"/>
                    <a:gd name="T8" fmla="*/ 60 w 60"/>
                    <a:gd name="T9" fmla="*/ 6 h 25"/>
                    <a:gd name="T10" fmla="*/ 60 w 60"/>
                    <a:gd name="T1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5">
                      <a:moveTo>
                        <a:pt x="60" y="0"/>
                      </a:moveTo>
                      <a:cubicBezTo>
                        <a:pt x="40" y="8"/>
                        <a:pt x="20" y="15"/>
                        <a:pt x="0" y="20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20" y="21"/>
                        <a:pt x="40" y="14"/>
                        <a:pt x="60" y="6"/>
                      </a:cubicBezTo>
                      <a:cubicBezTo>
                        <a:pt x="60" y="4"/>
                        <a:pt x="60" y="2"/>
                        <a:pt x="6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" name="Freeform 187"/>
                <p:cNvSpPr>
                  <a:spLocks/>
                </p:cNvSpPr>
                <p:nvPr/>
              </p:nvSpPr>
              <p:spPr bwMode="auto">
                <a:xfrm>
                  <a:off x="2828926" y="2781300"/>
                  <a:ext cx="173038" cy="71437"/>
                </a:xfrm>
                <a:custGeom>
                  <a:avLst/>
                  <a:gdLst>
                    <a:gd name="T0" fmla="*/ 1 w 46"/>
                    <a:gd name="T1" fmla="*/ 0 h 19"/>
                    <a:gd name="T2" fmla="*/ 0 w 46"/>
                    <a:gd name="T3" fmla="*/ 6 h 19"/>
                    <a:gd name="T4" fmla="*/ 46 w 46"/>
                    <a:gd name="T5" fmla="*/ 19 h 19"/>
                    <a:gd name="T6" fmla="*/ 46 w 46"/>
                    <a:gd name="T7" fmla="*/ 13 h 19"/>
                    <a:gd name="T8" fmla="*/ 41 w 46"/>
                    <a:gd name="T9" fmla="*/ 12 h 19"/>
                    <a:gd name="T10" fmla="*/ 1 w 4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9">
                      <a:moveTo>
                        <a:pt x="1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3" y="10"/>
                        <a:pt x="28" y="14"/>
                        <a:pt x="46" y="19"/>
                      </a:cubicBezTo>
                      <a:cubicBezTo>
                        <a:pt x="46" y="17"/>
                        <a:pt x="46" y="15"/>
                        <a:pt x="46" y="13"/>
                      </a:cubicBezTo>
                      <a:cubicBezTo>
                        <a:pt x="45" y="13"/>
                        <a:pt x="43" y="12"/>
                        <a:pt x="41" y="12"/>
                      </a:cubicBezTo>
                      <a:cubicBezTo>
                        <a:pt x="25" y="8"/>
                        <a:pt x="12" y="4"/>
                        <a:pt x="1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" name="Freeform 188"/>
                <p:cNvSpPr>
                  <a:spLocks/>
                </p:cNvSpPr>
                <p:nvPr/>
              </p:nvSpPr>
              <p:spPr bwMode="auto">
                <a:xfrm>
                  <a:off x="3001963" y="2830513"/>
                  <a:ext cx="255588" cy="71437"/>
                </a:xfrm>
                <a:custGeom>
                  <a:avLst/>
                  <a:gdLst>
                    <a:gd name="T0" fmla="*/ 0 w 68"/>
                    <a:gd name="T1" fmla="*/ 0 h 19"/>
                    <a:gd name="T2" fmla="*/ 0 w 68"/>
                    <a:gd name="T3" fmla="*/ 6 h 19"/>
                    <a:gd name="T4" fmla="*/ 68 w 68"/>
                    <a:gd name="T5" fmla="*/ 19 h 19"/>
                    <a:gd name="T6" fmla="*/ 68 w 68"/>
                    <a:gd name="T7" fmla="*/ 13 h 19"/>
                    <a:gd name="T8" fmla="*/ 0 w 68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19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20" y="11"/>
                        <a:pt x="43" y="15"/>
                        <a:pt x="68" y="19"/>
                      </a:cubicBezTo>
                      <a:cubicBezTo>
                        <a:pt x="68" y="17"/>
                        <a:pt x="68" y="15"/>
                        <a:pt x="68" y="13"/>
                      </a:cubicBezTo>
                      <a:cubicBezTo>
                        <a:pt x="43" y="10"/>
                        <a:pt x="20" y="5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" name="Freeform 189"/>
                <p:cNvSpPr>
                  <a:spLocks/>
                </p:cNvSpPr>
                <p:nvPr/>
              </p:nvSpPr>
              <p:spPr bwMode="auto">
                <a:xfrm>
                  <a:off x="3257551" y="2865438"/>
                  <a:ext cx="822325" cy="66675"/>
                </a:xfrm>
                <a:custGeom>
                  <a:avLst/>
                  <a:gdLst>
                    <a:gd name="T0" fmla="*/ 219 w 219"/>
                    <a:gd name="T1" fmla="*/ 0 h 18"/>
                    <a:gd name="T2" fmla="*/ 102 w 219"/>
                    <a:gd name="T3" fmla="*/ 13 h 18"/>
                    <a:gd name="T4" fmla="*/ 102 w 219"/>
                    <a:gd name="T5" fmla="*/ 13 h 18"/>
                    <a:gd name="T6" fmla="*/ 0 w 219"/>
                    <a:gd name="T7" fmla="*/ 4 h 18"/>
                    <a:gd name="T8" fmla="*/ 0 w 219"/>
                    <a:gd name="T9" fmla="*/ 10 h 18"/>
                    <a:gd name="T10" fmla="*/ 102 w 219"/>
                    <a:gd name="T11" fmla="*/ 18 h 18"/>
                    <a:gd name="T12" fmla="*/ 219 w 219"/>
                    <a:gd name="T13" fmla="*/ 5 h 18"/>
                    <a:gd name="T14" fmla="*/ 219 w 219"/>
                    <a:gd name="T15" fmla="*/ 3 h 18"/>
                    <a:gd name="T16" fmla="*/ 219 w 219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8">
                      <a:moveTo>
                        <a:pt x="219" y="0"/>
                      </a:moveTo>
                      <a:cubicBezTo>
                        <a:pt x="179" y="9"/>
                        <a:pt x="140" y="13"/>
                        <a:pt x="102" y="13"/>
                      </a:cubicBezTo>
                      <a:cubicBezTo>
                        <a:pt x="102" y="13"/>
                        <a:pt x="102" y="13"/>
                        <a:pt x="102" y="13"/>
                      </a:cubicBezTo>
                      <a:cubicBezTo>
                        <a:pt x="65" y="13"/>
                        <a:pt x="31" y="9"/>
                        <a:pt x="0" y="4"/>
                      </a:cubicBezTo>
                      <a:cubicBezTo>
                        <a:pt x="0" y="6"/>
                        <a:pt x="0" y="8"/>
                        <a:pt x="0" y="10"/>
                      </a:cubicBezTo>
                      <a:cubicBezTo>
                        <a:pt x="31" y="15"/>
                        <a:pt x="65" y="18"/>
                        <a:pt x="102" y="18"/>
                      </a:cubicBezTo>
                      <a:cubicBezTo>
                        <a:pt x="140" y="18"/>
                        <a:pt x="179" y="15"/>
                        <a:pt x="219" y="5"/>
                      </a:cubicBezTo>
                      <a:cubicBezTo>
                        <a:pt x="219" y="5"/>
                        <a:pt x="219" y="4"/>
                        <a:pt x="219" y="3"/>
                      </a:cubicBezTo>
                      <a:cubicBezTo>
                        <a:pt x="219" y="2"/>
                        <a:pt x="219" y="1"/>
                        <a:pt x="21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4" name="Freeform 190"/>
                <p:cNvSpPr>
                  <a:spLocks/>
                </p:cNvSpPr>
                <p:nvPr/>
              </p:nvSpPr>
              <p:spPr bwMode="auto">
                <a:xfrm>
                  <a:off x="4256088" y="3041650"/>
                  <a:ext cx="173038" cy="101600"/>
                </a:xfrm>
                <a:custGeom>
                  <a:avLst/>
                  <a:gdLst>
                    <a:gd name="T0" fmla="*/ 46 w 46"/>
                    <a:gd name="T1" fmla="*/ 0 h 27"/>
                    <a:gd name="T2" fmla="*/ 3 w 46"/>
                    <a:gd name="T3" fmla="*/ 20 h 27"/>
                    <a:gd name="T4" fmla="*/ 0 w 46"/>
                    <a:gd name="T5" fmla="*/ 27 h 27"/>
                    <a:gd name="T6" fmla="*/ 43 w 46"/>
                    <a:gd name="T7" fmla="*/ 8 h 27"/>
                    <a:gd name="T8" fmla="*/ 46 w 4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27">
                      <a:moveTo>
                        <a:pt x="46" y="0"/>
                      </a:moveTo>
                      <a:cubicBezTo>
                        <a:pt x="32" y="8"/>
                        <a:pt x="17" y="15"/>
                        <a:pt x="3" y="20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15" y="22"/>
                        <a:pt x="29" y="15"/>
                        <a:pt x="43" y="8"/>
                      </a:cubicBezTo>
                      <a:cubicBezTo>
                        <a:pt x="44" y="5"/>
                        <a:pt x="45" y="3"/>
                        <a:pt x="4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" name="Freeform 191"/>
                <p:cNvSpPr>
                  <a:spLocks/>
                </p:cNvSpPr>
                <p:nvPr/>
              </p:nvSpPr>
              <p:spPr bwMode="auto">
                <a:xfrm>
                  <a:off x="4033838" y="3116263"/>
                  <a:ext cx="233363" cy="93662"/>
                </a:xfrm>
                <a:custGeom>
                  <a:avLst/>
                  <a:gdLst>
                    <a:gd name="T0" fmla="*/ 62 w 62"/>
                    <a:gd name="T1" fmla="*/ 0 h 25"/>
                    <a:gd name="T2" fmla="*/ 2 w 62"/>
                    <a:gd name="T3" fmla="*/ 19 h 25"/>
                    <a:gd name="T4" fmla="*/ 0 w 62"/>
                    <a:gd name="T5" fmla="*/ 25 h 25"/>
                    <a:gd name="T6" fmla="*/ 59 w 62"/>
                    <a:gd name="T7" fmla="*/ 7 h 25"/>
                    <a:gd name="T8" fmla="*/ 62 w 62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5">
                      <a:moveTo>
                        <a:pt x="62" y="0"/>
                      </a:moveTo>
                      <a:cubicBezTo>
                        <a:pt x="42" y="8"/>
                        <a:pt x="22" y="15"/>
                        <a:pt x="2" y="19"/>
                      </a:cubicBezTo>
                      <a:cubicBezTo>
                        <a:pt x="1" y="21"/>
                        <a:pt x="1" y="23"/>
                        <a:pt x="0" y="25"/>
                      </a:cubicBezTo>
                      <a:cubicBezTo>
                        <a:pt x="20" y="21"/>
                        <a:pt x="40" y="15"/>
                        <a:pt x="59" y="7"/>
                      </a:cubicBezTo>
                      <a:cubicBezTo>
                        <a:pt x="60" y="5"/>
                        <a:pt x="61" y="3"/>
                        <a:pt x="6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6" name="Freeform 192"/>
                <p:cNvSpPr>
                  <a:spLocks/>
                </p:cNvSpPr>
                <p:nvPr/>
              </p:nvSpPr>
              <p:spPr bwMode="auto">
                <a:xfrm>
                  <a:off x="2878138" y="3127375"/>
                  <a:ext cx="198438" cy="71437"/>
                </a:xfrm>
                <a:custGeom>
                  <a:avLst/>
                  <a:gdLst>
                    <a:gd name="T0" fmla="*/ 0 w 53"/>
                    <a:gd name="T1" fmla="*/ 0 h 19"/>
                    <a:gd name="T2" fmla="*/ 3 w 53"/>
                    <a:gd name="T3" fmla="*/ 7 h 19"/>
                    <a:gd name="T4" fmla="*/ 53 w 53"/>
                    <a:gd name="T5" fmla="*/ 19 h 19"/>
                    <a:gd name="T6" fmla="*/ 50 w 53"/>
                    <a:gd name="T7" fmla="*/ 13 h 19"/>
                    <a:gd name="T8" fmla="*/ 20 w 53"/>
                    <a:gd name="T9" fmla="*/ 6 h 19"/>
                    <a:gd name="T10" fmla="*/ 0 w 53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9">
                      <a:moveTo>
                        <a:pt x="0" y="0"/>
                      </a:moveTo>
                      <a:cubicBezTo>
                        <a:pt x="1" y="3"/>
                        <a:pt x="2" y="5"/>
                        <a:pt x="3" y="7"/>
                      </a:cubicBezTo>
                      <a:cubicBezTo>
                        <a:pt x="18" y="11"/>
                        <a:pt x="34" y="15"/>
                        <a:pt x="53" y="19"/>
                      </a:cubicBezTo>
                      <a:cubicBezTo>
                        <a:pt x="52" y="17"/>
                        <a:pt x="51" y="15"/>
                        <a:pt x="50" y="13"/>
                      </a:cubicBezTo>
                      <a:cubicBezTo>
                        <a:pt x="39" y="10"/>
                        <a:pt x="30" y="8"/>
                        <a:pt x="20" y="6"/>
                      </a:cubicBezTo>
                      <a:cubicBezTo>
                        <a:pt x="13" y="4"/>
                        <a:pt x="7" y="2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7" name="Freeform 193"/>
                <p:cNvSpPr>
                  <a:spLocks/>
                </p:cNvSpPr>
                <p:nvPr/>
              </p:nvSpPr>
              <p:spPr bwMode="auto">
                <a:xfrm>
                  <a:off x="3065463" y="3176588"/>
                  <a:ext cx="239713" cy="60325"/>
                </a:xfrm>
                <a:custGeom>
                  <a:avLst/>
                  <a:gdLst>
                    <a:gd name="T0" fmla="*/ 0 w 64"/>
                    <a:gd name="T1" fmla="*/ 0 h 16"/>
                    <a:gd name="T2" fmla="*/ 3 w 64"/>
                    <a:gd name="T3" fmla="*/ 6 h 16"/>
                    <a:gd name="T4" fmla="*/ 64 w 64"/>
                    <a:gd name="T5" fmla="*/ 16 h 16"/>
                    <a:gd name="T6" fmla="*/ 62 w 64"/>
                    <a:gd name="T7" fmla="*/ 10 h 16"/>
                    <a:gd name="T8" fmla="*/ 0 w 64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6">
                      <a:moveTo>
                        <a:pt x="0" y="0"/>
                      </a:moveTo>
                      <a:cubicBezTo>
                        <a:pt x="1" y="2"/>
                        <a:pt x="2" y="4"/>
                        <a:pt x="3" y="6"/>
                      </a:cubicBezTo>
                      <a:cubicBezTo>
                        <a:pt x="21" y="10"/>
                        <a:pt x="42" y="13"/>
                        <a:pt x="64" y="16"/>
                      </a:cubicBezTo>
                      <a:cubicBezTo>
                        <a:pt x="63" y="14"/>
                        <a:pt x="63" y="12"/>
                        <a:pt x="62" y="10"/>
                      </a:cubicBezTo>
                      <a:cubicBezTo>
                        <a:pt x="40" y="7"/>
                        <a:pt x="19" y="4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8" name="Freeform 194"/>
                <p:cNvSpPr>
                  <a:spLocks/>
                </p:cNvSpPr>
                <p:nvPr/>
              </p:nvSpPr>
              <p:spPr bwMode="auto">
                <a:xfrm>
                  <a:off x="3298826" y="3187700"/>
                  <a:ext cx="742950" cy="68262"/>
                </a:xfrm>
                <a:custGeom>
                  <a:avLst/>
                  <a:gdLst>
                    <a:gd name="T0" fmla="*/ 198 w 198"/>
                    <a:gd name="T1" fmla="*/ 0 h 18"/>
                    <a:gd name="T2" fmla="*/ 83 w 198"/>
                    <a:gd name="T3" fmla="*/ 13 h 18"/>
                    <a:gd name="T4" fmla="*/ 83 w 198"/>
                    <a:gd name="T5" fmla="*/ 13 h 18"/>
                    <a:gd name="T6" fmla="*/ 0 w 198"/>
                    <a:gd name="T7" fmla="*/ 7 h 18"/>
                    <a:gd name="T8" fmla="*/ 2 w 198"/>
                    <a:gd name="T9" fmla="*/ 13 h 18"/>
                    <a:gd name="T10" fmla="*/ 83 w 198"/>
                    <a:gd name="T11" fmla="*/ 18 h 18"/>
                    <a:gd name="T12" fmla="*/ 196 w 198"/>
                    <a:gd name="T13" fmla="*/ 6 h 18"/>
                    <a:gd name="T14" fmla="*/ 198 w 198"/>
                    <a:gd name="T1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8">
                      <a:moveTo>
                        <a:pt x="198" y="0"/>
                      </a:moveTo>
                      <a:cubicBezTo>
                        <a:pt x="159" y="9"/>
                        <a:pt x="120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54" y="13"/>
                        <a:pt x="26" y="10"/>
                        <a:pt x="0" y="7"/>
                      </a:cubicBezTo>
                      <a:cubicBezTo>
                        <a:pt x="1" y="9"/>
                        <a:pt x="1" y="11"/>
                        <a:pt x="2" y="13"/>
                      </a:cubicBezTo>
                      <a:cubicBezTo>
                        <a:pt x="28" y="16"/>
                        <a:pt x="55" y="18"/>
                        <a:pt x="83" y="18"/>
                      </a:cubicBezTo>
                      <a:cubicBezTo>
                        <a:pt x="120" y="18"/>
                        <a:pt x="158" y="15"/>
                        <a:pt x="196" y="6"/>
                      </a:cubicBezTo>
                      <a:cubicBezTo>
                        <a:pt x="197" y="4"/>
                        <a:pt x="197" y="2"/>
                        <a:pt x="198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9" name="Freeform 195"/>
                <p:cNvSpPr>
                  <a:spLocks/>
                </p:cNvSpPr>
                <p:nvPr/>
              </p:nvSpPr>
              <p:spPr bwMode="auto">
                <a:xfrm>
                  <a:off x="3997326" y="3432175"/>
                  <a:ext cx="165100" cy="57150"/>
                </a:xfrm>
                <a:custGeom>
                  <a:avLst/>
                  <a:gdLst>
                    <a:gd name="T0" fmla="*/ 44 w 44"/>
                    <a:gd name="T1" fmla="*/ 0 h 15"/>
                    <a:gd name="T2" fmla="*/ 10 w 44"/>
                    <a:gd name="T3" fmla="*/ 8 h 15"/>
                    <a:gd name="T4" fmla="*/ 0 w 44"/>
                    <a:gd name="T5" fmla="*/ 15 h 15"/>
                    <a:gd name="T6" fmla="*/ 31 w 44"/>
                    <a:gd name="T7" fmla="*/ 9 h 15"/>
                    <a:gd name="T8" fmla="*/ 44 w 4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5">
                      <a:moveTo>
                        <a:pt x="44" y="0"/>
                      </a:moveTo>
                      <a:cubicBezTo>
                        <a:pt x="33" y="3"/>
                        <a:pt x="21" y="6"/>
                        <a:pt x="10" y="8"/>
                      </a:cubicBezTo>
                      <a:cubicBezTo>
                        <a:pt x="7" y="10"/>
                        <a:pt x="4" y="13"/>
                        <a:pt x="0" y="15"/>
                      </a:cubicBezTo>
                      <a:cubicBezTo>
                        <a:pt x="11" y="13"/>
                        <a:pt x="21" y="11"/>
                        <a:pt x="31" y="9"/>
                      </a:cubicBezTo>
                      <a:cubicBezTo>
                        <a:pt x="36" y="6"/>
                        <a:pt x="40" y="3"/>
                        <a:pt x="44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0" name="Freeform 196"/>
                <p:cNvSpPr>
                  <a:spLocks/>
                </p:cNvSpPr>
                <p:nvPr/>
              </p:nvSpPr>
              <p:spPr bwMode="auto">
                <a:xfrm>
                  <a:off x="3895726" y="3462338"/>
                  <a:ext cx="138113" cy="41275"/>
                </a:xfrm>
                <a:custGeom>
                  <a:avLst/>
                  <a:gdLst>
                    <a:gd name="T0" fmla="*/ 37 w 37"/>
                    <a:gd name="T1" fmla="*/ 0 h 11"/>
                    <a:gd name="T2" fmla="*/ 5 w 37"/>
                    <a:gd name="T3" fmla="*/ 5 h 11"/>
                    <a:gd name="T4" fmla="*/ 0 w 37"/>
                    <a:gd name="T5" fmla="*/ 11 h 11"/>
                    <a:gd name="T6" fmla="*/ 27 w 37"/>
                    <a:gd name="T7" fmla="*/ 7 h 11"/>
                    <a:gd name="T8" fmla="*/ 37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7" y="0"/>
                      </a:moveTo>
                      <a:cubicBezTo>
                        <a:pt x="26" y="2"/>
                        <a:pt x="15" y="3"/>
                        <a:pt x="5" y="5"/>
                      </a:cubicBezTo>
                      <a:cubicBezTo>
                        <a:pt x="3" y="7"/>
                        <a:pt x="2" y="9"/>
                        <a:pt x="0" y="11"/>
                      </a:cubicBezTo>
                      <a:cubicBezTo>
                        <a:pt x="9" y="10"/>
                        <a:pt x="18" y="9"/>
                        <a:pt x="27" y="7"/>
                      </a:cubicBezTo>
                      <a:cubicBezTo>
                        <a:pt x="31" y="5"/>
                        <a:pt x="34" y="2"/>
                        <a:pt x="37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1" name="Freeform 197"/>
                <p:cNvSpPr>
                  <a:spLocks/>
                </p:cNvSpPr>
                <p:nvPr/>
              </p:nvSpPr>
              <p:spPr bwMode="auto">
                <a:xfrm>
                  <a:off x="3109913" y="3429000"/>
                  <a:ext cx="200025" cy="55562"/>
                </a:xfrm>
                <a:custGeom>
                  <a:avLst/>
                  <a:gdLst>
                    <a:gd name="T0" fmla="*/ 0 w 53"/>
                    <a:gd name="T1" fmla="*/ 0 h 15"/>
                    <a:gd name="T2" fmla="*/ 11 w 53"/>
                    <a:gd name="T3" fmla="*/ 8 h 15"/>
                    <a:gd name="T4" fmla="*/ 53 w 53"/>
                    <a:gd name="T5" fmla="*/ 15 h 15"/>
                    <a:gd name="T6" fmla="*/ 43 w 53"/>
                    <a:gd name="T7" fmla="*/ 8 h 15"/>
                    <a:gd name="T8" fmla="*/ 0 w 5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15">
                      <a:moveTo>
                        <a:pt x="0" y="0"/>
                      </a:moveTo>
                      <a:cubicBezTo>
                        <a:pt x="3" y="3"/>
                        <a:pt x="7" y="5"/>
                        <a:pt x="11" y="8"/>
                      </a:cubicBezTo>
                      <a:cubicBezTo>
                        <a:pt x="24" y="11"/>
                        <a:pt x="38" y="13"/>
                        <a:pt x="53" y="15"/>
                      </a:cubicBezTo>
                      <a:cubicBezTo>
                        <a:pt x="49" y="13"/>
                        <a:pt x="46" y="11"/>
                        <a:pt x="43" y="8"/>
                      </a:cubicBezTo>
                      <a:cubicBezTo>
                        <a:pt x="28" y="6"/>
                        <a:pt x="13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Freeform 198"/>
                <p:cNvSpPr>
                  <a:spLocks/>
                </p:cNvSpPr>
                <p:nvPr/>
              </p:nvSpPr>
              <p:spPr bwMode="auto">
                <a:xfrm>
                  <a:off x="3271838" y="3459163"/>
                  <a:ext cx="165100" cy="44450"/>
                </a:xfrm>
                <a:custGeom>
                  <a:avLst/>
                  <a:gdLst>
                    <a:gd name="T0" fmla="*/ 0 w 44"/>
                    <a:gd name="T1" fmla="*/ 0 h 12"/>
                    <a:gd name="T2" fmla="*/ 10 w 44"/>
                    <a:gd name="T3" fmla="*/ 7 h 12"/>
                    <a:gd name="T4" fmla="*/ 44 w 44"/>
                    <a:gd name="T5" fmla="*/ 12 h 12"/>
                    <a:gd name="T6" fmla="*/ 39 w 44"/>
                    <a:gd name="T7" fmla="*/ 5 h 12"/>
                    <a:gd name="T8" fmla="*/ 0 w 44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2">
                      <a:moveTo>
                        <a:pt x="0" y="0"/>
                      </a:moveTo>
                      <a:cubicBezTo>
                        <a:pt x="3" y="3"/>
                        <a:pt x="6" y="5"/>
                        <a:pt x="10" y="7"/>
                      </a:cubicBezTo>
                      <a:cubicBezTo>
                        <a:pt x="21" y="9"/>
                        <a:pt x="32" y="10"/>
                        <a:pt x="44" y="12"/>
                      </a:cubicBezTo>
                      <a:cubicBezTo>
                        <a:pt x="43" y="10"/>
                        <a:pt x="41" y="8"/>
                        <a:pt x="39" y="5"/>
                      </a:cubicBezTo>
                      <a:cubicBezTo>
                        <a:pt x="26" y="4"/>
                        <a:pt x="13" y="2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Freeform 199"/>
                <p:cNvSpPr>
                  <a:spLocks/>
                </p:cNvSpPr>
                <p:nvPr/>
              </p:nvSpPr>
              <p:spPr bwMode="auto">
                <a:xfrm>
                  <a:off x="3417888" y="3478213"/>
                  <a:ext cx="496888" cy="36512"/>
                </a:xfrm>
                <a:custGeom>
                  <a:avLst/>
                  <a:gdLst>
                    <a:gd name="T0" fmla="*/ 0 w 132"/>
                    <a:gd name="T1" fmla="*/ 0 h 10"/>
                    <a:gd name="T2" fmla="*/ 5 w 132"/>
                    <a:gd name="T3" fmla="*/ 7 h 10"/>
                    <a:gd name="T4" fmla="*/ 69 w 132"/>
                    <a:gd name="T5" fmla="*/ 10 h 10"/>
                    <a:gd name="T6" fmla="*/ 127 w 132"/>
                    <a:gd name="T7" fmla="*/ 7 h 10"/>
                    <a:gd name="T8" fmla="*/ 132 w 132"/>
                    <a:gd name="T9" fmla="*/ 1 h 10"/>
                    <a:gd name="T10" fmla="*/ 69 w 132"/>
                    <a:gd name="T11" fmla="*/ 4 h 10"/>
                    <a:gd name="T12" fmla="*/ 69 w 132"/>
                    <a:gd name="T13" fmla="*/ 4 h 10"/>
                    <a:gd name="T14" fmla="*/ 0 w 132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2" h="10">
                      <a:moveTo>
                        <a:pt x="0" y="0"/>
                      </a:moveTo>
                      <a:cubicBezTo>
                        <a:pt x="2" y="3"/>
                        <a:pt x="4" y="5"/>
                        <a:pt x="5" y="7"/>
                      </a:cubicBezTo>
                      <a:cubicBezTo>
                        <a:pt x="26" y="9"/>
                        <a:pt x="47" y="10"/>
                        <a:pt x="69" y="10"/>
                      </a:cubicBezTo>
                      <a:cubicBezTo>
                        <a:pt x="88" y="10"/>
                        <a:pt x="107" y="9"/>
                        <a:pt x="127" y="7"/>
                      </a:cubicBezTo>
                      <a:cubicBezTo>
                        <a:pt x="129" y="5"/>
                        <a:pt x="130" y="3"/>
                        <a:pt x="132" y="1"/>
                      </a:cubicBezTo>
                      <a:cubicBezTo>
                        <a:pt x="110" y="3"/>
                        <a:pt x="89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45" y="4"/>
                        <a:pt x="22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Freeform 200"/>
                <p:cNvSpPr>
                  <a:spLocks/>
                </p:cNvSpPr>
                <p:nvPr/>
              </p:nvSpPr>
              <p:spPr bwMode="auto">
                <a:xfrm>
                  <a:off x="3587751" y="1651000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29 h 30"/>
                    <a:gd name="T4" fmla="*/ 0 w 30"/>
                    <a:gd name="T5" fmla="*/ 16 h 30"/>
                    <a:gd name="T6" fmla="*/ 14 w 30"/>
                    <a:gd name="T7" fmla="*/ 0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8"/>
                        <a:pt x="16" y="29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0"/>
                      </a:cubicBezTo>
                      <a:cubicBezTo>
                        <a:pt x="22" y="0"/>
                        <a:pt x="28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4" name="组合 3"/>
            <p:cNvGrpSpPr/>
            <p:nvPr/>
          </p:nvGrpSpPr>
          <p:grpSpPr>
            <a:xfrm>
              <a:off x="8863460" y="35962"/>
              <a:ext cx="3349937" cy="6755364"/>
              <a:chOff x="8863460" y="35962"/>
              <a:chExt cx="3349937" cy="6755364"/>
            </a:xfrm>
          </p:grpSpPr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1886407" y="63500"/>
                <a:ext cx="271463" cy="538163"/>
              </a:xfrm>
              <a:custGeom>
                <a:avLst/>
                <a:gdLst>
                  <a:gd name="T0" fmla="*/ 0 w 171"/>
                  <a:gd name="T1" fmla="*/ 237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50 h 339"/>
                  <a:gd name="T24" fmla="*/ 105 w 171"/>
                  <a:gd name="T25" fmla="*/ 50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8 h 339"/>
                  <a:gd name="T32" fmla="*/ 103 w 171"/>
                  <a:gd name="T33" fmla="*/ 188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7 h 339"/>
                  <a:gd name="T40" fmla="*/ 0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50"/>
                    </a:lnTo>
                    <a:lnTo>
                      <a:pt x="105" y="50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3" y="188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11597482" y="63500"/>
                <a:ext cx="269875" cy="538163"/>
              </a:xfrm>
              <a:custGeom>
                <a:avLst/>
                <a:gdLst>
                  <a:gd name="T0" fmla="*/ 170 w 170"/>
                  <a:gd name="T1" fmla="*/ 237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50 h 339"/>
                  <a:gd name="T24" fmla="*/ 65 w 170"/>
                  <a:gd name="T25" fmla="*/ 50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8 h 339"/>
                  <a:gd name="T32" fmla="*/ 68 w 170"/>
                  <a:gd name="T33" fmla="*/ 188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7 h 339"/>
                  <a:gd name="T40" fmla="*/ 170 w 170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7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7"/>
                    </a:lnTo>
                    <a:lnTo>
                      <a:pt x="17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1886407" y="6253163"/>
                <a:ext cx="271463" cy="538163"/>
              </a:xfrm>
              <a:custGeom>
                <a:avLst/>
                <a:gdLst>
                  <a:gd name="T0" fmla="*/ 0 w 171"/>
                  <a:gd name="T1" fmla="*/ 239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49 h 339"/>
                  <a:gd name="T24" fmla="*/ 105 w 171"/>
                  <a:gd name="T25" fmla="*/ 49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7 h 339"/>
                  <a:gd name="T32" fmla="*/ 103 w 171"/>
                  <a:gd name="T33" fmla="*/ 187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9 h 339"/>
                  <a:gd name="T40" fmla="*/ 0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49"/>
                    </a:lnTo>
                    <a:lnTo>
                      <a:pt x="105" y="49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3" y="187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11597482" y="6253163"/>
                <a:ext cx="269875" cy="538163"/>
              </a:xfrm>
              <a:custGeom>
                <a:avLst/>
                <a:gdLst>
                  <a:gd name="T0" fmla="*/ 170 w 170"/>
                  <a:gd name="T1" fmla="*/ 239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49 h 339"/>
                  <a:gd name="T24" fmla="*/ 65 w 170"/>
                  <a:gd name="T25" fmla="*/ 49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7 h 339"/>
                  <a:gd name="T32" fmla="*/ 68 w 170"/>
                  <a:gd name="T33" fmla="*/ 187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9 h 339"/>
                  <a:gd name="T40" fmla="*/ 170 w 170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9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9"/>
                    </a:lnTo>
                    <a:lnTo>
                      <a:pt x="17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89" name="组合 288"/>
              <p:cNvGrpSpPr/>
              <p:nvPr/>
            </p:nvGrpSpPr>
            <p:grpSpPr>
              <a:xfrm>
                <a:off x="8863460" y="344488"/>
                <a:ext cx="466725" cy="477837"/>
                <a:chOff x="7993063" y="481013"/>
                <a:chExt cx="466725" cy="477837"/>
              </a:xfrm>
            </p:grpSpPr>
            <p:sp>
              <p:nvSpPr>
                <p:cNvPr id="146" name="Freeform 82"/>
                <p:cNvSpPr>
                  <a:spLocks/>
                </p:cNvSpPr>
                <p:nvPr/>
              </p:nvSpPr>
              <p:spPr bwMode="auto">
                <a:xfrm>
                  <a:off x="7993063" y="481013"/>
                  <a:ext cx="466725" cy="477837"/>
                </a:xfrm>
                <a:custGeom>
                  <a:avLst/>
                  <a:gdLst>
                    <a:gd name="T0" fmla="*/ 120 w 124"/>
                    <a:gd name="T1" fmla="*/ 33 h 127"/>
                    <a:gd name="T2" fmla="*/ 86 w 124"/>
                    <a:gd name="T3" fmla="*/ 18 h 127"/>
                    <a:gd name="T4" fmla="*/ 78 w 124"/>
                    <a:gd name="T5" fmla="*/ 22 h 127"/>
                    <a:gd name="T6" fmla="*/ 77 w 124"/>
                    <a:gd name="T7" fmla="*/ 20 h 127"/>
                    <a:gd name="T8" fmla="*/ 42 w 124"/>
                    <a:gd name="T9" fmla="*/ 6 h 127"/>
                    <a:gd name="T10" fmla="*/ 26 w 124"/>
                    <a:gd name="T11" fmla="*/ 40 h 127"/>
                    <a:gd name="T12" fmla="*/ 27 w 124"/>
                    <a:gd name="T13" fmla="*/ 41 h 127"/>
                    <a:gd name="T14" fmla="*/ 20 w 124"/>
                    <a:gd name="T15" fmla="*/ 43 h 127"/>
                    <a:gd name="T16" fmla="*/ 5 w 124"/>
                    <a:gd name="T17" fmla="*/ 77 h 127"/>
                    <a:gd name="T18" fmla="*/ 28 w 124"/>
                    <a:gd name="T19" fmla="*/ 94 h 127"/>
                    <a:gd name="T20" fmla="*/ 29 w 124"/>
                    <a:gd name="T21" fmla="*/ 106 h 127"/>
                    <a:gd name="T22" fmla="*/ 64 w 124"/>
                    <a:gd name="T23" fmla="*/ 122 h 127"/>
                    <a:gd name="T24" fmla="*/ 79 w 124"/>
                    <a:gd name="T25" fmla="*/ 105 h 127"/>
                    <a:gd name="T26" fmla="*/ 103 w 124"/>
                    <a:gd name="T27" fmla="*/ 107 h 127"/>
                    <a:gd name="T28" fmla="*/ 119 w 124"/>
                    <a:gd name="T29" fmla="*/ 72 h 127"/>
                    <a:gd name="T30" fmla="*/ 113 w 124"/>
                    <a:gd name="T31" fmla="*/ 63 h 127"/>
                    <a:gd name="T32" fmla="*/ 120 w 124"/>
                    <a:gd name="T33" fmla="*/ 3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4" h="127">
                      <a:moveTo>
                        <a:pt x="120" y="33"/>
                      </a:moveTo>
                      <a:cubicBezTo>
                        <a:pt x="115" y="19"/>
                        <a:pt x="99" y="13"/>
                        <a:pt x="86" y="18"/>
                      </a:cubicBezTo>
                      <a:cubicBezTo>
                        <a:pt x="83" y="19"/>
                        <a:pt x="80" y="20"/>
                        <a:pt x="78" y="22"/>
                      </a:cubicBezTo>
                      <a:cubicBezTo>
                        <a:pt x="78" y="22"/>
                        <a:pt x="77" y="21"/>
                        <a:pt x="77" y="20"/>
                      </a:cubicBezTo>
                      <a:cubicBezTo>
                        <a:pt x="72" y="7"/>
                        <a:pt x="56" y="0"/>
                        <a:pt x="42" y="6"/>
                      </a:cubicBezTo>
                      <a:cubicBezTo>
                        <a:pt x="28" y="11"/>
                        <a:pt x="21" y="26"/>
                        <a:pt x="26" y="40"/>
                      </a:cubicBezTo>
                      <a:cubicBezTo>
                        <a:pt x="26" y="40"/>
                        <a:pt x="26" y="41"/>
                        <a:pt x="27" y="41"/>
                      </a:cubicBezTo>
                      <a:cubicBezTo>
                        <a:pt x="24" y="41"/>
                        <a:pt x="22" y="42"/>
                        <a:pt x="20" y="43"/>
                      </a:cubicBezTo>
                      <a:cubicBezTo>
                        <a:pt x="7" y="48"/>
                        <a:pt x="0" y="63"/>
                        <a:pt x="5" y="77"/>
                      </a:cubicBezTo>
                      <a:cubicBezTo>
                        <a:pt x="9" y="87"/>
                        <a:pt x="18" y="93"/>
                        <a:pt x="28" y="94"/>
                      </a:cubicBezTo>
                      <a:cubicBezTo>
                        <a:pt x="27" y="98"/>
                        <a:pt x="28" y="102"/>
                        <a:pt x="29" y="106"/>
                      </a:cubicBezTo>
                      <a:cubicBezTo>
                        <a:pt x="34" y="120"/>
                        <a:pt x="50" y="127"/>
                        <a:pt x="64" y="122"/>
                      </a:cubicBezTo>
                      <a:cubicBezTo>
                        <a:pt x="71" y="119"/>
                        <a:pt x="77" y="112"/>
                        <a:pt x="79" y="105"/>
                      </a:cubicBezTo>
                      <a:cubicBezTo>
                        <a:pt x="86" y="109"/>
                        <a:pt x="95" y="110"/>
                        <a:pt x="103" y="107"/>
                      </a:cubicBezTo>
                      <a:cubicBezTo>
                        <a:pt x="117" y="101"/>
                        <a:pt x="124" y="86"/>
                        <a:pt x="119" y="72"/>
                      </a:cubicBezTo>
                      <a:cubicBezTo>
                        <a:pt x="118" y="69"/>
                        <a:pt x="115" y="65"/>
                        <a:pt x="113" y="63"/>
                      </a:cubicBezTo>
                      <a:cubicBezTo>
                        <a:pt x="121" y="56"/>
                        <a:pt x="124" y="44"/>
                        <a:pt x="120" y="33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" name="Freeform 83"/>
                <p:cNvSpPr>
                  <a:spLocks/>
                </p:cNvSpPr>
                <p:nvPr/>
              </p:nvSpPr>
              <p:spPr bwMode="auto">
                <a:xfrm>
                  <a:off x="8042276" y="538163"/>
                  <a:ext cx="376238" cy="352425"/>
                </a:xfrm>
                <a:custGeom>
                  <a:avLst/>
                  <a:gdLst>
                    <a:gd name="T0" fmla="*/ 43 w 100"/>
                    <a:gd name="T1" fmla="*/ 0 h 94"/>
                    <a:gd name="T2" fmla="*/ 35 w 100"/>
                    <a:gd name="T3" fmla="*/ 1 h 94"/>
                    <a:gd name="T4" fmla="*/ 21 w 100"/>
                    <a:gd name="T5" fmla="*/ 28 h 94"/>
                    <a:gd name="T6" fmla="*/ 22 w 100"/>
                    <a:gd name="T7" fmla="*/ 29 h 94"/>
                    <a:gd name="T8" fmla="*/ 17 w 100"/>
                    <a:gd name="T9" fmla="*/ 31 h 94"/>
                    <a:gd name="T10" fmla="*/ 5 w 100"/>
                    <a:gd name="T11" fmla="*/ 58 h 94"/>
                    <a:gd name="T12" fmla="*/ 22 w 100"/>
                    <a:gd name="T13" fmla="*/ 71 h 94"/>
                    <a:gd name="T14" fmla="*/ 24 w 100"/>
                    <a:gd name="T15" fmla="*/ 80 h 94"/>
                    <a:gd name="T16" fmla="*/ 43 w 100"/>
                    <a:gd name="T17" fmla="*/ 94 h 94"/>
                    <a:gd name="T18" fmla="*/ 51 w 100"/>
                    <a:gd name="T19" fmla="*/ 92 h 94"/>
                    <a:gd name="T20" fmla="*/ 64 w 100"/>
                    <a:gd name="T21" fmla="*/ 79 h 94"/>
                    <a:gd name="T22" fmla="*/ 74 w 100"/>
                    <a:gd name="T23" fmla="*/ 82 h 94"/>
                    <a:gd name="T24" fmla="*/ 82 w 100"/>
                    <a:gd name="T25" fmla="*/ 80 h 94"/>
                    <a:gd name="T26" fmla="*/ 95 w 100"/>
                    <a:gd name="T27" fmla="*/ 53 h 94"/>
                    <a:gd name="T28" fmla="*/ 90 w 100"/>
                    <a:gd name="T29" fmla="*/ 46 h 94"/>
                    <a:gd name="T30" fmla="*/ 96 w 100"/>
                    <a:gd name="T31" fmla="*/ 23 h 94"/>
                    <a:gd name="T32" fmla="*/ 77 w 100"/>
                    <a:gd name="T33" fmla="*/ 9 h 94"/>
                    <a:gd name="T34" fmla="*/ 69 w 100"/>
                    <a:gd name="T35" fmla="*/ 11 h 94"/>
                    <a:gd name="T36" fmla="*/ 63 w 100"/>
                    <a:gd name="T37" fmla="*/ 14 h 94"/>
                    <a:gd name="T38" fmla="*/ 62 w 100"/>
                    <a:gd name="T39" fmla="*/ 13 h 94"/>
                    <a:gd name="T40" fmla="*/ 43 w 100"/>
                    <a:gd name="T4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4">
                      <a:moveTo>
                        <a:pt x="43" y="0"/>
                      </a:moveTo>
                      <a:cubicBezTo>
                        <a:pt x="40" y="0"/>
                        <a:pt x="37" y="0"/>
                        <a:pt x="35" y="1"/>
                      </a:cubicBezTo>
                      <a:cubicBezTo>
                        <a:pt x="23" y="6"/>
                        <a:pt x="17" y="1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0" y="30"/>
                        <a:pt x="19" y="30"/>
                        <a:pt x="17" y="31"/>
                      </a:cubicBezTo>
                      <a:cubicBezTo>
                        <a:pt x="6" y="35"/>
                        <a:pt x="0" y="47"/>
                        <a:pt x="5" y="58"/>
                      </a:cubicBezTo>
                      <a:cubicBezTo>
                        <a:pt x="7" y="65"/>
                        <a:pt x="15" y="70"/>
                        <a:pt x="22" y="71"/>
                      </a:cubicBezTo>
                      <a:cubicBezTo>
                        <a:pt x="22" y="74"/>
                        <a:pt x="22" y="77"/>
                        <a:pt x="24" y="80"/>
                      </a:cubicBezTo>
                      <a:cubicBezTo>
                        <a:pt x="27" y="89"/>
                        <a:pt x="35" y="94"/>
                        <a:pt x="43" y="94"/>
                      </a:cubicBezTo>
                      <a:cubicBezTo>
                        <a:pt x="46" y="94"/>
                        <a:pt x="48" y="93"/>
                        <a:pt x="51" y="92"/>
                      </a:cubicBezTo>
                      <a:cubicBezTo>
                        <a:pt x="57" y="90"/>
                        <a:pt x="62" y="85"/>
                        <a:pt x="64" y="79"/>
                      </a:cubicBezTo>
                      <a:cubicBezTo>
                        <a:pt x="67" y="81"/>
                        <a:pt x="70" y="82"/>
                        <a:pt x="74" y="82"/>
                      </a:cubicBezTo>
                      <a:cubicBezTo>
                        <a:pt x="77" y="82"/>
                        <a:pt x="80" y="81"/>
                        <a:pt x="82" y="80"/>
                      </a:cubicBezTo>
                      <a:cubicBezTo>
                        <a:pt x="94" y="76"/>
                        <a:pt x="100" y="64"/>
                        <a:pt x="95" y="53"/>
                      </a:cubicBezTo>
                      <a:cubicBezTo>
                        <a:pt x="94" y="50"/>
                        <a:pt x="93" y="48"/>
                        <a:pt x="90" y="46"/>
                      </a:cubicBezTo>
                      <a:cubicBezTo>
                        <a:pt x="97" y="40"/>
                        <a:pt x="100" y="31"/>
                        <a:pt x="96" y="23"/>
                      </a:cubicBezTo>
                      <a:cubicBezTo>
                        <a:pt x="93" y="14"/>
                        <a:pt x="85" y="9"/>
                        <a:pt x="77" y="9"/>
                      </a:cubicBezTo>
                      <a:cubicBezTo>
                        <a:pt x="74" y="9"/>
                        <a:pt x="72" y="10"/>
                        <a:pt x="69" y="11"/>
                      </a:cubicBezTo>
                      <a:cubicBezTo>
                        <a:pt x="67" y="12"/>
                        <a:pt x="65" y="13"/>
                        <a:pt x="63" y="14"/>
                      </a:cubicBezTo>
                      <a:cubicBezTo>
                        <a:pt x="63" y="14"/>
                        <a:pt x="63" y="13"/>
                        <a:pt x="62" y="13"/>
                      </a:cubicBezTo>
                      <a:cubicBezTo>
                        <a:pt x="59" y="5"/>
                        <a:pt x="51" y="0"/>
                        <a:pt x="43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" name="Freeform 84"/>
                <p:cNvSpPr>
                  <a:spLocks/>
                </p:cNvSpPr>
                <p:nvPr/>
              </p:nvSpPr>
              <p:spPr bwMode="auto">
                <a:xfrm>
                  <a:off x="8226426" y="642938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2 w 24"/>
                    <a:gd name="T9" fmla="*/ 2 h 23"/>
                    <a:gd name="T10" fmla="*/ 22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1"/>
                        <a:pt x="0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9" y="0"/>
                        <a:pt x="21" y="0"/>
                        <a:pt x="22" y="2"/>
                      </a:cubicBezTo>
                      <a:cubicBezTo>
                        <a:pt x="24" y="3"/>
                        <a:pt x="24" y="5"/>
                        <a:pt x="22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" name="Freeform 85"/>
                <p:cNvSpPr>
                  <a:spLocks/>
                </p:cNvSpPr>
                <p:nvPr/>
              </p:nvSpPr>
              <p:spPr bwMode="auto">
                <a:xfrm>
                  <a:off x="8278813" y="631825"/>
                  <a:ext cx="46038" cy="44450"/>
                </a:xfrm>
                <a:custGeom>
                  <a:avLst/>
                  <a:gdLst>
                    <a:gd name="T0" fmla="*/ 12 w 12"/>
                    <a:gd name="T1" fmla="*/ 5 h 12"/>
                    <a:gd name="T2" fmla="*/ 7 w 12"/>
                    <a:gd name="T3" fmla="*/ 12 h 12"/>
                    <a:gd name="T4" fmla="*/ 1 w 12"/>
                    <a:gd name="T5" fmla="*/ 7 h 12"/>
                    <a:gd name="T6" fmla="*/ 5 w 12"/>
                    <a:gd name="T7" fmla="*/ 1 h 12"/>
                    <a:gd name="T8" fmla="*/ 12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2" y="10"/>
                        <a:pt x="1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" name="Freeform 86"/>
                <p:cNvSpPr>
                  <a:spLocks/>
                </p:cNvSpPr>
                <p:nvPr/>
              </p:nvSpPr>
              <p:spPr bwMode="auto">
                <a:xfrm>
                  <a:off x="8215313" y="601663"/>
                  <a:ext cx="26988" cy="109537"/>
                </a:xfrm>
                <a:custGeom>
                  <a:avLst/>
                  <a:gdLst>
                    <a:gd name="T0" fmla="*/ 4 w 7"/>
                    <a:gd name="T1" fmla="*/ 29 h 29"/>
                    <a:gd name="T2" fmla="*/ 4 w 7"/>
                    <a:gd name="T3" fmla="*/ 29 h 29"/>
                    <a:gd name="T4" fmla="*/ 0 w 7"/>
                    <a:gd name="T5" fmla="*/ 26 h 29"/>
                    <a:gd name="T6" fmla="*/ 0 w 7"/>
                    <a:gd name="T7" fmla="*/ 4 h 29"/>
                    <a:gd name="T8" fmla="*/ 4 w 7"/>
                    <a:gd name="T9" fmla="*/ 0 h 29"/>
                    <a:gd name="T10" fmla="*/ 7 w 7"/>
                    <a:gd name="T11" fmla="*/ 4 h 29"/>
                    <a:gd name="T12" fmla="*/ 7 w 7"/>
                    <a:gd name="T13" fmla="*/ 26 h 29"/>
                    <a:gd name="T14" fmla="*/ 4 w 7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29"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2" y="29"/>
                        <a:pt x="0" y="27"/>
                        <a:pt x="0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7" y="2"/>
                        <a:pt x="7" y="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6" y="29"/>
                        <a:pt x="4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" name="Oval 87"/>
                <p:cNvSpPr>
                  <a:spLocks noChangeArrowheads="1"/>
                </p:cNvSpPr>
                <p:nvPr/>
              </p:nvSpPr>
              <p:spPr bwMode="auto">
                <a:xfrm>
                  <a:off x="8207376" y="590550"/>
                  <a:ext cx="41275" cy="41275"/>
                </a:xfrm>
                <a:prstGeom prst="ellipse">
                  <a:avLst/>
                </a:pr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" name="Freeform 88"/>
                <p:cNvSpPr>
                  <a:spLocks/>
                </p:cNvSpPr>
                <p:nvPr/>
              </p:nvSpPr>
              <p:spPr bwMode="auto">
                <a:xfrm>
                  <a:off x="8253413" y="711200"/>
                  <a:ext cx="107950" cy="36512"/>
                </a:xfrm>
                <a:custGeom>
                  <a:avLst/>
                  <a:gdLst>
                    <a:gd name="T0" fmla="*/ 0 w 29"/>
                    <a:gd name="T1" fmla="*/ 3 h 10"/>
                    <a:gd name="T2" fmla="*/ 0 w 29"/>
                    <a:gd name="T3" fmla="*/ 3 h 10"/>
                    <a:gd name="T4" fmla="*/ 4 w 29"/>
                    <a:gd name="T5" fmla="*/ 0 h 10"/>
                    <a:gd name="T6" fmla="*/ 26 w 29"/>
                    <a:gd name="T7" fmla="*/ 3 h 10"/>
                    <a:gd name="T8" fmla="*/ 29 w 29"/>
                    <a:gd name="T9" fmla="*/ 7 h 10"/>
                    <a:gd name="T10" fmla="*/ 25 w 29"/>
                    <a:gd name="T11" fmla="*/ 10 h 10"/>
                    <a:gd name="T12" fmla="*/ 3 w 29"/>
                    <a:gd name="T13" fmla="*/ 7 h 10"/>
                    <a:gd name="T14" fmla="*/ 0 w 29"/>
                    <a:gd name="T1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8" y="3"/>
                        <a:pt x="29" y="5"/>
                        <a:pt x="29" y="7"/>
                      </a:cubicBezTo>
                      <a:cubicBezTo>
                        <a:pt x="29" y="9"/>
                        <a:pt x="27" y="10"/>
                        <a:pt x="25" y="10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" name="Freeform 89"/>
                <p:cNvSpPr>
                  <a:spLocks/>
                </p:cNvSpPr>
                <p:nvPr/>
              </p:nvSpPr>
              <p:spPr bwMode="auto">
                <a:xfrm>
                  <a:off x="8331201" y="711200"/>
                  <a:ext cx="46038" cy="44450"/>
                </a:xfrm>
                <a:custGeom>
                  <a:avLst/>
                  <a:gdLst>
                    <a:gd name="T0" fmla="*/ 10 w 12"/>
                    <a:gd name="T1" fmla="*/ 9 h 12"/>
                    <a:gd name="T2" fmla="*/ 2 w 12"/>
                    <a:gd name="T3" fmla="*/ 10 h 12"/>
                    <a:gd name="T4" fmla="*/ 2 w 12"/>
                    <a:gd name="T5" fmla="*/ 2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5"/>
                        <a:pt x="2" y="2"/>
                      </a:cubicBezTo>
                      <a:cubicBezTo>
                        <a:pt x="3" y="0"/>
                        <a:pt x="7" y="0"/>
                        <a:pt x="9" y="2"/>
                      </a:cubicBezTo>
                      <a:cubicBezTo>
                        <a:pt x="12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" name="Freeform 90"/>
                <p:cNvSpPr>
                  <a:spLocks/>
                </p:cNvSpPr>
                <p:nvPr/>
              </p:nvSpPr>
              <p:spPr bwMode="auto">
                <a:xfrm>
                  <a:off x="8223251" y="736600"/>
                  <a:ext cx="82550" cy="93662"/>
                </a:xfrm>
                <a:custGeom>
                  <a:avLst/>
                  <a:gdLst>
                    <a:gd name="T0" fmla="*/ 2 w 22"/>
                    <a:gd name="T1" fmla="*/ 2 h 25"/>
                    <a:gd name="T2" fmla="*/ 2 w 22"/>
                    <a:gd name="T3" fmla="*/ 2 h 25"/>
                    <a:gd name="T4" fmla="*/ 7 w 22"/>
                    <a:gd name="T5" fmla="*/ 2 h 25"/>
                    <a:gd name="T6" fmla="*/ 21 w 22"/>
                    <a:gd name="T7" fmla="*/ 18 h 25"/>
                    <a:gd name="T8" fmla="*/ 21 w 22"/>
                    <a:gd name="T9" fmla="*/ 23 h 25"/>
                    <a:gd name="T10" fmla="*/ 16 w 22"/>
                    <a:gd name="T11" fmla="*/ 23 h 25"/>
                    <a:gd name="T12" fmla="*/ 1 w 22"/>
                    <a:gd name="T13" fmla="*/ 7 h 25"/>
                    <a:gd name="T14" fmla="*/ 2 w 22"/>
                    <a:gd name="T15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1"/>
                        <a:pt x="7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1" y="23"/>
                      </a:cubicBezTo>
                      <a:cubicBezTo>
                        <a:pt x="19" y="25"/>
                        <a:pt x="17" y="24"/>
                        <a:pt x="16" y="23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" name="Freeform 91"/>
                <p:cNvSpPr>
                  <a:spLocks/>
                </p:cNvSpPr>
                <p:nvPr/>
              </p:nvSpPr>
              <p:spPr bwMode="auto">
                <a:xfrm>
                  <a:off x="8275638" y="793750"/>
                  <a:ext cx="41275" cy="44450"/>
                </a:xfrm>
                <a:custGeom>
                  <a:avLst/>
                  <a:gdLst>
                    <a:gd name="T0" fmla="*/ 6 w 11"/>
                    <a:gd name="T1" fmla="*/ 12 h 12"/>
                    <a:gd name="T2" fmla="*/ 0 w 11"/>
                    <a:gd name="T3" fmla="*/ 7 h 12"/>
                    <a:gd name="T4" fmla="*/ 5 w 11"/>
                    <a:gd name="T5" fmla="*/ 1 h 12"/>
                    <a:gd name="T6" fmla="*/ 11 w 11"/>
                    <a:gd name="T7" fmla="*/ 5 h 12"/>
                    <a:gd name="T8" fmla="*/ 6 w 11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" name="Freeform 92"/>
                <p:cNvSpPr>
                  <a:spLocks/>
                </p:cNvSpPr>
                <p:nvPr/>
              </p:nvSpPr>
              <p:spPr bwMode="auto">
                <a:xfrm>
                  <a:off x="8143876" y="725488"/>
                  <a:ext cx="82550" cy="93662"/>
                </a:xfrm>
                <a:custGeom>
                  <a:avLst/>
                  <a:gdLst>
                    <a:gd name="T0" fmla="*/ 20 w 22"/>
                    <a:gd name="T1" fmla="*/ 1 h 25"/>
                    <a:gd name="T2" fmla="*/ 20 w 22"/>
                    <a:gd name="T3" fmla="*/ 1 h 25"/>
                    <a:gd name="T4" fmla="*/ 21 w 22"/>
                    <a:gd name="T5" fmla="*/ 6 h 25"/>
                    <a:gd name="T6" fmla="*/ 7 w 22"/>
                    <a:gd name="T7" fmla="*/ 23 h 25"/>
                    <a:gd name="T8" fmla="*/ 2 w 22"/>
                    <a:gd name="T9" fmla="*/ 23 h 25"/>
                    <a:gd name="T10" fmla="*/ 2 w 22"/>
                    <a:gd name="T11" fmla="*/ 18 h 25"/>
                    <a:gd name="T12" fmla="*/ 15 w 22"/>
                    <a:gd name="T13" fmla="*/ 1 h 25"/>
                    <a:gd name="T14" fmla="*/ 20 w 22"/>
                    <a:gd name="T1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1"/>
                      </a:move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4"/>
                        <a:pt x="21" y="6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4" y="25"/>
                        <a:pt x="2" y="23"/>
                      </a:cubicBezTo>
                      <a:cubicBezTo>
                        <a:pt x="1" y="22"/>
                        <a:pt x="0" y="20"/>
                        <a:pt x="2" y="18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7" y="0"/>
                        <a:pt x="19" y="0"/>
                        <a:pt x="20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" name="Freeform 93"/>
                <p:cNvSpPr>
                  <a:spLocks/>
                </p:cNvSpPr>
                <p:nvPr/>
              </p:nvSpPr>
              <p:spPr bwMode="auto">
                <a:xfrm>
                  <a:off x="8135938" y="782638"/>
                  <a:ext cx="46038" cy="47625"/>
                </a:xfrm>
                <a:custGeom>
                  <a:avLst/>
                  <a:gdLst>
                    <a:gd name="T0" fmla="*/ 1 w 12"/>
                    <a:gd name="T1" fmla="*/ 8 h 13"/>
                    <a:gd name="T2" fmla="*/ 4 w 12"/>
                    <a:gd name="T3" fmla="*/ 1 h 13"/>
                    <a:gd name="T4" fmla="*/ 11 w 12"/>
                    <a:gd name="T5" fmla="*/ 5 h 13"/>
                    <a:gd name="T6" fmla="*/ 8 w 12"/>
                    <a:gd name="T7" fmla="*/ 12 h 13"/>
                    <a:gd name="T8" fmla="*/ 1 w 12"/>
                    <a:gd name="T9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" y="8"/>
                      </a:move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" name="Freeform 94"/>
                <p:cNvSpPr>
                  <a:spLocks/>
                </p:cNvSpPr>
                <p:nvPr/>
              </p:nvSpPr>
              <p:spPr bwMode="auto">
                <a:xfrm>
                  <a:off x="8099426" y="692150"/>
                  <a:ext cx="107950" cy="44450"/>
                </a:xfrm>
                <a:custGeom>
                  <a:avLst/>
                  <a:gdLst>
                    <a:gd name="T0" fmla="*/ 28 w 29"/>
                    <a:gd name="T1" fmla="*/ 9 h 12"/>
                    <a:gd name="T2" fmla="*/ 28 w 29"/>
                    <a:gd name="T3" fmla="*/ 9 h 12"/>
                    <a:gd name="T4" fmla="*/ 24 w 29"/>
                    <a:gd name="T5" fmla="*/ 12 h 12"/>
                    <a:gd name="T6" fmla="*/ 3 w 29"/>
                    <a:gd name="T7" fmla="*/ 7 h 12"/>
                    <a:gd name="T8" fmla="*/ 0 w 29"/>
                    <a:gd name="T9" fmla="*/ 3 h 12"/>
                    <a:gd name="T10" fmla="*/ 4 w 29"/>
                    <a:gd name="T11" fmla="*/ 0 h 12"/>
                    <a:gd name="T12" fmla="*/ 26 w 29"/>
                    <a:gd name="T13" fmla="*/ 5 h 12"/>
                    <a:gd name="T14" fmla="*/ 28 w 29"/>
                    <a:gd name="T1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2">
                      <a:moveTo>
                        <a:pt x="28" y="9"/>
                      </a:move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11"/>
                        <a:pt x="26" y="12"/>
                        <a:pt x="24" y="12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6"/>
                        <a:pt x="29" y="7"/>
                        <a:pt x="28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" name="Freeform 95"/>
                <p:cNvSpPr>
                  <a:spLocks/>
                </p:cNvSpPr>
                <p:nvPr/>
              </p:nvSpPr>
              <p:spPr bwMode="auto">
                <a:xfrm>
                  <a:off x="8083551" y="684213"/>
                  <a:ext cx="49213" cy="46037"/>
                </a:xfrm>
                <a:custGeom>
                  <a:avLst/>
                  <a:gdLst>
                    <a:gd name="T0" fmla="*/ 3 w 13"/>
                    <a:gd name="T1" fmla="*/ 2 h 12"/>
                    <a:gd name="T2" fmla="*/ 10 w 13"/>
                    <a:gd name="T3" fmla="*/ 2 h 12"/>
                    <a:gd name="T4" fmla="*/ 10 w 13"/>
                    <a:gd name="T5" fmla="*/ 10 h 12"/>
                    <a:gd name="T6" fmla="*/ 2 w 13"/>
                    <a:gd name="T7" fmla="*/ 9 h 12"/>
                    <a:gd name="T8" fmla="*/ 3 w 13"/>
                    <a:gd name="T9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3" y="2"/>
                      </a:move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3" y="4"/>
                        <a:pt x="12" y="8"/>
                        <a:pt x="10" y="10"/>
                      </a:cubicBezTo>
                      <a:cubicBezTo>
                        <a:pt x="8" y="12"/>
                        <a:pt x="5" y="12"/>
                        <a:pt x="2" y="9"/>
                      </a:cubicBezTo>
                      <a:cubicBezTo>
                        <a:pt x="0" y="7"/>
                        <a:pt x="0" y="4"/>
                        <a:pt x="3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" name="Freeform 96"/>
                <p:cNvSpPr>
                  <a:spLocks/>
                </p:cNvSpPr>
                <p:nvPr/>
              </p:nvSpPr>
              <p:spPr bwMode="auto">
                <a:xfrm>
                  <a:off x="8140701" y="615950"/>
                  <a:ext cx="82550" cy="95250"/>
                </a:xfrm>
                <a:custGeom>
                  <a:avLst/>
                  <a:gdLst>
                    <a:gd name="T0" fmla="*/ 20 w 22"/>
                    <a:gd name="T1" fmla="*/ 23 h 25"/>
                    <a:gd name="T2" fmla="*/ 20 w 22"/>
                    <a:gd name="T3" fmla="*/ 23 h 25"/>
                    <a:gd name="T4" fmla="*/ 15 w 22"/>
                    <a:gd name="T5" fmla="*/ 23 h 25"/>
                    <a:gd name="T6" fmla="*/ 1 w 22"/>
                    <a:gd name="T7" fmla="*/ 6 h 25"/>
                    <a:gd name="T8" fmla="*/ 1 w 22"/>
                    <a:gd name="T9" fmla="*/ 2 h 25"/>
                    <a:gd name="T10" fmla="*/ 6 w 22"/>
                    <a:gd name="T11" fmla="*/ 2 h 25"/>
                    <a:gd name="T12" fmla="*/ 21 w 22"/>
                    <a:gd name="T13" fmla="*/ 18 h 25"/>
                    <a:gd name="T14" fmla="*/ 20 w 22"/>
                    <a:gd name="T1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9" y="25"/>
                        <a:pt x="17" y="25"/>
                        <a:pt x="15" y="23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3" y="0"/>
                        <a:pt x="5" y="0"/>
                        <a:pt x="6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0" y="2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" name="Freeform 97"/>
                <p:cNvSpPr>
                  <a:spLocks/>
                </p:cNvSpPr>
                <p:nvPr/>
              </p:nvSpPr>
              <p:spPr bwMode="auto">
                <a:xfrm>
                  <a:off x="8129588" y="609600"/>
                  <a:ext cx="41275" cy="44450"/>
                </a:xfrm>
                <a:custGeom>
                  <a:avLst/>
                  <a:gdLst>
                    <a:gd name="T0" fmla="*/ 5 w 11"/>
                    <a:gd name="T1" fmla="*/ 0 h 12"/>
                    <a:gd name="T2" fmla="*/ 11 w 11"/>
                    <a:gd name="T3" fmla="*/ 5 h 12"/>
                    <a:gd name="T4" fmla="*/ 6 w 11"/>
                    <a:gd name="T5" fmla="*/ 11 h 12"/>
                    <a:gd name="T6" fmla="*/ 0 w 11"/>
                    <a:gd name="T7" fmla="*/ 6 h 12"/>
                    <a:gd name="T8" fmla="*/ 5 w 11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" name="Oval 98"/>
                <p:cNvSpPr>
                  <a:spLocks noChangeArrowheads="1"/>
                </p:cNvSpPr>
                <p:nvPr/>
              </p:nvSpPr>
              <p:spPr bwMode="auto">
                <a:xfrm>
                  <a:off x="8185151" y="684213"/>
                  <a:ext cx="82550" cy="82550"/>
                </a:xfrm>
                <a:prstGeom prst="ellipse">
                  <a:avLst/>
                </a:pr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91" name="组合 290"/>
              <p:cNvGrpSpPr/>
              <p:nvPr/>
            </p:nvGrpSpPr>
            <p:grpSpPr>
              <a:xfrm>
                <a:off x="10981496" y="56356"/>
                <a:ext cx="1231901" cy="2500312"/>
                <a:chOff x="7448550" y="1247775"/>
                <a:chExt cx="1231901" cy="2500312"/>
              </a:xfrm>
            </p:grpSpPr>
            <p:sp>
              <p:nvSpPr>
                <p:cNvPr id="47" name="Freeform 246"/>
                <p:cNvSpPr>
                  <a:spLocks/>
                </p:cNvSpPr>
                <p:nvPr/>
              </p:nvSpPr>
              <p:spPr bwMode="auto">
                <a:xfrm>
                  <a:off x="8039100" y="1247775"/>
                  <a:ext cx="85725" cy="87312"/>
                </a:xfrm>
                <a:custGeom>
                  <a:avLst/>
                  <a:gdLst>
                    <a:gd name="T0" fmla="*/ 23 w 23"/>
                    <a:gd name="T1" fmla="*/ 11 h 23"/>
                    <a:gd name="T2" fmla="*/ 12 w 23"/>
                    <a:gd name="T3" fmla="*/ 23 h 23"/>
                    <a:gd name="T4" fmla="*/ 0 w 23"/>
                    <a:gd name="T5" fmla="*/ 12 h 23"/>
                    <a:gd name="T6" fmla="*/ 11 w 23"/>
                    <a:gd name="T7" fmla="*/ 0 h 23"/>
                    <a:gd name="T8" fmla="*/ 23 w 23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cubicBezTo>
                        <a:pt x="23" y="17"/>
                        <a:pt x="18" y="22"/>
                        <a:pt x="12" y="23"/>
                      </a:cubicBezTo>
                      <a:cubicBezTo>
                        <a:pt x="6" y="23"/>
                        <a:pt x="0" y="18"/>
                        <a:pt x="0" y="12"/>
                      </a:cubicBezTo>
                      <a:cubicBezTo>
                        <a:pt x="0" y="6"/>
                        <a:pt x="4" y="0"/>
                        <a:pt x="11" y="0"/>
                      </a:cubicBezTo>
                      <a:cubicBezTo>
                        <a:pt x="17" y="0"/>
                        <a:pt x="22" y="4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84" name="组合 283"/>
                <p:cNvGrpSpPr/>
                <p:nvPr/>
              </p:nvGrpSpPr>
              <p:grpSpPr>
                <a:xfrm>
                  <a:off x="7448550" y="1266825"/>
                  <a:ext cx="1231901" cy="2481262"/>
                  <a:chOff x="7448550" y="1266825"/>
                  <a:chExt cx="1231901" cy="2481262"/>
                </a:xfrm>
              </p:grpSpPr>
              <p:sp>
                <p:nvSpPr>
                  <p:cNvPr id="265" name="Freeform 201"/>
                  <p:cNvSpPr>
                    <a:spLocks/>
                  </p:cNvSpPr>
                  <p:nvPr/>
                </p:nvSpPr>
                <p:spPr bwMode="auto">
                  <a:xfrm>
                    <a:off x="8053388" y="1266825"/>
                    <a:ext cx="57150" cy="2459037"/>
                  </a:xfrm>
                  <a:custGeom>
                    <a:avLst/>
                    <a:gdLst>
                      <a:gd name="T0" fmla="*/ 15 w 15"/>
                      <a:gd name="T1" fmla="*/ 647 h 654"/>
                      <a:gd name="T2" fmla="*/ 14 w 15"/>
                      <a:gd name="T3" fmla="*/ 7 h 654"/>
                      <a:gd name="T4" fmla="*/ 7 w 15"/>
                      <a:gd name="T5" fmla="*/ 0 h 654"/>
                      <a:gd name="T6" fmla="*/ 0 w 15"/>
                      <a:gd name="T7" fmla="*/ 7 h 654"/>
                      <a:gd name="T8" fmla="*/ 1 w 15"/>
                      <a:gd name="T9" fmla="*/ 647 h 654"/>
                      <a:gd name="T10" fmla="*/ 8 w 15"/>
                      <a:gd name="T11" fmla="*/ 654 h 654"/>
                      <a:gd name="T12" fmla="*/ 15 w 15"/>
                      <a:gd name="T13" fmla="*/ 647 h 6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654">
                        <a:moveTo>
                          <a:pt x="15" y="647"/>
                        </a:move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4" y="3"/>
                          <a:pt x="11" y="0"/>
                          <a:pt x="7" y="0"/>
                        </a:cubicBezTo>
                        <a:cubicBezTo>
                          <a:pt x="3" y="0"/>
                          <a:pt x="0" y="3"/>
                          <a:pt x="0" y="7"/>
                        </a:cubicBezTo>
                        <a:cubicBezTo>
                          <a:pt x="1" y="647"/>
                          <a:pt x="1" y="647"/>
                          <a:pt x="1" y="647"/>
                        </a:cubicBezTo>
                        <a:cubicBezTo>
                          <a:pt x="1" y="651"/>
                          <a:pt x="4" y="654"/>
                          <a:pt x="8" y="654"/>
                        </a:cubicBezTo>
                        <a:cubicBezTo>
                          <a:pt x="12" y="654"/>
                          <a:pt x="15" y="651"/>
                          <a:pt x="15" y="647"/>
                        </a:cubicBezTo>
                      </a:path>
                    </a:pathLst>
                  </a:custGeom>
                  <a:solidFill>
                    <a:srgbClr val="F4A5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6" name="Freeform 202"/>
                  <p:cNvSpPr>
                    <a:spLocks/>
                  </p:cNvSpPr>
                  <p:nvPr/>
                </p:nvSpPr>
                <p:spPr bwMode="auto">
                  <a:xfrm>
                    <a:off x="7824788" y="2112963"/>
                    <a:ext cx="517525" cy="161925"/>
                  </a:xfrm>
                  <a:custGeom>
                    <a:avLst/>
                    <a:gdLst>
                      <a:gd name="T0" fmla="*/ 116 w 138"/>
                      <a:gd name="T1" fmla="*/ 43 h 43"/>
                      <a:gd name="T2" fmla="*/ 22 w 138"/>
                      <a:gd name="T3" fmla="*/ 43 h 43"/>
                      <a:gd name="T4" fmla="*/ 0 w 138"/>
                      <a:gd name="T5" fmla="*/ 22 h 43"/>
                      <a:gd name="T6" fmla="*/ 22 w 138"/>
                      <a:gd name="T7" fmla="*/ 0 h 43"/>
                      <a:gd name="T8" fmla="*/ 116 w 138"/>
                      <a:gd name="T9" fmla="*/ 0 h 43"/>
                      <a:gd name="T10" fmla="*/ 138 w 138"/>
                      <a:gd name="T11" fmla="*/ 22 h 43"/>
                      <a:gd name="T12" fmla="*/ 116 w 138"/>
                      <a:gd name="T13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8" h="43">
                        <a:moveTo>
                          <a:pt x="116" y="43"/>
                        </a:move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10" y="43"/>
                          <a:pt x="0" y="34"/>
                          <a:pt x="0" y="22"/>
                        </a:cubicBezTo>
                        <a:cubicBezTo>
                          <a:pt x="0" y="10"/>
                          <a:pt x="10" y="0"/>
                          <a:pt x="22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28" y="0"/>
                          <a:pt x="138" y="10"/>
                          <a:pt x="138" y="22"/>
                        </a:cubicBezTo>
                        <a:cubicBezTo>
                          <a:pt x="138" y="34"/>
                          <a:pt x="128" y="43"/>
                          <a:pt x="116" y="43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7" name="Freeform 203"/>
                  <p:cNvSpPr>
                    <a:spLocks/>
                  </p:cNvSpPr>
                  <p:nvPr/>
                </p:nvSpPr>
                <p:spPr bwMode="auto">
                  <a:xfrm>
                    <a:off x="7921626" y="3168650"/>
                    <a:ext cx="307975" cy="219075"/>
                  </a:xfrm>
                  <a:custGeom>
                    <a:avLst/>
                    <a:gdLst>
                      <a:gd name="T0" fmla="*/ 54 w 82"/>
                      <a:gd name="T1" fmla="*/ 58 h 58"/>
                      <a:gd name="T2" fmla="*/ 28 w 82"/>
                      <a:gd name="T3" fmla="*/ 58 h 58"/>
                      <a:gd name="T4" fmla="*/ 0 w 82"/>
                      <a:gd name="T5" fmla="*/ 30 h 58"/>
                      <a:gd name="T6" fmla="*/ 0 w 82"/>
                      <a:gd name="T7" fmla="*/ 28 h 58"/>
                      <a:gd name="T8" fmla="*/ 28 w 82"/>
                      <a:gd name="T9" fmla="*/ 0 h 58"/>
                      <a:gd name="T10" fmla="*/ 54 w 82"/>
                      <a:gd name="T11" fmla="*/ 0 h 58"/>
                      <a:gd name="T12" fmla="*/ 82 w 82"/>
                      <a:gd name="T13" fmla="*/ 28 h 58"/>
                      <a:gd name="T14" fmla="*/ 82 w 82"/>
                      <a:gd name="T15" fmla="*/ 30 h 58"/>
                      <a:gd name="T16" fmla="*/ 54 w 8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2" h="58">
                        <a:moveTo>
                          <a:pt x="54" y="58"/>
                        </a:moveTo>
                        <a:cubicBezTo>
                          <a:pt x="28" y="58"/>
                          <a:pt x="28" y="58"/>
                          <a:pt x="28" y="58"/>
                        </a:cubicBezTo>
                        <a:cubicBezTo>
                          <a:pt x="13" y="58"/>
                          <a:pt x="0" y="46"/>
                          <a:pt x="0" y="30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12"/>
                          <a:pt x="13" y="0"/>
                          <a:pt x="28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69" y="0"/>
                          <a:pt x="82" y="12"/>
                          <a:pt x="82" y="28"/>
                        </a:cubicBezTo>
                        <a:cubicBezTo>
                          <a:pt x="82" y="30"/>
                          <a:pt x="82" y="30"/>
                          <a:pt x="82" y="30"/>
                        </a:cubicBezTo>
                        <a:cubicBezTo>
                          <a:pt x="82" y="46"/>
                          <a:pt x="69" y="58"/>
                          <a:pt x="54" y="58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8" name="Freeform 204"/>
                  <p:cNvSpPr>
                    <a:spLocks/>
                  </p:cNvSpPr>
                  <p:nvPr/>
                </p:nvSpPr>
                <p:spPr bwMode="auto">
                  <a:xfrm>
                    <a:off x="7448551" y="2195513"/>
                    <a:ext cx="1231900" cy="973137"/>
                  </a:xfrm>
                  <a:custGeom>
                    <a:avLst/>
                    <a:gdLst>
                      <a:gd name="T0" fmla="*/ 328 w 328"/>
                      <a:gd name="T1" fmla="*/ 140 h 259"/>
                      <a:gd name="T2" fmla="*/ 180 w 328"/>
                      <a:gd name="T3" fmla="*/ 259 h 259"/>
                      <a:gd name="T4" fmla="*/ 0 w 328"/>
                      <a:gd name="T5" fmla="*/ 135 h 259"/>
                      <a:gd name="T6" fmla="*/ 170 w 328"/>
                      <a:gd name="T7" fmla="*/ 0 h 259"/>
                      <a:gd name="T8" fmla="*/ 328 w 328"/>
                      <a:gd name="T9" fmla="*/ 14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8" h="259">
                        <a:moveTo>
                          <a:pt x="328" y="140"/>
                        </a:moveTo>
                        <a:cubicBezTo>
                          <a:pt x="328" y="231"/>
                          <a:pt x="267" y="259"/>
                          <a:pt x="180" y="259"/>
                        </a:cubicBezTo>
                        <a:cubicBezTo>
                          <a:pt x="92" y="259"/>
                          <a:pt x="0" y="225"/>
                          <a:pt x="0" y="135"/>
                        </a:cubicBezTo>
                        <a:cubicBezTo>
                          <a:pt x="0" y="44"/>
                          <a:pt x="83" y="0"/>
                          <a:pt x="170" y="0"/>
                        </a:cubicBezTo>
                        <a:cubicBezTo>
                          <a:pt x="258" y="0"/>
                          <a:pt x="328" y="49"/>
                          <a:pt x="328" y="140"/>
                        </a:cubicBezTo>
                      </a:path>
                    </a:pathLst>
                  </a:cu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9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7546976" y="2192338"/>
                    <a:ext cx="1047750" cy="1022350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0" name="Oval 206"/>
                  <p:cNvSpPr>
                    <a:spLocks noChangeArrowheads="1"/>
                  </p:cNvSpPr>
                  <p:nvPr/>
                </p:nvSpPr>
                <p:spPr bwMode="auto">
                  <a:xfrm>
                    <a:off x="7667626" y="2198688"/>
                    <a:ext cx="806450" cy="958850"/>
                  </a:xfrm>
                  <a:prstGeom prst="ellipse">
                    <a:avLst/>
                  </a:prstGeom>
                  <a:solidFill>
                    <a:srgbClr val="D93A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1" name="Oval 207"/>
                  <p:cNvSpPr>
                    <a:spLocks noChangeArrowheads="1"/>
                  </p:cNvSpPr>
                  <p:nvPr/>
                </p:nvSpPr>
                <p:spPr bwMode="auto">
                  <a:xfrm>
                    <a:off x="7805738" y="2192338"/>
                    <a:ext cx="525463" cy="981075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2" name="Oval 208"/>
                  <p:cNvSpPr>
                    <a:spLocks noChangeArrowheads="1"/>
                  </p:cNvSpPr>
                  <p:nvPr/>
                </p:nvSpPr>
                <p:spPr bwMode="auto">
                  <a:xfrm>
                    <a:off x="7915276" y="2195513"/>
                    <a:ext cx="333375" cy="984250"/>
                  </a:xfrm>
                  <a:prstGeom prst="ellipse">
                    <a:avLst/>
                  </a:pr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3" name="Freeform 209"/>
                  <p:cNvSpPr>
                    <a:spLocks/>
                  </p:cNvSpPr>
                  <p:nvPr/>
                </p:nvSpPr>
                <p:spPr bwMode="auto">
                  <a:xfrm>
                    <a:off x="8429626" y="2316163"/>
                    <a:ext cx="71438" cy="22225"/>
                  </a:xfrm>
                  <a:custGeom>
                    <a:avLst/>
                    <a:gdLst>
                      <a:gd name="T0" fmla="*/ 15 w 19"/>
                      <a:gd name="T1" fmla="*/ 0 h 6"/>
                      <a:gd name="T2" fmla="*/ 0 w 19"/>
                      <a:gd name="T3" fmla="*/ 4 h 6"/>
                      <a:gd name="T4" fmla="*/ 3 w 19"/>
                      <a:gd name="T5" fmla="*/ 6 h 6"/>
                      <a:gd name="T6" fmla="*/ 19 w 19"/>
                      <a:gd name="T7" fmla="*/ 2 h 6"/>
                      <a:gd name="T8" fmla="*/ 15 w 19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6">
                        <a:moveTo>
                          <a:pt x="15" y="0"/>
                        </a:moveTo>
                        <a:cubicBezTo>
                          <a:pt x="10" y="1"/>
                          <a:pt x="5" y="2"/>
                          <a:pt x="0" y="4"/>
                        </a:cubicBezTo>
                        <a:cubicBezTo>
                          <a:pt x="1" y="4"/>
                          <a:pt x="2" y="5"/>
                          <a:pt x="3" y="6"/>
                        </a:cubicBezTo>
                        <a:cubicBezTo>
                          <a:pt x="8" y="5"/>
                          <a:pt x="13" y="4"/>
                          <a:pt x="19" y="2"/>
                        </a:cubicBezTo>
                        <a:cubicBezTo>
                          <a:pt x="17" y="1"/>
                          <a:pt x="16" y="1"/>
                          <a:pt x="15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4" name="Freeform 210"/>
                  <p:cNvSpPr>
                    <a:spLocks/>
                  </p:cNvSpPr>
                  <p:nvPr/>
                </p:nvSpPr>
                <p:spPr bwMode="auto">
                  <a:xfrm>
                    <a:off x="8361363" y="2330450"/>
                    <a:ext cx="79375" cy="23812"/>
                  </a:xfrm>
                  <a:custGeom>
                    <a:avLst/>
                    <a:gdLst>
                      <a:gd name="T0" fmla="*/ 18 w 21"/>
                      <a:gd name="T1" fmla="*/ 0 h 6"/>
                      <a:gd name="T2" fmla="*/ 0 w 21"/>
                      <a:gd name="T3" fmla="*/ 3 h 6"/>
                      <a:gd name="T4" fmla="*/ 2 w 21"/>
                      <a:gd name="T5" fmla="*/ 6 h 6"/>
                      <a:gd name="T6" fmla="*/ 21 w 21"/>
                      <a:gd name="T7" fmla="*/ 2 h 6"/>
                      <a:gd name="T8" fmla="*/ 18 w 21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6">
                        <a:moveTo>
                          <a:pt x="18" y="0"/>
                        </a:moveTo>
                        <a:cubicBezTo>
                          <a:pt x="12" y="1"/>
                          <a:pt x="6" y="2"/>
                          <a:pt x="0" y="3"/>
                        </a:cubicBez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8" y="5"/>
                          <a:pt x="15" y="4"/>
                          <a:pt x="21" y="2"/>
                        </a:cubicBezTo>
                        <a:cubicBezTo>
                          <a:pt x="20" y="1"/>
                          <a:pt x="19" y="0"/>
                          <a:pt x="1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5" name="Freeform 211"/>
                  <p:cNvSpPr>
                    <a:spLocks/>
                  </p:cNvSpPr>
                  <p:nvPr/>
                </p:nvSpPr>
                <p:spPr bwMode="auto">
                  <a:xfrm>
                    <a:off x="8264526" y="2341563"/>
                    <a:ext cx="104775" cy="26987"/>
                  </a:xfrm>
                  <a:custGeom>
                    <a:avLst/>
                    <a:gdLst>
                      <a:gd name="T0" fmla="*/ 26 w 28"/>
                      <a:gd name="T1" fmla="*/ 0 h 7"/>
                      <a:gd name="T2" fmla="*/ 0 w 28"/>
                      <a:gd name="T3" fmla="*/ 4 h 7"/>
                      <a:gd name="T4" fmla="*/ 2 w 28"/>
                      <a:gd name="T5" fmla="*/ 7 h 7"/>
                      <a:gd name="T6" fmla="*/ 28 w 28"/>
                      <a:gd name="T7" fmla="*/ 3 h 7"/>
                      <a:gd name="T8" fmla="*/ 26 w 28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7">
                        <a:moveTo>
                          <a:pt x="26" y="0"/>
                        </a:moveTo>
                        <a:cubicBezTo>
                          <a:pt x="17" y="2"/>
                          <a:pt x="9" y="3"/>
                          <a:pt x="0" y="4"/>
                        </a:cubicBezTo>
                        <a:cubicBezTo>
                          <a:pt x="1" y="5"/>
                          <a:pt x="1" y="6"/>
                          <a:pt x="2" y="7"/>
                        </a:cubicBezTo>
                        <a:cubicBezTo>
                          <a:pt x="11" y="6"/>
                          <a:pt x="19" y="5"/>
                          <a:pt x="28" y="3"/>
                        </a:cubicBezTo>
                        <a:cubicBezTo>
                          <a:pt x="27" y="2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6" name="Freeform 212"/>
                  <p:cNvSpPr>
                    <a:spLocks/>
                  </p:cNvSpPr>
                  <p:nvPr/>
                </p:nvSpPr>
                <p:spPr bwMode="auto">
                  <a:xfrm>
                    <a:off x="8204201" y="2357438"/>
                    <a:ext cx="66675" cy="14287"/>
                  </a:xfrm>
                  <a:custGeom>
                    <a:avLst/>
                    <a:gdLst>
                      <a:gd name="T0" fmla="*/ 16 w 18"/>
                      <a:gd name="T1" fmla="*/ 0 h 4"/>
                      <a:gd name="T2" fmla="*/ 0 w 18"/>
                      <a:gd name="T3" fmla="*/ 1 h 4"/>
                      <a:gd name="T4" fmla="*/ 1 w 18"/>
                      <a:gd name="T5" fmla="*/ 4 h 4"/>
                      <a:gd name="T6" fmla="*/ 18 w 18"/>
                      <a:gd name="T7" fmla="*/ 3 h 4"/>
                      <a:gd name="T8" fmla="*/ 16 w 1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4">
                        <a:moveTo>
                          <a:pt x="16" y="0"/>
                        </a:moveTo>
                        <a:cubicBezTo>
                          <a:pt x="11" y="0"/>
                          <a:pt x="6" y="1"/>
                          <a:pt x="0" y="1"/>
                        </a:cubicBezTo>
                        <a:cubicBezTo>
                          <a:pt x="1" y="2"/>
                          <a:pt x="1" y="3"/>
                          <a:pt x="1" y="4"/>
                        </a:cubicBezTo>
                        <a:cubicBezTo>
                          <a:pt x="7" y="4"/>
                          <a:pt x="12" y="3"/>
                          <a:pt x="18" y="3"/>
                        </a:cubicBezTo>
                        <a:cubicBezTo>
                          <a:pt x="17" y="2"/>
                          <a:pt x="17" y="1"/>
                          <a:pt x="1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7" name="Freeform 213"/>
                  <p:cNvSpPr>
                    <a:spLocks/>
                  </p:cNvSpPr>
                  <p:nvPr/>
                </p:nvSpPr>
                <p:spPr bwMode="auto">
                  <a:xfrm>
                    <a:off x="7640638" y="2316163"/>
                    <a:ext cx="74613" cy="22225"/>
                  </a:xfrm>
                  <a:custGeom>
                    <a:avLst/>
                    <a:gdLst>
                      <a:gd name="T0" fmla="*/ 4 w 20"/>
                      <a:gd name="T1" fmla="*/ 0 h 6"/>
                      <a:gd name="T2" fmla="*/ 0 w 20"/>
                      <a:gd name="T3" fmla="*/ 2 h 6"/>
                      <a:gd name="T4" fmla="*/ 17 w 20"/>
                      <a:gd name="T5" fmla="*/ 6 h 6"/>
                      <a:gd name="T6" fmla="*/ 20 w 20"/>
                      <a:gd name="T7" fmla="*/ 3 h 6"/>
                      <a:gd name="T8" fmla="*/ 7 w 20"/>
                      <a:gd name="T9" fmla="*/ 0 h 6"/>
                      <a:gd name="T10" fmla="*/ 4 w 20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" h="6">
                        <a:moveTo>
                          <a:pt x="4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5" y="3"/>
                          <a:pt x="11" y="5"/>
                          <a:pt x="17" y="6"/>
                        </a:cubicBezTo>
                        <a:cubicBezTo>
                          <a:pt x="18" y="5"/>
                          <a:pt x="19" y="4"/>
                          <a:pt x="20" y="3"/>
                        </a:cubicBezTo>
                        <a:cubicBezTo>
                          <a:pt x="15" y="2"/>
                          <a:pt x="11" y="1"/>
                          <a:pt x="7" y="0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8" name="Freeform 214"/>
                  <p:cNvSpPr>
                    <a:spLocks/>
                  </p:cNvSpPr>
                  <p:nvPr/>
                </p:nvSpPr>
                <p:spPr bwMode="auto">
                  <a:xfrm>
                    <a:off x="7704138" y="2327275"/>
                    <a:ext cx="82550" cy="22225"/>
                  </a:xfrm>
                  <a:custGeom>
                    <a:avLst/>
                    <a:gdLst>
                      <a:gd name="T0" fmla="*/ 3 w 22"/>
                      <a:gd name="T1" fmla="*/ 0 h 6"/>
                      <a:gd name="T2" fmla="*/ 0 w 22"/>
                      <a:gd name="T3" fmla="*/ 3 h 6"/>
                      <a:gd name="T4" fmla="*/ 19 w 22"/>
                      <a:gd name="T5" fmla="*/ 6 h 6"/>
                      <a:gd name="T6" fmla="*/ 22 w 22"/>
                      <a:gd name="T7" fmla="*/ 3 h 6"/>
                      <a:gd name="T8" fmla="*/ 3 w 22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6" y="4"/>
                          <a:pt x="12" y="5"/>
                          <a:pt x="19" y="6"/>
                        </a:cubicBezTo>
                        <a:cubicBezTo>
                          <a:pt x="20" y="5"/>
                          <a:pt x="21" y="4"/>
                          <a:pt x="22" y="3"/>
                        </a:cubicBezTo>
                        <a:cubicBezTo>
                          <a:pt x="15" y="2"/>
                          <a:pt x="9" y="1"/>
                          <a:pt x="3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9" name="Freeform 215"/>
                  <p:cNvSpPr>
                    <a:spLocks/>
                  </p:cNvSpPr>
                  <p:nvPr/>
                </p:nvSpPr>
                <p:spPr bwMode="auto">
                  <a:xfrm>
                    <a:off x="7775576" y="2338388"/>
                    <a:ext cx="98425" cy="22225"/>
                  </a:xfrm>
                  <a:custGeom>
                    <a:avLst/>
                    <a:gdLst>
                      <a:gd name="T0" fmla="*/ 3 w 26"/>
                      <a:gd name="T1" fmla="*/ 0 h 6"/>
                      <a:gd name="T2" fmla="*/ 0 w 26"/>
                      <a:gd name="T3" fmla="*/ 3 h 6"/>
                      <a:gd name="T4" fmla="*/ 24 w 26"/>
                      <a:gd name="T5" fmla="*/ 6 h 6"/>
                      <a:gd name="T6" fmla="*/ 26 w 26"/>
                      <a:gd name="T7" fmla="*/ 3 h 6"/>
                      <a:gd name="T8" fmla="*/ 3 w 26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8" y="4"/>
                          <a:pt x="16" y="5"/>
                          <a:pt x="24" y="6"/>
                        </a:cubicBezTo>
                        <a:cubicBezTo>
                          <a:pt x="25" y="5"/>
                          <a:pt x="25" y="4"/>
                          <a:pt x="26" y="3"/>
                        </a:cubicBezTo>
                        <a:cubicBezTo>
                          <a:pt x="18" y="2"/>
                          <a:pt x="10" y="1"/>
                          <a:pt x="3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80" name="Freeform 216"/>
                  <p:cNvSpPr>
                    <a:spLocks/>
                  </p:cNvSpPr>
                  <p:nvPr/>
                </p:nvSpPr>
                <p:spPr bwMode="auto">
                  <a:xfrm>
                    <a:off x="7866063" y="2349500"/>
                    <a:ext cx="90488" cy="22225"/>
                  </a:xfrm>
                  <a:custGeom>
                    <a:avLst/>
                    <a:gdLst>
                      <a:gd name="T0" fmla="*/ 2 w 24"/>
                      <a:gd name="T1" fmla="*/ 0 h 6"/>
                      <a:gd name="T2" fmla="*/ 0 w 24"/>
                      <a:gd name="T3" fmla="*/ 3 h 6"/>
                      <a:gd name="T4" fmla="*/ 23 w 24"/>
                      <a:gd name="T5" fmla="*/ 6 h 6"/>
                      <a:gd name="T6" fmla="*/ 24 w 24"/>
                      <a:gd name="T7" fmla="*/ 2 h 6"/>
                      <a:gd name="T8" fmla="*/ 2 w 24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6">
                        <a:moveTo>
                          <a:pt x="2" y="0"/>
                        </a:moveTo>
                        <a:cubicBezTo>
                          <a:pt x="1" y="1"/>
                          <a:pt x="1" y="2"/>
                          <a:pt x="0" y="3"/>
                        </a:cubicBezTo>
                        <a:cubicBezTo>
                          <a:pt x="8" y="4"/>
                          <a:pt x="15" y="5"/>
                          <a:pt x="23" y="6"/>
                        </a:cubicBezTo>
                        <a:cubicBezTo>
                          <a:pt x="24" y="5"/>
                          <a:pt x="24" y="3"/>
                          <a:pt x="24" y="2"/>
                        </a:cubicBezTo>
                        <a:cubicBezTo>
                          <a:pt x="17" y="2"/>
                          <a:pt x="9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" name="Freeform 218"/>
                  <p:cNvSpPr>
                    <a:spLocks/>
                  </p:cNvSpPr>
                  <p:nvPr/>
                </p:nvSpPr>
                <p:spPr bwMode="auto">
                  <a:xfrm>
                    <a:off x="7951788" y="2357438"/>
                    <a:ext cx="255588" cy="19050"/>
                  </a:xfrm>
                  <a:custGeom>
                    <a:avLst/>
                    <a:gdLst>
                      <a:gd name="T0" fmla="*/ 1 w 68"/>
                      <a:gd name="T1" fmla="*/ 0 h 5"/>
                      <a:gd name="T2" fmla="*/ 0 w 68"/>
                      <a:gd name="T3" fmla="*/ 4 h 5"/>
                      <a:gd name="T4" fmla="*/ 39 w 68"/>
                      <a:gd name="T5" fmla="*/ 5 h 5"/>
                      <a:gd name="T6" fmla="*/ 68 w 68"/>
                      <a:gd name="T7" fmla="*/ 4 h 5"/>
                      <a:gd name="T8" fmla="*/ 67 w 68"/>
                      <a:gd name="T9" fmla="*/ 1 h 5"/>
                      <a:gd name="T10" fmla="*/ 39 w 68"/>
                      <a:gd name="T11" fmla="*/ 2 h 5"/>
                      <a:gd name="T12" fmla="*/ 39 w 68"/>
                      <a:gd name="T13" fmla="*/ 2 h 5"/>
                      <a:gd name="T14" fmla="*/ 1 w 68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8" h="5">
                        <a:moveTo>
                          <a:pt x="1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13" y="5"/>
                          <a:pt x="26" y="5"/>
                          <a:pt x="39" y="5"/>
                        </a:cubicBezTo>
                        <a:cubicBezTo>
                          <a:pt x="49" y="5"/>
                          <a:pt x="59" y="5"/>
                          <a:pt x="68" y="4"/>
                        </a:cubicBezTo>
                        <a:cubicBezTo>
                          <a:pt x="68" y="3"/>
                          <a:pt x="68" y="2"/>
                          <a:pt x="67" y="1"/>
                        </a:cubicBezTo>
                        <a:cubicBezTo>
                          <a:pt x="58" y="1"/>
                          <a:pt x="49" y="2"/>
                          <a:pt x="39" y="2"/>
                        </a:cubicBezTo>
                        <a:cubicBezTo>
                          <a:pt x="39" y="2"/>
                          <a:pt x="39" y="2"/>
                          <a:pt x="39" y="2"/>
                        </a:cubicBezTo>
                        <a:cubicBezTo>
                          <a:pt x="26" y="2"/>
                          <a:pt x="13" y="1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" name="Freeform 219"/>
                  <p:cNvSpPr>
                    <a:spLocks/>
                  </p:cNvSpPr>
                  <p:nvPr/>
                </p:nvSpPr>
                <p:spPr bwMode="auto">
                  <a:xfrm>
                    <a:off x="8564563" y="2508250"/>
                    <a:ext cx="79375" cy="44450"/>
                  </a:xfrm>
                  <a:custGeom>
                    <a:avLst/>
                    <a:gdLst>
                      <a:gd name="T0" fmla="*/ 20 w 21"/>
                      <a:gd name="T1" fmla="*/ 0 h 12"/>
                      <a:gd name="T2" fmla="*/ 0 w 21"/>
                      <a:gd name="T3" fmla="*/ 8 h 12"/>
                      <a:gd name="T4" fmla="*/ 2 w 21"/>
                      <a:gd name="T5" fmla="*/ 12 h 12"/>
                      <a:gd name="T6" fmla="*/ 21 w 21"/>
                      <a:gd name="T7" fmla="*/ 4 h 12"/>
                      <a:gd name="T8" fmla="*/ 20 w 21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12">
                        <a:moveTo>
                          <a:pt x="20" y="0"/>
                        </a:moveTo>
                        <a:cubicBezTo>
                          <a:pt x="13" y="3"/>
                          <a:pt x="7" y="5"/>
                          <a:pt x="0" y="8"/>
                        </a:cubicBezTo>
                        <a:cubicBezTo>
                          <a:pt x="1" y="9"/>
                          <a:pt x="1" y="11"/>
                          <a:pt x="2" y="12"/>
                        </a:cubicBezTo>
                        <a:cubicBezTo>
                          <a:pt x="8" y="10"/>
                          <a:pt x="15" y="7"/>
                          <a:pt x="21" y="4"/>
                        </a:cubicBezTo>
                        <a:cubicBezTo>
                          <a:pt x="21" y="2"/>
                          <a:pt x="20" y="1"/>
                          <a:pt x="2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" name="Freeform 220"/>
                  <p:cNvSpPr>
                    <a:spLocks/>
                  </p:cNvSpPr>
                  <p:nvPr/>
                </p:nvSpPr>
                <p:spPr bwMode="auto">
                  <a:xfrm>
                    <a:off x="8467725" y="2538413"/>
                    <a:ext cx="104775" cy="47625"/>
                  </a:xfrm>
                  <a:custGeom>
                    <a:avLst/>
                    <a:gdLst>
                      <a:gd name="T0" fmla="*/ 26 w 28"/>
                      <a:gd name="T1" fmla="*/ 0 h 13"/>
                      <a:gd name="T2" fmla="*/ 0 w 28"/>
                      <a:gd name="T3" fmla="*/ 9 h 13"/>
                      <a:gd name="T4" fmla="*/ 0 w 28"/>
                      <a:gd name="T5" fmla="*/ 13 h 13"/>
                      <a:gd name="T6" fmla="*/ 28 w 28"/>
                      <a:gd name="T7" fmla="*/ 4 h 13"/>
                      <a:gd name="T8" fmla="*/ 26 w 28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3">
                        <a:moveTo>
                          <a:pt x="26" y="0"/>
                        </a:moveTo>
                        <a:cubicBezTo>
                          <a:pt x="18" y="3"/>
                          <a:pt x="9" y="6"/>
                          <a:pt x="0" y="9"/>
                        </a:cubicBezTo>
                        <a:cubicBezTo>
                          <a:pt x="0" y="10"/>
                          <a:pt x="0" y="11"/>
                          <a:pt x="0" y="13"/>
                        </a:cubicBezTo>
                        <a:cubicBezTo>
                          <a:pt x="10" y="10"/>
                          <a:pt x="19" y="7"/>
                          <a:pt x="28" y="4"/>
                        </a:cubicBezTo>
                        <a:cubicBezTo>
                          <a:pt x="27" y="3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" name="Freeform 221"/>
                  <p:cNvSpPr>
                    <a:spLocks/>
                  </p:cNvSpPr>
                  <p:nvPr/>
                </p:nvSpPr>
                <p:spPr bwMode="auto">
                  <a:xfrm>
                    <a:off x="8328025" y="2571750"/>
                    <a:ext cx="139700" cy="44450"/>
                  </a:xfrm>
                  <a:custGeom>
                    <a:avLst/>
                    <a:gdLst>
                      <a:gd name="T0" fmla="*/ 37 w 37"/>
                      <a:gd name="T1" fmla="*/ 0 h 12"/>
                      <a:gd name="T2" fmla="*/ 0 w 37"/>
                      <a:gd name="T3" fmla="*/ 7 h 12"/>
                      <a:gd name="T4" fmla="*/ 0 w 37"/>
                      <a:gd name="T5" fmla="*/ 12 h 12"/>
                      <a:gd name="T6" fmla="*/ 37 w 37"/>
                      <a:gd name="T7" fmla="*/ 4 h 12"/>
                      <a:gd name="T8" fmla="*/ 37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37" y="0"/>
                        </a:moveTo>
                        <a:cubicBezTo>
                          <a:pt x="25" y="3"/>
                          <a:pt x="12" y="5"/>
                          <a:pt x="0" y="7"/>
                        </a:cubicBezTo>
                        <a:cubicBezTo>
                          <a:pt x="0" y="9"/>
                          <a:pt x="0" y="10"/>
                          <a:pt x="0" y="12"/>
                        </a:cubicBezTo>
                        <a:cubicBezTo>
                          <a:pt x="13" y="10"/>
                          <a:pt x="25" y="7"/>
                          <a:pt x="37" y="4"/>
                        </a:cubicBezTo>
                        <a:cubicBezTo>
                          <a:pt x="37" y="2"/>
                          <a:pt x="37" y="1"/>
                          <a:pt x="37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" name="Freeform 222"/>
                  <p:cNvSpPr>
                    <a:spLocks/>
                  </p:cNvSpPr>
                  <p:nvPr/>
                </p:nvSpPr>
                <p:spPr bwMode="auto">
                  <a:xfrm>
                    <a:off x="8245475" y="2597150"/>
                    <a:ext cx="82550" cy="26987"/>
                  </a:xfrm>
                  <a:custGeom>
                    <a:avLst/>
                    <a:gdLst>
                      <a:gd name="T0" fmla="*/ 22 w 22"/>
                      <a:gd name="T1" fmla="*/ 0 h 7"/>
                      <a:gd name="T2" fmla="*/ 0 w 22"/>
                      <a:gd name="T3" fmla="*/ 3 h 7"/>
                      <a:gd name="T4" fmla="*/ 0 w 22"/>
                      <a:gd name="T5" fmla="*/ 7 h 7"/>
                      <a:gd name="T6" fmla="*/ 22 w 22"/>
                      <a:gd name="T7" fmla="*/ 5 h 7"/>
                      <a:gd name="T8" fmla="*/ 22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22" y="0"/>
                        </a:moveTo>
                        <a:cubicBezTo>
                          <a:pt x="15" y="1"/>
                          <a:pt x="7" y="2"/>
                          <a:pt x="0" y="3"/>
                        </a:cubicBezTo>
                        <a:cubicBezTo>
                          <a:pt x="0" y="4"/>
                          <a:pt x="0" y="6"/>
                          <a:pt x="0" y="7"/>
                        </a:cubicBezTo>
                        <a:cubicBezTo>
                          <a:pt x="8" y="6"/>
                          <a:pt x="15" y="6"/>
                          <a:pt x="22" y="5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" name="Freeform 223"/>
                  <p:cNvSpPr>
                    <a:spLocks/>
                  </p:cNvSpPr>
                  <p:nvPr/>
                </p:nvSpPr>
                <p:spPr bwMode="auto">
                  <a:xfrm>
                    <a:off x="7486650" y="2495550"/>
                    <a:ext cx="93663" cy="46037"/>
                  </a:xfrm>
                  <a:custGeom>
                    <a:avLst/>
                    <a:gdLst>
                      <a:gd name="T0" fmla="*/ 1 w 25"/>
                      <a:gd name="T1" fmla="*/ 0 h 12"/>
                      <a:gd name="T2" fmla="*/ 0 w 25"/>
                      <a:gd name="T3" fmla="*/ 4 h 12"/>
                      <a:gd name="T4" fmla="*/ 23 w 25"/>
                      <a:gd name="T5" fmla="*/ 12 h 12"/>
                      <a:gd name="T6" fmla="*/ 25 w 25"/>
                      <a:gd name="T7" fmla="*/ 8 h 12"/>
                      <a:gd name="T8" fmla="*/ 1 w 2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12">
                        <a:moveTo>
                          <a:pt x="1" y="0"/>
                        </a:moveTo>
                        <a:cubicBezTo>
                          <a:pt x="1" y="1"/>
                          <a:pt x="0" y="3"/>
                          <a:pt x="0" y="4"/>
                        </a:cubicBezTo>
                        <a:cubicBezTo>
                          <a:pt x="6" y="6"/>
                          <a:pt x="14" y="9"/>
                          <a:pt x="23" y="12"/>
                        </a:cubicBezTo>
                        <a:cubicBezTo>
                          <a:pt x="24" y="11"/>
                          <a:pt x="24" y="9"/>
                          <a:pt x="25" y="8"/>
                        </a:cubicBezTo>
                        <a:cubicBezTo>
                          <a:pt x="15" y="5"/>
                          <a:pt x="8" y="2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" name="Freeform 224"/>
                  <p:cNvSpPr>
                    <a:spLocks/>
                  </p:cNvSpPr>
                  <p:nvPr/>
                </p:nvSpPr>
                <p:spPr bwMode="auto">
                  <a:xfrm>
                    <a:off x="7572375" y="2525713"/>
                    <a:ext cx="109538" cy="46037"/>
                  </a:xfrm>
                  <a:custGeom>
                    <a:avLst/>
                    <a:gdLst>
                      <a:gd name="T0" fmla="*/ 2 w 29"/>
                      <a:gd name="T1" fmla="*/ 0 h 12"/>
                      <a:gd name="T2" fmla="*/ 0 w 29"/>
                      <a:gd name="T3" fmla="*/ 4 h 12"/>
                      <a:gd name="T4" fmla="*/ 28 w 29"/>
                      <a:gd name="T5" fmla="*/ 12 h 12"/>
                      <a:gd name="T6" fmla="*/ 29 w 29"/>
                      <a:gd name="T7" fmla="*/ 7 h 12"/>
                      <a:gd name="T8" fmla="*/ 18 w 29"/>
                      <a:gd name="T9" fmla="*/ 5 h 12"/>
                      <a:gd name="T10" fmla="*/ 2 w 29"/>
                      <a:gd name="T1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2">
                        <a:moveTo>
                          <a:pt x="2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8" y="6"/>
                          <a:pt x="18" y="9"/>
                          <a:pt x="28" y="12"/>
                        </a:cubicBezTo>
                        <a:cubicBezTo>
                          <a:pt x="28" y="10"/>
                          <a:pt x="28" y="9"/>
                          <a:pt x="29" y="7"/>
                        </a:cubicBezTo>
                        <a:cubicBezTo>
                          <a:pt x="25" y="7"/>
                          <a:pt x="21" y="6"/>
                          <a:pt x="18" y="5"/>
                        </a:cubicBezTo>
                        <a:cubicBezTo>
                          <a:pt x="12" y="3"/>
                          <a:pt x="7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" name="Freeform 225"/>
                  <p:cNvSpPr>
                    <a:spLocks/>
                  </p:cNvSpPr>
                  <p:nvPr/>
                </p:nvSpPr>
                <p:spPr bwMode="auto">
                  <a:xfrm>
                    <a:off x="7678738" y="2552700"/>
                    <a:ext cx="130175" cy="44450"/>
                  </a:xfrm>
                  <a:custGeom>
                    <a:avLst/>
                    <a:gdLst>
                      <a:gd name="T0" fmla="*/ 1 w 35"/>
                      <a:gd name="T1" fmla="*/ 0 h 12"/>
                      <a:gd name="T2" fmla="*/ 0 w 35"/>
                      <a:gd name="T3" fmla="*/ 5 h 12"/>
                      <a:gd name="T4" fmla="*/ 35 w 35"/>
                      <a:gd name="T5" fmla="*/ 12 h 12"/>
                      <a:gd name="T6" fmla="*/ 35 w 35"/>
                      <a:gd name="T7" fmla="*/ 8 h 12"/>
                      <a:gd name="T8" fmla="*/ 1 w 3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12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0" y="7"/>
                          <a:pt x="22" y="10"/>
                          <a:pt x="35" y="12"/>
                        </a:cubicBezTo>
                        <a:cubicBezTo>
                          <a:pt x="35" y="11"/>
                          <a:pt x="35" y="9"/>
                          <a:pt x="35" y="8"/>
                        </a:cubicBezTo>
                        <a:cubicBezTo>
                          <a:pt x="23" y="6"/>
                          <a:pt x="11" y="3"/>
                          <a:pt x="1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" name="Freeform 226"/>
                  <p:cNvSpPr>
                    <a:spLocks/>
                  </p:cNvSpPr>
                  <p:nvPr/>
                </p:nvSpPr>
                <p:spPr bwMode="auto">
                  <a:xfrm>
                    <a:off x="7808913" y="2582863"/>
                    <a:ext cx="109538" cy="33337"/>
                  </a:xfrm>
                  <a:custGeom>
                    <a:avLst/>
                    <a:gdLst>
                      <a:gd name="T0" fmla="*/ 0 w 29"/>
                      <a:gd name="T1" fmla="*/ 0 h 9"/>
                      <a:gd name="T2" fmla="*/ 0 w 29"/>
                      <a:gd name="T3" fmla="*/ 4 h 9"/>
                      <a:gd name="T4" fmla="*/ 28 w 29"/>
                      <a:gd name="T5" fmla="*/ 9 h 9"/>
                      <a:gd name="T6" fmla="*/ 29 w 29"/>
                      <a:gd name="T7" fmla="*/ 4 h 9"/>
                      <a:gd name="T8" fmla="*/ 0 w 29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9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9" y="6"/>
                          <a:pt x="18" y="7"/>
                          <a:pt x="28" y="9"/>
                        </a:cubicBezTo>
                        <a:cubicBezTo>
                          <a:pt x="28" y="7"/>
                          <a:pt x="28" y="6"/>
                          <a:pt x="29" y="4"/>
                        </a:cubicBezTo>
                        <a:cubicBezTo>
                          <a:pt x="19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8" name="Freeform 227"/>
                  <p:cNvSpPr>
                    <a:spLocks/>
                  </p:cNvSpPr>
                  <p:nvPr/>
                </p:nvSpPr>
                <p:spPr bwMode="auto">
                  <a:xfrm>
                    <a:off x="7915275" y="2597150"/>
                    <a:ext cx="330200" cy="30162"/>
                  </a:xfrm>
                  <a:custGeom>
                    <a:avLst/>
                    <a:gdLst>
                      <a:gd name="T0" fmla="*/ 1 w 88"/>
                      <a:gd name="T1" fmla="*/ 0 h 8"/>
                      <a:gd name="T2" fmla="*/ 0 w 88"/>
                      <a:gd name="T3" fmla="*/ 5 h 8"/>
                      <a:gd name="T4" fmla="*/ 56 w 88"/>
                      <a:gd name="T5" fmla="*/ 8 h 8"/>
                      <a:gd name="T6" fmla="*/ 88 w 88"/>
                      <a:gd name="T7" fmla="*/ 7 h 8"/>
                      <a:gd name="T8" fmla="*/ 88 w 88"/>
                      <a:gd name="T9" fmla="*/ 3 h 8"/>
                      <a:gd name="T10" fmla="*/ 56 w 88"/>
                      <a:gd name="T11" fmla="*/ 4 h 8"/>
                      <a:gd name="T12" fmla="*/ 56 w 88"/>
                      <a:gd name="T13" fmla="*/ 4 h 8"/>
                      <a:gd name="T14" fmla="*/ 1 w 88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8" h="8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8" y="7"/>
                          <a:pt x="37" y="8"/>
                          <a:pt x="56" y="8"/>
                        </a:cubicBezTo>
                        <a:cubicBezTo>
                          <a:pt x="67" y="8"/>
                          <a:pt x="77" y="8"/>
                          <a:pt x="88" y="7"/>
                        </a:cubicBezTo>
                        <a:cubicBezTo>
                          <a:pt x="88" y="6"/>
                          <a:pt x="88" y="4"/>
                          <a:pt x="88" y="3"/>
                        </a:cubicBezTo>
                        <a:cubicBezTo>
                          <a:pt x="77" y="4"/>
                          <a:pt x="67" y="4"/>
                          <a:pt x="56" y="4"/>
                        </a:cubicBezTo>
                        <a:cubicBezTo>
                          <a:pt x="56" y="4"/>
                          <a:pt x="56" y="4"/>
                          <a:pt x="56" y="4"/>
                        </a:cubicBezTo>
                        <a:cubicBezTo>
                          <a:pt x="37" y="4"/>
                          <a:pt x="18" y="3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9" name="Freeform 228"/>
                  <p:cNvSpPr>
                    <a:spLocks/>
                  </p:cNvSpPr>
                  <p:nvPr/>
                </p:nvSpPr>
                <p:spPr bwMode="auto">
                  <a:xfrm>
                    <a:off x="8583613" y="2736850"/>
                    <a:ext cx="96838" cy="63500"/>
                  </a:xfrm>
                  <a:custGeom>
                    <a:avLst/>
                    <a:gdLst>
                      <a:gd name="T0" fmla="*/ 26 w 26"/>
                      <a:gd name="T1" fmla="*/ 0 h 17"/>
                      <a:gd name="T2" fmla="*/ 1 w 26"/>
                      <a:gd name="T3" fmla="*/ 11 h 17"/>
                      <a:gd name="T4" fmla="*/ 0 w 26"/>
                      <a:gd name="T5" fmla="*/ 17 h 17"/>
                      <a:gd name="T6" fmla="*/ 25 w 26"/>
                      <a:gd name="T7" fmla="*/ 5 h 17"/>
                      <a:gd name="T8" fmla="*/ 26 w 26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17">
                        <a:moveTo>
                          <a:pt x="26" y="0"/>
                        </a:moveTo>
                        <a:cubicBezTo>
                          <a:pt x="18" y="4"/>
                          <a:pt x="10" y="8"/>
                          <a:pt x="1" y="11"/>
                        </a:cubicBezTo>
                        <a:cubicBezTo>
                          <a:pt x="1" y="13"/>
                          <a:pt x="1" y="15"/>
                          <a:pt x="0" y="17"/>
                        </a:cubicBezTo>
                        <a:cubicBezTo>
                          <a:pt x="9" y="13"/>
                          <a:pt x="17" y="9"/>
                          <a:pt x="25" y="5"/>
                        </a:cubicBezTo>
                        <a:cubicBezTo>
                          <a:pt x="25" y="3"/>
                          <a:pt x="26" y="1"/>
                          <a:pt x="26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0" name="Freeform 229"/>
                  <p:cNvSpPr>
                    <a:spLocks/>
                  </p:cNvSpPr>
                  <p:nvPr/>
                </p:nvSpPr>
                <p:spPr bwMode="auto">
                  <a:xfrm>
                    <a:off x="8451850" y="2778125"/>
                    <a:ext cx="134938" cy="68262"/>
                  </a:xfrm>
                  <a:custGeom>
                    <a:avLst/>
                    <a:gdLst>
                      <a:gd name="T0" fmla="*/ 36 w 36"/>
                      <a:gd name="T1" fmla="*/ 0 h 18"/>
                      <a:gd name="T2" fmla="*/ 1 w 36"/>
                      <a:gd name="T3" fmla="*/ 13 h 18"/>
                      <a:gd name="T4" fmla="*/ 0 w 36"/>
                      <a:gd name="T5" fmla="*/ 18 h 18"/>
                      <a:gd name="T6" fmla="*/ 35 w 36"/>
                      <a:gd name="T7" fmla="*/ 6 h 18"/>
                      <a:gd name="T8" fmla="*/ 36 w 36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" h="18">
                        <a:moveTo>
                          <a:pt x="36" y="0"/>
                        </a:moveTo>
                        <a:cubicBezTo>
                          <a:pt x="25" y="5"/>
                          <a:pt x="13" y="10"/>
                          <a:pt x="1" y="13"/>
                        </a:cubicBezTo>
                        <a:cubicBezTo>
                          <a:pt x="1" y="14"/>
                          <a:pt x="0" y="16"/>
                          <a:pt x="0" y="18"/>
                        </a:cubicBezTo>
                        <a:cubicBezTo>
                          <a:pt x="12" y="14"/>
                          <a:pt x="24" y="10"/>
                          <a:pt x="35" y="6"/>
                        </a:cubicBezTo>
                        <a:cubicBezTo>
                          <a:pt x="36" y="4"/>
                          <a:pt x="36" y="2"/>
                          <a:pt x="3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1" name="Freeform 230"/>
                  <p:cNvSpPr>
                    <a:spLocks/>
                  </p:cNvSpPr>
                  <p:nvPr/>
                </p:nvSpPr>
                <p:spPr bwMode="auto">
                  <a:xfrm>
                    <a:off x="8308975" y="2827338"/>
                    <a:ext cx="146050" cy="49212"/>
                  </a:xfrm>
                  <a:custGeom>
                    <a:avLst/>
                    <a:gdLst>
                      <a:gd name="T0" fmla="*/ 39 w 39"/>
                      <a:gd name="T1" fmla="*/ 0 h 13"/>
                      <a:gd name="T2" fmla="*/ 1 w 39"/>
                      <a:gd name="T3" fmla="*/ 8 h 13"/>
                      <a:gd name="T4" fmla="*/ 0 w 39"/>
                      <a:gd name="T5" fmla="*/ 13 h 13"/>
                      <a:gd name="T6" fmla="*/ 38 w 39"/>
                      <a:gd name="T7" fmla="*/ 5 h 13"/>
                      <a:gd name="T8" fmla="*/ 39 w 39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39" y="0"/>
                        </a:moveTo>
                        <a:cubicBezTo>
                          <a:pt x="27" y="3"/>
                          <a:pt x="14" y="6"/>
                          <a:pt x="1" y="8"/>
                        </a:cubicBezTo>
                        <a:cubicBezTo>
                          <a:pt x="1" y="10"/>
                          <a:pt x="1" y="11"/>
                          <a:pt x="0" y="13"/>
                        </a:cubicBezTo>
                        <a:cubicBezTo>
                          <a:pt x="13" y="11"/>
                          <a:pt x="25" y="8"/>
                          <a:pt x="38" y="5"/>
                        </a:cubicBezTo>
                        <a:cubicBezTo>
                          <a:pt x="38" y="3"/>
                          <a:pt x="39" y="1"/>
                          <a:pt x="39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2" name="Freeform 231"/>
                  <p:cNvSpPr>
                    <a:spLocks/>
                  </p:cNvSpPr>
                  <p:nvPr/>
                </p:nvSpPr>
                <p:spPr bwMode="auto">
                  <a:xfrm>
                    <a:off x="8234363" y="2857500"/>
                    <a:ext cx="79375" cy="25400"/>
                  </a:xfrm>
                  <a:custGeom>
                    <a:avLst/>
                    <a:gdLst>
                      <a:gd name="T0" fmla="*/ 21 w 21"/>
                      <a:gd name="T1" fmla="*/ 0 h 7"/>
                      <a:gd name="T2" fmla="*/ 0 w 21"/>
                      <a:gd name="T3" fmla="*/ 3 h 7"/>
                      <a:gd name="T4" fmla="*/ 0 w 21"/>
                      <a:gd name="T5" fmla="*/ 7 h 7"/>
                      <a:gd name="T6" fmla="*/ 20 w 21"/>
                      <a:gd name="T7" fmla="*/ 5 h 7"/>
                      <a:gd name="T8" fmla="*/ 21 w 21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7">
                        <a:moveTo>
                          <a:pt x="21" y="0"/>
                        </a:moveTo>
                        <a:cubicBezTo>
                          <a:pt x="14" y="1"/>
                          <a:pt x="7" y="2"/>
                          <a:pt x="0" y="3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7" y="6"/>
                          <a:pt x="14" y="6"/>
                          <a:pt x="20" y="5"/>
                        </a:cubicBezTo>
                        <a:cubicBezTo>
                          <a:pt x="21" y="3"/>
                          <a:pt x="21" y="2"/>
                          <a:pt x="21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" name="Freeform 232"/>
                  <p:cNvSpPr>
                    <a:spLocks/>
                  </p:cNvSpPr>
                  <p:nvPr/>
                </p:nvSpPr>
                <p:spPr bwMode="auto">
                  <a:xfrm>
                    <a:off x="7448550" y="2747963"/>
                    <a:ext cx="109538" cy="52387"/>
                  </a:xfrm>
                  <a:custGeom>
                    <a:avLst/>
                    <a:gdLst>
                      <a:gd name="T0" fmla="*/ 0 w 29"/>
                      <a:gd name="T1" fmla="*/ 0 h 14"/>
                      <a:gd name="T2" fmla="*/ 1 w 29"/>
                      <a:gd name="T3" fmla="*/ 5 h 14"/>
                      <a:gd name="T4" fmla="*/ 29 w 29"/>
                      <a:gd name="T5" fmla="*/ 14 h 14"/>
                      <a:gd name="T6" fmla="*/ 28 w 29"/>
                      <a:gd name="T7" fmla="*/ 9 h 14"/>
                      <a:gd name="T8" fmla="*/ 6 w 29"/>
                      <a:gd name="T9" fmla="*/ 2 h 14"/>
                      <a:gd name="T10" fmla="*/ 0 w 29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4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7" y="7"/>
                          <a:pt x="17" y="11"/>
                          <a:pt x="29" y="14"/>
                        </a:cubicBezTo>
                        <a:cubicBezTo>
                          <a:pt x="28" y="13"/>
                          <a:pt x="28" y="11"/>
                          <a:pt x="28" y="9"/>
                        </a:cubicBezTo>
                        <a:cubicBezTo>
                          <a:pt x="19" y="7"/>
                          <a:pt x="12" y="4"/>
                          <a:pt x="6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" name="Freeform 233"/>
                  <p:cNvSpPr>
                    <a:spLocks/>
                  </p:cNvSpPr>
                  <p:nvPr/>
                </p:nvSpPr>
                <p:spPr bwMode="auto">
                  <a:xfrm>
                    <a:off x="7554913" y="2781300"/>
                    <a:ext cx="134938" cy="57150"/>
                  </a:xfrm>
                  <a:custGeom>
                    <a:avLst/>
                    <a:gdLst>
                      <a:gd name="T0" fmla="*/ 0 w 36"/>
                      <a:gd name="T1" fmla="*/ 0 h 15"/>
                      <a:gd name="T2" fmla="*/ 1 w 36"/>
                      <a:gd name="T3" fmla="*/ 5 h 15"/>
                      <a:gd name="T4" fmla="*/ 36 w 36"/>
                      <a:gd name="T5" fmla="*/ 15 h 15"/>
                      <a:gd name="T6" fmla="*/ 35 w 36"/>
                      <a:gd name="T7" fmla="*/ 10 h 15"/>
                      <a:gd name="T8" fmla="*/ 18 w 36"/>
                      <a:gd name="T9" fmla="*/ 6 h 15"/>
                      <a:gd name="T10" fmla="*/ 0 w 36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" h="15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1" y="8"/>
                          <a:pt x="23" y="12"/>
                          <a:pt x="36" y="15"/>
                        </a:cubicBezTo>
                        <a:cubicBezTo>
                          <a:pt x="36" y="13"/>
                          <a:pt x="35" y="12"/>
                          <a:pt x="35" y="10"/>
                        </a:cubicBezTo>
                        <a:cubicBezTo>
                          <a:pt x="29" y="9"/>
                          <a:pt x="23" y="7"/>
                          <a:pt x="18" y="6"/>
                        </a:cubicBezTo>
                        <a:cubicBezTo>
                          <a:pt x="11" y="4"/>
                          <a:pt x="5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" name="Freeform 234"/>
                  <p:cNvSpPr>
                    <a:spLocks/>
                  </p:cNvSpPr>
                  <p:nvPr/>
                </p:nvSpPr>
                <p:spPr bwMode="auto">
                  <a:xfrm>
                    <a:off x="7685088" y="2819400"/>
                    <a:ext cx="139700" cy="46037"/>
                  </a:xfrm>
                  <a:custGeom>
                    <a:avLst/>
                    <a:gdLst>
                      <a:gd name="T0" fmla="*/ 0 w 37"/>
                      <a:gd name="T1" fmla="*/ 0 h 12"/>
                      <a:gd name="T2" fmla="*/ 1 w 37"/>
                      <a:gd name="T3" fmla="*/ 5 h 12"/>
                      <a:gd name="T4" fmla="*/ 37 w 37"/>
                      <a:gd name="T5" fmla="*/ 12 h 12"/>
                      <a:gd name="T6" fmla="*/ 36 w 37"/>
                      <a:gd name="T7" fmla="*/ 7 h 12"/>
                      <a:gd name="T8" fmla="*/ 0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12" y="7"/>
                          <a:pt x="24" y="10"/>
                          <a:pt x="37" y="12"/>
                        </a:cubicBezTo>
                        <a:cubicBezTo>
                          <a:pt x="36" y="11"/>
                          <a:pt x="36" y="9"/>
                          <a:pt x="36" y="7"/>
                        </a:cubicBezTo>
                        <a:cubicBezTo>
                          <a:pt x="23" y="5"/>
                          <a:pt x="11" y="3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" name="Freeform 235"/>
                  <p:cNvSpPr>
                    <a:spLocks/>
                  </p:cNvSpPr>
                  <p:nvPr/>
                </p:nvSpPr>
                <p:spPr bwMode="auto">
                  <a:xfrm>
                    <a:off x="7821613" y="2846388"/>
                    <a:ext cx="104775" cy="33337"/>
                  </a:xfrm>
                  <a:custGeom>
                    <a:avLst/>
                    <a:gdLst>
                      <a:gd name="T0" fmla="*/ 0 w 28"/>
                      <a:gd name="T1" fmla="*/ 0 h 9"/>
                      <a:gd name="T2" fmla="*/ 1 w 28"/>
                      <a:gd name="T3" fmla="*/ 5 h 9"/>
                      <a:gd name="T4" fmla="*/ 28 w 28"/>
                      <a:gd name="T5" fmla="*/ 9 h 9"/>
                      <a:gd name="T6" fmla="*/ 28 w 28"/>
                      <a:gd name="T7" fmla="*/ 4 h 9"/>
                      <a:gd name="T8" fmla="*/ 0 w 28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0" y="6"/>
                          <a:pt x="19" y="8"/>
                          <a:pt x="28" y="9"/>
                        </a:cubicBezTo>
                        <a:cubicBezTo>
                          <a:pt x="28" y="7"/>
                          <a:pt x="28" y="6"/>
                          <a:pt x="28" y="4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" name="Freeform 236"/>
                  <p:cNvSpPr>
                    <a:spLocks/>
                  </p:cNvSpPr>
                  <p:nvPr/>
                </p:nvSpPr>
                <p:spPr bwMode="auto">
                  <a:xfrm>
                    <a:off x="7926388" y="2860675"/>
                    <a:ext cx="307975" cy="26987"/>
                  </a:xfrm>
                  <a:custGeom>
                    <a:avLst/>
                    <a:gdLst>
                      <a:gd name="T0" fmla="*/ 0 w 82"/>
                      <a:gd name="T1" fmla="*/ 0 h 7"/>
                      <a:gd name="T2" fmla="*/ 0 w 82"/>
                      <a:gd name="T3" fmla="*/ 5 h 7"/>
                      <a:gd name="T4" fmla="*/ 48 w 82"/>
                      <a:gd name="T5" fmla="*/ 7 h 7"/>
                      <a:gd name="T6" fmla="*/ 82 w 82"/>
                      <a:gd name="T7" fmla="*/ 6 h 7"/>
                      <a:gd name="T8" fmla="*/ 82 w 82"/>
                      <a:gd name="T9" fmla="*/ 2 h 7"/>
                      <a:gd name="T10" fmla="*/ 48 w 82"/>
                      <a:gd name="T11" fmla="*/ 3 h 7"/>
                      <a:gd name="T12" fmla="*/ 48 w 82"/>
                      <a:gd name="T13" fmla="*/ 3 h 7"/>
                      <a:gd name="T14" fmla="*/ 0 w 82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2" h="7">
                        <a:moveTo>
                          <a:pt x="0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6" y="6"/>
                          <a:pt x="32" y="7"/>
                          <a:pt x="48" y="7"/>
                        </a:cubicBezTo>
                        <a:cubicBezTo>
                          <a:pt x="59" y="7"/>
                          <a:pt x="70" y="7"/>
                          <a:pt x="82" y="6"/>
                        </a:cubicBezTo>
                        <a:cubicBezTo>
                          <a:pt x="82" y="4"/>
                          <a:pt x="82" y="3"/>
                          <a:pt x="82" y="2"/>
                        </a:cubicBezTo>
                        <a:cubicBezTo>
                          <a:pt x="71" y="3"/>
                          <a:pt x="59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5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8" name="Freeform 237"/>
                  <p:cNvSpPr>
                    <a:spLocks/>
                  </p:cNvSpPr>
                  <p:nvPr/>
                </p:nvSpPr>
                <p:spPr bwMode="auto">
                  <a:xfrm>
                    <a:off x="8440738" y="3003550"/>
                    <a:ext cx="157163" cy="63500"/>
                  </a:xfrm>
                  <a:custGeom>
                    <a:avLst/>
                    <a:gdLst>
                      <a:gd name="T0" fmla="*/ 42 w 42"/>
                      <a:gd name="T1" fmla="*/ 0 h 17"/>
                      <a:gd name="T2" fmla="*/ 5 w 42"/>
                      <a:gd name="T3" fmla="*/ 11 h 17"/>
                      <a:gd name="T4" fmla="*/ 0 w 42"/>
                      <a:gd name="T5" fmla="*/ 17 h 17"/>
                      <a:gd name="T6" fmla="*/ 36 w 42"/>
                      <a:gd name="T7" fmla="*/ 6 h 17"/>
                      <a:gd name="T8" fmla="*/ 42 w 42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" h="17">
                        <a:moveTo>
                          <a:pt x="42" y="0"/>
                        </a:moveTo>
                        <a:cubicBezTo>
                          <a:pt x="30" y="4"/>
                          <a:pt x="18" y="8"/>
                          <a:pt x="5" y="11"/>
                        </a:cubicBezTo>
                        <a:cubicBezTo>
                          <a:pt x="3" y="13"/>
                          <a:pt x="2" y="15"/>
                          <a:pt x="0" y="17"/>
                        </a:cubicBezTo>
                        <a:cubicBezTo>
                          <a:pt x="12" y="14"/>
                          <a:pt x="24" y="11"/>
                          <a:pt x="36" y="6"/>
                        </a:cubicBezTo>
                        <a:cubicBezTo>
                          <a:pt x="38" y="4"/>
                          <a:pt x="40" y="2"/>
                          <a:pt x="42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9" name="Freeform 238"/>
                  <p:cNvSpPr>
                    <a:spLocks/>
                  </p:cNvSpPr>
                  <p:nvPr/>
                </p:nvSpPr>
                <p:spPr bwMode="auto">
                  <a:xfrm>
                    <a:off x="8278813" y="3044825"/>
                    <a:ext cx="180975" cy="46037"/>
                  </a:xfrm>
                  <a:custGeom>
                    <a:avLst/>
                    <a:gdLst>
                      <a:gd name="T0" fmla="*/ 48 w 48"/>
                      <a:gd name="T1" fmla="*/ 0 h 12"/>
                      <a:gd name="T2" fmla="*/ 7 w 48"/>
                      <a:gd name="T3" fmla="*/ 7 h 12"/>
                      <a:gd name="T4" fmla="*/ 0 w 48"/>
                      <a:gd name="T5" fmla="*/ 12 h 12"/>
                      <a:gd name="T6" fmla="*/ 43 w 48"/>
                      <a:gd name="T7" fmla="*/ 6 h 12"/>
                      <a:gd name="T8" fmla="*/ 48 w 48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" h="12">
                        <a:moveTo>
                          <a:pt x="48" y="0"/>
                        </a:moveTo>
                        <a:cubicBezTo>
                          <a:pt x="34" y="3"/>
                          <a:pt x="21" y="6"/>
                          <a:pt x="7" y="7"/>
                        </a:cubicBezTo>
                        <a:cubicBezTo>
                          <a:pt x="5" y="9"/>
                          <a:pt x="3" y="10"/>
                          <a:pt x="0" y="12"/>
                        </a:cubicBezTo>
                        <a:cubicBezTo>
                          <a:pt x="14" y="11"/>
                          <a:pt x="29" y="9"/>
                          <a:pt x="43" y="6"/>
                        </a:cubicBezTo>
                        <a:cubicBezTo>
                          <a:pt x="45" y="4"/>
                          <a:pt x="46" y="2"/>
                          <a:pt x="4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0" name="Freeform 239"/>
                  <p:cNvSpPr>
                    <a:spLocks/>
                  </p:cNvSpPr>
                  <p:nvPr/>
                </p:nvSpPr>
                <p:spPr bwMode="auto">
                  <a:xfrm>
                    <a:off x="8212138" y="3071813"/>
                    <a:ext cx="93663" cy="22225"/>
                  </a:xfrm>
                  <a:custGeom>
                    <a:avLst/>
                    <a:gdLst>
                      <a:gd name="T0" fmla="*/ 25 w 25"/>
                      <a:gd name="T1" fmla="*/ 0 h 6"/>
                      <a:gd name="T2" fmla="*/ 4 w 25"/>
                      <a:gd name="T3" fmla="*/ 2 h 6"/>
                      <a:gd name="T4" fmla="*/ 0 w 25"/>
                      <a:gd name="T5" fmla="*/ 6 h 6"/>
                      <a:gd name="T6" fmla="*/ 18 w 25"/>
                      <a:gd name="T7" fmla="*/ 5 h 6"/>
                      <a:gd name="T8" fmla="*/ 25 w 25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6">
                        <a:moveTo>
                          <a:pt x="25" y="0"/>
                        </a:moveTo>
                        <a:cubicBezTo>
                          <a:pt x="18" y="1"/>
                          <a:pt x="11" y="1"/>
                          <a:pt x="4" y="2"/>
                        </a:cubicBezTo>
                        <a:cubicBezTo>
                          <a:pt x="2" y="3"/>
                          <a:pt x="1" y="5"/>
                          <a:pt x="0" y="6"/>
                        </a:cubicBezTo>
                        <a:cubicBezTo>
                          <a:pt x="6" y="6"/>
                          <a:pt x="12" y="6"/>
                          <a:pt x="18" y="5"/>
                        </a:cubicBezTo>
                        <a:cubicBezTo>
                          <a:pt x="21" y="3"/>
                          <a:pt x="23" y="2"/>
                          <a:pt x="25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1" name="Freeform 240"/>
                  <p:cNvSpPr>
                    <a:spLocks/>
                  </p:cNvSpPr>
                  <p:nvPr/>
                </p:nvSpPr>
                <p:spPr bwMode="auto">
                  <a:xfrm>
                    <a:off x="8174038" y="3079750"/>
                    <a:ext cx="52388" cy="14287"/>
                  </a:xfrm>
                  <a:custGeom>
                    <a:avLst/>
                    <a:gdLst>
                      <a:gd name="T0" fmla="*/ 14 w 14"/>
                      <a:gd name="T1" fmla="*/ 0 h 4"/>
                      <a:gd name="T2" fmla="*/ 2 w 14"/>
                      <a:gd name="T3" fmla="*/ 0 h 4"/>
                      <a:gd name="T4" fmla="*/ 0 w 14"/>
                      <a:gd name="T5" fmla="*/ 4 h 4"/>
                      <a:gd name="T6" fmla="*/ 10 w 14"/>
                      <a:gd name="T7" fmla="*/ 4 h 4"/>
                      <a:gd name="T8" fmla="*/ 14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4" y="0"/>
                        </a:moveTo>
                        <a:cubicBezTo>
                          <a:pt x="10" y="0"/>
                          <a:pt x="6" y="0"/>
                          <a:pt x="2" y="0"/>
                        </a:cubicBezTo>
                        <a:cubicBezTo>
                          <a:pt x="1" y="2"/>
                          <a:pt x="1" y="3"/>
                          <a:pt x="0" y="4"/>
                        </a:cubicBezTo>
                        <a:cubicBezTo>
                          <a:pt x="3" y="4"/>
                          <a:pt x="7" y="4"/>
                          <a:pt x="10" y="4"/>
                        </a:cubicBezTo>
                        <a:cubicBezTo>
                          <a:pt x="11" y="3"/>
                          <a:pt x="12" y="1"/>
                          <a:pt x="14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" name="Freeform 241"/>
                  <p:cNvSpPr>
                    <a:spLocks/>
                  </p:cNvSpPr>
                  <p:nvPr/>
                </p:nvSpPr>
                <p:spPr bwMode="auto">
                  <a:xfrm>
                    <a:off x="7550150" y="2973388"/>
                    <a:ext cx="112713" cy="52387"/>
                  </a:xfrm>
                  <a:custGeom>
                    <a:avLst/>
                    <a:gdLst>
                      <a:gd name="T0" fmla="*/ 0 w 30"/>
                      <a:gd name="T1" fmla="*/ 0 h 14"/>
                      <a:gd name="T2" fmla="*/ 6 w 30"/>
                      <a:gd name="T3" fmla="*/ 7 h 14"/>
                      <a:gd name="T4" fmla="*/ 30 w 30"/>
                      <a:gd name="T5" fmla="*/ 14 h 14"/>
                      <a:gd name="T6" fmla="*/ 26 w 30"/>
                      <a:gd name="T7" fmla="*/ 8 h 14"/>
                      <a:gd name="T8" fmla="*/ 0 w 30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14">
                        <a:moveTo>
                          <a:pt x="0" y="0"/>
                        </a:moveTo>
                        <a:cubicBezTo>
                          <a:pt x="2" y="2"/>
                          <a:pt x="4" y="5"/>
                          <a:pt x="6" y="7"/>
                        </a:cubicBezTo>
                        <a:cubicBezTo>
                          <a:pt x="13" y="9"/>
                          <a:pt x="21" y="11"/>
                          <a:pt x="30" y="14"/>
                        </a:cubicBezTo>
                        <a:cubicBezTo>
                          <a:pt x="29" y="12"/>
                          <a:pt x="27" y="10"/>
                          <a:pt x="26" y="8"/>
                        </a:cubicBezTo>
                        <a:cubicBezTo>
                          <a:pt x="16" y="5"/>
                          <a:pt x="7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" name="Freeform 242"/>
                  <p:cNvSpPr>
                    <a:spLocks/>
                  </p:cNvSpPr>
                  <p:nvPr/>
                </p:nvSpPr>
                <p:spPr bwMode="auto">
                  <a:xfrm>
                    <a:off x="7648575" y="3003550"/>
                    <a:ext cx="179388" cy="60325"/>
                  </a:xfrm>
                  <a:custGeom>
                    <a:avLst/>
                    <a:gdLst>
                      <a:gd name="T0" fmla="*/ 0 w 48"/>
                      <a:gd name="T1" fmla="*/ 0 h 16"/>
                      <a:gd name="T2" fmla="*/ 4 w 48"/>
                      <a:gd name="T3" fmla="*/ 6 h 16"/>
                      <a:gd name="T4" fmla="*/ 48 w 48"/>
                      <a:gd name="T5" fmla="*/ 16 h 16"/>
                      <a:gd name="T6" fmla="*/ 43 w 48"/>
                      <a:gd name="T7" fmla="*/ 11 h 16"/>
                      <a:gd name="T8" fmla="*/ 5 w 48"/>
                      <a:gd name="T9" fmla="*/ 2 h 16"/>
                      <a:gd name="T10" fmla="*/ 0 w 48"/>
                      <a:gd name="T1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16">
                        <a:moveTo>
                          <a:pt x="0" y="0"/>
                        </a:moveTo>
                        <a:cubicBezTo>
                          <a:pt x="1" y="2"/>
                          <a:pt x="3" y="4"/>
                          <a:pt x="4" y="6"/>
                        </a:cubicBezTo>
                        <a:cubicBezTo>
                          <a:pt x="17" y="9"/>
                          <a:pt x="32" y="13"/>
                          <a:pt x="48" y="16"/>
                        </a:cubicBezTo>
                        <a:cubicBezTo>
                          <a:pt x="46" y="14"/>
                          <a:pt x="44" y="12"/>
                          <a:pt x="43" y="11"/>
                        </a:cubicBezTo>
                        <a:cubicBezTo>
                          <a:pt x="29" y="8"/>
                          <a:pt x="17" y="5"/>
                          <a:pt x="5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" name="Freeform 243"/>
                  <p:cNvSpPr>
                    <a:spLocks/>
                  </p:cNvSpPr>
                  <p:nvPr/>
                </p:nvSpPr>
                <p:spPr bwMode="auto">
                  <a:xfrm>
                    <a:off x="7808913" y="3044825"/>
                    <a:ext cx="101600" cy="34925"/>
                  </a:xfrm>
                  <a:custGeom>
                    <a:avLst/>
                    <a:gdLst>
                      <a:gd name="T0" fmla="*/ 0 w 27"/>
                      <a:gd name="T1" fmla="*/ 0 h 9"/>
                      <a:gd name="T2" fmla="*/ 5 w 27"/>
                      <a:gd name="T3" fmla="*/ 5 h 9"/>
                      <a:gd name="T4" fmla="*/ 27 w 27"/>
                      <a:gd name="T5" fmla="*/ 9 h 9"/>
                      <a:gd name="T6" fmla="*/ 24 w 27"/>
                      <a:gd name="T7" fmla="*/ 4 h 9"/>
                      <a:gd name="T8" fmla="*/ 0 w 27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9">
                        <a:moveTo>
                          <a:pt x="0" y="0"/>
                        </a:moveTo>
                        <a:cubicBezTo>
                          <a:pt x="1" y="1"/>
                          <a:pt x="3" y="3"/>
                          <a:pt x="5" y="5"/>
                        </a:cubicBezTo>
                        <a:cubicBezTo>
                          <a:pt x="12" y="6"/>
                          <a:pt x="20" y="8"/>
                          <a:pt x="27" y="9"/>
                        </a:cubicBezTo>
                        <a:cubicBezTo>
                          <a:pt x="26" y="7"/>
                          <a:pt x="25" y="5"/>
                          <a:pt x="24" y="4"/>
                        </a:cubicBezTo>
                        <a:cubicBezTo>
                          <a:pt x="15" y="3"/>
                          <a:pt x="7" y="1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" name="Freeform 244"/>
                  <p:cNvSpPr>
                    <a:spLocks/>
                  </p:cNvSpPr>
                  <p:nvPr/>
                </p:nvSpPr>
                <p:spPr bwMode="auto">
                  <a:xfrm>
                    <a:off x="7899400" y="3060700"/>
                    <a:ext cx="82550" cy="25400"/>
                  </a:xfrm>
                  <a:custGeom>
                    <a:avLst/>
                    <a:gdLst>
                      <a:gd name="T0" fmla="*/ 0 w 22"/>
                      <a:gd name="T1" fmla="*/ 0 h 7"/>
                      <a:gd name="T2" fmla="*/ 3 w 22"/>
                      <a:gd name="T3" fmla="*/ 5 h 7"/>
                      <a:gd name="T4" fmla="*/ 22 w 22"/>
                      <a:gd name="T5" fmla="*/ 7 h 7"/>
                      <a:gd name="T6" fmla="*/ 20 w 22"/>
                      <a:gd name="T7" fmla="*/ 2 h 7"/>
                      <a:gd name="T8" fmla="*/ 0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0" y="0"/>
                        </a:moveTo>
                        <a:cubicBezTo>
                          <a:pt x="1" y="1"/>
                          <a:pt x="2" y="3"/>
                          <a:pt x="3" y="5"/>
                        </a:cubicBezTo>
                        <a:cubicBezTo>
                          <a:pt x="9" y="6"/>
                          <a:pt x="16" y="6"/>
                          <a:pt x="22" y="7"/>
                        </a:cubicBezTo>
                        <a:cubicBezTo>
                          <a:pt x="22" y="6"/>
                          <a:pt x="21" y="4"/>
                          <a:pt x="20" y="2"/>
                        </a:cubicBezTo>
                        <a:cubicBezTo>
                          <a:pt x="13" y="2"/>
                          <a:pt x="6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" name="Freeform 245"/>
                  <p:cNvSpPr>
                    <a:spLocks/>
                  </p:cNvSpPr>
                  <p:nvPr/>
                </p:nvSpPr>
                <p:spPr bwMode="auto">
                  <a:xfrm>
                    <a:off x="7975600" y="3067050"/>
                    <a:ext cx="206375" cy="26987"/>
                  </a:xfrm>
                  <a:custGeom>
                    <a:avLst/>
                    <a:gdLst>
                      <a:gd name="T0" fmla="*/ 0 w 55"/>
                      <a:gd name="T1" fmla="*/ 0 h 7"/>
                      <a:gd name="T2" fmla="*/ 2 w 55"/>
                      <a:gd name="T3" fmla="*/ 5 h 7"/>
                      <a:gd name="T4" fmla="*/ 48 w 55"/>
                      <a:gd name="T5" fmla="*/ 7 h 7"/>
                      <a:gd name="T6" fmla="*/ 53 w 55"/>
                      <a:gd name="T7" fmla="*/ 7 h 7"/>
                      <a:gd name="T8" fmla="*/ 55 w 55"/>
                      <a:gd name="T9" fmla="*/ 3 h 7"/>
                      <a:gd name="T10" fmla="*/ 48 w 55"/>
                      <a:gd name="T11" fmla="*/ 3 h 7"/>
                      <a:gd name="T12" fmla="*/ 48 w 55"/>
                      <a:gd name="T13" fmla="*/ 3 h 7"/>
                      <a:gd name="T14" fmla="*/ 0 w 55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7">
                        <a:moveTo>
                          <a:pt x="0" y="0"/>
                        </a:move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7" y="7"/>
                          <a:pt x="32" y="7"/>
                          <a:pt x="48" y="7"/>
                        </a:cubicBezTo>
                        <a:cubicBezTo>
                          <a:pt x="50" y="7"/>
                          <a:pt x="51" y="7"/>
                          <a:pt x="53" y="7"/>
                        </a:cubicBezTo>
                        <a:cubicBezTo>
                          <a:pt x="54" y="6"/>
                          <a:pt x="54" y="5"/>
                          <a:pt x="55" y="3"/>
                        </a:cubicBezTo>
                        <a:cubicBezTo>
                          <a:pt x="53" y="3"/>
                          <a:pt x="50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6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" name="Freeform 247"/>
                  <p:cNvSpPr>
                    <a:spLocks/>
                  </p:cNvSpPr>
                  <p:nvPr/>
                </p:nvSpPr>
                <p:spPr bwMode="auto">
                  <a:xfrm>
                    <a:off x="8034338" y="3651250"/>
                    <a:ext cx="98425" cy="96837"/>
                  </a:xfrm>
                  <a:custGeom>
                    <a:avLst/>
                    <a:gdLst>
                      <a:gd name="T0" fmla="*/ 24 w 26"/>
                      <a:gd name="T1" fmla="*/ 17 h 26"/>
                      <a:gd name="T2" fmla="*/ 9 w 26"/>
                      <a:gd name="T3" fmla="*/ 24 h 26"/>
                      <a:gd name="T4" fmla="*/ 2 w 26"/>
                      <a:gd name="T5" fmla="*/ 9 h 26"/>
                      <a:gd name="T6" fmla="*/ 17 w 26"/>
                      <a:gd name="T7" fmla="*/ 2 h 26"/>
                      <a:gd name="T8" fmla="*/ 24 w 26"/>
                      <a:gd name="T9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26">
                        <a:moveTo>
                          <a:pt x="24" y="17"/>
                        </a:moveTo>
                        <a:cubicBezTo>
                          <a:pt x="22" y="23"/>
                          <a:pt x="15" y="26"/>
                          <a:pt x="9" y="24"/>
                        </a:cubicBezTo>
                        <a:cubicBezTo>
                          <a:pt x="3" y="22"/>
                          <a:pt x="0" y="15"/>
                          <a:pt x="2" y="9"/>
                        </a:cubicBezTo>
                        <a:cubicBezTo>
                          <a:pt x="4" y="3"/>
                          <a:pt x="11" y="0"/>
                          <a:pt x="17" y="2"/>
                        </a:cubicBezTo>
                        <a:cubicBezTo>
                          <a:pt x="22" y="4"/>
                          <a:pt x="26" y="11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83" name="组合 282"/>
              <p:cNvGrpSpPr/>
              <p:nvPr/>
            </p:nvGrpSpPr>
            <p:grpSpPr>
              <a:xfrm>
                <a:off x="9690859" y="35962"/>
                <a:ext cx="1187450" cy="1879599"/>
                <a:chOff x="6156325" y="319088"/>
                <a:chExt cx="1187450" cy="1879599"/>
              </a:xfrm>
            </p:grpSpPr>
            <p:sp>
              <p:nvSpPr>
                <p:cNvPr id="49" name="Freeform 248"/>
                <p:cNvSpPr>
                  <a:spLocks/>
                </p:cNvSpPr>
                <p:nvPr/>
              </p:nvSpPr>
              <p:spPr bwMode="auto">
                <a:xfrm>
                  <a:off x="6731000" y="319088"/>
                  <a:ext cx="52388" cy="1854200"/>
                </a:xfrm>
                <a:custGeom>
                  <a:avLst/>
                  <a:gdLst>
                    <a:gd name="T0" fmla="*/ 14 w 14"/>
                    <a:gd name="T1" fmla="*/ 487 h 493"/>
                    <a:gd name="T2" fmla="*/ 13 w 14"/>
                    <a:gd name="T3" fmla="*/ 6 h 493"/>
                    <a:gd name="T4" fmla="*/ 6 w 14"/>
                    <a:gd name="T5" fmla="*/ 0 h 493"/>
                    <a:gd name="T6" fmla="*/ 0 w 14"/>
                    <a:gd name="T7" fmla="*/ 6 h 493"/>
                    <a:gd name="T8" fmla="*/ 2 w 14"/>
                    <a:gd name="T9" fmla="*/ 487 h 493"/>
                    <a:gd name="T10" fmla="*/ 8 w 14"/>
                    <a:gd name="T11" fmla="*/ 493 h 493"/>
                    <a:gd name="T12" fmla="*/ 14 w 14"/>
                    <a:gd name="T13" fmla="*/ 487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93">
                      <a:moveTo>
                        <a:pt x="14" y="487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2" y="487"/>
                        <a:pt x="2" y="487"/>
                        <a:pt x="2" y="487"/>
                      </a:cubicBezTo>
                      <a:cubicBezTo>
                        <a:pt x="2" y="491"/>
                        <a:pt x="4" y="493"/>
                        <a:pt x="8" y="493"/>
                      </a:cubicBezTo>
                      <a:cubicBezTo>
                        <a:pt x="11" y="493"/>
                        <a:pt x="14" y="490"/>
                        <a:pt x="14" y="487"/>
                      </a:cubicBezTo>
                    </a:path>
                  </a:pathLst>
                </a:custGeom>
                <a:solidFill>
                  <a:srgbClr val="F4A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" name="Freeform 249"/>
                <p:cNvSpPr>
                  <a:spLocks/>
                </p:cNvSpPr>
                <p:nvPr/>
              </p:nvSpPr>
              <p:spPr bwMode="auto">
                <a:xfrm>
                  <a:off x="6502400" y="563563"/>
                  <a:ext cx="519113" cy="161925"/>
                </a:xfrm>
                <a:custGeom>
                  <a:avLst/>
                  <a:gdLst>
                    <a:gd name="T0" fmla="*/ 116 w 138"/>
                    <a:gd name="T1" fmla="*/ 43 h 43"/>
                    <a:gd name="T2" fmla="*/ 22 w 138"/>
                    <a:gd name="T3" fmla="*/ 43 h 43"/>
                    <a:gd name="T4" fmla="*/ 0 w 138"/>
                    <a:gd name="T5" fmla="*/ 22 h 43"/>
                    <a:gd name="T6" fmla="*/ 22 w 138"/>
                    <a:gd name="T7" fmla="*/ 0 h 43"/>
                    <a:gd name="T8" fmla="*/ 116 w 138"/>
                    <a:gd name="T9" fmla="*/ 0 h 43"/>
                    <a:gd name="T10" fmla="*/ 138 w 138"/>
                    <a:gd name="T11" fmla="*/ 22 h 43"/>
                    <a:gd name="T12" fmla="*/ 116 w 138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43">
                      <a:moveTo>
                        <a:pt x="116" y="43"/>
                      </a:move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10" y="43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8" y="0"/>
                        <a:pt x="138" y="10"/>
                        <a:pt x="138" y="22"/>
                      </a:cubicBezTo>
                      <a:cubicBezTo>
                        <a:pt x="138" y="34"/>
                        <a:pt x="128" y="43"/>
                        <a:pt x="116" y="43"/>
                      </a:cubicBezTo>
                      <a:close/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" name="Freeform 250"/>
                <p:cNvSpPr>
                  <a:spLocks/>
                </p:cNvSpPr>
                <p:nvPr/>
              </p:nvSpPr>
              <p:spPr bwMode="auto">
                <a:xfrm>
                  <a:off x="6600825" y="1620838"/>
                  <a:ext cx="307975" cy="217487"/>
                </a:xfrm>
                <a:custGeom>
                  <a:avLst/>
                  <a:gdLst>
                    <a:gd name="T0" fmla="*/ 54 w 82"/>
                    <a:gd name="T1" fmla="*/ 58 h 58"/>
                    <a:gd name="T2" fmla="*/ 28 w 82"/>
                    <a:gd name="T3" fmla="*/ 58 h 58"/>
                    <a:gd name="T4" fmla="*/ 0 w 82"/>
                    <a:gd name="T5" fmla="*/ 30 h 58"/>
                    <a:gd name="T6" fmla="*/ 0 w 82"/>
                    <a:gd name="T7" fmla="*/ 28 h 58"/>
                    <a:gd name="T8" fmla="*/ 28 w 82"/>
                    <a:gd name="T9" fmla="*/ 0 h 58"/>
                    <a:gd name="T10" fmla="*/ 54 w 82"/>
                    <a:gd name="T11" fmla="*/ 0 h 58"/>
                    <a:gd name="T12" fmla="*/ 82 w 82"/>
                    <a:gd name="T13" fmla="*/ 28 h 58"/>
                    <a:gd name="T14" fmla="*/ 82 w 82"/>
                    <a:gd name="T15" fmla="*/ 30 h 58"/>
                    <a:gd name="T16" fmla="*/ 54 w 82"/>
                    <a:gd name="T17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58">
                      <a:moveTo>
                        <a:pt x="54" y="58"/>
                      </a:move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13" y="58"/>
                        <a:pt x="0" y="46"/>
                        <a:pt x="0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2"/>
                        <a:pt x="13" y="0"/>
                        <a:pt x="28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69" y="0"/>
                        <a:pt x="82" y="12"/>
                        <a:pt x="82" y="28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46"/>
                        <a:pt x="69" y="58"/>
                        <a:pt x="54" y="58"/>
                      </a:cubicBezTo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" name="Freeform 251"/>
                <p:cNvSpPr>
                  <a:spLocks/>
                </p:cNvSpPr>
                <p:nvPr/>
              </p:nvSpPr>
              <p:spPr bwMode="auto">
                <a:xfrm>
                  <a:off x="6156325" y="646113"/>
                  <a:ext cx="1187450" cy="1082675"/>
                </a:xfrm>
                <a:custGeom>
                  <a:avLst/>
                  <a:gdLst>
                    <a:gd name="T0" fmla="*/ 316 w 316"/>
                    <a:gd name="T1" fmla="*/ 158 h 288"/>
                    <a:gd name="T2" fmla="*/ 159 w 316"/>
                    <a:gd name="T3" fmla="*/ 288 h 288"/>
                    <a:gd name="T4" fmla="*/ 0 w 316"/>
                    <a:gd name="T5" fmla="*/ 158 h 288"/>
                    <a:gd name="T6" fmla="*/ 162 w 316"/>
                    <a:gd name="T7" fmla="*/ 0 h 288"/>
                    <a:gd name="T8" fmla="*/ 316 w 316"/>
                    <a:gd name="T9" fmla="*/ 15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88">
                      <a:moveTo>
                        <a:pt x="316" y="158"/>
                      </a:moveTo>
                      <a:cubicBezTo>
                        <a:pt x="316" y="249"/>
                        <a:pt x="247" y="288"/>
                        <a:pt x="159" y="288"/>
                      </a:cubicBezTo>
                      <a:cubicBezTo>
                        <a:pt x="72" y="288"/>
                        <a:pt x="0" y="249"/>
                        <a:pt x="0" y="158"/>
                      </a:cubicBezTo>
                      <a:cubicBezTo>
                        <a:pt x="0" y="67"/>
                        <a:pt x="75" y="0"/>
                        <a:pt x="162" y="0"/>
                      </a:cubicBezTo>
                      <a:cubicBezTo>
                        <a:pt x="250" y="0"/>
                        <a:pt x="316" y="67"/>
                        <a:pt x="316" y="158"/>
                      </a:cubicBezTo>
                    </a:path>
                  </a:pathLst>
                </a:cu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" name="Oval 252"/>
                <p:cNvSpPr>
                  <a:spLocks noChangeArrowheads="1"/>
                </p:cNvSpPr>
                <p:nvPr/>
              </p:nvSpPr>
              <p:spPr bwMode="auto">
                <a:xfrm>
                  <a:off x="6269038" y="612775"/>
                  <a:ext cx="947738" cy="12858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" name="Oval 253"/>
                <p:cNvSpPr>
                  <a:spLocks noChangeArrowheads="1"/>
                </p:cNvSpPr>
                <p:nvPr/>
              </p:nvSpPr>
              <p:spPr bwMode="auto">
                <a:xfrm>
                  <a:off x="6442075" y="646113"/>
                  <a:ext cx="646113" cy="1181100"/>
                </a:xfrm>
                <a:prstGeom prst="ellipse">
                  <a:avLst/>
                </a:pr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" name="Freeform 254"/>
                <p:cNvSpPr>
                  <a:spLocks/>
                </p:cNvSpPr>
                <p:nvPr/>
              </p:nvSpPr>
              <p:spPr bwMode="auto">
                <a:xfrm>
                  <a:off x="7088188" y="796925"/>
                  <a:ext cx="79375" cy="26987"/>
                </a:xfrm>
                <a:custGeom>
                  <a:avLst/>
                  <a:gdLst>
                    <a:gd name="T0" fmla="*/ 19 w 21"/>
                    <a:gd name="T1" fmla="*/ 0 h 7"/>
                    <a:gd name="T2" fmla="*/ 0 w 21"/>
                    <a:gd name="T3" fmla="*/ 5 h 7"/>
                    <a:gd name="T4" fmla="*/ 2 w 21"/>
                    <a:gd name="T5" fmla="*/ 7 h 7"/>
                    <a:gd name="T6" fmla="*/ 21 w 21"/>
                    <a:gd name="T7" fmla="*/ 2 h 7"/>
                    <a:gd name="T8" fmla="*/ 19 w 21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">
                      <a:moveTo>
                        <a:pt x="19" y="0"/>
                      </a:moveTo>
                      <a:cubicBezTo>
                        <a:pt x="12" y="1"/>
                        <a:pt x="6" y="3"/>
                        <a:pt x="0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8" y="6"/>
                        <a:pt x="15" y="4"/>
                        <a:pt x="21" y="2"/>
                      </a:cubicBezTo>
                      <a:cubicBezTo>
                        <a:pt x="20" y="1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" name="Freeform 255"/>
                <p:cNvSpPr>
                  <a:spLocks/>
                </p:cNvSpPr>
                <p:nvPr/>
              </p:nvSpPr>
              <p:spPr bwMode="auto">
                <a:xfrm>
                  <a:off x="7002463" y="815975"/>
                  <a:ext cx="93663" cy="26987"/>
                </a:xfrm>
                <a:custGeom>
                  <a:avLst/>
                  <a:gdLst>
                    <a:gd name="T0" fmla="*/ 23 w 25"/>
                    <a:gd name="T1" fmla="*/ 0 h 7"/>
                    <a:gd name="T2" fmla="*/ 0 w 25"/>
                    <a:gd name="T3" fmla="*/ 4 h 7"/>
                    <a:gd name="T4" fmla="*/ 1 w 25"/>
                    <a:gd name="T5" fmla="*/ 7 h 7"/>
                    <a:gd name="T6" fmla="*/ 25 w 25"/>
                    <a:gd name="T7" fmla="*/ 2 h 7"/>
                    <a:gd name="T8" fmla="*/ 23 w 2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">
                      <a:moveTo>
                        <a:pt x="23" y="0"/>
                      </a:moveTo>
                      <a:cubicBezTo>
                        <a:pt x="15" y="2"/>
                        <a:pt x="8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9" y="6"/>
                        <a:pt x="17" y="4"/>
                        <a:pt x="25" y="2"/>
                      </a:cubicBezTo>
                      <a:cubicBezTo>
                        <a:pt x="24" y="1"/>
                        <a:pt x="24" y="1"/>
                        <a:pt x="23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" name="Freeform 256"/>
                <p:cNvSpPr>
                  <a:spLocks/>
                </p:cNvSpPr>
                <p:nvPr/>
              </p:nvSpPr>
              <p:spPr bwMode="auto">
                <a:xfrm>
                  <a:off x="6326188" y="815975"/>
                  <a:ext cx="63500" cy="19050"/>
                </a:xfrm>
                <a:custGeom>
                  <a:avLst/>
                  <a:gdLst>
                    <a:gd name="T0" fmla="*/ 3 w 17"/>
                    <a:gd name="T1" fmla="*/ 0 h 5"/>
                    <a:gd name="T2" fmla="*/ 0 w 17"/>
                    <a:gd name="T3" fmla="*/ 3 h 5"/>
                    <a:gd name="T4" fmla="*/ 15 w 17"/>
                    <a:gd name="T5" fmla="*/ 5 h 5"/>
                    <a:gd name="T6" fmla="*/ 17 w 17"/>
                    <a:gd name="T7" fmla="*/ 3 h 5"/>
                    <a:gd name="T8" fmla="*/ 3 w 1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5" y="4"/>
                        <a:pt x="10" y="5"/>
                        <a:pt x="15" y="5"/>
                      </a:cubicBezTo>
                      <a:cubicBezTo>
                        <a:pt x="16" y="5"/>
                        <a:pt x="16" y="4"/>
                        <a:pt x="17" y="3"/>
                      </a:cubicBezTo>
                      <a:cubicBezTo>
                        <a:pt x="12" y="2"/>
                        <a:pt x="7" y="1"/>
                        <a:pt x="3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" name="Freeform 257"/>
                <p:cNvSpPr>
                  <a:spLocks/>
                </p:cNvSpPr>
                <p:nvPr/>
              </p:nvSpPr>
              <p:spPr bwMode="auto">
                <a:xfrm>
                  <a:off x="6381750" y="827088"/>
                  <a:ext cx="142875" cy="26987"/>
                </a:xfrm>
                <a:custGeom>
                  <a:avLst/>
                  <a:gdLst>
                    <a:gd name="T0" fmla="*/ 2 w 38"/>
                    <a:gd name="T1" fmla="*/ 0 h 7"/>
                    <a:gd name="T2" fmla="*/ 0 w 38"/>
                    <a:gd name="T3" fmla="*/ 2 h 7"/>
                    <a:gd name="T4" fmla="*/ 37 w 38"/>
                    <a:gd name="T5" fmla="*/ 7 h 7"/>
                    <a:gd name="T6" fmla="*/ 38 w 38"/>
                    <a:gd name="T7" fmla="*/ 4 h 7"/>
                    <a:gd name="T8" fmla="*/ 2 w 38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7">
                      <a:moveTo>
                        <a:pt x="2" y="0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1" y="4"/>
                        <a:pt x="24" y="6"/>
                        <a:pt x="37" y="7"/>
                      </a:cubicBezTo>
                      <a:cubicBezTo>
                        <a:pt x="37" y="6"/>
                        <a:pt x="38" y="5"/>
                        <a:pt x="38" y="4"/>
                      </a:cubicBezTo>
                      <a:cubicBezTo>
                        <a:pt x="25" y="3"/>
                        <a:pt x="13" y="1"/>
                        <a:pt x="2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" name="Freeform 258"/>
                <p:cNvSpPr>
                  <a:spLocks/>
                </p:cNvSpPr>
                <p:nvPr/>
              </p:nvSpPr>
              <p:spPr bwMode="auto">
                <a:xfrm>
                  <a:off x="6521450" y="830263"/>
                  <a:ext cx="484188" cy="34925"/>
                </a:xfrm>
                <a:custGeom>
                  <a:avLst/>
                  <a:gdLst>
                    <a:gd name="T0" fmla="*/ 128 w 129"/>
                    <a:gd name="T1" fmla="*/ 0 h 9"/>
                    <a:gd name="T2" fmla="*/ 56 w 129"/>
                    <a:gd name="T3" fmla="*/ 6 h 9"/>
                    <a:gd name="T4" fmla="*/ 56 w 129"/>
                    <a:gd name="T5" fmla="*/ 6 h 9"/>
                    <a:gd name="T6" fmla="*/ 1 w 129"/>
                    <a:gd name="T7" fmla="*/ 3 h 9"/>
                    <a:gd name="T8" fmla="*/ 0 w 129"/>
                    <a:gd name="T9" fmla="*/ 6 h 9"/>
                    <a:gd name="T10" fmla="*/ 56 w 129"/>
                    <a:gd name="T11" fmla="*/ 9 h 9"/>
                    <a:gd name="T12" fmla="*/ 129 w 129"/>
                    <a:gd name="T13" fmla="*/ 3 h 9"/>
                    <a:gd name="T14" fmla="*/ 128 w 12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9" h="9">
                      <a:moveTo>
                        <a:pt x="128" y="0"/>
                      </a:moveTo>
                      <a:cubicBezTo>
                        <a:pt x="104" y="5"/>
                        <a:pt x="80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37" y="6"/>
                        <a:pt x="18" y="5"/>
                        <a:pt x="1" y="3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17" y="8"/>
                        <a:pt x="37" y="9"/>
                        <a:pt x="56" y="9"/>
                      </a:cubicBezTo>
                      <a:cubicBezTo>
                        <a:pt x="80" y="9"/>
                        <a:pt x="105" y="8"/>
                        <a:pt x="129" y="3"/>
                      </a:cubicBezTo>
                      <a:cubicBezTo>
                        <a:pt x="129" y="2"/>
                        <a:pt x="128" y="1"/>
                        <a:pt x="128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" name="Freeform 259"/>
                <p:cNvSpPr>
                  <a:spLocks/>
                </p:cNvSpPr>
                <p:nvPr/>
              </p:nvSpPr>
              <p:spPr bwMode="auto">
                <a:xfrm>
                  <a:off x="7175500" y="950913"/>
                  <a:ext cx="104775" cy="49212"/>
                </a:xfrm>
                <a:custGeom>
                  <a:avLst/>
                  <a:gdLst>
                    <a:gd name="T0" fmla="*/ 27 w 28"/>
                    <a:gd name="T1" fmla="*/ 0 h 13"/>
                    <a:gd name="T2" fmla="*/ 0 w 28"/>
                    <a:gd name="T3" fmla="*/ 10 h 13"/>
                    <a:gd name="T4" fmla="*/ 1 w 28"/>
                    <a:gd name="T5" fmla="*/ 13 h 13"/>
                    <a:gd name="T6" fmla="*/ 28 w 28"/>
                    <a:gd name="T7" fmla="*/ 2 h 13"/>
                    <a:gd name="T8" fmla="*/ 27 w 2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27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0" y="10"/>
                        <a:pt x="19" y="6"/>
                        <a:pt x="28" y="2"/>
                      </a:cubicBezTo>
                      <a:cubicBezTo>
                        <a:pt x="28" y="2"/>
                        <a:pt x="28" y="1"/>
                        <a:pt x="2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" name="Freeform 260"/>
                <p:cNvSpPr>
                  <a:spLocks/>
                </p:cNvSpPr>
                <p:nvPr/>
              </p:nvSpPr>
              <p:spPr bwMode="auto">
                <a:xfrm>
                  <a:off x="7065963" y="989013"/>
                  <a:ext cx="112713" cy="38100"/>
                </a:xfrm>
                <a:custGeom>
                  <a:avLst/>
                  <a:gdLst>
                    <a:gd name="T0" fmla="*/ 29 w 30"/>
                    <a:gd name="T1" fmla="*/ 0 h 10"/>
                    <a:gd name="T2" fmla="*/ 0 w 30"/>
                    <a:gd name="T3" fmla="*/ 7 h 10"/>
                    <a:gd name="T4" fmla="*/ 0 w 30"/>
                    <a:gd name="T5" fmla="*/ 10 h 10"/>
                    <a:gd name="T6" fmla="*/ 30 w 30"/>
                    <a:gd name="T7" fmla="*/ 3 h 10"/>
                    <a:gd name="T8" fmla="*/ 29 w 3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0">
                      <a:moveTo>
                        <a:pt x="29" y="0"/>
                      </a:moveTo>
                      <a:cubicBezTo>
                        <a:pt x="19" y="3"/>
                        <a:pt x="10" y="5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0" y="8"/>
                        <a:pt x="20" y="6"/>
                        <a:pt x="30" y="3"/>
                      </a:cubicBezTo>
                      <a:cubicBezTo>
                        <a:pt x="30" y="2"/>
                        <a:pt x="29" y="1"/>
                        <a:pt x="29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" name="Freeform 261"/>
                <p:cNvSpPr>
                  <a:spLocks/>
                </p:cNvSpPr>
                <p:nvPr/>
              </p:nvSpPr>
              <p:spPr bwMode="auto">
                <a:xfrm>
                  <a:off x="6208713" y="981075"/>
                  <a:ext cx="98425" cy="30162"/>
                </a:xfrm>
                <a:custGeom>
                  <a:avLst/>
                  <a:gdLst>
                    <a:gd name="T0" fmla="*/ 2 w 26"/>
                    <a:gd name="T1" fmla="*/ 0 h 8"/>
                    <a:gd name="T2" fmla="*/ 0 w 26"/>
                    <a:gd name="T3" fmla="*/ 2 h 8"/>
                    <a:gd name="T4" fmla="*/ 25 w 26"/>
                    <a:gd name="T5" fmla="*/ 8 h 8"/>
                    <a:gd name="T6" fmla="*/ 26 w 26"/>
                    <a:gd name="T7" fmla="*/ 5 h 8"/>
                    <a:gd name="T8" fmla="*/ 2 w 2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8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7" y="4"/>
                        <a:pt x="15" y="6"/>
                        <a:pt x="25" y="8"/>
                      </a:cubicBezTo>
                      <a:cubicBezTo>
                        <a:pt x="26" y="7"/>
                        <a:pt x="26" y="6"/>
                        <a:pt x="26" y="5"/>
                      </a:cubicBezTo>
                      <a:cubicBezTo>
                        <a:pt x="17" y="3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" name="Freeform 262"/>
                <p:cNvSpPr>
                  <a:spLocks/>
                </p:cNvSpPr>
                <p:nvPr/>
              </p:nvSpPr>
              <p:spPr bwMode="auto">
                <a:xfrm>
                  <a:off x="6303963" y="1000125"/>
                  <a:ext cx="160338" cy="38100"/>
                </a:xfrm>
                <a:custGeom>
                  <a:avLst/>
                  <a:gdLst>
                    <a:gd name="T0" fmla="*/ 1 w 43"/>
                    <a:gd name="T1" fmla="*/ 0 h 10"/>
                    <a:gd name="T2" fmla="*/ 0 w 43"/>
                    <a:gd name="T3" fmla="*/ 3 h 10"/>
                    <a:gd name="T4" fmla="*/ 42 w 43"/>
                    <a:gd name="T5" fmla="*/ 10 h 10"/>
                    <a:gd name="T6" fmla="*/ 43 w 43"/>
                    <a:gd name="T7" fmla="*/ 7 h 10"/>
                    <a:gd name="T8" fmla="*/ 7 w 43"/>
                    <a:gd name="T9" fmla="*/ 1 h 10"/>
                    <a:gd name="T10" fmla="*/ 1 w 43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10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2" y="5"/>
                        <a:pt x="27" y="8"/>
                        <a:pt x="42" y="10"/>
                      </a:cubicBezTo>
                      <a:cubicBezTo>
                        <a:pt x="43" y="9"/>
                        <a:pt x="43" y="8"/>
                        <a:pt x="43" y="7"/>
                      </a:cubicBezTo>
                      <a:cubicBezTo>
                        <a:pt x="30" y="5"/>
                        <a:pt x="18" y="3"/>
                        <a:pt x="7" y="1"/>
                      </a:cubicBezTo>
                      <a:cubicBezTo>
                        <a:pt x="5" y="1"/>
                        <a:pt x="3" y="0"/>
                        <a:pt x="1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" name="Freeform 263"/>
                <p:cNvSpPr>
                  <a:spLocks/>
                </p:cNvSpPr>
                <p:nvPr/>
              </p:nvSpPr>
              <p:spPr bwMode="auto">
                <a:xfrm>
                  <a:off x="6461125" y="1014413"/>
                  <a:ext cx="604838" cy="42862"/>
                </a:xfrm>
                <a:custGeom>
                  <a:avLst/>
                  <a:gdLst>
                    <a:gd name="T0" fmla="*/ 161 w 161"/>
                    <a:gd name="T1" fmla="*/ 0 h 11"/>
                    <a:gd name="T2" fmla="*/ 77 w 161"/>
                    <a:gd name="T3" fmla="*/ 8 h 11"/>
                    <a:gd name="T4" fmla="*/ 77 w 161"/>
                    <a:gd name="T5" fmla="*/ 8 h 11"/>
                    <a:gd name="T6" fmla="*/ 1 w 161"/>
                    <a:gd name="T7" fmla="*/ 3 h 11"/>
                    <a:gd name="T8" fmla="*/ 0 w 161"/>
                    <a:gd name="T9" fmla="*/ 6 h 11"/>
                    <a:gd name="T10" fmla="*/ 77 w 161"/>
                    <a:gd name="T11" fmla="*/ 11 h 11"/>
                    <a:gd name="T12" fmla="*/ 161 w 161"/>
                    <a:gd name="T13" fmla="*/ 3 h 11"/>
                    <a:gd name="T14" fmla="*/ 161 w 16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1" h="11">
                      <a:moveTo>
                        <a:pt x="161" y="0"/>
                      </a:moveTo>
                      <a:cubicBezTo>
                        <a:pt x="133" y="6"/>
                        <a:pt x="104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49" y="8"/>
                        <a:pt x="24" y="6"/>
                        <a:pt x="1" y="3"/>
                      </a:cubicBezTo>
                      <a:cubicBezTo>
                        <a:pt x="1" y="4"/>
                        <a:pt x="1" y="5"/>
                        <a:pt x="0" y="6"/>
                      </a:cubicBezTo>
                      <a:cubicBezTo>
                        <a:pt x="23" y="9"/>
                        <a:pt x="49" y="11"/>
                        <a:pt x="77" y="11"/>
                      </a:cubicBezTo>
                      <a:cubicBezTo>
                        <a:pt x="104" y="11"/>
                        <a:pt x="133" y="9"/>
                        <a:pt x="161" y="3"/>
                      </a:cubicBezTo>
                      <a:cubicBezTo>
                        <a:pt x="161" y="2"/>
                        <a:pt x="161" y="1"/>
                        <a:pt x="16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" name="Freeform 264"/>
                <p:cNvSpPr>
                  <a:spLocks/>
                </p:cNvSpPr>
                <p:nvPr/>
              </p:nvSpPr>
              <p:spPr bwMode="auto">
                <a:xfrm>
                  <a:off x="7216775" y="1139825"/>
                  <a:ext cx="123825" cy="71437"/>
                </a:xfrm>
                <a:custGeom>
                  <a:avLst/>
                  <a:gdLst>
                    <a:gd name="T0" fmla="*/ 32 w 33"/>
                    <a:gd name="T1" fmla="*/ 0 h 19"/>
                    <a:gd name="T2" fmla="*/ 0 w 33"/>
                    <a:gd name="T3" fmla="*/ 15 h 19"/>
                    <a:gd name="T4" fmla="*/ 0 w 33"/>
                    <a:gd name="T5" fmla="*/ 19 h 19"/>
                    <a:gd name="T6" fmla="*/ 33 w 33"/>
                    <a:gd name="T7" fmla="*/ 5 h 19"/>
                    <a:gd name="T8" fmla="*/ 32 w 3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0"/>
                      </a:moveTo>
                      <a:cubicBezTo>
                        <a:pt x="22" y="6"/>
                        <a:pt x="11" y="11"/>
                        <a:pt x="0" y="15"/>
                      </a:cubicBezTo>
                      <a:cubicBezTo>
                        <a:pt x="0" y="16"/>
                        <a:pt x="0" y="18"/>
                        <a:pt x="0" y="19"/>
                      </a:cubicBezTo>
                      <a:cubicBezTo>
                        <a:pt x="11" y="15"/>
                        <a:pt x="22" y="10"/>
                        <a:pt x="33" y="5"/>
                      </a:cubicBezTo>
                      <a:cubicBezTo>
                        <a:pt x="33" y="3"/>
                        <a:pt x="33" y="2"/>
                        <a:pt x="3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" name="Freeform 265"/>
                <p:cNvSpPr>
                  <a:spLocks/>
                </p:cNvSpPr>
                <p:nvPr/>
              </p:nvSpPr>
              <p:spPr bwMode="auto">
                <a:xfrm>
                  <a:off x="7088188" y="1195388"/>
                  <a:ext cx="128588" cy="52387"/>
                </a:xfrm>
                <a:custGeom>
                  <a:avLst/>
                  <a:gdLst>
                    <a:gd name="T0" fmla="*/ 34 w 34"/>
                    <a:gd name="T1" fmla="*/ 0 h 14"/>
                    <a:gd name="T2" fmla="*/ 0 w 34"/>
                    <a:gd name="T3" fmla="*/ 10 h 14"/>
                    <a:gd name="T4" fmla="*/ 0 w 34"/>
                    <a:gd name="T5" fmla="*/ 11 h 14"/>
                    <a:gd name="T6" fmla="*/ 0 w 34"/>
                    <a:gd name="T7" fmla="*/ 14 h 14"/>
                    <a:gd name="T8" fmla="*/ 34 w 34"/>
                    <a:gd name="T9" fmla="*/ 4 h 14"/>
                    <a:gd name="T10" fmla="*/ 34 w 3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4">
                      <a:moveTo>
                        <a:pt x="34" y="0"/>
                      </a:moveTo>
                      <a:cubicBezTo>
                        <a:pt x="23" y="4"/>
                        <a:pt x="11" y="7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11" y="12"/>
                        <a:pt x="23" y="8"/>
                        <a:pt x="34" y="4"/>
                      </a:cubicBezTo>
                      <a:cubicBezTo>
                        <a:pt x="34" y="3"/>
                        <a:pt x="34" y="1"/>
                        <a:pt x="34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" name="Freeform 266"/>
                <p:cNvSpPr>
                  <a:spLocks/>
                </p:cNvSpPr>
                <p:nvPr/>
              </p:nvSpPr>
              <p:spPr bwMode="auto">
                <a:xfrm>
                  <a:off x="6156325" y="1165225"/>
                  <a:ext cx="112713" cy="49212"/>
                </a:xfrm>
                <a:custGeom>
                  <a:avLst/>
                  <a:gdLst>
                    <a:gd name="T0" fmla="*/ 1 w 30"/>
                    <a:gd name="T1" fmla="*/ 0 h 13"/>
                    <a:gd name="T2" fmla="*/ 0 w 30"/>
                    <a:gd name="T3" fmla="*/ 4 h 13"/>
                    <a:gd name="T4" fmla="*/ 30 w 30"/>
                    <a:gd name="T5" fmla="*/ 13 h 13"/>
                    <a:gd name="T6" fmla="*/ 30 w 30"/>
                    <a:gd name="T7" fmla="*/ 9 h 13"/>
                    <a:gd name="T8" fmla="*/ 1 w 30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1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8" y="6"/>
                        <a:pt x="18" y="9"/>
                        <a:pt x="30" y="13"/>
                      </a:cubicBezTo>
                      <a:cubicBezTo>
                        <a:pt x="30" y="11"/>
                        <a:pt x="30" y="10"/>
                        <a:pt x="30" y="9"/>
                      </a:cubicBezTo>
                      <a:cubicBezTo>
                        <a:pt x="18" y="5"/>
                        <a:pt x="8" y="2"/>
                        <a:pt x="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" name="Freeform 267"/>
                <p:cNvSpPr>
                  <a:spLocks/>
                </p:cNvSpPr>
                <p:nvPr/>
              </p:nvSpPr>
              <p:spPr bwMode="auto">
                <a:xfrm>
                  <a:off x="6269038" y="1200150"/>
                  <a:ext cx="173038" cy="52387"/>
                </a:xfrm>
                <a:custGeom>
                  <a:avLst/>
                  <a:gdLst>
                    <a:gd name="T0" fmla="*/ 0 w 46"/>
                    <a:gd name="T1" fmla="*/ 0 h 14"/>
                    <a:gd name="T2" fmla="*/ 0 w 46"/>
                    <a:gd name="T3" fmla="*/ 4 h 14"/>
                    <a:gd name="T4" fmla="*/ 46 w 46"/>
                    <a:gd name="T5" fmla="*/ 14 h 14"/>
                    <a:gd name="T6" fmla="*/ 46 w 46"/>
                    <a:gd name="T7" fmla="*/ 10 h 14"/>
                    <a:gd name="T8" fmla="*/ 9 w 46"/>
                    <a:gd name="T9" fmla="*/ 2 h 14"/>
                    <a:gd name="T10" fmla="*/ 0 w 4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3" y="7"/>
                        <a:pt x="29" y="11"/>
                        <a:pt x="46" y="14"/>
                      </a:cubicBezTo>
                      <a:cubicBezTo>
                        <a:pt x="46" y="13"/>
                        <a:pt x="46" y="11"/>
                        <a:pt x="46" y="10"/>
                      </a:cubicBezTo>
                      <a:cubicBezTo>
                        <a:pt x="33" y="8"/>
                        <a:pt x="20" y="5"/>
                        <a:pt x="9" y="2"/>
                      </a:cubicBezTo>
                      <a:cubicBezTo>
                        <a:pt x="6" y="1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" name="Freeform 268"/>
                <p:cNvSpPr>
                  <a:spLocks/>
                </p:cNvSpPr>
                <p:nvPr/>
              </p:nvSpPr>
              <p:spPr bwMode="auto">
                <a:xfrm>
                  <a:off x="6442075" y="1233488"/>
                  <a:ext cx="646113" cy="49212"/>
                </a:xfrm>
                <a:custGeom>
                  <a:avLst/>
                  <a:gdLst>
                    <a:gd name="T0" fmla="*/ 172 w 172"/>
                    <a:gd name="T1" fmla="*/ 0 h 13"/>
                    <a:gd name="T2" fmla="*/ 88 w 172"/>
                    <a:gd name="T3" fmla="*/ 9 h 13"/>
                    <a:gd name="T4" fmla="*/ 88 w 172"/>
                    <a:gd name="T5" fmla="*/ 9 h 13"/>
                    <a:gd name="T6" fmla="*/ 0 w 172"/>
                    <a:gd name="T7" fmla="*/ 1 h 13"/>
                    <a:gd name="T8" fmla="*/ 0 w 172"/>
                    <a:gd name="T9" fmla="*/ 5 h 13"/>
                    <a:gd name="T10" fmla="*/ 88 w 172"/>
                    <a:gd name="T11" fmla="*/ 13 h 13"/>
                    <a:gd name="T12" fmla="*/ 172 w 172"/>
                    <a:gd name="T13" fmla="*/ 4 h 13"/>
                    <a:gd name="T14" fmla="*/ 172 w 172"/>
                    <a:gd name="T15" fmla="*/ 1 h 13"/>
                    <a:gd name="T16" fmla="*/ 172 w 172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13">
                      <a:moveTo>
                        <a:pt x="172" y="0"/>
                      </a:moveTo>
                      <a:cubicBezTo>
                        <a:pt x="144" y="7"/>
                        <a:pt x="115" y="9"/>
                        <a:pt x="88" y="9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57" y="9"/>
                        <a:pt x="26" y="6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27" y="10"/>
                        <a:pt x="57" y="13"/>
                        <a:pt x="88" y="13"/>
                      </a:cubicBezTo>
                      <a:cubicBezTo>
                        <a:pt x="115" y="13"/>
                        <a:pt x="144" y="11"/>
                        <a:pt x="172" y="4"/>
                      </a:cubicBezTo>
                      <a:cubicBezTo>
                        <a:pt x="172" y="3"/>
                        <a:pt x="172" y="2"/>
                        <a:pt x="172" y="1"/>
                      </a:cubicBezTo>
                      <a:cubicBezTo>
                        <a:pt x="172" y="1"/>
                        <a:pt x="172" y="0"/>
                        <a:pt x="17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" name="Freeform 269"/>
                <p:cNvSpPr>
                  <a:spLocks/>
                </p:cNvSpPr>
                <p:nvPr/>
              </p:nvSpPr>
              <p:spPr bwMode="auto">
                <a:xfrm>
                  <a:off x="7197725" y="1365250"/>
                  <a:ext cx="134938" cy="77787"/>
                </a:xfrm>
                <a:custGeom>
                  <a:avLst/>
                  <a:gdLst>
                    <a:gd name="T0" fmla="*/ 36 w 36"/>
                    <a:gd name="T1" fmla="*/ 0 h 21"/>
                    <a:gd name="T2" fmla="*/ 1 w 36"/>
                    <a:gd name="T3" fmla="*/ 16 h 21"/>
                    <a:gd name="T4" fmla="*/ 0 w 36"/>
                    <a:gd name="T5" fmla="*/ 21 h 21"/>
                    <a:gd name="T6" fmla="*/ 35 w 36"/>
                    <a:gd name="T7" fmla="*/ 5 h 21"/>
                    <a:gd name="T8" fmla="*/ 36 w 36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6" y="0"/>
                      </a:moveTo>
                      <a:cubicBezTo>
                        <a:pt x="24" y="6"/>
                        <a:pt x="13" y="12"/>
                        <a:pt x="1" y="16"/>
                      </a:cubicBezTo>
                      <a:cubicBezTo>
                        <a:pt x="0" y="18"/>
                        <a:pt x="0" y="19"/>
                        <a:pt x="0" y="21"/>
                      </a:cubicBezTo>
                      <a:cubicBezTo>
                        <a:pt x="12" y="16"/>
                        <a:pt x="23" y="11"/>
                        <a:pt x="35" y="5"/>
                      </a:cubicBezTo>
                      <a:cubicBezTo>
                        <a:pt x="35" y="3"/>
                        <a:pt x="36" y="2"/>
                        <a:pt x="36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" name="Freeform 270"/>
                <p:cNvSpPr>
                  <a:spLocks/>
                </p:cNvSpPr>
                <p:nvPr/>
              </p:nvSpPr>
              <p:spPr bwMode="auto">
                <a:xfrm>
                  <a:off x="7058025" y="1425575"/>
                  <a:ext cx="142875" cy="55562"/>
                </a:xfrm>
                <a:custGeom>
                  <a:avLst/>
                  <a:gdLst>
                    <a:gd name="T0" fmla="*/ 38 w 38"/>
                    <a:gd name="T1" fmla="*/ 0 h 15"/>
                    <a:gd name="T2" fmla="*/ 1 w 38"/>
                    <a:gd name="T3" fmla="*/ 11 h 15"/>
                    <a:gd name="T4" fmla="*/ 0 w 38"/>
                    <a:gd name="T5" fmla="*/ 15 h 15"/>
                    <a:gd name="T6" fmla="*/ 37 w 38"/>
                    <a:gd name="T7" fmla="*/ 5 h 15"/>
                    <a:gd name="T8" fmla="*/ 38 w 3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5">
                      <a:moveTo>
                        <a:pt x="38" y="0"/>
                      </a:moveTo>
                      <a:cubicBezTo>
                        <a:pt x="26" y="5"/>
                        <a:pt x="13" y="8"/>
                        <a:pt x="1" y="11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12" y="13"/>
                        <a:pt x="25" y="9"/>
                        <a:pt x="37" y="5"/>
                      </a:cubicBezTo>
                      <a:cubicBezTo>
                        <a:pt x="37" y="3"/>
                        <a:pt x="37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" name="Freeform 271"/>
                <p:cNvSpPr>
                  <a:spLocks/>
                </p:cNvSpPr>
                <p:nvPr/>
              </p:nvSpPr>
              <p:spPr bwMode="auto">
                <a:xfrm>
                  <a:off x="6178550" y="1409700"/>
                  <a:ext cx="112713" cy="46037"/>
                </a:xfrm>
                <a:custGeom>
                  <a:avLst/>
                  <a:gdLst>
                    <a:gd name="T0" fmla="*/ 0 w 30"/>
                    <a:gd name="T1" fmla="*/ 0 h 12"/>
                    <a:gd name="T2" fmla="*/ 2 w 30"/>
                    <a:gd name="T3" fmla="*/ 4 h 12"/>
                    <a:gd name="T4" fmla="*/ 30 w 30"/>
                    <a:gd name="T5" fmla="*/ 12 h 12"/>
                    <a:gd name="T6" fmla="*/ 29 w 30"/>
                    <a:gd name="T7" fmla="*/ 8 h 12"/>
                    <a:gd name="T8" fmla="*/ 28 w 30"/>
                    <a:gd name="T9" fmla="*/ 7 h 12"/>
                    <a:gd name="T10" fmla="*/ 0 w 30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1" y="1"/>
                        <a:pt x="2" y="3"/>
                        <a:pt x="2" y="4"/>
                      </a:cubicBezTo>
                      <a:cubicBezTo>
                        <a:pt x="10" y="7"/>
                        <a:pt x="20" y="10"/>
                        <a:pt x="30" y="12"/>
                      </a:cubicBezTo>
                      <a:cubicBezTo>
                        <a:pt x="30" y="11"/>
                        <a:pt x="30" y="9"/>
                        <a:pt x="29" y="8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17" y="5"/>
                        <a:pt x="8" y="2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" name="Freeform 272"/>
                <p:cNvSpPr>
                  <a:spLocks/>
                </p:cNvSpPr>
                <p:nvPr/>
              </p:nvSpPr>
              <p:spPr bwMode="auto">
                <a:xfrm>
                  <a:off x="6288088" y="1439863"/>
                  <a:ext cx="187325" cy="52387"/>
                </a:xfrm>
                <a:custGeom>
                  <a:avLst/>
                  <a:gdLst>
                    <a:gd name="T0" fmla="*/ 0 w 50"/>
                    <a:gd name="T1" fmla="*/ 0 h 14"/>
                    <a:gd name="T2" fmla="*/ 1 w 50"/>
                    <a:gd name="T3" fmla="*/ 4 h 14"/>
                    <a:gd name="T4" fmla="*/ 50 w 50"/>
                    <a:gd name="T5" fmla="*/ 14 h 14"/>
                    <a:gd name="T6" fmla="*/ 49 w 50"/>
                    <a:gd name="T7" fmla="*/ 10 h 14"/>
                    <a:gd name="T8" fmla="*/ 0 w 50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1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6" y="8"/>
                        <a:pt x="32" y="11"/>
                        <a:pt x="50" y="14"/>
                      </a:cubicBezTo>
                      <a:cubicBezTo>
                        <a:pt x="50" y="13"/>
                        <a:pt x="49" y="11"/>
                        <a:pt x="49" y="10"/>
                      </a:cubicBezTo>
                      <a:cubicBezTo>
                        <a:pt x="31" y="7"/>
                        <a:pt x="14" y="3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" name="Freeform 273"/>
                <p:cNvSpPr>
                  <a:spLocks/>
                </p:cNvSpPr>
                <p:nvPr/>
              </p:nvSpPr>
              <p:spPr bwMode="auto">
                <a:xfrm>
                  <a:off x="6472238" y="1466850"/>
                  <a:ext cx="590550" cy="47625"/>
                </a:xfrm>
                <a:custGeom>
                  <a:avLst/>
                  <a:gdLst>
                    <a:gd name="T0" fmla="*/ 157 w 157"/>
                    <a:gd name="T1" fmla="*/ 0 h 13"/>
                    <a:gd name="T2" fmla="*/ 75 w 157"/>
                    <a:gd name="T3" fmla="*/ 9 h 13"/>
                    <a:gd name="T4" fmla="*/ 75 w 157"/>
                    <a:gd name="T5" fmla="*/ 9 h 13"/>
                    <a:gd name="T6" fmla="*/ 0 w 157"/>
                    <a:gd name="T7" fmla="*/ 3 h 13"/>
                    <a:gd name="T8" fmla="*/ 1 w 157"/>
                    <a:gd name="T9" fmla="*/ 7 h 13"/>
                    <a:gd name="T10" fmla="*/ 75 w 157"/>
                    <a:gd name="T11" fmla="*/ 13 h 13"/>
                    <a:gd name="T12" fmla="*/ 156 w 157"/>
                    <a:gd name="T13" fmla="*/ 4 h 13"/>
                    <a:gd name="T14" fmla="*/ 157 w 157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3">
                      <a:moveTo>
                        <a:pt x="157" y="0"/>
                      </a:moveTo>
                      <a:cubicBezTo>
                        <a:pt x="130" y="6"/>
                        <a:pt x="102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48" y="9"/>
                        <a:pt x="23" y="6"/>
                        <a:pt x="0" y="3"/>
                      </a:cubicBezTo>
                      <a:cubicBezTo>
                        <a:pt x="0" y="4"/>
                        <a:pt x="1" y="6"/>
                        <a:pt x="1" y="7"/>
                      </a:cubicBezTo>
                      <a:cubicBezTo>
                        <a:pt x="24" y="10"/>
                        <a:pt x="49" y="13"/>
                        <a:pt x="75" y="13"/>
                      </a:cubicBezTo>
                      <a:cubicBezTo>
                        <a:pt x="101" y="13"/>
                        <a:pt x="129" y="10"/>
                        <a:pt x="156" y="4"/>
                      </a:cubicBezTo>
                      <a:cubicBezTo>
                        <a:pt x="156" y="3"/>
                        <a:pt x="157" y="1"/>
                        <a:pt x="15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" name="Freeform 274"/>
                <p:cNvSpPr>
                  <a:spLocks/>
                </p:cNvSpPr>
                <p:nvPr/>
              </p:nvSpPr>
              <p:spPr bwMode="auto">
                <a:xfrm>
                  <a:off x="6972300" y="1651000"/>
                  <a:ext cx="142875" cy="36512"/>
                </a:xfrm>
                <a:custGeom>
                  <a:avLst/>
                  <a:gdLst>
                    <a:gd name="T0" fmla="*/ 38 w 38"/>
                    <a:gd name="T1" fmla="*/ 0 h 10"/>
                    <a:gd name="T2" fmla="*/ 3 w 38"/>
                    <a:gd name="T3" fmla="*/ 6 h 10"/>
                    <a:gd name="T4" fmla="*/ 0 w 38"/>
                    <a:gd name="T5" fmla="*/ 10 h 10"/>
                    <a:gd name="T6" fmla="*/ 23 w 38"/>
                    <a:gd name="T7" fmla="*/ 7 h 10"/>
                    <a:gd name="T8" fmla="*/ 38 w 3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38" y="0"/>
                      </a:moveTo>
                      <a:cubicBezTo>
                        <a:pt x="27" y="2"/>
                        <a:pt x="15" y="5"/>
                        <a:pt x="3" y="6"/>
                      </a:cubicBezTo>
                      <a:cubicBezTo>
                        <a:pt x="2" y="7"/>
                        <a:pt x="1" y="9"/>
                        <a:pt x="0" y="10"/>
                      </a:cubicBezTo>
                      <a:cubicBezTo>
                        <a:pt x="8" y="10"/>
                        <a:pt x="15" y="8"/>
                        <a:pt x="23" y="7"/>
                      </a:cubicBezTo>
                      <a:cubicBezTo>
                        <a:pt x="28" y="5"/>
                        <a:pt x="33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" name="Freeform 275"/>
                <p:cNvSpPr>
                  <a:spLocks/>
                </p:cNvSpPr>
                <p:nvPr/>
              </p:nvSpPr>
              <p:spPr bwMode="auto">
                <a:xfrm>
                  <a:off x="6351588" y="1627188"/>
                  <a:ext cx="7938" cy="476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" name="Freeform 276"/>
                <p:cNvSpPr>
                  <a:spLocks/>
                </p:cNvSpPr>
                <p:nvPr/>
              </p:nvSpPr>
              <p:spPr bwMode="auto">
                <a:xfrm>
                  <a:off x="6359525" y="1627188"/>
                  <a:ext cx="195263" cy="53975"/>
                </a:xfrm>
                <a:custGeom>
                  <a:avLst/>
                  <a:gdLst>
                    <a:gd name="T0" fmla="*/ 0 w 52"/>
                    <a:gd name="T1" fmla="*/ 0 h 14"/>
                    <a:gd name="T2" fmla="*/ 0 w 52"/>
                    <a:gd name="T3" fmla="*/ 1 h 14"/>
                    <a:gd name="T4" fmla="*/ 10 w 52"/>
                    <a:gd name="T5" fmla="*/ 7 h 14"/>
                    <a:gd name="T6" fmla="*/ 52 w 52"/>
                    <a:gd name="T7" fmla="*/ 14 h 14"/>
                    <a:gd name="T8" fmla="*/ 49 w 52"/>
                    <a:gd name="T9" fmla="*/ 10 h 14"/>
                    <a:gd name="T10" fmla="*/ 0 w 5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14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5"/>
                        <a:pt x="10" y="7"/>
                      </a:cubicBezTo>
                      <a:cubicBezTo>
                        <a:pt x="23" y="10"/>
                        <a:pt x="37" y="12"/>
                        <a:pt x="52" y="14"/>
                      </a:cubicBezTo>
                      <a:cubicBezTo>
                        <a:pt x="51" y="13"/>
                        <a:pt x="50" y="11"/>
                        <a:pt x="49" y="10"/>
                      </a:cubicBezTo>
                      <a:cubicBezTo>
                        <a:pt x="31" y="7"/>
                        <a:pt x="14" y="4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" name="Freeform 277"/>
                <p:cNvSpPr>
                  <a:spLocks/>
                </p:cNvSpPr>
                <p:nvPr/>
              </p:nvSpPr>
              <p:spPr bwMode="auto">
                <a:xfrm>
                  <a:off x="6543675" y="1665288"/>
                  <a:ext cx="439738" cy="33337"/>
                </a:xfrm>
                <a:custGeom>
                  <a:avLst/>
                  <a:gdLst>
                    <a:gd name="T0" fmla="*/ 0 w 117"/>
                    <a:gd name="T1" fmla="*/ 0 h 9"/>
                    <a:gd name="T2" fmla="*/ 3 w 117"/>
                    <a:gd name="T3" fmla="*/ 4 h 9"/>
                    <a:gd name="T4" fmla="*/ 69 w 117"/>
                    <a:gd name="T5" fmla="*/ 9 h 9"/>
                    <a:gd name="T6" fmla="*/ 114 w 117"/>
                    <a:gd name="T7" fmla="*/ 6 h 9"/>
                    <a:gd name="T8" fmla="*/ 117 w 117"/>
                    <a:gd name="T9" fmla="*/ 2 h 9"/>
                    <a:gd name="T10" fmla="*/ 69 w 117"/>
                    <a:gd name="T11" fmla="*/ 5 h 9"/>
                    <a:gd name="T12" fmla="*/ 69 w 117"/>
                    <a:gd name="T13" fmla="*/ 5 h 9"/>
                    <a:gd name="T14" fmla="*/ 0 w 11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9">
                      <a:moveTo>
                        <a:pt x="0" y="0"/>
                      </a:moveTo>
                      <a:cubicBezTo>
                        <a:pt x="1" y="1"/>
                        <a:pt x="2" y="3"/>
                        <a:pt x="3" y="4"/>
                      </a:cubicBezTo>
                      <a:cubicBezTo>
                        <a:pt x="23" y="7"/>
                        <a:pt x="46" y="9"/>
                        <a:pt x="69" y="9"/>
                      </a:cubicBezTo>
                      <a:cubicBezTo>
                        <a:pt x="83" y="9"/>
                        <a:pt x="99" y="8"/>
                        <a:pt x="114" y="6"/>
                      </a:cubicBezTo>
                      <a:cubicBezTo>
                        <a:pt x="115" y="5"/>
                        <a:pt x="116" y="3"/>
                        <a:pt x="117" y="2"/>
                      </a:cubicBezTo>
                      <a:cubicBezTo>
                        <a:pt x="101" y="4"/>
                        <a:pt x="84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44" y="5"/>
                        <a:pt x="21" y="3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" name="Freeform 278"/>
                <p:cNvSpPr>
                  <a:spLocks/>
                </p:cNvSpPr>
                <p:nvPr/>
              </p:nvSpPr>
              <p:spPr bwMode="auto">
                <a:xfrm>
                  <a:off x="6708775" y="319088"/>
                  <a:ext cx="90488" cy="87312"/>
                </a:xfrm>
                <a:custGeom>
                  <a:avLst/>
                  <a:gdLst>
                    <a:gd name="T0" fmla="*/ 23 w 24"/>
                    <a:gd name="T1" fmla="*/ 11 h 23"/>
                    <a:gd name="T2" fmla="*/ 13 w 24"/>
                    <a:gd name="T3" fmla="*/ 23 h 23"/>
                    <a:gd name="T4" fmla="*/ 0 w 24"/>
                    <a:gd name="T5" fmla="*/ 12 h 23"/>
                    <a:gd name="T6" fmla="*/ 11 w 24"/>
                    <a:gd name="T7" fmla="*/ 0 h 23"/>
                    <a:gd name="T8" fmla="*/ 23 w 24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3">
                      <a:moveTo>
                        <a:pt x="23" y="11"/>
                      </a:moveTo>
                      <a:cubicBezTo>
                        <a:pt x="24" y="17"/>
                        <a:pt x="19" y="23"/>
                        <a:pt x="13" y="23"/>
                      </a:cubicBezTo>
                      <a:cubicBezTo>
                        <a:pt x="6" y="23"/>
                        <a:pt x="1" y="19"/>
                        <a:pt x="0" y="12"/>
                      </a:cubicBezTo>
                      <a:cubicBezTo>
                        <a:pt x="0" y="6"/>
                        <a:pt x="5" y="1"/>
                        <a:pt x="11" y="0"/>
                      </a:cubicBezTo>
                      <a:cubicBezTo>
                        <a:pt x="17" y="0"/>
                        <a:pt x="23" y="5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" name="Freeform 279"/>
                <p:cNvSpPr>
                  <a:spLocks/>
                </p:cNvSpPr>
                <p:nvPr/>
              </p:nvSpPr>
              <p:spPr bwMode="auto">
                <a:xfrm>
                  <a:off x="6711950" y="2101850"/>
                  <a:ext cx="98425" cy="96837"/>
                </a:xfrm>
                <a:custGeom>
                  <a:avLst/>
                  <a:gdLst>
                    <a:gd name="T0" fmla="*/ 24 w 26"/>
                    <a:gd name="T1" fmla="*/ 17 h 26"/>
                    <a:gd name="T2" fmla="*/ 9 w 26"/>
                    <a:gd name="T3" fmla="*/ 24 h 26"/>
                    <a:gd name="T4" fmla="*/ 2 w 26"/>
                    <a:gd name="T5" fmla="*/ 9 h 26"/>
                    <a:gd name="T6" fmla="*/ 17 w 26"/>
                    <a:gd name="T7" fmla="*/ 2 h 26"/>
                    <a:gd name="T8" fmla="*/ 24 w 26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6">
                      <a:moveTo>
                        <a:pt x="24" y="17"/>
                      </a:moveTo>
                      <a:cubicBezTo>
                        <a:pt x="22" y="23"/>
                        <a:pt x="15" y="26"/>
                        <a:pt x="9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2" y="4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90" name="组合 289"/>
              <p:cNvGrpSpPr/>
              <p:nvPr/>
            </p:nvGrpSpPr>
            <p:grpSpPr>
              <a:xfrm>
                <a:off x="9938461" y="910395"/>
                <a:ext cx="473075" cy="461962"/>
                <a:chOff x="8207376" y="1192213"/>
                <a:chExt cx="473075" cy="461962"/>
              </a:xfrm>
            </p:grpSpPr>
            <p:sp>
              <p:nvSpPr>
                <p:cNvPr id="211" name="Freeform 147"/>
                <p:cNvSpPr>
                  <a:spLocks/>
                </p:cNvSpPr>
                <p:nvPr/>
              </p:nvSpPr>
              <p:spPr bwMode="auto">
                <a:xfrm>
                  <a:off x="8207376" y="1192213"/>
                  <a:ext cx="473075" cy="461962"/>
                </a:xfrm>
                <a:custGeom>
                  <a:avLst/>
                  <a:gdLst>
                    <a:gd name="T0" fmla="*/ 124 w 126"/>
                    <a:gd name="T1" fmla="*/ 44 h 123"/>
                    <a:gd name="T2" fmla="*/ 93 w 126"/>
                    <a:gd name="T3" fmla="*/ 22 h 123"/>
                    <a:gd name="T4" fmla="*/ 85 w 126"/>
                    <a:gd name="T5" fmla="*/ 25 h 123"/>
                    <a:gd name="T6" fmla="*/ 84 w 126"/>
                    <a:gd name="T7" fmla="*/ 23 h 123"/>
                    <a:gd name="T8" fmla="*/ 53 w 126"/>
                    <a:gd name="T9" fmla="*/ 2 h 123"/>
                    <a:gd name="T10" fmla="*/ 31 w 126"/>
                    <a:gd name="T11" fmla="*/ 33 h 123"/>
                    <a:gd name="T12" fmla="*/ 31 w 126"/>
                    <a:gd name="T13" fmla="*/ 34 h 123"/>
                    <a:gd name="T14" fmla="*/ 25 w 126"/>
                    <a:gd name="T15" fmla="*/ 35 h 123"/>
                    <a:gd name="T16" fmla="*/ 3 w 126"/>
                    <a:gd name="T17" fmla="*/ 65 h 123"/>
                    <a:gd name="T18" fmla="*/ 22 w 126"/>
                    <a:gd name="T19" fmla="*/ 86 h 123"/>
                    <a:gd name="T20" fmla="*/ 21 w 126"/>
                    <a:gd name="T21" fmla="*/ 99 h 123"/>
                    <a:gd name="T22" fmla="*/ 52 w 126"/>
                    <a:gd name="T23" fmla="*/ 120 h 123"/>
                    <a:gd name="T24" fmla="*/ 71 w 126"/>
                    <a:gd name="T25" fmla="*/ 107 h 123"/>
                    <a:gd name="T26" fmla="*/ 94 w 126"/>
                    <a:gd name="T27" fmla="*/ 113 h 123"/>
                    <a:gd name="T28" fmla="*/ 116 w 126"/>
                    <a:gd name="T29" fmla="*/ 82 h 123"/>
                    <a:gd name="T30" fmla="*/ 111 w 126"/>
                    <a:gd name="T31" fmla="*/ 71 h 123"/>
                    <a:gd name="T32" fmla="*/ 124 w 126"/>
                    <a:gd name="T33" fmla="*/ 4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123">
                      <a:moveTo>
                        <a:pt x="124" y="44"/>
                      </a:moveTo>
                      <a:cubicBezTo>
                        <a:pt x="122" y="29"/>
                        <a:pt x="108" y="20"/>
                        <a:pt x="93" y="22"/>
                      </a:cubicBezTo>
                      <a:cubicBezTo>
                        <a:pt x="90" y="23"/>
                        <a:pt x="87" y="24"/>
                        <a:pt x="85" y="25"/>
                      </a:cubicBezTo>
                      <a:cubicBezTo>
                        <a:pt x="85" y="25"/>
                        <a:pt x="85" y="24"/>
                        <a:pt x="84" y="23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9"/>
                        <a:pt x="31" y="33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29" y="34"/>
                        <a:pt x="27" y="34"/>
                        <a:pt x="25" y="35"/>
                      </a:cubicBezTo>
                      <a:cubicBezTo>
                        <a:pt x="10" y="37"/>
                        <a:pt x="0" y="51"/>
                        <a:pt x="3" y="65"/>
                      </a:cubicBezTo>
                      <a:cubicBezTo>
                        <a:pt x="5" y="76"/>
                        <a:pt x="13" y="84"/>
                        <a:pt x="22" y="86"/>
                      </a:cubicBezTo>
                      <a:cubicBezTo>
                        <a:pt x="21" y="90"/>
                        <a:pt x="21" y="95"/>
                        <a:pt x="21" y="99"/>
                      </a:cubicBezTo>
                      <a:cubicBezTo>
                        <a:pt x="24" y="113"/>
                        <a:pt x="38" y="123"/>
                        <a:pt x="52" y="120"/>
                      </a:cubicBezTo>
                      <a:cubicBezTo>
                        <a:pt x="61" y="119"/>
                        <a:pt x="67" y="114"/>
                        <a:pt x="71" y="107"/>
                      </a:cubicBezTo>
                      <a:cubicBezTo>
                        <a:pt x="77" y="112"/>
                        <a:pt x="85" y="114"/>
                        <a:pt x="94" y="113"/>
                      </a:cubicBezTo>
                      <a:cubicBezTo>
                        <a:pt x="109" y="110"/>
                        <a:pt x="119" y="96"/>
                        <a:pt x="116" y="82"/>
                      </a:cubicBezTo>
                      <a:cubicBezTo>
                        <a:pt x="115" y="78"/>
                        <a:pt x="114" y="74"/>
                        <a:pt x="111" y="71"/>
                      </a:cubicBezTo>
                      <a:cubicBezTo>
                        <a:pt x="121" y="66"/>
                        <a:pt x="126" y="55"/>
                        <a:pt x="124" y="44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" name="Freeform 148"/>
                <p:cNvSpPr>
                  <a:spLocks/>
                </p:cNvSpPr>
                <p:nvPr/>
              </p:nvSpPr>
              <p:spPr bwMode="auto">
                <a:xfrm>
                  <a:off x="8253413" y="1241425"/>
                  <a:ext cx="379413" cy="357187"/>
                </a:xfrm>
                <a:custGeom>
                  <a:avLst/>
                  <a:gdLst>
                    <a:gd name="T0" fmla="*/ 46 w 101"/>
                    <a:gd name="T1" fmla="*/ 0 h 95"/>
                    <a:gd name="T2" fmla="*/ 42 w 101"/>
                    <a:gd name="T3" fmla="*/ 0 h 95"/>
                    <a:gd name="T4" fmla="*/ 24 w 101"/>
                    <a:gd name="T5" fmla="*/ 25 h 95"/>
                    <a:gd name="T6" fmla="*/ 25 w 101"/>
                    <a:gd name="T7" fmla="*/ 26 h 95"/>
                    <a:gd name="T8" fmla="*/ 23 w 101"/>
                    <a:gd name="T9" fmla="*/ 26 h 95"/>
                    <a:gd name="T10" fmla="*/ 20 w 101"/>
                    <a:gd name="T11" fmla="*/ 26 h 95"/>
                    <a:gd name="T12" fmla="*/ 2 w 101"/>
                    <a:gd name="T13" fmla="*/ 51 h 95"/>
                    <a:gd name="T14" fmla="*/ 16 w 101"/>
                    <a:gd name="T15" fmla="*/ 67 h 95"/>
                    <a:gd name="T16" fmla="*/ 17 w 101"/>
                    <a:gd name="T17" fmla="*/ 64 h 95"/>
                    <a:gd name="T18" fmla="*/ 37 w 101"/>
                    <a:gd name="T19" fmla="*/ 54 h 95"/>
                    <a:gd name="T20" fmla="*/ 37 w 101"/>
                    <a:gd name="T21" fmla="*/ 54 h 95"/>
                    <a:gd name="T22" fmla="*/ 37 w 101"/>
                    <a:gd name="T23" fmla="*/ 48 h 95"/>
                    <a:gd name="T24" fmla="*/ 21 w 101"/>
                    <a:gd name="T25" fmla="*/ 35 h 95"/>
                    <a:gd name="T26" fmla="*/ 20 w 101"/>
                    <a:gd name="T27" fmla="*/ 30 h 95"/>
                    <a:gd name="T28" fmla="*/ 23 w 101"/>
                    <a:gd name="T29" fmla="*/ 29 h 95"/>
                    <a:gd name="T30" fmla="*/ 25 w 101"/>
                    <a:gd name="T31" fmla="*/ 30 h 95"/>
                    <a:gd name="T32" fmla="*/ 39 w 101"/>
                    <a:gd name="T33" fmla="*/ 41 h 95"/>
                    <a:gd name="T34" fmla="*/ 44 w 101"/>
                    <a:gd name="T35" fmla="*/ 37 h 95"/>
                    <a:gd name="T36" fmla="*/ 39 w 101"/>
                    <a:gd name="T37" fmla="*/ 19 h 95"/>
                    <a:gd name="T38" fmla="*/ 42 w 101"/>
                    <a:gd name="T39" fmla="*/ 15 h 95"/>
                    <a:gd name="T40" fmla="*/ 43 w 101"/>
                    <a:gd name="T41" fmla="*/ 15 h 95"/>
                    <a:gd name="T42" fmla="*/ 46 w 101"/>
                    <a:gd name="T43" fmla="*/ 17 h 95"/>
                    <a:gd name="T44" fmla="*/ 50 w 101"/>
                    <a:gd name="T45" fmla="*/ 36 h 95"/>
                    <a:gd name="T46" fmla="*/ 56 w 101"/>
                    <a:gd name="T47" fmla="*/ 37 h 95"/>
                    <a:gd name="T48" fmla="*/ 58 w 101"/>
                    <a:gd name="T49" fmla="*/ 39 h 95"/>
                    <a:gd name="T50" fmla="*/ 71 w 101"/>
                    <a:gd name="T51" fmla="*/ 28 h 95"/>
                    <a:gd name="T52" fmla="*/ 73 w 101"/>
                    <a:gd name="T53" fmla="*/ 28 h 95"/>
                    <a:gd name="T54" fmla="*/ 75 w 101"/>
                    <a:gd name="T55" fmla="*/ 29 h 95"/>
                    <a:gd name="T56" fmla="*/ 75 w 101"/>
                    <a:gd name="T57" fmla="*/ 34 h 95"/>
                    <a:gd name="T58" fmla="*/ 63 w 101"/>
                    <a:gd name="T59" fmla="*/ 44 h 95"/>
                    <a:gd name="T60" fmla="*/ 63 w 101"/>
                    <a:gd name="T61" fmla="*/ 52 h 95"/>
                    <a:gd name="T62" fmla="*/ 83 w 101"/>
                    <a:gd name="T63" fmla="*/ 57 h 95"/>
                    <a:gd name="T64" fmla="*/ 86 w 101"/>
                    <a:gd name="T65" fmla="*/ 61 h 95"/>
                    <a:gd name="T66" fmla="*/ 82 w 101"/>
                    <a:gd name="T67" fmla="*/ 64 h 95"/>
                    <a:gd name="T68" fmla="*/ 81 w 101"/>
                    <a:gd name="T69" fmla="*/ 63 h 95"/>
                    <a:gd name="T70" fmla="*/ 60 w 101"/>
                    <a:gd name="T71" fmla="*/ 59 h 95"/>
                    <a:gd name="T72" fmla="*/ 59 w 101"/>
                    <a:gd name="T73" fmla="*/ 59 h 95"/>
                    <a:gd name="T74" fmla="*/ 55 w 101"/>
                    <a:gd name="T75" fmla="*/ 61 h 95"/>
                    <a:gd name="T76" fmla="*/ 61 w 101"/>
                    <a:gd name="T77" fmla="*/ 78 h 95"/>
                    <a:gd name="T78" fmla="*/ 58 w 101"/>
                    <a:gd name="T79" fmla="*/ 83 h 95"/>
                    <a:gd name="T80" fmla="*/ 57 w 101"/>
                    <a:gd name="T81" fmla="*/ 83 h 95"/>
                    <a:gd name="T82" fmla="*/ 54 w 101"/>
                    <a:gd name="T83" fmla="*/ 80 h 95"/>
                    <a:gd name="T84" fmla="*/ 48 w 101"/>
                    <a:gd name="T85" fmla="*/ 62 h 95"/>
                    <a:gd name="T86" fmla="*/ 44 w 101"/>
                    <a:gd name="T87" fmla="*/ 61 h 95"/>
                    <a:gd name="T88" fmla="*/ 41 w 101"/>
                    <a:gd name="T89" fmla="*/ 59 h 95"/>
                    <a:gd name="T90" fmla="*/ 40 w 101"/>
                    <a:gd name="T91" fmla="*/ 60 h 95"/>
                    <a:gd name="T92" fmla="*/ 21 w 101"/>
                    <a:gd name="T93" fmla="*/ 70 h 95"/>
                    <a:gd name="T94" fmla="*/ 19 w 101"/>
                    <a:gd name="T95" fmla="*/ 70 h 95"/>
                    <a:gd name="T96" fmla="*/ 17 w 101"/>
                    <a:gd name="T97" fmla="*/ 70 h 95"/>
                    <a:gd name="T98" fmla="*/ 17 w 101"/>
                    <a:gd name="T99" fmla="*/ 78 h 95"/>
                    <a:gd name="T100" fmla="*/ 38 w 101"/>
                    <a:gd name="T101" fmla="*/ 95 h 95"/>
                    <a:gd name="T102" fmla="*/ 42 w 101"/>
                    <a:gd name="T103" fmla="*/ 95 h 95"/>
                    <a:gd name="T104" fmla="*/ 57 w 101"/>
                    <a:gd name="T105" fmla="*/ 84 h 95"/>
                    <a:gd name="T106" fmla="*/ 71 w 101"/>
                    <a:gd name="T107" fmla="*/ 90 h 95"/>
                    <a:gd name="T108" fmla="*/ 75 w 101"/>
                    <a:gd name="T109" fmla="*/ 89 h 95"/>
                    <a:gd name="T110" fmla="*/ 93 w 101"/>
                    <a:gd name="T111" fmla="*/ 65 h 95"/>
                    <a:gd name="T112" fmla="*/ 89 w 101"/>
                    <a:gd name="T113" fmla="*/ 56 h 95"/>
                    <a:gd name="T114" fmla="*/ 100 w 101"/>
                    <a:gd name="T115" fmla="*/ 34 h 95"/>
                    <a:gd name="T116" fmla="*/ 79 w 101"/>
                    <a:gd name="T117" fmla="*/ 16 h 95"/>
                    <a:gd name="T118" fmla="*/ 75 w 101"/>
                    <a:gd name="T119" fmla="*/ 16 h 95"/>
                    <a:gd name="T120" fmla="*/ 68 w 101"/>
                    <a:gd name="T121" fmla="*/ 19 h 95"/>
                    <a:gd name="T122" fmla="*/ 68 w 101"/>
                    <a:gd name="T123" fmla="*/ 17 h 95"/>
                    <a:gd name="T124" fmla="*/ 46 w 101"/>
                    <a:gd name="T12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" h="95">
                      <a:moveTo>
                        <a:pt x="46" y="0"/>
                      </a:moveTo>
                      <a:cubicBezTo>
                        <a:pt x="45" y="0"/>
                        <a:pt x="44" y="0"/>
                        <a:pt x="42" y="0"/>
                      </a:cubicBezTo>
                      <a:cubicBezTo>
                        <a:pt x="30" y="2"/>
                        <a:pt x="22" y="13"/>
                        <a:pt x="24" y="25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40"/>
                        <a:pt x="2" y="51"/>
                      </a:cubicBezTo>
                      <a:cubicBezTo>
                        <a:pt x="4" y="59"/>
                        <a:pt x="9" y="65"/>
                        <a:pt x="16" y="67"/>
                      </a:cubicBezTo>
                      <a:cubicBezTo>
                        <a:pt x="15" y="66"/>
                        <a:pt x="16" y="64"/>
                        <a:pt x="17" y="6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2"/>
                        <a:pt x="37" y="50"/>
                        <a:pt x="37" y="48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4"/>
                        <a:pt x="19" y="32"/>
                        <a:pt x="20" y="30"/>
                      </a:cubicBezTo>
                      <a:cubicBezTo>
                        <a:pt x="21" y="30"/>
                        <a:pt x="22" y="29"/>
                        <a:pt x="23" y="29"/>
                      </a:cubicBezTo>
                      <a:cubicBezTo>
                        <a:pt x="23" y="29"/>
                        <a:pt x="24" y="29"/>
                        <a:pt x="25" y="30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2" y="38"/>
                        <a:pt x="44" y="37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7"/>
                        <a:pt x="40" y="15"/>
                        <a:pt x="42" y="15"/>
                      </a:cubicBezTo>
                      <a:cubicBezTo>
                        <a:pt x="42" y="15"/>
                        <a:pt x="43" y="15"/>
                        <a:pt x="43" y="15"/>
                      </a:cubicBezTo>
                      <a:cubicBezTo>
                        <a:pt x="44" y="15"/>
                        <a:pt x="46" y="16"/>
                        <a:pt x="46" y="1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2" y="36"/>
                        <a:pt x="54" y="36"/>
                        <a:pt x="56" y="37"/>
                      </a:cubicBezTo>
                      <a:cubicBezTo>
                        <a:pt x="57" y="37"/>
                        <a:pt x="58" y="38"/>
                        <a:pt x="58" y="39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3" y="28"/>
                      </a:cubicBezTo>
                      <a:cubicBezTo>
                        <a:pt x="74" y="28"/>
                        <a:pt x="75" y="28"/>
                        <a:pt x="75" y="29"/>
                      </a:cubicBezTo>
                      <a:cubicBezTo>
                        <a:pt x="77" y="30"/>
                        <a:pt x="77" y="32"/>
                        <a:pt x="75" y="34"/>
                      </a:cubicBezTo>
                      <a:cubicBezTo>
                        <a:pt x="63" y="44"/>
                        <a:pt x="63" y="44"/>
                        <a:pt x="63" y="44"/>
                      </a:cubicBezTo>
                      <a:cubicBezTo>
                        <a:pt x="64" y="47"/>
                        <a:pt x="64" y="50"/>
                        <a:pt x="63" y="52"/>
                      </a:cubicBezTo>
                      <a:cubicBezTo>
                        <a:pt x="83" y="57"/>
                        <a:pt x="83" y="57"/>
                        <a:pt x="83" y="57"/>
                      </a:cubicBezTo>
                      <a:cubicBezTo>
                        <a:pt x="85" y="57"/>
                        <a:pt x="86" y="59"/>
                        <a:pt x="86" y="61"/>
                      </a:cubicBezTo>
                      <a:cubicBezTo>
                        <a:pt x="85" y="62"/>
                        <a:pt x="84" y="64"/>
                        <a:pt x="82" y="64"/>
                      </a:cubicBezTo>
                      <a:cubicBezTo>
                        <a:pt x="82" y="64"/>
                        <a:pt x="82" y="64"/>
                        <a:pt x="81" y="63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59" y="59"/>
                      </a:cubicBezTo>
                      <a:cubicBezTo>
                        <a:pt x="58" y="60"/>
                        <a:pt x="57" y="61"/>
                        <a:pt x="55" y="61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80"/>
                        <a:pt x="60" y="82"/>
                        <a:pt x="58" y="83"/>
                      </a:cubicBezTo>
                      <a:cubicBezTo>
                        <a:pt x="58" y="83"/>
                        <a:pt x="58" y="83"/>
                        <a:pt x="57" y="83"/>
                      </a:cubicBezTo>
                      <a:cubicBezTo>
                        <a:pt x="56" y="83"/>
                        <a:pt x="54" y="82"/>
                        <a:pt x="54" y="80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7" y="62"/>
                        <a:pt x="46" y="62"/>
                        <a:pt x="44" y="61"/>
                      </a:cubicBezTo>
                      <a:cubicBezTo>
                        <a:pt x="43" y="61"/>
                        <a:pt x="42" y="60"/>
                        <a:pt x="41" y="59"/>
                      </a:cubicBezTo>
                      <a:cubicBezTo>
                        <a:pt x="41" y="60"/>
                        <a:pt x="41" y="60"/>
                        <a:pt x="40" y="6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19" y="70"/>
                      </a:cubicBezTo>
                      <a:cubicBezTo>
                        <a:pt x="18" y="70"/>
                        <a:pt x="18" y="70"/>
                        <a:pt x="17" y="70"/>
                      </a:cubicBezTo>
                      <a:cubicBezTo>
                        <a:pt x="17" y="72"/>
                        <a:pt x="17" y="75"/>
                        <a:pt x="17" y="78"/>
                      </a:cubicBezTo>
                      <a:cubicBezTo>
                        <a:pt x="19" y="88"/>
                        <a:pt x="28" y="95"/>
                        <a:pt x="38" y="95"/>
                      </a:cubicBezTo>
                      <a:cubicBezTo>
                        <a:pt x="39" y="95"/>
                        <a:pt x="41" y="95"/>
                        <a:pt x="42" y="95"/>
                      </a:cubicBezTo>
                      <a:cubicBezTo>
                        <a:pt x="49" y="94"/>
                        <a:pt x="54" y="90"/>
                        <a:pt x="57" y="84"/>
                      </a:cubicBezTo>
                      <a:cubicBezTo>
                        <a:pt x="61" y="88"/>
                        <a:pt x="66" y="90"/>
                        <a:pt x="71" y="90"/>
                      </a:cubicBezTo>
                      <a:cubicBezTo>
                        <a:pt x="72" y="90"/>
                        <a:pt x="74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3" y="61"/>
                        <a:pt x="91" y="58"/>
                        <a:pt x="89" y="56"/>
                      </a:cubicBezTo>
                      <a:cubicBezTo>
                        <a:pt x="97" y="51"/>
                        <a:pt x="101" y="43"/>
                        <a:pt x="100" y="34"/>
                      </a:cubicBezTo>
                      <a:cubicBezTo>
                        <a:pt x="98" y="23"/>
                        <a:pt x="89" y="16"/>
                        <a:pt x="79" y="16"/>
                      </a:cubicBezTo>
                      <a:cubicBezTo>
                        <a:pt x="77" y="16"/>
                        <a:pt x="76" y="16"/>
                        <a:pt x="75" y="16"/>
                      </a:cubicBezTo>
                      <a:cubicBezTo>
                        <a:pt x="72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6" y="7"/>
                        <a:pt x="57" y="0"/>
                        <a:pt x="46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" name="Freeform 149"/>
                <p:cNvSpPr>
                  <a:spLocks/>
                </p:cNvSpPr>
                <p:nvPr/>
              </p:nvSpPr>
              <p:spPr bwMode="auto">
                <a:xfrm>
                  <a:off x="8448676" y="1341438"/>
                  <a:ext cx="93663" cy="84137"/>
                </a:xfrm>
                <a:custGeom>
                  <a:avLst/>
                  <a:gdLst>
                    <a:gd name="T0" fmla="*/ 1 w 25"/>
                    <a:gd name="T1" fmla="*/ 21 h 22"/>
                    <a:gd name="T2" fmla="*/ 2 w 25"/>
                    <a:gd name="T3" fmla="*/ 16 h 22"/>
                    <a:gd name="T4" fmla="*/ 19 w 25"/>
                    <a:gd name="T5" fmla="*/ 1 h 22"/>
                    <a:gd name="T6" fmla="*/ 23 w 25"/>
                    <a:gd name="T7" fmla="*/ 2 h 22"/>
                    <a:gd name="T8" fmla="*/ 23 w 25"/>
                    <a:gd name="T9" fmla="*/ 7 h 22"/>
                    <a:gd name="T10" fmla="*/ 6 w 25"/>
                    <a:gd name="T11" fmla="*/ 21 h 22"/>
                    <a:gd name="T12" fmla="*/ 1 w 25"/>
                    <a:gd name="T1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1" y="21"/>
                      </a:moveTo>
                      <a:cubicBezTo>
                        <a:pt x="0" y="19"/>
                        <a:pt x="0" y="17"/>
                        <a:pt x="2" y="16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5" y="3"/>
                        <a:pt x="25" y="5"/>
                        <a:pt x="23" y="7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2"/>
                        <a:pt x="3" y="22"/>
                        <a:pt x="1" y="2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" name="Freeform 150"/>
                <p:cNvSpPr>
                  <a:spLocks/>
                </p:cNvSpPr>
                <p:nvPr/>
              </p:nvSpPr>
              <p:spPr bwMode="auto">
                <a:xfrm>
                  <a:off x="8509001" y="1330325"/>
                  <a:ext cx="41275" cy="46037"/>
                </a:xfrm>
                <a:custGeom>
                  <a:avLst/>
                  <a:gdLst>
                    <a:gd name="T0" fmla="*/ 9 w 11"/>
                    <a:gd name="T1" fmla="*/ 10 h 12"/>
                    <a:gd name="T2" fmla="*/ 1 w 11"/>
                    <a:gd name="T3" fmla="*/ 10 h 12"/>
                    <a:gd name="T4" fmla="*/ 2 w 11"/>
                    <a:gd name="T5" fmla="*/ 2 h 12"/>
                    <a:gd name="T6" fmla="*/ 9 w 11"/>
                    <a:gd name="T7" fmla="*/ 3 h 12"/>
                    <a:gd name="T8" fmla="*/ 9 w 11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0"/>
                      </a:moveTo>
                      <a:cubicBezTo>
                        <a:pt x="7" y="12"/>
                        <a:pt x="3" y="12"/>
                        <a:pt x="1" y="10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4" y="0"/>
                        <a:pt x="8" y="1"/>
                        <a:pt x="9" y="3"/>
                      </a:cubicBezTo>
                      <a:cubicBezTo>
                        <a:pt x="11" y="5"/>
                        <a:pt x="11" y="8"/>
                        <a:pt x="9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151"/>
                <p:cNvSpPr>
                  <a:spLocks/>
                </p:cNvSpPr>
                <p:nvPr/>
              </p:nvSpPr>
              <p:spPr bwMode="auto">
                <a:xfrm>
                  <a:off x="8467726" y="1436688"/>
                  <a:ext cx="107950" cy="44450"/>
                </a:xfrm>
                <a:custGeom>
                  <a:avLst/>
                  <a:gdLst>
                    <a:gd name="T0" fmla="*/ 0 w 29"/>
                    <a:gd name="T1" fmla="*/ 3 h 12"/>
                    <a:gd name="T2" fmla="*/ 4 w 29"/>
                    <a:gd name="T3" fmla="*/ 0 h 12"/>
                    <a:gd name="T4" fmla="*/ 26 w 29"/>
                    <a:gd name="T5" fmla="*/ 5 h 12"/>
                    <a:gd name="T6" fmla="*/ 29 w 29"/>
                    <a:gd name="T7" fmla="*/ 9 h 12"/>
                    <a:gd name="T8" fmla="*/ 24 w 29"/>
                    <a:gd name="T9" fmla="*/ 11 h 12"/>
                    <a:gd name="T10" fmla="*/ 3 w 29"/>
                    <a:gd name="T11" fmla="*/ 7 h 12"/>
                    <a:gd name="T12" fmla="*/ 0 w 29"/>
                    <a:gd name="T13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2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5"/>
                        <a:pt x="29" y="7"/>
                        <a:pt x="29" y="9"/>
                      </a:cubicBezTo>
                      <a:cubicBezTo>
                        <a:pt x="28" y="11"/>
                        <a:pt x="26" y="12"/>
                        <a:pt x="24" y="1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" name="Freeform 152"/>
                <p:cNvSpPr>
                  <a:spLocks/>
                </p:cNvSpPr>
                <p:nvPr/>
              </p:nvSpPr>
              <p:spPr bwMode="auto">
                <a:xfrm>
                  <a:off x="8542338" y="1443038"/>
                  <a:ext cx="44450" cy="46037"/>
                </a:xfrm>
                <a:custGeom>
                  <a:avLst/>
                  <a:gdLst>
                    <a:gd name="T0" fmla="*/ 10 w 12"/>
                    <a:gd name="T1" fmla="*/ 10 h 12"/>
                    <a:gd name="T2" fmla="*/ 2 w 12"/>
                    <a:gd name="T3" fmla="*/ 10 h 12"/>
                    <a:gd name="T4" fmla="*/ 2 w 12"/>
                    <a:gd name="T5" fmla="*/ 2 h 12"/>
                    <a:gd name="T6" fmla="*/ 10 w 12"/>
                    <a:gd name="T7" fmla="*/ 2 h 12"/>
                    <a:gd name="T8" fmla="*/ 10 w 12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10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4"/>
                        <a:pt x="2" y="2"/>
                      </a:cubicBez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2" y="4"/>
                        <a:pt x="12" y="8"/>
                        <a:pt x="10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" name="Freeform 153"/>
                <p:cNvSpPr>
                  <a:spLocks/>
                </p:cNvSpPr>
                <p:nvPr/>
              </p:nvSpPr>
              <p:spPr bwMode="auto">
                <a:xfrm>
                  <a:off x="8429626" y="1443038"/>
                  <a:ext cx="52388" cy="109537"/>
                </a:xfrm>
                <a:custGeom>
                  <a:avLst/>
                  <a:gdLst>
                    <a:gd name="T0" fmla="*/ 3 w 14"/>
                    <a:gd name="T1" fmla="*/ 1 h 29"/>
                    <a:gd name="T2" fmla="*/ 7 w 14"/>
                    <a:gd name="T3" fmla="*/ 3 h 29"/>
                    <a:gd name="T4" fmla="*/ 14 w 14"/>
                    <a:gd name="T5" fmla="*/ 24 h 29"/>
                    <a:gd name="T6" fmla="*/ 11 w 14"/>
                    <a:gd name="T7" fmla="*/ 29 h 29"/>
                    <a:gd name="T8" fmla="*/ 7 w 14"/>
                    <a:gd name="T9" fmla="*/ 26 h 29"/>
                    <a:gd name="T10" fmla="*/ 1 w 14"/>
                    <a:gd name="T11" fmla="*/ 5 h 29"/>
                    <a:gd name="T12" fmla="*/ 3 w 14"/>
                    <a:gd name="T13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29">
                      <a:moveTo>
                        <a:pt x="3" y="1"/>
                      </a:moveTo>
                      <a:cubicBezTo>
                        <a:pt x="5" y="0"/>
                        <a:pt x="7" y="2"/>
                        <a:pt x="7" y="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6"/>
                        <a:pt x="13" y="28"/>
                        <a:pt x="11" y="29"/>
                      </a:cubicBezTo>
                      <a:cubicBezTo>
                        <a:pt x="10" y="29"/>
                        <a:pt x="8" y="28"/>
                        <a:pt x="7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2"/>
                        <a:pt x="3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154"/>
                <p:cNvSpPr>
                  <a:spLocks/>
                </p:cNvSpPr>
                <p:nvPr/>
              </p:nvSpPr>
              <p:spPr bwMode="auto">
                <a:xfrm>
                  <a:off x="8448676" y="1519238"/>
                  <a:ext cx="44450" cy="44450"/>
                </a:xfrm>
                <a:custGeom>
                  <a:avLst/>
                  <a:gdLst>
                    <a:gd name="T0" fmla="*/ 4 w 12"/>
                    <a:gd name="T1" fmla="*/ 12 h 12"/>
                    <a:gd name="T2" fmla="*/ 1 w 12"/>
                    <a:gd name="T3" fmla="*/ 5 h 12"/>
                    <a:gd name="T4" fmla="*/ 8 w 12"/>
                    <a:gd name="T5" fmla="*/ 1 h 12"/>
                    <a:gd name="T6" fmla="*/ 11 w 12"/>
                    <a:gd name="T7" fmla="*/ 8 h 12"/>
                    <a:gd name="T8" fmla="*/ 4 w 12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5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ubicBezTo>
                        <a:pt x="10" y="11"/>
                        <a:pt x="7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155"/>
                <p:cNvSpPr>
                  <a:spLocks/>
                </p:cNvSpPr>
                <p:nvPr/>
              </p:nvSpPr>
              <p:spPr bwMode="auto">
                <a:xfrm>
                  <a:off x="8308976" y="1439863"/>
                  <a:ext cx="104775" cy="68262"/>
                </a:xfrm>
                <a:custGeom>
                  <a:avLst/>
                  <a:gdLst>
                    <a:gd name="T0" fmla="*/ 27 w 28"/>
                    <a:gd name="T1" fmla="*/ 2 h 18"/>
                    <a:gd name="T2" fmla="*/ 25 w 28"/>
                    <a:gd name="T3" fmla="*/ 7 h 18"/>
                    <a:gd name="T4" fmla="*/ 6 w 28"/>
                    <a:gd name="T5" fmla="*/ 17 h 18"/>
                    <a:gd name="T6" fmla="*/ 1 w 28"/>
                    <a:gd name="T7" fmla="*/ 15 h 18"/>
                    <a:gd name="T8" fmla="*/ 2 w 28"/>
                    <a:gd name="T9" fmla="*/ 11 h 18"/>
                    <a:gd name="T10" fmla="*/ 22 w 28"/>
                    <a:gd name="T11" fmla="*/ 1 h 18"/>
                    <a:gd name="T12" fmla="*/ 27 w 28"/>
                    <a:gd name="T13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8">
                      <a:moveTo>
                        <a:pt x="27" y="2"/>
                      </a:move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4" y="18"/>
                        <a:pt x="2" y="17"/>
                        <a:pt x="1" y="15"/>
                      </a:cubicBezTo>
                      <a:cubicBezTo>
                        <a:pt x="0" y="14"/>
                        <a:pt x="1" y="11"/>
                        <a:pt x="2" y="1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Freeform 156"/>
                <p:cNvSpPr>
                  <a:spLocks/>
                </p:cNvSpPr>
                <p:nvPr/>
              </p:nvSpPr>
              <p:spPr bwMode="auto">
                <a:xfrm>
                  <a:off x="8297863" y="1473200"/>
                  <a:ext cx="44450" cy="41275"/>
                </a:xfrm>
                <a:custGeom>
                  <a:avLst/>
                  <a:gdLst>
                    <a:gd name="T0" fmla="*/ 1 w 12"/>
                    <a:gd name="T1" fmla="*/ 5 h 11"/>
                    <a:gd name="T2" fmla="*/ 7 w 12"/>
                    <a:gd name="T3" fmla="*/ 0 h 11"/>
                    <a:gd name="T4" fmla="*/ 12 w 12"/>
                    <a:gd name="T5" fmla="*/ 6 h 11"/>
                    <a:gd name="T6" fmla="*/ 6 w 12"/>
                    <a:gd name="T7" fmla="*/ 11 h 11"/>
                    <a:gd name="T8" fmla="*/ 1 w 12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" y="5"/>
                      </a:moveTo>
                      <a:cubicBezTo>
                        <a:pt x="1" y="2"/>
                        <a:pt x="4" y="0"/>
                        <a:pt x="7" y="0"/>
                      </a:cubicBez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1" y="9"/>
                        <a:pt x="9" y="11"/>
                        <a:pt x="6" y="11"/>
                      </a:cubicBezTo>
                      <a:cubicBezTo>
                        <a:pt x="3" y="11"/>
                        <a:pt x="0" y="8"/>
                        <a:pt x="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Freeform 157"/>
                <p:cNvSpPr>
                  <a:spLocks/>
                </p:cNvSpPr>
                <p:nvPr/>
              </p:nvSpPr>
              <p:spPr bwMode="auto">
                <a:xfrm>
                  <a:off x="8324851" y="1349375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19 w 25"/>
                    <a:gd name="T3" fmla="*/ 20 h 21"/>
                    <a:gd name="T4" fmla="*/ 2 w 25"/>
                    <a:gd name="T5" fmla="*/ 6 h 21"/>
                    <a:gd name="T6" fmla="*/ 1 w 25"/>
                    <a:gd name="T7" fmla="*/ 1 h 21"/>
                    <a:gd name="T8" fmla="*/ 6 w 25"/>
                    <a:gd name="T9" fmla="*/ 1 h 21"/>
                    <a:gd name="T10" fmla="*/ 23 w 25"/>
                    <a:gd name="T11" fmla="*/ 14 h 21"/>
                    <a:gd name="T12" fmla="*/ 24 w 25"/>
                    <a:gd name="T1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3" y="21"/>
                        <a:pt x="20" y="21"/>
                        <a:pt x="19" y="2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6"/>
                        <a:pt x="25" y="18"/>
                        <a:pt x="24" y="1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158"/>
                <p:cNvSpPr>
                  <a:spLocks/>
                </p:cNvSpPr>
                <p:nvPr/>
              </p:nvSpPr>
              <p:spPr bwMode="auto">
                <a:xfrm>
                  <a:off x="8308976" y="1338263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8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159"/>
                <p:cNvSpPr>
                  <a:spLocks/>
                </p:cNvSpPr>
                <p:nvPr/>
              </p:nvSpPr>
              <p:spPr bwMode="auto">
                <a:xfrm>
                  <a:off x="8399463" y="1293813"/>
                  <a:ext cx="49213" cy="107950"/>
                </a:xfrm>
                <a:custGeom>
                  <a:avLst/>
                  <a:gdLst>
                    <a:gd name="T0" fmla="*/ 10 w 13"/>
                    <a:gd name="T1" fmla="*/ 29 h 29"/>
                    <a:gd name="T2" fmla="*/ 5 w 13"/>
                    <a:gd name="T3" fmla="*/ 26 h 29"/>
                    <a:gd name="T4" fmla="*/ 0 w 13"/>
                    <a:gd name="T5" fmla="*/ 5 h 29"/>
                    <a:gd name="T6" fmla="*/ 3 w 13"/>
                    <a:gd name="T7" fmla="*/ 1 h 29"/>
                    <a:gd name="T8" fmla="*/ 7 w 13"/>
                    <a:gd name="T9" fmla="*/ 3 h 29"/>
                    <a:gd name="T10" fmla="*/ 12 w 13"/>
                    <a:gd name="T11" fmla="*/ 25 h 29"/>
                    <a:gd name="T12" fmla="*/ 10 w 13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9">
                      <a:moveTo>
                        <a:pt x="10" y="29"/>
                      </a:moveTo>
                      <a:cubicBezTo>
                        <a:pt x="8" y="29"/>
                        <a:pt x="6" y="28"/>
                        <a:pt x="5" y="2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1" y="1"/>
                        <a:pt x="3" y="1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3" y="27"/>
                        <a:pt x="11" y="29"/>
                        <a:pt x="10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160"/>
                <p:cNvSpPr>
                  <a:spLocks/>
                </p:cNvSpPr>
                <p:nvPr/>
              </p:nvSpPr>
              <p:spPr bwMode="auto">
                <a:xfrm>
                  <a:off x="8391526" y="1282700"/>
                  <a:ext cx="41275" cy="44450"/>
                </a:xfrm>
                <a:custGeom>
                  <a:avLst/>
                  <a:gdLst>
                    <a:gd name="T0" fmla="*/ 11 w 11"/>
                    <a:gd name="T1" fmla="*/ 5 h 12"/>
                    <a:gd name="T2" fmla="*/ 7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7" y="11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Freeform 161"/>
                <p:cNvSpPr>
                  <a:spLocks/>
                </p:cNvSpPr>
                <p:nvPr/>
              </p:nvSpPr>
              <p:spPr bwMode="auto">
                <a:xfrm>
                  <a:off x="8383588" y="1368425"/>
                  <a:ext cx="112713" cy="112712"/>
                </a:xfrm>
                <a:custGeom>
                  <a:avLst/>
                  <a:gdLst>
                    <a:gd name="T0" fmla="*/ 27 w 30"/>
                    <a:gd name="T1" fmla="*/ 21 h 30"/>
                    <a:gd name="T2" fmla="*/ 9 w 30"/>
                    <a:gd name="T3" fmla="*/ 27 h 30"/>
                    <a:gd name="T4" fmla="*/ 3 w 30"/>
                    <a:gd name="T5" fmla="*/ 9 h 30"/>
                    <a:gd name="T6" fmla="*/ 21 w 30"/>
                    <a:gd name="T7" fmla="*/ 3 h 30"/>
                    <a:gd name="T8" fmla="*/ 27 w 30"/>
                    <a:gd name="T9" fmla="*/ 2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7" y="21"/>
                      </a:moveTo>
                      <a:cubicBezTo>
                        <a:pt x="24" y="27"/>
                        <a:pt x="16" y="30"/>
                        <a:pt x="9" y="27"/>
                      </a:cubicBezTo>
                      <a:cubicBezTo>
                        <a:pt x="3" y="24"/>
                        <a:pt x="0" y="16"/>
                        <a:pt x="3" y="9"/>
                      </a:cubicBezTo>
                      <a:cubicBezTo>
                        <a:pt x="6" y="3"/>
                        <a:pt x="14" y="0"/>
                        <a:pt x="21" y="3"/>
                      </a:cubicBezTo>
                      <a:cubicBezTo>
                        <a:pt x="27" y="6"/>
                        <a:pt x="30" y="14"/>
                        <a:pt x="27" y="21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162"/>
                <p:cNvSpPr>
                  <a:spLocks/>
                </p:cNvSpPr>
                <p:nvPr/>
              </p:nvSpPr>
              <p:spPr bwMode="auto">
                <a:xfrm>
                  <a:off x="8396288" y="1387475"/>
                  <a:ext cx="88900" cy="74612"/>
                </a:xfrm>
                <a:custGeom>
                  <a:avLst/>
                  <a:gdLst>
                    <a:gd name="T0" fmla="*/ 12 w 24"/>
                    <a:gd name="T1" fmla="*/ 0 h 20"/>
                    <a:gd name="T2" fmla="*/ 3 w 24"/>
                    <a:gd name="T3" fmla="*/ 6 h 20"/>
                    <a:gd name="T4" fmla="*/ 8 w 24"/>
                    <a:gd name="T5" fmla="*/ 19 h 20"/>
                    <a:gd name="T6" fmla="*/ 12 w 24"/>
                    <a:gd name="T7" fmla="*/ 20 h 20"/>
                    <a:gd name="T8" fmla="*/ 21 w 24"/>
                    <a:gd name="T9" fmla="*/ 14 h 20"/>
                    <a:gd name="T10" fmla="*/ 16 w 24"/>
                    <a:gd name="T11" fmla="*/ 1 h 20"/>
                    <a:gd name="T12" fmla="*/ 12 w 24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3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4" y="9"/>
                        <a:pt x="22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92" name="TextBox 1"/>
          <p:cNvSpPr txBox="1"/>
          <p:nvPr/>
        </p:nvSpPr>
        <p:spPr>
          <a:xfrm>
            <a:off x="1187131" y="2594904"/>
            <a:ext cx="10100679" cy="1107967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谢谢观看  </a:t>
            </a:r>
            <a:r>
              <a:rPr lang="en-US" altLang="zh-CN" sz="6600" b="1" dirty="0" smtClean="0">
                <a:solidFill>
                  <a:prstClr val="white"/>
                </a:solidFill>
                <a:latin typeface="微软雅黑" panose="020B0503020204020204" pitchFamily="34" charset="-122"/>
                <a:cs typeface="+mn-ea"/>
                <a:sym typeface="+mn-lt"/>
              </a:rPr>
              <a:t>THANKS</a:t>
            </a:r>
            <a:endParaRPr lang="zh-CN" altLang="en-US" sz="6600" b="1" dirty="0">
              <a:solidFill>
                <a:prstClr val="white"/>
              </a:solidFill>
              <a:latin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93" name="Freeform 25"/>
          <p:cNvSpPr>
            <a:spLocks/>
          </p:cNvSpPr>
          <p:nvPr/>
        </p:nvSpPr>
        <p:spPr bwMode="auto">
          <a:xfrm>
            <a:off x="4247779" y="1214894"/>
            <a:ext cx="802337" cy="1067550"/>
          </a:xfrm>
          <a:custGeom>
            <a:avLst/>
            <a:gdLst>
              <a:gd name="T0" fmla="*/ 2 w 170"/>
              <a:gd name="T1" fmla="*/ 39 h 224"/>
              <a:gd name="T2" fmla="*/ 84 w 170"/>
              <a:gd name="T3" fmla="*/ 0 h 224"/>
              <a:gd name="T4" fmla="*/ 160 w 170"/>
              <a:gd name="T5" fmla="*/ 69 h 224"/>
              <a:gd name="T6" fmla="*/ 109 w 170"/>
              <a:gd name="T7" fmla="*/ 140 h 224"/>
              <a:gd name="T8" fmla="*/ 62 w 170"/>
              <a:gd name="T9" fmla="*/ 182 h 224"/>
              <a:gd name="T10" fmla="*/ 117 w 170"/>
              <a:gd name="T11" fmla="*/ 182 h 224"/>
              <a:gd name="T12" fmla="*/ 117 w 170"/>
              <a:gd name="T13" fmla="*/ 157 h 224"/>
              <a:gd name="T14" fmla="*/ 170 w 170"/>
              <a:gd name="T15" fmla="*/ 157 h 224"/>
              <a:gd name="T16" fmla="*/ 170 w 170"/>
              <a:gd name="T17" fmla="*/ 224 h 224"/>
              <a:gd name="T18" fmla="*/ 0 w 170"/>
              <a:gd name="T19" fmla="*/ 224 h 224"/>
              <a:gd name="T20" fmla="*/ 0 w 170"/>
              <a:gd name="T21" fmla="*/ 178 h 224"/>
              <a:gd name="T22" fmla="*/ 46 w 170"/>
              <a:gd name="T23" fmla="*/ 125 h 224"/>
              <a:gd name="T24" fmla="*/ 102 w 170"/>
              <a:gd name="T25" fmla="*/ 72 h 224"/>
              <a:gd name="T26" fmla="*/ 75 w 170"/>
              <a:gd name="T27" fmla="*/ 51 h 224"/>
              <a:gd name="T28" fmla="*/ 36 w 170"/>
              <a:gd name="T29" fmla="*/ 75 h 224"/>
              <a:gd name="T30" fmla="*/ 2 w 170"/>
              <a:gd name="T31" fmla="*/ 39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0" h="224">
                <a:moveTo>
                  <a:pt x="2" y="39"/>
                </a:moveTo>
                <a:cubicBezTo>
                  <a:pt x="24" y="14"/>
                  <a:pt x="53" y="0"/>
                  <a:pt x="84" y="0"/>
                </a:cubicBezTo>
                <a:cubicBezTo>
                  <a:pt x="126" y="0"/>
                  <a:pt x="160" y="27"/>
                  <a:pt x="160" y="69"/>
                </a:cubicBezTo>
                <a:cubicBezTo>
                  <a:pt x="160" y="106"/>
                  <a:pt x="143" y="118"/>
                  <a:pt x="109" y="140"/>
                </a:cubicBezTo>
                <a:cubicBezTo>
                  <a:pt x="94" y="150"/>
                  <a:pt x="69" y="170"/>
                  <a:pt x="62" y="182"/>
                </a:cubicBezTo>
                <a:cubicBezTo>
                  <a:pt x="117" y="182"/>
                  <a:pt x="117" y="182"/>
                  <a:pt x="117" y="182"/>
                </a:cubicBezTo>
                <a:cubicBezTo>
                  <a:pt x="117" y="157"/>
                  <a:pt x="117" y="157"/>
                  <a:pt x="117" y="157"/>
                </a:cubicBezTo>
                <a:cubicBezTo>
                  <a:pt x="170" y="157"/>
                  <a:pt x="170" y="157"/>
                  <a:pt x="170" y="157"/>
                </a:cubicBezTo>
                <a:cubicBezTo>
                  <a:pt x="170" y="224"/>
                  <a:pt x="170" y="224"/>
                  <a:pt x="17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178"/>
                  <a:pt x="0" y="178"/>
                  <a:pt x="0" y="178"/>
                </a:cubicBezTo>
                <a:cubicBezTo>
                  <a:pt x="17" y="150"/>
                  <a:pt x="26" y="141"/>
                  <a:pt x="46" y="125"/>
                </a:cubicBezTo>
                <a:cubicBezTo>
                  <a:pt x="68" y="105"/>
                  <a:pt x="102" y="92"/>
                  <a:pt x="102" y="72"/>
                </a:cubicBezTo>
                <a:cubicBezTo>
                  <a:pt x="102" y="56"/>
                  <a:pt x="90" y="51"/>
                  <a:pt x="75" y="51"/>
                </a:cubicBezTo>
                <a:cubicBezTo>
                  <a:pt x="58" y="51"/>
                  <a:pt x="46" y="65"/>
                  <a:pt x="36" y="75"/>
                </a:cubicBezTo>
                <a:lnTo>
                  <a:pt x="2" y="39"/>
                </a:lnTo>
                <a:close/>
              </a:path>
            </a:pathLst>
          </a:custGeom>
          <a:solidFill>
            <a:srgbClr val="F8D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26"/>
          <p:cNvSpPr>
            <a:spLocks/>
          </p:cNvSpPr>
          <p:nvPr/>
        </p:nvSpPr>
        <p:spPr bwMode="auto">
          <a:xfrm>
            <a:off x="6230181" y="1214894"/>
            <a:ext cx="802337" cy="1067550"/>
          </a:xfrm>
          <a:custGeom>
            <a:avLst/>
            <a:gdLst>
              <a:gd name="T0" fmla="*/ 2 w 170"/>
              <a:gd name="T1" fmla="*/ 39 h 224"/>
              <a:gd name="T2" fmla="*/ 85 w 170"/>
              <a:gd name="T3" fmla="*/ 0 h 224"/>
              <a:gd name="T4" fmla="*/ 160 w 170"/>
              <a:gd name="T5" fmla="*/ 69 h 224"/>
              <a:gd name="T6" fmla="*/ 109 w 170"/>
              <a:gd name="T7" fmla="*/ 140 h 224"/>
              <a:gd name="T8" fmla="*/ 62 w 170"/>
              <a:gd name="T9" fmla="*/ 182 h 224"/>
              <a:gd name="T10" fmla="*/ 117 w 170"/>
              <a:gd name="T11" fmla="*/ 182 h 224"/>
              <a:gd name="T12" fmla="*/ 117 w 170"/>
              <a:gd name="T13" fmla="*/ 157 h 224"/>
              <a:gd name="T14" fmla="*/ 170 w 170"/>
              <a:gd name="T15" fmla="*/ 157 h 224"/>
              <a:gd name="T16" fmla="*/ 170 w 170"/>
              <a:gd name="T17" fmla="*/ 224 h 224"/>
              <a:gd name="T18" fmla="*/ 0 w 170"/>
              <a:gd name="T19" fmla="*/ 224 h 224"/>
              <a:gd name="T20" fmla="*/ 0 w 170"/>
              <a:gd name="T21" fmla="*/ 178 h 224"/>
              <a:gd name="T22" fmla="*/ 46 w 170"/>
              <a:gd name="T23" fmla="*/ 125 h 224"/>
              <a:gd name="T24" fmla="*/ 102 w 170"/>
              <a:gd name="T25" fmla="*/ 72 h 224"/>
              <a:gd name="T26" fmla="*/ 75 w 170"/>
              <a:gd name="T27" fmla="*/ 51 h 224"/>
              <a:gd name="T28" fmla="*/ 36 w 170"/>
              <a:gd name="T29" fmla="*/ 75 h 224"/>
              <a:gd name="T30" fmla="*/ 2 w 170"/>
              <a:gd name="T31" fmla="*/ 39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0" h="224">
                <a:moveTo>
                  <a:pt x="2" y="39"/>
                </a:moveTo>
                <a:cubicBezTo>
                  <a:pt x="24" y="14"/>
                  <a:pt x="53" y="0"/>
                  <a:pt x="85" y="0"/>
                </a:cubicBezTo>
                <a:cubicBezTo>
                  <a:pt x="127" y="0"/>
                  <a:pt x="160" y="27"/>
                  <a:pt x="160" y="69"/>
                </a:cubicBezTo>
                <a:cubicBezTo>
                  <a:pt x="160" y="106"/>
                  <a:pt x="143" y="118"/>
                  <a:pt x="109" y="140"/>
                </a:cubicBezTo>
                <a:cubicBezTo>
                  <a:pt x="94" y="150"/>
                  <a:pt x="69" y="170"/>
                  <a:pt x="62" y="182"/>
                </a:cubicBezTo>
                <a:cubicBezTo>
                  <a:pt x="117" y="182"/>
                  <a:pt x="117" y="182"/>
                  <a:pt x="117" y="182"/>
                </a:cubicBezTo>
                <a:cubicBezTo>
                  <a:pt x="117" y="157"/>
                  <a:pt x="117" y="157"/>
                  <a:pt x="117" y="157"/>
                </a:cubicBezTo>
                <a:cubicBezTo>
                  <a:pt x="170" y="157"/>
                  <a:pt x="170" y="157"/>
                  <a:pt x="170" y="157"/>
                </a:cubicBezTo>
                <a:cubicBezTo>
                  <a:pt x="170" y="224"/>
                  <a:pt x="170" y="224"/>
                  <a:pt x="170" y="224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178"/>
                  <a:pt x="0" y="178"/>
                  <a:pt x="0" y="178"/>
                </a:cubicBezTo>
                <a:cubicBezTo>
                  <a:pt x="17" y="150"/>
                  <a:pt x="26" y="141"/>
                  <a:pt x="46" y="125"/>
                </a:cubicBezTo>
                <a:cubicBezTo>
                  <a:pt x="68" y="105"/>
                  <a:pt x="102" y="92"/>
                  <a:pt x="102" y="72"/>
                </a:cubicBezTo>
                <a:cubicBezTo>
                  <a:pt x="102" y="56"/>
                  <a:pt x="90" y="51"/>
                  <a:pt x="75" y="51"/>
                </a:cubicBezTo>
                <a:cubicBezTo>
                  <a:pt x="58" y="51"/>
                  <a:pt x="46" y="65"/>
                  <a:pt x="36" y="75"/>
                </a:cubicBezTo>
                <a:lnTo>
                  <a:pt x="2" y="39"/>
                </a:lnTo>
                <a:close/>
              </a:path>
            </a:pathLst>
          </a:custGeom>
          <a:solidFill>
            <a:srgbClr val="F8D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27"/>
          <p:cNvSpPr>
            <a:spLocks noEditPoints="1"/>
          </p:cNvSpPr>
          <p:nvPr/>
        </p:nvSpPr>
        <p:spPr bwMode="auto">
          <a:xfrm>
            <a:off x="5121108" y="1205517"/>
            <a:ext cx="1062193" cy="1105056"/>
          </a:xfrm>
          <a:custGeom>
            <a:avLst/>
            <a:gdLst>
              <a:gd name="T0" fmla="*/ 0 w 225"/>
              <a:gd name="T1" fmla="*/ 115 h 232"/>
              <a:gd name="T2" fmla="*/ 111 w 225"/>
              <a:gd name="T3" fmla="*/ 0 h 232"/>
              <a:gd name="T4" fmla="*/ 225 w 225"/>
              <a:gd name="T5" fmla="*/ 117 h 232"/>
              <a:gd name="T6" fmla="*/ 113 w 225"/>
              <a:gd name="T7" fmla="*/ 232 h 232"/>
              <a:gd name="T8" fmla="*/ 0 w 225"/>
              <a:gd name="T9" fmla="*/ 115 h 232"/>
              <a:gd name="T10" fmla="*/ 146 w 225"/>
              <a:gd name="T11" fmla="*/ 117 h 232"/>
              <a:gd name="T12" fmla="*/ 111 w 225"/>
              <a:gd name="T13" fmla="*/ 48 h 232"/>
              <a:gd name="T14" fmla="*/ 78 w 225"/>
              <a:gd name="T15" fmla="*/ 115 h 232"/>
              <a:gd name="T16" fmla="*/ 113 w 225"/>
              <a:gd name="T17" fmla="*/ 182 h 232"/>
              <a:gd name="T18" fmla="*/ 146 w 225"/>
              <a:gd name="T19" fmla="*/ 117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5" h="232">
                <a:moveTo>
                  <a:pt x="0" y="115"/>
                </a:moveTo>
                <a:cubicBezTo>
                  <a:pt x="0" y="47"/>
                  <a:pt x="46" y="0"/>
                  <a:pt x="111" y="0"/>
                </a:cubicBezTo>
                <a:cubicBezTo>
                  <a:pt x="189" y="0"/>
                  <a:pt x="225" y="46"/>
                  <a:pt x="225" y="117"/>
                </a:cubicBezTo>
                <a:cubicBezTo>
                  <a:pt x="225" y="188"/>
                  <a:pt x="185" y="232"/>
                  <a:pt x="113" y="232"/>
                </a:cubicBezTo>
                <a:cubicBezTo>
                  <a:pt x="47" y="232"/>
                  <a:pt x="0" y="194"/>
                  <a:pt x="0" y="115"/>
                </a:cubicBezTo>
                <a:close/>
                <a:moveTo>
                  <a:pt x="146" y="117"/>
                </a:moveTo>
                <a:cubicBezTo>
                  <a:pt x="146" y="79"/>
                  <a:pt x="135" y="48"/>
                  <a:pt x="111" y="48"/>
                </a:cubicBezTo>
                <a:cubicBezTo>
                  <a:pt x="92" y="48"/>
                  <a:pt x="78" y="76"/>
                  <a:pt x="78" y="115"/>
                </a:cubicBezTo>
                <a:cubicBezTo>
                  <a:pt x="78" y="156"/>
                  <a:pt x="93" y="182"/>
                  <a:pt x="113" y="182"/>
                </a:cubicBezTo>
                <a:cubicBezTo>
                  <a:pt x="133" y="182"/>
                  <a:pt x="146" y="156"/>
                  <a:pt x="146" y="117"/>
                </a:cubicBezTo>
                <a:close/>
              </a:path>
            </a:pathLst>
          </a:custGeom>
          <a:solidFill>
            <a:srgbClr val="F8DC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96" name="组合 295"/>
          <p:cNvGrpSpPr/>
          <p:nvPr/>
        </p:nvGrpSpPr>
        <p:grpSpPr>
          <a:xfrm>
            <a:off x="7070024" y="1201499"/>
            <a:ext cx="1086303" cy="1099697"/>
            <a:chOff x="7260156" y="1138579"/>
            <a:chExt cx="1171937" cy="1186387"/>
          </a:xfrm>
        </p:grpSpPr>
        <p:sp>
          <p:nvSpPr>
            <p:cNvPr id="297" name="Freeform 28"/>
            <p:cNvSpPr>
              <a:spLocks noEditPoints="1"/>
            </p:cNvSpPr>
            <p:nvPr/>
          </p:nvSpPr>
          <p:spPr bwMode="auto">
            <a:xfrm>
              <a:off x="7260156" y="1138579"/>
              <a:ext cx="1171937" cy="1186387"/>
            </a:xfrm>
            <a:custGeom>
              <a:avLst/>
              <a:gdLst>
                <a:gd name="T0" fmla="*/ 115 w 230"/>
                <a:gd name="T1" fmla="*/ 0 h 231"/>
                <a:gd name="T2" fmla="*/ 0 w 230"/>
                <a:gd name="T3" fmla="*/ 115 h 231"/>
                <a:gd name="T4" fmla="*/ 115 w 230"/>
                <a:gd name="T5" fmla="*/ 231 h 231"/>
                <a:gd name="T6" fmla="*/ 230 w 230"/>
                <a:gd name="T7" fmla="*/ 115 h 231"/>
                <a:gd name="T8" fmla="*/ 115 w 230"/>
                <a:gd name="T9" fmla="*/ 0 h 231"/>
                <a:gd name="T10" fmla="*/ 115 w 230"/>
                <a:gd name="T11" fmla="*/ 151 h 231"/>
                <a:gd name="T12" fmla="*/ 79 w 230"/>
                <a:gd name="T13" fmla="*/ 115 h 231"/>
                <a:gd name="T14" fmla="*/ 115 w 230"/>
                <a:gd name="T15" fmla="*/ 80 h 231"/>
                <a:gd name="T16" fmla="*/ 150 w 230"/>
                <a:gd name="T17" fmla="*/ 115 h 231"/>
                <a:gd name="T18" fmla="*/ 115 w 230"/>
                <a:gd name="T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0" h="231">
                  <a:moveTo>
                    <a:pt x="115" y="0"/>
                  </a:moveTo>
                  <a:cubicBezTo>
                    <a:pt x="51" y="0"/>
                    <a:pt x="0" y="51"/>
                    <a:pt x="0" y="115"/>
                  </a:cubicBezTo>
                  <a:cubicBezTo>
                    <a:pt x="0" y="179"/>
                    <a:pt x="51" y="231"/>
                    <a:pt x="115" y="231"/>
                  </a:cubicBezTo>
                  <a:cubicBezTo>
                    <a:pt x="179" y="231"/>
                    <a:pt x="230" y="179"/>
                    <a:pt x="230" y="115"/>
                  </a:cubicBezTo>
                  <a:cubicBezTo>
                    <a:pt x="230" y="51"/>
                    <a:pt x="179" y="0"/>
                    <a:pt x="115" y="0"/>
                  </a:cubicBezTo>
                  <a:close/>
                  <a:moveTo>
                    <a:pt x="115" y="151"/>
                  </a:moveTo>
                  <a:cubicBezTo>
                    <a:pt x="79" y="115"/>
                    <a:pt x="79" y="115"/>
                    <a:pt x="79" y="115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50" y="115"/>
                    <a:pt x="150" y="115"/>
                    <a:pt x="150" y="115"/>
                  </a:cubicBezTo>
                  <a:lnTo>
                    <a:pt x="115" y="151"/>
                  </a:lnTo>
                  <a:close/>
                </a:path>
              </a:pathLst>
            </a:custGeom>
            <a:solidFill>
              <a:srgbClr val="F8D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"/>
            <p:cNvSpPr>
              <a:spLocks noEditPoints="1"/>
            </p:cNvSpPr>
            <p:nvPr/>
          </p:nvSpPr>
          <p:spPr bwMode="auto">
            <a:xfrm>
              <a:off x="7291947" y="1168925"/>
              <a:ext cx="1109800" cy="1119915"/>
            </a:xfrm>
            <a:custGeom>
              <a:avLst/>
              <a:gdLst>
                <a:gd name="T0" fmla="*/ 109 w 218"/>
                <a:gd name="T1" fmla="*/ 0 h 218"/>
                <a:gd name="T2" fmla="*/ 0 w 218"/>
                <a:gd name="T3" fmla="*/ 109 h 218"/>
                <a:gd name="T4" fmla="*/ 109 w 218"/>
                <a:gd name="T5" fmla="*/ 218 h 218"/>
                <a:gd name="T6" fmla="*/ 218 w 218"/>
                <a:gd name="T7" fmla="*/ 109 h 218"/>
                <a:gd name="T8" fmla="*/ 109 w 218"/>
                <a:gd name="T9" fmla="*/ 0 h 218"/>
                <a:gd name="T10" fmla="*/ 109 w 218"/>
                <a:gd name="T11" fmla="*/ 143 h 218"/>
                <a:gd name="T12" fmla="*/ 75 w 218"/>
                <a:gd name="T13" fmla="*/ 109 h 218"/>
                <a:gd name="T14" fmla="*/ 109 w 218"/>
                <a:gd name="T15" fmla="*/ 76 h 218"/>
                <a:gd name="T16" fmla="*/ 143 w 218"/>
                <a:gd name="T17" fmla="*/ 109 h 218"/>
                <a:gd name="T18" fmla="*/ 109 w 218"/>
                <a:gd name="T19" fmla="*/ 14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18">
                  <a:moveTo>
                    <a:pt x="109" y="0"/>
                  </a:moveTo>
                  <a:cubicBezTo>
                    <a:pt x="49" y="0"/>
                    <a:pt x="0" y="49"/>
                    <a:pt x="0" y="109"/>
                  </a:cubicBezTo>
                  <a:cubicBezTo>
                    <a:pt x="0" y="170"/>
                    <a:pt x="49" y="218"/>
                    <a:pt x="109" y="218"/>
                  </a:cubicBezTo>
                  <a:cubicBezTo>
                    <a:pt x="169" y="218"/>
                    <a:pt x="218" y="170"/>
                    <a:pt x="218" y="109"/>
                  </a:cubicBezTo>
                  <a:cubicBezTo>
                    <a:pt x="218" y="49"/>
                    <a:pt x="169" y="0"/>
                    <a:pt x="109" y="0"/>
                  </a:cubicBezTo>
                  <a:close/>
                  <a:moveTo>
                    <a:pt x="109" y="143"/>
                  </a:moveTo>
                  <a:cubicBezTo>
                    <a:pt x="75" y="109"/>
                    <a:pt x="75" y="109"/>
                    <a:pt x="75" y="109"/>
                  </a:cubicBezTo>
                  <a:cubicBezTo>
                    <a:pt x="109" y="76"/>
                    <a:pt x="109" y="76"/>
                    <a:pt x="109" y="76"/>
                  </a:cubicBezTo>
                  <a:cubicBezTo>
                    <a:pt x="143" y="109"/>
                    <a:pt x="143" y="109"/>
                    <a:pt x="143" y="109"/>
                  </a:cubicBezTo>
                  <a:lnTo>
                    <a:pt x="109" y="143"/>
                  </a:lnTo>
                  <a:close/>
                </a:path>
              </a:pathLst>
            </a:custGeom>
            <a:solidFill>
              <a:srgbClr val="F8D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0"/>
            <p:cNvSpPr>
              <a:spLocks noEditPoints="1"/>
            </p:cNvSpPr>
            <p:nvPr/>
          </p:nvSpPr>
          <p:spPr bwMode="auto">
            <a:xfrm>
              <a:off x="7346859" y="1225282"/>
              <a:ext cx="998531" cy="1007201"/>
            </a:xfrm>
            <a:custGeom>
              <a:avLst/>
              <a:gdLst>
                <a:gd name="T0" fmla="*/ 98 w 196"/>
                <a:gd name="T1" fmla="*/ 0 h 196"/>
                <a:gd name="T2" fmla="*/ 0 w 196"/>
                <a:gd name="T3" fmla="*/ 98 h 196"/>
                <a:gd name="T4" fmla="*/ 98 w 196"/>
                <a:gd name="T5" fmla="*/ 196 h 196"/>
                <a:gd name="T6" fmla="*/ 196 w 196"/>
                <a:gd name="T7" fmla="*/ 98 h 196"/>
                <a:gd name="T8" fmla="*/ 98 w 196"/>
                <a:gd name="T9" fmla="*/ 0 h 196"/>
                <a:gd name="T10" fmla="*/ 98 w 196"/>
                <a:gd name="T11" fmla="*/ 134 h 196"/>
                <a:gd name="T12" fmla="*/ 62 w 196"/>
                <a:gd name="T13" fmla="*/ 98 h 196"/>
                <a:gd name="T14" fmla="*/ 98 w 196"/>
                <a:gd name="T15" fmla="*/ 63 h 196"/>
                <a:gd name="T16" fmla="*/ 133 w 196"/>
                <a:gd name="T17" fmla="*/ 98 h 196"/>
                <a:gd name="T18" fmla="*/ 98 w 196"/>
                <a:gd name="T19" fmla="*/ 13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96">
                  <a:moveTo>
                    <a:pt x="98" y="0"/>
                  </a:move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8" y="196"/>
                  </a:cubicBezTo>
                  <a:cubicBezTo>
                    <a:pt x="152" y="196"/>
                    <a:pt x="196" y="152"/>
                    <a:pt x="196" y="98"/>
                  </a:cubicBezTo>
                  <a:cubicBezTo>
                    <a:pt x="196" y="44"/>
                    <a:pt x="152" y="0"/>
                    <a:pt x="98" y="0"/>
                  </a:cubicBezTo>
                  <a:close/>
                  <a:moveTo>
                    <a:pt x="98" y="134"/>
                  </a:moveTo>
                  <a:cubicBezTo>
                    <a:pt x="62" y="98"/>
                    <a:pt x="62" y="98"/>
                    <a:pt x="62" y="98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33" y="98"/>
                    <a:pt x="133" y="98"/>
                    <a:pt x="133" y="98"/>
                  </a:cubicBezTo>
                  <a:lnTo>
                    <a:pt x="98" y="134"/>
                  </a:ln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1"/>
            <p:cNvSpPr>
              <a:spLocks noEditPoints="1"/>
            </p:cNvSpPr>
            <p:nvPr/>
          </p:nvSpPr>
          <p:spPr bwMode="auto">
            <a:xfrm>
              <a:off x="7570842" y="1452155"/>
              <a:ext cx="550565" cy="554900"/>
            </a:xfrm>
            <a:custGeom>
              <a:avLst/>
              <a:gdLst>
                <a:gd name="T0" fmla="*/ 191 w 381"/>
                <a:gd name="T1" fmla="*/ 0 h 384"/>
                <a:gd name="T2" fmla="*/ 0 w 381"/>
                <a:gd name="T3" fmla="*/ 192 h 384"/>
                <a:gd name="T4" fmla="*/ 191 w 381"/>
                <a:gd name="T5" fmla="*/ 384 h 384"/>
                <a:gd name="T6" fmla="*/ 381 w 381"/>
                <a:gd name="T7" fmla="*/ 192 h 384"/>
                <a:gd name="T8" fmla="*/ 191 w 381"/>
                <a:gd name="T9" fmla="*/ 0 h 384"/>
                <a:gd name="T10" fmla="*/ 64 w 381"/>
                <a:gd name="T11" fmla="*/ 192 h 384"/>
                <a:gd name="T12" fmla="*/ 191 w 381"/>
                <a:gd name="T13" fmla="*/ 67 h 384"/>
                <a:gd name="T14" fmla="*/ 314 w 381"/>
                <a:gd name="T15" fmla="*/ 192 h 384"/>
                <a:gd name="T16" fmla="*/ 191 w 381"/>
                <a:gd name="T17" fmla="*/ 320 h 384"/>
                <a:gd name="T18" fmla="*/ 64 w 381"/>
                <a:gd name="T19" fmla="*/ 19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" h="384">
                  <a:moveTo>
                    <a:pt x="191" y="0"/>
                  </a:moveTo>
                  <a:lnTo>
                    <a:pt x="0" y="192"/>
                  </a:lnTo>
                  <a:lnTo>
                    <a:pt x="191" y="384"/>
                  </a:lnTo>
                  <a:lnTo>
                    <a:pt x="381" y="192"/>
                  </a:lnTo>
                  <a:lnTo>
                    <a:pt x="191" y="0"/>
                  </a:lnTo>
                  <a:close/>
                  <a:moveTo>
                    <a:pt x="64" y="192"/>
                  </a:moveTo>
                  <a:lnTo>
                    <a:pt x="191" y="67"/>
                  </a:lnTo>
                  <a:lnTo>
                    <a:pt x="314" y="192"/>
                  </a:lnTo>
                  <a:lnTo>
                    <a:pt x="191" y="320"/>
                  </a:lnTo>
                  <a:lnTo>
                    <a:pt x="64" y="192"/>
                  </a:lnTo>
                  <a:close/>
                </a:path>
              </a:pathLst>
            </a:custGeom>
            <a:solidFill>
              <a:srgbClr val="F8D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1" name="组合 300"/>
          <p:cNvGrpSpPr/>
          <p:nvPr/>
        </p:nvGrpSpPr>
        <p:grpSpPr>
          <a:xfrm>
            <a:off x="4794131" y="540786"/>
            <a:ext cx="2816452" cy="438507"/>
            <a:chOff x="4773613" y="2198688"/>
            <a:chExt cx="3038475" cy="473075"/>
          </a:xfrm>
        </p:grpSpPr>
        <p:sp>
          <p:nvSpPr>
            <p:cNvPr id="302" name="Freeform 112"/>
            <p:cNvSpPr>
              <a:spLocks/>
            </p:cNvSpPr>
            <p:nvPr/>
          </p:nvSpPr>
          <p:spPr bwMode="auto">
            <a:xfrm>
              <a:off x="4791076" y="2217738"/>
              <a:ext cx="3001963" cy="434975"/>
            </a:xfrm>
            <a:custGeom>
              <a:avLst/>
              <a:gdLst>
                <a:gd name="T0" fmla="*/ 26 w 664"/>
                <a:gd name="T1" fmla="*/ 96 h 96"/>
                <a:gd name="T2" fmla="*/ 26 w 664"/>
                <a:gd name="T3" fmla="*/ 92 h 96"/>
                <a:gd name="T4" fmla="*/ 4 w 664"/>
                <a:gd name="T5" fmla="*/ 70 h 96"/>
                <a:gd name="T6" fmla="*/ 0 w 664"/>
                <a:gd name="T7" fmla="*/ 70 h 96"/>
                <a:gd name="T8" fmla="*/ 0 w 664"/>
                <a:gd name="T9" fmla="*/ 29 h 96"/>
                <a:gd name="T10" fmla="*/ 4 w 664"/>
                <a:gd name="T11" fmla="*/ 29 h 96"/>
                <a:gd name="T12" fmla="*/ 26 w 664"/>
                <a:gd name="T13" fmla="*/ 7 h 96"/>
                <a:gd name="T14" fmla="*/ 26 w 664"/>
                <a:gd name="T15" fmla="*/ 4 h 96"/>
                <a:gd name="T16" fmla="*/ 26 w 664"/>
                <a:gd name="T17" fmla="*/ 0 h 96"/>
                <a:gd name="T18" fmla="*/ 639 w 664"/>
                <a:gd name="T19" fmla="*/ 0 h 96"/>
                <a:gd name="T20" fmla="*/ 638 w 664"/>
                <a:gd name="T21" fmla="*/ 4 h 96"/>
                <a:gd name="T22" fmla="*/ 638 w 664"/>
                <a:gd name="T23" fmla="*/ 7 h 96"/>
                <a:gd name="T24" fmla="*/ 660 w 664"/>
                <a:gd name="T25" fmla="*/ 29 h 96"/>
                <a:gd name="T26" fmla="*/ 664 w 664"/>
                <a:gd name="T27" fmla="*/ 29 h 96"/>
                <a:gd name="T28" fmla="*/ 664 w 664"/>
                <a:gd name="T29" fmla="*/ 70 h 96"/>
                <a:gd name="T30" fmla="*/ 660 w 664"/>
                <a:gd name="T31" fmla="*/ 70 h 96"/>
                <a:gd name="T32" fmla="*/ 638 w 664"/>
                <a:gd name="T33" fmla="*/ 92 h 96"/>
                <a:gd name="T34" fmla="*/ 638 w 664"/>
                <a:gd name="T35" fmla="*/ 96 h 96"/>
                <a:gd name="T36" fmla="*/ 26 w 664"/>
                <a:gd name="T3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4" h="96">
                  <a:moveTo>
                    <a:pt x="26" y="96"/>
                  </a:moveTo>
                  <a:cubicBezTo>
                    <a:pt x="26" y="92"/>
                    <a:pt x="26" y="92"/>
                    <a:pt x="26" y="92"/>
                  </a:cubicBezTo>
                  <a:cubicBezTo>
                    <a:pt x="26" y="80"/>
                    <a:pt x="16" y="70"/>
                    <a:pt x="4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6" y="29"/>
                    <a:pt x="26" y="19"/>
                    <a:pt x="26" y="7"/>
                  </a:cubicBezTo>
                  <a:cubicBezTo>
                    <a:pt x="26" y="6"/>
                    <a:pt x="26" y="5"/>
                    <a:pt x="26" y="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639" y="0"/>
                    <a:pt x="639" y="0"/>
                    <a:pt x="639" y="0"/>
                  </a:cubicBezTo>
                  <a:cubicBezTo>
                    <a:pt x="638" y="4"/>
                    <a:pt x="638" y="4"/>
                    <a:pt x="638" y="4"/>
                  </a:cubicBezTo>
                  <a:cubicBezTo>
                    <a:pt x="638" y="5"/>
                    <a:pt x="638" y="6"/>
                    <a:pt x="638" y="7"/>
                  </a:cubicBezTo>
                  <a:cubicBezTo>
                    <a:pt x="638" y="19"/>
                    <a:pt x="648" y="29"/>
                    <a:pt x="660" y="29"/>
                  </a:cubicBezTo>
                  <a:cubicBezTo>
                    <a:pt x="664" y="29"/>
                    <a:pt x="664" y="29"/>
                    <a:pt x="664" y="29"/>
                  </a:cubicBezTo>
                  <a:cubicBezTo>
                    <a:pt x="664" y="70"/>
                    <a:pt x="664" y="70"/>
                    <a:pt x="664" y="70"/>
                  </a:cubicBezTo>
                  <a:cubicBezTo>
                    <a:pt x="660" y="70"/>
                    <a:pt x="660" y="70"/>
                    <a:pt x="660" y="70"/>
                  </a:cubicBezTo>
                  <a:cubicBezTo>
                    <a:pt x="648" y="70"/>
                    <a:pt x="638" y="80"/>
                    <a:pt x="638" y="92"/>
                  </a:cubicBezTo>
                  <a:cubicBezTo>
                    <a:pt x="638" y="96"/>
                    <a:pt x="638" y="96"/>
                    <a:pt x="638" y="96"/>
                  </a:cubicBezTo>
                  <a:lnTo>
                    <a:pt x="26" y="96"/>
                  </a:lnTo>
                  <a:close/>
                </a:path>
              </a:pathLst>
            </a:custGeom>
            <a:solidFill>
              <a:srgbClr val="8A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13"/>
            <p:cNvSpPr>
              <a:spLocks noEditPoints="1"/>
            </p:cNvSpPr>
            <p:nvPr/>
          </p:nvSpPr>
          <p:spPr bwMode="auto">
            <a:xfrm>
              <a:off x="4773613" y="2198688"/>
              <a:ext cx="3038475" cy="473075"/>
            </a:xfrm>
            <a:custGeom>
              <a:avLst/>
              <a:gdLst>
                <a:gd name="T0" fmla="*/ 638 w 672"/>
                <a:gd name="T1" fmla="*/ 8 h 104"/>
                <a:gd name="T2" fmla="*/ 638 w 672"/>
                <a:gd name="T3" fmla="*/ 11 h 104"/>
                <a:gd name="T4" fmla="*/ 664 w 672"/>
                <a:gd name="T5" fmla="*/ 37 h 104"/>
                <a:gd name="T6" fmla="*/ 664 w 672"/>
                <a:gd name="T7" fmla="*/ 70 h 104"/>
                <a:gd name="T8" fmla="*/ 638 w 672"/>
                <a:gd name="T9" fmla="*/ 96 h 104"/>
                <a:gd name="T10" fmla="*/ 336 w 672"/>
                <a:gd name="T11" fmla="*/ 96 h 104"/>
                <a:gd name="T12" fmla="*/ 34 w 672"/>
                <a:gd name="T13" fmla="*/ 96 h 104"/>
                <a:gd name="T14" fmla="*/ 8 w 672"/>
                <a:gd name="T15" fmla="*/ 70 h 104"/>
                <a:gd name="T16" fmla="*/ 8 w 672"/>
                <a:gd name="T17" fmla="*/ 37 h 104"/>
                <a:gd name="T18" fmla="*/ 34 w 672"/>
                <a:gd name="T19" fmla="*/ 11 h 104"/>
                <a:gd name="T20" fmla="*/ 34 w 672"/>
                <a:gd name="T21" fmla="*/ 8 h 104"/>
                <a:gd name="T22" fmla="*/ 336 w 672"/>
                <a:gd name="T23" fmla="*/ 8 h 104"/>
                <a:gd name="T24" fmla="*/ 638 w 672"/>
                <a:gd name="T25" fmla="*/ 8 h 104"/>
                <a:gd name="T26" fmla="*/ 647 w 672"/>
                <a:gd name="T27" fmla="*/ 0 h 104"/>
                <a:gd name="T28" fmla="*/ 638 w 672"/>
                <a:gd name="T29" fmla="*/ 0 h 104"/>
                <a:gd name="T30" fmla="*/ 336 w 672"/>
                <a:gd name="T31" fmla="*/ 0 h 104"/>
                <a:gd name="T32" fmla="*/ 34 w 672"/>
                <a:gd name="T33" fmla="*/ 0 h 104"/>
                <a:gd name="T34" fmla="*/ 25 w 672"/>
                <a:gd name="T35" fmla="*/ 0 h 104"/>
                <a:gd name="T36" fmla="*/ 26 w 672"/>
                <a:gd name="T37" fmla="*/ 9 h 104"/>
                <a:gd name="T38" fmla="*/ 26 w 672"/>
                <a:gd name="T39" fmla="*/ 11 h 104"/>
                <a:gd name="T40" fmla="*/ 8 w 672"/>
                <a:gd name="T41" fmla="*/ 29 h 104"/>
                <a:gd name="T42" fmla="*/ 0 w 672"/>
                <a:gd name="T43" fmla="*/ 29 h 104"/>
                <a:gd name="T44" fmla="*/ 0 w 672"/>
                <a:gd name="T45" fmla="*/ 37 h 104"/>
                <a:gd name="T46" fmla="*/ 0 w 672"/>
                <a:gd name="T47" fmla="*/ 70 h 104"/>
                <a:gd name="T48" fmla="*/ 0 w 672"/>
                <a:gd name="T49" fmla="*/ 78 h 104"/>
                <a:gd name="T50" fmla="*/ 8 w 672"/>
                <a:gd name="T51" fmla="*/ 78 h 104"/>
                <a:gd name="T52" fmla="*/ 26 w 672"/>
                <a:gd name="T53" fmla="*/ 96 h 104"/>
                <a:gd name="T54" fmla="*/ 26 w 672"/>
                <a:gd name="T55" fmla="*/ 104 h 104"/>
                <a:gd name="T56" fmla="*/ 34 w 672"/>
                <a:gd name="T57" fmla="*/ 104 h 104"/>
                <a:gd name="T58" fmla="*/ 336 w 672"/>
                <a:gd name="T59" fmla="*/ 104 h 104"/>
                <a:gd name="T60" fmla="*/ 638 w 672"/>
                <a:gd name="T61" fmla="*/ 104 h 104"/>
                <a:gd name="T62" fmla="*/ 646 w 672"/>
                <a:gd name="T63" fmla="*/ 104 h 104"/>
                <a:gd name="T64" fmla="*/ 646 w 672"/>
                <a:gd name="T65" fmla="*/ 96 h 104"/>
                <a:gd name="T66" fmla="*/ 664 w 672"/>
                <a:gd name="T67" fmla="*/ 78 h 104"/>
                <a:gd name="T68" fmla="*/ 672 w 672"/>
                <a:gd name="T69" fmla="*/ 78 h 104"/>
                <a:gd name="T70" fmla="*/ 672 w 672"/>
                <a:gd name="T71" fmla="*/ 70 h 104"/>
                <a:gd name="T72" fmla="*/ 672 w 672"/>
                <a:gd name="T73" fmla="*/ 37 h 104"/>
                <a:gd name="T74" fmla="*/ 672 w 672"/>
                <a:gd name="T75" fmla="*/ 29 h 104"/>
                <a:gd name="T76" fmla="*/ 664 w 672"/>
                <a:gd name="T77" fmla="*/ 29 h 104"/>
                <a:gd name="T78" fmla="*/ 646 w 672"/>
                <a:gd name="T79" fmla="*/ 11 h 104"/>
                <a:gd name="T80" fmla="*/ 646 w 672"/>
                <a:gd name="T81" fmla="*/ 9 h 104"/>
                <a:gd name="T82" fmla="*/ 647 w 672"/>
                <a:gd name="T8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2" h="104">
                  <a:moveTo>
                    <a:pt x="638" y="8"/>
                  </a:moveTo>
                  <a:cubicBezTo>
                    <a:pt x="638" y="9"/>
                    <a:pt x="638" y="10"/>
                    <a:pt x="638" y="11"/>
                  </a:cubicBezTo>
                  <a:cubicBezTo>
                    <a:pt x="638" y="25"/>
                    <a:pt x="650" y="37"/>
                    <a:pt x="664" y="37"/>
                  </a:cubicBezTo>
                  <a:cubicBezTo>
                    <a:pt x="664" y="70"/>
                    <a:pt x="664" y="70"/>
                    <a:pt x="664" y="70"/>
                  </a:cubicBezTo>
                  <a:cubicBezTo>
                    <a:pt x="650" y="70"/>
                    <a:pt x="638" y="81"/>
                    <a:pt x="638" y="96"/>
                  </a:cubicBezTo>
                  <a:cubicBezTo>
                    <a:pt x="336" y="96"/>
                    <a:pt x="336" y="96"/>
                    <a:pt x="336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81"/>
                    <a:pt x="22" y="70"/>
                    <a:pt x="8" y="70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22" y="37"/>
                    <a:pt x="34" y="25"/>
                    <a:pt x="34" y="11"/>
                  </a:cubicBezTo>
                  <a:cubicBezTo>
                    <a:pt x="34" y="10"/>
                    <a:pt x="34" y="9"/>
                    <a:pt x="34" y="8"/>
                  </a:cubicBezTo>
                  <a:cubicBezTo>
                    <a:pt x="336" y="8"/>
                    <a:pt x="336" y="8"/>
                    <a:pt x="336" y="8"/>
                  </a:cubicBezTo>
                  <a:cubicBezTo>
                    <a:pt x="638" y="8"/>
                    <a:pt x="638" y="8"/>
                    <a:pt x="638" y="8"/>
                  </a:cubicBezTo>
                  <a:moveTo>
                    <a:pt x="647" y="0"/>
                  </a:moveTo>
                  <a:cubicBezTo>
                    <a:pt x="638" y="0"/>
                    <a:pt x="638" y="0"/>
                    <a:pt x="638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10"/>
                    <a:pt x="26" y="11"/>
                  </a:cubicBezTo>
                  <a:cubicBezTo>
                    <a:pt x="26" y="21"/>
                    <a:pt x="18" y="29"/>
                    <a:pt x="8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18" y="78"/>
                    <a:pt x="26" y="86"/>
                    <a:pt x="26" y="96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36" y="104"/>
                    <a:pt x="336" y="104"/>
                    <a:pt x="3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6" y="104"/>
                    <a:pt x="646" y="104"/>
                    <a:pt x="646" y="104"/>
                  </a:cubicBezTo>
                  <a:cubicBezTo>
                    <a:pt x="646" y="96"/>
                    <a:pt x="646" y="96"/>
                    <a:pt x="646" y="96"/>
                  </a:cubicBezTo>
                  <a:cubicBezTo>
                    <a:pt x="646" y="86"/>
                    <a:pt x="654" y="78"/>
                    <a:pt x="664" y="78"/>
                  </a:cubicBezTo>
                  <a:cubicBezTo>
                    <a:pt x="672" y="78"/>
                    <a:pt x="672" y="78"/>
                    <a:pt x="672" y="78"/>
                  </a:cubicBezTo>
                  <a:cubicBezTo>
                    <a:pt x="672" y="70"/>
                    <a:pt x="672" y="70"/>
                    <a:pt x="672" y="70"/>
                  </a:cubicBezTo>
                  <a:cubicBezTo>
                    <a:pt x="672" y="37"/>
                    <a:pt x="672" y="37"/>
                    <a:pt x="672" y="37"/>
                  </a:cubicBezTo>
                  <a:cubicBezTo>
                    <a:pt x="672" y="29"/>
                    <a:pt x="672" y="29"/>
                    <a:pt x="672" y="29"/>
                  </a:cubicBezTo>
                  <a:cubicBezTo>
                    <a:pt x="664" y="29"/>
                    <a:pt x="664" y="29"/>
                    <a:pt x="664" y="29"/>
                  </a:cubicBezTo>
                  <a:cubicBezTo>
                    <a:pt x="654" y="29"/>
                    <a:pt x="646" y="21"/>
                    <a:pt x="646" y="11"/>
                  </a:cubicBezTo>
                  <a:cubicBezTo>
                    <a:pt x="646" y="10"/>
                    <a:pt x="646" y="9"/>
                    <a:pt x="646" y="9"/>
                  </a:cubicBezTo>
                  <a:cubicBezTo>
                    <a:pt x="647" y="0"/>
                    <a:pt x="647" y="0"/>
                    <a:pt x="647" y="0"/>
                  </a:cubicBezTo>
                  <a:close/>
                </a:path>
              </a:pathLst>
            </a:custGeom>
            <a:solidFill>
              <a:srgbClr val="F8D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14"/>
            <p:cNvSpPr>
              <a:spLocks/>
            </p:cNvSpPr>
            <p:nvPr/>
          </p:nvSpPr>
          <p:spPr bwMode="auto">
            <a:xfrm>
              <a:off x="4972051" y="2335213"/>
              <a:ext cx="200025" cy="195263"/>
            </a:xfrm>
            <a:custGeom>
              <a:avLst/>
              <a:gdLst>
                <a:gd name="T0" fmla="*/ 0 w 126"/>
                <a:gd name="T1" fmla="*/ 0 h 123"/>
                <a:gd name="T2" fmla="*/ 57 w 126"/>
                <a:gd name="T3" fmla="*/ 0 h 123"/>
                <a:gd name="T4" fmla="*/ 57 w 126"/>
                <a:gd name="T5" fmla="*/ 23 h 123"/>
                <a:gd name="T6" fmla="*/ 46 w 126"/>
                <a:gd name="T7" fmla="*/ 23 h 123"/>
                <a:gd name="T8" fmla="*/ 46 w 126"/>
                <a:gd name="T9" fmla="*/ 52 h 123"/>
                <a:gd name="T10" fmla="*/ 77 w 126"/>
                <a:gd name="T11" fmla="*/ 52 h 123"/>
                <a:gd name="T12" fmla="*/ 77 w 126"/>
                <a:gd name="T13" fmla="*/ 23 h 123"/>
                <a:gd name="T14" fmla="*/ 69 w 126"/>
                <a:gd name="T15" fmla="*/ 23 h 123"/>
                <a:gd name="T16" fmla="*/ 69 w 126"/>
                <a:gd name="T17" fmla="*/ 0 h 123"/>
                <a:gd name="T18" fmla="*/ 126 w 126"/>
                <a:gd name="T19" fmla="*/ 0 h 123"/>
                <a:gd name="T20" fmla="*/ 126 w 126"/>
                <a:gd name="T21" fmla="*/ 23 h 123"/>
                <a:gd name="T22" fmla="*/ 114 w 126"/>
                <a:gd name="T23" fmla="*/ 23 h 123"/>
                <a:gd name="T24" fmla="*/ 114 w 126"/>
                <a:gd name="T25" fmla="*/ 100 h 123"/>
                <a:gd name="T26" fmla="*/ 126 w 126"/>
                <a:gd name="T27" fmla="*/ 100 h 123"/>
                <a:gd name="T28" fmla="*/ 126 w 126"/>
                <a:gd name="T29" fmla="*/ 123 h 123"/>
                <a:gd name="T30" fmla="*/ 69 w 126"/>
                <a:gd name="T31" fmla="*/ 123 h 123"/>
                <a:gd name="T32" fmla="*/ 69 w 126"/>
                <a:gd name="T33" fmla="*/ 100 h 123"/>
                <a:gd name="T34" fmla="*/ 77 w 126"/>
                <a:gd name="T35" fmla="*/ 100 h 123"/>
                <a:gd name="T36" fmla="*/ 77 w 126"/>
                <a:gd name="T37" fmla="*/ 75 h 123"/>
                <a:gd name="T38" fmla="*/ 46 w 126"/>
                <a:gd name="T39" fmla="*/ 75 h 123"/>
                <a:gd name="T40" fmla="*/ 46 w 126"/>
                <a:gd name="T41" fmla="*/ 100 h 123"/>
                <a:gd name="T42" fmla="*/ 57 w 126"/>
                <a:gd name="T43" fmla="*/ 100 h 123"/>
                <a:gd name="T44" fmla="*/ 57 w 126"/>
                <a:gd name="T45" fmla="*/ 123 h 123"/>
                <a:gd name="T46" fmla="*/ 0 w 126"/>
                <a:gd name="T47" fmla="*/ 123 h 123"/>
                <a:gd name="T48" fmla="*/ 0 w 126"/>
                <a:gd name="T49" fmla="*/ 100 h 123"/>
                <a:gd name="T50" fmla="*/ 9 w 126"/>
                <a:gd name="T51" fmla="*/ 100 h 123"/>
                <a:gd name="T52" fmla="*/ 9 w 126"/>
                <a:gd name="T53" fmla="*/ 23 h 123"/>
                <a:gd name="T54" fmla="*/ 0 w 126"/>
                <a:gd name="T55" fmla="*/ 23 h 123"/>
                <a:gd name="T56" fmla="*/ 0 w 126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23">
                  <a:moveTo>
                    <a:pt x="0" y="0"/>
                  </a:moveTo>
                  <a:lnTo>
                    <a:pt x="57" y="0"/>
                  </a:lnTo>
                  <a:lnTo>
                    <a:pt x="57" y="23"/>
                  </a:lnTo>
                  <a:lnTo>
                    <a:pt x="46" y="23"/>
                  </a:lnTo>
                  <a:lnTo>
                    <a:pt x="46" y="52"/>
                  </a:lnTo>
                  <a:lnTo>
                    <a:pt x="77" y="52"/>
                  </a:lnTo>
                  <a:lnTo>
                    <a:pt x="77" y="23"/>
                  </a:lnTo>
                  <a:lnTo>
                    <a:pt x="69" y="23"/>
                  </a:lnTo>
                  <a:lnTo>
                    <a:pt x="69" y="0"/>
                  </a:lnTo>
                  <a:lnTo>
                    <a:pt x="126" y="0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14" y="100"/>
                  </a:lnTo>
                  <a:lnTo>
                    <a:pt x="126" y="100"/>
                  </a:lnTo>
                  <a:lnTo>
                    <a:pt x="126" y="123"/>
                  </a:lnTo>
                  <a:lnTo>
                    <a:pt x="69" y="123"/>
                  </a:lnTo>
                  <a:lnTo>
                    <a:pt x="69" y="100"/>
                  </a:lnTo>
                  <a:lnTo>
                    <a:pt x="77" y="100"/>
                  </a:lnTo>
                  <a:lnTo>
                    <a:pt x="77" y="75"/>
                  </a:lnTo>
                  <a:lnTo>
                    <a:pt x="46" y="75"/>
                  </a:lnTo>
                  <a:lnTo>
                    <a:pt x="46" y="100"/>
                  </a:lnTo>
                  <a:lnTo>
                    <a:pt x="57" y="100"/>
                  </a:lnTo>
                  <a:lnTo>
                    <a:pt x="57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9" y="100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15"/>
            <p:cNvSpPr>
              <a:spLocks noEditPoints="1"/>
            </p:cNvSpPr>
            <p:nvPr/>
          </p:nvSpPr>
          <p:spPr bwMode="auto">
            <a:xfrm>
              <a:off x="5180013" y="2335213"/>
              <a:ext cx="217488" cy="195263"/>
            </a:xfrm>
            <a:custGeom>
              <a:avLst/>
              <a:gdLst>
                <a:gd name="T0" fmla="*/ 137 w 137"/>
                <a:gd name="T1" fmla="*/ 123 h 123"/>
                <a:gd name="T2" fmla="*/ 69 w 137"/>
                <a:gd name="T3" fmla="*/ 123 h 123"/>
                <a:gd name="T4" fmla="*/ 69 w 137"/>
                <a:gd name="T5" fmla="*/ 100 h 123"/>
                <a:gd name="T6" fmla="*/ 86 w 137"/>
                <a:gd name="T7" fmla="*/ 100 h 123"/>
                <a:gd name="T8" fmla="*/ 83 w 137"/>
                <a:gd name="T9" fmla="*/ 89 h 123"/>
                <a:gd name="T10" fmla="*/ 46 w 137"/>
                <a:gd name="T11" fmla="*/ 89 h 123"/>
                <a:gd name="T12" fmla="*/ 43 w 137"/>
                <a:gd name="T13" fmla="*/ 100 h 123"/>
                <a:gd name="T14" fmla="*/ 54 w 137"/>
                <a:gd name="T15" fmla="*/ 100 h 123"/>
                <a:gd name="T16" fmla="*/ 54 w 137"/>
                <a:gd name="T17" fmla="*/ 123 h 123"/>
                <a:gd name="T18" fmla="*/ 0 w 137"/>
                <a:gd name="T19" fmla="*/ 123 h 123"/>
                <a:gd name="T20" fmla="*/ 0 w 137"/>
                <a:gd name="T21" fmla="*/ 100 h 123"/>
                <a:gd name="T22" fmla="*/ 12 w 137"/>
                <a:gd name="T23" fmla="*/ 100 h 123"/>
                <a:gd name="T24" fmla="*/ 35 w 137"/>
                <a:gd name="T25" fmla="*/ 23 h 123"/>
                <a:gd name="T26" fmla="*/ 29 w 137"/>
                <a:gd name="T27" fmla="*/ 23 h 123"/>
                <a:gd name="T28" fmla="*/ 29 w 137"/>
                <a:gd name="T29" fmla="*/ 0 h 123"/>
                <a:gd name="T30" fmla="*/ 94 w 137"/>
                <a:gd name="T31" fmla="*/ 0 h 123"/>
                <a:gd name="T32" fmla="*/ 126 w 137"/>
                <a:gd name="T33" fmla="*/ 100 h 123"/>
                <a:gd name="T34" fmla="*/ 137 w 137"/>
                <a:gd name="T35" fmla="*/ 100 h 123"/>
                <a:gd name="T36" fmla="*/ 137 w 137"/>
                <a:gd name="T37" fmla="*/ 123 h 123"/>
                <a:gd name="T38" fmla="*/ 52 w 137"/>
                <a:gd name="T39" fmla="*/ 66 h 123"/>
                <a:gd name="T40" fmla="*/ 74 w 137"/>
                <a:gd name="T41" fmla="*/ 66 h 123"/>
                <a:gd name="T42" fmla="*/ 63 w 137"/>
                <a:gd name="T43" fmla="*/ 29 h 123"/>
                <a:gd name="T44" fmla="*/ 52 w 137"/>
                <a:gd name="T45" fmla="*/ 6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" h="123">
                  <a:moveTo>
                    <a:pt x="137" y="123"/>
                  </a:moveTo>
                  <a:lnTo>
                    <a:pt x="69" y="123"/>
                  </a:lnTo>
                  <a:lnTo>
                    <a:pt x="69" y="100"/>
                  </a:lnTo>
                  <a:lnTo>
                    <a:pt x="86" y="100"/>
                  </a:lnTo>
                  <a:lnTo>
                    <a:pt x="83" y="89"/>
                  </a:lnTo>
                  <a:lnTo>
                    <a:pt x="46" y="89"/>
                  </a:lnTo>
                  <a:lnTo>
                    <a:pt x="43" y="100"/>
                  </a:lnTo>
                  <a:lnTo>
                    <a:pt x="54" y="100"/>
                  </a:lnTo>
                  <a:lnTo>
                    <a:pt x="54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35" y="23"/>
                  </a:lnTo>
                  <a:lnTo>
                    <a:pt x="29" y="23"/>
                  </a:lnTo>
                  <a:lnTo>
                    <a:pt x="29" y="0"/>
                  </a:lnTo>
                  <a:lnTo>
                    <a:pt x="94" y="0"/>
                  </a:lnTo>
                  <a:lnTo>
                    <a:pt x="126" y="100"/>
                  </a:lnTo>
                  <a:lnTo>
                    <a:pt x="137" y="100"/>
                  </a:lnTo>
                  <a:lnTo>
                    <a:pt x="137" y="123"/>
                  </a:lnTo>
                  <a:close/>
                  <a:moveTo>
                    <a:pt x="52" y="66"/>
                  </a:moveTo>
                  <a:lnTo>
                    <a:pt x="74" y="66"/>
                  </a:lnTo>
                  <a:lnTo>
                    <a:pt x="63" y="29"/>
                  </a:lnTo>
                  <a:lnTo>
                    <a:pt x="52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16"/>
            <p:cNvSpPr>
              <a:spLocks noEditPoints="1"/>
            </p:cNvSpPr>
            <p:nvPr/>
          </p:nvSpPr>
          <p:spPr bwMode="auto">
            <a:xfrm>
              <a:off x="5411788" y="2335213"/>
              <a:ext cx="166688" cy="195263"/>
            </a:xfrm>
            <a:custGeom>
              <a:avLst/>
              <a:gdLst>
                <a:gd name="T0" fmla="*/ 0 w 37"/>
                <a:gd name="T1" fmla="*/ 0 h 43"/>
                <a:gd name="T2" fmla="*/ 20 w 37"/>
                <a:gd name="T3" fmla="*/ 0 h 43"/>
                <a:gd name="T4" fmla="*/ 37 w 37"/>
                <a:gd name="T5" fmla="*/ 13 h 43"/>
                <a:gd name="T6" fmla="*/ 21 w 37"/>
                <a:gd name="T7" fmla="*/ 25 h 43"/>
                <a:gd name="T8" fmla="*/ 16 w 37"/>
                <a:gd name="T9" fmla="*/ 25 h 43"/>
                <a:gd name="T10" fmla="*/ 16 w 37"/>
                <a:gd name="T11" fmla="*/ 35 h 43"/>
                <a:gd name="T12" fmla="*/ 20 w 37"/>
                <a:gd name="T13" fmla="*/ 35 h 43"/>
                <a:gd name="T14" fmla="*/ 20 w 37"/>
                <a:gd name="T15" fmla="*/ 43 h 43"/>
                <a:gd name="T16" fmla="*/ 0 w 37"/>
                <a:gd name="T17" fmla="*/ 43 h 43"/>
                <a:gd name="T18" fmla="*/ 0 w 37"/>
                <a:gd name="T19" fmla="*/ 35 h 43"/>
                <a:gd name="T20" fmla="*/ 3 w 37"/>
                <a:gd name="T21" fmla="*/ 35 h 43"/>
                <a:gd name="T22" fmla="*/ 3 w 37"/>
                <a:gd name="T23" fmla="*/ 8 h 43"/>
                <a:gd name="T24" fmla="*/ 0 w 37"/>
                <a:gd name="T25" fmla="*/ 8 h 43"/>
                <a:gd name="T26" fmla="*/ 0 w 37"/>
                <a:gd name="T27" fmla="*/ 0 h 43"/>
                <a:gd name="T28" fmla="*/ 16 w 37"/>
                <a:gd name="T29" fmla="*/ 8 h 43"/>
                <a:gd name="T30" fmla="*/ 16 w 37"/>
                <a:gd name="T31" fmla="*/ 19 h 43"/>
                <a:gd name="T32" fmla="*/ 19 w 37"/>
                <a:gd name="T33" fmla="*/ 19 h 43"/>
                <a:gd name="T34" fmla="*/ 25 w 37"/>
                <a:gd name="T35" fmla="*/ 14 h 43"/>
                <a:gd name="T36" fmla="*/ 19 w 37"/>
                <a:gd name="T37" fmla="*/ 8 h 43"/>
                <a:gd name="T38" fmla="*/ 16 w 37"/>
                <a:gd name="T3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4" y="0"/>
                    <a:pt x="37" y="6"/>
                    <a:pt x="37" y="13"/>
                  </a:cubicBezTo>
                  <a:cubicBezTo>
                    <a:pt x="37" y="21"/>
                    <a:pt x="29" y="25"/>
                    <a:pt x="21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5" y="17"/>
                    <a:pt x="25" y="14"/>
                  </a:cubicBezTo>
                  <a:cubicBezTo>
                    <a:pt x="25" y="10"/>
                    <a:pt x="22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17"/>
            <p:cNvSpPr>
              <a:spLocks noEditPoints="1"/>
            </p:cNvSpPr>
            <p:nvPr/>
          </p:nvSpPr>
          <p:spPr bwMode="auto">
            <a:xfrm>
              <a:off x="5588001" y="2335213"/>
              <a:ext cx="166688" cy="195263"/>
            </a:xfrm>
            <a:custGeom>
              <a:avLst/>
              <a:gdLst>
                <a:gd name="T0" fmla="*/ 0 w 37"/>
                <a:gd name="T1" fmla="*/ 0 h 43"/>
                <a:gd name="T2" fmla="*/ 20 w 37"/>
                <a:gd name="T3" fmla="*/ 0 h 43"/>
                <a:gd name="T4" fmla="*/ 37 w 37"/>
                <a:gd name="T5" fmla="*/ 13 h 43"/>
                <a:gd name="T6" fmla="*/ 21 w 37"/>
                <a:gd name="T7" fmla="*/ 25 h 43"/>
                <a:gd name="T8" fmla="*/ 16 w 37"/>
                <a:gd name="T9" fmla="*/ 25 h 43"/>
                <a:gd name="T10" fmla="*/ 16 w 37"/>
                <a:gd name="T11" fmla="*/ 35 h 43"/>
                <a:gd name="T12" fmla="*/ 20 w 37"/>
                <a:gd name="T13" fmla="*/ 35 h 43"/>
                <a:gd name="T14" fmla="*/ 20 w 37"/>
                <a:gd name="T15" fmla="*/ 43 h 43"/>
                <a:gd name="T16" fmla="*/ 0 w 37"/>
                <a:gd name="T17" fmla="*/ 43 h 43"/>
                <a:gd name="T18" fmla="*/ 0 w 37"/>
                <a:gd name="T19" fmla="*/ 35 h 43"/>
                <a:gd name="T20" fmla="*/ 3 w 37"/>
                <a:gd name="T21" fmla="*/ 35 h 43"/>
                <a:gd name="T22" fmla="*/ 3 w 37"/>
                <a:gd name="T23" fmla="*/ 8 h 43"/>
                <a:gd name="T24" fmla="*/ 0 w 37"/>
                <a:gd name="T25" fmla="*/ 8 h 43"/>
                <a:gd name="T26" fmla="*/ 0 w 37"/>
                <a:gd name="T27" fmla="*/ 0 h 43"/>
                <a:gd name="T28" fmla="*/ 16 w 37"/>
                <a:gd name="T29" fmla="*/ 8 h 43"/>
                <a:gd name="T30" fmla="*/ 16 w 37"/>
                <a:gd name="T31" fmla="*/ 19 h 43"/>
                <a:gd name="T32" fmla="*/ 19 w 37"/>
                <a:gd name="T33" fmla="*/ 19 h 43"/>
                <a:gd name="T34" fmla="*/ 25 w 37"/>
                <a:gd name="T35" fmla="*/ 14 h 43"/>
                <a:gd name="T36" fmla="*/ 19 w 37"/>
                <a:gd name="T37" fmla="*/ 8 h 43"/>
                <a:gd name="T38" fmla="*/ 16 w 37"/>
                <a:gd name="T3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4" y="0"/>
                    <a:pt x="37" y="6"/>
                    <a:pt x="37" y="13"/>
                  </a:cubicBezTo>
                  <a:cubicBezTo>
                    <a:pt x="37" y="21"/>
                    <a:pt x="29" y="25"/>
                    <a:pt x="21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5" y="17"/>
                    <a:pt x="25" y="14"/>
                  </a:cubicBezTo>
                  <a:cubicBezTo>
                    <a:pt x="25" y="10"/>
                    <a:pt x="23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18"/>
            <p:cNvSpPr>
              <a:spLocks/>
            </p:cNvSpPr>
            <p:nvPr/>
          </p:nvSpPr>
          <p:spPr bwMode="auto">
            <a:xfrm>
              <a:off x="5754688" y="2335213"/>
              <a:ext cx="190500" cy="195263"/>
            </a:xfrm>
            <a:custGeom>
              <a:avLst/>
              <a:gdLst>
                <a:gd name="T0" fmla="*/ 23 w 42"/>
                <a:gd name="T1" fmla="*/ 20 h 43"/>
                <a:gd name="T2" fmla="*/ 26 w 42"/>
                <a:gd name="T3" fmla="*/ 14 h 43"/>
                <a:gd name="T4" fmla="*/ 29 w 42"/>
                <a:gd name="T5" fmla="*/ 8 h 43"/>
                <a:gd name="T6" fmla="*/ 26 w 42"/>
                <a:gd name="T7" fmla="*/ 8 h 43"/>
                <a:gd name="T8" fmla="*/ 26 w 42"/>
                <a:gd name="T9" fmla="*/ 0 h 43"/>
                <a:gd name="T10" fmla="*/ 42 w 42"/>
                <a:gd name="T11" fmla="*/ 0 h 43"/>
                <a:gd name="T12" fmla="*/ 42 w 42"/>
                <a:gd name="T13" fmla="*/ 8 h 43"/>
                <a:gd name="T14" fmla="*/ 39 w 42"/>
                <a:gd name="T15" fmla="*/ 8 h 43"/>
                <a:gd name="T16" fmla="*/ 28 w 42"/>
                <a:gd name="T17" fmla="*/ 28 h 43"/>
                <a:gd name="T18" fmla="*/ 28 w 42"/>
                <a:gd name="T19" fmla="*/ 35 h 43"/>
                <a:gd name="T20" fmla="*/ 31 w 42"/>
                <a:gd name="T21" fmla="*/ 35 h 43"/>
                <a:gd name="T22" fmla="*/ 31 w 42"/>
                <a:gd name="T23" fmla="*/ 43 h 43"/>
                <a:gd name="T24" fmla="*/ 11 w 42"/>
                <a:gd name="T25" fmla="*/ 43 h 43"/>
                <a:gd name="T26" fmla="*/ 11 w 42"/>
                <a:gd name="T27" fmla="*/ 35 h 43"/>
                <a:gd name="T28" fmla="*/ 15 w 42"/>
                <a:gd name="T29" fmla="*/ 35 h 43"/>
                <a:gd name="T30" fmla="*/ 15 w 42"/>
                <a:gd name="T31" fmla="*/ 28 h 43"/>
                <a:gd name="T32" fmla="*/ 3 w 42"/>
                <a:gd name="T33" fmla="*/ 8 h 43"/>
                <a:gd name="T34" fmla="*/ 0 w 42"/>
                <a:gd name="T35" fmla="*/ 8 h 43"/>
                <a:gd name="T36" fmla="*/ 0 w 42"/>
                <a:gd name="T37" fmla="*/ 0 h 43"/>
                <a:gd name="T38" fmla="*/ 21 w 42"/>
                <a:gd name="T39" fmla="*/ 0 h 43"/>
                <a:gd name="T40" fmla="*/ 21 w 42"/>
                <a:gd name="T41" fmla="*/ 8 h 43"/>
                <a:gd name="T42" fmla="*/ 18 w 42"/>
                <a:gd name="T43" fmla="*/ 8 h 43"/>
                <a:gd name="T44" fmla="*/ 21 w 42"/>
                <a:gd name="T45" fmla="*/ 15 h 43"/>
                <a:gd name="T46" fmla="*/ 23 w 42"/>
                <a:gd name="T47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43">
                  <a:moveTo>
                    <a:pt x="23" y="20"/>
                  </a:moveTo>
                  <a:cubicBezTo>
                    <a:pt x="24" y="18"/>
                    <a:pt x="25" y="16"/>
                    <a:pt x="26" y="1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6"/>
                    <a:pt x="23" y="18"/>
                    <a:pt x="2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19"/>
            <p:cNvSpPr>
              <a:spLocks/>
            </p:cNvSpPr>
            <p:nvPr/>
          </p:nvSpPr>
          <p:spPr bwMode="auto">
            <a:xfrm>
              <a:off x="6016626" y="2335213"/>
              <a:ext cx="212725" cy="195263"/>
            </a:xfrm>
            <a:custGeom>
              <a:avLst/>
              <a:gdLst>
                <a:gd name="T0" fmla="*/ 134 w 134"/>
                <a:gd name="T1" fmla="*/ 23 h 123"/>
                <a:gd name="T2" fmla="*/ 123 w 134"/>
                <a:gd name="T3" fmla="*/ 23 h 123"/>
                <a:gd name="T4" fmla="*/ 123 w 134"/>
                <a:gd name="T5" fmla="*/ 123 h 123"/>
                <a:gd name="T6" fmla="*/ 86 w 134"/>
                <a:gd name="T7" fmla="*/ 123 h 123"/>
                <a:gd name="T8" fmla="*/ 40 w 134"/>
                <a:gd name="T9" fmla="*/ 57 h 123"/>
                <a:gd name="T10" fmla="*/ 40 w 134"/>
                <a:gd name="T11" fmla="*/ 100 h 123"/>
                <a:gd name="T12" fmla="*/ 54 w 134"/>
                <a:gd name="T13" fmla="*/ 100 h 123"/>
                <a:gd name="T14" fmla="*/ 54 w 134"/>
                <a:gd name="T15" fmla="*/ 123 h 123"/>
                <a:gd name="T16" fmla="*/ 0 w 134"/>
                <a:gd name="T17" fmla="*/ 123 h 123"/>
                <a:gd name="T18" fmla="*/ 0 w 134"/>
                <a:gd name="T19" fmla="*/ 100 h 123"/>
                <a:gd name="T20" fmla="*/ 12 w 134"/>
                <a:gd name="T21" fmla="*/ 100 h 123"/>
                <a:gd name="T22" fmla="*/ 12 w 134"/>
                <a:gd name="T23" fmla="*/ 23 h 123"/>
                <a:gd name="T24" fmla="*/ 0 w 134"/>
                <a:gd name="T25" fmla="*/ 23 h 123"/>
                <a:gd name="T26" fmla="*/ 0 w 134"/>
                <a:gd name="T27" fmla="*/ 0 h 123"/>
                <a:gd name="T28" fmla="*/ 51 w 134"/>
                <a:gd name="T29" fmla="*/ 0 h 123"/>
                <a:gd name="T30" fmla="*/ 94 w 134"/>
                <a:gd name="T31" fmla="*/ 66 h 123"/>
                <a:gd name="T32" fmla="*/ 94 w 134"/>
                <a:gd name="T33" fmla="*/ 23 h 123"/>
                <a:gd name="T34" fmla="*/ 83 w 134"/>
                <a:gd name="T35" fmla="*/ 23 h 123"/>
                <a:gd name="T36" fmla="*/ 83 w 134"/>
                <a:gd name="T37" fmla="*/ 0 h 123"/>
                <a:gd name="T38" fmla="*/ 134 w 134"/>
                <a:gd name="T39" fmla="*/ 0 h 123"/>
                <a:gd name="T40" fmla="*/ 134 w 134"/>
                <a:gd name="T41" fmla="*/ 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123">
                  <a:moveTo>
                    <a:pt x="134" y="23"/>
                  </a:moveTo>
                  <a:lnTo>
                    <a:pt x="123" y="23"/>
                  </a:lnTo>
                  <a:lnTo>
                    <a:pt x="123" y="123"/>
                  </a:lnTo>
                  <a:lnTo>
                    <a:pt x="86" y="123"/>
                  </a:lnTo>
                  <a:lnTo>
                    <a:pt x="40" y="57"/>
                  </a:lnTo>
                  <a:lnTo>
                    <a:pt x="40" y="100"/>
                  </a:lnTo>
                  <a:lnTo>
                    <a:pt x="54" y="100"/>
                  </a:lnTo>
                  <a:lnTo>
                    <a:pt x="54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12" y="23"/>
                  </a:lnTo>
                  <a:lnTo>
                    <a:pt x="0" y="23"/>
                  </a:lnTo>
                  <a:lnTo>
                    <a:pt x="0" y="0"/>
                  </a:lnTo>
                  <a:lnTo>
                    <a:pt x="51" y="0"/>
                  </a:lnTo>
                  <a:lnTo>
                    <a:pt x="94" y="66"/>
                  </a:lnTo>
                  <a:lnTo>
                    <a:pt x="94" y="23"/>
                  </a:lnTo>
                  <a:lnTo>
                    <a:pt x="83" y="23"/>
                  </a:lnTo>
                  <a:lnTo>
                    <a:pt x="83" y="0"/>
                  </a:lnTo>
                  <a:lnTo>
                    <a:pt x="134" y="0"/>
                  </a:lnTo>
                  <a:lnTo>
                    <a:pt x="134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0"/>
            <p:cNvSpPr>
              <a:spLocks/>
            </p:cNvSpPr>
            <p:nvPr/>
          </p:nvSpPr>
          <p:spPr bwMode="auto">
            <a:xfrm>
              <a:off x="6243638" y="2335213"/>
              <a:ext cx="166688" cy="195263"/>
            </a:xfrm>
            <a:custGeom>
              <a:avLst/>
              <a:gdLst>
                <a:gd name="T0" fmla="*/ 0 w 105"/>
                <a:gd name="T1" fmla="*/ 0 h 123"/>
                <a:gd name="T2" fmla="*/ 105 w 105"/>
                <a:gd name="T3" fmla="*/ 0 h 123"/>
                <a:gd name="T4" fmla="*/ 105 w 105"/>
                <a:gd name="T5" fmla="*/ 40 h 123"/>
                <a:gd name="T6" fmla="*/ 74 w 105"/>
                <a:gd name="T7" fmla="*/ 40 h 123"/>
                <a:gd name="T8" fmla="*/ 74 w 105"/>
                <a:gd name="T9" fmla="*/ 23 h 123"/>
                <a:gd name="T10" fmla="*/ 48 w 105"/>
                <a:gd name="T11" fmla="*/ 23 h 123"/>
                <a:gd name="T12" fmla="*/ 48 w 105"/>
                <a:gd name="T13" fmla="*/ 49 h 123"/>
                <a:gd name="T14" fmla="*/ 79 w 105"/>
                <a:gd name="T15" fmla="*/ 49 h 123"/>
                <a:gd name="T16" fmla="*/ 79 w 105"/>
                <a:gd name="T17" fmla="*/ 72 h 123"/>
                <a:gd name="T18" fmla="*/ 48 w 105"/>
                <a:gd name="T19" fmla="*/ 72 h 123"/>
                <a:gd name="T20" fmla="*/ 48 w 105"/>
                <a:gd name="T21" fmla="*/ 100 h 123"/>
                <a:gd name="T22" fmla="*/ 74 w 105"/>
                <a:gd name="T23" fmla="*/ 100 h 123"/>
                <a:gd name="T24" fmla="*/ 74 w 105"/>
                <a:gd name="T25" fmla="*/ 83 h 123"/>
                <a:gd name="T26" fmla="*/ 105 w 105"/>
                <a:gd name="T27" fmla="*/ 83 h 123"/>
                <a:gd name="T28" fmla="*/ 105 w 105"/>
                <a:gd name="T29" fmla="*/ 123 h 123"/>
                <a:gd name="T30" fmla="*/ 0 w 105"/>
                <a:gd name="T31" fmla="*/ 123 h 123"/>
                <a:gd name="T32" fmla="*/ 0 w 105"/>
                <a:gd name="T33" fmla="*/ 100 h 123"/>
                <a:gd name="T34" fmla="*/ 11 w 105"/>
                <a:gd name="T35" fmla="*/ 100 h 123"/>
                <a:gd name="T36" fmla="*/ 11 w 105"/>
                <a:gd name="T37" fmla="*/ 23 h 123"/>
                <a:gd name="T38" fmla="*/ 0 w 105"/>
                <a:gd name="T39" fmla="*/ 23 h 123"/>
                <a:gd name="T40" fmla="*/ 0 w 10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23">
                  <a:moveTo>
                    <a:pt x="0" y="0"/>
                  </a:moveTo>
                  <a:lnTo>
                    <a:pt x="105" y="0"/>
                  </a:lnTo>
                  <a:lnTo>
                    <a:pt x="105" y="40"/>
                  </a:lnTo>
                  <a:lnTo>
                    <a:pt x="74" y="40"/>
                  </a:lnTo>
                  <a:lnTo>
                    <a:pt x="74" y="23"/>
                  </a:lnTo>
                  <a:lnTo>
                    <a:pt x="48" y="23"/>
                  </a:lnTo>
                  <a:lnTo>
                    <a:pt x="48" y="49"/>
                  </a:lnTo>
                  <a:lnTo>
                    <a:pt x="79" y="49"/>
                  </a:lnTo>
                  <a:lnTo>
                    <a:pt x="79" y="72"/>
                  </a:lnTo>
                  <a:lnTo>
                    <a:pt x="48" y="72"/>
                  </a:lnTo>
                  <a:lnTo>
                    <a:pt x="48" y="100"/>
                  </a:lnTo>
                  <a:lnTo>
                    <a:pt x="74" y="100"/>
                  </a:lnTo>
                  <a:lnTo>
                    <a:pt x="74" y="83"/>
                  </a:lnTo>
                  <a:lnTo>
                    <a:pt x="105" y="83"/>
                  </a:lnTo>
                  <a:lnTo>
                    <a:pt x="10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1" y="100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1"/>
            <p:cNvSpPr>
              <a:spLocks/>
            </p:cNvSpPr>
            <p:nvPr/>
          </p:nvSpPr>
          <p:spPr bwMode="auto">
            <a:xfrm>
              <a:off x="6415088" y="2335213"/>
              <a:ext cx="284163" cy="195263"/>
            </a:xfrm>
            <a:custGeom>
              <a:avLst/>
              <a:gdLst>
                <a:gd name="T0" fmla="*/ 20 w 63"/>
                <a:gd name="T1" fmla="*/ 29 h 43"/>
                <a:gd name="T2" fmla="*/ 23 w 63"/>
                <a:gd name="T3" fmla="*/ 14 h 43"/>
                <a:gd name="T4" fmla="*/ 26 w 63"/>
                <a:gd name="T5" fmla="*/ 0 h 43"/>
                <a:gd name="T6" fmla="*/ 39 w 63"/>
                <a:gd name="T7" fmla="*/ 0 h 43"/>
                <a:gd name="T8" fmla="*/ 43 w 63"/>
                <a:gd name="T9" fmla="*/ 17 h 43"/>
                <a:gd name="T10" fmla="*/ 45 w 63"/>
                <a:gd name="T11" fmla="*/ 29 h 43"/>
                <a:gd name="T12" fmla="*/ 45 w 63"/>
                <a:gd name="T13" fmla="*/ 29 h 43"/>
                <a:gd name="T14" fmla="*/ 47 w 63"/>
                <a:gd name="T15" fmla="*/ 17 h 43"/>
                <a:gd name="T16" fmla="*/ 49 w 63"/>
                <a:gd name="T17" fmla="*/ 8 h 43"/>
                <a:gd name="T18" fmla="*/ 46 w 63"/>
                <a:gd name="T19" fmla="*/ 8 h 43"/>
                <a:gd name="T20" fmla="*/ 46 w 63"/>
                <a:gd name="T21" fmla="*/ 0 h 43"/>
                <a:gd name="T22" fmla="*/ 63 w 63"/>
                <a:gd name="T23" fmla="*/ 0 h 43"/>
                <a:gd name="T24" fmla="*/ 63 w 63"/>
                <a:gd name="T25" fmla="*/ 8 h 43"/>
                <a:gd name="T26" fmla="*/ 60 w 63"/>
                <a:gd name="T27" fmla="*/ 8 h 43"/>
                <a:gd name="T28" fmla="*/ 51 w 63"/>
                <a:gd name="T29" fmla="*/ 43 h 43"/>
                <a:gd name="T30" fmla="*/ 36 w 63"/>
                <a:gd name="T31" fmla="*/ 43 h 43"/>
                <a:gd name="T32" fmla="*/ 33 w 63"/>
                <a:gd name="T33" fmla="*/ 28 h 43"/>
                <a:gd name="T34" fmla="*/ 31 w 63"/>
                <a:gd name="T35" fmla="*/ 21 h 43"/>
                <a:gd name="T36" fmla="*/ 31 w 63"/>
                <a:gd name="T37" fmla="*/ 21 h 43"/>
                <a:gd name="T38" fmla="*/ 29 w 63"/>
                <a:gd name="T39" fmla="*/ 28 h 43"/>
                <a:gd name="T40" fmla="*/ 26 w 63"/>
                <a:gd name="T41" fmla="*/ 43 h 43"/>
                <a:gd name="T42" fmla="*/ 11 w 63"/>
                <a:gd name="T43" fmla="*/ 43 h 43"/>
                <a:gd name="T44" fmla="*/ 3 w 63"/>
                <a:gd name="T45" fmla="*/ 8 h 43"/>
                <a:gd name="T46" fmla="*/ 0 w 63"/>
                <a:gd name="T47" fmla="*/ 8 h 43"/>
                <a:gd name="T48" fmla="*/ 0 w 63"/>
                <a:gd name="T49" fmla="*/ 0 h 43"/>
                <a:gd name="T50" fmla="*/ 20 w 63"/>
                <a:gd name="T51" fmla="*/ 0 h 43"/>
                <a:gd name="T52" fmla="*/ 20 w 63"/>
                <a:gd name="T53" fmla="*/ 8 h 43"/>
                <a:gd name="T54" fmla="*/ 17 w 63"/>
                <a:gd name="T55" fmla="*/ 8 h 43"/>
                <a:gd name="T56" fmla="*/ 18 w 63"/>
                <a:gd name="T57" fmla="*/ 17 h 43"/>
                <a:gd name="T58" fmla="*/ 20 w 63"/>
                <a:gd name="T59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43">
                  <a:moveTo>
                    <a:pt x="20" y="29"/>
                  </a:moveTo>
                  <a:cubicBezTo>
                    <a:pt x="21" y="27"/>
                    <a:pt x="22" y="20"/>
                    <a:pt x="23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21"/>
                    <a:pt x="45" y="26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6"/>
                    <a:pt x="46" y="20"/>
                    <a:pt x="47" y="1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6"/>
                    <a:pt x="31" y="23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3"/>
                    <a:pt x="30" y="27"/>
                    <a:pt x="29" y="28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20"/>
                    <a:pt x="20" y="27"/>
                    <a:pt x="2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2"/>
            <p:cNvSpPr>
              <a:spLocks/>
            </p:cNvSpPr>
            <p:nvPr/>
          </p:nvSpPr>
          <p:spPr bwMode="auto">
            <a:xfrm>
              <a:off x="6762751" y="2335213"/>
              <a:ext cx="190500" cy="195263"/>
            </a:xfrm>
            <a:custGeom>
              <a:avLst/>
              <a:gdLst>
                <a:gd name="T0" fmla="*/ 24 w 42"/>
                <a:gd name="T1" fmla="*/ 20 h 43"/>
                <a:gd name="T2" fmla="*/ 26 w 42"/>
                <a:gd name="T3" fmla="*/ 14 h 43"/>
                <a:gd name="T4" fmla="*/ 29 w 42"/>
                <a:gd name="T5" fmla="*/ 8 h 43"/>
                <a:gd name="T6" fmla="*/ 26 w 42"/>
                <a:gd name="T7" fmla="*/ 8 h 43"/>
                <a:gd name="T8" fmla="*/ 26 w 42"/>
                <a:gd name="T9" fmla="*/ 0 h 43"/>
                <a:gd name="T10" fmla="*/ 42 w 42"/>
                <a:gd name="T11" fmla="*/ 0 h 43"/>
                <a:gd name="T12" fmla="*/ 42 w 42"/>
                <a:gd name="T13" fmla="*/ 8 h 43"/>
                <a:gd name="T14" fmla="*/ 39 w 42"/>
                <a:gd name="T15" fmla="*/ 8 h 43"/>
                <a:gd name="T16" fmla="*/ 28 w 42"/>
                <a:gd name="T17" fmla="*/ 28 h 43"/>
                <a:gd name="T18" fmla="*/ 28 w 42"/>
                <a:gd name="T19" fmla="*/ 35 h 43"/>
                <a:gd name="T20" fmla="*/ 31 w 42"/>
                <a:gd name="T21" fmla="*/ 35 h 43"/>
                <a:gd name="T22" fmla="*/ 31 w 42"/>
                <a:gd name="T23" fmla="*/ 43 h 43"/>
                <a:gd name="T24" fmla="*/ 12 w 42"/>
                <a:gd name="T25" fmla="*/ 43 h 43"/>
                <a:gd name="T26" fmla="*/ 12 w 42"/>
                <a:gd name="T27" fmla="*/ 35 h 43"/>
                <a:gd name="T28" fmla="*/ 15 w 42"/>
                <a:gd name="T29" fmla="*/ 35 h 43"/>
                <a:gd name="T30" fmla="*/ 15 w 42"/>
                <a:gd name="T31" fmla="*/ 28 h 43"/>
                <a:gd name="T32" fmla="*/ 3 w 42"/>
                <a:gd name="T33" fmla="*/ 8 h 43"/>
                <a:gd name="T34" fmla="*/ 0 w 42"/>
                <a:gd name="T35" fmla="*/ 8 h 43"/>
                <a:gd name="T36" fmla="*/ 0 w 42"/>
                <a:gd name="T37" fmla="*/ 0 h 43"/>
                <a:gd name="T38" fmla="*/ 21 w 42"/>
                <a:gd name="T39" fmla="*/ 0 h 43"/>
                <a:gd name="T40" fmla="*/ 21 w 42"/>
                <a:gd name="T41" fmla="*/ 8 h 43"/>
                <a:gd name="T42" fmla="*/ 18 w 42"/>
                <a:gd name="T43" fmla="*/ 8 h 43"/>
                <a:gd name="T44" fmla="*/ 22 w 42"/>
                <a:gd name="T45" fmla="*/ 15 h 43"/>
                <a:gd name="T46" fmla="*/ 23 w 42"/>
                <a:gd name="T47" fmla="*/ 20 h 43"/>
                <a:gd name="T48" fmla="*/ 24 w 42"/>
                <a:gd name="T4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43">
                  <a:moveTo>
                    <a:pt x="24" y="20"/>
                  </a:moveTo>
                  <a:cubicBezTo>
                    <a:pt x="24" y="18"/>
                    <a:pt x="25" y="16"/>
                    <a:pt x="26" y="1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3" y="18"/>
                    <a:pt x="23" y="20"/>
                  </a:cubicBezTo>
                  <a:lnTo>
                    <a:pt x="2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3"/>
            <p:cNvSpPr>
              <a:spLocks/>
            </p:cNvSpPr>
            <p:nvPr/>
          </p:nvSpPr>
          <p:spPr bwMode="auto">
            <a:xfrm>
              <a:off x="6958013" y="2335213"/>
              <a:ext cx="166688" cy="195263"/>
            </a:xfrm>
            <a:custGeom>
              <a:avLst/>
              <a:gdLst>
                <a:gd name="T0" fmla="*/ 0 w 105"/>
                <a:gd name="T1" fmla="*/ 0 h 123"/>
                <a:gd name="T2" fmla="*/ 105 w 105"/>
                <a:gd name="T3" fmla="*/ 0 h 123"/>
                <a:gd name="T4" fmla="*/ 105 w 105"/>
                <a:gd name="T5" fmla="*/ 40 h 123"/>
                <a:gd name="T6" fmla="*/ 76 w 105"/>
                <a:gd name="T7" fmla="*/ 40 h 123"/>
                <a:gd name="T8" fmla="*/ 76 w 105"/>
                <a:gd name="T9" fmla="*/ 23 h 123"/>
                <a:gd name="T10" fmla="*/ 48 w 105"/>
                <a:gd name="T11" fmla="*/ 23 h 123"/>
                <a:gd name="T12" fmla="*/ 48 w 105"/>
                <a:gd name="T13" fmla="*/ 49 h 123"/>
                <a:gd name="T14" fmla="*/ 79 w 105"/>
                <a:gd name="T15" fmla="*/ 49 h 123"/>
                <a:gd name="T16" fmla="*/ 79 w 105"/>
                <a:gd name="T17" fmla="*/ 72 h 123"/>
                <a:gd name="T18" fmla="*/ 48 w 105"/>
                <a:gd name="T19" fmla="*/ 72 h 123"/>
                <a:gd name="T20" fmla="*/ 48 w 105"/>
                <a:gd name="T21" fmla="*/ 100 h 123"/>
                <a:gd name="T22" fmla="*/ 76 w 105"/>
                <a:gd name="T23" fmla="*/ 100 h 123"/>
                <a:gd name="T24" fmla="*/ 76 w 105"/>
                <a:gd name="T25" fmla="*/ 83 h 123"/>
                <a:gd name="T26" fmla="*/ 105 w 105"/>
                <a:gd name="T27" fmla="*/ 83 h 123"/>
                <a:gd name="T28" fmla="*/ 105 w 105"/>
                <a:gd name="T29" fmla="*/ 123 h 123"/>
                <a:gd name="T30" fmla="*/ 0 w 105"/>
                <a:gd name="T31" fmla="*/ 123 h 123"/>
                <a:gd name="T32" fmla="*/ 0 w 105"/>
                <a:gd name="T33" fmla="*/ 100 h 123"/>
                <a:gd name="T34" fmla="*/ 11 w 105"/>
                <a:gd name="T35" fmla="*/ 100 h 123"/>
                <a:gd name="T36" fmla="*/ 11 w 105"/>
                <a:gd name="T37" fmla="*/ 23 h 123"/>
                <a:gd name="T38" fmla="*/ 0 w 105"/>
                <a:gd name="T39" fmla="*/ 23 h 123"/>
                <a:gd name="T40" fmla="*/ 0 w 10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23">
                  <a:moveTo>
                    <a:pt x="0" y="0"/>
                  </a:moveTo>
                  <a:lnTo>
                    <a:pt x="105" y="0"/>
                  </a:lnTo>
                  <a:lnTo>
                    <a:pt x="105" y="40"/>
                  </a:lnTo>
                  <a:lnTo>
                    <a:pt x="76" y="40"/>
                  </a:lnTo>
                  <a:lnTo>
                    <a:pt x="76" y="23"/>
                  </a:lnTo>
                  <a:lnTo>
                    <a:pt x="48" y="23"/>
                  </a:lnTo>
                  <a:lnTo>
                    <a:pt x="48" y="49"/>
                  </a:lnTo>
                  <a:lnTo>
                    <a:pt x="79" y="49"/>
                  </a:lnTo>
                  <a:lnTo>
                    <a:pt x="79" y="72"/>
                  </a:lnTo>
                  <a:lnTo>
                    <a:pt x="48" y="72"/>
                  </a:lnTo>
                  <a:lnTo>
                    <a:pt x="48" y="100"/>
                  </a:lnTo>
                  <a:lnTo>
                    <a:pt x="76" y="100"/>
                  </a:lnTo>
                  <a:lnTo>
                    <a:pt x="76" y="83"/>
                  </a:lnTo>
                  <a:lnTo>
                    <a:pt x="105" y="83"/>
                  </a:lnTo>
                  <a:lnTo>
                    <a:pt x="10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1" y="100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24"/>
            <p:cNvSpPr>
              <a:spLocks noEditPoints="1"/>
            </p:cNvSpPr>
            <p:nvPr/>
          </p:nvSpPr>
          <p:spPr bwMode="auto">
            <a:xfrm>
              <a:off x="7137401" y="2335213"/>
              <a:ext cx="217488" cy="195263"/>
            </a:xfrm>
            <a:custGeom>
              <a:avLst/>
              <a:gdLst>
                <a:gd name="T0" fmla="*/ 137 w 137"/>
                <a:gd name="T1" fmla="*/ 123 h 123"/>
                <a:gd name="T2" fmla="*/ 69 w 137"/>
                <a:gd name="T3" fmla="*/ 123 h 123"/>
                <a:gd name="T4" fmla="*/ 69 w 137"/>
                <a:gd name="T5" fmla="*/ 100 h 123"/>
                <a:gd name="T6" fmla="*/ 83 w 137"/>
                <a:gd name="T7" fmla="*/ 100 h 123"/>
                <a:gd name="T8" fmla="*/ 80 w 137"/>
                <a:gd name="T9" fmla="*/ 89 h 123"/>
                <a:gd name="T10" fmla="*/ 46 w 137"/>
                <a:gd name="T11" fmla="*/ 89 h 123"/>
                <a:gd name="T12" fmla="*/ 40 w 137"/>
                <a:gd name="T13" fmla="*/ 100 h 123"/>
                <a:gd name="T14" fmla="*/ 55 w 137"/>
                <a:gd name="T15" fmla="*/ 100 h 123"/>
                <a:gd name="T16" fmla="*/ 55 w 137"/>
                <a:gd name="T17" fmla="*/ 123 h 123"/>
                <a:gd name="T18" fmla="*/ 0 w 137"/>
                <a:gd name="T19" fmla="*/ 123 h 123"/>
                <a:gd name="T20" fmla="*/ 0 w 137"/>
                <a:gd name="T21" fmla="*/ 100 h 123"/>
                <a:gd name="T22" fmla="*/ 12 w 137"/>
                <a:gd name="T23" fmla="*/ 100 h 123"/>
                <a:gd name="T24" fmla="*/ 35 w 137"/>
                <a:gd name="T25" fmla="*/ 23 h 123"/>
                <a:gd name="T26" fmla="*/ 29 w 137"/>
                <a:gd name="T27" fmla="*/ 23 h 123"/>
                <a:gd name="T28" fmla="*/ 29 w 137"/>
                <a:gd name="T29" fmla="*/ 0 h 123"/>
                <a:gd name="T30" fmla="*/ 94 w 137"/>
                <a:gd name="T31" fmla="*/ 0 h 123"/>
                <a:gd name="T32" fmla="*/ 126 w 137"/>
                <a:gd name="T33" fmla="*/ 100 h 123"/>
                <a:gd name="T34" fmla="*/ 137 w 137"/>
                <a:gd name="T35" fmla="*/ 100 h 123"/>
                <a:gd name="T36" fmla="*/ 137 w 137"/>
                <a:gd name="T37" fmla="*/ 123 h 123"/>
                <a:gd name="T38" fmla="*/ 52 w 137"/>
                <a:gd name="T39" fmla="*/ 66 h 123"/>
                <a:gd name="T40" fmla="*/ 74 w 137"/>
                <a:gd name="T41" fmla="*/ 66 h 123"/>
                <a:gd name="T42" fmla="*/ 63 w 137"/>
                <a:gd name="T43" fmla="*/ 29 h 123"/>
                <a:gd name="T44" fmla="*/ 52 w 137"/>
                <a:gd name="T45" fmla="*/ 6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" h="123">
                  <a:moveTo>
                    <a:pt x="137" y="123"/>
                  </a:moveTo>
                  <a:lnTo>
                    <a:pt x="69" y="123"/>
                  </a:lnTo>
                  <a:lnTo>
                    <a:pt x="69" y="100"/>
                  </a:lnTo>
                  <a:lnTo>
                    <a:pt x="83" y="100"/>
                  </a:lnTo>
                  <a:lnTo>
                    <a:pt x="80" y="89"/>
                  </a:lnTo>
                  <a:lnTo>
                    <a:pt x="46" y="89"/>
                  </a:lnTo>
                  <a:lnTo>
                    <a:pt x="40" y="100"/>
                  </a:lnTo>
                  <a:lnTo>
                    <a:pt x="55" y="100"/>
                  </a:lnTo>
                  <a:lnTo>
                    <a:pt x="5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35" y="23"/>
                  </a:lnTo>
                  <a:lnTo>
                    <a:pt x="29" y="23"/>
                  </a:lnTo>
                  <a:lnTo>
                    <a:pt x="29" y="0"/>
                  </a:lnTo>
                  <a:lnTo>
                    <a:pt x="94" y="0"/>
                  </a:lnTo>
                  <a:lnTo>
                    <a:pt x="126" y="100"/>
                  </a:lnTo>
                  <a:lnTo>
                    <a:pt x="137" y="100"/>
                  </a:lnTo>
                  <a:lnTo>
                    <a:pt x="137" y="123"/>
                  </a:lnTo>
                  <a:close/>
                  <a:moveTo>
                    <a:pt x="52" y="66"/>
                  </a:moveTo>
                  <a:lnTo>
                    <a:pt x="74" y="66"/>
                  </a:lnTo>
                  <a:lnTo>
                    <a:pt x="63" y="29"/>
                  </a:lnTo>
                  <a:lnTo>
                    <a:pt x="52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25"/>
            <p:cNvSpPr>
              <a:spLocks noEditPoints="1"/>
            </p:cNvSpPr>
            <p:nvPr/>
          </p:nvSpPr>
          <p:spPr bwMode="auto">
            <a:xfrm>
              <a:off x="7369176" y="2335213"/>
              <a:ext cx="188913" cy="200025"/>
            </a:xfrm>
            <a:custGeom>
              <a:avLst/>
              <a:gdLst>
                <a:gd name="T0" fmla="*/ 0 w 42"/>
                <a:gd name="T1" fmla="*/ 0 h 44"/>
                <a:gd name="T2" fmla="*/ 19 w 42"/>
                <a:gd name="T3" fmla="*/ 0 h 44"/>
                <a:gd name="T4" fmla="*/ 36 w 42"/>
                <a:gd name="T5" fmla="*/ 13 h 44"/>
                <a:gd name="T6" fmla="*/ 27 w 42"/>
                <a:gd name="T7" fmla="*/ 22 h 44"/>
                <a:gd name="T8" fmla="*/ 35 w 42"/>
                <a:gd name="T9" fmla="*/ 30 h 44"/>
                <a:gd name="T10" fmla="*/ 37 w 42"/>
                <a:gd name="T11" fmla="*/ 35 h 44"/>
                <a:gd name="T12" fmla="*/ 38 w 42"/>
                <a:gd name="T13" fmla="*/ 33 h 44"/>
                <a:gd name="T14" fmla="*/ 38 w 42"/>
                <a:gd name="T15" fmla="*/ 31 h 44"/>
                <a:gd name="T16" fmla="*/ 42 w 42"/>
                <a:gd name="T17" fmla="*/ 31 h 44"/>
                <a:gd name="T18" fmla="*/ 42 w 42"/>
                <a:gd name="T19" fmla="*/ 34 h 44"/>
                <a:gd name="T20" fmla="*/ 33 w 42"/>
                <a:gd name="T21" fmla="*/ 44 h 44"/>
                <a:gd name="T22" fmla="*/ 22 w 42"/>
                <a:gd name="T23" fmla="*/ 32 h 44"/>
                <a:gd name="T24" fmla="*/ 16 w 42"/>
                <a:gd name="T25" fmla="*/ 25 h 44"/>
                <a:gd name="T26" fmla="*/ 16 w 42"/>
                <a:gd name="T27" fmla="*/ 35 h 44"/>
                <a:gd name="T28" fmla="*/ 19 w 42"/>
                <a:gd name="T29" fmla="*/ 35 h 44"/>
                <a:gd name="T30" fmla="*/ 19 w 42"/>
                <a:gd name="T31" fmla="*/ 43 h 44"/>
                <a:gd name="T32" fmla="*/ 0 w 42"/>
                <a:gd name="T33" fmla="*/ 43 h 44"/>
                <a:gd name="T34" fmla="*/ 0 w 42"/>
                <a:gd name="T35" fmla="*/ 35 h 44"/>
                <a:gd name="T36" fmla="*/ 3 w 42"/>
                <a:gd name="T37" fmla="*/ 35 h 44"/>
                <a:gd name="T38" fmla="*/ 3 w 42"/>
                <a:gd name="T39" fmla="*/ 8 h 44"/>
                <a:gd name="T40" fmla="*/ 0 w 42"/>
                <a:gd name="T41" fmla="*/ 8 h 44"/>
                <a:gd name="T42" fmla="*/ 0 w 42"/>
                <a:gd name="T43" fmla="*/ 0 h 44"/>
                <a:gd name="T44" fmla="*/ 16 w 42"/>
                <a:gd name="T45" fmla="*/ 8 h 44"/>
                <a:gd name="T46" fmla="*/ 16 w 42"/>
                <a:gd name="T47" fmla="*/ 19 h 44"/>
                <a:gd name="T48" fmla="*/ 18 w 42"/>
                <a:gd name="T49" fmla="*/ 19 h 44"/>
                <a:gd name="T50" fmla="*/ 24 w 42"/>
                <a:gd name="T51" fmla="*/ 14 h 44"/>
                <a:gd name="T52" fmla="*/ 19 w 42"/>
                <a:gd name="T53" fmla="*/ 8 h 44"/>
                <a:gd name="T54" fmla="*/ 16 w 42"/>
                <a:gd name="T55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4">
                  <a:moveTo>
                    <a:pt x="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4" y="0"/>
                    <a:pt x="36" y="6"/>
                    <a:pt x="36" y="13"/>
                  </a:cubicBezTo>
                  <a:cubicBezTo>
                    <a:pt x="36" y="18"/>
                    <a:pt x="33" y="21"/>
                    <a:pt x="27" y="22"/>
                  </a:cubicBezTo>
                  <a:cubicBezTo>
                    <a:pt x="32" y="22"/>
                    <a:pt x="35" y="26"/>
                    <a:pt x="35" y="30"/>
                  </a:cubicBezTo>
                  <a:cubicBezTo>
                    <a:pt x="35" y="33"/>
                    <a:pt x="36" y="35"/>
                    <a:pt x="37" y="35"/>
                  </a:cubicBezTo>
                  <a:cubicBezTo>
                    <a:pt x="38" y="35"/>
                    <a:pt x="38" y="34"/>
                    <a:pt x="38" y="33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9"/>
                    <a:pt x="40" y="44"/>
                    <a:pt x="33" y="44"/>
                  </a:cubicBezTo>
                  <a:cubicBezTo>
                    <a:pt x="25" y="44"/>
                    <a:pt x="22" y="39"/>
                    <a:pt x="22" y="32"/>
                  </a:cubicBezTo>
                  <a:cubicBezTo>
                    <a:pt x="22" y="27"/>
                    <a:pt x="21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2" y="19"/>
                    <a:pt x="24" y="17"/>
                    <a:pt x="24" y="14"/>
                  </a:cubicBezTo>
                  <a:cubicBezTo>
                    <a:pt x="24" y="10"/>
                    <a:pt x="22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76938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1272746"/>
            <a:ext cx="12192000" cy="2298357"/>
          </a:xfrm>
          <a:prstGeom prst="rect">
            <a:avLst/>
          </a:prstGeom>
          <a:solidFill>
            <a:srgbClr val="2775B6"/>
          </a:solidFill>
          <a:ln>
            <a:solidFill>
              <a:srgbClr val="2775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4741819" y="1637094"/>
            <a:ext cx="688385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专注企业</a:t>
            </a:r>
            <a:endParaRPr lang="en-US" altLang="zh-CN" sz="4800" b="1" dirty="0" smtClean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汇报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总结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计划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设计</a:t>
            </a:r>
            <a:endParaRPr lang="en-US" altLang="zh-CN" sz="48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633013" y="1162601"/>
            <a:ext cx="3605356" cy="5343073"/>
            <a:chOff x="8709026" y="995363"/>
            <a:chExt cx="1409700" cy="2089150"/>
          </a:xfrm>
        </p:grpSpPr>
        <p:sp>
          <p:nvSpPr>
            <p:cNvPr id="5" name="Freeform 775"/>
            <p:cNvSpPr>
              <a:spLocks/>
            </p:cNvSpPr>
            <p:nvPr/>
          </p:nvSpPr>
          <p:spPr bwMode="auto">
            <a:xfrm>
              <a:off x="8851901" y="1649413"/>
              <a:ext cx="1112838" cy="779462"/>
            </a:xfrm>
            <a:custGeom>
              <a:avLst/>
              <a:gdLst>
                <a:gd name="T0" fmla="*/ 557 w 557"/>
                <a:gd name="T1" fmla="*/ 172 h 390"/>
                <a:gd name="T2" fmla="*/ 492 w 557"/>
                <a:gd name="T3" fmla="*/ 125 h 390"/>
                <a:gd name="T4" fmla="*/ 389 w 557"/>
                <a:gd name="T5" fmla="*/ 113 h 390"/>
                <a:gd name="T6" fmla="*/ 349 w 557"/>
                <a:gd name="T7" fmla="*/ 74 h 390"/>
                <a:gd name="T8" fmla="*/ 348 w 557"/>
                <a:gd name="T9" fmla="*/ 21 h 390"/>
                <a:gd name="T10" fmla="*/ 313 w 557"/>
                <a:gd name="T11" fmla="*/ 43 h 390"/>
                <a:gd name="T12" fmla="*/ 275 w 557"/>
                <a:gd name="T13" fmla="*/ 43 h 390"/>
                <a:gd name="T14" fmla="*/ 214 w 557"/>
                <a:gd name="T15" fmla="*/ 0 h 390"/>
                <a:gd name="T16" fmla="*/ 211 w 557"/>
                <a:gd name="T17" fmla="*/ 75 h 390"/>
                <a:gd name="T18" fmla="*/ 170 w 557"/>
                <a:gd name="T19" fmla="*/ 113 h 390"/>
                <a:gd name="T20" fmla="*/ 68 w 557"/>
                <a:gd name="T21" fmla="*/ 125 h 390"/>
                <a:gd name="T22" fmla="*/ 1 w 557"/>
                <a:gd name="T23" fmla="*/ 182 h 390"/>
                <a:gd name="T24" fmla="*/ 0 w 557"/>
                <a:gd name="T25" fmla="*/ 186 h 390"/>
                <a:gd name="T26" fmla="*/ 0 w 557"/>
                <a:gd name="T27" fmla="*/ 188 h 390"/>
                <a:gd name="T28" fmla="*/ 0 w 557"/>
                <a:gd name="T29" fmla="*/ 189 h 390"/>
                <a:gd name="T30" fmla="*/ 100 w 557"/>
                <a:gd name="T31" fmla="*/ 271 h 390"/>
                <a:gd name="T32" fmla="*/ 136 w 557"/>
                <a:gd name="T33" fmla="*/ 390 h 390"/>
                <a:gd name="T34" fmla="*/ 424 w 557"/>
                <a:gd name="T35" fmla="*/ 390 h 390"/>
                <a:gd name="T36" fmla="*/ 464 w 557"/>
                <a:gd name="T37" fmla="*/ 262 h 390"/>
                <a:gd name="T38" fmla="*/ 474 w 557"/>
                <a:gd name="T39" fmla="*/ 262 h 390"/>
                <a:gd name="T40" fmla="*/ 557 w 557"/>
                <a:gd name="T41" fmla="*/ 17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7" h="390">
                  <a:moveTo>
                    <a:pt x="557" y="172"/>
                  </a:moveTo>
                  <a:cubicBezTo>
                    <a:pt x="548" y="145"/>
                    <a:pt x="522" y="125"/>
                    <a:pt x="492" y="125"/>
                  </a:cubicBezTo>
                  <a:cubicBezTo>
                    <a:pt x="389" y="113"/>
                    <a:pt x="389" y="113"/>
                    <a:pt x="389" y="113"/>
                  </a:cubicBezTo>
                  <a:cubicBezTo>
                    <a:pt x="370" y="106"/>
                    <a:pt x="353" y="87"/>
                    <a:pt x="349" y="74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337" y="30"/>
                    <a:pt x="326" y="35"/>
                    <a:pt x="313" y="43"/>
                  </a:cubicBezTo>
                  <a:cubicBezTo>
                    <a:pt x="307" y="45"/>
                    <a:pt x="283" y="46"/>
                    <a:pt x="275" y="43"/>
                  </a:cubicBezTo>
                  <a:cubicBezTo>
                    <a:pt x="256" y="32"/>
                    <a:pt x="234" y="19"/>
                    <a:pt x="214" y="0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6" y="88"/>
                    <a:pt x="189" y="105"/>
                    <a:pt x="170" y="113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34" y="125"/>
                    <a:pt x="6" y="150"/>
                    <a:pt x="1" y="182"/>
                  </a:cubicBezTo>
                  <a:cubicBezTo>
                    <a:pt x="0" y="183"/>
                    <a:pt x="0" y="184"/>
                    <a:pt x="0" y="186"/>
                  </a:cubicBezTo>
                  <a:cubicBezTo>
                    <a:pt x="0" y="186"/>
                    <a:pt x="0" y="187"/>
                    <a:pt x="0" y="188"/>
                  </a:cubicBezTo>
                  <a:cubicBezTo>
                    <a:pt x="0" y="188"/>
                    <a:pt x="0" y="189"/>
                    <a:pt x="0" y="189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136" y="390"/>
                    <a:pt x="136" y="390"/>
                    <a:pt x="136" y="390"/>
                  </a:cubicBezTo>
                  <a:cubicBezTo>
                    <a:pt x="424" y="390"/>
                    <a:pt x="424" y="390"/>
                    <a:pt x="424" y="390"/>
                  </a:cubicBezTo>
                  <a:cubicBezTo>
                    <a:pt x="464" y="262"/>
                    <a:pt x="464" y="262"/>
                    <a:pt x="464" y="262"/>
                  </a:cubicBezTo>
                  <a:cubicBezTo>
                    <a:pt x="474" y="262"/>
                    <a:pt x="474" y="262"/>
                    <a:pt x="474" y="262"/>
                  </a:cubicBezTo>
                  <a:lnTo>
                    <a:pt x="557" y="172"/>
                  </a:ln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Rectangle 776"/>
            <p:cNvSpPr>
              <a:spLocks noChangeArrowheads="1"/>
            </p:cNvSpPr>
            <p:nvPr/>
          </p:nvSpPr>
          <p:spPr bwMode="auto">
            <a:xfrm>
              <a:off x="9228138" y="1936750"/>
              <a:ext cx="346075" cy="638175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777"/>
            <p:cNvSpPr>
              <a:spLocks noEditPoints="1"/>
            </p:cNvSpPr>
            <p:nvPr/>
          </p:nvSpPr>
          <p:spPr bwMode="auto">
            <a:xfrm>
              <a:off x="8709026" y="1843088"/>
              <a:ext cx="1409700" cy="1241425"/>
            </a:xfrm>
            <a:custGeom>
              <a:avLst/>
              <a:gdLst>
                <a:gd name="T0" fmla="*/ 627 w 705"/>
                <a:gd name="T1" fmla="*/ 72 h 621"/>
                <a:gd name="T2" fmla="*/ 563 w 705"/>
                <a:gd name="T3" fmla="*/ 28 h 621"/>
                <a:gd name="T4" fmla="*/ 460 w 705"/>
                <a:gd name="T5" fmla="*/ 16 h 621"/>
                <a:gd name="T6" fmla="*/ 438 w 705"/>
                <a:gd name="T7" fmla="*/ 10 h 621"/>
                <a:gd name="T8" fmla="*/ 353 w 705"/>
                <a:gd name="T9" fmla="*/ 343 h 621"/>
                <a:gd name="T10" fmla="*/ 265 w 705"/>
                <a:gd name="T11" fmla="*/ 0 h 621"/>
                <a:gd name="T12" fmla="*/ 241 w 705"/>
                <a:gd name="T13" fmla="*/ 16 h 621"/>
                <a:gd name="T14" fmla="*/ 139 w 705"/>
                <a:gd name="T15" fmla="*/ 28 h 621"/>
                <a:gd name="T16" fmla="*/ 87 w 705"/>
                <a:gd name="T17" fmla="*/ 52 h 621"/>
                <a:gd name="T18" fmla="*/ 87 w 705"/>
                <a:gd name="T19" fmla="*/ 52 h 621"/>
                <a:gd name="T20" fmla="*/ 83 w 705"/>
                <a:gd name="T21" fmla="*/ 57 h 621"/>
                <a:gd name="T22" fmla="*/ 76 w 705"/>
                <a:gd name="T23" fmla="*/ 70 h 621"/>
                <a:gd name="T24" fmla="*/ 1 w 705"/>
                <a:gd name="T25" fmla="*/ 318 h 621"/>
                <a:gd name="T26" fmla="*/ 125 w 705"/>
                <a:gd name="T27" fmla="*/ 550 h 621"/>
                <a:gd name="T28" fmla="*/ 214 w 705"/>
                <a:gd name="T29" fmla="*/ 544 h 621"/>
                <a:gd name="T30" fmla="*/ 163 w 705"/>
                <a:gd name="T31" fmla="*/ 574 h 621"/>
                <a:gd name="T32" fmla="*/ 163 w 705"/>
                <a:gd name="T33" fmla="*/ 583 h 621"/>
                <a:gd name="T34" fmla="*/ 349 w 705"/>
                <a:gd name="T35" fmla="*/ 621 h 621"/>
                <a:gd name="T36" fmla="*/ 539 w 705"/>
                <a:gd name="T37" fmla="*/ 582 h 621"/>
                <a:gd name="T38" fmla="*/ 538 w 705"/>
                <a:gd name="T39" fmla="*/ 550 h 621"/>
                <a:gd name="T40" fmla="*/ 581 w 705"/>
                <a:gd name="T41" fmla="*/ 539 h 621"/>
                <a:gd name="T42" fmla="*/ 703 w 705"/>
                <a:gd name="T43" fmla="*/ 311 h 621"/>
                <a:gd name="T44" fmla="*/ 627 w 705"/>
                <a:gd name="T45" fmla="*/ 72 h 621"/>
                <a:gd name="T46" fmla="*/ 169 w 705"/>
                <a:gd name="T47" fmla="*/ 471 h 621"/>
                <a:gd name="T48" fmla="*/ 103 w 705"/>
                <a:gd name="T49" fmla="*/ 337 h 621"/>
                <a:gd name="T50" fmla="*/ 157 w 705"/>
                <a:gd name="T51" fmla="*/ 187 h 621"/>
                <a:gd name="T52" fmla="*/ 169 w 705"/>
                <a:gd name="T53" fmla="*/ 470 h 621"/>
                <a:gd name="T54" fmla="*/ 169 w 705"/>
                <a:gd name="T55" fmla="*/ 471 h 621"/>
                <a:gd name="T56" fmla="*/ 533 w 705"/>
                <a:gd name="T57" fmla="*/ 478 h 621"/>
                <a:gd name="T58" fmla="*/ 533 w 705"/>
                <a:gd name="T59" fmla="*/ 464 h 621"/>
                <a:gd name="T60" fmla="*/ 544 w 705"/>
                <a:gd name="T61" fmla="*/ 194 h 621"/>
                <a:gd name="T62" fmla="*/ 603 w 705"/>
                <a:gd name="T63" fmla="*/ 336 h 621"/>
                <a:gd name="T64" fmla="*/ 533 w 705"/>
                <a:gd name="T65" fmla="*/ 478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5" h="621">
                  <a:moveTo>
                    <a:pt x="627" y="72"/>
                  </a:moveTo>
                  <a:cubicBezTo>
                    <a:pt x="617" y="47"/>
                    <a:pt x="592" y="28"/>
                    <a:pt x="563" y="28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6" y="14"/>
                    <a:pt x="442" y="12"/>
                    <a:pt x="438" y="10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58" y="6"/>
                    <a:pt x="250" y="12"/>
                    <a:pt x="241" y="16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18" y="28"/>
                    <a:pt x="99" y="37"/>
                    <a:pt x="87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6" y="53"/>
                    <a:pt x="84" y="55"/>
                    <a:pt x="83" y="57"/>
                  </a:cubicBezTo>
                  <a:cubicBezTo>
                    <a:pt x="80" y="61"/>
                    <a:pt x="78" y="65"/>
                    <a:pt x="76" y="70"/>
                  </a:cubicBezTo>
                  <a:cubicBezTo>
                    <a:pt x="51" y="119"/>
                    <a:pt x="3" y="257"/>
                    <a:pt x="1" y="318"/>
                  </a:cubicBezTo>
                  <a:cubicBezTo>
                    <a:pt x="0" y="388"/>
                    <a:pt x="89" y="518"/>
                    <a:pt x="125" y="550"/>
                  </a:cubicBezTo>
                  <a:cubicBezTo>
                    <a:pt x="214" y="544"/>
                    <a:pt x="214" y="544"/>
                    <a:pt x="214" y="544"/>
                  </a:cubicBezTo>
                  <a:cubicBezTo>
                    <a:pt x="163" y="574"/>
                    <a:pt x="163" y="574"/>
                    <a:pt x="163" y="574"/>
                  </a:cubicBezTo>
                  <a:cubicBezTo>
                    <a:pt x="163" y="583"/>
                    <a:pt x="163" y="583"/>
                    <a:pt x="163" y="583"/>
                  </a:cubicBezTo>
                  <a:cubicBezTo>
                    <a:pt x="220" y="608"/>
                    <a:pt x="283" y="621"/>
                    <a:pt x="349" y="621"/>
                  </a:cubicBezTo>
                  <a:cubicBezTo>
                    <a:pt x="417" y="621"/>
                    <a:pt x="481" y="607"/>
                    <a:pt x="539" y="582"/>
                  </a:cubicBezTo>
                  <a:cubicBezTo>
                    <a:pt x="538" y="550"/>
                    <a:pt x="538" y="550"/>
                    <a:pt x="538" y="550"/>
                  </a:cubicBezTo>
                  <a:cubicBezTo>
                    <a:pt x="549" y="558"/>
                    <a:pt x="565" y="559"/>
                    <a:pt x="581" y="539"/>
                  </a:cubicBezTo>
                  <a:cubicBezTo>
                    <a:pt x="617" y="507"/>
                    <a:pt x="705" y="382"/>
                    <a:pt x="703" y="311"/>
                  </a:cubicBezTo>
                  <a:cubicBezTo>
                    <a:pt x="702" y="252"/>
                    <a:pt x="653" y="124"/>
                    <a:pt x="627" y="72"/>
                  </a:cubicBezTo>
                  <a:close/>
                  <a:moveTo>
                    <a:pt x="169" y="471"/>
                  </a:moveTo>
                  <a:cubicBezTo>
                    <a:pt x="142" y="426"/>
                    <a:pt x="110" y="352"/>
                    <a:pt x="103" y="337"/>
                  </a:cubicBezTo>
                  <a:cubicBezTo>
                    <a:pt x="91" y="308"/>
                    <a:pt x="124" y="238"/>
                    <a:pt x="157" y="187"/>
                  </a:cubicBezTo>
                  <a:cubicBezTo>
                    <a:pt x="169" y="470"/>
                    <a:pt x="169" y="470"/>
                    <a:pt x="169" y="470"/>
                  </a:cubicBezTo>
                  <a:lnTo>
                    <a:pt x="169" y="471"/>
                  </a:lnTo>
                  <a:close/>
                  <a:moveTo>
                    <a:pt x="533" y="478"/>
                  </a:moveTo>
                  <a:cubicBezTo>
                    <a:pt x="533" y="464"/>
                    <a:pt x="533" y="464"/>
                    <a:pt x="533" y="464"/>
                  </a:cubicBezTo>
                  <a:cubicBezTo>
                    <a:pt x="544" y="194"/>
                    <a:pt x="544" y="194"/>
                    <a:pt x="544" y="194"/>
                  </a:cubicBezTo>
                  <a:cubicBezTo>
                    <a:pt x="572" y="244"/>
                    <a:pt x="603" y="306"/>
                    <a:pt x="603" y="336"/>
                  </a:cubicBezTo>
                  <a:cubicBezTo>
                    <a:pt x="604" y="358"/>
                    <a:pt x="560" y="427"/>
                    <a:pt x="533" y="47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78"/>
            <p:cNvSpPr>
              <a:spLocks/>
            </p:cNvSpPr>
            <p:nvPr/>
          </p:nvSpPr>
          <p:spPr bwMode="auto">
            <a:xfrm>
              <a:off x="9115426" y="1858963"/>
              <a:ext cx="603250" cy="831850"/>
            </a:xfrm>
            <a:custGeom>
              <a:avLst/>
              <a:gdLst>
                <a:gd name="T0" fmla="*/ 302 w 302"/>
                <a:gd name="T1" fmla="*/ 129 h 416"/>
                <a:gd name="T2" fmla="*/ 295 w 302"/>
                <a:gd name="T3" fmla="*/ 12 h 416"/>
                <a:gd name="T4" fmla="*/ 260 w 302"/>
                <a:gd name="T5" fmla="*/ 8 h 416"/>
                <a:gd name="T6" fmla="*/ 246 w 302"/>
                <a:gd name="T7" fmla="*/ 1 h 416"/>
                <a:gd name="T8" fmla="*/ 228 w 302"/>
                <a:gd name="T9" fmla="*/ 25 h 416"/>
                <a:gd name="T10" fmla="*/ 149 w 302"/>
                <a:gd name="T11" fmla="*/ 333 h 416"/>
                <a:gd name="T12" fmla="*/ 71 w 302"/>
                <a:gd name="T13" fmla="*/ 24 h 416"/>
                <a:gd name="T14" fmla="*/ 53 w 302"/>
                <a:gd name="T15" fmla="*/ 0 h 416"/>
                <a:gd name="T16" fmla="*/ 38 w 302"/>
                <a:gd name="T17" fmla="*/ 8 h 416"/>
                <a:gd name="T18" fmla="*/ 6 w 302"/>
                <a:gd name="T19" fmla="*/ 11 h 416"/>
                <a:gd name="T20" fmla="*/ 0 w 302"/>
                <a:gd name="T21" fmla="*/ 128 h 416"/>
                <a:gd name="T22" fmla="*/ 44 w 302"/>
                <a:gd name="T23" fmla="*/ 136 h 416"/>
                <a:gd name="T24" fmla="*/ 35 w 302"/>
                <a:gd name="T25" fmla="*/ 181 h 416"/>
                <a:gd name="T26" fmla="*/ 143 w 302"/>
                <a:gd name="T27" fmla="*/ 389 h 416"/>
                <a:gd name="T28" fmla="*/ 141 w 302"/>
                <a:gd name="T29" fmla="*/ 416 h 416"/>
                <a:gd name="T30" fmla="*/ 267 w 302"/>
                <a:gd name="T31" fmla="*/ 182 h 416"/>
                <a:gd name="T32" fmla="*/ 258 w 302"/>
                <a:gd name="T33" fmla="*/ 137 h 416"/>
                <a:gd name="T34" fmla="*/ 302 w 302"/>
                <a:gd name="T35" fmla="*/ 12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2" h="416">
                  <a:moveTo>
                    <a:pt x="302" y="129"/>
                  </a:moveTo>
                  <a:cubicBezTo>
                    <a:pt x="295" y="12"/>
                    <a:pt x="295" y="12"/>
                    <a:pt x="295" y="12"/>
                  </a:cubicBezTo>
                  <a:cubicBezTo>
                    <a:pt x="260" y="8"/>
                    <a:pt x="260" y="8"/>
                    <a:pt x="260" y="8"/>
                  </a:cubicBezTo>
                  <a:cubicBezTo>
                    <a:pt x="255" y="6"/>
                    <a:pt x="250" y="4"/>
                    <a:pt x="246" y="1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3"/>
                    <a:pt x="43" y="5"/>
                    <a:pt x="38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1" y="416"/>
                    <a:pt x="141" y="416"/>
                    <a:pt x="141" y="416"/>
                  </a:cubicBezTo>
                  <a:cubicBezTo>
                    <a:pt x="267" y="182"/>
                    <a:pt x="267" y="182"/>
                    <a:pt x="267" y="182"/>
                  </a:cubicBezTo>
                  <a:cubicBezTo>
                    <a:pt x="258" y="137"/>
                    <a:pt x="258" y="137"/>
                    <a:pt x="258" y="137"/>
                  </a:cubicBezTo>
                  <a:lnTo>
                    <a:pt x="302" y="129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79"/>
            <p:cNvSpPr>
              <a:spLocks/>
            </p:cNvSpPr>
            <p:nvPr/>
          </p:nvSpPr>
          <p:spPr bwMode="auto">
            <a:xfrm>
              <a:off x="9347201" y="1920875"/>
              <a:ext cx="127000" cy="604837"/>
            </a:xfrm>
            <a:custGeom>
              <a:avLst/>
              <a:gdLst>
                <a:gd name="T0" fmla="*/ 0 w 80"/>
                <a:gd name="T1" fmla="*/ 218 h 381"/>
                <a:gd name="T2" fmla="*/ 41 w 80"/>
                <a:gd name="T3" fmla="*/ 381 h 381"/>
                <a:gd name="T4" fmla="*/ 77 w 80"/>
                <a:gd name="T5" fmla="*/ 244 h 381"/>
                <a:gd name="T6" fmla="*/ 55 w 80"/>
                <a:gd name="T7" fmla="*/ 78 h 381"/>
                <a:gd name="T8" fmla="*/ 80 w 80"/>
                <a:gd name="T9" fmla="*/ 42 h 381"/>
                <a:gd name="T10" fmla="*/ 65 w 80"/>
                <a:gd name="T11" fmla="*/ 1 h 381"/>
                <a:gd name="T12" fmla="*/ 14 w 80"/>
                <a:gd name="T13" fmla="*/ 0 h 381"/>
                <a:gd name="T14" fmla="*/ 1 w 80"/>
                <a:gd name="T15" fmla="*/ 43 h 381"/>
                <a:gd name="T16" fmla="*/ 24 w 80"/>
                <a:gd name="T17" fmla="*/ 77 h 381"/>
                <a:gd name="T18" fmla="*/ 0 w 80"/>
                <a:gd name="T19" fmla="*/ 21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381">
                  <a:moveTo>
                    <a:pt x="0" y="218"/>
                  </a:moveTo>
                  <a:lnTo>
                    <a:pt x="41" y="381"/>
                  </a:lnTo>
                  <a:lnTo>
                    <a:pt x="77" y="244"/>
                  </a:lnTo>
                  <a:lnTo>
                    <a:pt x="55" y="78"/>
                  </a:lnTo>
                  <a:lnTo>
                    <a:pt x="80" y="42"/>
                  </a:lnTo>
                  <a:lnTo>
                    <a:pt x="65" y="1"/>
                  </a:lnTo>
                  <a:lnTo>
                    <a:pt x="14" y="0"/>
                  </a:lnTo>
                  <a:lnTo>
                    <a:pt x="1" y="43"/>
                  </a:lnTo>
                  <a:lnTo>
                    <a:pt x="24" y="77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5FA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780"/>
            <p:cNvSpPr>
              <a:spLocks/>
            </p:cNvSpPr>
            <p:nvPr/>
          </p:nvSpPr>
          <p:spPr bwMode="auto">
            <a:xfrm>
              <a:off x="9202738" y="1795463"/>
              <a:ext cx="209550" cy="230187"/>
            </a:xfrm>
            <a:custGeom>
              <a:avLst/>
              <a:gdLst>
                <a:gd name="T0" fmla="*/ 42 w 132"/>
                <a:gd name="T1" fmla="*/ 0 h 145"/>
                <a:gd name="T2" fmla="*/ 132 w 132"/>
                <a:gd name="T3" fmla="*/ 78 h 145"/>
                <a:gd name="T4" fmla="*/ 66 w 132"/>
                <a:gd name="T5" fmla="*/ 145 h 145"/>
                <a:gd name="T6" fmla="*/ 0 w 132"/>
                <a:gd name="T7" fmla="*/ 44 h 145"/>
                <a:gd name="T8" fmla="*/ 42 w 132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5">
                  <a:moveTo>
                    <a:pt x="42" y="0"/>
                  </a:moveTo>
                  <a:lnTo>
                    <a:pt x="132" y="78"/>
                  </a:lnTo>
                  <a:lnTo>
                    <a:pt x="66" y="145"/>
                  </a:lnTo>
                  <a:lnTo>
                    <a:pt x="0" y="4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781"/>
            <p:cNvSpPr>
              <a:spLocks/>
            </p:cNvSpPr>
            <p:nvPr/>
          </p:nvSpPr>
          <p:spPr bwMode="auto">
            <a:xfrm>
              <a:off x="8983663" y="2873375"/>
              <a:ext cx="182563" cy="155575"/>
            </a:xfrm>
            <a:custGeom>
              <a:avLst/>
              <a:gdLst>
                <a:gd name="T0" fmla="*/ 92 w 92"/>
                <a:gd name="T1" fmla="*/ 44 h 78"/>
                <a:gd name="T2" fmla="*/ 92 w 92"/>
                <a:gd name="T3" fmla="*/ 43 h 78"/>
                <a:gd name="T4" fmla="*/ 75 w 92"/>
                <a:gd name="T5" fmla="*/ 17 h 78"/>
                <a:gd name="T6" fmla="*/ 35 w 92"/>
                <a:gd name="T7" fmla="*/ 9 h 78"/>
                <a:gd name="T8" fmla="*/ 6 w 92"/>
                <a:gd name="T9" fmla="*/ 29 h 78"/>
                <a:gd name="T10" fmla="*/ 0 w 92"/>
                <a:gd name="T11" fmla="*/ 56 h 78"/>
                <a:gd name="T12" fmla="*/ 49 w 92"/>
                <a:gd name="T13" fmla="*/ 78 h 78"/>
                <a:gd name="T14" fmla="*/ 92 w 92"/>
                <a:gd name="T1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78">
                  <a:moveTo>
                    <a:pt x="92" y="44"/>
                  </a:moveTo>
                  <a:cubicBezTo>
                    <a:pt x="92" y="43"/>
                    <a:pt x="92" y="43"/>
                    <a:pt x="92" y="43"/>
                  </a:cubicBezTo>
                  <a:cubicBezTo>
                    <a:pt x="78" y="22"/>
                    <a:pt x="82" y="28"/>
                    <a:pt x="75" y="17"/>
                  </a:cubicBezTo>
                  <a:cubicBezTo>
                    <a:pt x="66" y="4"/>
                    <a:pt x="48" y="0"/>
                    <a:pt x="35" y="9"/>
                  </a:cubicBezTo>
                  <a:cubicBezTo>
                    <a:pt x="3" y="30"/>
                    <a:pt x="8" y="27"/>
                    <a:pt x="6" y="29"/>
                  </a:cubicBezTo>
                  <a:cubicBezTo>
                    <a:pt x="2" y="37"/>
                    <a:pt x="0" y="46"/>
                    <a:pt x="0" y="56"/>
                  </a:cubicBezTo>
                  <a:cubicBezTo>
                    <a:pt x="16" y="64"/>
                    <a:pt x="32" y="71"/>
                    <a:pt x="49" y="78"/>
                  </a:cubicBezTo>
                  <a:cubicBezTo>
                    <a:pt x="67" y="71"/>
                    <a:pt x="82" y="59"/>
                    <a:pt x="92" y="44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782"/>
            <p:cNvSpPr>
              <a:spLocks/>
            </p:cNvSpPr>
            <p:nvPr/>
          </p:nvSpPr>
          <p:spPr bwMode="auto">
            <a:xfrm>
              <a:off x="9412288" y="1795463"/>
              <a:ext cx="209550" cy="230187"/>
            </a:xfrm>
            <a:custGeom>
              <a:avLst/>
              <a:gdLst>
                <a:gd name="T0" fmla="*/ 92 w 132"/>
                <a:gd name="T1" fmla="*/ 0 h 145"/>
                <a:gd name="T2" fmla="*/ 0 w 132"/>
                <a:gd name="T3" fmla="*/ 78 h 145"/>
                <a:gd name="T4" fmla="*/ 67 w 132"/>
                <a:gd name="T5" fmla="*/ 145 h 145"/>
                <a:gd name="T6" fmla="*/ 132 w 132"/>
                <a:gd name="T7" fmla="*/ 44 h 145"/>
                <a:gd name="T8" fmla="*/ 92 w 132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5">
                  <a:moveTo>
                    <a:pt x="92" y="0"/>
                  </a:moveTo>
                  <a:lnTo>
                    <a:pt x="0" y="78"/>
                  </a:lnTo>
                  <a:lnTo>
                    <a:pt x="67" y="145"/>
                  </a:lnTo>
                  <a:lnTo>
                    <a:pt x="132" y="44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783"/>
            <p:cNvSpPr>
              <a:spLocks/>
            </p:cNvSpPr>
            <p:nvPr/>
          </p:nvSpPr>
          <p:spPr bwMode="auto">
            <a:xfrm>
              <a:off x="8961438" y="2851150"/>
              <a:ext cx="141288" cy="117475"/>
            </a:xfrm>
            <a:custGeom>
              <a:avLst/>
              <a:gdLst>
                <a:gd name="T0" fmla="*/ 89 w 89"/>
                <a:gd name="T1" fmla="*/ 19 h 74"/>
                <a:gd name="T2" fmla="*/ 12 w 89"/>
                <a:gd name="T3" fmla="*/ 74 h 74"/>
                <a:gd name="T4" fmla="*/ 0 w 89"/>
                <a:gd name="T5" fmla="*/ 54 h 74"/>
                <a:gd name="T6" fmla="*/ 75 w 89"/>
                <a:gd name="T7" fmla="*/ 0 h 74"/>
                <a:gd name="T8" fmla="*/ 89 w 89"/>
                <a:gd name="T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4">
                  <a:moveTo>
                    <a:pt x="89" y="19"/>
                  </a:moveTo>
                  <a:lnTo>
                    <a:pt x="12" y="74"/>
                  </a:lnTo>
                  <a:lnTo>
                    <a:pt x="0" y="54"/>
                  </a:lnTo>
                  <a:lnTo>
                    <a:pt x="75" y="0"/>
                  </a:lnTo>
                  <a:lnTo>
                    <a:pt x="8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784"/>
            <p:cNvSpPr>
              <a:spLocks/>
            </p:cNvSpPr>
            <p:nvPr/>
          </p:nvSpPr>
          <p:spPr bwMode="auto">
            <a:xfrm>
              <a:off x="9080501" y="2836863"/>
              <a:ext cx="147638" cy="206375"/>
            </a:xfrm>
            <a:custGeom>
              <a:avLst/>
              <a:gdLst>
                <a:gd name="T0" fmla="*/ 72 w 74"/>
                <a:gd name="T1" fmla="*/ 0 h 103"/>
                <a:gd name="T2" fmla="*/ 54 w 74"/>
                <a:gd name="T3" fmla="*/ 0 h 103"/>
                <a:gd name="T4" fmla="*/ 56 w 74"/>
                <a:gd name="T5" fmla="*/ 16 h 103"/>
                <a:gd name="T6" fmla="*/ 43 w 74"/>
                <a:gd name="T7" fmla="*/ 62 h 103"/>
                <a:gd name="T8" fmla="*/ 0 w 74"/>
                <a:gd name="T9" fmla="*/ 96 h 103"/>
                <a:gd name="T10" fmla="*/ 24 w 74"/>
                <a:gd name="T11" fmla="*/ 103 h 103"/>
                <a:gd name="T12" fmla="*/ 73 w 74"/>
                <a:gd name="T13" fmla="*/ 16 h 103"/>
                <a:gd name="T14" fmla="*/ 72 w 74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3">
                  <a:moveTo>
                    <a:pt x="72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5" y="5"/>
                    <a:pt x="56" y="11"/>
                    <a:pt x="56" y="16"/>
                  </a:cubicBezTo>
                  <a:cubicBezTo>
                    <a:pt x="56" y="33"/>
                    <a:pt x="52" y="48"/>
                    <a:pt x="43" y="62"/>
                  </a:cubicBezTo>
                  <a:cubicBezTo>
                    <a:pt x="33" y="77"/>
                    <a:pt x="18" y="89"/>
                    <a:pt x="0" y="96"/>
                  </a:cubicBezTo>
                  <a:cubicBezTo>
                    <a:pt x="5" y="97"/>
                    <a:pt x="15" y="101"/>
                    <a:pt x="24" y="103"/>
                  </a:cubicBezTo>
                  <a:cubicBezTo>
                    <a:pt x="54" y="86"/>
                    <a:pt x="74" y="53"/>
                    <a:pt x="73" y="16"/>
                  </a:cubicBezTo>
                  <a:cubicBezTo>
                    <a:pt x="73" y="11"/>
                    <a:pt x="72" y="5"/>
                    <a:pt x="72" y="0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785"/>
            <p:cNvSpPr>
              <a:spLocks/>
            </p:cNvSpPr>
            <p:nvPr/>
          </p:nvSpPr>
          <p:spPr bwMode="auto">
            <a:xfrm>
              <a:off x="9656763" y="2868613"/>
              <a:ext cx="185738" cy="153987"/>
            </a:xfrm>
            <a:custGeom>
              <a:avLst/>
              <a:gdLst>
                <a:gd name="T0" fmla="*/ 85 w 93"/>
                <a:gd name="T1" fmla="*/ 26 h 77"/>
                <a:gd name="T2" fmla="*/ 57 w 93"/>
                <a:gd name="T3" fmla="*/ 8 h 77"/>
                <a:gd name="T4" fmla="*/ 17 w 93"/>
                <a:gd name="T5" fmla="*/ 17 h 77"/>
                <a:gd name="T6" fmla="*/ 0 w 93"/>
                <a:gd name="T7" fmla="*/ 43 h 77"/>
                <a:gd name="T8" fmla="*/ 0 w 93"/>
                <a:gd name="T9" fmla="*/ 44 h 77"/>
                <a:gd name="T10" fmla="*/ 44 w 93"/>
                <a:gd name="T11" fmla="*/ 77 h 77"/>
                <a:gd name="T12" fmla="*/ 93 w 93"/>
                <a:gd name="T13" fmla="*/ 56 h 77"/>
                <a:gd name="T14" fmla="*/ 85 w 93"/>
                <a:gd name="T15" fmla="*/ 2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77">
                  <a:moveTo>
                    <a:pt x="85" y="26"/>
                  </a:moveTo>
                  <a:cubicBezTo>
                    <a:pt x="57" y="8"/>
                    <a:pt x="57" y="8"/>
                    <a:pt x="57" y="8"/>
                  </a:cubicBezTo>
                  <a:cubicBezTo>
                    <a:pt x="44" y="0"/>
                    <a:pt x="26" y="4"/>
                    <a:pt x="17" y="17"/>
                  </a:cubicBezTo>
                  <a:cubicBezTo>
                    <a:pt x="10" y="28"/>
                    <a:pt x="14" y="22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10" y="60"/>
                    <a:pt x="26" y="72"/>
                    <a:pt x="44" y="77"/>
                  </a:cubicBezTo>
                  <a:cubicBezTo>
                    <a:pt x="61" y="71"/>
                    <a:pt x="77" y="64"/>
                    <a:pt x="93" y="56"/>
                  </a:cubicBezTo>
                  <a:cubicBezTo>
                    <a:pt x="93" y="47"/>
                    <a:pt x="90" y="30"/>
                    <a:pt x="85" y="26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786"/>
            <p:cNvSpPr>
              <a:spLocks/>
            </p:cNvSpPr>
            <p:nvPr/>
          </p:nvSpPr>
          <p:spPr bwMode="auto">
            <a:xfrm>
              <a:off x="9596438" y="2833688"/>
              <a:ext cx="147638" cy="207962"/>
            </a:xfrm>
            <a:custGeom>
              <a:avLst/>
              <a:gdLst>
                <a:gd name="T0" fmla="*/ 30 w 74"/>
                <a:gd name="T1" fmla="*/ 62 h 104"/>
                <a:gd name="T2" fmla="*/ 17 w 74"/>
                <a:gd name="T3" fmla="*/ 17 h 104"/>
                <a:gd name="T4" fmla="*/ 18 w 74"/>
                <a:gd name="T5" fmla="*/ 0 h 104"/>
                <a:gd name="T6" fmla="*/ 1 w 74"/>
                <a:gd name="T7" fmla="*/ 0 h 104"/>
                <a:gd name="T8" fmla="*/ 0 w 74"/>
                <a:gd name="T9" fmla="*/ 17 h 104"/>
                <a:gd name="T10" fmla="*/ 51 w 74"/>
                <a:gd name="T11" fmla="*/ 104 h 104"/>
                <a:gd name="T12" fmla="*/ 74 w 74"/>
                <a:gd name="T13" fmla="*/ 95 h 104"/>
                <a:gd name="T14" fmla="*/ 30 w 74"/>
                <a:gd name="T15" fmla="*/ 6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4">
                  <a:moveTo>
                    <a:pt x="30" y="62"/>
                  </a:moveTo>
                  <a:cubicBezTo>
                    <a:pt x="22" y="49"/>
                    <a:pt x="17" y="33"/>
                    <a:pt x="17" y="17"/>
                  </a:cubicBezTo>
                  <a:cubicBezTo>
                    <a:pt x="17" y="11"/>
                    <a:pt x="17" y="6"/>
                    <a:pt x="1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11"/>
                    <a:pt x="0" y="17"/>
                  </a:cubicBezTo>
                  <a:cubicBezTo>
                    <a:pt x="0" y="54"/>
                    <a:pt x="20" y="87"/>
                    <a:pt x="51" y="104"/>
                  </a:cubicBezTo>
                  <a:cubicBezTo>
                    <a:pt x="60" y="100"/>
                    <a:pt x="67" y="98"/>
                    <a:pt x="74" y="95"/>
                  </a:cubicBezTo>
                  <a:cubicBezTo>
                    <a:pt x="56" y="90"/>
                    <a:pt x="40" y="78"/>
                    <a:pt x="30" y="6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787"/>
            <p:cNvSpPr>
              <a:spLocks/>
            </p:cNvSpPr>
            <p:nvPr/>
          </p:nvSpPr>
          <p:spPr bwMode="auto">
            <a:xfrm>
              <a:off x="9732963" y="2841625"/>
              <a:ext cx="141288" cy="117475"/>
            </a:xfrm>
            <a:custGeom>
              <a:avLst/>
              <a:gdLst>
                <a:gd name="T0" fmla="*/ 0 w 89"/>
                <a:gd name="T1" fmla="*/ 18 h 74"/>
                <a:gd name="T2" fmla="*/ 75 w 89"/>
                <a:gd name="T3" fmla="*/ 74 h 74"/>
                <a:gd name="T4" fmla="*/ 89 w 89"/>
                <a:gd name="T5" fmla="*/ 55 h 74"/>
                <a:gd name="T6" fmla="*/ 14 w 89"/>
                <a:gd name="T7" fmla="*/ 0 h 74"/>
                <a:gd name="T8" fmla="*/ 0 w 89"/>
                <a:gd name="T9" fmla="*/ 1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4">
                  <a:moveTo>
                    <a:pt x="0" y="18"/>
                  </a:moveTo>
                  <a:lnTo>
                    <a:pt x="75" y="74"/>
                  </a:lnTo>
                  <a:lnTo>
                    <a:pt x="89" y="55"/>
                  </a:lnTo>
                  <a:lnTo>
                    <a:pt x="14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788"/>
            <p:cNvSpPr>
              <a:spLocks/>
            </p:cNvSpPr>
            <p:nvPr/>
          </p:nvSpPr>
          <p:spPr bwMode="auto">
            <a:xfrm>
              <a:off x="9274176" y="1652588"/>
              <a:ext cx="274638" cy="123825"/>
            </a:xfrm>
            <a:custGeom>
              <a:avLst/>
              <a:gdLst>
                <a:gd name="T0" fmla="*/ 64 w 137"/>
                <a:gd name="T1" fmla="*/ 28 h 62"/>
                <a:gd name="T2" fmla="*/ 0 w 137"/>
                <a:gd name="T3" fmla="*/ 1 h 62"/>
                <a:gd name="T4" fmla="*/ 0 w 137"/>
                <a:gd name="T5" fmla="*/ 34 h 62"/>
                <a:gd name="T6" fmla="*/ 37 w 137"/>
                <a:gd name="T7" fmla="*/ 57 h 62"/>
                <a:gd name="T8" fmla="*/ 52 w 137"/>
                <a:gd name="T9" fmla="*/ 62 h 62"/>
                <a:gd name="T10" fmla="*/ 92 w 137"/>
                <a:gd name="T11" fmla="*/ 62 h 62"/>
                <a:gd name="T12" fmla="*/ 107 w 137"/>
                <a:gd name="T13" fmla="*/ 58 h 62"/>
                <a:gd name="T14" fmla="*/ 137 w 137"/>
                <a:gd name="T15" fmla="*/ 37 h 62"/>
                <a:gd name="T16" fmla="*/ 137 w 137"/>
                <a:gd name="T17" fmla="*/ 0 h 62"/>
                <a:gd name="T18" fmla="*/ 64 w 137"/>
                <a:gd name="T19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62">
                  <a:moveTo>
                    <a:pt x="64" y="28"/>
                  </a:moveTo>
                  <a:cubicBezTo>
                    <a:pt x="64" y="28"/>
                    <a:pt x="37" y="20"/>
                    <a:pt x="0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1" y="41"/>
                    <a:pt x="26" y="51"/>
                    <a:pt x="37" y="57"/>
                  </a:cubicBezTo>
                  <a:cubicBezTo>
                    <a:pt x="42" y="61"/>
                    <a:pt x="52" y="62"/>
                    <a:pt x="5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2"/>
                    <a:pt x="102" y="61"/>
                    <a:pt x="107" y="58"/>
                  </a:cubicBezTo>
                  <a:cubicBezTo>
                    <a:pt x="116" y="52"/>
                    <a:pt x="126" y="44"/>
                    <a:pt x="137" y="37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98" y="19"/>
                    <a:pt x="64" y="28"/>
                    <a:pt x="64" y="2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789"/>
            <p:cNvSpPr>
              <a:spLocks/>
            </p:cNvSpPr>
            <p:nvPr/>
          </p:nvSpPr>
          <p:spPr bwMode="auto">
            <a:xfrm>
              <a:off x="9110663" y="1049338"/>
              <a:ext cx="592138" cy="698500"/>
            </a:xfrm>
            <a:custGeom>
              <a:avLst/>
              <a:gdLst>
                <a:gd name="T0" fmla="*/ 281 w 296"/>
                <a:gd name="T1" fmla="*/ 157 h 349"/>
                <a:gd name="T2" fmla="*/ 270 w 296"/>
                <a:gd name="T3" fmla="*/ 158 h 349"/>
                <a:gd name="T4" fmla="*/ 266 w 296"/>
                <a:gd name="T5" fmla="*/ 69 h 349"/>
                <a:gd name="T6" fmla="*/ 149 w 296"/>
                <a:gd name="T7" fmla="*/ 0 h 349"/>
                <a:gd name="T8" fmla="*/ 149 w 296"/>
                <a:gd name="T9" fmla="*/ 0 h 349"/>
                <a:gd name="T10" fmla="*/ 149 w 296"/>
                <a:gd name="T11" fmla="*/ 0 h 349"/>
                <a:gd name="T12" fmla="*/ 37 w 296"/>
                <a:gd name="T13" fmla="*/ 69 h 349"/>
                <a:gd name="T14" fmla="*/ 31 w 296"/>
                <a:gd name="T15" fmla="*/ 161 h 349"/>
                <a:gd name="T16" fmla="*/ 15 w 296"/>
                <a:gd name="T17" fmla="*/ 157 h 349"/>
                <a:gd name="T18" fmla="*/ 6 w 296"/>
                <a:gd name="T19" fmla="*/ 199 h 349"/>
                <a:gd name="T20" fmla="*/ 33 w 296"/>
                <a:gd name="T21" fmla="*/ 227 h 349"/>
                <a:gd name="T22" fmla="*/ 37 w 296"/>
                <a:gd name="T23" fmla="*/ 293 h 349"/>
                <a:gd name="T24" fmla="*/ 115 w 296"/>
                <a:gd name="T25" fmla="*/ 345 h 349"/>
                <a:gd name="T26" fmla="*/ 128 w 296"/>
                <a:gd name="T27" fmla="*/ 349 h 349"/>
                <a:gd name="T28" fmla="*/ 169 w 296"/>
                <a:gd name="T29" fmla="*/ 349 h 349"/>
                <a:gd name="T30" fmla="*/ 183 w 296"/>
                <a:gd name="T31" fmla="*/ 345 h 349"/>
                <a:gd name="T32" fmla="*/ 262 w 296"/>
                <a:gd name="T33" fmla="*/ 293 h 349"/>
                <a:gd name="T34" fmla="*/ 267 w 296"/>
                <a:gd name="T35" fmla="*/ 226 h 349"/>
                <a:gd name="T36" fmla="*/ 290 w 296"/>
                <a:gd name="T37" fmla="*/ 199 h 349"/>
                <a:gd name="T38" fmla="*/ 281 w 296"/>
                <a:gd name="T39" fmla="*/ 157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6" h="349">
                  <a:moveTo>
                    <a:pt x="281" y="157"/>
                  </a:moveTo>
                  <a:cubicBezTo>
                    <a:pt x="278" y="156"/>
                    <a:pt x="274" y="156"/>
                    <a:pt x="270" y="158"/>
                  </a:cubicBezTo>
                  <a:cubicBezTo>
                    <a:pt x="272" y="116"/>
                    <a:pt x="271" y="78"/>
                    <a:pt x="266" y="69"/>
                  </a:cubicBezTo>
                  <a:cubicBezTo>
                    <a:pt x="236" y="23"/>
                    <a:pt x="201" y="2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98" y="2"/>
                    <a:pt x="67" y="23"/>
                    <a:pt x="37" y="69"/>
                  </a:cubicBezTo>
                  <a:cubicBezTo>
                    <a:pt x="31" y="78"/>
                    <a:pt x="30" y="118"/>
                    <a:pt x="31" y="161"/>
                  </a:cubicBezTo>
                  <a:cubicBezTo>
                    <a:pt x="26" y="157"/>
                    <a:pt x="20" y="156"/>
                    <a:pt x="15" y="157"/>
                  </a:cubicBezTo>
                  <a:cubicBezTo>
                    <a:pt x="4" y="161"/>
                    <a:pt x="0" y="180"/>
                    <a:pt x="6" y="199"/>
                  </a:cubicBezTo>
                  <a:cubicBezTo>
                    <a:pt x="12" y="215"/>
                    <a:pt x="23" y="227"/>
                    <a:pt x="33" y="227"/>
                  </a:cubicBezTo>
                  <a:cubicBezTo>
                    <a:pt x="35" y="264"/>
                    <a:pt x="37" y="293"/>
                    <a:pt x="37" y="293"/>
                  </a:cubicBezTo>
                  <a:cubicBezTo>
                    <a:pt x="72" y="317"/>
                    <a:pt x="95" y="333"/>
                    <a:pt x="115" y="345"/>
                  </a:cubicBezTo>
                  <a:cubicBezTo>
                    <a:pt x="120" y="348"/>
                    <a:pt x="128" y="349"/>
                    <a:pt x="128" y="349"/>
                  </a:cubicBezTo>
                  <a:cubicBezTo>
                    <a:pt x="169" y="349"/>
                    <a:pt x="169" y="349"/>
                    <a:pt x="169" y="349"/>
                  </a:cubicBezTo>
                  <a:cubicBezTo>
                    <a:pt x="169" y="349"/>
                    <a:pt x="179" y="348"/>
                    <a:pt x="183" y="345"/>
                  </a:cubicBezTo>
                  <a:cubicBezTo>
                    <a:pt x="204" y="333"/>
                    <a:pt x="227" y="317"/>
                    <a:pt x="262" y="293"/>
                  </a:cubicBezTo>
                  <a:cubicBezTo>
                    <a:pt x="262" y="293"/>
                    <a:pt x="264" y="264"/>
                    <a:pt x="267" y="226"/>
                  </a:cubicBezTo>
                  <a:cubicBezTo>
                    <a:pt x="276" y="224"/>
                    <a:pt x="285" y="213"/>
                    <a:pt x="290" y="199"/>
                  </a:cubicBezTo>
                  <a:cubicBezTo>
                    <a:pt x="296" y="180"/>
                    <a:pt x="292" y="161"/>
                    <a:pt x="281" y="157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790"/>
            <p:cNvSpPr>
              <a:spLocks/>
            </p:cNvSpPr>
            <p:nvPr/>
          </p:nvSpPr>
          <p:spPr bwMode="auto">
            <a:xfrm>
              <a:off x="9458326" y="1296988"/>
              <a:ext cx="152400" cy="82550"/>
            </a:xfrm>
            <a:custGeom>
              <a:avLst/>
              <a:gdLst>
                <a:gd name="T0" fmla="*/ 5 w 76"/>
                <a:gd name="T1" fmla="*/ 19 h 41"/>
                <a:gd name="T2" fmla="*/ 65 w 76"/>
                <a:gd name="T3" fmla="*/ 22 h 41"/>
                <a:gd name="T4" fmla="*/ 42 w 76"/>
                <a:gd name="T5" fmla="*/ 23 h 41"/>
                <a:gd name="T6" fmla="*/ 7 w 76"/>
                <a:gd name="T7" fmla="*/ 25 h 41"/>
                <a:gd name="T8" fmla="*/ 5 w 76"/>
                <a:gd name="T9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1">
                  <a:moveTo>
                    <a:pt x="5" y="19"/>
                  </a:moveTo>
                  <a:cubicBezTo>
                    <a:pt x="8" y="17"/>
                    <a:pt x="51" y="0"/>
                    <a:pt x="65" y="22"/>
                  </a:cubicBezTo>
                  <a:cubicBezTo>
                    <a:pt x="76" y="41"/>
                    <a:pt x="55" y="22"/>
                    <a:pt x="42" y="23"/>
                  </a:cubicBezTo>
                  <a:cubicBezTo>
                    <a:pt x="25" y="23"/>
                    <a:pt x="20" y="23"/>
                    <a:pt x="7" y="25"/>
                  </a:cubicBezTo>
                  <a:cubicBezTo>
                    <a:pt x="2" y="26"/>
                    <a:pt x="0" y="21"/>
                    <a:pt x="5" y="19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791"/>
            <p:cNvSpPr>
              <a:spLocks/>
            </p:cNvSpPr>
            <p:nvPr/>
          </p:nvSpPr>
          <p:spPr bwMode="auto">
            <a:xfrm>
              <a:off x="9202738" y="1301750"/>
              <a:ext cx="147638" cy="77787"/>
            </a:xfrm>
            <a:custGeom>
              <a:avLst/>
              <a:gdLst>
                <a:gd name="T0" fmla="*/ 69 w 74"/>
                <a:gd name="T1" fmla="*/ 17 h 39"/>
                <a:gd name="T2" fmla="*/ 11 w 74"/>
                <a:gd name="T3" fmla="*/ 21 h 39"/>
                <a:gd name="T4" fmla="*/ 33 w 74"/>
                <a:gd name="T5" fmla="*/ 21 h 39"/>
                <a:gd name="T6" fmla="*/ 67 w 74"/>
                <a:gd name="T7" fmla="*/ 24 h 39"/>
                <a:gd name="T8" fmla="*/ 69 w 74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9">
                  <a:moveTo>
                    <a:pt x="69" y="17"/>
                  </a:moveTo>
                  <a:cubicBezTo>
                    <a:pt x="66" y="15"/>
                    <a:pt x="24" y="0"/>
                    <a:pt x="11" y="21"/>
                  </a:cubicBezTo>
                  <a:cubicBezTo>
                    <a:pt x="0" y="39"/>
                    <a:pt x="20" y="21"/>
                    <a:pt x="33" y="21"/>
                  </a:cubicBezTo>
                  <a:cubicBezTo>
                    <a:pt x="50" y="21"/>
                    <a:pt x="60" y="23"/>
                    <a:pt x="67" y="24"/>
                  </a:cubicBezTo>
                  <a:cubicBezTo>
                    <a:pt x="72" y="24"/>
                    <a:pt x="74" y="20"/>
                    <a:pt x="69" y="17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92"/>
            <p:cNvSpPr>
              <a:spLocks/>
            </p:cNvSpPr>
            <p:nvPr/>
          </p:nvSpPr>
          <p:spPr bwMode="auto">
            <a:xfrm>
              <a:off x="9247188" y="1366838"/>
              <a:ext cx="96838" cy="46037"/>
            </a:xfrm>
            <a:custGeom>
              <a:avLst/>
              <a:gdLst>
                <a:gd name="T0" fmla="*/ 49 w 49"/>
                <a:gd name="T1" fmla="*/ 18 h 23"/>
                <a:gd name="T2" fmla="*/ 21 w 49"/>
                <a:gd name="T3" fmla="*/ 23 h 23"/>
                <a:gd name="T4" fmla="*/ 0 w 49"/>
                <a:gd name="T5" fmla="*/ 12 h 23"/>
                <a:gd name="T6" fmla="*/ 21 w 49"/>
                <a:gd name="T7" fmla="*/ 0 h 23"/>
                <a:gd name="T8" fmla="*/ 49 w 49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49" y="18"/>
                  </a:moveTo>
                  <a:cubicBezTo>
                    <a:pt x="35" y="23"/>
                    <a:pt x="29" y="23"/>
                    <a:pt x="21" y="23"/>
                  </a:cubicBezTo>
                  <a:cubicBezTo>
                    <a:pt x="10" y="23"/>
                    <a:pt x="0" y="19"/>
                    <a:pt x="0" y="12"/>
                  </a:cubicBezTo>
                  <a:cubicBezTo>
                    <a:pt x="0" y="5"/>
                    <a:pt x="10" y="0"/>
                    <a:pt x="21" y="0"/>
                  </a:cubicBezTo>
                  <a:cubicBezTo>
                    <a:pt x="33" y="0"/>
                    <a:pt x="48" y="12"/>
                    <a:pt x="4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Oval 793"/>
            <p:cNvSpPr>
              <a:spLocks noChangeArrowheads="1"/>
            </p:cNvSpPr>
            <p:nvPr/>
          </p:nvSpPr>
          <p:spPr bwMode="auto">
            <a:xfrm>
              <a:off x="9269413" y="1366838"/>
              <a:ext cx="42863" cy="46037"/>
            </a:xfrm>
            <a:prstGeom prst="ellipse">
              <a:avLst/>
            </a:prstGeom>
            <a:solidFill>
              <a:srgbClr val="7B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Oval 794"/>
            <p:cNvSpPr>
              <a:spLocks noChangeArrowheads="1"/>
            </p:cNvSpPr>
            <p:nvPr/>
          </p:nvSpPr>
          <p:spPr bwMode="auto">
            <a:xfrm>
              <a:off x="9277351" y="1374775"/>
              <a:ext cx="26988" cy="3016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Oval 795"/>
            <p:cNvSpPr>
              <a:spLocks noChangeArrowheads="1"/>
            </p:cNvSpPr>
            <p:nvPr/>
          </p:nvSpPr>
          <p:spPr bwMode="auto">
            <a:xfrm>
              <a:off x="9299576" y="1385888"/>
              <a:ext cx="12700" cy="95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796"/>
            <p:cNvSpPr>
              <a:spLocks/>
            </p:cNvSpPr>
            <p:nvPr/>
          </p:nvSpPr>
          <p:spPr bwMode="auto">
            <a:xfrm>
              <a:off x="9239251" y="1360488"/>
              <a:ext cx="104775" cy="42862"/>
            </a:xfrm>
            <a:custGeom>
              <a:avLst/>
              <a:gdLst>
                <a:gd name="T0" fmla="*/ 53 w 53"/>
                <a:gd name="T1" fmla="*/ 21 h 21"/>
                <a:gd name="T2" fmla="*/ 34 w 53"/>
                <a:gd name="T3" fmla="*/ 10 h 21"/>
                <a:gd name="T4" fmla="*/ 5 w 53"/>
                <a:gd name="T5" fmla="*/ 19 h 21"/>
                <a:gd name="T6" fmla="*/ 12 w 53"/>
                <a:gd name="T7" fmla="*/ 5 h 21"/>
                <a:gd name="T8" fmla="*/ 52 w 53"/>
                <a:gd name="T9" fmla="*/ 18 h 21"/>
                <a:gd name="T10" fmla="*/ 53 w 5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1">
                  <a:moveTo>
                    <a:pt x="53" y="21"/>
                  </a:moveTo>
                  <a:cubicBezTo>
                    <a:pt x="53" y="21"/>
                    <a:pt x="49" y="14"/>
                    <a:pt x="34" y="10"/>
                  </a:cubicBezTo>
                  <a:cubicBezTo>
                    <a:pt x="22" y="6"/>
                    <a:pt x="6" y="11"/>
                    <a:pt x="5" y="19"/>
                  </a:cubicBezTo>
                  <a:cubicBezTo>
                    <a:pt x="1" y="16"/>
                    <a:pt x="0" y="9"/>
                    <a:pt x="12" y="5"/>
                  </a:cubicBezTo>
                  <a:cubicBezTo>
                    <a:pt x="26" y="0"/>
                    <a:pt x="42" y="3"/>
                    <a:pt x="52" y="18"/>
                  </a:cubicBezTo>
                  <a:cubicBezTo>
                    <a:pt x="52" y="19"/>
                    <a:pt x="53" y="20"/>
                    <a:pt x="53" y="21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797"/>
            <p:cNvSpPr>
              <a:spLocks/>
            </p:cNvSpPr>
            <p:nvPr/>
          </p:nvSpPr>
          <p:spPr bwMode="auto">
            <a:xfrm>
              <a:off x="9466263" y="1366838"/>
              <a:ext cx="98425" cy="46037"/>
            </a:xfrm>
            <a:custGeom>
              <a:avLst/>
              <a:gdLst>
                <a:gd name="T0" fmla="*/ 0 w 49"/>
                <a:gd name="T1" fmla="*/ 18 h 23"/>
                <a:gd name="T2" fmla="*/ 27 w 49"/>
                <a:gd name="T3" fmla="*/ 23 h 23"/>
                <a:gd name="T4" fmla="*/ 49 w 49"/>
                <a:gd name="T5" fmla="*/ 13 h 23"/>
                <a:gd name="T6" fmla="*/ 28 w 49"/>
                <a:gd name="T7" fmla="*/ 0 h 23"/>
                <a:gd name="T8" fmla="*/ 0 w 49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0" y="18"/>
                  </a:moveTo>
                  <a:cubicBezTo>
                    <a:pt x="14" y="23"/>
                    <a:pt x="19" y="23"/>
                    <a:pt x="27" y="23"/>
                  </a:cubicBezTo>
                  <a:cubicBezTo>
                    <a:pt x="39" y="23"/>
                    <a:pt x="49" y="20"/>
                    <a:pt x="49" y="13"/>
                  </a:cubicBezTo>
                  <a:cubicBezTo>
                    <a:pt x="49" y="6"/>
                    <a:pt x="39" y="0"/>
                    <a:pt x="28" y="0"/>
                  </a:cubicBezTo>
                  <a:cubicBezTo>
                    <a:pt x="16" y="0"/>
                    <a:pt x="2" y="12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Oval 798"/>
            <p:cNvSpPr>
              <a:spLocks noChangeArrowheads="1"/>
            </p:cNvSpPr>
            <p:nvPr/>
          </p:nvSpPr>
          <p:spPr bwMode="auto">
            <a:xfrm>
              <a:off x="9498013" y="1366838"/>
              <a:ext cx="44450" cy="46037"/>
            </a:xfrm>
            <a:prstGeom prst="ellipse">
              <a:avLst/>
            </a:prstGeom>
            <a:solidFill>
              <a:srgbClr val="7B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Oval 799"/>
            <p:cNvSpPr>
              <a:spLocks noChangeArrowheads="1"/>
            </p:cNvSpPr>
            <p:nvPr/>
          </p:nvSpPr>
          <p:spPr bwMode="auto">
            <a:xfrm>
              <a:off x="9505951" y="1374775"/>
              <a:ext cx="28575" cy="3016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Oval 800"/>
            <p:cNvSpPr>
              <a:spLocks noChangeArrowheads="1"/>
            </p:cNvSpPr>
            <p:nvPr/>
          </p:nvSpPr>
          <p:spPr bwMode="auto">
            <a:xfrm>
              <a:off x="9528176" y="1382713"/>
              <a:ext cx="14288" cy="111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801"/>
            <p:cNvSpPr>
              <a:spLocks/>
            </p:cNvSpPr>
            <p:nvPr/>
          </p:nvSpPr>
          <p:spPr bwMode="auto">
            <a:xfrm>
              <a:off x="9466263" y="1360488"/>
              <a:ext cx="106363" cy="42862"/>
            </a:xfrm>
            <a:custGeom>
              <a:avLst/>
              <a:gdLst>
                <a:gd name="T0" fmla="*/ 0 w 53"/>
                <a:gd name="T1" fmla="*/ 21 h 21"/>
                <a:gd name="T2" fmla="*/ 20 w 53"/>
                <a:gd name="T3" fmla="*/ 10 h 21"/>
                <a:gd name="T4" fmla="*/ 48 w 53"/>
                <a:gd name="T5" fmla="*/ 19 h 21"/>
                <a:gd name="T6" fmla="*/ 40 w 53"/>
                <a:gd name="T7" fmla="*/ 5 h 21"/>
                <a:gd name="T8" fmla="*/ 2 w 53"/>
                <a:gd name="T9" fmla="*/ 18 h 21"/>
                <a:gd name="T10" fmla="*/ 0 w 5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1">
                  <a:moveTo>
                    <a:pt x="0" y="21"/>
                  </a:moveTo>
                  <a:cubicBezTo>
                    <a:pt x="0" y="21"/>
                    <a:pt x="4" y="14"/>
                    <a:pt x="20" y="10"/>
                  </a:cubicBezTo>
                  <a:cubicBezTo>
                    <a:pt x="31" y="6"/>
                    <a:pt x="48" y="11"/>
                    <a:pt x="48" y="19"/>
                  </a:cubicBezTo>
                  <a:cubicBezTo>
                    <a:pt x="53" y="16"/>
                    <a:pt x="52" y="9"/>
                    <a:pt x="40" y="5"/>
                  </a:cubicBezTo>
                  <a:cubicBezTo>
                    <a:pt x="27" y="0"/>
                    <a:pt x="11" y="3"/>
                    <a:pt x="2" y="18"/>
                  </a:cubicBezTo>
                  <a:cubicBezTo>
                    <a:pt x="1" y="19"/>
                    <a:pt x="0" y="20"/>
                    <a:pt x="0" y="21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802"/>
            <p:cNvSpPr>
              <a:spLocks/>
            </p:cNvSpPr>
            <p:nvPr/>
          </p:nvSpPr>
          <p:spPr bwMode="auto">
            <a:xfrm>
              <a:off x="9358313" y="1506538"/>
              <a:ext cx="92075" cy="34925"/>
            </a:xfrm>
            <a:custGeom>
              <a:avLst/>
              <a:gdLst>
                <a:gd name="T0" fmla="*/ 32 w 46"/>
                <a:gd name="T1" fmla="*/ 10 h 17"/>
                <a:gd name="T2" fmla="*/ 14 w 46"/>
                <a:gd name="T3" fmla="*/ 10 h 17"/>
                <a:gd name="T4" fmla="*/ 1 w 46"/>
                <a:gd name="T5" fmla="*/ 0 h 17"/>
                <a:gd name="T6" fmla="*/ 0 w 46"/>
                <a:gd name="T7" fmla="*/ 6 h 17"/>
                <a:gd name="T8" fmla="*/ 18 w 46"/>
                <a:gd name="T9" fmla="*/ 17 h 17"/>
                <a:gd name="T10" fmla="*/ 28 w 46"/>
                <a:gd name="T11" fmla="*/ 17 h 17"/>
                <a:gd name="T12" fmla="*/ 46 w 46"/>
                <a:gd name="T13" fmla="*/ 6 h 17"/>
                <a:gd name="T14" fmla="*/ 45 w 46"/>
                <a:gd name="T15" fmla="*/ 0 h 17"/>
                <a:gd name="T16" fmla="*/ 32 w 46"/>
                <a:gd name="T1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7">
                  <a:moveTo>
                    <a:pt x="32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8" y="10"/>
                    <a:pt x="3" y="6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4"/>
                    <a:pt x="10" y="17"/>
                    <a:pt x="1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5" y="17"/>
                    <a:pt x="46" y="14"/>
                    <a:pt x="46" y="6"/>
                  </a:cubicBezTo>
                  <a:cubicBezTo>
                    <a:pt x="46" y="4"/>
                    <a:pt x="46" y="2"/>
                    <a:pt x="45" y="0"/>
                  </a:cubicBezTo>
                  <a:cubicBezTo>
                    <a:pt x="43" y="6"/>
                    <a:pt x="38" y="10"/>
                    <a:pt x="32" y="10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803"/>
            <p:cNvSpPr>
              <a:spLocks/>
            </p:cNvSpPr>
            <p:nvPr/>
          </p:nvSpPr>
          <p:spPr bwMode="auto">
            <a:xfrm>
              <a:off x="9124951" y="1374775"/>
              <a:ext cx="41275" cy="90487"/>
            </a:xfrm>
            <a:custGeom>
              <a:avLst/>
              <a:gdLst>
                <a:gd name="T0" fmla="*/ 0 w 21"/>
                <a:gd name="T1" fmla="*/ 8 h 45"/>
                <a:gd name="T2" fmla="*/ 7 w 21"/>
                <a:gd name="T3" fmla="*/ 1 h 45"/>
                <a:gd name="T4" fmla="*/ 19 w 21"/>
                <a:gd name="T5" fmla="*/ 25 h 45"/>
                <a:gd name="T6" fmla="*/ 19 w 21"/>
                <a:gd name="T7" fmla="*/ 42 h 45"/>
                <a:gd name="T8" fmla="*/ 8 w 21"/>
                <a:gd name="T9" fmla="*/ 11 h 45"/>
                <a:gd name="T10" fmla="*/ 0 w 21"/>
                <a:gd name="T1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5">
                  <a:moveTo>
                    <a:pt x="0" y="8"/>
                  </a:moveTo>
                  <a:cubicBezTo>
                    <a:pt x="0" y="7"/>
                    <a:pt x="3" y="0"/>
                    <a:pt x="7" y="1"/>
                  </a:cubicBezTo>
                  <a:cubicBezTo>
                    <a:pt x="13" y="3"/>
                    <a:pt x="16" y="14"/>
                    <a:pt x="19" y="25"/>
                  </a:cubicBezTo>
                  <a:cubicBezTo>
                    <a:pt x="21" y="36"/>
                    <a:pt x="20" y="45"/>
                    <a:pt x="19" y="42"/>
                  </a:cubicBezTo>
                  <a:cubicBezTo>
                    <a:pt x="17" y="37"/>
                    <a:pt x="15" y="24"/>
                    <a:pt x="8" y="11"/>
                  </a:cubicBezTo>
                  <a:cubicBezTo>
                    <a:pt x="4" y="3"/>
                    <a:pt x="1" y="20"/>
                    <a:pt x="0" y="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804"/>
            <p:cNvSpPr>
              <a:spLocks/>
            </p:cNvSpPr>
            <p:nvPr/>
          </p:nvSpPr>
          <p:spPr bwMode="auto">
            <a:xfrm>
              <a:off x="9647238" y="1374775"/>
              <a:ext cx="41275" cy="90487"/>
            </a:xfrm>
            <a:custGeom>
              <a:avLst/>
              <a:gdLst>
                <a:gd name="T0" fmla="*/ 21 w 21"/>
                <a:gd name="T1" fmla="*/ 8 h 45"/>
                <a:gd name="T2" fmla="*/ 14 w 21"/>
                <a:gd name="T3" fmla="*/ 1 h 45"/>
                <a:gd name="T4" fmla="*/ 2 w 21"/>
                <a:gd name="T5" fmla="*/ 25 h 45"/>
                <a:gd name="T6" fmla="*/ 2 w 21"/>
                <a:gd name="T7" fmla="*/ 42 h 45"/>
                <a:gd name="T8" fmla="*/ 13 w 21"/>
                <a:gd name="T9" fmla="*/ 11 h 45"/>
                <a:gd name="T10" fmla="*/ 21 w 21"/>
                <a:gd name="T1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5">
                  <a:moveTo>
                    <a:pt x="21" y="8"/>
                  </a:moveTo>
                  <a:cubicBezTo>
                    <a:pt x="21" y="7"/>
                    <a:pt x="18" y="0"/>
                    <a:pt x="14" y="1"/>
                  </a:cubicBezTo>
                  <a:cubicBezTo>
                    <a:pt x="9" y="3"/>
                    <a:pt x="5" y="14"/>
                    <a:pt x="2" y="25"/>
                  </a:cubicBezTo>
                  <a:cubicBezTo>
                    <a:pt x="0" y="36"/>
                    <a:pt x="1" y="45"/>
                    <a:pt x="2" y="42"/>
                  </a:cubicBezTo>
                  <a:cubicBezTo>
                    <a:pt x="4" y="37"/>
                    <a:pt x="6" y="24"/>
                    <a:pt x="13" y="11"/>
                  </a:cubicBezTo>
                  <a:cubicBezTo>
                    <a:pt x="17" y="3"/>
                    <a:pt x="20" y="20"/>
                    <a:pt x="21" y="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805"/>
            <p:cNvSpPr>
              <a:spLocks/>
            </p:cNvSpPr>
            <p:nvPr/>
          </p:nvSpPr>
          <p:spPr bwMode="auto">
            <a:xfrm>
              <a:off x="9148763" y="995363"/>
              <a:ext cx="531813" cy="460375"/>
            </a:xfrm>
            <a:custGeom>
              <a:avLst/>
              <a:gdLst>
                <a:gd name="T0" fmla="*/ 223 w 266"/>
                <a:gd name="T1" fmla="*/ 34 h 230"/>
                <a:gd name="T2" fmla="*/ 58 w 266"/>
                <a:gd name="T3" fmla="*/ 24 h 230"/>
                <a:gd name="T4" fmla="*/ 1 w 266"/>
                <a:gd name="T5" fmla="*/ 83 h 230"/>
                <a:gd name="T6" fmla="*/ 2 w 266"/>
                <a:gd name="T7" fmla="*/ 184 h 230"/>
                <a:gd name="T8" fmla="*/ 11 w 266"/>
                <a:gd name="T9" fmla="*/ 187 h 230"/>
                <a:gd name="T10" fmla="*/ 18 w 266"/>
                <a:gd name="T11" fmla="*/ 219 h 230"/>
                <a:gd name="T12" fmla="*/ 25 w 266"/>
                <a:gd name="T13" fmla="*/ 169 h 230"/>
                <a:gd name="T14" fmla="*/ 105 w 266"/>
                <a:gd name="T15" fmla="*/ 89 h 230"/>
                <a:gd name="T16" fmla="*/ 67 w 266"/>
                <a:gd name="T17" fmla="*/ 122 h 230"/>
                <a:gd name="T18" fmla="*/ 145 w 266"/>
                <a:gd name="T19" fmla="*/ 100 h 230"/>
                <a:gd name="T20" fmla="*/ 145 w 266"/>
                <a:gd name="T21" fmla="*/ 118 h 230"/>
                <a:gd name="T22" fmla="*/ 201 w 266"/>
                <a:gd name="T23" fmla="*/ 98 h 230"/>
                <a:gd name="T24" fmla="*/ 230 w 266"/>
                <a:gd name="T25" fmla="*/ 120 h 230"/>
                <a:gd name="T26" fmla="*/ 238 w 266"/>
                <a:gd name="T27" fmla="*/ 230 h 230"/>
                <a:gd name="T28" fmla="*/ 254 w 266"/>
                <a:gd name="T29" fmla="*/ 184 h 230"/>
                <a:gd name="T30" fmla="*/ 257 w 266"/>
                <a:gd name="T31" fmla="*/ 184 h 230"/>
                <a:gd name="T32" fmla="*/ 259 w 266"/>
                <a:gd name="T33" fmla="*/ 149 h 230"/>
                <a:gd name="T34" fmla="*/ 223 w 266"/>
                <a:gd name="T35" fmla="*/ 3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6" h="230">
                  <a:moveTo>
                    <a:pt x="223" y="34"/>
                  </a:moveTo>
                  <a:cubicBezTo>
                    <a:pt x="203" y="0"/>
                    <a:pt x="93" y="14"/>
                    <a:pt x="58" y="24"/>
                  </a:cubicBezTo>
                  <a:cubicBezTo>
                    <a:pt x="23" y="34"/>
                    <a:pt x="0" y="53"/>
                    <a:pt x="1" y="83"/>
                  </a:cubicBezTo>
                  <a:cubicBezTo>
                    <a:pt x="2" y="109"/>
                    <a:pt x="2" y="168"/>
                    <a:pt x="2" y="184"/>
                  </a:cubicBezTo>
                  <a:cubicBezTo>
                    <a:pt x="5" y="184"/>
                    <a:pt x="8" y="185"/>
                    <a:pt x="11" y="187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25" y="169"/>
                    <a:pt x="10" y="72"/>
                    <a:pt x="105" y="89"/>
                  </a:cubicBezTo>
                  <a:cubicBezTo>
                    <a:pt x="92" y="97"/>
                    <a:pt x="67" y="122"/>
                    <a:pt x="67" y="122"/>
                  </a:cubicBezTo>
                  <a:cubicBezTo>
                    <a:pt x="67" y="122"/>
                    <a:pt x="123" y="109"/>
                    <a:pt x="145" y="100"/>
                  </a:cubicBezTo>
                  <a:cubicBezTo>
                    <a:pt x="167" y="92"/>
                    <a:pt x="145" y="118"/>
                    <a:pt x="145" y="118"/>
                  </a:cubicBezTo>
                  <a:cubicBezTo>
                    <a:pt x="145" y="118"/>
                    <a:pt x="187" y="103"/>
                    <a:pt x="201" y="98"/>
                  </a:cubicBezTo>
                  <a:cubicBezTo>
                    <a:pt x="214" y="93"/>
                    <a:pt x="227" y="97"/>
                    <a:pt x="230" y="120"/>
                  </a:cubicBezTo>
                  <a:cubicBezTo>
                    <a:pt x="232" y="143"/>
                    <a:pt x="238" y="230"/>
                    <a:pt x="238" y="230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5" y="184"/>
                    <a:pt x="256" y="184"/>
                    <a:pt x="257" y="184"/>
                  </a:cubicBezTo>
                  <a:cubicBezTo>
                    <a:pt x="258" y="174"/>
                    <a:pt x="258" y="163"/>
                    <a:pt x="259" y="149"/>
                  </a:cubicBezTo>
                  <a:cubicBezTo>
                    <a:pt x="266" y="11"/>
                    <a:pt x="237" y="59"/>
                    <a:pt x="223" y="34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806"/>
            <p:cNvSpPr>
              <a:spLocks/>
            </p:cNvSpPr>
            <p:nvPr/>
          </p:nvSpPr>
          <p:spPr bwMode="auto">
            <a:xfrm>
              <a:off x="9340851" y="1604963"/>
              <a:ext cx="125413" cy="30162"/>
            </a:xfrm>
            <a:custGeom>
              <a:avLst/>
              <a:gdLst>
                <a:gd name="T0" fmla="*/ 0 w 63"/>
                <a:gd name="T1" fmla="*/ 0 h 15"/>
                <a:gd name="T2" fmla="*/ 12 w 63"/>
                <a:gd name="T3" fmla="*/ 15 h 15"/>
                <a:gd name="T4" fmla="*/ 52 w 63"/>
                <a:gd name="T5" fmla="*/ 15 h 15"/>
                <a:gd name="T6" fmla="*/ 63 w 63"/>
                <a:gd name="T7" fmla="*/ 0 h 15"/>
                <a:gd name="T8" fmla="*/ 0 w 6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1" y="5"/>
                    <a:pt x="8" y="15"/>
                    <a:pt x="1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6" y="15"/>
                    <a:pt x="62" y="5"/>
                    <a:pt x="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8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807"/>
            <p:cNvSpPr>
              <a:spLocks/>
            </p:cNvSpPr>
            <p:nvPr/>
          </p:nvSpPr>
          <p:spPr bwMode="auto">
            <a:xfrm>
              <a:off x="9324976" y="1589088"/>
              <a:ext cx="160338" cy="23812"/>
            </a:xfrm>
            <a:custGeom>
              <a:avLst/>
              <a:gdLst>
                <a:gd name="T0" fmla="*/ 58 w 80"/>
                <a:gd name="T1" fmla="*/ 10 h 12"/>
                <a:gd name="T2" fmla="*/ 18 w 80"/>
                <a:gd name="T3" fmla="*/ 10 h 12"/>
                <a:gd name="T4" fmla="*/ 1 w 80"/>
                <a:gd name="T5" fmla="*/ 3 h 12"/>
                <a:gd name="T6" fmla="*/ 4 w 80"/>
                <a:gd name="T7" fmla="*/ 3 h 12"/>
                <a:gd name="T8" fmla="*/ 16 w 80"/>
                <a:gd name="T9" fmla="*/ 4 h 12"/>
                <a:gd name="T10" fmla="*/ 38 w 80"/>
                <a:gd name="T11" fmla="*/ 4 h 12"/>
                <a:gd name="T12" fmla="*/ 60 w 80"/>
                <a:gd name="T13" fmla="*/ 4 h 12"/>
                <a:gd name="T14" fmla="*/ 75 w 80"/>
                <a:gd name="T15" fmla="*/ 6 h 12"/>
                <a:gd name="T16" fmla="*/ 79 w 80"/>
                <a:gd name="T17" fmla="*/ 6 h 12"/>
                <a:gd name="T18" fmla="*/ 58 w 8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12">
                  <a:moveTo>
                    <a:pt x="58" y="10"/>
                  </a:moveTo>
                  <a:cubicBezTo>
                    <a:pt x="50" y="9"/>
                    <a:pt x="22" y="10"/>
                    <a:pt x="18" y="10"/>
                  </a:cubicBezTo>
                  <a:cubicBezTo>
                    <a:pt x="7" y="10"/>
                    <a:pt x="0" y="4"/>
                    <a:pt x="1" y="3"/>
                  </a:cubicBezTo>
                  <a:cubicBezTo>
                    <a:pt x="1" y="1"/>
                    <a:pt x="3" y="1"/>
                    <a:pt x="4" y="3"/>
                  </a:cubicBezTo>
                  <a:cubicBezTo>
                    <a:pt x="5" y="5"/>
                    <a:pt x="12" y="4"/>
                    <a:pt x="16" y="4"/>
                  </a:cubicBezTo>
                  <a:cubicBezTo>
                    <a:pt x="34" y="0"/>
                    <a:pt x="30" y="4"/>
                    <a:pt x="38" y="4"/>
                  </a:cubicBezTo>
                  <a:cubicBezTo>
                    <a:pt x="47" y="4"/>
                    <a:pt x="44" y="0"/>
                    <a:pt x="60" y="4"/>
                  </a:cubicBezTo>
                  <a:cubicBezTo>
                    <a:pt x="65" y="5"/>
                    <a:pt x="73" y="7"/>
                    <a:pt x="75" y="6"/>
                  </a:cubicBezTo>
                  <a:cubicBezTo>
                    <a:pt x="77" y="5"/>
                    <a:pt x="79" y="4"/>
                    <a:pt x="79" y="6"/>
                  </a:cubicBezTo>
                  <a:cubicBezTo>
                    <a:pt x="80" y="7"/>
                    <a:pt x="72" y="12"/>
                    <a:pt x="58" y="10"/>
                  </a:cubicBezTo>
                  <a:close/>
                </a:path>
              </a:pathLst>
            </a:custGeom>
            <a:solidFill>
              <a:srgbClr val="D87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8" name="文本框 37"/>
          <p:cNvSpPr txBox="1"/>
          <p:nvPr/>
        </p:nvSpPr>
        <p:spPr>
          <a:xfrm>
            <a:off x="4842963" y="4058322"/>
            <a:ext cx="407861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免费赠送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:</a:t>
            </a: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500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套微立体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endParaRPr lang="en-US" altLang="zh-CN" sz="20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40GB 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培训教程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书籍</a:t>
            </a:r>
            <a:endParaRPr lang="en-US" altLang="zh-CN" sz="20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70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套鼠年新年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endParaRPr lang="en-US" altLang="zh-CN" sz="20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422609" y="290852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4BC0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矩形 41"/>
          <p:cNvSpPr/>
          <p:nvPr/>
        </p:nvSpPr>
        <p:spPr>
          <a:xfrm>
            <a:off x="317834" y="671970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43" name="文本框 42"/>
          <p:cNvSpPr txBox="1"/>
          <p:nvPr/>
        </p:nvSpPr>
        <p:spPr>
          <a:xfrm>
            <a:off x="308309" y="385417"/>
            <a:ext cx="70068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关注免费赠送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+40GB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视频教程</a:t>
            </a:r>
            <a:endParaRPr lang="en-US" altLang="zh-CN" sz="20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549776" y="5908840"/>
            <a:ext cx="37425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 smtClean="0">
                <a:solidFill>
                  <a:schemeClr val="tx1"/>
                </a:solidFill>
                <a:latin typeface="+mj-ea"/>
                <a:ea typeface="+mj-ea"/>
              </a:rPr>
              <a:t>QQ: 418157732</a:t>
            </a:r>
            <a:r>
              <a:rPr lang="zh-CN" altLang="en-US" sz="2000" b="1" dirty="0" smtClean="0">
                <a:solidFill>
                  <a:schemeClr val="tx1"/>
                </a:solidFill>
                <a:latin typeface="+mj-ea"/>
                <a:ea typeface="+mj-ea"/>
              </a:rPr>
              <a:t>（备注</a:t>
            </a:r>
            <a:r>
              <a:rPr lang="en-US" altLang="zh-CN" sz="2000" b="1" dirty="0" smtClean="0">
                <a:solidFill>
                  <a:schemeClr val="tx1"/>
                </a:solidFill>
                <a:latin typeface="+mj-ea"/>
                <a:ea typeface="+mj-ea"/>
              </a:rPr>
              <a:t>51PPT</a:t>
            </a:r>
            <a:r>
              <a:rPr lang="zh-CN" altLang="en-US" sz="2000" b="1" dirty="0" smtClean="0">
                <a:solidFill>
                  <a:schemeClr val="tx1"/>
                </a:solidFill>
                <a:latin typeface="+mj-ea"/>
                <a:ea typeface="+mj-ea"/>
              </a:rPr>
              <a:t>）</a:t>
            </a:r>
            <a:endParaRPr lang="zh-CN" altLang="en-US" sz="2000" b="1" dirty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45" name="qq-social-logo-of-a-penguin_49013"/>
          <p:cNvSpPr>
            <a:spLocks noChangeAspect="1"/>
          </p:cNvSpPr>
          <p:nvPr/>
        </p:nvSpPr>
        <p:spPr bwMode="auto">
          <a:xfrm>
            <a:off x="4913714" y="5846625"/>
            <a:ext cx="538136" cy="549425"/>
          </a:xfrm>
          <a:custGeom>
            <a:avLst/>
            <a:gdLst>
              <a:gd name="connsiteX0" fmla="*/ 120973 w 594062"/>
              <a:gd name="connsiteY0" fmla="*/ 518014 h 606524"/>
              <a:gd name="connsiteX1" fmla="*/ 103971 w 594062"/>
              <a:gd name="connsiteY1" fmla="*/ 521582 h 606524"/>
              <a:gd name="connsiteX2" fmla="*/ 89678 w 594062"/>
              <a:gd name="connsiteY2" fmla="*/ 529409 h 606524"/>
              <a:gd name="connsiteX3" fmla="*/ 82301 w 594062"/>
              <a:gd name="connsiteY3" fmla="*/ 537696 h 606524"/>
              <a:gd name="connsiteX4" fmla="*/ 81840 w 594062"/>
              <a:gd name="connsiteY4" fmla="*/ 543221 h 606524"/>
              <a:gd name="connsiteX5" fmla="*/ 86911 w 594062"/>
              <a:gd name="connsiteY5" fmla="*/ 543221 h 606524"/>
              <a:gd name="connsiteX6" fmla="*/ 97977 w 594062"/>
              <a:gd name="connsiteY6" fmla="*/ 541379 h 606524"/>
              <a:gd name="connsiteX7" fmla="*/ 83684 w 594062"/>
              <a:gd name="connsiteY7" fmla="*/ 554270 h 606524"/>
              <a:gd name="connsiteX8" fmla="*/ 83684 w 594062"/>
              <a:gd name="connsiteY8" fmla="*/ 575448 h 606524"/>
              <a:gd name="connsiteX9" fmla="*/ 118725 w 594062"/>
              <a:gd name="connsiteY9" fmla="*/ 592943 h 606524"/>
              <a:gd name="connsiteX10" fmla="*/ 242293 w 594062"/>
              <a:gd name="connsiteY10" fmla="*/ 592943 h 606524"/>
              <a:gd name="connsiteX11" fmla="*/ 273185 w 594062"/>
              <a:gd name="connsiteY11" fmla="*/ 579131 h 606524"/>
              <a:gd name="connsiteX12" fmla="*/ 275491 w 594062"/>
              <a:gd name="connsiteY12" fmla="*/ 574988 h 606524"/>
              <a:gd name="connsiteX13" fmla="*/ 271341 w 594062"/>
              <a:gd name="connsiteY13" fmla="*/ 573606 h 606524"/>
              <a:gd name="connsiteX14" fmla="*/ 212784 w 594062"/>
              <a:gd name="connsiteY14" fmla="*/ 560715 h 606524"/>
              <a:gd name="connsiteX15" fmla="*/ 137629 w 594062"/>
              <a:gd name="connsiteY15" fmla="*/ 524805 h 606524"/>
              <a:gd name="connsiteX16" fmla="*/ 120973 w 594062"/>
              <a:gd name="connsiteY16" fmla="*/ 518014 h 606524"/>
              <a:gd name="connsiteX17" fmla="*/ 485163 w 594062"/>
              <a:gd name="connsiteY17" fmla="*/ 514044 h 606524"/>
              <a:gd name="connsiteX18" fmla="*/ 476979 w 594062"/>
              <a:gd name="connsiteY18" fmla="*/ 518820 h 606524"/>
              <a:gd name="connsiteX19" fmla="*/ 351567 w 594062"/>
              <a:gd name="connsiteY19" fmla="*/ 575908 h 606524"/>
              <a:gd name="connsiteX20" fmla="*/ 364939 w 594062"/>
              <a:gd name="connsiteY20" fmla="*/ 584195 h 606524"/>
              <a:gd name="connsiteX21" fmla="*/ 501877 w 594062"/>
              <a:gd name="connsiteY21" fmla="*/ 587878 h 606524"/>
              <a:gd name="connsiteX22" fmla="*/ 537380 w 594062"/>
              <a:gd name="connsiteY22" fmla="*/ 562097 h 606524"/>
              <a:gd name="connsiteX23" fmla="*/ 522625 w 594062"/>
              <a:gd name="connsiteY23" fmla="*/ 539077 h 606524"/>
              <a:gd name="connsiteX24" fmla="*/ 501416 w 594062"/>
              <a:gd name="connsiteY24" fmla="*/ 539077 h 606524"/>
              <a:gd name="connsiteX25" fmla="*/ 497266 w 594062"/>
              <a:gd name="connsiteY25" fmla="*/ 537696 h 606524"/>
              <a:gd name="connsiteX26" fmla="*/ 500033 w 594062"/>
              <a:gd name="connsiteY26" fmla="*/ 534934 h 606524"/>
              <a:gd name="connsiteX27" fmla="*/ 518937 w 594062"/>
              <a:gd name="connsiteY27" fmla="*/ 530790 h 606524"/>
              <a:gd name="connsiteX28" fmla="*/ 494039 w 594062"/>
              <a:gd name="connsiteY28" fmla="*/ 516518 h 606524"/>
              <a:gd name="connsiteX29" fmla="*/ 485163 w 594062"/>
              <a:gd name="connsiteY29" fmla="*/ 514044 h 606524"/>
              <a:gd name="connsiteX30" fmla="*/ 171288 w 594062"/>
              <a:gd name="connsiteY30" fmla="*/ 348477 h 606524"/>
              <a:gd name="connsiteX31" fmla="*/ 166677 w 594062"/>
              <a:gd name="connsiteY31" fmla="*/ 350318 h 606524"/>
              <a:gd name="connsiteX32" fmla="*/ 158839 w 594062"/>
              <a:gd name="connsiteY32" fmla="*/ 409248 h 606524"/>
              <a:gd name="connsiteX33" fmla="*/ 185120 w 594062"/>
              <a:gd name="connsiteY33" fmla="*/ 443777 h 606524"/>
              <a:gd name="connsiteX34" fmla="*/ 225694 w 594062"/>
              <a:gd name="connsiteY34" fmla="*/ 445618 h 606524"/>
              <a:gd name="connsiteX35" fmla="*/ 239526 w 594062"/>
              <a:gd name="connsiteY35" fmla="*/ 431346 h 606524"/>
              <a:gd name="connsiteX36" fmla="*/ 237682 w 594062"/>
              <a:gd name="connsiteY36" fmla="*/ 378862 h 606524"/>
              <a:gd name="connsiteX37" fmla="*/ 223389 w 594062"/>
              <a:gd name="connsiteY37" fmla="*/ 368273 h 606524"/>
              <a:gd name="connsiteX38" fmla="*/ 219700 w 594062"/>
              <a:gd name="connsiteY38" fmla="*/ 378862 h 606524"/>
              <a:gd name="connsiteX39" fmla="*/ 220161 w 594062"/>
              <a:gd name="connsiteY39" fmla="*/ 397738 h 606524"/>
              <a:gd name="connsiteX40" fmla="*/ 220161 w 594062"/>
              <a:gd name="connsiteY40" fmla="*/ 412931 h 606524"/>
              <a:gd name="connsiteX41" fmla="*/ 216934 w 594062"/>
              <a:gd name="connsiteY41" fmla="*/ 405565 h 606524"/>
              <a:gd name="connsiteX42" fmla="*/ 210940 w 594062"/>
              <a:gd name="connsiteY42" fmla="*/ 368734 h 606524"/>
              <a:gd name="connsiteX43" fmla="*/ 207251 w 594062"/>
              <a:gd name="connsiteY43" fmla="*/ 362749 h 606524"/>
              <a:gd name="connsiteX44" fmla="*/ 171288 w 594062"/>
              <a:gd name="connsiteY44" fmla="*/ 348477 h 606524"/>
              <a:gd name="connsiteX45" fmla="*/ 126564 w 594062"/>
              <a:gd name="connsiteY45" fmla="*/ 325976 h 606524"/>
              <a:gd name="connsiteX46" fmla="*/ 122414 w 594062"/>
              <a:gd name="connsiteY46" fmla="*/ 330982 h 606524"/>
              <a:gd name="connsiteX47" fmla="*/ 119187 w 594062"/>
              <a:gd name="connsiteY47" fmla="*/ 337427 h 606524"/>
              <a:gd name="connsiteX48" fmla="*/ 108582 w 594062"/>
              <a:gd name="connsiteY48" fmla="*/ 434569 h 606524"/>
              <a:gd name="connsiteX49" fmla="*/ 166677 w 594062"/>
              <a:gd name="connsiteY49" fmla="*/ 521122 h 606524"/>
              <a:gd name="connsiteX50" fmla="*/ 214629 w 594062"/>
              <a:gd name="connsiteY50" fmla="*/ 548745 h 606524"/>
              <a:gd name="connsiteX51" fmla="*/ 300850 w 594062"/>
              <a:gd name="connsiteY51" fmla="*/ 568542 h 606524"/>
              <a:gd name="connsiteX52" fmla="*/ 358484 w 594062"/>
              <a:gd name="connsiteY52" fmla="*/ 568082 h 606524"/>
              <a:gd name="connsiteX53" fmla="*/ 482512 w 594062"/>
              <a:gd name="connsiteY53" fmla="*/ 490736 h 606524"/>
              <a:gd name="connsiteX54" fmla="*/ 511098 w 594062"/>
              <a:gd name="connsiteY54" fmla="*/ 417995 h 606524"/>
              <a:gd name="connsiteX55" fmla="*/ 483895 w 594062"/>
              <a:gd name="connsiteY55" fmla="*/ 330061 h 606524"/>
              <a:gd name="connsiteX56" fmla="*/ 477901 w 594062"/>
              <a:gd name="connsiteY56" fmla="*/ 328680 h 606524"/>
              <a:gd name="connsiteX57" fmla="*/ 441016 w 594062"/>
              <a:gd name="connsiteY57" fmla="*/ 349397 h 606524"/>
              <a:gd name="connsiteX58" fmla="*/ 305460 w 594062"/>
              <a:gd name="connsiteY58" fmla="*/ 380243 h 606524"/>
              <a:gd name="connsiteX59" fmla="*/ 245059 w 594062"/>
              <a:gd name="connsiteY59" fmla="*/ 372417 h 606524"/>
              <a:gd name="connsiteX60" fmla="*/ 245520 w 594062"/>
              <a:gd name="connsiteY60" fmla="*/ 383006 h 606524"/>
              <a:gd name="connsiteX61" fmla="*/ 246904 w 594062"/>
              <a:gd name="connsiteY61" fmla="*/ 432728 h 606524"/>
              <a:gd name="connsiteX62" fmla="*/ 231227 w 594062"/>
              <a:gd name="connsiteY62" fmla="*/ 454366 h 606524"/>
              <a:gd name="connsiteX63" fmla="*/ 177743 w 594062"/>
              <a:gd name="connsiteY63" fmla="*/ 450683 h 606524"/>
              <a:gd name="connsiteX64" fmla="*/ 154689 w 594062"/>
              <a:gd name="connsiteY64" fmla="*/ 421218 h 606524"/>
              <a:gd name="connsiteX65" fmla="*/ 157456 w 594062"/>
              <a:gd name="connsiteY65" fmla="*/ 346175 h 606524"/>
              <a:gd name="connsiteX66" fmla="*/ 154689 w 594062"/>
              <a:gd name="connsiteY66" fmla="*/ 340190 h 606524"/>
              <a:gd name="connsiteX67" fmla="*/ 133480 w 594062"/>
              <a:gd name="connsiteY67" fmla="*/ 328220 h 606524"/>
              <a:gd name="connsiteX68" fmla="*/ 126564 w 594062"/>
              <a:gd name="connsiteY68" fmla="*/ 325976 h 606524"/>
              <a:gd name="connsiteX69" fmla="*/ 104893 w 594062"/>
              <a:gd name="connsiteY69" fmla="*/ 216806 h 606524"/>
              <a:gd name="connsiteX70" fmla="*/ 103049 w 594062"/>
              <a:gd name="connsiteY70" fmla="*/ 217266 h 606524"/>
              <a:gd name="connsiteX71" fmla="*/ 109043 w 594062"/>
              <a:gd name="connsiteY71" fmla="*/ 257320 h 606524"/>
              <a:gd name="connsiteX72" fmla="*/ 129330 w 594062"/>
              <a:gd name="connsiteY72" fmla="*/ 292309 h 606524"/>
              <a:gd name="connsiteX73" fmla="*/ 94750 w 594062"/>
              <a:gd name="connsiteY73" fmla="*/ 239365 h 606524"/>
              <a:gd name="connsiteX74" fmla="*/ 97516 w 594062"/>
              <a:gd name="connsiteY74" fmla="*/ 290928 h 606524"/>
              <a:gd name="connsiteX75" fmla="*/ 168060 w 594062"/>
              <a:gd name="connsiteY75" fmla="*/ 340650 h 606524"/>
              <a:gd name="connsiteX76" fmla="*/ 268574 w 594062"/>
              <a:gd name="connsiteY76" fmla="*/ 369655 h 606524"/>
              <a:gd name="connsiteX77" fmla="*/ 356178 w 594062"/>
              <a:gd name="connsiteY77" fmla="*/ 368273 h 606524"/>
              <a:gd name="connsiteX78" fmla="*/ 494961 w 594062"/>
              <a:gd name="connsiteY78" fmla="*/ 311646 h 606524"/>
              <a:gd name="connsiteX79" fmla="*/ 533691 w 594062"/>
              <a:gd name="connsiteY79" fmla="*/ 257320 h 606524"/>
              <a:gd name="connsiteX80" fmla="*/ 529541 w 594062"/>
              <a:gd name="connsiteY80" fmla="*/ 223712 h 606524"/>
              <a:gd name="connsiteX81" fmla="*/ 443321 w 594062"/>
              <a:gd name="connsiteY81" fmla="*/ 320393 h 606524"/>
              <a:gd name="connsiteX82" fmla="*/ 514326 w 594062"/>
              <a:gd name="connsiteY82" fmla="*/ 236602 h 606524"/>
              <a:gd name="connsiteX83" fmla="*/ 506949 w 594062"/>
              <a:gd name="connsiteY83" fmla="*/ 243048 h 606524"/>
              <a:gd name="connsiteX84" fmla="*/ 362172 w 594062"/>
              <a:gd name="connsiteY84" fmla="*/ 307042 h 606524"/>
              <a:gd name="connsiteX85" fmla="*/ 204946 w 594062"/>
              <a:gd name="connsiteY85" fmla="*/ 289547 h 606524"/>
              <a:gd name="connsiteX86" fmla="*/ 104893 w 594062"/>
              <a:gd name="connsiteY86" fmla="*/ 216806 h 606524"/>
              <a:gd name="connsiteX87" fmla="*/ 316757 w 594062"/>
              <a:gd name="connsiteY87" fmla="*/ 207368 h 606524"/>
              <a:gd name="connsiteX88" fmla="*/ 245520 w 594062"/>
              <a:gd name="connsiteY88" fmla="*/ 215425 h 606524"/>
              <a:gd name="connsiteX89" fmla="*/ 184659 w 594062"/>
              <a:gd name="connsiteY89" fmla="*/ 240286 h 606524"/>
              <a:gd name="connsiteX90" fmla="*/ 184659 w 594062"/>
              <a:gd name="connsiteY90" fmla="*/ 254558 h 606524"/>
              <a:gd name="connsiteX91" fmla="*/ 221545 w 594062"/>
              <a:gd name="connsiteY91" fmla="*/ 266988 h 606524"/>
              <a:gd name="connsiteX92" fmla="*/ 211401 w 594062"/>
              <a:gd name="connsiteY92" fmla="*/ 250874 h 606524"/>
              <a:gd name="connsiteX93" fmla="*/ 421189 w 594062"/>
              <a:gd name="connsiteY93" fmla="*/ 248573 h 606524"/>
              <a:gd name="connsiteX94" fmla="*/ 405052 w 594062"/>
              <a:gd name="connsiteY94" fmla="*/ 266528 h 606524"/>
              <a:gd name="connsiteX95" fmla="*/ 442399 w 594062"/>
              <a:gd name="connsiteY95" fmla="*/ 254097 h 606524"/>
              <a:gd name="connsiteX96" fmla="*/ 442860 w 594062"/>
              <a:gd name="connsiteY96" fmla="*/ 238444 h 606524"/>
              <a:gd name="connsiteX97" fmla="*/ 387992 w 594062"/>
              <a:gd name="connsiteY97" fmla="*/ 215885 h 606524"/>
              <a:gd name="connsiteX98" fmla="*/ 316757 w 594062"/>
              <a:gd name="connsiteY98" fmla="*/ 207368 h 606524"/>
              <a:gd name="connsiteX99" fmla="*/ 364938 w 594062"/>
              <a:gd name="connsiteY99" fmla="*/ 124274 h 606524"/>
              <a:gd name="connsiteX100" fmla="*/ 371854 w 594062"/>
              <a:gd name="connsiteY100" fmla="*/ 149583 h 606524"/>
              <a:gd name="connsiteX101" fmla="*/ 366321 w 594062"/>
              <a:gd name="connsiteY101" fmla="*/ 144061 h 606524"/>
              <a:gd name="connsiteX102" fmla="*/ 360328 w 594062"/>
              <a:gd name="connsiteY102" fmla="*/ 134398 h 606524"/>
              <a:gd name="connsiteX103" fmla="*/ 352951 w 594062"/>
              <a:gd name="connsiteY103" fmla="*/ 144981 h 606524"/>
              <a:gd name="connsiteX104" fmla="*/ 348802 w 594062"/>
              <a:gd name="connsiteY104" fmla="*/ 149583 h 606524"/>
              <a:gd name="connsiteX105" fmla="*/ 345574 w 594062"/>
              <a:gd name="connsiteY105" fmla="*/ 143601 h 606524"/>
              <a:gd name="connsiteX106" fmla="*/ 364938 w 594062"/>
              <a:gd name="connsiteY106" fmla="*/ 124274 h 606524"/>
              <a:gd name="connsiteX107" fmla="*/ 282038 w 594062"/>
              <a:gd name="connsiteY107" fmla="*/ 119309 h 606524"/>
              <a:gd name="connsiteX108" fmla="*/ 289757 w 594062"/>
              <a:gd name="connsiteY108" fmla="*/ 124776 h 606524"/>
              <a:gd name="connsiteX109" fmla="*/ 290678 w 594062"/>
              <a:gd name="connsiteY109" fmla="*/ 154242 h 606524"/>
              <a:gd name="connsiteX110" fmla="*/ 281001 w 594062"/>
              <a:gd name="connsiteY110" fmla="*/ 161149 h 606524"/>
              <a:gd name="connsiteX111" fmla="*/ 271324 w 594062"/>
              <a:gd name="connsiteY111" fmla="*/ 153322 h 606524"/>
              <a:gd name="connsiteX112" fmla="*/ 269020 w 594062"/>
              <a:gd name="connsiteY112" fmla="*/ 140430 h 606524"/>
              <a:gd name="connsiteX113" fmla="*/ 273628 w 594062"/>
              <a:gd name="connsiteY113" fmla="*/ 123856 h 606524"/>
              <a:gd name="connsiteX114" fmla="*/ 282038 w 594062"/>
              <a:gd name="connsiteY114" fmla="*/ 119309 h 606524"/>
              <a:gd name="connsiteX115" fmla="*/ 365861 w 594062"/>
              <a:gd name="connsiteY115" fmla="*/ 85826 h 606524"/>
              <a:gd name="connsiteX116" fmla="*/ 340963 w 594062"/>
              <a:gd name="connsiteY116" fmla="*/ 102630 h 606524"/>
              <a:gd name="connsiteX117" fmla="*/ 331741 w 594062"/>
              <a:gd name="connsiteY117" fmla="*/ 139461 h 606524"/>
              <a:gd name="connsiteX118" fmla="*/ 343729 w 594062"/>
              <a:gd name="connsiteY118" fmla="*/ 182277 h 606524"/>
              <a:gd name="connsiteX119" fmla="*/ 379693 w 594062"/>
              <a:gd name="connsiteY119" fmla="*/ 190564 h 606524"/>
              <a:gd name="connsiteX120" fmla="*/ 396753 w 594062"/>
              <a:gd name="connsiteY120" fmla="*/ 166163 h 606524"/>
              <a:gd name="connsiteX121" fmla="*/ 390759 w 594062"/>
              <a:gd name="connsiteY121" fmla="*/ 102169 h 606524"/>
              <a:gd name="connsiteX122" fmla="*/ 365861 w 594062"/>
              <a:gd name="connsiteY122" fmla="*/ 85826 h 606524"/>
              <a:gd name="connsiteX123" fmla="*/ 264136 w 594062"/>
              <a:gd name="connsiteY123" fmla="*/ 85192 h 606524"/>
              <a:gd name="connsiteX124" fmla="*/ 241832 w 594062"/>
              <a:gd name="connsiteY124" fmla="*/ 98026 h 606524"/>
              <a:gd name="connsiteX125" fmla="*/ 242293 w 594062"/>
              <a:gd name="connsiteY125" fmla="*/ 182737 h 606524"/>
              <a:gd name="connsiteX126" fmla="*/ 284251 w 594062"/>
              <a:gd name="connsiteY126" fmla="*/ 184118 h 606524"/>
              <a:gd name="connsiteX127" fmla="*/ 299005 w 594062"/>
              <a:gd name="connsiteY127" fmla="*/ 141763 h 606524"/>
              <a:gd name="connsiteX128" fmla="*/ 286095 w 594062"/>
              <a:gd name="connsiteY128" fmla="*/ 97565 h 606524"/>
              <a:gd name="connsiteX129" fmla="*/ 264136 w 594062"/>
              <a:gd name="connsiteY129" fmla="*/ 85192 h 606524"/>
              <a:gd name="connsiteX130" fmla="*/ 299293 w 594062"/>
              <a:gd name="connsiteY130" fmla="*/ 251 h 606524"/>
              <a:gd name="connsiteX131" fmla="*/ 344651 w 594062"/>
              <a:gd name="connsiteY131" fmla="*/ 1805 h 606524"/>
              <a:gd name="connsiteX132" fmla="*/ 427644 w 594062"/>
              <a:gd name="connsiteY132" fmla="*/ 27126 h 606524"/>
              <a:gd name="connsiteX133" fmla="*/ 513404 w 594062"/>
              <a:gd name="connsiteY133" fmla="*/ 140381 h 606524"/>
              <a:gd name="connsiteX134" fmla="*/ 521703 w 594062"/>
              <a:gd name="connsiteY134" fmla="*/ 183197 h 606524"/>
              <a:gd name="connsiteX135" fmla="*/ 532308 w 594062"/>
              <a:gd name="connsiteY135" fmla="*/ 209900 h 606524"/>
              <a:gd name="connsiteX136" fmla="*/ 537380 w 594062"/>
              <a:gd name="connsiteY136" fmla="*/ 268369 h 606524"/>
              <a:gd name="connsiteX137" fmla="*/ 539224 w 594062"/>
              <a:gd name="connsiteY137" fmla="*/ 277117 h 606524"/>
              <a:gd name="connsiteX138" fmla="*/ 580720 w 594062"/>
              <a:gd name="connsiteY138" fmla="*/ 352620 h 606524"/>
              <a:gd name="connsiteX139" fmla="*/ 589020 w 594062"/>
              <a:gd name="connsiteY139" fmla="*/ 450222 h 606524"/>
              <a:gd name="connsiteX140" fmla="*/ 581181 w 594062"/>
              <a:gd name="connsiteY140" fmla="*/ 464494 h 606524"/>
              <a:gd name="connsiteX141" fmla="*/ 555822 w 594062"/>
              <a:gd name="connsiteY141" fmla="*/ 464955 h 606524"/>
              <a:gd name="connsiteX142" fmla="*/ 534613 w 594062"/>
              <a:gd name="connsiteY142" fmla="*/ 431346 h 606524"/>
              <a:gd name="connsiteX143" fmla="*/ 489428 w 594062"/>
              <a:gd name="connsiteY143" fmla="*/ 507771 h 606524"/>
              <a:gd name="connsiteX144" fmla="*/ 497727 w 594062"/>
              <a:gd name="connsiteY144" fmla="*/ 513296 h 606524"/>
              <a:gd name="connsiteX145" fmla="*/ 529541 w 594062"/>
              <a:gd name="connsiteY145" fmla="*/ 531711 h 606524"/>
              <a:gd name="connsiteX146" fmla="*/ 527697 w 594062"/>
              <a:gd name="connsiteY146" fmla="*/ 582814 h 606524"/>
              <a:gd name="connsiteX147" fmla="*/ 472368 w 594062"/>
              <a:gd name="connsiteY147" fmla="*/ 599848 h 606524"/>
              <a:gd name="connsiteX148" fmla="*/ 387070 w 594062"/>
              <a:gd name="connsiteY148" fmla="*/ 596626 h 606524"/>
              <a:gd name="connsiteX149" fmla="*/ 331741 w 594062"/>
              <a:gd name="connsiteY149" fmla="*/ 581433 h 606524"/>
              <a:gd name="connsiteX150" fmla="*/ 298083 w 594062"/>
              <a:gd name="connsiteY150" fmla="*/ 577289 h 606524"/>
              <a:gd name="connsiteX151" fmla="*/ 293933 w 594062"/>
              <a:gd name="connsiteY151" fmla="*/ 579591 h 606524"/>
              <a:gd name="connsiteX152" fmla="*/ 249209 w 594062"/>
              <a:gd name="connsiteY152" fmla="*/ 600309 h 606524"/>
              <a:gd name="connsiteX153" fmla="*/ 165755 w 594062"/>
              <a:gd name="connsiteY153" fmla="*/ 605373 h 606524"/>
              <a:gd name="connsiteX154" fmla="*/ 98899 w 594062"/>
              <a:gd name="connsiteY154" fmla="*/ 592022 h 606524"/>
              <a:gd name="connsiteX155" fmla="*/ 82301 w 594062"/>
              <a:gd name="connsiteY155" fmla="*/ 581893 h 606524"/>
              <a:gd name="connsiteX156" fmla="*/ 73079 w 594062"/>
              <a:gd name="connsiteY156" fmla="*/ 543681 h 606524"/>
              <a:gd name="connsiteX157" fmla="*/ 100283 w 594062"/>
              <a:gd name="connsiteY157" fmla="*/ 518360 h 606524"/>
              <a:gd name="connsiteX158" fmla="*/ 123797 w 594062"/>
              <a:gd name="connsiteY158" fmla="*/ 514677 h 606524"/>
              <a:gd name="connsiteX159" fmla="*/ 111809 w 594062"/>
              <a:gd name="connsiteY159" fmla="*/ 503167 h 606524"/>
              <a:gd name="connsiteX160" fmla="*/ 80918 w 594062"/>
              <a:gd name="connsiteY160" fmla="*/ 467717 h 606524"/>
              <a:gd name="connsiteX161" fmla="*/ 63397 w 594062"/>
              <a:gd name="connsiteY161" fmla="*/ 426743 h 606524"/>
              <a:gd name="connsiteX162" fmla="*/ 60630 w 594062"/>
              <a:gd name="connsiteY162" fmla="*/ 423520 h 606524"/>
              <a:gd name="connsiteX163" fmla="*/ 57864 w 594062"/>
              <a:gd name="connsiteY163" fmla="*/ 426743 h 606524"/>
              <a:gd name="connsiteX164" fmla="*/ 34810 w 594062"/>
              <a:gd name="connsiteY164" fmla="*/ 457589 h 606524"/>
              <a:gd name="connsiteX165" fmla="*/ 18673 w 594062"/>
              <a:gd name="connsiteY165" fmla="*/ 466336 h 606524"/>
              <a:gd name="connsiteX166" fmla="*/ 5763 w 594062"/>
              <a:gd name="connsiteY166" fmla="*/ 459430 h 606524"/>
              <a:gd name="connsiteX167" fmla="*/ 230 w 594062"/>
              <a:gd name="connsiteY167" fmla="*/ 419376 h 606524"/>
              <a:gd name="connsiteX168" fmla="*/ 32044 w 594062"/>
              <a:gd name="connsiteY168" fmla="*/ 326378 h 606524"/>
              <a:gd name="connsiteX169" fmla="*/ 79995 w 594062"/>
              <a:gd name="connsiteY169" fmla="*/ 274815 h 606524"/>
              <a:gd name="connsiteX170" fmla="*/ 83684 w 594062"/>
              <a:gd name="connsiteY170" fmla="*/ 265607 h 606524"/>
              <a:gd name="connsiteX171" fmla="*/ 88295 w 594062"/>
              <a:gd name="connsiteY171" fmla="*/ 233840 h 606524"/>
              <a:gd name="connsiteX172" fmla="*/ 96133 w 594062"/>
              <a:gd name="connsiteY172" fmla="*/ 208979 h 606524"/>
              <a:gd name="connsiteX173" fmla="*/ 102588 w 594062"/>
              <a:gd name="connsiteY173" fmla="*/ 192405 h 606524"/>
              <a:gd name="connsiteX174" fmla="*/ 105354 w 594062"/>
              <a:gd name="connsiteY174" fmla="*/ 173529 h 606524"/>
              <a:gd name="connsiteX175" fmla="*/ 140857 w 594062"/>
              <a:gd name="connsiteY175" fmla="*/ 85595 h 606524"/>
              <a:gd name="connsiteX176" fmla="*/ 254281 w 594062"/>
              <a:gd name="connsiteY176" fmla="*/ 5948 h 606524"/>
              <a:gd name="connsiteX177" fmla="*/ 299293 w 594062"/>
              <a:gd name="connsiteY177" fmla="*/ 251 h 60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594062" h="606524">
                <a:moveTo>
                  <a:pt x="120973" y="518014"/>
                </a:moveTo>
                <a:cubicBezTo>
                  <a:pt x="115498" y="517669"/>
                  <a:pt x="109965" y="519050"/>
                  <a:pt x="103971" y="521582"/>
                </a:cubicBezTo>
                <a:cubicBezTo>
                  <a:pt x="98899" y="523884"/>
                  <a:pt x="94289" y="526647"/>
                  <a:pt x="89678" y="529409"/>
                </a:cubicBezTo>
                <a:cubicBezTo>
                  <a:pt x="86450" y="531251"/>
                  <a:pt x="83684" y="534473"/>
                  <a:pt x="82301" y="537696"/>
                </a:cubicBezTo>
                <a:cubicBezTo>
                  <a:pt x="81379" y="539077"/>
                  <a:pt x="81379" y="541840"/>
                  <a:pt x="81840" y="543221"/>
                </a:cubicBezTo>
                <a:cubicBezTo>
                  <a:pt x="83223" y="545062"/>
                  <a:pt x="85067" y="543681"/>
                  <a:pt x="86911" y="543221"/>
                </a:cubicBezTo>
                <a:cubicBezTo>
                  <a:pt x="90600" y="542300"/>
                  <a:pt x="94289" y="541840"/>
                  <a:pt x="97977" y="541379"/>
                </a:cubicBezTo>
                <a:cubicBezTo>
                  <a:pt x="93367" y="545983"/>
                  <a:pt x="88295" y="549666"/>
                  <a:pt x="83684" y="554270"/>
                </a:cubicBezTo>
                <a:cubicBezTo>
                  <a:pt x="76307" y="562097"/>
                  <a:pt x="76307" y="568082"/>
                  <a:pt x="83684" y="575448"/>
                </a:cubicBezTo>
                <a:cubicBezTo>
                  <a:pt x="93367" y="585116"/>
                  <a:pt x="105815" y="589720"/>
                  <a:pt x="118725" y="592943"/>
                </a:cubicBezTo>
                <a:cubicBezTo>
                  <a:pt x="159761" y="603992"/>
                  <a:pt x="201257" y="601690"/>
                  <a:pt x="242293" y="592943"/>
                </a:cubicBezTo>
                <a:cubicBezTo>
                  <a:pt x="253359" y="590180"/>
                  <a:pt x="264424" y="587418"/>
                  <a:pt x="273185" y="579131"/>
                </a:cubicBezTo>
                <a:cubicBezTo>
                  <a:pt x="274107" y="578210"/>
                  <a:pt x="276874" y="577289"/>
                  <a:pt x="275491" y="574988"/>
                </a:cubicBezTo>
                <a:cubicBezTo>
                  <a:pt x="275029" y="573146"/>
                  <a:pt x="272724" y="574067"/>
                  <a:pt x="271341" y="573606"/>
                </a:cubicBezTo>
                <a:cubicBezTo>
                  <a:pt x="251514" y="570844"/>
                  <a:pt x="232149" y="566700"/>
                  <a:pt x="212784" y="560715"/>
                </a:cubicBezTo>
                <a:cubicBezTo>
                  <a:pt x="186042" y="552428"/>
                  <a:pt x="160222" y="541840"/>
                  <a:pt x="137629" y="524805"/>
                </a:cubicBezTo>
                <a:cubicBezTo>
                  <a:pt x="131866" y="520432"/>
                  <a:pt x="126449" y="518360"/>
                  <a:pt x="120973" y="518014"/>
                </a:cubicBezTo>
                <a:close/>
                <a:moveTo>
                  <a:pt x="485163" y="514044"/>
                </a:moveTo>
                <a:cubicBezTo>
                  <a:pt x="482627" y="514331"/>
                  <a:pt x="480207" y="515828"/>
                  <a:pt x="476979" y="518820"/>
                </a:cubicBezTo>
                <a:cubicBezTo>
                  <a:pt x="441016" y="550126"/>
                  <a:pt x="399058" y="568542"/>
                  <a:pt x="351567" y="575908"/>
                </a:cubicBezTo>
                <a:cubicBezTo>
                  <a:pt x="353873" y="582814"/>
                  <a:pt x="359867" y="582814"/>
                  <a:pt x="364939" y="584195"/>
                </a:cubicBezTo>
                <a:cubicBezTo>
                  <a:pt x="410124" y="598007"/>
                  <a:pt x="455770" y="602611"/>
                  <a:pt x="501877" y="587878"/>
                </a:cubicBezTo>
                <a:cubicBezTo>
                  <a:pt x="516170" y="583274"/>
                  <a:pt x="530925" y="577750"/>
                  <a:pt x="537380" y="562097"/>
                </a:cubicBezTo>
                <a:cubicBezTo>
                  <a:pt x="541990" y="550126"/>
                  <a:pt x="535535" y="539998"/>
                  <a:pt x="522625" y="539077"/>
                </a:cubicBezTo>
                <a:cubicBezTo>
                  <a:pt x="515248" y="539077"/>
                  <a:pt x="508332" y="539077"/>
                  <a:pt x="501416" y="539077"/>
                </a:cubicBezTo>
                <a:cubicBezTo>
                  <a:pt x="499572" y="539077"/>
                  <a:pt x="497727" y="539998"/>
                  <a:pt x="497266" y="537696"/>
                </a:cubicBezTo>
                <a:cubicBezTo>
                  <a:pt x="497266" y="536775"/>
                  <a:pt x="499111" y="535394"/>
                  <a:pt x="500033" y="534934"/>
                </a:cubicBezTo>
                <a:cubicBezTo>
                  <a:pt x="505105" y="531711"/>
                  <a:pt x="511560" y="531251"/>
                  <a:pt x="518937" y="530790"/>
                </a:cubicBezTo>
                <a:cubicBezTo>
                  <a:pt x="509715" y="523424"/>
                  <a:pt x="501877" y="520201"/>
                  <a:pt x="494039" y="516518"/>
                </a:cubicBezTo>
                <a:cubicBezTo>
                  <a:pt x="490350" y="514676"/>
                  <a:pt x="487699" y="513756"/>
                  <a:pt x="485163" y="514044"/>
                </a:cubicBezTo>
                <a:close/>
                <a:moveTo>
                  <a:pt x="171288" y="348477"/>
                </a:moveTo>
                <a:cubicBezTo>
                  <a:pt x="168521" y="347096"/>
                  <a:pt x="167599" y="347096"/>
                  <a:pt x="166677" y="350318"/>
                </a:cubicBezTo>
                <a:cubicBezTo>
                  <a:pt x="162988" y="369655"/>
                  <a:pt x="158378" y="388991"/>
                  <a:pt x="158839" y="409248"/>
                </a:cubicBezTo>
                <a:cubicBezTo>
                  <a:pt x="159300" y="430426"/>
                  <a:pt x="166216" y="439633"/>
                  <a:pt x="185120" y="443777"/>
                </a:cubicBezTo>
                <a:cubicBezTo>
                  <a:pt x="198491" y="446539"/>
                  <a:pt x="211862" y="446079"/>
                  <a:pt x="225694" y="445618"/>
                </a:cubicBezTo>
                <a:cubicBezTo>
                  <a:pt x="235377" y="445158"/>
                  <a:pt x="239526" y="440094"/>
                  <a:pt x="239526" y="431346"/>
                </a:cubicBezTo>
                <a:cubicBezTo>
                  <a:pt x="240449" y="413852"/>
                  <a:pt x="239065" y="396357"/>
                  <a:pt x="237682" y="378862"/>
                </a:cubicBezTo>
                <a:cubicBezTo>
                  <a:pt x="236760" y="371956"/>
                  <a:pt x="230305" y="367353"/>
                  <a:pt x="223389" y="368273"/>
                </a:cubicBezTo>
                <a:cubicBezTo>
                  <a:pt x="217856" y="369194"/>
                  <a:pt x="219700" y="375640"/>
                  <a:pt x="219700" y="378862"/>
                </a:cubicBezTo>
                <a:lnTo>
                  <a:pt x="220161" y="397738"/>
                </a:lnTo>
                <a:lnTo>
                  <a:pt x="220161" y="412931"/>
                </a:lnTo>
                <a:cubicBezTo>
                  <a:pt x="218778" y="409248"/>
                  <a:pt x="217856" y="407406"/>
                  <a:pt x="216934" y="405565"/>
                </a:cubicBezTo>
                <a:cubicBezTo>
                  <a:pt x="212784" y="393595"/>
                  <a:pt x="211401" y="381625"/>
                  <a:pt x="210940" y="368734"/>
                </a:cubicBezTo>
                <a:cubicBezTo>
                  <a:pt x="210479" y="365971"/>
                  <a:pt x="211401" y="363670"/>
                  <a:pt x="207251" y="362749"/>
                </a:cubicBezTo>
                <a:cubicBezTo>
                  <a:pt x="194802" y="359066"/>
                  <a:pt x="183276" y="353541"/>
                  <a:pt x="171288" y="348477"/>
                </a:cubicBezTo>
                <a:close/>
                <a:moveTo>
                  <a:pt x="126564" y="325976"/>
                </a:moveTo>
                <a:cubicBezTo>
                  <a:pt x="124835" y="326609"/>
                  <a:pt x="123567" y="328450"/>
                  <a:pt x="122414" y="330982"/>
                </a:cubicBezTo>
                <a:cubicBezTo>
                  <a:pt x="121492" y="333284"/>
                  <a:pt x="120109" y="335125"/>
                  <a:pt x="119187" y="337427"/>
                </a:cubicBezTo>
                <a:cubicBezTo>
                  <a:pt x="104893" y="368734"/>
                  <a:pt x="102127" y="401421"/>
                  <a:pt x="108582" y="434569"/>
                </a:cubicBezTo>
                <a:cubicBezTo>
                  <a:pt x="115959" y="470940"/>
                  <a:pt x="138552" y="498103"/>
                  <a:pt x="166677" y="521122"/>
                </a:cubicBezTo>
                <a:cubicBezTo>
                  <a:pt x="181431" y="533092"/>
                  <a:pt x="198030" y="541379"/>
                  <a:pt x="214629" y="548745"/>
                </a:cubicBezTo>
                <a:cubicBezTo>
                  <a:pt x="242293" y="560255"/>
                  <a:pt x="271341" y="565780"/>
                  <a:pt x="300850" y="568542"/>
                </a:cubicBezTo>
                <a:cubicBezTo>
                  <a:pt x="319753" y="570384"/>
                  <a:pt x="339119" y="572686"/>
                  <a:pt x="358484" y="568082"/>
                </a:cubicBezTo>
                <a:cubicBezTo>
                  <a:pt x="408740" y="556572"/>
                  <a:pt x="450698" y="531711"/>
                  <a:pt x="482512" y="490736"/>
                </a:cubicBezTo>
                <a:cubicBezTo>
                  <a:pt x="499111" y="469098"/>
                  <a:pt x="509715" y="445158"/>
                  <a:pt x="511098" y="417995"/>
                </a:cubicBezTo>
                <a:cubicBezTo>
                  <a:pt x="512943" y="385308"/>
                  <a:pt x="501877" y="356764"/>
                  <a:pt x="483895" y="330061"/>
                </a:cubicBezTo>
                <a:cubicBezTo>
                  <a:pt x="481590" y="326838"/>
                  <a:pt x="480668" y="326838"/>
                  <a:pt x="477901" y="328680"/>
                </a:cubicBezTo>
                <a:cubicBezTo>
                  <a:pt x="465913" y="336507"/>
                  <a:pt x="453926" y="343412"/>
                  <a:pt x="441016" y="349397"/>
                </a:cubicBezTo>
                <a:cubicBezTo>
                  <a:pt x="398136" y="369655"/>
                  <a:pt x="352951" y="381164"/>
                  <a:pt x="305460" y="380243"/>
                </a:cubicBezTo>
                <a:cubicBezTo>
                  <a:pt x="285173" y="379783"/>
                  <a:pt x="264885" y="377942"/>
                  <a:pt x="245059" y="372417"/>
                </a:cubicBezTo>
                <a:lnTo>
                  <a:pt x="245520" y="383006"/>
                </a:lnTo>
                <a:lnTo>
                  <a:pt x="246904" y="432728"/>
                </a:lnTo>
                <a:cubicBezTo>
                  <a:pt x="246904" y="443317"/>
                  <a:pt x="238604" y="452985"/>
                  <a:pt x="231227" y="454366"/>
                </a:cubicBezTo>
                <a:cubicBezTo>
                  <a:pt x="213245" y="457128"/>
                  <a:pt x="194802" y="458049"/>
                  <a:pt x="177743" y="450683"/>
                </a:cubicBezTo>
                <a:cubicBezTo>
                  <a:pt x="165294" y="445618"/>
                  <a:pt x="156072" y="435950"/>
                  <a:pt x="154689" y="421218"/>
                </a:cubicBezTo>
                <a:cubicBezTo>
                  <a:pt x="151923" y="395897"/>
                  <a:pt x="154228" y="371036"/>
                  <a:pt x="157456" y="346175"/>
                </a:cubicBezTo>
                <a:cubicBezTo>
                  <a:pt x="157917" y="342952"/>
                  <a:pt x="157456" y="341571"/>
                  <a:pt x="154689" y="340190"/>
                </a:cubicBezTo>
                <a:cubicBezTo>
                  <a:pt x="147312" y="336507"/>
                  <a:pt x="139935" y="332824"/>
                  <a:pt x="133480" y="328220"/>
                </a:cubicBezTo>
                <a:cubicBezTo>
                  <a:pt x="130483" y="325918"/>
                  <a:pt x="128293" y="325342"/>
                  <a:pt x="126564" y="325976"/>
                </a:cubicBezTo>
                <a:close/>
                <a:moveTo>
                  <a:pt x="104893" y="216806"/>
                </a:moveTo>
                <a:cubicBezTo>
                  <a:pt x="104893" y="216806"/>
                  <a:pt x="103971" y="217266"/>
                  <a:pt x="103049" y="217266"/>
                </a:cubicBezTo>
                <a:cubicBezTo>
                  <a:pt x="102588" y="231078"/>
                  <a:pt x="102127" y="244429"/>
                  <a:pt x="109043" y="257320"/>
                </a:cubicBezTo>
                <a:cubicBezTo>
                  <a:pt x="115498" y="268830"/>
                  <a:pt x="122875" y="280339"/>
                  <a:pt x="129330" y="292309"/>
                </a:cubicBezTo>
                <a:cubicBezTo>
                  <a:pt x="111348" y="278958"/>
                  <a:pt x="98438" y="262384"/>
                  <a:pt x="94750" y="239365"/>
                </a:cubicBezTo>
                <a:cubicBezTo>
                  <a:pt x="82301" y="255478"/>
                  <a:pt x="84145" y="273434"/>
                  <a:pt x="97516" y="290928"/>
                </a:cubicBezTo>
                <a:cubicBezTo>
                  <a:pt x="115959" y="314408"/>
                  <a:pt x="141318" y="328680"/>
                  <a:pt x="168060" y="340650"/>
                </a:cubicBezTo>
                <a:cubicBezTo>
                  <a:pt x="200335" y="355382"/>
                  <a:pt x="233532" y="365511"/>
                  <a:pt x="268574" y="369655"/>
                </a:cubicBezTo>
                <a:cubicBezTo>
                  <a:pt x="298083" y="373338"/>
                  <a:pt x="327131" y="373798"/>
                  <a:pt x="356178" y="368273"/>
                </a:cubicBezTo>
                <a:cubicBezTo>
                  <a:pt x="406435" y="359066"/>
                  <a:pt x="452081" y="338348"/>
                  <a:pt x="494961" y="311646"/>
                </a:cubicBezTo>
                <a:cubicBezTo>
                  <a:pt x="515248" y="299215"/>
                  <a:pt x="529080" y="281720"/>
                  <a:pt x="533691" y="257320"/>
                </a:cubicBezTo>
                <a:cubicBezTo>
                  <a:pt x="535535" y="244889"/>
                  <a:pt x="534613" y="231078"/>
                  <a:pt x="529541" y="223712"/>
                </a:cubicBezTo>
                <a:cubicBezTo>
                  <a:pt x="513404" y="266988"/>
                  <a:pt x="489428" y="303819"/>
                  <a:pt x="443321" y="320393"/>
                </a:cubicBezTo>
                <a:cubicBezTo>
                  <a:pt x="476979" y="300136"/>
                  <a:pt x="504643" y="275735"/>
                  <a:pt x="514326" y="236602"/>
                </a:cubicBezTo>
                <a:cubicBezTo>
                  <a:pt x="512021" y="238444"/>
                  <a:pt x="509254" y="240746"/>
                  <a:pt x="506949" y="243048"/>
                </a:cubicBezTo>
                <a:cubicBezTo>
                  <a:pt x="465452" y="279879"/>
                  <a:pt x="416579" y="301057"/>
                  <a:pt x="362172" y="307042"/>
                </a:cubicBezTo>
                <a:cubicBezTo>
                  <a:pt x="308688" y="313027"/>
                  <a:pt x="256125" y="307502"/>
                  <a:pt x="204946" y="289547"/>
                </a:cubicBezTo>
                <a:cubicBezTo>
                  <a:pt x="164372" y="275275"/>
                  <a:pt x="129330" y="253176"/>
                  <a:pt x="104893" y="216806"/>
                </a:cubicBezTo>
                <a:close/>
                <a:moveTo>
                  <a:pt x="316757" y="207368"/>
                </a:moveTo>
                <a:cubicBezTo>
                  <a:pt x="293011" y="207483"/>
                  <a:pt x="269266" y="210361"/>
                  <a:pt x="245520" y="215425"/>
                </a:cubicBezTo>
                <a:cubicBezTo>
                  <a:pt x="223850" y="220029"/>
                  <a:pt x="203102" y="227395"/>
                  <a:pt x="184659" y="240286"/>
                </a:cubicBezTo>
                <a:cubicBezTo>
                  <a:pt x="176360" y="245810"/>
                  <a:pt x="175898" y="249493"/>
                  <a:pt x="184659" y="254558"/>
                </a:cubicBezTo>
                <a:cubicBezTo>
                  <a:pt x="195725" y="260082"/>
                  <a:pt x="207712" y="263305"/>
                  <a:pt x="221545" y="266988"/>
                </a:cubicBezTo>
                <a:cubicBezTo>
                  <a:pt x="217395" y="261003"/>
                  <a:pt x="214629" y="255939"/>
                  <a:pt x="211401" y="250874"/>
                </a:cubicBezTo>
                <a:cubicBezTo>
                  <a:pt x="281023" y="301057"/>
                  <a:pt x="350184" y="297374"/>
                  <a:pt x="421189" y="248573"/>
                </a:cubicBezTo>
                <a:cubicBezTo>
                  <a:pt x="417040" y="257780"/>
                  <a:pt x="410585" y="261003"/>
                  <a:pt x="405052" y="266528"/>
                </a:cubicBezTo>
                <a:cubicBezTo>
                  <a:pt x="419806" y="266528"/>
                  <a:pt x="431333" y="261003"/>
                  <a:pt x="442399" y="254097"/>
                </a:cubicBezTo>
                <a:cubicBezTo>
                  <a:pt x="453003" y="247652"/>
                  <a:pt x="453003" y="245350"/>
                  <a:pt x="442860" y="238444"/>
                </a:cubicBezTo>
                <a:cubicBezTo>
                  <a:pt x="425800" y="227855"/>
                  <a:pt x="407357" y="220949"/>
                  <a:pt x="387992" y="215885"/>
                </a:cubicBezTo>
                <a:cubicBezTo>
                  <a:pt x="364247" y="209900"/>
                  <a:pt x="340502" y="207253"/>
                  <a:pt x="316757" y="207368"/>
                </a:cubicBezTo>
                <a:close/>
                <a:moveTo>
                  <a:pt x="364938" y="124274"/>
                </a:moveTo>
                <a:cubicBezTo>
                  <a:pt x="375542" y="127955"/>
                  <a:pt x="376003" y="149123"/>
                  <a:pt x="371854" y="149583"/>
                </a:cubicBezTo>
                <a:cubicBezTo>
                  <a:pt x="368627" y="150043"/>
                  <a:pt x="366782" y="146822"/>
                  <a:pt x="366321" y="144061"/>
                </a:cubicBezTo>
                <a:cubicBezTo>
                  <a:pt x="365860" y="140380"/>
                  <a:pt x="365399" y="134398"/>
                  <a:pt x="360328" y="134398"/>
                </a:cubicBezTo>
                <a:cubicBezTo>
                  <a:pt x="354795" y="134858"/>
                  <a:pt x="354334" y="140380"/>
                  <a:pt x="352951" y="144981"/>
                </a:cubicBezTo>
                <a:cubicBezTo>
                  <a:pt x="352490" y="147282"/>
                  <a:pt x="352029" y="150503"/>
                  <a:pt x="348802" y="149583"/>
                </a:cubicBezTo>
                <a:cubicBezTo>
                  <a:pt x="345574" y="149123"/>
                  <a:pt x="345574" y="145901"/>
                  <a:pt x="345574" y="143601"/>
                </a:cubicBezTo>
                <a:cubicBezTo>
                  <a:pt x="345574" y="130256"/>
                  <a:pt x="355256" y="120593"/>
                  <a:pt x="364938" y="124274"/>
                </a:cubicBezTo>
                <a:close/>
                <a:moveTo>
                  <a:pt x="282038" y="119309"/>
                </a:moveTo>
                <a:cubicBezTo>
                  <a:pt x="284918" y="119482"/>
                  <a:pt x="287683" y="121323"/>
                  <a:pt x="289757" y="124776"/>
                </a:cubicBezTo>
                <a:cubicBezTo>
                  <a:pt x="295286" y="133985"/>
                  <a:pt x="295747" y="144114"/>
                  <a:pt x="290678" y="154242"/>
                </a:cubicBezTo>
                <a:cubicBezTo>
                  <a:pt x="288835" y="157926"/>
                  <a:pt x="286070" y="161609"/>
                  <a:pt x="281001" y="161149"/>
                </a:cubicBezTo>
                <a:cubicBezTo>
                  <a:pt x="275932" y="160688"/>
                  <a:pt x="273168" y="157465"/>
                  <a:pt x="271324" y="153322"/>
                </a:cubicBezTo>
                <a:cubicBezTo>
                  <a:pt x="269481" y="149178"/>
                  <a:pt x="269020" y="145034"/>
                  <a:pt x="269020" y="140430"/>
                </a:cubicBezTo>
                <a:cubicBezTo>
                  <a:pt x="269020" y="134445"/>
                  <a:pt x="269942" y="128460"/>
                  <a:pt x="273628" y="123856"/>
                </a:cubicBezTo>
                <a:cubicBezTo>
                  <a:pt x="276163" y="120633"/>
                  <a:pt x="279158" y="119137"/>
                  <a:pt x="282038" y="119309"/>
                </a:cubicBezTo>
                <a:close/>
                <a:moveTo>
                  <a:pt x="365861" y="85826"/>
                </a:moveTo>
                <a:cubicBezTo>
                  <a:pt x="356754" y="85941"/>
                  <a:pt x="347648" y="91581"/>
                  <a:pt x="340963" y="102630"/>
                </a:cubicBezTo>
                <a:cubicBezTo>
                  <a:pt x="334047" y="114139"/>
                  <a:pt x="331280" y="126570"/>
                  <a:pt x="331741" y="139461"/>
                </a:cubicBezTo>
                <a:cubicBezTo>
                  <a:pt x="330819" y="155114"/>
                  <a:pt x="334508" y="169846"/>
                  <a:pt x="343729" y="182277"/>
                </a:cubicBezTo>
                <a:cubicBezTo>
                  <a:pt x="352951" y="194707"/>
                  <a:pt x="365861" y="197470"/>
                  <a:pt x="379693" y="190564"/>
                </a:cubicBezTo>
                <a:cubicBezTo>
                  <a:pt x="389836" y="185499"/>
                  <a:pt x="393986" y="176292"/>
                  <a:pt x="396753" y="166163"/>
                </a:cubicBezTo>
                <a:cubicBezTo>
                  <a:pt x="402747" y="144985"/>
                  <a:pt x="402285" y="121045"/>
                  <a:pt x="390759" y="102169"/>
                </a:cubicBezTo>
                <a:cubicBezTo>
                  <a:pt x="384073" y="91120"/>
                  <a:pt x="374967" y="85711"/>
                  <a:pt x="365861" y="85826"/>
                </a:cubicBezTo>
                <a:close/>
                <a:moveTo>
                  <a:pt x="264136" y="85192"/>
                </a:moveTo>
                <a:cubicBezTo>
                  <a:pt x="256240" y="85250"/>
                  <a:pt x="248287" y="89509"/>
                  <a:pt x="241832" y="98026"/>
                </a:cubicBezTo>
                <a:cubicBezTo>
                  <a:pt x="224772" y="119664"/>
                  <a:pt x="225233" y="161099"/>
                  <a:pt x="242293" y="182737"/>
                </a:cubicBezTo>
                <a:cubicBezTo>
                  <a:pt x="254281" y="197470"/>
                  <a:pt x="271341" y="198390"/>
                  <a:pt x="284251" y="184118"/>
                </a:cubicBezTo>
                <a:cubicBezTo>
                  <a:pt x="295317" y="171688"/>
                  <a:pt x="298544" y="156495"/>
                  <a:pt x="299005" y="141763"/>
                </a:cubicBezTo>
                <a:cubicBezTo>
                  <a:pt x="299005" y="124728"/>
                  <a:pt x="295778" y="110456"/>
                  <a:pt x="286095" y="97565"/>
                </a:cubicBezTo>
                <a:cubicBezTo>
                  <a:pt x="279871" y="89278"/>
                  <a:pt x="272033" y="85135"/>
                  <a:pt x="264136" y="85192"/>
                </a:cubicBezTo>
                <a:close/>
                <a:moveTo>
                  <a:pt x="299293" y="251"/>
                </a:moveTo>
                <a:cubicBezTo>
                  <a:pt x="314336" y="-382"/>
                  <a:pt x="329436" y="194"/>
                  <a:pt x="344651" y="1805"/>
                </a:cubicBezTo>
                <a:cubicBezTo>
                  <a:pt x="373699" y="5027"/>
                  <a:pt x="401824" y="12854"/>
                  <a:pt x="427644" y="27126"/>
                </a:cubicBezTo>
                <a:cubicBezTo>
                  <a:pt x="473291" y="51527"/>
                  <a:pt x="500033" y="91120"/>
                  <a:pt x="513404" y="140381"/>
                </a:cubicBezTo>
                <a:cubicBezTo>
                  <a:pt x="517092" y="154653"/>
                  <a:pt x="520781" y="168465"/>
                  <a:pt x="521703" y="183197"/>
                </a:cubicBezTo>
                <a:cubicBezTo>
                  <a:pt x="522164" y="193326"/>
                  <a:pt x="527697" y="201613"/>
                  <a:pt x="532308" y="209900"/>
                </a:cubicBezTo>
                <a:cubicBezTo>
                  <a:pt x="542912" y="228776"/>
                  <a:pt x="545679" y="248112"/>
                  <a:pt x="537380" y="268369"/>
                </a:cubicBezTo>
                <a:cubicBezTo>
                  <a:pt x="535535" y="272513"/>
                  <a:pt x="537841" y="274354"/>
                  <a:pt x="539224" y="277117"/>
                </a:cubicBezTo>
                <a:cubicBezTo>
                  <a:pt x="556284" y="300596"/>
                  <a:pt x="570116" y="325918"/>
                  <a:pt x="580720" y="352620"/>
                </a:cubicBezTo>
                <a:cubicBezTo>
                  <a:pt x="593630" y="384387"/>
                  <a:pt x="598702" y="416614"/>
                  <a:pt x="589020" y="450222"/>
                </a:cubicBezTo>
                <a:cubicBezTo>
                  <a:pt x="587175" y="455747"/>
                  <a:pt x="584870" y="460351"/>
                  <a:pt x="581181" y="464494"/>
                </a:cubicBezTo>
                <a:cubicBezTo>
                  <a:pt x="572421" y="475083"/>
                  <a:pt x="564583" y="475544"/>
                  <a:pt x="555822" y="464955"/>
                </a:cubicBezTo>
                <a:cubicBezTo>
                  <a:pt x="547523" y="454826"/>
                  <a:pt x="541068" y="443317"/>
                  <a:pt x="534613" y="431346"/>
                </a:cubicBezTo>
                <a:cubicBezTo>
                  <a:pt x="523547" y="459430"/>
                  <a:pt x="512021" y="487053"/>
                  <a:pt x="489428" y="507771"/>
                </a:cubicBezTo>
                <a:cubicBezTo>
                  <a:pt x="491733" y="510994"/>
                  <a:pt x="494961" y="511914"/>
                  <a:pt x="497727" y="513296"/>
                </a:cubicBezTo>
                <a:cubicBezTo>
                  <a:pt x="508793" y="518360"/>
                  <a:pt x="519859" y="524345"/>
                  <a:pt x="529541" y="531711"/>
                </a:cubicBezTo>
                <a:cubicBezTo>
                  <a:pt x="550290" y="546904"/>
                  <a:pt x="549367" y="569463"/>
                  <a:pt x="527697" y="582814"/>
                </a:cubicBezTo>
                <a:cubicBezTo>
                  <a:pt x="510637" y="592943"/>
                  <a:pt x="491733" y="597546"/>
                  <a:pt x="472368" y="599848"/>
                </a:cubicBezTo>
                <a:cubicBezTo>
                  <a:pt x="443782" y="603532"/>
                  <a:pt x="415657" y="601230"/>
                  <a:pt x="387070" y="596626"/>
                </a:cubicBezTo>
                <a:cubicBezTo>
                  <a:pt x="368166" y="593863"/>
                  <a:pt x="349723" y="588339"/>
                  <a:pt x="331741" y="581433"/>
                </a:cubicBezTo>
                <a:cubicBezTo>
                  <a:pt x="320676" y="577289"/>
                  <a:pt x="309149" y="580512"/>
                  <a:pt x="298083" y="577289"/>
                </a:cubicBezTo>
                <a:cubicBezTo>
                  <a:pt x="296239" y="576829"/>
                  <a:pt x="295317" y="578671"/>
                  <a:pt x="293933" y="579591"/>
                </a:cubicBezTo>
                <a:cubicBezTo>
                  <a:pt x="280101" y="588339"/>
                  <a:pt x="265346" y="595705"/>
                  <a:pt x="249209" y="600309"/>
                </a:cubicBezTo>
                <a:cubicBezTo>
                  <a:pt x="222006" y="607675"/>
                  <a:pt x="193419" y="607215"/>
                  <a:pt x="165755" y="605373"/>
                </a:cubicBezTo>
                <a:cubicBezTo>
                  <a:pt x="142701" y="603992"/>
                  <a:pt x="120109" y="600769"/>
                  <a:pt x="98899" y="592022"/>
                </a:cubicBezTo>
                <a:cubicBezTo>
                  <a:pt x="92905" y="589260"/>
                  <a:pt x="87373" y="586037"/>
                  <a:pt x="82301" y="581893"/>
                </a:cubicBezTo>
                <a:cubicBezTo>
                  <a:pt x="69391" y="571765"/>
                  <a:pt x="70313" y="557953"/>
                  <a:pt x="73079" y="543681"/>
                </a:cubicBezTo>
                <a:cubicBezTo>
                  <a:pt x="76307" y="529409"/>
                  <a:pt x="87373" y="522503"/>
                  <a:pt x="100283" y="518360"/>
                </a:cubicBezTo>
                <a:cubicBezTo>
                  <a:pt x="107660" y="515597"/>
                  <a:pt x="115498" y="514677"/>
                  <a:pt x="123797" y="514677"/>
                </a:cubicBezTo>
                <a:cubicBezTo>
                  <a:pt x="121492" y="508692"/>
                  <a:pt x="115498" y="506850"/>
                  <a:pt x="111809" y="503167"/>
                </a:cubicBezTo>
                <a:cubicBezTo>
                  <a:pt x="99822" y="492578"/>
                  <a:pt x="88756" y="481529"/>
                  <a:pt x="80918" y="467717"/>
                </a:cubicBezTo>
                <a:cubicBezTo>
                  <a:pt x="73540" y="454826"/>
                  <a:pt x="66624" y="441475"/>
                  <a:pt x="63397" y="426743"/>
                </a:cubicBezTo>
                <a:cubicBezTo>
                  <a:pt x="62936" y="425361"/>
                  <a:pt x="62936" y="423520"/>
                  <a:pt x="60630" y="423520"/>
                </a:cubicBezTo>
                <a:cubicBezTo>
                  <a:pt x="58325" y="423520"/>
                  <a:pt x="58786" y="425361"/>
                  <a:pt x="57864" y="426743"/>
                </a:cubicBezTo>
                <a:cubicBezTo>
                  <a:pt x="52792" y="439173"/>
                  <a:pt x="44954" y="448841"/>
                  <a:pt x="34810" y="457589"/>
                </a:cubicBezTo>
                <a:cubicBezTo>
                  <a:pt x="30200" y="461732"/>
                  <a:pt x="24667" y="464494"/>
                  <a:pt x="18673" y="466336"/>
                </a:cubicBezTo>
                <a:cubicBezTo>
                  <a:pt x="11296" y="468638"/>
                  <a:pt x="8068" y="465415"/>
                  <a:pt x="5763" y="459430"/>
                </a:cubicBezTo>
                <a:cubicBezTo>
                  <a:pt x="1152" y="446539"/>
                  <a:pt x="-692" y="433188"/>
                  <a:pt x="230" y="419376"/>
                </a:cubicBezTo>
                <a:cubicBezTo>
                  <a:pt x="2074" y="385308"/>
                  <a:pt x="13140" y="354462"/>
                  <a:pt x="32044" y="326378"/>
                </a:cubicBezTo>
                <a:cubicBezTo>
                  <a:pt x="45415" y="306581"/>
                  <a:pt x="61091" y="289087"/>
                  <a:pt x="79995" y="274815"/>
                </a:cubicBezTo>
                <a:cubicBezTo>
                  <a:pt x="83223" y="272513"/>
                  <a:pt x="84606" y="270211"/>
                  <a:pt x="83684" y="265607"/>
                </a:cubicBezTo>
                <a:cubicBezTo>
                  <a:pt x="81379" y="254558"/>
                  <a:pt x="82762" y="243508"/>
                  <a:pt x="88295" y="233840"/>
                </a:cubicBezTo>
                <a:cubicBezTo>
                  <a:pt x="92444" y="226014"/>
                  <a:pt x="94750" y="217727"/>
                  <a:pt x="96133" y="208979"/>
                </a:cubicBezTo>
                <a:cubicBezTo>
                  <a:pt x="97055" y="202994"/>
                  <a:pt x="99360" y="197470"/>
                  <a:pt x="102588" y="192405"/>
                </a:cubicBezTo>
                <a:cubicBezTo>
                  <a:pt x="106738" y="186881"/>
                  <a:pt x="104432" y="179975"/>
                  <a:pt x="105354" y="173529"/>
                </a:cubicBezTo>
                <a:cubicBezTo>
                  <a:pt x="109043" y="140842"/>
                  <a:pt x="122414" y="112298"/>
                  <a:pt x="140857" y="85595"/>
                </a:cubicBezTo>
                <a:cubicBezTo>
                  <a:pt x="168982" y="45542"/>
                  <a:pt x="204946" y="16537"/>
                  <a:pt x="254281" y="5948"/>
                </a:cubicBezTo>
                <a:cubicBezTo>
                  <a:pt x="269266" y="2726"/>
                  <a:pt x="284251" y="884"/>
                  <a:pt x="299293" y="2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65695770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439859" y="3244334"/>
            <a:ext cx="4861331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err="1" smtClean="0">
                <a:hlinkClick r:id="rId2"/>
              </a:rPr>
              <a:t>StephenZhu</a:t>
            </a:r>
            <a:r>
              <a:rPr lang="en-US" altLang="zh-CN" dirty="0" smtClean="0"/>
              <a:t>   </a:t>
            </a:r>
            <a:r>
              <a:rPr lang="zh-CN" altLang="en-US" dirty="0" smtClean="0"/>
              <a:t>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endParaRPr lang="en-US" altLang="zh-CN" dirty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</a:t>
            </a:r>
            <a:r>
              <a:rPr lang="en-US" altLang="zh-CN" dirty="0" smtClean="0">
                <a:hlinkClick r:id="rId3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94703573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组合 280"/>
          <p:cNvGrpSpPr/>
          <p:nvPr/>
        </p:nvGrpSpPr>
        <p:grpSpPr>
          <a:xfrm>
            <a:off x="5220944" y="4780399"/>
            <a:ext cx="1662525" cy="2069860"/>
            <a:chOff x="4767263" y="2681288"/>
            <a:chExt cx="2306638" cy="2871787"/>
          </a:xfrm>
        </p:grpSpPr>
        <p:sp>
          <p:nvSpPr>
            <p:cNvPr id="81" name="Freeform 17"/>
            <p:cNvSpPr>
              <a:spLocks/>
            </p:cNvSpPr>
            <p:nvPr/>
          </p:nvSpPr>
          <p:spPr bwMode="auto">
            <a:xfrm>
              <a:off x="5476876" y="5075238"/>
              <a:ext cx="827088" cy="357187"/>
            </a:xfrm>
            <a:custGeom>
              <a:avLst/>
              <a:gdLst>
                <a:gd name="T0" fmla="*/ 0 w 220"/>
                <a:gd name="T1" fmla="*/ 1 h 95"/>
                <a:gd name="T2" fmla="*/ 30 w 220"/>
                <a:gd name="T3" fmla="*/ 90 h 95"/>
                <a:gd name="T4" fmla="*/ 105 w 220"/>
                <a:gd name="T5" fmla="*/ 92 h 95"/>
                <a:gd name="T6" fmla="*/ 106 w 220"/>
                <a:gd name="T7" fmla="*/ 29 h 95"/>
                <a:gd name="T8" fmla="*/ 118 w 220"/>
                <a:gd name="T9" fmla="*/ 94 h 95"/>
                <a:gd name="T10" fmla="*/ 208 w 220"/>
                <a:gd name="T11" fmla="*/ 95 h 95"/>
                <a:gd name="T12" fmla="*/ 207 w 220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95">
                  <a:moveTo>
                    <a:pt x="0" y="1"/>
                  </a:moveTo>
                  <a:cubicBezTo>
                    <a:pt x="0" y="1"/>
                    <a:pt x="8" y="88"/>
                    <a:pt x="30" y="90"/>
                  </a:cubicBezTo>
                  <a:cubicBezTo>
                    <a:pt x="52" y="92"/>
                    <a:pt x="105" y="92"/>
                    <a:pt x="105" y="92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5"/>
                    <a:pt x="220" y="34"/>
                    <a:pt x="207" y="0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18"/>
            <p:cNvSpPr>
              <a:spLocks/>
            </p:cNvSpPr>
            <p:nvPr/>
          </p:nvSpPr>
          <p:spPr bwMode="auto">
            <a:xfrm>
              <a:off x="6070601" y="4476750"/>
              <a:ext cx="701675" cy="334962"/>
            </a:xfrm>
            <a:custGeom>
              <a:avLst/>
              <a:gdLst>
                <a:gd name="T0" fmla="*/ 10 w 187"/>
                <a:gd name="T1" fmla="*/ 55 h 89"/>
                <a:gd name="T2" fmla="*/ 10 w 187"/>
                <a:gd name="T3" fmla="*/ 55 h 89"/>
                <a:gd name="T4" fmla="*/ 11 w 187"/>
                <a:gd name="T5" fmla="*/ 55 h 89"/>
                <a:gd name="T6" fmla="*/ 11 w 187"/>
                <a:gd name="T7" fmla="*/ 56 h 89"/>
                <a:gd name="T8" fmla="*/ 13 w 187"/>
                <a:gd name="T9" fmla="*/ 58 h 89"/>
                <a:gd name="T10" fmla="*/ 16 w 187"/>
                <a:gd name="T11" fmla="*/ 60 h 89"/>
                <a:gd name="T12" fmla="*/ 22 w 187"/>
                <a:gd name="T13" fmla="*/ 65 h 89"/>
                <a:gd name="T14" fmla="*/ 31 w 187"/>
                <a:gd name="T15" fmla="*/ 71 h 89"/>
                <a:gd name="T16" fmla="*/ 36 w 187"/>
                <a:gd name="T17" fmla="*/ 74 h 89"/>
                <a:gd name="T18" fmla="*/ 42 w 187"/>
                <a:gd name="T19" fmla="*/ 77 h 89"/>
                <a:gd name="T20" fmla="*/ 49 w 187"/>
                <a:gd name="T21" fmla="*/ 80 h 89"/>
                <a:gd name="T22" fmla="*/ 56 w 187"/>
                <a:gd name="T23" fmla="*/ 82 h 89"/>
                <a:gd name="T24" fmla="*/ 71 w 187"/>
                <a:gd name="T25" fmla="*/ 86 h 89"/>
                <a:gd name="T26" fmla="*/ 78 w 187"/>
                <a:gd name="T27" fmla="*/ 88 h 89"/>
                <a:gd name="T28" fmla="*/ 87 w 187"/>
                <a:gd name="T29" fmla="*/ 88 h 89"/>
                <a:gd name="T30" fmla="*/ 91 w 187"/>
                <a:gd name="T31" fmla="*/ 89 h 89"/>
                <a:gd name="T32" fmla="*/ 95 w 187"/>
                <a:gd name="T33" fmla="*/ 89 h 89"/>
                <a:gd name="T34" fmla="*/ 103 w 187"/>
                <a:gd name="T35" fmla="*/ 88 h 89"/>
                <a:gd name="T36" fmla="*/ 119 w 187"/>
                <a:gd name="T37" fmla="*/ 86 h 89"/>
                <a:gd name="T38" fmla="*/ 133 w 187"/>
                <a:gd name="T39" fmla="*/ 82 h 89"/>
                <a:gd name="T40" fmla="*/ 139 w 187"/>
                <a:gd name="T41" fmla="*/ 79 h 89"/>
                <a:gd name="T42" fmla="*/ 144 w 187"/>
                <a:gd name="T43" fmla="*/ 77 h 89"/>
                <a:gd name="T44" fmla="*/ 154 w 187"/>
                <a:gd name="T45" fmla="*/ 72 h 89"/>
                <a:gd name="T46" fmla="*/ 161 w 187"/>
                <a:gd name="T47" fmla="*/ 68 h 89"/>
                <a:gd name="T48" fmla="*/ 167 w 187"/>
                <a:gd name="T49" fmla="*/ 64 h 89"/>
                <a:gd name="T50" fmla="*/ 178 w 187"/>
                <a:gd name="T51" fmla="*/ 20 h 89"/>
                <a:gd name="T52" fmla="*/ 133 w 187"/>
                <a:gd name="T53" fmla="*/ 9 h 89"/>
                <a:gd name="T54" fmla="*/ 131 w 187"/>
                <a:gd name="T55" fmla="*/ 10 h 89"/>
                <a:gd name="T56" fmla="*/ 129 w 187"/>
                <a:gd name="T57" fmla="*/ 12 h 89"/>
                <a:gd name="T58" fmla="*/ 125 w 187"/>
                <a:gd name="T59" fmla="*/ 14 h 89"/>
                <a:gd name="T60" fmla="*/ 121 w 187"/>
                <a:gd name="T61" fmla="*/ 17 h 89"/>
                <a:gd name="T62" fmla="*/ 116 w 187"/>
                <a:gd name="T63" fmla="*/ 21 h 89"/>
                <a:gd name="T64" fmla="*/ 113 w 187"/>
                <a:gd name="T65" fmla="*/ 22 h 89"/>
                <a:gd name="T66" fmla="*/ 110 w 187"/>
                <a:gd name="T67" fmla="*/ 24 h 89"/>
                <a:gd name="T68" fmla="*/ 103 w 187"/>
                <a:gd name="T69" fmla="*/ 27 h 89"/>
                <a:gd name="T70" fmla="*/ 96 w 187"/>
                <a:gd name="T71" fmla="*/ 29 h 89"/>
                <a:gd name="T72" fmla="*/ 92 w 187"/>
                <a:gd name="T73" fmla="*/ 29 h 89"/>
                <a:gd name="T74" fmla="*/ 90 w 187"/>
                <a:gd name="T75" fmla="*/ 30 h 89"/>
                <a:gd name="T76" fmla="*/ 88 w 187"/>
                <a:gd name="T77" fmla="*/ 30 h 89"/>
                <a:gd name="T78" fmla="*/ 84 w 187"/>
                <a:gd name="T79" fmla="*/ 30 h 89"/>
                <a:gd name="T80" fmla="*/ 80 w 187"/>
                <a:gd name="T81" fmla="*/ 29 h 89"/>
                <a:gd name="T82" fmla="*/ 72 w 187"/>
                <a:gd name="T83" fmla="*/ 28 h 89"/>
                <a:gd name="T84" fmla="*/ 68 w 187"/>
                <a:gd name="T85" fmla="*/ 27 h 89"/>
                <a:gd name="T86" fmla="*/ 65 w 187"/>
                <a:gd name="T87" fmla="*/ 26 h 89"/>
                <a:gd name="T88" fmla="*/ 61 w 187"/>
                <a:gd name="T89" fmla="*/ 25 h 89"/>
                <a:gd name="T90" fmla="*/ 58 w 187"/>
                <a:gd name="T91" fmla="*/ 23 h 89"/>
                <a:gd name="T92" fmla="*/ 53 w 187"/>
                <a:gd name="T93" fmla="*/ 20 h 89"/>
                <a:gd name="T94" fmla="*/ 49 w 187"/>
                <a:gd name="T95" fmla="*/ 18 h 89"/>
                <a:gd name="T96" fmla="*/ 47 w 187"/>
                <a:gd name="T97" fmla="*/ 17 h 89"/>
                <a:gd name="T98" fmla="*/ 47 w 187"/>
                <a:gd name="T99" fmla="*/ 17 h 89"/>
                <a:gd name="T100" fmla="*/ 47 w 187"/>
                <a:gd name="T101" fmla="*/ 17 h 89"/>
                <a:gd name="T102" fmla="*/ 46 w 187"/>
                <a:gd name="T103" fmla="*/ 16 h 89"/>
                <a:gd name="T104" fmla="*/ 46 w 187"/>
                <a:gd name="T105" fmla="*/ 16 h 89"/>
                <a:gd name="T106" fmla="*/ 46 w 187"/>
                <a:gd name="T107" fmla="*/ 16 h 89"/>
                <a:gd name="T108" fmla="*/ 8 w 187"/>
                <a:gd name="T109" fmla="*/ 19 h 89"/>
                <a:gd name="T110" fmla="*/ 10 w 187"/>
                <a:gd name="T111" fmla="*/ 5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89">
                  <a:moveTo>
                    <a:pt x="10" y="55"/>
                  </a:moveTo>
                  <a:cubicBezTo>
                    <a:pt x="10" y="55"/>
                    <a:pt x="10" y="55"/>
                    <a:pt x="10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2" y="57"/>
                    <a:pt x="13" y="57"/>
                    <a:pt x="13" y="58"/>
                  </a:cubicBezTo>
                  <a:cubicBezTo>
                    <a:pt x="14" y="59"/>
                    <a:pt x="15" y="59"/>
                    <a:pt x="16" y="60"/>
                  </a:cubicBezTo>
                  <a:cubicBezTo>
                    <a:pt x="18" y="62"/>
                    <a:pt x="20" y="63"/>
                    <a:pt x="22" y="65"/>
                  </a:cubicBezTo>
                  <a:cubicBezTo>
                    <a:pt x="25" y="67"/>
                    <a:pt x="28" y="69"/>
                    <a:pt x="31" y="71"/>
                  </a:cubicBezTo>
                  <a:cubicBezTo>
                    <a:pt x="33" y="72"/>
                    <a:pt x="35" y="73"/>
                    <a:pt x="36" y="74"/>
                  </a:cubicBezTo>
                  <a:cubicBezTo>
                    <a:pt x="38" y="75"/>
                    <a:pt x="40" y="76"/>
                    <a:pt x="42" y="77"/>
                  </a:cubicBezTo>
                  <a:cubicBezTo>
                    <a:pt x="44" y="78"/>
                    <a:pt x="46" y="79"/>
                    <a:pt x="49" y="80"/>
                  </a:cubicBezTo>
                  <a:cubicBezTo>
                    <a:pt x="51" y="81"/>
                    <a:pt x="53" y="82"/>
                    <a:pt x="56" y="82"/>
                  </a:cubicBezTo>
                  <a:cubicBezTo>
                    <a:pt x="60" y="84"/>
                    <a:pt x="65" y="85"/>
                    <a:pt x="71" y="86"/>
                  </a:cubicBezTo>
                  <a:cubicBezTo>
                    <a:pt x="73" y="87"/>
                    <a:pt x="76" y="87"/>
                    <a:pt x="78" y="88"/>
                  </a:cubicBezTo>
                  <a:cubicBezTo>
                    <a:pt x="81" y="88"/>
                    <a:pt x="84" y="88"/>
                    <a:pt x="87" y="88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2" y="89"/>
                    <a:pt x="93" y="89"/>
                    <a:pt x="95" y="89"/>
                  </a:cubicBezTo>
                  <a:cubicBezTo>
                    <a:pt x="98" y="88"/>
                    <a:pt x="100" y="88"/>
                    <a:pt x="103" y="88"/>
                  </a:cubicBezTo>
                  <a:cubicBezTo>
                    <a:pt x="108" y="88"/>
                    <a:pt x="114" y="87"/>
                    <a:pt x="119" y="86"/>
                  </a:cubicBezTo>
                  <a:cubicBezTo>
                    <a:pt x="124" y="85"/>
                    <a:pt x="128" y="83"/>
                    <a:pt x="133" y="82"/>
                  </a:cubicBezTo>
                  <a:cubicBezTo>
                    <a:pt x="135" y="81"/>
                    <a:pt x="137" y="80"/>
                    <a:pt x="139" y="79"/>
                  </a:cubicBezTo>
                  <a:cubicBezTo>
                    <a:pt x="141" y="78"/>
                    <a:pt x="143" y="78"/>
                    <a:pt x="144" y="77"/>
                  </a:cubicBezTo>
                  <a:cubicBezTo>
                    <a:pt x="148" y="75"/>
                    <a:pt x="151" y="74"/>
                    <a:pt x="154" y="72"/>
                  </a:cubicBezTo>
                  <a:cubicBezTo>
                    <a:pt x="157" y="70"/>
                    <a:pt x="159" y="69"/>
                    <a:pt x="161" y="68"/>
                  </a:cubicBezTo>
                  <a:cubicBezTo>
                    <a:pt x="165" y="66"/>
                    <a:pt x="167" y="64"/>
                    <a:pt x="167" y="64"/>
                  </a:cubicBezTo>
                  <a:cubicBezTo>
                    <a:pt x="182" y="55"/>
                    <a:pt x="187" y="35"/>
                    <a:pt x="178" y="20"/>
                  </a:cubicBezTo>
                  <a:cubicBezTo>
                    <a:pt x="168" y="4"/>
                    <a:pt x="148" y="0"/>
                    <a:pt x="133" y="9"/>
                  </a:cubicBezTo>
                  <a:cubicBezTo>
                    <a:pt x="132" y="9"/>
                    <a:pt x="132" y="10"/>
                    <a:pt x="131" y="10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2"/>
                    <a:pt x="127" y="13"/>
                    <a:pt x="125" y="14"/>
                  </a:cubicBezTo>
                  <a:cubicBezTo>
                    <a:pt x="124" y="15"/>
                    <a:pt x="123" y="16"/>
                    <a:pt x="121" y="17"/>
                  </a:cubicBezTo>
                  <a:cubicBezTo>
                    <a:pt x="120" y="19"/>
                    <a:pt x="118" y="19"/>
                    <a:pt x="116" y="21"/>
                  </a:cubicBezTo>
                  <a:cubicBezTo>
                    <a:pt x="115" y="21"/>
                    <a:pt x="114" y="22"/>
                    <a:pt x="113" y="22"/>
                  </a:cubicBezTo>
                  <a:cubicBezTo>
                    <a:pt x="112" y="23"/>
                    <a:pt x="111" y="23"/>
                    <a:pt x="110" y="24"/>
                  </a:cubicBezTo>
                  <a:cubicBezTo>
                    <a:pt x="108" y="25"/>
                    <a:pt x="106" y="26"/>
                    <a:pt x="103" y="27"/>
                  </a:cubicBezTo>
                  <a:cubicBezTo>
                    <a:pt x="101" y="27"/>
                    <a:pt x="98" y="28"/>
                    <a:pt x="96" y="29"/>
                  </a:cubicBezTo>
                  <a:cubicBezTo>
                    <a:pt x="94" y="29"/>
                    <a:pt x="93" y="29"/>
                    <a:pt x="92" y="29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3" y="30"/>
                    <a:pt x="81" y="29"/>
                    <a:pt x="80" y="29"/>
                  </a:cubicBezTo>
                  <a:cubicBezTo>
                    <a:pt x="77" y="29"/>
                    <a:pt x="75" y="29"/>
                    <a:pt x="72" y="28"/>
                  </a:cubicBezTo>
                  <a:cubicBezTo>
                    <a:pt x="71" y="28"/>
                    <a:pt x="69" y="27"/>
                    <a:pt x="68" y="27"/>
                  </a:cubicBezTo>
                  <a:cubicBezTo>
                    <a:pt x="67" y="27"/>
                    <a:pt x="66" y="26"/>
                    <a:pt x="65" y="26"/>
                  </a:cubicBezTo>
                  <a:cubicBezTo>
                    <a:pt x="63" y="25"/>
                    <a:pt x="62" y="25"/>
                    <a:pt x="61" y="25"/>
                  </a:cubicBezTo>
                  <a:cubicBezTo>
                    <a:pt x="60" y="24"/>
                    <a:pt x="59" y="24"/>
                    <a:pt x="58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1" y="19"/>
                    <a:pt x="50" y="19"/>
                    <a:pt x="49" y="18"/>
                  </a:cubicBezTo>
                  <a:cubicBezTo>
                    <a:pt x="48" y="18"/>
                    <a:pt x="48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35" y="6"/>
                    <a:pt x="18" y="8"/>
                    <a:pt x="8" y="19"/>
                  </a:cubicBezTo>
                  <a:cubicBezTo>
                    <a:pt x="0" y="30"/>
                    <a:pt x="0" y="45"/>
                    <a:pt x="10" y="55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19"/>
            <p:cNvSpPr>
              <a:spLocks/>
            </p:cNvSpPr>
            <p:nvPr/>
          </p:nvSpPr>
          <p:spPr bwMode="auto">
            <a:xfrm>
              <a:off x="6213476" y="4514850"/>
              <a:ext cx="454025" cy="533400"/>
            </a:xfrm>
            <a:custGeom>
              <a:avLst/>
              <a:gdLst>
                <a:gd name="T0" fmla="*/ 118 w 121"/>
                <a:gd name="T1" fmla="*/ 66 h 142"/>
                <a:gd name="T2" fmla="*/ 87 w 121"/>
                <a:gd name="T3" fmla="*/ 8 h 142"/>
                <a:gd name="T4" fmla="*/ 70 w 121"/>
                <a:gd name="T5" fmla="*/ 3 h 142"/>
                <a:gd name="T6" fmla="*/ 0 w 121"/>
                <a:gd name="T7" fmla="*/ 1 h 142"/>
                <a:gd name="T8" fmla="*/ 2 w 121"/>
                <a:gd name="T9" fmla="*/ 87 h 142"/>
                <a:gd name="T10" fmla="*/ 114 w 121"/>
                <a:gd name="T11" fmla="*/ 83 h 142"/>
                <a:gd name="T12" fmla="*/ 118 w 121"/>
                <a:gd name="T13" fmla="*/ 6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42">
                  <a:moveTo>
                    <a:pt x="118" y="66"/>
                  </a:moveTo>
                  <a:cubicBezTo>
                    <a:pt x="87" y="8"/>
                    <a:pt x="87" y="8"/>
                    <a:pt x="87" y="8"/>
                  </a:cubicBezTo>
                  <a:cubicBezTo>
                    <a:pt x="84" y="2"/>
                    <a:pt x="76" y="0"/>
                    <a:pt x="70" y="3"/>
                  </a:cubicBezTo>
                  <a:cubicBezTo>
                    <a:pt x="56" y="10"/>
                    <a:pt x="30" y="12"/>
                    <a:pt x="0" y="1"/>
                  </a:cubicBezTo>
                  <a:cubicBezTo>
                    <a:pt x="0" y="1"/>
                    <a:pt x="18" y="81"/>
                    <a:pt x="2" y="87"/>
                  </a:cubicBezTo>
                  <a:cubicBezTo>
                    <a:pt x="2" y="87"/>
                    <a:pt x="15" y="142"/>
                    <a:pt x="114" y="83"/>
                  </a:cubicBezTo>
                  <a:cubicBezTo>
                    <a:pt x="119" y="79"/>
                    <a:pt x="121" y="72"/>
                    <a:pt x="118" y="66"/>
                  </a:cubicBezTo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20"/>
            <p:cNvSpPr>
              <a:spLocks/>
            </p:cNvSpPr>
            <p:nvPr/>
          </p:nvSpPr>
          <p:spPr bwMode="auto">
            <a:xfrm>
              <a:off x="6546851" y="4451350"/>
              <a:ext cx="128588" cy="127000"/>
            </a:xfrm>
            <a:custGeom>
              <a:avLst/>
              <a:gdLst>
                <a:gd name="T0" fmla="*/ 2 w 34"/>
                <a:gd name="T1" fmla="*/ 13 h 34"/>
                <a:gd name="T2" fmla="*/ 13 w 34"/>
                <a:gd name="T3" fmla="*/ 32 h 34"/>
                <a:gd name="T4" fmla="*/ 32 w 34"/>
                <a:gd name="T5" fmla="*/ 21 h 34"/>
                <a:gd name="T6" fmla="*/ 21 w 34"/>
                <a:gd name="T7" fmla="*/ 2 h 34"/>
                <a:gd name="T8" fmla="*/ 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" y="13"/>
                  </a:moveTo>
                  <a:cubicBezTo>
                    <a:pt x="0" y="22"/>
                    <a:pt x="5" y="30"/>
                    <a:pt x="13" y="32"/>
                  </a:cubicBezTo>
                  <a:cubicBezTo>
                    <a:pt x="21" y="34"/>
                    <a:pt x="30" y="29"/>
                    <a:pt x="32" y="21"/>
                  </a:cubicBezTo>
                  <a:cubicBezTo>
                    <a:pt x="34" y="13"/>
                    <a:pt x="29" y="4"/>
                    <a:pt x="21" y="2"/>
                  </a:cubicBezTo>
                  <a:cubicBezTo>
                    <a:pt x="12" y="0"/>
                    <a:pt x="4" y="5"/>
                    <a:pt x="2" y="13"/>
                  </a:cubicBezTo>
                  <a:close/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21"/>
            <p:cNvSpPr>
              <a:spLocks/>
            </p:cNvSpPr>
            <p:nvPr/>
          </p:nvSpPr>
          <p:spPr bwMode="auto">
            <a:xfrm>
              <a:off x="4992688" y="4364038"/>
              <a:ext cx="687388" cy="392112"/>
            </a:xfrm>
            <a:custGeom>
              <a:avLst/>
              <a:gdLst>
                <a:gd name="T0" fmla="*/ 167 w 183"/>
                <a:gd name="T1" fmla="*/ 88 h 104"/>
                <a:gd name="T2" fmla="*/ 166 w 183"/>
                <a:gd name="T3" fmla="*/ 89 h 104"/>
                <a:gd name="T4" fmla="*/ 166 w 183"/>
                <a:gd name="T5" fmla="*/ 89 h 104"/>
                <a:gd name="T6" fmla="*/ 165 w 183"/>
                <a:gd name="T7" fmla="*/ 89 h 104"/>
                <a:gd name="T8" fmla="*/ 163 w 183"/>
                <a:gd name="T9" fmla="*/ 91 h 104"/>
                <a:gd name="T10" fmla="*/ 160 w 183"/>
                <a:gd name="T11" fmla="*/ 92 h 104"/>
                <a:gd name="T12" fmla="*/ 152 w 183"/>
                <a:gd name="T13" fmla="*/ 95 h 104"/>
                <a:gd name="T14" fmla="*/ 142 w 183"/>
                <a:gd name="T15" fmla="*/ 99 h 104"/>
                <a:gd name="T16" fmla="*/ 136 w 183"/>
                <a:gd name="T17" fmla="*/ 100 h 104"/>
                <a:gd name="T18" fmla="*/ 130 w 183"/>
                <a:gd name="T19" fmla="*/ 102 h 104"/>
                <a:gd name="T20" fmla="*/ 123 w 183"/>
                <a:gd name="T21" fmla="*/ 103 h 104"/>
                <a:gd name="T22" fmla="*/ 116 w 183"/>
                <a:gd name="T23" fmla="*/ 104 h 104"/>
                <a:gd name="T24" fmla="*/ 100 w 183"/>
                <a:gd name="T25" fmla="*/ 104 h 104"/>
                <a:gd name="T26" fmla="*/ 92 w 183"/>
                <a:gd name="T27" fmla="*/ 103 h 104"/>
                <a:gd name="T28" fmla="*/ 84 w 183"/>
                <a:gd name="T29" fmla="*/ 102 h 104"/>
                <a:gd name="T30" fmla="*/ 80 w 183"/>
                <a:gd name="T31" fmla="*/ 101 h 104"/>
                <a:gd name="T32" fmla="*/ 76 w 183"/>
                <a:gd name="T33" fmla="*/ 100 h 104"/>
                <a:gd name="T34" fmla="*/ 68 w 183"/>
                <a:gd name="T35" fmla="*/ 97 h 104"/>
                <a:gd name="T36" fmla="*/ 54 w 183"/>
                <a:gd name="T37" fmla="*/ 91 h 104"/>
                <a:gd name="T38" fmla="*/ 41 w 183"/>
                <a:gd name="T39" fmla="*/ 84 h 104"/>
                <a:gd name="T40" fmla="*/ 36 w 183"/>
                <a:gd name="T41" fmla="*/ 80 h 104"/>
                <a:gd name="T42" fmla="*/ 31 w 183"/>
                <a:gd name="T43" fmla="*/ 76 h 104"/>
                <a:gd name="T44" fmla="*/ 23 w 183"/>
                <a:gd name="T45" fmla="*/ 69 h 104"/>
                <a:gd name="T46" fmla="*/ 17 w 183"/>
                <a:gd name="T47" fmla="*/ 63 h 104"/>
                <a:gd name="T48" fmla="*/ 12 w 183"/>
                <a:gd name="T49" fmla="*/ 58 h 104"/>
                <a:gd name="T50" fmla="*/ 13 w 183"/>
                <a:gd name="T51" fmla="*/ 13 h 104"/>
                <a:gd name="T52" fmla="*/ 59 w 183"/>
                <a:gd name="T53" fmla="*/ 13 h 104"/>
                <a:gd name="T54" fmla="*/ 61 w 183"/>
                <a:gd name="T55" fmla="*/ 15 h 104"/>
                <a:gd name="T56" fmla="*/ 63 w 183"/>
                <a:gd name="T57" fmla="*/ 17 h 104"/>
                <a:gd name="T58" fmla="*/ 65 w 183"/>
                <a:gd name="T59" fmla="*/ 21 h 104"/>
                <a:gd name="T60" fmla="*/ 68 w 183"/>
                <a:gd name="T61" fmla="*/ 24 h 104"/>
                <a:gd name="T62" fmla="*/ 72 w 183"/>
                <a:gd name="T63" fmla="*/ 29 h 104"/>
                <a:gd name="T64" fmla="*/ 75 w 183"/>
                <a:gd name="T65" fmla="*/ 31 h 104"/>
                <a:gd name="T66" fmla="*/ 77 w 183"/>
                <a:gd name="T67" fmla="*/ 33 h 104"/>
                <a:gd name="T68" fmla="*/ 83 w 183"/>
                <a:gd name="T69" fmla="*/ 38 h 104"/>
                <a:gd name="T70" fmla="*/ 90 w 183"/>
                <a:gd name="T71" fmla="*/ 42 h 104"/>
                <a:gd name="T72" fmla="*/ 94 w 183"/>
                <a:gd name="T73" fmla="*/ 43 h 104"/>
                <a:gd name="T74" fmla="*/ 96 w 183"/>
                <a:gd name="T75" fmla="*/ 44 h 104"/>
                <a:gd name="T76" fmla="*/ 98 w 183"/>
                <a:gd name="T77" fmla="*/ 44 h 104"/>
                <a:gd name="T78" fmla="*/ 101 w 183"/>
                <a:gd name="T79" fmla="*/ 46 h 104"/>
                <a:gd name="T80" fmla="*/ 105 w 183"/>
                <a:gd name="T81" fmla="*/ 46 h 104"/>
                <a:gd name="T82" fmla="*/ 113 w 183"/>
                <a:gd name="T83" fmla="*/ 47 h 104"/>
                <a:gd name="T84" fmla="*/ 117 w 183"/>
                <a:gd name="T85" fmla="*/ 47 h 104"/>
                <a:gd name="T86" fmla="*/ 121 w 183"/>
                <a:gd name="T87" fmla="*/ 47 h 104"/>
                <a:gd name="T88" fmla="*/ 125 w 183"/>
                <a:gd name="T89" fmla="*/ 46 h 104"/>
                <a:gd name="T90" fmla="*/ 128 w 183"/>
                <a:gd name="T91" fmla="*/ 46 h 104"/>
                <a:gd name="T92" fmla="*/ 134 w 183"/>
                <a:gd name="T93" fmla="*/ 44 h 104"/>
                <a:gd name="T94" fmla="*/ 138 w 183"/>
                <a:gd name="T95" fmla="*/ 43 h 104"/>
                <a:gd name="T96" fmla="*/ 140 w 183"/>
                <a:gd name="T97" fmla="*/ 42 h 104"/>
                <a:gd name="T98" fmla="*/ 140 w 183"/>
                <a:gd name="T99" fmla="*/ 42 h 104"/>
                <a:gd name="T100" fmla="*/ 141 w 183"/>
                <a:gd name="T101" fmla="*/ 42 h 104"/>
                <a:gd name="T102" fmla="*/ 141 w 183"/>
                <a:gd name="T103" fmla="*/ 42 h 104"/>
                <a:gd name="T104" fmla="*/ 141 w 183"/>
                <a:gd name="T105" fmla="*/ 42 h 104"/>
                <a:gd name="T106" fmla="*/ 142 w 183"/>
                <a:gd name="T107" fmla="*/ 42 h 104"/>
                <a:gd name="T108" fmla="*/ 177 w 183"/>
                <a:gd name="T109" fmla="*/ 54 h 104"/>
                <a:gd name="T110" fmla="*/ 167 w 183"/>
                <a:gd name="T111" fmla="*/ 8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" h="104">
                  <a:moveTo>
                    <a:pt x="167" y="88"/>
                  </a:moveTo>
                  <a:cubicBezTo>
                    <a:pt x="166" y="89"/>
                    <a:pt x="166" y="89"/>
                    <a:pt x="166" y="89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4" y="90"/>
                    <a:pt x="164" y="90"/>
                    <a:pt x="163" y="91"/>
                  </a:cubicBezTo>
                  <a:cubicBezTo>
                    <a:pt x="162" y="91"/>
                    <a:pt x="161" y="92"/>
                    <a:pt x="160" y="92"/>
                  </a:cubicBezTo>
                  <a:cubicBezTo>
                    <a:pt x="158" y="93"/>
                    <a:pt x="155" y="94"/>
                    <a:pt x="152" y="95"/>
                  </a:cubicBezTo>
                  <a:cubicBezTo>
                    <a:pt x="149" y="96"/>
                    <a:pt x="146" y="98"/>
                    <a:pt x="142" y="99"/>
                  </a:cubicBezTo>
                  <a:cubicBezTo>
                    <a:pt x="140" y="99"/>
                    <a:pt x="138" y="100"/>
                    <a:pt x="136" y="100"/>
                  </a:cubicBezTo>
                  <a:cubicBezTo>
                    <a:pt x="134" y="101"/>
                    <a:pt x="132" y="101"/>
                    <a:pt x="130" y="102"/>
                  </a:cubicBezTo>
                  <a:cubicBezTo>
                    <a:pt x="128" y="102"/>
                    <a:pt x="125" y="103"/>
                    <a:pt x="123" y="103"/>
                  </a:cubicBezTo>
                  <a:cubicBezTo>
                    <a:pt x="121" y="103"/>
                    <a:pt x="118" y="104"/>
                    <a:pt x="116" y="104"/>
                  </a:cubicBezTo>
                  <a:cubicBezTo>
                    <a:pt x="111" y="104"/>
                    <a:pt x="106" y="104"/>
                    <a:pt x="100" y="104"/>
                  </a:cubicBezTo>
                  <a:cubicBezTo>
                    <a:pt x="98" y="104"/>
                    <a:pt x="95" y="104"/>
                    <a:pt x="92" y="103"/>
                  </a:cubicBezTo>
                  <a:cubicBezTo>
                    <a:pt x="89" y="103"/>
                    <a:pt x="87" y="102"/>
                    <a:pt x="84" y="102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9" y="101"/>
                    <a:pt x="77" y="100"/>
                    <a:pt x="76" y="100"/>
                  </a:cubicBezTo>
                  <a:cubicBezTo>
                    <a:pt x="73" y="99"/>
                    <a:pt x="71" y="98"/>
                    <a:pt x="68" y="97"/>
                  </a:cubicBezTo>
                  <a:cubicBezTo>
                    <a:pt x="63" y="96"/>
                    <a:pt x="58" y="93"/>
                    <a:pt x="54" y="91"/>
                  </a:cubicBezTo>
                  <a:cubicBezTo>
                    <a:pt x="49" y="89"/>
                    <a:pt x="45" y="86"/>
                    <a:pt x="41" y="84"/>
                  </a:cubicBezTo>
                  <a:cubicBezTo>
                    <a:pt x="39" y="83"/>
                    <a:pt x="37" y="81"/>
                    <a:pt x="36" y="80"/>
                  </a:cubicBezTo>
                  <a:cubicBezTo>
                    <a:pt x="34" y="79"/>
                    <a:pt x="33" y="77"/>
                    <a:pt x="31" y="76"/>
                  </a:cubicBezTo>
                  <a:cubicBezTo>
                    <a:pt x="28" y="74"/>
                    <a:pt x="25" y="71"/>
                    <a:pt x="23" y="69"/>
                  </a:cubicBezTo>
                  <a:cubicBezTo>
                    <a:pt x="21" y="67"/>
                    <a:pt x="19" y="65"/>
                    <a:pt x="17" y="63"/>
                  </a:cubicBezTo>
                  <a:cubicBezTo>
                    <a:pt x="14" y="60"/>
                    <a:pt x="12" y="58"/>
                    <a:pt x="12" y="58"/>
                  </a:cubicBezTo>
                  <a:cubicBezTo>
                    <a:pt x="0" y="46"/>
                    <a:pt x="0" y="25"/>
                    <a:pt x="13" y="13"/>
                  </a:cubicBezTo>
                  <a:cubicBezTo>
                    <a:pt x="26" y="0"/>
                    <a:pt x="46" y="0"/>
                    <a:pt x="59" y="13"/>
                  </a:cubicBezTo>
                  <a:cubicBezTo>
                    <a:pt x="59" y="14"/>
                    <a:pt x="60" y="14"/>
                    <a:pt x="61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9"/>
                    <a:pt x="65" y="21"/>
                  </a:cubicBezTo>
                  <a:cubicBezTo>
                    <a:pt x="66" y="22"/>
                    <a:pt x="67" y="23"/>
                    <a:pt x="68" y="24"/>
                  </a:cubicBezTo>
                  <a:cubicBezTo>
                    <a:pt x="69" y="26"/>
                    <a:pt x="71" y="27"/>
                    <a:pt x="72" y="29"/>
                  </a:cubicBezTo>
                  <a:cubicBezTo>
                    <a:pt x="73" y="29"/>
                    <a:pt x="74" y="30"/>
                    <a:pt x="75" y="31"/>
                  </a:cubicBezTo>
                  <a:cubicBezTo>
                    <a:pt x="76" y="32"/>
                    <a:pt x="76" y="33"/>
                    <a:pt x="77" y="33"/>
                  </a:cubicBezTo>
                  <a:cubicBezTo>
                    <a:pt x="79" y="35"/>
                    <a:pt x="81" y="36"/>
                    <a:pt x="83" y="38"/>
                  </a:cubicBezTo>
                  <a:cubicBezTo>
                    <a:pt x="86" y="39"/>
                    <a:pt x="88" y="41"/>
                    <a:pt x="90" y="42"/>
                  </a:cubicBezTo>
                  <a:cubicBezTo>
                    <a:pt x="91" y="42"/>
                    <a:pt x="93" y="43"/>
                    <a:pt x="94" y="43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3" y="46"/>
                    <a:pt x="104" y="46"/>
                    <a:pt x="105" y="46"/>
                  </a:cubicBezTo>
                  <a:cubicBezTo>
                    <a:pt x="108" y="47"/>
                    <a:pt x="111" y="47"/>
                    <a:pt x="113" y="47"/>
                  </a:cubicBezTo>
                  <a:cubicBezTo>
                    <a:pt x="115" y="47"/>
                    <a:pt x="116" y="47"/>
                    <a:pt x="117" y="47"/>
                  </a:cubicBezTo>
                  <a:cubicBezTo>
                    <a:pt x="119" y="47"/>
                    <a:pt x="120" y="47"/>
                    <a:pt x="121" y="47"/>
                  </a:cubicBezTo>
                  <a:cubicBezTo>
                    <a:pt x="122" y="47"/>
                    <a:pt x="124" y="47"/>
                    <a:pt x="125" y="46"/>
                  </a:cubicBezTo>
                  <a:cubicBezTo>
                    <a:pt x="126" y="46"/>
                    <a:pt x="127" y="46"/>
                    <a:pt x="128" y="46"/>
                  </a:cubicBezTo>
                  <a:cubicBezTo>
                    <a:pt x="130" y="45"/>
                    <a:pt x="132" y="45"/>
                    <a:pt x="134" y="44"/>
                  </a:cubicBezTo>
                  <a:cubicBezTo>
                    <a:pt x="136" y="44"/>
                    <a:pt x="137" y="43"/>
                    <a:pt x="138" y="43"/>
                  </a:cubicBezTo>
                  <a:cubicBezTo>
                    <a:pt x="139" y="43"/>
                    <a:pt x="139" y="43"/>
                    <a:pt x="140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55" y="35"/>
                    <a:pt x="171" y="41"/>
                    <a:pt x="177" y="54"/>
                  </a:cubicBezTo>
                  <a:cubicBezTo>
                    <a:pt x="183" y="67"/>
                    <a:pt x="178" y="81"/>
                    <a:pt x="167" y="88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22"/>
            <p:cNvSpPr>
              <a:spLocks/>
            </p:cNvSpPr>
            <p:nvPr/>
          </p:nvSpPr>
          <p:spPr bwMode="auto">
            <a:xfrm>
              <a:off x="5053013" y="4435475"/>
              <a:ext cx="509588" cy="576262"/>
            </a:xfrm>
            <a:custGeom>
              <a:avLst/>
              <a:gdLst>
                <a:gd name="T0" fmla="*/ 5 w 136"/>
                <a:gd name="T1" fmla="*/ 54 h 153"/>
                <a:gd name="T2" fmla="*/ 49 w 136"/>
                <a:gd name="T3" fmla="*/ 5 h 153"/>
                <a:gd name="T4" fmla="*/ 67 w 136"/>
                <a:gd name="T5" fmla="*/ 4 h 153"/>
                <a:gd name="T6" fmla="*/ 136 w 136"/>
                <a:gd name="T7" fmla="*/ 20 h 153"/>
                <a:gd name="T8" fmla="*/ 112 w 136"/>
                <a:gd name="T9" fmla="*/ 103 h 153"/>
                <a:gd name="T10" fmla="*/ 5 w 136"/>
                <a:gd name="T11" fmla="*/ 71 h 153"/>
                <a:gd name="T12" fmla="*/ 5 w 136"/>
                <a:gd name="T13" fmla="*/ 5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53">
                  <a:moveTo>
                    <a:pt x="5" y="54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54" y="0"/>
                    <a:pt x="62" y="0"/>
                    <a:pt x="67" y="4"/>
                  </a:cubicBezTo>
                  <a:cubicBezTo>
                    <a:pt x="79" y="15"/>
                    <a:pt x="104" y="23"/>
                    <a:pt x="136" y="20"/>
                  </a:cubicBezTo>
                  <a:cubicBezTo>
                    <a:pt x="136" y="20"/>
                    <a:pt x="98" y="93"/>
                    <a:pt x="112" y="103"/>
                  </a:cubicBezTo>
                  <a:cubicBezTo>
                    <a:pt x="112" y="103"/>
                    <a:pt x="85" y="153"/>
                    <a:pt x="5" y="71"/>
                  </a:cubicBezTo>
                  <a:cubicBezTo>
                    <a:pt x="0" y="66"/>
                    <a:pt x="0" y="58"/>
                    <a:pt x="5" y="54"/>
                  </a:cubicBezTo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23"/>
            <p:cNvSpPr>
              <a:spLocks/>
            </p:cNvSpPr>
            <p:nvPr/>
          </p:nvSpPr>
          <p:spPr bwMode="auto">
            <a:xfrm>
              <a:off x="5311776" y="4514850"/>
              <a:ext cx="1201738" cy="752475"/>
            </a:xfrm>
            <a:custGeom>
              <a:avLst/>
              <a:gdLst>
                <a:gd name="T0" fmla="*/ 62 w 320"/>
                <a:gd name="T1" fmla="*/ 3 h 200"/>
                <a:gd name="T2" fmla="*/ 149 w 320"/>
                <a:gd name="T3" fmla="*/ 30 h 200"/>
                <a:gd name="T4" fmla="*/ 251 w 320"/>
                <a:gd name="T5" fmla="*/ 0 h 200"/>
                <a:gd name="T6" fmla="*/ 270 w 320"/>
                <a:gd name="T7" fmla="*/ 189 h 200"/>
                <a:gd name="T8" fmla="*/ 252 w 320"/>
                <a:gd name="T9" fmla="*/ 200 h 200"/>
                <a:gd name="T10" fmla="*/ 50 w 320"/>
                <a:gd name="T11" fmla="*/ 191 h 200"/>
                <a:gd name="T12" fmla="*/ 32 w 320"/>
                <a:gd name="T13" fmla="*/ 177 h 200"/>
                <a:gd name="T14" fmla="*/ 62 w 320"/>
                <a:gd name="T15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0" h="200">
                  <a:moveTo>
                    <a:pt x="62" y="3"/>
                  </a:moveTo>
                  <a:cubicBezTo>
                    <a:pt x="62" y="3"/>
                    <a:pt x="84" y="26"/>
                    <a:pt x="149" y="30"/>
                  </a:cubicBezTo>
                  <a:cubicBezTo>
                    <a:pt x="215" y="34"/>
                    <a:pt x="251" y="0"/>
                    <a:pt x="251" y="0"/>
                  </a:cubicBezTo>
                  <a:cubicBezTo>
                    <a:pt x="320" y="73"/>
                    <a:pt x="286" y="159"/>
                    <a:pt x="270" y="189"/>
                  </a:cubicBezTo>
                  <a:cubicBezTo>
                    <a:pt x="267" y="196"/>
                    <a:pt x="260" y="200"/>
                    <a:pt x="252" y="200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2" y="190"/>
                    <a:pt x="34" y="185"/>
                    <a:pt x="32" y="177"/>
                  </a:cubicBezTo>
                  <a:cubicBezTo>
                    <a:pt x="0" y="72"/>
                    <a:pt x="62" y="3"/>
                    <a:pt x="62" y="3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24"/>
            <p:cNvSpPr>
              <a:spLocks/>
            </p:cNvSpPr>
            <p:nvPr/>
          </p:nvSpPr>
          <p:spPr bwMode="auto">
            <a:xfrm>
              <a:off x="5334001" y="5146675"/>
              <a:ext cx="1119188" cy="150812"/>
            </a:xfrm>
            <a:custGeom>
              <a:avLst/>
              <a:gdLst>
                <a:gd name="T0" fmla="*/ 0 w 705"/>
                <a:gd name="T1" fmla="*/ 0 h 95"/>
                <a:gd name="T2" fmla="*/ 705 w 705"/>
                <a:gd name="T3" fmla="*/ 19 h 95"/>
                <a:gd name="T4" fmla="*/ 627 w 705"/>
                <a:gd name="T5" fmla="*/ 95 h 95"/>
                <a:gd name="T6" fmla="*/ 40 w 705"/>
                <a:gd name="T7" fmla="*/ 88 h 95"/>
                <a:gd name="T8" fmla="*/ 0 w 70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5" h="95">
                  <a:moveTo>
                    <a:pt x="0" y="0"/>
                  </a:moveTo>
                  <a:lnTo>
                    <a:pt x="705" y="19"/>
                  </a:lnTo>
                  <a:lnTo>
                    <a:pt x="627" y="95"/>
                  </a:lnTo>
                  <a:lnTo>
                    <a:pt x="40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25"/>
            <p:cNvSpPr>
              <a:spLocks/>
            </p:cNvSpPr>
            <p:nvPr/>
          </p:nvSpPr>
          <p:spPr bwMode="auto">
            <a:xfrm>
              <a:off x="5487988" y="4514850"/>
              <a:ext cx="830263" cy="150812"/>
            </a:xfrm>
            <a:custGeom>
              <a:avLst/>
              <a:gdLst>
                <a:gd name="T0" fmla="*/ 0 w 221"/>
                <a:gd name="T1" fmla="*/ 23 h 40"/>
                <a:gd name="T2" fmla="*/ 1 w 221"/>
                <a:gd name="T3" fmla="*/ 24 h 40"/>
                <a:gd name="T4" fmla="*/ 102 w 221"/>
                <a:gd name="T5" fmla="*/ 40 h 40"/>
                <a:gd name="T6" fmla="*/ 220 w 221"/>
                <a:gd name="T7" fmla="*/ 21 h 40"/>
                <a:gd name="T8" fmla="*/ 221 w 221"/>
                <a:gd name="T9" fmla="*/ 20 h 40"/>
                <a:gd name="T10" fmla="*/ 204 w 221"/>
                <a:gd name="T11" fmla="*/ 0 h 40"/>
                <a:gd name="T12" fmla="*/ 68 w 221"/>
                <a:gd name="T13" fmla="*/ 15 h 40"/>
                <a:gd name="T14" fmla="*/ 15 w 221"/>
                <a:gd name="T15" fmla="*/ 3 h 40"/>
                <a:gd name="T16" fmla="*/ 0 w 221"/>
                <a:gd name="T1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40">
                  <a:moveTo>
                    <a:pt x="0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3" y="25"/>
                    <a:pt x="41" y="40"/>
                    <a:pt x="102" y="40"/>
                  </a:cubicBezTo>
                  <a:cubicBezTo>
                    <a:pt x="135" y="40"/>
                    <a:pt x="175" y="36"/>
                    <a:pt x="220" y="21"/>
                  </a:cubicBezTo>
                  <a:cubicBezTo>
                    <a:pt x="221" y="20"/>
                    <a:pt x="221" y="20"/>
                    <a:pt x="221" y="20"/>
                  </a:cubicBezTo>
                  <a:cubicBezTo>
                    <a:pt x="216" y="13"/>
                    <a:pt x="210" y="6"/>
                    <a:pt x="204" y="0"/>
                  </a:cubicBezTo>
                  <a:cubicBezTo>
                    <a:pt x="147" y="18"/>
                    <a:pt x="99" y="18"/>
                    <a:pt x="68" y="15"/>
                  </a:cubicBezTo>
                  <a:cubicBezTo>
                    <a:pt x="42" y="12"/>
                    <a:pt x="24" y="6"/>
                    <a:pt x="15" y="3"/>
                  </a:cubicBezTo>
                  <a:cubicBezTo>
                    <a:pt x="10" y="10"/>
                    <a:pt x="4" y="16"/>
                    <a:pt x="0" y="23"/>
                  </a:cubicBezTo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Oval 26"/>
            <p:cNvSpPr>
              <a:spLocks noChangeArrowheads="1"/>
            </p:cNvSpPr>
            <p:nvPr/>
          </p:nvSpPr>
          <p:spPr bwMode="auto">
            <a:xfrm>
              <a:off x="5116513" y="4349750"/>
              <a:ext cx="115888" cy="115887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27"/>
            <p:cNvSpPr>
              <a:spLocks/>
            </p:cNvSpPr>
            <p:nvPr/>
          </p:nvSpPr>
          <p:spPr bwMode="auto">
            <a:xfrm>
              <a:off x="5826126" y="4627563"/>
              <a:ext cx="93663" cy="593725"/>
            </a:xfrm>
            <a:custGeom>
              <a:avLst/>
              <a:gdLst>
                <a:gd name="T0" fmla="*/ 0 w 59"/>
                <a:gd name="T1" fmla="*/ 0 h 374"/>
                <a:gd name="T2" fmla="*/ 2 w 59"/>
                <a:gd name="T3" fmla="*/ 374 h 374"/>
                <a:gd name="T4" fmla="*/ 59 w 59"/>
                <a:gd name="T5" fmla="*/ 374 h 374"/>
                <a:gd name="T6" fmla="*/ 57 w 59"/>
                <a:gd name="T7" fmla="*/ 0 h 374"/>
                <a:gd name="T8" fmla="*/ 0 w 59"/>
                <a:gd name="T9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74">
                  <a:moveTo>
                    <a:pt x="0" y="0"/>
                  </a:moveTo>
                  <a:lnTo>
                    <a:pt x="2" y="374"/>
                  </a:lnTo>
                  <a:lnTo>
                    <a:pt x="59" y="374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28"/>
            <p:cNvSpPr>
              <a:spLocks/>
            </p:cNvSpPr>
            <p:nvPr/>
          </p:nvSpPr>
          <p:spPr bwMode="auto">
            <a:xfrm>
              <a:off x="5826126" y="4627563"/>
              <a:ext cx="93663" cy="593725"/>
            </a:xfrm>
            <a:custGeom>
              <a:avLst/>
              <a:gdLst>
                <a:gd name="T0" fmla="*/ 0 w 59"/>
                <a:gd name="T1" fmla="*/ 0 h 374"/>
                <a:gd name="T2" fmla="*/ 2 w 59"/>
                <a:gd name="T3" fmla="*/ 374 h 374"/>
                <a:gd name="T4" fmla="*/ 59 w 59"/>
                <a:gd name="T5" fmla="*/ 374 h 374"/>
                <a:gd name="T6" fmla="*/ 57 w 59"/>
                <a:gd name="T7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374">
                  <a:moveTo>
                    <a:pt x="0" y="0"/>
                  </a:moveTo>
                  <a:lnTo>
                    <a:pt x="2" y="374"/>
                  </a:lnTo>
                  <a:lnTo>
                    <a:pt x="59" y="374"/>
                  </a:lnTo>
                  <a:lnTo>
                    <a:pt x="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29"/>
            <p:cNvSpPr>
              <a:spLocks/>
            </p:cNvSpPr>
            <p:nvPr/>
          </p:nvSpPr>
          <p:spPr bwMode="auto">
            <a:xfrm>
              <a:off x="5716588" y="4725988"/>
              <a:ext cx="320675" cy="82550"/>
            </a:xfrm>
            <a:custGeom>
              <a:avLst/>
              <a:gdLst>
                <a:gd name="T0" fmla="*/ 4 w 85"/>
                <a:gd name="T1" fmla="*/ 14 h 22"/>
                <a:gd name="T2" fmla="*/ 42 w 85"/>
                <a:gd name="T3" fmla="*/ 22 h 22"/>
                <a:gd name="T4" fmla="*/ 79 w 85"/>
                <a:gd name="T5" fmla="*/ 16 h 22"/>
                <a:gd name="T6" fmla="*/ 83 w 85"/>
                <a:gd name="T7" fmla="*/ 8 h 22"/>
                <a:gd name="T8" fmla="*/ 75 w 85"/>
                <a:gd name="T9" fmla="*/ 3 h 22"/>
                <a:gd name="T10" fmla="*/ 42 w 85"/>
                <a:gd name="T11" fmla="*/ 8 h 22"/>
                <a:gd name="T12" fmla="*/ 19 w 85"/>
                <a:gd name="T13" fmla="*/ 5 h 22"/>
                <a:gd name="T14" fmla="*/ 13 w 85"/>
                <a:gd name="T15" fmla="*/ 3 h 22"/>
                <a:gd name="T16" fmla="*/ 12 w 85"/>
                <a:gd name="T17" fmla="*/ 2 h 22"/>
                <a:gd name="T18" fmla="*/ 12 w 85"/>
                <a:gd name="T19" fmla="*/ 2 h 22"/>
                <a:gd name="T20" fmla="*/ 12 w 85"/>
                <a:gd name="T21" fmla="*/ 2 h 22"/>
                <a:gd name="T22" fmla="*/ 10 w 85"/>
                <a:gd name="T23" fmla="*/ 5 h 22"/>
                <a:gd name="T24" fmla="*/ 12 w 85"/>
                <a:gd name="T25" fmla="*/ 2 h 22"/>
                <a:gd name="T26" fmla="*/ 12 w 85"/>
                <a:gd name="T27" fmla="*/ 2 h 22"/>
                <a:gd name="T28" fmla="*/ 10 w 85"/>
                <a:gd name="T29" fmla="*/ 5 h 22"/>
                <a:gd name="T30" fmla="*/ 12 w 85"/>
                <a:gd name="T31" fmla="*/ 2 h 22"/>
                <a:gd name="T32" fmla="*/ 2 w 85"/>
                <a:gd name="T33" fmla="*/ 4 h 22"/>
                <a:gd name="T34" fmla="*/ 4 w 85"/>
                <a:gd name="T3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22">
                  <a:moveTo>
                    <a:pt x="4" y="14"/>
                  </a:moveTo>
                  <a:cubicBezTo>
                    <a:pt x="5" y="14"/>
                    <a:pt x="18" y="22"/>
                    <a:pt x="42" y="22"/>
                  </a:cubicBezTo>
                  <a:cubicBezTo>
                    <a:pt x="52" y="22"/>
                    <a:pt x="64" y="20"/>
                    <a:pt x="79" y="16"/>
                  </a:cubicBezTo>
                  <a:cubicBezTo>
                    <a:pt x="83" y="15"/>
                    <a:pt x="85" y="11"/>
                    <a:pt x="83" y="8"/>
                  </a:cubicBezTo>
                  <a:cubicBezTo>
                    <a:pt x="82" y="4"/>
                    <a:pt x="79" y="2"/>
                    <a:pt x="75" y="3"/>
                  </a:cubicBezTo>
                  <a:cubicBezTo>
                    <a:pt x="62" y="7"/>
                    <a:pt x="51" y="8"/>
                    <a:pt x="42" y="8"/>
                  </a:cubicBezTo>
                  <a:cubicBezTo>
                    <a:pt x="31" y="8"/>
                    <a:pt x="24" y="7"/>
                    <a:pt x="19" y="5"/>
                  </a:cubicBezTo>
                  <a:cubicBezTo>
                    <a:pt x="16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30"/>
            <p:cNvSpPr>
              <a:spLocks/>
            </p:cNvSpPr>
            <p:nvPr/>
          </p:nvSpPr>
          <p:spPr bwMode="auto">
            <a:xfrm>
              <a:off x="5710238" y="4868863"/>
              <a:ext cx="314325" cy="82550"/>
            </a:xfrm>
            <a:custGeom>
              <a:avLst/>
              <a:gdLst>
                <a:gd name="T0" fmla="*/ 4 w 84"/>
                <a:gd name="T1" fmla="*/ 14 h 22"/>
                <a:gd name="T2" fmla="*/ 41 w 84"/>
                <a:gd name="T3" fmla="*/ 22 h 22"/>
                <a:gd name="T4" fmla="*/ 79 w 84"/>
                <a:gd name="T5" fmla="*/ 16 h 22"/>
                <a:gd name="T6" fmla="*/ 83 w 84"/>
                <a:gd name="T7" fmla="*/ 8 h 22"/>
                <a:gd name="T8" fmla="*/ 75 w 84"/>
                <a:gd name="T9" fmla="*/ 3 h 22"/>
                <a:gd name="T10" fmla="*/ 41 w 84"/>
                <a:gd name="T11" fmla="*/ 8 h 22"/>
                <a:gd name="T12" fmla="*/ 18 w 84"/>
                <a:gd name="T13" fmla="*/ 5 h 22"/>
                <a:gd name="T14" fmla="*/ 13 w 84"/>
                <a:gd name="T15" fmla="*/ 3 h 22"/>
                <a:gd name="T16" fmla="*/ 12 w 84"/>
                <a:gd name="T17" fmla="*/ 2 h 22"/>
                <a:gd name="T18" fmla="*/ 12 w 84"/>
                <a:gd name="T19" fmla="*/ 2 h 22"/>
                <a:gd name="T20" fmla="*/ 12 w 84"/>
                <a:gd name="T21" fmla="*/ 2 h 22"/>
                <a:gd name="T22" fmla="*/ 9 w 84"/>
                <a:gd name="T23" fmla="*/ 6 h 22"/>
                <a:gd name="T24" fmla="*/ 12 w 84"/>
                <a:gd name="T25" fmla="*/ 2 h 22"/>
                <a:gd name="T26" fmla="*/ 12 w 84"/>
                <a:gd name="T27" fmla="*/ 2 h 22"/>
                <a:gd name="T28" fmla="*/ 9 w 84"/>
                <a:gd name="T29" fmla="*/ 6 h 22"/>
                <a:gd name="T30" fmla="*/ 12 w 84"/>
                <a:gd name="T31" fmla="*/ 2 h 22"/>
                <a:gd name="T32" fmla="*/ 2 w 84"/>
                <a:gd name="T33" fmla="*/ 4 h 22"/>
                <a:gd name="T34" fmla="*/ 4 w 84"/>
                <a:gd name="T3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22">
                  <a:moveTo>
                    <a:pt x="4" y="14"/>
                  </a:moveTo>
                  <a:cubicBezTo>
                    <a:pt x="5" y="14"/>
                    <a:pt x="18" y="22"/>
                    <a:pt x="41" y="22"/>
                  </a:cubicBezTo>
                  <a:cubicBezTo>
                    <a:pt x="52" y="22"/>
                    <a:pt x="64" y="21"/>
                    <a:pt x="79" y="16"/>
                  </a:cubicBezTo>
                  <a:cubicBezTo>
                    <a:pt x="82" y="15"/>
                    <a:pt x="84" y="11"/>
                    <a:pt x="83" y="8"/>
                  </a:cubicBezTo>
                  <a:cubicBezTo>
                    <a:pt x="82" y="4"/>
                    <a:pt x="78" y="2"/>
                    <a:pt x="75" y="3"/>
                  </a:cubicBezTo>
                  <a:cubicBezTo>
                    <a:pt x="61" y="7"/>
                    <a:pt x="50" y="8"/>
                    <a:pt x="41" y="8"/>
                  </a:cubicBezTo>
                  <a:cubicBezTo>
                    <a:pt x="31" y="8"/>
                    <a:pt x="23" y="7"/>
                    <a:pt x="18" y="5"/>
                  </a:cubicBezTo>
                  <a:cubicBezTo>
                    <a:pt x="16" y="4"/>
                    <a:pt x="14" y="4"/>
                    <a:pt x="13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31"/>
            <p:cNvSpPr>
              <a:spLocks/>
            </p:cNvSpPr>
            <p:nvPr/>
          </p:nvSpPr>
          <p:spPr bwMode="auto">
            <a:xfrm>
              <a:off x="5716588" y="4995863"/>
              <a:ext cx="320675" cy="82550"/>
            </a:xfrm>
            <a:custGeom>
              <a:avLst/>
              <a:gdLst>
                <a:gd name="T0" fmla="*/ 4 w 85"/>
                <a:gd name="T1" fmla="*/ 13 h 22"/>
                <a:gd name="T2" fmla="*/ 42 w 85"/>
                <a:gd name="T3" fmla="*/ 22 h 22"/>
                <a:gd name="T4" fmla="*/ 79 w 85"/>
                <a:gd name="T5" fmla="*/ 16 h 22"/>
                <a:gd name="T6" fmla="*/ 83 w 85"/>
                <a:gd name="T7" fmla="*/ 7 h 22"/>
                <a:gd name="T8" fmla="*/ 75 w 85"/>
                <a:gd name="T9" fmla="*/ 3 h 22"/>
                <a:gd name="T10" fmla="*/ 42 w 85"/>
                <a:gd name="T11" fmla="*/ 8 h 22"/>
                <a:gd name="T12" fmla="*/ 19 w 85"/>
                <a:gd name="T13" fmla="*/ 5 h 22"/>
                <a:gd name="T14" fmla="*/ 13 w 85"/>
                <a:gd name="T15" fmla="*/ 2 h 22"/>
                <a:gd name="T16" fmla="*/ 12 w 85"/>
                <a:gd name="T17" fmla="*/ 2 h 22"/>
                <a:gd name="T18" fmla="*/ 12 w 85"/>
                <a:gd name="T19" fmla="*/ 2 h 22"/>
                <a:gd name="T20" fmla="*/ 12 w 85"/>
                <a:gd name="T21" fmla="*/ 2 h 22"/>
                <a:gd name="T22" fmla="*/ 10 w 85"/>
                <a:gd name="T23" fmla="*/ 5 h 22"/>
                <a:gd name="T24" fmla="*/ 12 w 85"/>
                <a:gd name="T25" fmla="*/ 2 h 22"/>
                <a:gd name="T26" fmla="*/ 12 w 85"/>
                <a:gd name="T27" fmla="*/ 2 h 22"/>
                <a:gd name="T28" fmla="*/ 10 w 85"/>
                <a:gd name="T29" fmla="*/ 5 h 22"/>
                <a:gd name="T30" fmla="*/ 12 w 85"/>
                <a:gd name="T31" fmla="*/ 2 h 22"/>
                <a:gd name="T32" fmla="*/ 2 w 85"/>
                <a:gd name="T33" fmla="*/ 4 h 22"/>
                <a:gd name="T34" fmla="*/ 4 w 85"/>
                <a:gd name="T3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22">
                  <a:moveTo>
                    <a:pt x="4" y="13"/>
                  </a:moveTo>
                  <a:cubicBezTo>
                    <a:pt x="5" y="14"/>
                    <a:pt x="18" y="22"/>
                    <a:pt x="42" y="22"/>
                  </a:cubicBezTo>
                  <a:cubicBezTo>
                    <a:pt x="52" y="22"/>
                    <a:pt x="64" y="20"/>
                    <a:pt x="79" y="16"/>
                  </a:cubicBezTo>
                  <a:cubicBezTo>
                    <a:pt x="83" y="15"/>
                    <a:pt x="85" y="11"/>
                    <a:pt x="83" y="7"/>
                  </a:cubicBezTo>
                  <a:cubicBezTo>
                    <a:pt x="82" y="4"/>
                    <a:pt x="79" y="2"/>
                    <a:pt x="75" y="3"/>
                  </a:cubicBezTo>
                  <a:cubicBezTo>
                    <a:pt x="62" y="7"/>
                    <a:pt x="51" y="8"/>
                    <a:pt x="42" y="8"/>
                  </a:cubicBezTo>
                  <a:cubicBezTo>
                    <a:pt x="31" y="8"/>
                    <a:pt x="24" y="6"/>
                    <a:pt x="19" y="5"/>
                  </a:cubicBezTo>
                  <a:cubicBezTo>
                    <a:pt x="16" y="4"/>
                    <a:pt x="14" y="3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7"/>
                    <a:pt x="1" y="11"/>
                    <a:pt x="4" y="13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32"/>
            <p:cNvSpPr>
              <a:spLocks noChangeArrowheads="1"/>
            </p:cNvSpPr>
            <p:nvPr/>
          </p:nvSpPr>
          <p:spPr bwMode="auto">
            <a:xfrm>
              <a:off x="5694363" y="4706938"/>
              <a:ext cx="68263" cy="68262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Oval 33"/>
            <p:cNvSpPr>
              <a:spLocks noChangeArrowheads="1"/>
            </p:cNvSpPr>
            <p:nvPr/>
          </p:nvSpPr>
          <p:spPr bwMode="auto">
            <a:xfrm>
              <a:off x="5983288" y="4718050"/>
              <a:ext cx="71438" cy="71437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Oval 34"/>
            <p:cNvSpPr>
              <a:spLocks noChangeArrowheads="1"/>
            </p:cNvSpPr>
            <p:nvPr/>
          </p:nvSpPr>
          <p:spPr bwMode="auto">
            <a:xfrm>
              <a:off x="5691188" y="4981575"/>
              <a:ext cx="66675" cy="66675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Oval 35"/>
            <p:cNvSpPr>
              <a:spLocks noChangeArrowheads="1"/>
            </p:cNvSpPr>
            <p:nvPr/>
          </p:nvSpPr>
          <p:spPr bwMode="auto">
            <a:xfrm>
              <a:off x="5983288" y="5003800"/>
              <a:ext cx="68263" cy="68262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36"/>
            <p:cNvSpPr>
              <a:spLocks/>
            </p:cNvSpPr>
            <p:nvPr/>
          </p:nvSpPr>
          <p:spPr bwMode="auto">
            <a:xfrm>
              <a:off x="5334001" y="5297488"/>
              <a:ext cx="549275" cy="255587"/>
            </a:xfrm>
            <a:custGeom>
              <a:avLst/>
              <a:gdLst>
                <a:gd name="T0" fmla="*/ 143 w 146"/>
                <a:gd name="T1" fmla="*/ 33 h 68"/>
                <a:gd name="T2" fmla="*/ 31 w 146"/>
                <a:gd name="T3" fmla="*/ 37 h 68"/>
                <a:gd name="T4" fmla="*/ 139 w 146"/>
                <a:gd name="T5" fmla="*/ 51 h 68"/>
                <a:gd name="T6" fmla="*/ 145 w 146"/>
                <a:gd name="T7" fmla="*/ 42 h 68"/>
                <a:gd name="T8" fmla="*/ 143 w 146"/>
                <a:gd name="T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68">
                  <a:moveTo>
                    <a:pt x="143" y="33"/>
                  </a:moveTo>
                  <a:cubicBezTo>
                    <a:pt x="143" y="33"/>
                    <a:pt x="66" y="0"/>
                    <a:pt x="31" y="37"/>
                  </a:cubicBezTo>
                  <a:cubicBezTo>
                    <a:pt x="0" y="68"/>
                    <a:pt x="108" y="55"/>
                    <a:pt x="139" y="51"/>
                  </a:cubicBezTo>
                  <a:cubicBezTo>
                    <a:pt x="143" y="51"/>
                    <a:pt x="146" y="47"/>
                    <a:pt x="145" y="42"/>
                  </a:cubicBezTo>
                  <a:lnTo>
                    <a:pt x="14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37"/>
            <p:cNvSpPr>
              <a:spLocks/>
            </p:cNvSpPr>
            <p:nvPr/>
          </p:nvSpPr>
          <p:spPr bwMode="auto">
            <a:xfrm>
              <a:off x="5905501" y="5308600"/>
              <a:ext cx="547688" cy="239712"/>
            </a:xfrm>
            <a:custGeom>
              <a:avLst/>
              <a:gdLst>
                <a:gd name="T0" fmla="*/ 2 w 146"/>
                <a:gd name="T1" fmla="*/ 32 h 64"/>
                <a:gd name="T2" fmla="*/ 6 w 146"/>
                <a:gd name="T3" fmla="*/ 28 h 64"/>
                <a:gd name="T4" fmla="*/ 115 w 146"/>
                <a:gd name="T5" fmla="*/ 32 h 64"/>
                <a:gd name="T6" fmla="*/ 6 w 146"/>
                <a:gd name="T7" fmla="*/ 47 h 64"/>
                <a:gd name="T8" fmla="*/ 1 w 146"/>
                <a:gd name="T9" fmla="*/ 40 h 64"/>
                <a:gd name="T10" fmla="*/ 2 w 146"/>
                <a:gd name="T11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64">
                  <a:moveTo>
                    <a:pt x="2" y="32"/>
                  </a:moveTo>
                  <a:cubicBezTo>
                    <a:pt x="3" y="30"/>
                    <a:pt x="4" y="29"/>
                    <a:pt x="6" y="28"/>
                  </a:cubicBezTo>
                  <a:cubicBezTo>
                    <a:pt x="20" y="22"/>
                    <a:pt x="84" y="0"/>
                    <a:pt x="115" y="32"/>
                  </a:cubicBezTo>
                  <a:cubicBezTo>
                    <a:pt x="146" y="64"/>
                    <a:pt x="34" y="51"/>
                    <a:pt x="6" y="47"/>
                  </a:cubicBezTo>
                  <a:cubicBezTo>
                    <a:pt x="2" y="47"/>
                    <a:pt x="0" y="43"/>
                    <a:pt x="1" y="40"/>
                  </a:cubicBezTo>
                  <a:lnTo>
                    <a:pt x="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Oval 38"/>
            <p:cNvSpPr>
              <a:spLocks noChangeArrowheads="1"/>
            </p:cNvSpPr>
            <p:nvPr/>
          </p:nvSpPr>
          <p:spPr bwMode="auto">
            <a:xfrm>
              <a:off x="5680076" y="4841875"/>
              <a:ext cx="82550" cy="82550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Oval 39"/>
            <p:cNvSpPr>
              <a:spLocks noChangeArrowheads="1"/>
            </p:cNvSpPr>
            <p:nvPr/>
          </p:nvSpPr>
          <p:spPr bwMode="auto">
            <a:xfrm>
              <a:off x="5983288" y="4852988"/>
              <a:ext cx="84138" cy="82550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Oval 40"/>
            <p:cNvSpPr>
              <a:spLocks noChangeArrowheads="1"/>
            </p:cNvSpPr>
            <p:nvPr/>
          </p:nvSpPr>
          <p:spPr bwMode="auto">
            <a:xfrm>
              <a:off x="6232526" y="2913063"/>
              <a:ext cx="841375" cy="842962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Oval 41"/>
            <p:cNvSpPr>
              <a:spLocks noChangeArrowheads="1"/>
            </p:cNvSpPr>
            <p:nvPr/>
          </p:nvSpPr>
          <p:spPr bwMode="auto">
            <a:xfrm>
              <a:off x="6321426" y="3074988"/>
              <a:ext cx="587375" cy="590550"/>
            </a:xfrm>
            <a:prstGeom prst="ellipse">
              <a:avLst/>
            </a:pr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42"/>
            <p:cNvSpPr>
              <a:spLocks noChangeArrowheads="1"/>
            </p:cNvSpPr>
            <p:nvPr/>
          </p:nvSpPr>
          <p:spPr bwMode="auto">
            <a:xfrm>
              <a:off x="4767263" y="3038475"/>
              <a:ext cx="841375" cy="841375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43"/>
            <p:cNvSpPr>
              <a:spLocks noChangeArrowheads="1"/>
            </p:cNvSpPr>
            <p:nvPr/>
          </p:nvSpPr>
          <p:spPr bwMode="auto">
            <a:xfrm>
              <a:off x="4910138" y="3192463"/>
              <a:ext cx="585788" cy="588962"/>
            </a:xfrm>
            <a:prstGeom prst="ellipse">
              <a:avLst/>
            </a:pr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44"/>
            <p:cNvSpPr>
              <a:spLocks/>
            </p:cNvSpPr>
            <p:nvPr/>
          </p:nvSpPr>
          <p:spPr bwMode="auto">
            <a:xfrm>
              <a:off x="5116513" y="3157538"/>
              <a:ext cx="1625600" cy="1470025"/>
            </a:xfrm>
            <a:custGeom>
              <a:avLst/>
              <a:gdLst>
                <a:gd name="T0" fmla="*/ 429 w 433"/>
                <a:gd name="T1" fmla="*/ 224 h 391"/>
                <a:gd name="T2" fmla="*/ 200 w 433"/>
                <a:gd name="T3" fmla="*/ 387 h 391"/>
                <a:gd name="T4" fmla="*/ 4 w 433"/>
                <a:gd name="T5" fmla="*/ 208 h 391"/>
                <a:gd name="T6" fmla="*/ 224 w 433"/>
                <a:gd name="T7" fmla="*/ 4 h 391"/>
                <a:gd name="T8" fmla="*/ 429 w 433"/>
                <a:gd name="T9" fmla="*/ 224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391">
                  <a:moveTo>
                    <a:pt x="429" y="224"/>
                  </a:moveTo>
                  <a:cubicBezTo>
                    <a:pt x="424" y="341"/>
                    <a:pt x="318" y="391"/>
                    <a:pt x="200" y="387"/>
                  </a:cubicBezTo>
                  <a:cubicBezTo>
                    <a:pt x="83" y="383"/>
                    <a:pt x="0" y="326"/>
                    <a:pt x="4" y="208"/>
                  </a:cubicBezTo>
                  <a:cubicBezTo>
                    <a:pt x="9" y="91"/>
                    <a:pt x="107" y="0"/>
                    <a:pt x="224" y="4"/>
                  </a:cubicBezTo>
                  <a:cubicBezTo>
                    <a:pt x="341" y="8"/>
                    <a:pt x="433" y="107"/>
                    <a:pt x="429" y="224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45"/>
            <p:cNvSpPr>
              <a:spLocks/>
            </p:cNvSpPr>
            <p:nvPr/>
          </p:nvSpPr>
          <p:spPr bwMode="auto">
            <a:xfrm>
              <a:off x="5480051" y="3322638"/>
              <a:ext cx="1247775" cy="1290637"/>
            </a:xfrm>
            <a:custGeom>
              <a:avLst/>
              <a:gdLst>
                <a:gd name="T0" fmla="*/ 243 w 332"/>
                <a:gd name="T1" fmla="*/ 0 h 343"/>
                <a:gd name="T2" fmla="*/ 244 w 332"/>
                <a:gd name="T3" fmla="*/ 15 h 343"/>
                <a:gd name="T4" fmla="*/ 244 w 332"/>
                <a:gd name="T5" fmla="*/ 15 h 343"/>
                <a:gd name="T6" fmla="*/ 302 w 332"/>
                <a:gd name="T7" fmla="*/ 168 h 343"/>
                <a:gd name="T8" fmla="*/ 296 w 332"/>
                <a:gd name="T9" fmla="*/ 206 h 343"/>
                <a:gd name="T10" fmla="*/ 306 w 332"/>
                <a:gd name="T11" fmla="*/ 222 h 343"/>
                <a:gd name="T12" fmla="*/ 279 w 332"/>
                <a:gd name="T13" fmla="*/ 246 h 343"/>
                <a:gd name="T14" fmla="*/ 87 w 332"/>
                <a:gd name="T15" fmla="*/ 331 h 343"/>
                <a:gd name="T16" fmla="*/ 73 w 332"/>
                <a:gd name="T17" fmla="*/ 331 h 343"/>
                <a:gd name="T18" fmla="*/ 0 w 332"/>
                <a:gd name="T19" fmla="*/ 320 h 343"/>
                <a:gd name="T20" fmla="*/ 11 w 332"/>
                <a:gd name="T21" fmla="*/ 326 h 343"/>
                <a:gd name="T22" fmla="*/ 103 w 332"/>
                <a:gd name="T23" fmla="*/ 343 h 343"/>
                <a:gd name="T24" fmla="*/ 117 w 332"/>
                <a:gd name="T25" fmla="*/ 343 h 343"/>
                <a:gd name="T26" fmla="*/ 332 w 332"/>
                <a:gd name="T27" fmla="*/ 180 h 343"/>
                <a:gd name="T28" fmla="*/ 332 w 332"/>
                <a:gd name="T29" fmla="*/ 172 h 343"/>
                <a:gd name="T30" fmla="*/ 243 w 332"/>
                <a:gd name="T31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2" h="343">
                  <a:moveTo>
                    <a:pt x="243" y="0"/>
                  </a:moveTo>
                  <a:cubicBezTo>
                    <a:pt x="244" y="9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82" y="55"/>
                    <a:pt x="304" y="109"/>
                    <a:pt x="302" y="168"/>
                  </a:cubicBezTo>
                  <a:cubicBezTo>
                    <a:pt x="301" y="182"/>
                    <a:pt x="299" y="194"/>
                    <a:pt x="296" y="206"/>
                  </a:cubicBezTo>
                  <a:cubicBezTo>
                    <a:pt x="302" y="210"/>
                    <a:pt x="306" y="216"/>
                    <a:pt x="306" y="222"/>
                  </a:cubicBezTo>
                  <a:cubicBezTo>
                    <a:pt x="306" y="233"/>
                    <a:pt x="295" y="242"/>
                    <a:pt x="279" y="246"/>
                  </a:cubicBezTo>
                  <a:cubicBezTo>
                    <a:pt x="243" y="304"/>
                    <a:pt x="169" y="331"/>
                    <a:pt x="87" y="331"/>
                  </a:cubicBezTo>
                  <a:cubicBezTo>
                    <a:pt x="83" y="331"/>
                    <a:pt x="78" y="331"/>
                    <a:pt x="73" y="331"/>
                  </a:cubicBezTo>
                  <a:cubicBezTo>
                    <a:pt x="47" y="330"/>
                    <a:pt x="22" y="326"/>
                    <a:pt x="0" y="320"/>
                  </a:cubicBezTo>
                  <a:cubicBezTo>
                    <a:pt x="4" y="322"/>
                    <a:pt x="7" y="324"/>
                    <a:pt x="11" y="326"/>
                  </a:cubicBezTo>
                  <a:cubicBezTo>
                    <a:pt x="38" y="336"/>
                    <a:pt x="69" y="342"/>
                    <a:pt x="103" y="343"/>
                  </a:cubicBezTo>
                  <a:cubicBezTo>
                    <a:pt x="108" y="343"/>
                    <a:pt x="113" y="343"/>
                    <a:pt x="117" y="343"/>
                  </a:cubicBezTo>
                  <a:cubicBezTo>
                    <a:pt x="229" y="343"/>
                    <a:pt x="327" y="293"/>
                    <a:pt x="332" y="180"/>
                  </a:cubicBezTo>
                  <a:cubicBezTo>
                    <a:pt x="332" y="177"/>
                    <a:pt x="332" y="175"/>
                    <a:pt x="332" y="172"/>
                  </a:cubicBezTo>
                  <a:cubicBezTo>
                    <a:pt x="332" y="102"/>
                    <a:pt x="297" y="39"/>
                    <a:pt x="243" y="0"/>
                  </a:cubicBezTo>
                </a:path>
              </a:pathLst>
            </a:custGeom>
            <a:solidFill>
              <a:srgbClr val="EA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46"/>
            <p:cNvSpPr>
              <a:spLocks/>
            </p:cNvSpPr>
            <p:nvPr/>
          </p:nvSpPr>
          <p:spPr bwMode="auto">
            <a:xfrm>
              <a:off x="5829301" y="2681288"/>
              <a:ext cx="177800" cy="165100"/>
            </a:xfrm>
            <a:custGeom>
              <a:avLst/>
              <a:gdLst>
                <a:gd name="T0" fmla="*/ 47 w 47"/>
                <a:gd name="T1" fmla="*/ 22 h 44"/>
                <a:gd name="T2" fmla="*/ 24 w 47"/>
                <a:gd name="T3" fmla="*/ 44 h 44"/>
                <a:gd name="T4" fmla="*/ 0 w 47"/>
                <a:gd name="T5" fmla="*/ 22 h 44"/>
                <a:gd name="T6" fmla="*/ 24 w 47"/>
                <a:gd name="T7" fmla="*/ 1 h 44"/>
                <a:gd name="T8" fmla="*/ 47 w 47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47" y="22"/>
                  </a:moveTo>
                  <a:cubicBezTo>
                    <a:pt x="47" y="34"/>
                    <a:pt x="37" y="44"/>
                    <a:pt x="24" y="44"/>
                  </a:cubicBezTo>
                  <a:cubicBezTo>
                    <a:pt x="11" y="43"/>
                    <a:pt x="0" y="34"/>
                    <a:pt x="0" y="22"/>
                  </a:cubicBez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0"/>
                    <a:pt x="47" y="22"/>
                  </a:cubicBezTo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47"/>
            <p:cNvSpPr>
              <a:spLocks/>
            </p:cNvSpPr>
            <p:nvPr/>
          </p:nvSpPr>
          <p:spPr bwMode="auto">
            <a:xfrm>
              <a:off x="5427663" y="2770188"/>
              <a:ext cx="969963" cy="609600"/>
            </a:xfrm>
            <a:custGeom>
              <a:avLst/>
              <a:gdLst>
                <a:gd name="T0" fmla="*/ 0 w 258"/>
                <a:gd name="T1" fmla="*/ 152 h 162"/>
                <a:gd name="T2" fmla="*/ 141 w 258"/>
                <a:gd name="T3" fmla="*/ 3 h 162"/>
                <a:gd name="T4" fmla="*/ 258 w 258"/>
                <a:gd name="T5" fmla="*/ 162 h 162"/>
                <a:gd name="T6" fmla="*/ 0 w 258"/>
                <a:gd name="T7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8" h="162">
                  <a:moveTo>
                    <a:pt x="0" y="152"/>
                  </a:moveTo>
                  <a:cubicBezTo>
                    <a:pt x="0" y="152"/>
                    <a:pt x="23" y="0"/>
                    <a:pt x="141" y="3"/>
                  </a:cubicBezTo>
                  <a:cubicBezTo>
                    <a:pt x="258" y="7"/>
                    <a:pt x="258" y="162"/>
                    <a:pt x="258" y="162"/>
                  </a:cubicBezTo>
                  <a:cubicBezTo>
                    <a:pt x="0" y="152"/>
                    <a:pt x="0" y="152"/>
                    <a:pt x="0" y="152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48"/>
            <p:cNvSpPr>
              <a:spLocks/>
            </p:cNvSpPr>
            <p:nvPr/>
          </p:nvSpPr>
          <p:spPr bwMode="auto">
            <a:xfrm>
              <a:off x="5680076" y="2781300"/>
              <a:ext cx="495300" cy="590550"/>
            </a:xfrm>
            <a:custGeom>
              <a:avLst/>
              <a:gdLst>
                <a:gd name="T0" fmla="*/ 67 w 132"/>
                <a:gd name="T1" fmla="*/ 0 h 157"/>
                <a:gd name="T2" fmla="*/ 50 w 132"/>
                <a:gd name="T3" fmla="*/ 2 h 157"/>
                <a:gd name="T4" fmla="*/ 0 w 132"/>
                <a:gd name="T5" fmla="*/ 152 h 157"/>
                <a:gd name="T6" fmla="*/ 132 w 132"/>
                <a:gd name="T7" fmla="*/ 157 h 157"/>
                <a:gd name="T8" fmla="*/ 67 w 132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57">
                  <a:moveTo>
                    <a:pt x="67" y="0"/>
                  </a:moveTo>
                  <a:cubicBezTo>
                    <a:pt x="61" y="0"/>
                    <a:pt x="56" y="1"/>
                    <a:pt x="50" y="2"/>
                  </a:cubicBezTo>
                  <a:cubicBezTo>
                    <a:pt x="31" y="37"/>
                    <a:pt x="12" y="103"/>
                    <a:pt x="0" y="152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16" y="93"/>
                    <a:pt x="82" y="27"/>
                    <a:pt x="67" y="0"/>
                  </a:cubicBezTo>
                </a:path>
              </a:pathLst>
            </a:custGeom>
            <a:solidFill>
              <a:srgbClr val="CA3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49"/>
            <p:cNvSpPr>
              <a:spLocks/>
            </p:cNvSpPr>
            <p:nvPr/>
          </p:nvSpPr>
          <p:spPr bwMode="auto">
            <a:xfrm>
              <a:off x="5416551" y="3270250"/>
              <a:ext cx="995363" cy="150812"/>
            </a:xfrm>
            <a:custGeom>
              <a:avLst/>
              <a:gdLst>
                <a:gd name="T0" fmla="*/ 247 w 265"/>
                <a:gd name="T1" fmla="*/ 40 h 40"/>
                <a:gd name="T2" fmla="*/ 18 w 265"/>
                <a:gd name="T3" fmla="*/ 37 h 40"/>
                <a:gd name="T4" fmla="*/ 0 w 265"/>
                <a:gd name="T5" fmla="*/ 20 h 40"/>
                <a:gd name="T6" fmla="*/ 0 w 265"/>
                <a:gd name="T7" fmla="*/ 18 h 40"/>
                <a:gd name="T8" fmla="*/ 18 w 265"/>
                <a:gd name="T9" fmla="*/ 0 h 40"/>
                <a:gd name="T10" fmla="*/ 248 w 265"/>
                <a:gd name="T11" fmla="*/ 3 h 40"/>
                <a:gd name="T12" fmla="*/ 265 w 265"/>
                <a:gd name="T13" fmla="*/ 20 h 40"/>
                <a:gd name="T14" fmla="*/ 265 w 265"/>
                <a:gd name="T15" fmla="*/ 22 h 40"/>
                <a:gd name="T16" fmla="*/ 247 w 265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40">
                  <a:moveTo>
                    <a:pt x="247" y="40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8" y="37"/>
                    <a:pt x="0" y="29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8"/>
                    <a:pt x="8" y="0"/>
                    <a:pt x="18" y="0"/>
                  </a:cubicBezTo>
                  <a:cubicBezTo>
                    <a:pt x="248" y="3"/>
                    <a:pt x="248" y="3"/>
                    <a:pt x="248" y="3"/>
                  </a:cubicBezTo>
                  <a:cubicBezTo>
                    <a:pt x="257" y="3"/>
                    <a:pt x="265" y="11"/>
                    <a:pt x="265" y="20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32"/>
                    <a:pt x="257" y="40"/>
                    <a:pt x="247" y="40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50"/>
            <p:cNvSpPr>
              <a:spLocks/>
            </p:cNvSpPr>
            <p:nvPr/>
          </p:nvSpPr>
          <p:spPr bwMode="auto">
            <a:xfrm>
              <a:off x="5402263" y="2962275"/>
              <a:ext cx="322263" cy="319087"/>
            </a:xfrm>
            <a:custGeom>
              <a:avLst/>
              <a:gdLst>
                <a:gd name="T0" fmla="*/ 81 w 86"/>
                <a:gd name="T1" fmla="*/ 57 h 85"/>
                <a:gd name="T2" fmla="*/ 75 w 86"/>
                <a:gd name="T3" fmla="*/ 33 h 85"/>
                <a:gd name="T4" fmla="*/ 69 w 86"/>
                <a:gd name="T5" fmla="*/ 31 h 85"/>
                <a:gd name="T6" fmla="*/ 70 w 86"/>
                <a:gd name="T7" fmla="*/ 30 h 85"/>
                <a:gd name="T8" fmla="*/ 62 w 86"/>
                <a:gd name="T9" fmla="*/ 5 h 85"/>
                <a:gd name="T10" fmla="*/ 37 w 86"/>
                <a:gd name="T11" fmla="*/ 12 h 85"/>
                <a:gd name="T12" fmla="*/ 37 w 86"/>
                <a:gd name="T13" fmla="*/ 12 h 85"/>
                <a:gd name="T14" fmla="*/ 34 w 86"/>
                <a:gd name="T15" fmla="*/ 10 h 85"/>
                <a:gd name="T16" fmla="*/ 9 w 86"/>
                <a:gd name="T17" fmla="*/ 17 h 85"/>
                <a:gd name="T18" fmla="*/ 10 w 86"/>
                <a:gd name="T19" fmla="*/ 36 h 85"/>
                <a:gd name="T20" fmla="*/ 4 w 86"/>
                <a:gd name="T21" fmla="*/ 42 h 85"/>
                <a:gd name="T22" fmla="*/ 11 w 86"/>
                <a:gd name="T23" fmla="*/ 67 h 85"/>
                <a:gd name="T24" fmla="*/ 27 w 86"/>
                <a:gd name="T25" fmla="*/ 68 h 85"/>
                <a:gd name="T26" fmla="*/ 36 w 86"/>
                <a:gd name="T27" fmla="*/ 80 h 85"/>
                <a:gd name="T28" fmla="*/ 61 w 86"/>
                <a:gd name="T29" fmla="*/ 74 h 85"/>
                <a:gd name="T30" fmla="*/ 63 w 86"/>
                <a:gd name="T31" fmla="*/ 66 h 85"/>
                <a:gd name="T32" fmla="*/ 81 w 86"/>
                <a:gd name="T33" fmla="*/ 5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5">
                  <a:moveTo>
                    <a:pt x="81" y="57"/>
                  </a:moveTo>
                  <a:cubicBezTo>
                    <a:pt x="86" y="49"/>
                    <a:pt x="83" y="38"/>
                    <a:pt x="75" y="33"/>
                  </a:cubicBezTo>
                  <a:cubicBezTo>
                    <a:pt x="73" y="32"/>
                    <a:pt x="71" y="31"/>
                    <a:pt x="69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4" y="21"/>
                    <a:pt x="71" y="10"/>
                    <a:pt x="62" y="5"/>
                  </a:cubicBezTo>
                  <a:cubicBezTo>
                    <a:pt x="53" y="0"/>
                    <a:pt x="42" y="3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5" y="11"/>
                    <a:pt x="34" y="10"/>
                  </a:cubicBezTo>
                  <a:cubicBezTo>
                    <a:pt x="25" y="5"/>
                    <a:pt x="14" y="8"/>
                    <a:pt x="9" y="17"/>
                  </a:cubicBezTo>
                  <a:cubicBezTo>
                    <a:pt x="6" y="23"/>
                    <a:pt x="6" y="30"/>
                    <a:pt x="10" y="36"/>
                  </a:cubicBezTo>
                  <a:cubicBezTo>
                    <a:pt x="8" y="37"/>
                    <a:pt x="6" y="40"/>
                    <a:pt x="4" y="42"/>
                  </a:cubicBezTo>
                  <a:cubicBezTo>
                    <a:pt x="0" y="51"/>
                    <a:pt x="3" y="62"/>
                    <a:pt x="11" y="67"/>
                  </a:cubicBezTo>
                  <a:cubicBezTo>
                    <a:pt x="16" y="69"/>
                    <a:pt x="22" y="69"/>
                    <a:pt x="27" y="68"/>
                  </a:cubicBezTo>
                  <a:cubicBezTo>
                    <a:pt x="28" y="73"/>
                    <a:pt x="31" y="78"/>
                    <a:pt x="36" y="80"/>
                  </a:cubicBezTo>
                  <a:cubicBezTo>
                    <a:pt x="45" y="85"/>
                    <a:pt x="56" y="83"/>
                    <a:pt x="61" y="74"/>
                  </a:cubicBezTo>
                  <a:cubicBezTo>
                    <a:pt x="62" y="72"/>
                    <a:pt x="63" y="69"/>
                    <a:pt x="63" y="66"/>
                  </a:cubicBezTo>
                  <a:cubicBezTo>
                    <a:pt x="70" y="68"/>
                    <a:pt x="78" y="64"/>
                    <a:pt x="81" y="57"/>
                  </a:cubicBezTo>
                  <a:close/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51"/>
            <p:cNvSpPr>
              <a:spLocks/>
            </p:cNvSpPr>
            <p:nvPr/>
          </p:nvSpPr>
          <p:spPr bwMode="auto">
            <a:xfrm>
              <a:off x="5732463" y="3978275"/>
              <a:ext cx="315913" cy="231775"/>
            </a:xfrm>
            <a:custGeom>
              <a:avLst/>
              <a:gdLst>
                <a:gd name="T0" fmla="*/ 63 w 84"/>
                <a:gd name="T1" fmla="*/ 55 h 62"/>
                <a:gd name="T2" fmla="*/ 37 w 84"/>
                <a:gd name="T3" fmla="*/ 55 h 62"/>
                <a:gd name="T4" fmla="*/ 31 w 84"/>
                <a:gd name="T5" fmla="*/ 7 h 62"/>
                <a:gd name="T6" fmla="*/ 84 w 84"/>
                <a:gd name="T7" fmla="*/ 20 h 62"/>
                <a:gd name="T8" fmla="*/ 63 w 84"/>
                <a:gd name="T9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2">
                  <a:moveTo>
                    <a:pt x="63" y="55"/>
                  </a:moveTo>
                  <a:cubicBezTo>
                    <a:pt x="56" y="62"/>
                    <a:pt x="44" y="62"/>
                    <a:pt x="37" y="55"/>
                  </a:cubicBezTo>
                  <a:cubicBezTo>
                    <a:pt x="23" y="40"/>
                    <a:pt x="0" y="12"/>
                    <a:pt x="31" y="7"/>
                  </a:cubicBezTo>
                  <a:cubicBezTo>
                    <a:pt x="72" y="0"/>
                    <a:pt x="84" y="11"/>
                    <a:pt x="84" y="20"/>
                  </a:cubicBezTo>
                  <a:cubicBezTo>
                    <a:pt x="84" y="26"/>
                    <a:pt x="75" y="45"/>
                    <a:pt x="63" y="55"/>
                  </a:cubicBezTo>
                </a:path>
              </a:pathLst>
            </a:cu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52"/>
            <p:cNvSpPr>
              <a:spLocks/>
            </p:cNvSpPr>
            <p:nvPr/>
          </p:nvSpPr>
          <p:spPr bwMode="auto">
            <a:xfrm>
              <a:off x="5229226" y="4044950"/>
              <a:ext cx="357188" cy="203200"/>
            </a:xfrm>
            <a:custGeom>
              <a:avLst/>
              <a:gdLst>
                <a:gd name="T0" fmla="*/ 47 w 95"/>
                <a:gd name="T1" fmla="*/ 0 h 54"/>
                <a:gd name="T2" fmla="*/ 0 w 95"/>
                <a:gd name="T3" fmla="*/ 26 h 54"/>
                <a:gd name="T4" fmla="*/ 47 w 95"/>
                <a:gd name="T5" fmla="*/ 54 h 54"/>
                <a:gd name="T6" fmla="*/ 48 w 95"/>
                <a:gd name="T7" fmla="*/ 54 h 54"/>
                <a:gd name="T8" fmla="*/ 95 w 95"/>
                <a:gd name="T9" fmla="*/ 27 h 54"/>
                <a:gd name="T10" fmla="*/ 48 w 95"/>
                <a:gd name="T11" fmla="*/ 0 h 54"/>
                <a:gd name="T12" fmla="*/ 47 w 9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54">
                  <a:moveTo>
                    <a:pt x="47" y="0"/>
                  </a:moveTo>
                  <a:cubicBezTo>
                    <a:pt x="21" y="0"/>
                    <a:pt x="1" y="11"/>
                    <a:pt x="0" y="26"/>
                  </a:cubicBezTo>
                  <a:cubicBezTo>
                    <a:pt x="0" y="41"/>
                    <a:pt x="21" y="53"/>
                    <a:pt x="47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74" y="54"/>
                    <a:pt x="95" y="42"/>
                    <a:pt x="95" y="27"/>
                  </a:cubicBezTo>
                  <a:cubicBezTo>
                    <a:pt x="95" y="12"/>
                    <a:pt x="74" y="0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F1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53"/>
            <p:cNvSpPr>
              <a:spLocks/>
            </p:cNvSpPr>
            <p:nvPr/>
          </p:nvSpPr>
          <p:spPr bwMode="auto">
            <a:xfrm>
              <a:off x="6273801" y="4056063"/>
              <a:ext cx="319088" cy="203200"/>
            </a:xfrm>
            <a:custGeom>
              <a:avLst/>
              <a:gdLst>
                <a:gd name="T0" fmla="*/ 47 w 85"/>
                <a:gd name="T1" fmla="*/ 0 h 54"/>
                <a:gd name="T2" fmla="*/ 0 w 85"/>
                <a:gd name="T3" fmla="*/ 26 h 54"/>
                <a:gd name="T4" fmla="*/ 47 w 85"/>
                <a:gd name="T5" fmla="*/ 54 h 54"/>
                <a:gd name="T6" fmla="*/ 48 w 85"/>
                <a:gd name="T7" fmla="*/ 54 h 54"/>
                <a:gd name="T8" fmla="*/ 68 w 85"/>
                <a:gd name="T9" fmla="*/ 51 h 54"/>
                <a:gd name="T10" fmla="*/ 85 w 85"/>
                <a:gd name="T11" fmla="*/ 11 h 54"/>
                <a:gd name="T12" fmla="*/ 48 w 85"/>
                <a:gd name="T13" fmla="*/ 0 h 54"/>
                <a:gd name="T14" fmla="*/ 47 w 85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54">
                  <a:moveTo>
                    <a:pt x="47" y="0"/>
                  </a:moveTo>
                  <a:cubicBezTo>
                    <a:pt x="21" y="0"/>
                    <a:pt x="0" y="12"/>
                    <a:pt x="0" y="26"/>
                  </a:cubicBezTo>
                  <a:cubicBezTo>
                    <a:pt x="0" y="41"/>
                    <a:pt x="21" y="53"/>
                    <a:pt x="47" y="54"/>
                  </a:cubicBezTo>
                  <a:cubicBezTo>
                    <a:pt x="47" y="54"/>
                    <a:pt x="48" y="54"/>
                    <a:pt x="48" y="54"/>
                  </a:cubicBezTo>
                  <a:cubicBezTo>
                    <a:pt x="55" y="54"/>
                    <a:pt x="62" y="53"/>
                    <a:pt x="68" y="51"/>
                  </a:cubicBezTo>
                  <a:cubicBezTo>
                    <a:pt x="75" y="39"/>
                    <a:pt x="81" y="26"/>
                    <a:pt x="85" y="11"/>
                  </a:cubicBezTo>
                  <a:cubicBezTo>
                    <a:pt x="77" y="4"/>
                    <a:pt x="63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F1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54"/>
            <p:cNvSpPr>
              <a:spLocks/>
            </p:cNvSpPr>
            <p:nvPr/>
          </p:nvSpPr>
          <p:spPr bwMode="auto">
            <a:xfrm>
              <a:off x="6529388" y="4097338"/>
              <a:ext cx="100013" cy="150812"/>
            </a:xfrm>
            <a:custGeom>
              <a:avLst/>
              <a:gdLst>
                <a:gd name="T0" fmla="*/ 17 w 27"/>
                <a:gd name="T1" fmla="*/ 0 h 40"/>
                <a:gd name="T2" fmla="*/ 0 w 27"/>
                <a:gd name="T3" fmla="*/ 40 h 40"/>
                <a:gd name="T4" fmla="*/ 27 w 27"/>
                <a:gd name="T5" fmla="*/ 16 h 40"/>
                <a:gd name="T6" fmla="*/ 17 w 2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0">
                  <a:moveTo>
                    <a:pt x="17" y="0"/>
                  </a:moveTo>
                  <a:cubicBezTo>
                    <a:pt x="13" y="15"/>
                    <a:pt x="7" y="28"/>
                    <a:pt x="0" y="40"/>
                  </a:cubicBezTo>
                  <a:cubicBezTo>
                    <a:pt x="16" y="36"/>
                    <a:pt x="27" y="27"/>
                    <a:pt x="27" y="16"/>
                  </a:cubicBezTo>
                  <a:cubicBezTo>
                    <a:pt x="27" y="10"/>
                    <a:pt x="23" y="4"/>
                    <a:pt x="17" y="0"/>
                  </a:cubicBezTo>
                </a:path>
              </a:pathLst>
            </a:custGeom>
            <a:solidFill>
              <a:srgbClr val="EEC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55"/>
            <p:cNvSpPr>
              <a:spLocks/>
            </p:cNvSpPr>
            <p:nvPr/>
          </p:nvSpPr>
          <p:spPr bwMode="auto">
            <a:xfrm>
              <a:off x="5303838" y="3781425"/>
              <a:ext cx="349250" cy="327025"/>
            </a:xfrm>
            <a:custGeom>
              <a:avLst/>
              <a:gdLst>
                <a:gd name="T0" fmla="*/ 93 w 93"/>
                <a:gd name="T1" fmla="*/ 44 h 87"/>
                <a:gd name="T2" fmla="*/ 46 w 93"/>
                <a:gd name="T3" fmla="*/ 87 h 87"/>
                <a:gd name="T4" fmla="*/ 0 w 93"/>
                <a:gd name="T5" fmla="*/ 43 h 87"/>
                <a:gd name="T6" fmla="*/ 47 w 93"/>
                <a:gd name="T7" fmla="*/ 0 h 87"/>
                <a:gd name="T8" fmla="*/ 93 w 93"/>
                <a:gd name="T9" fmla="*/ 4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7">
                  <a:moveTo>
                    <a:pt x="93" y="44"/>
                  </a:moveTo>
                  <a:cubicBezTo>
                    <a:pt x="92" y="68"/>
                    <a:pt x="71" y="87"/>
                    <a:pt x="46" y="87"/>
                  </a:cubicBezTo>
                  <a:cubicBezTo>
                    <a:pt x="21" y="86"/>
                    <a:pt x="0" y="67"/>
                    <a:pt x="0" y="43"/>
                  </a:cubicBezTo>
                  <a:cubicBezTo>
                    <a:pt x="1" y="19"/>
                    <a:pt x="21" y="0"/>
                    <a:pt x="47" y="0"/>
                  </a:cubicBezTo>
                  <a:cubicBezTo>
                    <a:pt x="72" y="0"/>
                    <a:pt x="93" y="20"/>
                    <a:pt x="93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56"/>
            <p:cNvSpPr>
              <a:spLocks/>
            </p:cNvSpPr>
            <p:nvPr/>
          </p:nvSpPr>
          <p:spPr bwMode="auto">
            <a:xfrm>
              <a:off x="5353051" y="3883025"/>
              <a:ext cx="104775" cy="106362"/>
            </a:xfrm>
            <a:custGeom>
              <a:avLst/>
              <a:gdLst>
                <a:gd name="T0" fmla="*/ 27 w 28"/>
                <a:gd name="T1" fmla="*/ 14 h 28"/>
                <a:gd name="T2" fmla="*/ 14 w 28"/>
                <a:gd name="T3" fmla="*/ 28 h 28"/>
                <a:gd name="T4" fmla="*/ 0 w 28"/>
                <a:gd name="T5" fmla="*/ 14 h 28"/>
                <a:gd name="T6" fmla="*/ 14 w 28"/>
                <a:gd name="T7" fmla="*/ 0 h 28"/>
                <a:gd name="T8" fmla="*/ 27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7" y="14"/>
                  </a:moveTo>
                  <a:cubicBezTo>
                    <a:pt x="27" y="22"/>
                    <a:pt x="21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1" y="1"/>
                    <a:pt x="28" y="7"/>
                    <a:pt x="2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Oval 57"/>
            <p:cNvSpPr>
              <a:spLocks noChangeArrowheads="1"/>
            </p:cNvSpPr>
            <p:nvPr/>
          </p:nvSpPr>
          <p:spPr bwMode="auto">
            <a:xfrm>
              <a:off x="5476876" y="3894138"/>
              <a:ext cx="41275" cy="460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Oval 58"/>
            <p:cNvSpPr>
              <a:spLocks noChangeArrowheads="1"/>
            </p:cNvSpPr>
            <p:nvPr/>
          </p:nvSpPr>
          <p:spPr bwMode="auto">
            <a:xfrm>
              <a:off x="5449888" y="3959225"/>
              <a:ext cx="46038" cy="41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59"/>
            <p:cNvSpPr>
              <a:spLocks/>
            </p:cNvSpPr>
            <p:nvPr/>
          </p:nvSpPr>
          <p:spPr bwMode="auto">
            <a:xfrm>
              <a:off x="6213476" y="3789363"/>
              <a:ext cx="349250" cy="323850"/>
            </a:xfrm>
            <a:custGeom>
              <a:avLst/>
              <a:gdLst>
                <a:gd name="T0" fmla="*/ 93 w 93"/>
                <a:gd name="T1" fmla="*/ 43 h 86"/>
                <a:gd name="T2" fmla="*/ 46 w 93"/>
                <a:gd name="T3" fmla="*/ 86 h 86"/>
                <a:gd name="T4" fmla="*/ 1 w 93"/>
                <a:gd name="T5" fmla="*/ 43 h 86"/>
                <a:gd name="T6" fmla="*/ 47 w 93"/>
                <a:gd name="T7" fmla="*/ 0 h 86"/>
                <a:gd name="T8" fmla="*/ 93 w 93"/>
                <a:gd name="T9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6">
                  <a:moveTo>
                    <a:pt x="93" y="43"/>
                  </a:moveTo>
                  <a:cubicBezTo>
                    <a:pt x="93" y="67"/>
                    <a:pt x="72" y="86"/>
                    <a:pt x="46" y="86"/>
                  </a:cubicBezTo>
                  <a:cubicBezTo>
                    <a:pt x="21" y="86"/>
                    <a:pt x="0" y="66"/>
                    <a:pt x="1" y="43"/>
                  </a:cubicBezTo>
                  <a:cubicBezTo>
                    <a:pt x="1" y="19"/>
                    <a:pt x="22" y="0"/>
                    <a:pt x="47" y="0"/>
                  </a:cubicBezTo>
                  <a:cubicBezTo>
                    <a:pt x="73" y="0"/>
                    <a:pt x="93" y="20"/>
                    <a:pt x="93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60"/>
            <p:cNvSpPr>
              <a:spLocks/>
            </p:cNvSpPr>
            <p:nvPr/>
          </p:nvSpPr>
          <p:spPr bwMode="auto">
            <a:xfrm>
              <a:off x="6262688" y="3890963"/>
              <a:ext cx="104775" cy="104775"/>
            </a:xfrm>
            <a:custGeom>
              <a:avLst/>
              <a:gdLst>
                <a:gd name="T0" fmla="*/ 28 w 28"/>
                <a:gd name="T1" fmla="*/ 14 h 28"/>
                <a:gd name="T2" fmla="*/ 14 w 28"/>
                <a:gd name="T3" fmla="*/ 28 h 28"/>
                <a:gd name="T4" fmla="*/ 0 w 28"/>
                <a:gd name="T5" fmla="*/ 14 h 28"/>
                <a:gd name="T6" fmla="*/ 14 w 28"/>
                <a:gd name="T7" fmla="*/ 0 h 28"/>
                <a:gd name="T8" fmla="*/ 28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1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Oval 61"/>
            <p:cNvSpPr>
              <a:spLocks noChangeArrowheads="1"/>
            </p:cNvSpPr>
            <p:nvPr/>
          </p:nvSpPr>
          <p:spPr bwMode="auto">
            <a:xfrm>
              <a:off x="6386513" y="3902075"/>
              <a:ext cx="44450" cy="460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62"/>
            <p:cNvSpPr>
              <a:spLocks/>
            </p:cNvSpPr>
            <p:nvPr/>
          </p:nvSpPr>
          <p:spPr bwMode="auto">
            <a:xfrm>
              <a:off x="6362701" y="3962400"/>
              <a:ext cx="41275" cy="44450"/>
            </a:xfrm>
            <a:custGeom>
              <a:avLst/>
              <a:gdLst>
                <a:gd name="T0" fmla="*/ 11 w 11"/>
                <a:gd name="T1" fmla="*/ 6 h 12"/>
                <a:gd name="T2" fmla="*/ 5 w 11"/>
                <a:gd name="T3" fmla="*/ 12 h 12"/>
                <a:gd name="T4" fmla="*/ 0 w 11"/>
                <a:gd name="T5" fmla="*/ 6 h 12"/>
                <a:gd name="T6" fmla="*/ 6 w 11"/>
                <a:gd name="T7" fmla="*/ 0 h 12"/>
                <a:gd name="T8" fmla="*/ 11 w 1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9"/>
                    <a:pt x="9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63"/>
            <p:cNvSpPr>
              <a:spLocks/>
            </p:cNvSpPr>
            <p:nvPr/>
          </p:nvSpPr>
          <p:spPr bwMode="auto">
            <a:xfrm>
              <a:off x="5751513" y="4203700"/>
              <a:ext cx="322263" cy="63500"/>
            </a:xfrm>
            <a:custGeom>
              <a:avLst/>
              <a:gdLst>
                <a:gd name="T0" fmla="*/ 43 w 86"/>
                <a:gd name="T1" fmla="*/ 0 h 17"/>
                <a:gd name="T2" fmla="*/ 42 w 86"/>
                <a:gd name="T3" fmla="*/ 1 h 17"/>
                <a:gd name="T4" fmla="*/ 25 w 86"/>
                <a:gd name="T5" fmla="*/ 9 h 17"/>
                <a:gd name="T6" fmla="*/ 25 w 86"/>
                <a:gd name="T7" fmla="*/ 9 h 17"/>
                <a:gd name="T8" fmla="*/ 12 w 86"/>
                <a:gd name="T9" fmla="*/ 6 h 17"/>
                <a:gd name="T10" fmla="*/ 9 w 86"/>
                <a:gd name="T11" fmla="*/ 4 h 17"/>
                <a:gd name="T12" fmla="*/ 8 w 86"/>
                <a:gd name="T13" fmla="*/ 4 h 17"/>
                <a:gd name="T14" fmla="*/ 7 w 86"/>
                <a:gd name="T15" fmla="*/ 3 h 17"/>
                <a:gd name="T16" fmla="*/ 7 w 86"/>
                <a:gd name="T17" fmla="*/ 3 h 17"/>
                <a:gd name="T18" fmla="*/ 5 w 86"/>
                <a:gd name="T19" fmla="*/ 3 h 17"/>
                <a:gd name="T20" fmla="*/ 2 w 86"/>
                <a:gd name="T21" fmla="*/ 4 h 17"/>
                <a:gd name="T22" fmla="*/ 3 w 86"/>
                <a:gd name="T23" fmla="*/ 10 h 17"/>
                <a:gd name="T24" fmla="*/ 25 w 86"/>
                <a:gd name="T25" fmla="*/ 17 h 17"/>
                <a:gd name="T26" fmla="*/ 25 w 86"/>
                <a:gd name="T27" fmla="*/ 17 h 17"/>
                <a:gd name="T28" fmla="*/ 45 w 86"/>
                <a:gd name="T29" fmla="*/ 9 h 17"/>
                <a:gd name="T30" fmla="*/ 50 w 86"/>
                <a:gd name="T31" fmla="*/ 12 h 17"/>
                <a:gd name="T32" fmla="*/ 68 w 86"/>
                <a:gd name="T33" fmla="*/ 17 h 17"/>
                <a:gd name="T34" fmla="*/ 68 w 86"/>
                <a:gd name="T35" fmla="*/ 17 h 17"/>
                <a:gd name="T36" fmla="*/ 84 w 86"/>
                <a:gd name="T37" fmla="*/ 11 h 17"/>
                <a:gd name="T38" fmla="*/ 84 w 86"/>
                <a:gd name="T39" fmla="*/ 5 h 17"/>
                <a:gd name="T40" fmla="*/ 81 w 86"/>
                <a:gd name="T41" fmla="*/ 4 h 17"/>
                <a:gd name="T42" fmla="*/ 78 w 86"/>
                <a:gd name="T43" fmla="*/ 5 h 17"/>
                <a:gd name="T44" fmla="*/ 68 w 86"/>
                <a:gd name="T45" fmla="*/ 9 h 17"/>
                <a:gd name="T46" fmla="*/ 68 w 86"/>
                <a:gd name="T47" fmla="*/ 9 h 17"/>
                <a:gd name="T48" fmla="*/ 54 w 86"/>
                <a:gd name="T49" fmla="*/ 5 h 17"/>
                <a:gd name="T50" fmla="*/ 49 w 86"/>
                <a:gd name="T51" fmla="*/ 2 h 17"/>
                <a:gd name="T52" fmla="*/ 48 w 86"/>
                <a:gd name="T53" fmla="*/ 1 h 17"/>
                <a:gd name="T54" fmla="*/ 48 w 86"/>
                <a:gd name="T55" fmla="*/ 1 h 17"/>
                <a:gd name="T56" fmla="*/ 48 w 86"/>
                <a:gd name="T57" fmla="*/ 1 h 17"/>
                <a:gd name="T58" fmla="*/ 48 w 86"/>
                <a:gd name="T59" fmla="*/ 1 h 17"/>
                <a:gd name="T60" fmla="*/ 47 w 86"/>
                <a:gd name="T61" fmla="*/ 0 h 17"/>
                <a:gd name="T62" fmla="*/ 46 w 86"/>
                <a:gd name="T63" fmla="*/ 0 h 17"/>
                <a:gd name="T64" fmla="*/ 43 w 86"/>
                <a:gd name="T6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17">
                  <a:moveTo>
                    <a:pt x="43" y="0"/>
                  </a:moveTo>
                  <a:cubicBezTo>
                    <a:pt x="43" y="0"/>
                    <a:pt x="42" y="1"/>
                    <a:pt x="42" y="1"/>
                  </a:cubicBezTo>
                  <a:cubicBezTo>
                    <a:pt x="36" y="7"/>
                    <a:pt x="30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16" y="7"/>
                    <a:pt x="12" y="6"/>
                  </a:cubicBezTo>
                  <a:cubicBezTo>
                    <a:pt x="11" y="5"/>
                    <a:pt x="9" y="5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4" y="3"/>
                    <a:pt x="2" y="3"/>
                    <a:pt x="2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3" y="10"/>
                    <a:pt x="12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1" y="17"/>
                    <a:pt x="39" y="15"/>
                    <a:pt x="45" y="9"/>
                  </a:cubicBezTo>
                  <a:cubicBezTo>
                    <a:pt x="47" y="10"/>
                    <a:pt x="48" y="11"/>
                    <a:pt x="50" y="12"/>
                  </a:cubicBezTo>
                  <a:cubicBezTo>
                    <a:pt x="54" y="14"/>
                    <a:pt x="61" y="17"/>
                    <a:pt x="68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73" y="17"/>
                    <a:pt x="79" y="15"/>
                    <a:pt x="84" y="11"/>
                  </a:cubicBezTo>
                  <a:cubicBezTo>
                    <a:pt x="85" y="9"/>
                    <a:pt x="86" y="7"/>
                    <a:pt x="84" y="5"/>
                  </a:cubicBezTo>
                  <a:cubicBezTo>
                    <a:pt x="83" y="4"/>
                    <a:pt x="82" y="4"/>
                    <a:pt x="81" y="4"/>
                  </a:cubicBezTo>
                  <a:cubicBezTo>
                    <a:pt x="80" y="4"/>
                    <a:pt x="79" y="4"/>
                    <a:pt x="78" y="5"/>
                  </a:cubicBezTo>
                  <a:cubicBezTo>
                    <a:pt x="75" y="8"/>
                    <a:pt x="71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3" y="9"/>
                    <a:pt x="58" y="7"/>
                    <a:pt x="54" y="5"/>
                  </a:cubicBezTo>
                  <a:cubicBezTo>
                    <a:pt x="52" y="4"/>
                    <a:pt x="50" y="3"/>
                    <a:pt x="49" y="2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5" y="0"/>
                    <a:pt x="44" y="0"/>
                    <a:pt x="43" y="0"/>
                  </a:cubicBezTo>
                </a:path>
              </a:pathLst>
            </a:custGeom>
            <a:solidFill>
              <a:srgbClr val="EB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64"/>
            <p:cNvSpPr>
              <a:spLocks/>
            </p:cNvSpPr>
            <p:nvPr/>
          </p:nvSpPr>
          <p:spPr bwMode="auto">
            <a:xfrm>
              <a:off x="5911851" y="4203700"/>
              <a:ext cx="15875" cy="0"/>
            </a:xfrm>
            <a:custGeom>
              <a:avLst/>
              <a:gdLst>
                <a:gd name="T0" fmla="*/ 2 w 4"/>
                <a:gd name="T1" fmla="*/ 0 w 4"/>
                <a:gd name="T2" fmla="*/ 3 w 4"/>
                <a:gd name="T3" fmla="*/ 4 w 4"/>
                <a:gd name="T4" fmla="*/ 2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A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4493511" y="6128007"/>
            <a:ext cx="633614" cy="596598"/>
            <a:chOff x="4665663" y="1925638"/>
            <a:chExt cx="461963" cy="434975"/>
          </a:xfrm>
        </p:grpSpPr>
        <p:sp>
          <p:nvSpPr>
            <p:cNvPr id="129" name="Freeform 65"/>
            <p:cNvSpPr>
              <a:spLocks/>
            </p:cNvSpPr>
            <p:nvPr/>
          </p:nvSpPr>
          <p:spPr bwMode="auto">
            <a:xfrm>
              <a:off x="4665663" y="1925638"/>
              <a:ext cx="461963" cy="434975"/>
            </a:xfrm>
            <a:custGeom>
              <a:avLst/>
              <a:gdLst>
                <a:gd name="T0" fmla="*/ 123 w 123"/>
                <a:gd name="T1" fmla="*/ 53 h 116"/>
                <a:gd name="T2" fmla="*/ 96 w 123"/>
                <a:gd name="T3" fmla="*/ 27 h 116"/>
                <a:gd name="T4" fmla="*/ 87 w 123"/>
                <a:gd name="T5" fmla="*/ 28 h 116"/>
                <a:gd name="T6" fmla="*/ 87 w 123"/>
                <a:gd name="T7" fmla="*/ 26 h 116"/>
                <a:gd name="T8" fmla="*/ 60 w 123"/>
                <a:gd name="T9" fmla="*/ 0 h 116"/>
                <a:gd name="T10" fmla="*/ 33 w 123"/>
                <a:gd name="T11" fmla="*/ 26 h 116"/>
                <a:gd name="T12" fmla="*/ 33 w 123"/>
                <a:gd name="T13" fmla="*/ 27 h 116"/>
                <a:gd name="T14" fmla="*/ 26 w 123"/>
                <a:gd name="T15" fmla="*/ 27 h 116"/>
                <a:gd name="T16" fmla="*/ 0 w 123"/>
                <a:gd name="T17" fmla="*/ 53 h 116"/>
                <a:gd name="T18" fmla="*/ 15 w 123"/>
                <a:gd name="T19" fmla="*/ 77 h 116"/>
                <a:gd name="T20" fmla="*/ 12 w 123"/>
                <a:gd name="T21" fmla="*/ 89 h 116"/>
                <a:gd name="T22" fmla="*/ 39 w 123"/>
                <a:gd name="T23" fmla="*/ 116 h 116"/>
                <a:gd name="T24" fmla="*/ 59 w 123"/>
                <a:gd name="T25" fmla="*/ 106 h 116"/>
                <a:gd name="T26" fmla="*/ 81 w 123"/>
                <a:gd name="T27" fmla="*/ 116 h 116"/>
                <a:gd name="T28" fmla="*/ 108 w 123"/>
                <a:gd name="T29" fmla="*/ 90 h 116"/>
                <a:gd name="T30" fmla="*/ 105 w 123"/>
                <a:gd name="T31" fmla="*/ 78 h 116"/>
                <a:gd name="T32" fmla="*/ 123 w 123"/>
                <a:gd name="T33" fmla="*/ 5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116">
                  <a:moveTo>
                    <a:pt x="123" y="53"/>
                  </a:moveTo>
                  <a:cubicBezTo>
                    <a:pt x="123" y="38"/>
                    <a:pt x="111" y="27"/>
                    <a:pt x="96" y="27"/>
                  </a:cubicBezTo>
                  <a:cubicBezTo>
                    <a:pt x="93" y="27"/>
                    <a:pt x="90" y="27"/>
                    <a:pt x="87" y="28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11"/>
                    <a:pt x="75" y="0"/>
                    <a:pt x="60" y="0"/>
                  </a:cubicBezTo>
                  <a:cubicBezTo>
                    <a:pt x="45" y="0"/>
                    <a:pt x="33" y="11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1" y="27"/>
                    <a:pt x="28" y="27"/>
                    <a:pt x="26" y="27"/>
                  </a:cubicBezTo>
                  <a:cubicBezTo>
                    <a:pt x="12" y="27"/>
                    <a:pt x="0" y="38"/>
                    <a:pt x="0" y="53"/>
                  </a:cubicBezTo>
                  <a:cubicBezTo>
                    <a:pt x="0" y="64"/>
                    <a:pt x="6" y="73"/>
                    <a:pt x="15" y="77"/>
                  </a:cubicBezTo>
                  <a:cubicBezTo>
                    <a:pt x="13" y="81"/>
                    <a:pt x="12" y="85"/>
                    <a:pt x="12" y="89"/>
                  </a:cubicBezTo>
                  <a:cubicBezTo>
                    <a:pt x="12" y="104"/>
                    <a:pt x="24" y="116"/>
                    <a:pt x="39" y="116"/>
                  </a:cubicBezTo>
                  <a:cubicBezTo>
                    <a:pt x="47" y="116"/>
                    <a:pt x="54" y="112"/>
                    <a:pt x="59" y="106"/>
                  </a:cubicBezTo>
                  <a:cubicBezTo>
                    <a:pt x="64" y="112"/>
                    <a:pt x="72" y="116"/>
                    <a:pt x="81" y="116"/>
                  </a:cubicBezTo>
                  <a:cubicBezTo>
                    <a:pt x="96" y="116"/>
                    <a:pt x="108" y="104"/>
                    <a:pt x="108" y="90"/>
                  </a:cubicBezTo>
                  <a:cubicBezTo>
                    <a:pt x="108" y="85"/>
                    <a:pt x="107" y="82"/>
                    <a:pt x="105" y="78"/>
                  </a:cubicBezTo>
                  <a:cubicBezTo>
                    <a:pt x="115" y="74"/>
                    <a:pt x="123" y="65"/>
                    <a:pt x="123" y="53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66"/>
            <p:cNvSpPr>
              <a:spLocks/>
            </p:cNvSpPr>
            <p:nvPr/>
          </p:nvSpPr>
          <p:spPr bwMode="auto">
            <a:xfrm>
              <a:off x="4714876" y="1984375"/>
              <a:ext cx="349250" cy="327025"/>
            </a:xfrm>
            <a:custGeom>
              <a:avLst/>
              <a:gdLst>
                <a:gd name="T0" fmla="*/ 45 w 93"/>
                <a:gd name="T1" fmla="*/ 0 h 87"/>
                <a:gd name="T2" fmla="*/ 25 w 93"/>
                <a:gd name="T3" fmla="*/ 20 h 87"/>
                <a:gd name="T4" fmla="*/ 25 w 93"/>
                <a:gd name="T5" fmla="*/ 21 h 87"/>
                <a:gd name="T6" fmla="*/ 20 w 93"/>
                <a:gd name="T7" fmla="*/ 20 h 87"/>
                <a:gd name="T8" fmla="*/ 0 w 93"/>
                <a:gd name="T9" fmla="*/ 40 h 87"/>
                <a:gd name="T10" fmla="*/ 11 w 93"/>
                <a:gd name="T11" fmla="*/ 58 h 87"/>
                <a:gd name="T12" fmla="*/ 9 w 93"/>
                <a:gd name="T13" fmla="*/ 67 h 87"/>
                <a:gd name="T14" fmla="*/ 29 w 93"/>
                <a:gd name="T15" fmla="*/ 87 h 87"/>
                <a:gd name="T16" fmla="*/ 45 w 93"/>
                <a:gd name="T17" fmla="*/ 80 h 87"/>
                <a:gd name="T18" fmla="*/ 61 w 93"/>
                <a:gd name="T19" fmla="*/ 87 h 87"/>
                <a:gd name="T20" fmla="*/ 82 w 93"/>
                <a:gd name="T21" fmla="*/ 68 h 87"/>
                <a:gd name="T22" fmla="*/ 80 w 93"/>
                <a:gd name="T23" fmla="*/ 59 h 87"/>
                <a:gd name="T24" fmla="*/ 93 w 93"/>
                <a:gd name="T25" fmla="*/ 40 h 87"/>
                <a:gd name="T26" fmla="*/ 73 w 93"/>
                <a:gd name="T27" fmla="*/ 20 h 87"/>
                <a:gd name="T28" fmla="*/ 66 w 93"/>
                <a:gd name="T29" fmla="*/ 21 h 87"/>
                <a:gd name="T30" fmla="*/ 66 w 93"/>
                <a:gd name="T31" fmla="*/ 20 h 87"/>
                <a:gd name="T32" fmla="*/ 45 w 93"/>
                <a:gd name="T3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87">
                  <a:moveTo>
                    <a:pt x="45" y="0"/>
                  </a:moveTo>
                  <a:cubicBezTo>
                    <a:pt x="34" y="0"/>
                    <a:pt x="25" y="9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9" y="20"/>
                    <a:pt x="0" y="29"/>
                    <a:pt x="0" y="40"/>
                  </a:cubicBezTo>
                  <a:cubicBezTo>
                    <a:pt x="0" y="48"/>
                    <a:pt x="4" y="55"/>
                    <a:pt x="11" y="58"/>
                  </a:cubicBezTo>
                  <a:cubicBezTo>
                    <a:pt x="10" y="61"/>
                    <a:pt x="9" y="64"/>
                    <a:pt x="9" y="67"/>
                  </a:cubicBezTo>
                  <a:cubicBezTo>
                    <a:pt x="9" y="78"/>
                    <a:pt x="18" y="87"/>
                    <a:pt x="29" y="87"/>
                  </a:cubicBezTo>
                  <a:cubicBezTo>
                    <a:pt x="35" y="87"/>
                    <a:pt x="41" y="85"/>
                    <a:pt x="45" y="80"/>
                  </a:cubicBezTo>
                  <a:cubicBezTo>
                    <a:pt x="49" y="85"/>
                    <a:pt x="54" y="87"/>
                    <a:pt x="61" y="87"/>
                  </a:cubicBezTo>
                  <a:cubicBezTo>
                    <a:pt x="72" y="87"/>
                    <a:pt x="82" y="79"/>
                    <a:pt x="82" y="68"/>
                  </a:cubicBezTo>
                  <a:cubicBezTo>
                    <a:pt x="82" y="65"/>
                    <a:pt x="81" y="62"/>
                    <a:pt x="80" y="59"/>
                  </a:cubicBezTo>
                  <a:cubicBezTo>
                    <a:pt x="87" y="56"/>
                    <a:pt x="93" y="49"/>
                    <a:pt x="93" y="40"/>
                  </a:cubicBezTo>
                  <a:cubicBezTo>
                    <a:pt x="93" y="29"/>
                    <a:pt x="84" y="20"/>
                    <a:pt x="73" y="20"/>
                  </a:cubicBezTo>
                  <a:cubicBezTo>
                    <a:pt x="70" y="20"/>
                    <a:pt x="68" y="20"/>
                    <a:pt x="66" y="21"/>
                  </a:cubicBezTo>
                  <a:cubicBezTo>
                    <a:pt x="66" y="21"/>
                    <a:pt x="66" y="20"/>
                    <a:pt x="66" y="20"/>
                  </a:cubicBezTo>
                  <a:cubicBezTo>
                    <a:pt x="66" y="9"/>
                    <a:pt x="57" y="0"/>
                    <a:pt x="45" y="0"/>
                  </a:cubicBezTo>
                </a:path>
              </a:pathLst>
            </a:custGeom>
            <a:solidFill>
              <a:srgbClr val="D03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67"/>
            <p:cNvSpPr>
              <a:spLocks/>
            </p:cNvSpPr>
            <p:nvPr/>
          </p:nvSpPr>
          <p:spPr bwMode="auto">
            <a:xfrm>
              <a:off x="4905376" y="2079625"/>
              <a:ext cx="101600" cy="74612"/>
            </a:xfrm>
            <a:custGeom>
              <a:avLst/>
              <a:gdLst>
                <a:gd name="T0" fmla="*/ 1 w 27"/>
                <a:gd name="T1" fmla="*/ 18 h 20"/>
                <a:gd name="T2" fmla="*/ 1 w 27"/>
                <a:gd name="T3" fmla="*/ 18 h 20"/>
                <a:gd name="T4" fmla="*/ 2 w 27"/>
                <a:gd name="T5" fmla="*/ 13 h 20"/>
                <a:gd name="T6" fmla="*/ 21 w 27"/>
                <a:gd name="T7" fmla="*/ 1 h 20"/>
                <a:gd name="T8" fmla="*/ 25 w 27"/>
                <a:gd name="T9" fmla="*/ 2 h 20"/>
                <a:gd name="T10" fmla="*/ 24 w 27"/>
                <a:gd name="T11" fmla="*/ 7 h 20"/>
                <a:gd name="T12" fmla="*/ 6 w 27"/>
                <a:gd name="T13" fmla="*/ 19 h 20"/>
                <a:gd name="T14" fmla="*/ 1 w 27"/>
                <a:gd name="T1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0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6"/>
                    <a:pt x="1" y="14"/>
                    <a:pt x="2" y="1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4" y="0"/>
                    <a:pt x="25" y="2"/>
                  </a:cubicBezTo>
                  <a:cubicBezTo>
                    <a:pt x="27" y="3"/>
                    <a:pt x="26" y="6"/>
                    <a:pt x="24" y="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2" y="19"/>
                    <a:pt x="1" y="1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Oval 68"/>
            <p:cNvSpPr>
              <a:spLocks noChangeArrowheads="1"/>
            </p:cNvSpPr>
            <p:nvPr/>
          </p:nvSpPr>
          <p:spPr bwMode="auto">
            <a:xfrm>
              <a:off x="4973638" y="2068513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69"/>
            <p:cNvSpPr>
              <a:spLocks/>
            </p:cNvSpPr>
            <p:nvPr/>
          </p:nvSpPr>
          <p:spPr bwMode="auto">
            <a:xfrm>
              <a:off x="4887913" y="2008188"/>
              <a:ext cx="25400" cy="107950"/>
            </a:xfrm>
            <a:custGeom>
              <a:avLst/>
              <a:gdLst>
                <a:gd name="T0" fmla="*/ 4 w 7"/>
                <a:gd name="T1" fmla="*/ 29 h 29"/>
                <a:gd name="T2" fmla="*/ 4 w 7"/>
                <a:gd name="T3" fmla="*/ 29 h 29"/>
                <a:gd name="T4" fmla="*/ 0 w 7"/>
                <a:gd name="T5" fmla="*/ 26 h 29"/>
                <a:gd name="T6" fmla="*/ 0 w 7"/>
                <a:gd name="T7" fmla="*/ 4 h 29"/>
                <a:gd name="T8" fmla="*/ 4 w 7"/>
                <a:gd name="T9" fmla="*/ 0 h 29"/>
                <a:gd name="T10" fmla="*/ 7 w 7"/>
                <a:gd name="T11" fmla="*/ 4 h 29"/>
                <a:gd name="T12" fmla="*/ 7 w 7"/>
                <a:gd name="T13" fmla="*/ 26 h 29"/>
                <a:gd name="T14" fmla="*/ 4 w 7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9"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9"/>
                    <a:pt x="4" y="29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Oval 70"/>
            <p:cNvSpPr>
              <a:spLocks noChangeArrowheads="1"/>
            </p:cNvSpPr>
            <p:nvPr/>
          </p:nvSpPr>
          <p:spPr bwMode="auto">
            <a:xfrm>
              <a:off x="4879976" y="1997075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71"/>
            <p:cNvSpPr>
              <a:spLocks/>
            </p:cNvSpPr>
            <p:nvPr/>
          </p:nvSpPr>
          <p:spPr bwMode="auto">
            <a:xfrm>
              <a:off x="4913313" y="2146300"/>
              <a:ext cx="109538" cy="38100"/>
            </a:xfrm>
            <a:custGeom>
              <a:avLst/>
              <a:gdLst>
                <a:gd name="T0" fmla="*/ 0 w 29"/>
                <a:gd name="T1" fmla="*/ 4 h 10"/>
                <a:gd name="T2" fmla="*/ 0 w 29"/>
                <a:gd name="T3" fmla="*/ 4 h 10"/>
                <a:gd name="T4" fmla="*/ 4 w 29"/>
                <a:gd name="T5" fmla="*/ 1 h 10"/>
                <a:gd name="T6" fmla="*/ 26 w 29"/>
                <a:gd name="T7" fmla="*/ 3 h 10"/>
                <a:gd name="T8" fmla="*/ 29 w 29"/>
                <a:gd name="T9" fmla="*/ 7 h 10"/>
                <a:gd name="T10" fmla="*/ 25 w 29"/>
                <a:gd name="T11" fmla="*/ 10 h 10"/>
                <a:gd name="T12" fmla="*/ 4 w 29"/>
                <a:gd name="T13" fmla="*/ 8 h 10"/>
                <a:gd name="T14" fmla="*/ 0 w 2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3"/>
                    <a:pt x="29" y="5"/>
                    <a:pt x="29" y="7"/>
                  </a:cubicBezTo>
                  <a:cubicBezTo>
                    <a:pt x="29" y="9"/>
                    <a:pt x="27" y="10"/>
                    <a:pt x="25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72"/>
            <p:cNvSpPr>
              <a:spLocks/>
            </p:cNvSpPr>
            <p:nvPr/>
          </p:nvSpPr>
          <p:spPr bwMode="auto">
            <a:xfrm>
              <a:off x="4992688" y="2146300"/>
              <a:ext cx="44450" cy="46037"/>
            </a:xfrm>
            <a:custGeom>
              <a:avLst/>
              <a:gdLst>
                <a:gd name="T0" fmla="*/ 10 w 12"/>
                <a:gd name="T1" fmla="*/ 10 h 12"/>
                <a:gd name="T2" fmla="*/ 2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10"/>
                  </a:moveTo>
                  <a:cubicBezTo>
                    <a:pt x="8" y="12"/>
                    <a:pt x="5" y="12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2" y="4"/>
                    <a:pt x="12" y="7"/>
                    <a:pt x="10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73"/>
            <p:cNvSpPr>
              <a:spLocks/>
            </p:cNvSpPr>
            <p:nvPr/>
          </p:nvSpPr>
          <p:spPr bwMode="auto">
            <a:xfrm>
              <a:off x="4899026" y="2184400"/>
              <a:ext cx="82550" cy="90487"/>
            </a:xfrm>
            <a:custGeom>
              <a:avLst/>
              <a:gdLst>
                <a:gd name="T0" fmla="*/ 1 w 22"/>
                <a:gd name="T1" fmla="*/ 1 h 24"/>
                <a:gd name="T2" fmla="*/ 1 w 22"/>
                <a:gd name="T3" fmla="*/ 1 h 24"/>
                <a:gd name="T4" fmla="*/ 6 w 22"/>
                <a:gd name="T5" fmla="*/ 2 h 24"/>
                <a:gd name="T6" fmla="*/ 21 w 22"/>
                <a:gd name="T7" fmla="*/ 18 h 24"/>
                <a:gd name="T8" fmla="*/ 21 w 22"/>
                <a:gd name="T9" fmla="*/ 23 h 24"/>
                <a:gd name="T10" fmla="*/ 16 w 22"/>
                <a:gd name="T11" fmla="*/ 23 h 24"/>
                <a:gd name="T12" fmla="*/ 1 w 22"/>
                <a:gd name="T13" fmla="*/ 6 h 24"/>
                <a:gd name="T14" fmla="*/ 1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1" y="23"/>
                  </a:cubicBezTo>
                  <a:cubicBezTo>
                    <a:pt x="19" y="24"/>
                    <a:pt x="17" y="24"/>
                    <a:pt x="16" y="2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74"/>
            <p:cNvSpPr>
              <a:spLocks/>
            </p:cNvSpPr>
            <p:nvPr/>
          </p:nvSpPr>
          <p:spPr bwMode="auto">
            <a:xfrm>
              <a:off x="4951413" y="2239963"/>
              <a:ext cx="41275" cy="46037"/>
            </a:xfrm>
            <a:custGeom>
              <a:avLst/>
              <a:gdLst>
                <a:gd name="T0" fmla="*/ 6 w 11"/>
                <a:gd name="T1" fmla="*/ 11 h 12"/>
                <a:gd name="T2" fmla="*/ 0 w 11"/>
                <a:gd name="T3" fmla="*/ 7 h 12"/>
                <a:gd name="T4" fmla="*/ 5 w 11"/>
                <a:gd name="T5" fmla="*/ 0 h 12"/>
                <a:gd name="T6" fmla="*/ 11 w 11"/>
                <a:gd name="T7" fmla="*/ 5 h 12"/>
                <a:gd name="T8" fmla="*/ 6 w 1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6" y="11"/>
                  </a:moveTo>
                  <a:cubicBezTo>
                    <a:pt x="3" y="12"/>
                    <a:pt x="0" y="10"/>
                    <a:pt x="0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75"/>
            <p:cNvSpPr>
              <a:spLocks/>
            </p:cNvSpPr>
            <p:nvPr/>
          </p:nvSpPr>
          <p:spPr bwMode="auto">
            <a:xfrm>
              <a:off x="4808538" y="2181225"/>
              <a:ext cx="82550" cy="88900"/>
            </a:xfrm>
            <a:custGeom>
              <a:avLst/>
              <a:gdLst>
                <a:gd name="T0" fmla="*/ 20 w 22"/>
                <a:gd name="T1" fmla="*/ 1 h 24"/>
                <a:gd name="T2" fmla="*/ 20 w 22"/>
                <a:gd name="T3" fmla="*/ 1 h 24"/>
                <a:gd name="T4" fmla="*/ 21 w 22"/>
                <a:gd name="T5" fmla="*/ 6 h 24"/>
                <a:gd name="T6" fmla="*/ 7 w 22"/>
                <a:gd name="T7" fmla="*/ 23 h 24"/>
                <a:gd name="T8" fmla="*/ 2 w 22"/>
                <a:gd name="T9" fmla="*/ 23 h 24"/>
                <a:gd name="T10" fmla="*/ 1 w 22"/>
                <a:gd name="T11" fmla="*/ 18 h 24"/>
                <a:gd name="T12" fmla="*/ 15 w 22"/>
                <a:gd name="T13" fmla="*/ 1 h 24"/>
                <a:gd name="T14" fmla="*/ 20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4"/>
                    <a:pt x="3" y="24"/>
                    <a:pt x="2" y="23"/>
                  </a:cubicBezTo>
                  <a:cubicBezTo>
                    <a:pt x="0" y="22"/>
                    <a:pt x="0" y="20"/>
                    <a:pt x="1" y="1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9" y="0"/>
                    <a:pt x="20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76"/>
            <p:cNvSpPr>
              <a:spLocks/>
            </p:cNvSpPr>
            <p:nvPr/>
          </p:nvSpPr>
          <p:spPr bwMode="auto">
            <a:xfrm>
              <a:off x="4800601" y="2236788"/>
              <a:ext cx="44450" cy="49212"/>
            </a:xfrm>
            <a:custGeom>
              <a:avLst/>
              <a:gdLst>
                <a:gd name="T0" fmla="*/ 1 w 12"/>
                <a:gd name="T1" fmla="*/ 8 h 13"/>
                <a:gd name="T2" fmla="*/ 4 w 12"/>
                <a:gd name="T3" fmla="*/ 1 h 13"/>
                <a:gd name="T4" fmla="*/ 11 w 12"/>
                <a:gd name="T5" fmla="*/ 5 h 13"/>
                <a:gd name="T6" fmla="*/ 7 w 12"/>
                <a:gd name="T7" fmla="*/ 12 h 13"/>
                <a:gd name="T8" fmla="*/ 1 w 12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" y="8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10" y="2"/>
                    <a:pt x="11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5" y="13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77"/>
            <p:cNvSpPr>
              <a:spLocks/>
            </p:cNvSpPr>
            <p:nvPr/>
          </p:nvSpPr>
          <p:spPr bwMode="auto">
            <a:xfrm>
              <a:off x="4759326" y="2127250"/>
              <a:ext cx="109538" cy="49212"/>
            </a:xfrm>
            <a:custGeom>
              <a:avLst/>
              <a:gdLst>
                <a:gd name="T0" fmla="*/ 28 w 29"/>
                <a:gd name="T1" fmla="*/ 10 h 13"/>
                <a:gd name="T2" fmla="*/ 28 w 29"/>
                <a:gd name="T3" fmla="*/ 10 h 13"/>
                <a:gd name="T4" fmla="*/ 24 w 29"/>
                <a:gd name="T5" fmla="*/ 12 h 13"/>
                <a:gd name="T6" fmla="*/ 3 w 29"/>
                <a:gd name="T7" fmla="*/ 7 h 13"/>
                <a:gd name="T8" fmla="*/ 0 w 29"/>
                <a:gd name="T9" fmla="*/ 3 h 13"/>
                <a:gd name="T10" fmla="*/ 4 w 29"/>
                <a:gd name="T11" fmla="*/ 0 h 13"/>
                <a:gd name="T12" fmla="*/ 26 w 29"/>
                <a:gd name="T13" fmla="*/ 6 h 13"/>
                <a:gd name="T14" fmla="*/ 28 w 29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3"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2"/>
                    <a:pt x="26" y="13"/>
                    <a:pt x="24" y="1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8" y="6"/>
                    <a:pt x="29" y="8"/>
                    <a:pt x="28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78"/>
            <p:cNvSpPr>
              <a:spLocks/>
            </p:cNvSpPr>
            <p:nvPr/>
          </p:nvSpPr>
          <p:spPr bwMode="auto">
            <a:xfrm>
              <a:off x="4745038" y="2120900"/>
              <a:ext cx="47625" cy="44450"/>
            </a:xfrm>
            <a:custGeom>
              <a:avLst/>
              <a:gdLst>
                <a:gd name="T0" fmla="*/ 3 w 13"/>
                <a:gd name="T1" fmla="*/ 2 h 12"/>
                <a:gd name="T2" fmla="*/ 11 w 13"/>
                <a:gd name="T3" fmla="*/ 2 h 12"/>
                <a:gd name="T4" fmla="*/ 10 w 13"/>
                <a:gd name="T5" fmla="*/ 10 h 12"/>
                <a:gd name="T6" fmla="*/ 3 w 13"/>
                <a:gd name="T7" fmla="*/ 10 h 12"/>
                <a:gd name="T8" fmla="*/ 3 w 1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3" y="2"/>
                  </a:moveTo>
                  <a:cubicBezTo>
                    <a:pt x="5" y="0"/>
                    <a:pt x="8" y="0"/>
                    <a:pt x="11" y="2"/>
                  </a:cubicBezTo>
                  <a:cubicBezTo>
                    <a:pt x="13" y="4"/>
                    <a:pt x="13" y="8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79"/>
            <p:cNvSpPr>
              <a:spLocks/>
            </p:cNvSpPr>
            <p:nvPr/>
          </p:nvSpPr>
          <p:spPr bwMode="auto">
            <a:xfrm>
              <a:off x="4800601" y="2055813"/>
              <a:ext cx="82550" cy="90487"/>
            </a:xfrm>
            <a:custGeom>
              <a:avLst/>
              <a:gdLst>
                <a:gd name="T0" fmla="*/ 20 w 22"/>
                <a:gd name="T1" fmla="*/ 23 h 24"/>
                <a:gd name="T2" fmla="*/ 20 w 22"/>
                <a:gd name="T3" fmla="*/ 23 h 24"/>
                <a:gd name="T4" fmla="*/ 15 w 22"/>
                <a:gd name="T5" fmla="*/ 22 h 24"/>
                <a:gd name="T6" fmla="*/ 1 w 22"/>
                <a:gd name="T7" fmla="*/ 6 h 24"/>
                <a:gd name="T8" fmla="*/ 1 w 22"/>
                <a:gd name="T9" fmla="*/ 1 h 24"/>
                <a:gd name="T10" fmla="*/ 6 w 22"/>
                <a:gd name="T11" fmla="*/ 1 h 24"/>
                <a:gd name="T12" fmla="*/ 21 w 22"/>
                <a:gd name="T13" fmla="*/ 18 h 24"/>
                <a:gd name="T14" fmla="*/ 20 w 22"/>
                <a:gd name="T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19" y="24"/>
                    <a:pt x="17" y="24"/>
                    <a:pt x="15" y="2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0" y="23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80"/>
            <p:cNvSpPr>
              <a:spLocks/>
            </p:cNvSpPr>
            <p:nvPr/>
          </p:nvSpPr>
          <p:spPr bwMode="auto">
            <a:xfrm>
              <a:off x="4789488" y="2044700"/>
              <a:ext cx="44450" cy="46037"/>
            </a:xfrm>
            <a:custGeom>
              <a:avLst/>
              <a:gdLst>
                <a:gd name="T0" fmla="*/ 5 w 12"/>
                <a:gd name="T1" fmla="*/ 1 h 12"/>
                <a:gd name="T2" fmla="*/ 11 w 12"/>
                <a:gd name="T3" fmla="*/ 5 h 12"/>
                <a:gd name="T4" fmla="*/ 6 w 12"/>
                <a:gd name="T5" fmla="*/ 12 h 12"/>
                <a:gd name="T6" fmla="*/ 0 w 12"/>
                <a:gd name="T7" fmla="*/ 7 h 12"/>
                <a:gd name="T8" fmla="*/ 5 w 1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1"/>
                  </a:move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9" y="11"/>
                    <a:pt x="6" y="12"/>
                  </a:cubicBezTo>
                  <a:cubicBezTo>
                    <a:pt x="3" y="12"/>
                    <a:pt x="1" y="10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Oval 81"/>
            <p:cNvSpPr>
              <a:spLocks noChangeArrowheads="1"/>
            </p:cNvSpPr>
            <p:nvPr/>
          </p:nvSpPr>
          <p:spPr bwMode="auto">
            <a:xfrm>
              <a:off x="4841876" y="2105025"/>
              <a:ext cx="101600" cy="101600"/>
            </a:xfrm>
            <a:prstGeom prst="ellipse">
              <a:avLst/>
            </a:prstGeom>
            <a:solidFill>
              <a:srgbClr val="FFB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01" name="组合 300"/>
          <p:cNvGrpSpPr/>
          <p:nvPr/>
        </p:nvGrpSpPr>
        <p:grpSpPr>
          <a:xfrm>
            <a:off x="4794131" y="540786"/>
            <a:ext cx="2816452" cy="438507"/>
            <a:chOff x="4773613" y="2198688"/>
            <a:chExt cx="3038475" cy="473075"/>
          </a:xfrm>
        </p:grpSpPr>
        <p:sp>
          <p:nvSpPr>
            <p:cNvPr id="302" name="Freeform 112"/>
            <p:cNvSpPr>
              <a:spLocks/>
            </p:cNvSpPr>
            <p:nvPr/>
          </p:nvSpPr>
          <p:spPr bwMode="auto">
            <a:xfrm>
              <a:off x="4791076" y="2217738"/>
              <a:ext cx="3001963" cy="434975"/>
            </a:xfrm>
            <a:custGeom>
              <a:avLst/>
              <a:gdLst>
                <a:gd name="T0" fmla="*/ 26 w 664"/>
                <a:gd name="T1" fmla="*/ 96 h 96"/>
                <a:gd name="T2" fmla="*/ 26 w 664"/>
                <a:gd name="T3" fmla="*/ 92 h 96"/>
                <a:gd name="T4" fmla="*/ 4 w 664"/>
                <a:gd name="T5" fmla="*/ 70 h 96"/>
                <a:gd name="T6" fmla="*/ 0 w 664"/>
                <a:gd name="T7" fmla="*/ 70 h 96"/>
                <a:gd name="T8" fmla="*/ 0 w 664"/>
                <a:gd name="T9" fmla="*/ 29 h 96"/>
                <a:gd name="T10" fmla="*/ 4 w 664"/>
                <a:gd name="T11" fmla="*/ 29 h 96"/>
                <a:gd name="T12" fmla="*/ 26 w 664"/>
                <a:gd name="T13" fmla="*/ 7 h 96"/>
                <a:gd name="T14" fmla="*/ 26 w 664"/>
                <a:gd name="T15" fmla="*/ 4 h 96"/>
                <a:gd name="T16" fmla="*/ 26 w 664"/>
                <a:gd name="T17" fmla="*/ 0 h 96"/>
                <a:gd name="T18" fmla="*/ 639 w 664"/>
                <a:gd name="T19" fmla="*/ 0 h 96"/>
                <a:gd name="T20" fmla="*/ 638 w 664"/>
                <a:gd name="T21" fmla="*/ 4 h 96"/>
                <a:gd name="T22" fmla="*/ 638 w 664"/>
                <a:gd name="T23" fmla="*/ 7 h 96"/>
                <a:gd name="T24" fmla="*/ 660 w 664"/>
                <a:gd name="T25" fmla="*/ 29 h 96"/>
                <a:gd name="T26" fmla="*/ 664 w 664"/>
                <a:gd name="T27" fmla="*/ 29 h 96"/>
                <a:gd name="T28" fmla="*/ 664 w 664"/>
                <a:gd name="T29" fmla="*/ 70 h 96"/>
                <a:gd name="T30" fmla="*/ 660 w 664"/>
                <a:gd name="T31" fmla="*/ 70 h 96"/>
                <a:gd name="T32" fmla="*/ 638 w 664"/>
                <a:gd name="T33" fmla="*/ 92 h 96"/>
                <a:gd name="T34" fmla="*/ 638 w 664"/>
                <a:gd name="T35" fmla="*/ 96 h 96"/>
                <a:gd name="T36" fmla="*/ 26 w 664"/>
                <a:gd name="T3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4" h="96">
                  <a:moveTo>
                    <a:pt x="26" y="96"/>
                  </a:moveTo>
                  <a:cubicBezTo>
                    <a:pt x="26" y="92"/>
                    <a:pt x="26" y="92"/>
                    <a:pt x="26" y="92"/>
                  </a:cubicBezTo>
                  <a:cubicBezTo>
                    <a:pt x="26" y="80"/>
                    <a:pt x="16" y="70"/>
                    <a:pt x="4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6" y="29"/>
                    <a:pt x="26" y="19"/>
                    <a:pt x="26" y="7"/>
                  </a:cubicBezTo>
                  <a:cubicBezTo>
                    <a:pt x="26" y="6"/>
                    <a:pt x="26" y="5"/>
                    <a:pt x="26" y="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639" y="0"/>
                    <a:pt x="639" y="0"/>
                    <a:pt x="639" y="0"/>
                  </a:cubicBezTo>
                  <a:cubicBezTo>
                    <a:pt x="638" y="4"/>
                    <a:pt x="638" y="4"/>
                    <a:pt x="638" y="4"/>
                  </a:cubicBezTo>
                  <a:cubicBezTo>
                    <a:pt x="638" y="5"/>
                    <a:pt x="638" y="6"/>
                    <a:pt x="638" y="7"/>
                  </a:cubicBezTo>
                  <a:cubicBezTo>
                    <a:pt x="638" y="19"/>
                    <a:pt x="648" y="29"/>
                    <a:pt x="660" y="29"/>
                  </a:cubicBezTo>
                  <a:cubicBezTo>
                    <a:pt x="664" y="29"/>
                    <a:pt x="664" y="29"/>
                    <a:pt x="664" y="29"/>
                  </a:cubicBezTo>
                  <a:cubicBezTo>
                    <a:pt x="664" y="70"/>
                    <a:pt x="664" y="70"/>
                    <a:pt x="664" y="70"/>
                  </a:cubicBezTo>
                  <a:cubicBezTo>
                    <a:pt x="660" y="70"/>
                    <a:pt x="660" y="70"/>
                    <a:pt x="660" y="70"/>
                  </a:cubicBezTo>
                  <a:cubicBezTo>
                    <a:pt x="648" y="70"/>
                    <a:pt x="638" y="80"/>
                    <a:pt x="638" y="92"/>
                  </a:cubicBezTo>
                  <a:cubicBezTo>
                    <a:pt x="638" y="96"/>
                    <a:pt x="638" y="96"/>
                    <a:pt x="638" y="96"/>
                  </a:cubicBezTo>
                  <a:lnTo>
                    <a:pt x="26" y="96"/>
                  </a:lnTo>
                  <a:close/>
                </a:path>
              </a:pathLst>
            </a:custGeom>
            <a:solidFill>
              <a:srgbClr val="8A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13"/>
            <p:cNvSpPr>
              <a:spLocks noEditPoints="1"/>
            </p:cNvSpPr>
            <p:nvPr/>
          </p:nvSpPr>
          <p:spPr bwMode="auto">
            <a:xfrm>
              <a:off x="4773613" y="2198688"/>
              <a:ext cx="3038475" cy="473075"/>
            </a:xfrm>
            <a:custGeom>
              <a:avLst/>
              <a:gdLst>
                <a:gd name="T0" fmla="*/ 638 w 672"/>
                <a:gd name="T1" fmla="*/ 8 h 104"/>
                <a:gd name="T2" fmla="*/ 638 w 672"/>
                <a:gd name="T3" fmla="*/ 11 h 104"/>
                <a:gd name="T4" fmla="*/ 664 w 672"/>
                <a:gd name="T5" fmla="*/ 37 h 104"/>
                <a:gd name="T6" fmla="*/ 664 w 672"/>
                <a:gd name="T7" fmla="*/ 70 h 104"/>
                <a:gd name="T8" fmla="*/ 638 w 672"/>
                <a:gd name="T9" fmla="*/ 96 h 104"/>
                <a:gd name="T10" fmla="*/ 336 w 672"/>
                <a:gd name="T11" fmla="*/ 96 h 104"/>
                <a:gd name="T12" fmla="*/ 34 w 672"/>
                <a:gd name="T13" fmla="*/ 96 h 104"/>
                <a:gd name="T14" fmla="*/ 8 w 672"/>
                <a:gd name="T15" fmla="*/ 70 h 104"/>
                <a:gd name="T16" fmla="*/ 8 w 672"/>
                <a:gd name="T17" fmla="*/ 37 h 104"/>
                <a:gd name="T18" fmla="*/ 34 w 672"/>
                <a:gd name="T19" fmla="*/ 11 h 104"/>
                <a:gd name="T20" fmla="*/ 34 w 672"/>
                <a:gd name="T21" fmla="*/ 8 h 104"/>
                <a:gd name="T22" fmla="*/ 336 w 672"/>
                <a:gd name="T23" fmla="*/ 8 h 104"/>
                <a:gd name="T24" fmla="*/ 638 w 672"/>
                <a:gd name="T25" fmla="*/ 8 h 104"/>
                <a:gd name="T26" fmla="*/ 647 w 672"/>
                <a:gd name="T27" fmla="*/ 0 h 104"/>
                <a:gd name="T28" fmla="*/ 638 w 672"/>
                <a:gd name="T29" fmla="*/ 0 h 104"/>
                <a:gd name="T30" fmla="*/ 336 w 672"/>
                <a:gd name="T31" fmla="*/ 0 h 104"/>
                <a:gd name="T32" fmla="*/ 34 w 672"/>
                <a:gd name="T33" fmla="*/ 0 h 104"/>
                <a:gd name="T34" fmla="*/ 25 w 672"/>
                <a:gd name="T35" fmla="*/ 0 h 104"/>
                <a:gd name="T36" fmla="*/ 26 w 672"/>
                <a:gd name="T37" fmla="*/ 9 h 104"/>
                <a:gd name="T38" fmla="*/ 26 w 672"/>
                <a:gd name="T39" fmla="*/ 11 h 104"/>
                <a:gd name="T40" fmla="*/ 8 w 672"/>
                <a:gd name="T41" fmla="*/ 29 h 104"/>
                <a:gd name="T42" fmla="*/ 0 w 672"/>
                <a:gd name="T43" fmla="*/ 29 h 104"/>
                <a:gd name="T44" fmla="*/ 0 w 672"/>
                <a:gd name="T45" fmla="*/ 37 h 104"/>
                <a:gd name="T46" fmla="*/ 0 w 672"/>
                <a:gd name="T47" fmla="*/ 70 h 104"/>
                <a:gd name="T48" fmla="*/ 0 w 672"/>
                <a:gd name="T49" fmla="*/ 78 h 104"/>
                <a:gd name="T50" fmla="*/ 8 w 672"/>
                <a:gd name="T51" fmla="*/ 78 h 104"/>
                <a:gd name="T52" fmla="*/ 26 w 672"/>
                <a:gd name="T53" fmla="*/ 96 h 104"/>
                <a:gd name="T54" fmla="*/ 26 w 672"/>
                <a:gd name="T55" fmla="*/ 104 h 104"/>
                <a:gd name="T56" fmla="*/ 34 w 672"/>
                <a:gd name="T57" fmla="*/ 104 h 104"/>
                <a:gd name="T58" fmla="*/ 336 w 672"/>
                <a:gd name="T59" fmla="*/ 104 h 104"/>
                <a:gd name="T60" fmla="*/ 638 w 672"/>
                <a:gd name="T61" fmla="*/ 104 h 104"/>
                <a:gd name="T62" fmla="*/ 646 w 672"/>
                <a:gd name="T63" fmla="*/ 104 h 104"/>
                <a:gd name="T64" fmla="*/ 646 w 672"/>
                <a:gd name="T65" fmla="*/ 96 h 104"/>
                <a:gd name="T66" fmla="*/ 664 w 672"/>
                <a:gd name="T67" fmla="*/ 78 h 104"/>
                <a:gd name="T68" fmla="*/ 672 w 672"/>
                <a:gd name="T69" fmla="*/ 78 h 104"/>
                <a:gd name="T70" fmla="*/ 672 w 672"/>
                <a:gd name="T71" fmla="*/ 70 h 104"/>
                <a:gd name="T72" fmla="*/ 672 w 672"/>
                <a:gd name="T73" fmla="*/ 37 h 104"/>
                <a:gd name="T74" fmla="*/ 672 w 672"/>
                <a:gd name="T75" fmla="*/ 29 h 104"/>
                <a:gd name="T76" fmla="*/ 664 w 672"/>
                <a:gd name="T77" fmla="*/ 29 h 104"/>
                <a:gd name="T78" fmla="*/ 646 w 672"/>
                <a:gd name="T79" fmla="*/ 11 h 104"/>
                <a:gd name="T80" fmla="*/ 646 w 672"/>
                <a:gd name="T81" fmla="*/ 9 h 104"/>
                <a:gd name="T82" fmla="*/ 647 w 672"/>
                <a:gd name="T8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2" h="104">
                  <a:moveTo>
                    <a:pt x="638" y="8"/>
                  </a:moveTo>
                  <a:cubicBezTo>
                    <a:pt x="638" y="9"/>
                    <a:pt x="638" y="10"/>
                    <a:pt x="638" y="11"/>
                  </a:cubicBezTo>
                  <a:cubicBezTo>
                    <a:pt x="638" y="25"/>
                    <a:pt x="650" y="37"/>
                    <a:pt x="664" y="37"/>
                  </a:cubicBezTo>
                  <a:cubicBezTo>
                    <a:pt x="664" y="70"/>
                    <a:pt x="664" y="70"/>
                    <a:pt x="664" y="70"/>
                  </a:cubicBezTo>
                  <a:cubicBezTo>
                    <a:pt x="650" y="70"/>
                    <a:pt x="638" y="81"/>
                    <a:pt x="638" y="96"/>
                  </a:cubicBezTo>
                  <a:cubicBezTo>
                    <a:pt x="336" y="96"/>
                    <a:pt x="336" y="96"/>
                    <a:pt x="336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81"/>
                    <a:pt x="22" y="70"/>
                    <a:pt x="8" y="70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22" y="37"/>
                    <a:pt x="34" y="25"/>
                    <a:pt x="34" y="11"/>
                  </a:cubicBezTo>
                  <a:cubicBezTo>
                    <a:pt x="34" y="10"/>
                    <a:pt x="34" y="9"/>
                    <a:pt x="34" y="8"/>
                  </a:cubicBezTo>
                  <a:cubicBezTo>
                    <a:pt x="336" y="8"/>
                    <a:pt x="336" y="8"/>
                    <a:pt x="336" y="8"/>
                  </a:cubicBezTo>
                  <a:cubicBezTo>
                    <a:pt x="638" y="8"/>
                    <a:pt x="638" y="8"/>
                    <a:pt x="638" y="8"/>
                  </a:cubicBezTo>
                  <a:moveTo>
                    <a:pt x="647" y="0"/>
                  </a:moveTo>
                  <a:cubicBezTo>
                    <a:pt x="638" y="0"/>
                    <a:pt x="638" y="0"/>
                    <a:pt x="638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10"/>
                    <a:pt x="26" y="11"/>
                  </a:cubicBezTo>
                  <a:cubicBezTo>
                    <a:pt x="26" y="21"/>
                    <a:pt x="18" y="29"/>
                    <a:pt x="8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18" y="78"/>
                    <a:pt x="26" y="86"/>
                    <a:pt x="26" y="96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36" y="104"/>
                    <a:pt x="336" y="104"/>
                    <a:pt x="3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6" y="104"/>
                    <a:pt x="646" y="104"/>
                    <a:pt x="646" y="104"/>
                  </a:cubicBezTo>
                  <a:cubicBezTo>
                    <a:pt x="646" y="96"/>
                    <a:pt x="646" y="96"/>
                    <a:pt x="646" y="96"/>
                  </a:cubicBezTo>
                  <a:cubicBezTo>
                    <a:pt x="646" y="86"/>
                    <a:pt x="654" y="78"/>
                    <a:pt x="664" y="78"/>
                  </a:cubicBezTo>
                  <a:cubicBezTo>
                    <a:pt x="672" y="78"/>
                    <a:pt x="672" y="78"/>
                    <a:pt x="672" y="78"/>
                  </a:cubicBezTo>
                  <a:cubicBezTo>
                    <a:pt x="672" y="70"/>
                    <a:pt x="672" y="70"/>
                    <a:pt x="672" y="70"/>
                  </a:cubicBezTo>
                  <a:cubicBezTo>
                    <a:pt x="672" y="37"/>
                    <a:pt x="672" y="37"/>
                    <a:pt x="672" y="37"/>
                  </a:cubicBezTo>
                  <a:cubicBezTo>
                    <a:pt x="672" y="29"/>
                    <a:pt x="672" y="29"/>
                    <a:pt x="672" y="29"/>
                  </a:cubicBezTo>
                  <a:cubicBezTo>
                    <a:pt x="664" y="29"/>
                    <a:pt x="664" y="29"/>
                    <a:pt x="664" y="29"/>
                  </a:cubicBezTo>
                  <a:cubicBezTo>
                    <a:pt x="654" y="29"/>
                    <a:pt x="646" y="21"/>
                    <a:pt x="646" y="11"/>
                  </a:cubicBezTo>
                  <a:cubicBezTo>
                    <a:pt x="646" y="10"/>
                    <a:pt x="646" y="9"/>
                    <a:pt x="646" y="9"/>
                  </a:cubicBezTo>
                  <a:cubicBezTo>
                    <a:pt x="647" y="0"/>
                    <a:pt x="647" y="0"/>
                    <a:pt x="647" y="0"/>
                  </a:cubicBezTo>
                  <a:close/>
                </a:path>
              </a:pathLst>
            </a:custGeom>
            <a:solidFill>
              <a:srgbClr val="F8D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14"/>
            <p:cNvSpPr>
              <a:spLocks/>
            </p:cNvSpPr>
            <p:nvPr/>
          </p:nvSpPr>
          <p:spPr bwMode="auto">
            <a:xfrm>
              <a:off x="4972051" y="2335213"/>
              <a:ext cx="200025" cy="195263"/>
            </a:xfrm>
            <a:custGeom>
              <a:avLst/>
              <a:gdLst>
                <a:gd name="T0" fmla="*/ 0 w 126"/>
                <a:gd name="T1" fmla="*/ 0 h 123"/>
                <a:gd name="T2" fmla="*/ 57 w 126"/>
                <a:gd name="T3" fmla="*/ 0 h 123"/>
                <a:gd name="T4" fmla="*/ 57 w 126"/>
                <a:gd name="T5" fmla="*/ 23 h 123"/>
                <a:gd name="T6" fmla="*/ 46 w 126"/>
                <a:gd name="T7" fmla="*/ 23 h 123"/>
                <a:gd name="T8" fmla="*/ 46 w 126"/>
                <a:gd name="T9" fmla="*/ 52 h 123"/>
                <a:gd name="T10" fmla="*/ 77 w 126"/>
                <a:gd name="T11" fmla="*/ 52 h 123"/>
                <a:gd name="T12" fmla="*/ 77 w 126"/>
                <a:gd name="T13" fmla="*/ 23 h 123"/>
                <a:gd name="T14" fmla="*/ 69 w 126"/>
                <a:gd name="T15" fmla="*/ 23 h 123"/>
                <a:gd name="T16" fmla="*/ 69 w 126"/>
                <a:gd name="T17" fmla="*/ 0 h 123"/>
                <a:gd name="T18" fmla="*/ 126 w 126"/>
                <a:gd name="T19" fmla="*/ 0 h 123"/>
                <a:gd name="T20" fmla="*/ 126 w 126"/>
                <a:gd name="T21" fmla="*/ 23 h 123"/>
                <a:gd name="T22" fmla="*/ 114 w 126"/>
                <a:gd name="T23" fmla="*/ 23 h 123"/>
                <a:gd name="T24" fmla="*/ 114 w 126"/>
                <a:gd name="T25" fmla="*/ 100 h 123"/>
                <a:gd name="T26" fmla="*/ 126 w 126"/>
                <a:gd name="T27" fmla="*/ 100 h 123"/>
                <a:gd name="T28" fmla="*/ 126 w 126"/>
                <a:gd name="T29" fmla="*/ 123 h 123"/>
                <a:gd name="T30" fmla="*/ 69 w 126"/>
                <a:gd name="T31" fmla="*/ 123 h 123"/>
                <a:gd name="T32" fmla="*/ 69 w 126"/>
                <a:gd name="T33" fmla="*/ 100 h 123"/>
                <a:gd name="T34" fmla="*/ 77 w 126"/>
                <a:gd name="T35" fmla="*/ 100 h 123"/>
                <a:gd name="T36" fmla="*/ 77 w 126"/>
                <a:gd name="T37" fmla="*/ 75 h 123"/>
                <a:gd name="T38" fmla="*/ 46 w 126"/>
                <a:gd name="T39" fmla="*/ 75 h 123"/>
                <a:gd name="T40" fmla="*/ 46 w 126"/>
                <a:gd name="T41" fmla="*/ 100 h 123"/>
                <a:gd name="T42" fmla="*/ 57 w 126"/>
                <a:gd name="T43" fmla="*/ 100 h 123"/>
                <a:gd name="T44" fmla="*/ 57 w 126"/>
                <a:gd name="T45" fmla="*/ 123 h 123"/>
                <a:gd name="T46" fmla="*/ 0 w 126"/>
                <a:gd name="T47" fmla="*/ 123 h 123"/>
                <a:gd name="T48" fmla="*/ 0 w 126"/>
                <a:gd name="T49" fmla="*/ 100 h 123"/>
                <a:gd name="T50" fmla="*/ 9 w 126"/>
                <a:gd name="T51" fmla="*/ 100 h 123"/>
                <a:gd name="T52" fmla="*/ 9 w 126"/>
                <a:gd name="T53" fmla="*/ 23 h 123"/>
                <a:gd name="T54" fmla="*/ 0 w 126"/>
                <a:gd name="T55" fmla="*/ 23 h 123"/>
                <a:gd name="T56" fmla="*/ 0 w 126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23">
                  <a:moveTo>
                    <a:pt x="0" y="0"/>
                  </a:moveTo>
                  <a:lnTo>
                    <a:pt x="57" y="0"/>
                  </a:lnTo>
                  <a:lnTo>
                    <a:pt x="57" y="23"/>
                  </a:lnTo>
                  <a:lnTo>
                    <a:pt x="46" y="23"/>
                  </a:lnTo>
                  <a:lnTo>
                    <a:pt x="46" y="52"/>
                  </a:lnTo>
                  <a:lnTo>
                    <a:pt x="77" y="52"/>
                  </a:lnTo>
                  <a:lnTo>
                    <a:pt x="77" y="23"/>
                  </a:lnTo>
                  <a:lnTo>
                    <a:pt x="69" y="23"/>
                  </a:lnTo>
                  <a:lnTo>
                    <a:pt x="69" y="0"/>
                  </a:lnTo>
                  <a:lnTo>
                    <a:pt x="126" y="0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14" y="100"/>
                  </a:lnTo>
                  <a:lnTo>
                    <a:pt x="126" y="100"/>
                  </a:lnTo>
                  <a:lnTo>
                    <a:pt x="126" y="123"/>
                  </a:lnTo>
                  <a:lnTo>
                    <a:pt x="69" y="123"/>
                  </a:lnTo>
                  <a:lnTo>
                    <a:pt x="69" y="100"/>
                  </a:lnTo>
                  <a:lnTo>
                    <a:pt x="77" y="100"/>
                  </a:lnTo>
                  <a:lnTo>
                    <a:pt x="77" y="75"/>
                  </a:lnTo>
                  <a:lnTo>
                    <a:pt x="46" y="75"/>
                  </a:lnTo>
                  <a:lnTo>
                    <a:pt x="46" y="100"/>
                  </a:lnTo>
                  <a:lnTo>
                    <a:pt x="57" y="100"/>
                  </a:lnTo>
                  <a:lnTo>
                    <a:pt x="57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9" y="100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15"/>
            <p:cNvSpPr>
              <a:spLocks noEditPoints="1"/>
            </p:cNvSpPr>
            <p:nvPr/>
          </p:nvSpPr>
          <p:spPr bwMode="auto">
            <a:xfrm>
              <a:off x="5180013" y="2335213"/>
              <a:ext cx="217488" cy="195263"/>
            </a:xfrm>
            <a:custGeom>
              <a:avLst/>
              <a:gdLst>
                <a:gd name="T0" fmla="*/ 137 w 137"/>
                <a:gd name="T1" fmla="*/ 123 h 123"/>
                <a:gd name="T2" fmla="*/ 69 w 137"/>
                <a:gd name="T3" fmla="*/ 123 h 123"/>
                <a:gd name="T4" fmla="*/ 69 w 137"/>
                <a:gd name="T5" fmla="*/ 100 h 123"/>
                <a:gd name="T6" fmla="*/ 86 w 137"/>
                <a:gd name="T7" fmla="*/ 100 h 123"/>
                <a:gd name="T8" fmla="*/ 83 w 137"/>
                <a:gd name="T9" fmla="*/ 89 h 123"/>
                <a:gd name="T10" fmla="*/ 46 w 137"/>
                <a:gd name="T11" fmla="*/ 89 h 123"/>
                <a:gd name="T12" fmla="*/ 43 w 137"/>
                <a:gd name="T13" fmla="*/ 100 h 123"/>
                <a:gd name="T14" fmla="*/ 54 w 137"/>
                <a:gd name="T15" fmla="*/ 100 h 123"/>
                <a:gd name="T16" fmla="*/ 54 w 137"/>
                <a:gd name="T17" fmla="*/ 123 h 123"/>
                <a:gd name="T18" fmla="*/ 0 w 137"/>
                <a:gd name="T19" fmla="*/ 123 h 123"/>
                <a:gd name="T20" fmla="*/ 0 w 137"/>
                <a:gd name="T21" fmla="*/ 100 h 123"/>
                <a:gd name="T22" fmla="*/ 12 w 137"/>
                <a:gd name="T23" fmla="*/ 100 h 123"/>
                <a:gd name="T24" fmla="*/ 35 w 137"/>
                <a:gd name="T25" fmla="*/ 23 h 123"/>
                <a:gd name="T26" fmla="*/ 29 w 137"/>
                <a:gd name="T27" fmla="*/ 23 h 123"/>
                <a:gd name="T28" fmla="*/ 29 w 137"/>
                <a:gd name="T29" fmla="*/ 0 h 123"/>
                <a:gd name="T30" fmla="*/ 94 w 137"/>
                <a:gd name="T31" fmla="*/ 0 h 123"/>
                <a:gd name="T32" fmla="*/ 126 w 137"/>
                <a:gd name="T33" fmla="*/ 100 h 123"/>
                <a:gd name="T34" fmla="*/ 137 w 137"/>
                <a:gd name="T35" fmla="*/ 100 h 123"/>
                <a:gd name="T36" fmla="*/ 137 w 137"/>
                <a:gd name="T37" fmla="*/ 123 h 123"/>
                <a:gd name="T38" fmla="*/ 52 w 137"/>
                <a:gd name="T39" fmla="*/ 66 h 123"/>
                <a:gd name="T40" fmla="*/ 74 w 137"/>
                <a:gd name="T41" fmla="*/ 66 h 123"/>
                <a:gd name="T42" fmla="*/ 63 w 137"/>
                <a:gd name="T43" fmla="*/ 29 h 123"/>
                <a:gd name="T44" fmla="*/ 52 w 137"/>
                <a:gd name="T45" fmla="*/ 6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" h="123">
                  <a:moveTo>
                    <a:pt x="137" y="123"/>
                  </a:moveTo>
                  <a:lnTo>
                    <a:pt x="69" y="123"/>
                  </a:lnTo>
                  <a:lnTo>
                    <a:pt x="69" y="100"/>
                  </a:lnTo>
                  <a:lnTo>
                    <a:pt x="86" y="100"/>
                  </a:lnTo>
                  <a:lnTo>
                    <a:pt x="83" y="89"/>
                  </a:lnTo>
                  <a:lnTo>
                    <a:pt x="46" y="89"/>
                  </a:lnTo>
                  <a:lnTo>
                    <a:pt x="43" y="100"/>
                  </a:lnTo>
                  <a:lnTo>
                    <a:pt x="54" y="100"/>
                  </a:lnTo>
                  <a:lnTo>
                    <a:pt x="54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35" y="23"/>
                  </a:lnTo>
                  <a:lnTo>
                    <a:pt x="29" y="23"/>
                  </a:lnTo>
                  <a:lnTo>
                    <a:pt x="29" y="0"/>
                  </a:lnTo>
                  <a:lnTo>
                    <a:pt x="94" y="0"/>
                  </a:lnTo>
                  <a:lnTo>
                    <a:pt x="126" y="100"/>
                  </a:lnTo>
                  <a:lnTo>
                    <a:pt x="137" y="100"/>
                  </a:lnTo>
                  <a:lnTo>
                    <a:pt x="137" y="123"/>
                  </a:lnTo>
                  <a:close/>
                  <a:moveTo>
                    <a:pt x="52" y="66"/>
                  </a:moveTo>
                  <a:lnTo>
                    <a:pt x="74" y="66"/>
                  </a:lnTo>
                  <a:lnTo>
                    <a:pt x="63" y="29"/>
                  </a:lnTo>
                  <a:lnTo>
                    <a:pt x="52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16"/>
            <p:cNvSpPr>
              <a:spLocks noEditPoints="1"/>
            </p:cNvSpPr>
            <p:nvPr/>
          </p:nvSpPr>
          <p:spPr bwMode="auto">
            <a:xfrm>
              <a:off x="5411788" y="2335213"/>
              <a:ext cx="166688" cy="195263"/>
            </a:xfrm>
            <a:custGeom>
              <a:avLst/>
              <a:gdLst>
                <a:gd name="T0" fmla="*/ 0 w 37"/>
                <a:gd name="T1" fmla="*/ 0 h 43"/>
                <a:gd name="T2" fmla="*/ 20 w 37"/>
                <a:gd name="T3" fmla="*/ 0 h 43"/>
                <a:gd name="T4" fmla="*/ 37 w 37"/>
                <a:gd name="T5" fmla="*/ 13 h 43"/>
                <a:gd name="T6" fmla="*/ 21 w 37"/>
                <a:gd name="T7" fmla="*/ 25 h 43"/>
                <a:gd name="T8" fmla="*/ 16 w 37"/>
                <a:gd name="T9" fmla="*/ 25 h 43"/>
                <a:gd name="T10" fmla="*/ 16 w 37"/>
                <a:gd name="T11" fmla="*/ 35 h 43"/>
                <a:gd name="T12" fmla="*/ 20 w 37"/>
                <a:gd name="T13" fmla="*/ 35 h 43"/>
                <a:gd name="T14" fmla="*/ 20 w 37"/>
                <a:gd name="T15" fmla="*/ 43 h 43"/>
                <a:gd name="T16" fmla="*/ 0 w 37"/>
                <a:gd name="T17" fmla="*/ 43 h 43"/>
                <a:gd name="T18" fmla="*/ 0 w 37"/>
                <a:gd name="T19" fmla="*/ 35 h 43"/>
                <a:gd name="T20" fmla="*/ 3 w 37"/>
                <a:gd name="T21" fmla="*/ 35 h 43"/>
                <a:gd name="T22" fmla="*/ 3 w 37"/>
                <a:gd name="T23" fmla="*/ 8 h 43"/>
                <a:gd name="T24" fmla="*/ 0 w 37"/>
                <a:gd name="T25" fmla="*/ 8 h 43"/>
                <a:gd name="T26" fmla="*/ 0 w 37"/>
                <a:gd name="T27" fmla="*/ 0 h 43"/>
                <a:gd name="T28" fmla="*/ 16 w 37"/>
                <a:gd name="T29" fmla="*/ 8 h 43"/>
                <a:gd name="T30" fmla="*/ 16 w 37"/>
                <a:gd name="T31" fmla="*/ 19 h 43"/>
                <a:gd name="T32" fmla="*/ 19 w 37"/>
                <a:gd name="T33" fmla="*/ 19 h 43"/>
                <a:gd name="T34" fmla="*/ 25 w 37"/>
                <a:gd name="T35" fmla="*/ 14 h 43"/>
                <a:gd name="T36" fmla="*/ 19 w 37"/>
                <a:gd name="T37" fmla="*/ 8 h 43"/>
                <a:gd name="T38" fmla="*/ 16 w 37"/>
                <a:gd name="T3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4" y="0"/>
                    <a:pt x="37" y="6"/>
                    <a:pt x="37" y="13"/>
                  </a:cubicBezTo>
                  <a:cubicBezTo>
                    <a:pt x="37" y="21"/>
                    <a:pt x="29" y="25"/>
                    <a:pt x="21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5" y="17"/>
                    <a:pt x="25" y="14"/>
                  </a:cubicBezTo>
                  <a:cubicBezTo>
                    <a:pt x="25" y="10"/>
                    <a:pt x="22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17"/>
            <p:cNvSpPr>
              <a:spLocks noEditPoints="1"/>
            </p:cNvSpPr>
            <p:nvPr/>
          </p:nvSpPr>
          <p:spPr bwMode="auto">
            <a:xfrm>
              <a:off x="5588001" y="2335213"/>
              <a:ext cx="166688" cy="195263"/>
            </a:xfrm>
            <a:custGeom>
              <a:avLst/>
              <a:gdLst>
                <a:gd name="T0" fmla="*/ 0 w 37"/>
                <a:gd name="T1" fmla="*/ 0 h 43"/>
                <a:gd name="T2" fmla="*/ 20 w 37"/>
                <a:gd name="T3" fmla="*/ 0 h 43"/>
                <a:gd name="T4" fmla="*/ 37 w 37"/>
                <a:gd name="T5" fmla="*/ 13 h 43"/>
                <a:gd name="T6" fmla="*/ 21 w 37"/>
                <a:gd name="T7" fmla="*/ 25 h 43"/>
                <a:gd name="T8" fmla="*/ 16 w 37"/>
                <a:gd name="T9" fmla="*/ 25 h 43"/>
                <a:gd name="T10" fmla="*/ 16 w 37"/>
                <a:gd name="T11" fmla="*/ 35 h 43"/>
                <a:gd name="T12" fmla="*/ 20 w 37"/>
                <a:gd name="T13" fmla="*/ 35 h 43"/>
                <a:gd name="T14" fmla="*/ 20 w 37"/>
                <a:gd name="T15" fmla="*/ 43 h 43"/>
                <a:gd name="T16" fmla="*/ 0 w 37"/>
                <a:gd name="T17" fmla="*/ 43 h 43"/>
                <a:gd name="T18" fmla="*/ 0 w 37"/>
                <a:gd name="T19" fmla="*/ 35 h 43"/>
                <a:gd name="T20" fmla="*/ 3 w 37"/>
                <a:gd name="T21" fmla="*/ 35 h 43"/>
                <a:gd name="T22" fmla="*/ 3 w 37"/>
                <a:gd name="T23" fmla="*/ 8 h 43"/>
                <a:gd name="T24" fmla="*/ 0 w 37"/>
                <a:gd name="T25" fmla="*/ 8 h 43"/>
                <a:gd name="T26" fmla="*/ 0 w 37"/>
                <a:gd name="T27" fmla="*/ 0 h 43"/>
                <a:gd name="T28" fmla="*/ 16 w 37"/>
                <a:gd name="T29" fmla="*/ 8 h 43"/>
                <a:gd name="T30" fmla="*/ 16 w 37"/>
                <a:gd name="T31" fmla="*/ 19 h 43"/>
                <a:gd name="T32" fmla="*/ 19 w 37"/>
                <a:gd name="T33" fmla="*/ 19 h 43"/>
                <a:gd name="T34" fmla="*/ 25 w 37"/>
                <a:gd name="T35" fmla="*/ 14 h 43"/>
                <a:gd name="T36" fmla="*/ 19 w 37"/>
                <a:gd name="T37" fmla="*/ 8 h 43"/>
                <a:gd name="T38" fmla="*/ 16 w 37"/>
                <a:gd name="T3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4" y="0"/>
                    <a:pt x="37" y="6"/>
                    <a:pt x="37" y="13"/>
                  </a:cubicBezTo>
                  <a:cubicBezTo>
                    <a:pt x="37" y="21"/>
                    <a:pt x="29" y="25"/>
                    <a:pt x="21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5" y="17"/>
                    <a:pt x="25" y="14"/>
                  </a:cubicBezTo>
                  <a:cubicBezTo>
                    <a:pt x="25" y="10"/>
                    <a:pt x="23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18"/>
            <p:cNvSpPr>
              <a:spLocks/>
            </p:cNvSpPr>
            <p:nvPr/>
          </p:nvSpPr>
          <p:spPr bwMode="auto">
            <a:xfrm>
              <a:off x="5754688" y="2335213"/>
              <a:ext cx="190500" cy="195263"/>
            </a:xfrm>
            <a:custGeom>
              <a:avLst/>
              <a:gdLst>
                <a:gd name="T0" fmla="*/ 23 w 42"/>
                <a:gd name="T1" fmla="*/ 20 h 43"/>
                <a:gd name="T2" fmla="*/ 26 w 42"/>
                <a:gd name="T3" fmla="*/ 14 h 43"/>
                <a:gd name="T4" fmla="*/ 29 w 42"/>
                <a:gd name="T5" fmla="*/ 8 h 43"/>
                <a:gd name="T6" fmla="*/ 26 w 42"/>
                <a:gd name="T7" fmla="*/ 8 h 43"/>
                <a:gd name="T8" fmla="*/ 26 w 42"/>
                <a:gd name="T9" fmla="*/ 0 h 43"/>
                <a:gd name="T10" fmla="*/ 42 w 42"/>
                <a:gd name="T11" fmla="*/ 0 h 43"/>
                <a:gd name="T12" fmla="*/ 42 w 42"/>
                <a:gd name="T13" fmla="*/ 8 h 43"/>
                <a:gd name="T14" fmla="*/ 39 w 42"/>
                <a:gd name="T15" fmla="*/ 8 h 43"/>
                <a:gd name="T16" fmla="*/ 28 w 42"/>
                <a:gd name="T17" fmla="*/ 28 h 43"/>
                <a:gd name="T18" fmla="*/ 28 w 42"/>
                <a:gd name="T19" fmla="*/ 35 h 43"/>
                <a:gd name="T20" fmla="*/ 31 w 42"/>
                <a:gd name="T21" fmla="*/ 35 h 43"/>
                <a:gd name="T22" fmla="*/ 31 w 42"/>
                <a:gd name="T23" fmla="*/ 43 h 43"/>
                <a:gd name="T24" fmla="*/ 11 w 42"/>
                <a:gd name="T25" fmla="*/ 43 h 43"/>
                <a:gd name="T26" fmla="*/ 11 w 42"/>
                <a:gd name="T27" fmla="*/ 35 h 43"/>
                <a:gd name="T28" fmla="*/ 15 w 42"/>
                <a:gd name="T29" fmla="*/ 35 h 43"/>
                <a:gd name="T30" fmla="*/ 15 w 42"/>
                <a:gd name="T31" fmla="*/ 28 h 43"/>
                <a:gd name="T32" fmla="*/ 3 w 42"/>
                <a:gd name="T33" fmla="*/ 8 h 43"/>
                <a:gd name="T34" fmla="*/ 0 w 42"/>
                <a:gd name="T35" fmla="*/ 8 h 43"/>
                <a:gd name="T36" fmla="*/ 0 w 42"/>
                <a:gd name="T37" fmla="*/ 0 h 43"/>
                <a:gd name="T38" fmla="*/ 21 w 42"/>
                <a:gd name="T39" fmla="*/ 0 h 43"/>
                <a:gd name="T40" fmla="*/ 21 w 42"/>
                <a:gd name="T41" fmla="*/ 8 h 43"/>
                <a:gd name="T42" fmla="*/ 18 w 42"/>
                <a:gd name="T43" fmla="*/ 8 h 43"/>
                <a:gd name="T44" fmla="*/ 21 w 42"/>
                <a:gd name="T45" fmla="*/ 15 h 43"/>
                <a:gd name="T46" fmla="*/ 23 w 42"/>
                <a:gd name="T47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43">
                  <a:moveTo>
                    <a:pt x="23" y="20"/>
                  </a:moveTo>
                  <a:cubicBezTo>
                    <a:pt x="24" y="18"/>
                    <a:pt x="25" y="16"/>
                    <a:pt x="26" y="1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6"/>
                    <a:pt x="23" y="18"/>
                    <a:pt x="2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19"/>
            <p:cNvSpPr>
              <a:spLocks/>
            </p:cNvSpPr>
            <p:nvPr/>
          </p:nvSpPr>
          <p:spPr bwMode="auto">
            <a:xfrm>
              <a:off x="6016626" y="2335213"/>
              <a:ext cx="212725" cy="195263"/>
            </a:xfrm>
            <a:custGeom>
              <a:avLst/>
              <a:gdLst>
                <a:gd name="T0" fmla="*/ 134 w 134"/>
                <a:gd name="T1" fmla="*/ 23 h 123"/>
                <a:gd name="T2" fmla="*/ 123 w 134"/>
                <a:gd name="T3" fmla="*/ 23 h 123"/>
                <a:gd name="T4" fmla="*/ 123 w 134"/>
                <a:gd name="T5" fmla="*/ 123 h 123"/>
                <a:gd name="T6" fmla="*/ 86 w 134"/>
                <a:gd name="T7" fmla="*/ 123 h 123"/>
                <a:gd name="T8" fmla="*/ 40 w 134"/>
                <a:gd name="T9" fmla="*/ 57 h 123"/>
                <a:gd name="T10" fmla="*/ 40 w 134"/>
                <a:gd name="T11" fmla="*/ 100 h 123"/>
                <a:gd name="T12" fmla="*/ 54 w 134"/>
                <a:gd name="T13" fmla="*/ 100 h 123"/>
                <a:gd name="T14" fmla="*/ 54 w 134"/>
                <a:gd name="T15" fmla="*/ 123 h 123"/>
                <a:gd name="T16" fmla="*/ 0 w 134"/>
                <a:gd name="T17" fmla="*/ 123 h 123"/>
                <a:gd name="T18" fmla="*/ 0 w 134"/>
                <a:gd name="T19" fmla="*/ 100 h 123"/>
                <a:gd name="T20" fmla="*/ 12 w 134"/>
                <a:gd name="T21" fmla="*/ 100 h 123"/>
                <a:gd name="T22" fmla="*/ 12 w 134"/>
                <a:gd name="T23" fmla="*/ 23 h 123"/>
                <a:gd name="T24" fmla="*/ 0 w 134"/>
                <a:gd name="T25" fmla="*/ 23 h 123"/>
                <a:gd name="T26" fmla="*/ 0 w 134"/>
                <a:gd name="T27" fmla="*/ 0 h 123"/>
                <a:gd name="T28" fmla="*/ 51 w 134"/>
                <a:gd name="T29" fmla="*/ 0 h 123"/>
                <a:gd name="T30" fmla="*/ 94 w 134"/>
                <a:gd name="T31" fmla="*/ 66 h 123"/>
                <a:gd name="T32" fmla="*/ 94 w 134"/>
                <a:gd name="T33" fmla="*/ 23 h 123"/>
                <a:gd name="T34" fmla="*/ 83 w 134"/>
                <a:gd name="T35" fmla="*/ 23 h 123"/>
                <a:gd name="T36" fmla="*/ 83 w 134"/>
                <a:gd name="T37" fmla="*/ 0 h 123"/>
                <a:gd name="T38" fmla="*/ 134 w 134"/>
                <a:gd name="T39" fmla="*/ 0 h 123"/>
                <a:gd name="T40" fmla="*/ 134 w 134"/>
                <a:gd name="T41" fmla="*/ 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123">
                  <a:moveTo>
                    <a:pt x="134" y="23"/>
                  </a:moveTo>
                  <a:lnTo>
                    <a:pt x="123" y="23"/>
                  </a:lnTo>
                  <a:lnTo>
                    <a:pt x="123" y="123"/>
                  </a:lnTo>
                  <a:lnTo>
                    <a:pt x="86" y="123"/>
                  </a:lnTo>
                  <a:lnTo>
                    <a:pt x="40" y="57"/>
                  </a:lnTo>
                  <a:lnTo>
                    <a:pt x="40" y="100"/>
                  </a:lnTo>
                  <a:lnTo>
                    <a:pt x="54" y="100"/>
                  </a:lnTo>
                  <a:lnTo>
                    <a:pt x="54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12" y="23"/>
                  </a:lnTo>
                  <a:lnTo>
                    <a:pt x="0" y="23"/>
                  </a:lnTo>
                  <a:lnTo>
                    <a:pt x="0" y="0"/>
                  </a:lnTo>
                  <a:lnTo>
                    <a:pt x="51" y="0"/>
                  </a:lnTo>
                  <a:lnTo>
                    <a:pt x="94" y="66"/>
                  </a:lnTo>
                  <a:lnTo>
                    <a:pt x="94" y="23"/>
                  </a:lnTo>
                  <a:lnTo>
                    <a:pt x="83" y="23"/>
                  </a:lnTo>
                  <a:lnTo>
                    <a:pt x="83" y="0"/>
                  </a:lnTo>
                  <a:lnTo>
                    <a:pt x="134" y="0"/>
                  </a:lnTo>
                  <a:lnTo>
                    <a:pt x="134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0"/>
            <p:cNvSpPr>
              <a:spLocks/>
            </p:cNvSpPr>
            <p:nvPr/>
          </p:nvSpPr>
          <p:spPr bwMode="auto">
            <a:xfrm>
              <a:off x="6243638" y="2335213"/>
              <a:ext cx="166688" cy="195263"/>
            </a:xfrm>
            <a:custGeom>
              <a:avLst/>
              <a:gdLst>
                <a:gd name="T0" fmla="*/ 0 w 105"/>
                <a:gd name="T1" fmla="*/ 0 h 123"/>
                <a:gd name="T2" fmla="*/ 105 w 105"/>
                <a:gd name="T3" fmla="*/ 0 h 123"/>
                <a:gd name="T4" fmla="*/ 105 w 105"/>
                <a:gd name="T5" fmla="*/ 40 h 123"/>
                <a:gd name="T6" fmla="*/ 74 w 105"/>
                <a:gd name="T7" fmla="*/ 40 h 123"/>
                <a:gd name="T8" fmla="*/ 74 w 105"/>
                <a:gd name="T9" fmla="*/ 23 h 123"/>
                <a:gd name="T10" fmla="*/ 48 w 105"/>
                <a:gd name="T11" fmla="*/ 23 h 123"/>
                <a:gd name="T12" fmla="*/ 48 w 105"/>
                <a:gd name="T13" fmla="*/ 49 h 123"/>
                <a:gd name="T14" fmla="*/ 79 w 105"/>
                <a:gd name="T15" fmla="*/ 49 h 123"/>
                <a:gd name="T16" fmla="*/ 79 w 105"/>
                <a:gd name="T17" fmla="*/ 72 h 123"/>
                <a:gd name="T18" fmla="*/ 48 w 105"/>
                <a:gd name="T19" fmla="*/ 72 h 123"/>
                <a:gd name="T20" fmla="*/ 48 w 105"/>
                <a:gd name="T21" fmla="*/ 100 h 123"/>
                <a:gd name="T22" fmla="*/ 74 w 105"/>
                <a:gd name="T23" fmla="*/ 100 h 123"/>
                <a:gd name="T24" fmla="*/ 74 w 105"/>
                <a:gd name="T25" fmla="*/ 83 h 123"/>
                <a:gd name="T26" fmla="*/ 105 w 105"/>
                <a:gd name="T27" fmla="*/ 83 h 123"/>
                <a:gd name="T28" fmla="*/ 105 w 105"/>
                <a:gd name="T29" fmla="*/ 123 h 123"/>
                <a:gd name="T30" fmla="*/ 0 w 105"/>
                <a:gd name="T31" fmla="*/ 123 h 123"/>
                <a:gd name="T32" fmla="*/ 0 w 105"/>
                <a:gd name="T33" fmla="*/ 100 h 123"/>
                <a:gd name="T34" fmla="*/ 11 w 105"/>
                <a:gd name="T35" fmla="*/ 100 h 123"/>
                <a:gd name="T36" fmla="*/ 11 w 105"/>
                <a:gd name="T37" fmla="*/ 23 h 123"/>
                <a:gd name="T38" fmla="*/ 0 w 105"/>
                <a:gd name="T39" fmla="*/ 23 h 123"/>
                <a:gd name="T40" fmla="*/ 0 w 10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23">
                  <a:moveTo>
                    <a:pt x="0" y="0"/>
                  </a:moveTo>
                  <a:lnTo>
                    <a:pt x="105" y="0"/>
                  </a:lnTo>
                  <a:lnTo>
                    <a:pt x="105" y="40"/>
                  </a:lnTo>
                  <a:lnTo>
                    <a:pt x="74" y="40"/>
                  </a:lnTo>
                  <a:lnTo>
                    <a:pt x="74" y="23"/>
                  </a:lnTo>
                  <a:lnTo>
                    <a:pt x="48" y="23"/>
                  </a:lnTo>
                  <a:lnTo>
                    <a:pt x="48" y="49"/>
                  </a:lnTo>
                  <a:lnTo>
                    <a:pt x="79" y="49"/>
                  </a:lnTo>
                  <a:lnTo>
                    <a:pt x="79" y="72"/>
                  </a:lnTo>
                  <a:lnTo>
                    <a:pt x="48" y="72"/>
                  </a:lnTo>
                  <a:lnTo>
                    <a:pt x="48" y="100"/>
                  </a:lnTo>
                  <a:lnTo>
                    <a:pt x="74" y="100"/>
                  </a:lnTo>
                  <a:lnTo>
                    <a:pt x="74" y="83"/>
                  </a:lnTo>
                  <a:lnTo>
                    <a:pt x="105" y="83"/>
                  </a:lnTo>
                  <a:lnTo>
                    <a:pt x="10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1" y="100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1"/>
            <p:cNvSpPr>
              <a:spLocks/>
            </p:cNvSpPr>
            <p:nvPr/>
          </p:nvSpPr>
          <p:spPr bwMode="auto">
            <a:xfrm>
              <a:off x="6415088" y="2335213"/>
              <a:ext cx="284163" cy="195263"/>
            </a:xfrm>
            <a:custGeom>
              <a:avLst/>
              <a:gdLst>
                <a:gd name="T0" fmla="*/ 20 w 63"/>
                <a:gd name="T1" fmla="*/ 29 h 43"/>
                <a:gd name="T2" fmla="*/ 23 w 63"/>
                <a:gd name="T3" fmla="*/ 14 h 43"/>
                <a:gd name="T4" fmla="*/ 26 w 63"/>
                <a:gd name="T5" fmla="*/ 0 h 43"/>
                <a:gd name="T6" fmla="*/ 39 w 63"/>
                <a:gd name="T7" fmla="*/ 0 h 43"/>
                <a:gd name="T8" fmla="*/ 43 w 63"/>
                <a:gd name="T9" fmla="*/ 17 h 43"/>
                <a:gd name="T10" fmla="*/ 45 w 63"/>
                <a:gd name="T11" fmla="*/ 29 h 43"/>
                <a:gd name="T12" fmla="*/ 45 w 63"/>
                <a:gd name="T13" fmla="*/ 29 h 43"/>
                <a:gd name="T14" fmla="*/ 47 w 63"/>
                <a:gd name="T15" fmla="*/ 17 h 43"/>
                <a:gd name="T16" fmla="*/ 49 w 63"/>
                <a:gd name="T17" fmla="*/ 8 h 43"/>
                <a:gd name="T18" fmla="*/ 46 w 63"/>
                <a:gd name="T19" fmla="*/ 8 h 43"/>
                <a:gd name="T20" fmla="*/ 46 w 63"/>
                <a:gd name="T21" fmla="*/ 0 h 43"/>
                <a:gd name="T22" fmla="*/ 63 w 63"/>
                <a:gd name="T23" fmla="*/ 0 h 43"/>
                <a:gd name="T24" fmla="*/ 63 w 63"/>
                <a:gd name="T25" fmla="*/ 8 h 43"/>
                <a:gd name="T26" fmla="*/ 60 w 63"/>
                <a:gd name="T27" fmla="*/ 8 h 43"/>
                <a:gd name="T28" fmla="*/ 51 w 63"/>
                <a:gd name="T29" fmla="*/ 43 h 43"/>
                <a:gd name="T30" fmla="*/ 36 w 63"/>
                <a:gd name="T31" fmla="*/ 43 h 43"/>
                <a:gd name="T32" fmla="*/ 33 w 63"/>
                <a:gd name="T33" fmla="*/ 28 h 43"/>
                <a:gd name="T34" fmla="*/ 31 w 63"/>
                <a:gd name="T35" fmla="*/ 21 h 43"/>
                <a:gd name="T36" fmla="*/ 31 w 63"/>
                <a:gd name="T37" fmla="*/ 21 h 43"/>
                <a:gd name="T38" fmla="*/ 29 w 63"/>
                <a:gd name="T39" fmla="*/ 28 h 43"/>
                <a:gd name="T40" fmla="*/ 26 w 63"/>
                <a:gd name="T41" fmla="*/ 43 h 43"/>
                <a:gd name="T42" fmla="*/ 11 w 63"/>
                <a:gd name="T43" fmla="*/ 43 h 43"/>
                <a:gd name="T44" fmla="*/ 3 w 63"/>
                <a:gd name="T45" fmla="*/ 8 h 43"/>
                <a:gd name="T46" fmla="*/ 0 w 63"/>
                <a:gd name="T47" fmla="*/ 8 h 43"/>
                <a:gd name="T48" fmla="*/ 0 w 63"/>
                <a:gd name="T49" fmla="*/ 0 h 43"/>
                <a:gd name="T50" fmla="*/ 20 w 63"/>
                <a:gd name="T51" fmla="*/ 0 h 43"/>
                <a:gd name="T52" fmla="*/ 20 w 63"/>
                <a:gd name="T53" fmla="*/ 8 h 43"/>
                <a:gd name="T54" fmla="*/ 17 w 63"/>
                <a:gd name="T55" fmla="*/ 8 h 43"/>
                <a:gd name="T56" fmla="*/ 18 w 63"/>
                <a:gd name="T57" fmla="*/ 17 h 43"/>
                <a:gd name="T58" fmla="*/ 20 w 63"/>
                <a:gd name="T59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43">
                  <a:moveTo>
                    <a:pt x="20" y="29"/>
                  </a:moveTo>
                  <a:cubicBezTo>
                    <a:pt x="21" y="27"/>
                    <a:pt x="22" y="20"/>
                    <a:pt x="23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21"/>
                    <a:pt x="45" y="26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6"/>
                    <a:pt x="46" y="20"/>
                    <a:pt x="47" y="1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6"/>
                    <a:pt x="31" y="23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3"/>
                    <a:pt x="30" y="27"/>
                    <a:pt x="29" y="28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20"/>
                    <a:pt x="20" y="27"/>
                    <a:pt x="2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2"/>
            <p:cNvSpPr>
              <a:spLocks/>
            </p:cNvSpPr>
            <p:nvPr/>
          </p:nvSpPr>
          <p:spPr bwMode="auto">
            <a:xfrm>
              <a:off x="6762751" y="2335213"/>
              <a:ext cx="190500" cy="195263"/>
            </a:xfrm>
            <a:custGeom>
              <a:avLst/>
              <a:gdLst>
                <a:gd name="T0" fmla="*/ 24 w 42"/>
                <a:gd name="T1" fmla="*/ 20 h 43"/>
                <a:gd name="T2" fmla="*/ 26 w 42"/>
                <a:gd name="T3" fmla="*/ 14 h 43"/>
                <a:gd name="T4" fmla="*/ 29 w 42"/>
                <a:gd name="T5" fmla="*/ 8 h 43"/>
                <a:gd name="T6" fmla="*/ 26 w 42"/>
                <a:gd name="T7" fmla="*/ 8 h 43"/>
                <a:gd name="T8" fmla="*/ 26 w 42"/>
                <a:gd name="T9" fmla="*/ 0 h 43"/>
                <a:gd name="T10" fmla="*/ 42 w 42"/>
                <a:gd name="T11" fmla="*/ 0 h 43"/>
                <a:gd name="T12" fmla="*/ 42 w 42"/>
                <a:gd name="T13" fmla="*/ 8 h 43"/>
                <a:gd name="T14" fmla="*/ 39 w 42"/>
                <a:gd name="T15" fmla="*/ 8 h 43"/>
                <a:gd name="T16" fmla="*/ 28 w 42"/>
                <a:gd name="T17" fmla="*/ 28 h 43"/>
                <a:gd name="T18" fmla="*/ 28 w 42"/>
                <a:gd name="T19" fmla="*/ 35 h 43"/>
                <a:gd name="T20" fmla="*/ 31 w 42"/>
                <a:gd name="T21" fmla="*/ 35 h 43"/>
                <a:gd name="T22" fmla="*/ 31 w 42"/>
                <a:gd name="T23" fmla="*/ 43 h 43"/>
                <a:gd name="T24" fmla="*/ 12 w 42"/>
                <a:gd name="T25" fmla="*/ 43 h 43"/>
                <a:gd name="T26" fmla="*/ 12 w 42"/>
                <a:gd name="T27" fmla="*/ 35 h 43"/>
                <a:gd name="T28" fmla="*/ 15 w 42"/>
                <a:gd name="T29" fmla="*/ 35 h 43"/>
                <a:gd name="T30" fmla="*/ 15 w 42"/>
                <a:gd name="T31" fmla="*/ 28 h 43"/>
                <a:gd name="T32" fmla="*/ 3 w 42"/>
                <a:gd name="T33" fmla="*/ 8 h 43"/>
                <a:gd name="T34" fmla="*/ 0 w 42"/>
                <a:gd name="T35" fmla="*/ 8 h 43"/>
                <a:gd name="T36" fmla="*/ 0 w 42"/>
                <a:gd name="T37" fmla="*/ 0 h 43"/>
                <a:gd name="T38" fmla="*/ 21 w 42"/>
                <a:gd name="T39" fmla="*/ 0 h 43"/>
                <a:gd name="T40" fmla="*/ 21 w 42"/>
                <a:gd name="T41" fmla="*/ 8 h 43"/>
                <a:gd name="T42" fmla="*/ 18 w 42"/>
                <a:gd name="T43" fmla="*/ 8 h 43"/>
                <a:gd name="T44" fmla="*/ 22 w 42"/>
                <a:gd name="T45" fmla="*/ 15 h 43"/>
                <a:gd name="T46" fmla="*/ 23 w 42"/>
                <a:gd name="T47" fmla="*/ 20 h 43"/>
                <a:gd name="T48" fmla="*/ 24 w 42"/>
                <a:gd name="T4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43">
                  <a:moveTo>
                    <a:pt x="24" y="20"/>
                  </a:moveTo>
                  <a:cubicBezTo>
                    <a:pt x="24" y="18"/>
                    <a:pt x="25" y="16"/>
                    <a:pt x="26" y="1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3" y="18"/>
                    <a:pt x="23" y="20"/>
                  </a:cubicBezTo>
                  <a:lnTo>
                    <a:pt x="2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3"/>
            <p:cNvSpPr>
              <a:spLocks/>
            </p:cNvSpPr>
            <p:nvPr/>
          </p:nvSpPr>
          <p:spPr bwMode="auto">
            <a:xfrm>
              <a:off x="6958013" y="2335213"/>
              <a:ext cx="166688" cy="195263"/>
            </a:xfrm>
            <a:custGeom>
              <a:avLst/>
              <a:gdLst>
                <a:gd name="T0" fmla="*/ 0 w 105"/>
                <a:gd name="T1" fmla="*/ 0 h 123"/>
                <a:gd name="T2" fmla="*/ 105 w 105"/>
                <a:gd name="T3" fmla="*/ 0 h 123"/>
                <a:gd name="T4" fmla="*/ 105 w 105"/>
                <a:gd name="T5" fmla="*/ 40 h 123"/>
                <a:gd name="T6" fmla="*/ 76 w 105"/>
                <a:gd name="T7" fmla="*/ 40 h 123"/>
                <a:gd name="T8" fmla="*/ 76 w 105"/>
                <a:gd name="T9" fmla="*/ 23 h 123"/>
                <a:gd name="T10" fmla="*/ 48 w 105"/>
                <a:gd name="T11" fmla="*/ 23 h 123"/>
                <a:gd name="T12" fmla="*/ 48 w 105"/>
                <a:gd name="T13" fmla="*/ 49 h 123"/>
                <a:gd name="T14" fmla="*/ 79 w 105"/>
                <a:gd name="T15" fmla="*/ 49 h 123"/>
                <a:gd name="T16" fmla="*/ 79 w 105"/>
                <a:gd name="T17" fmla="*/ 72 h 123"/>
                <a:gd name="T18" fmla="*/ 48 w 105"/>
                <a:gd name="T19" fmla="*/ 72 h 123"/>
                <a:gd name="T20" fmla="*/ 48 w 105"/>
                <a:gd name="T21" fmla="*/ 100 h 123"/>
                <a:gd name="T22" fmla="*/ 76 w 105"/>
                <a:gd name="T23" fmla="*/ 100 h 123"/>
                <a:gd name="T24" fmla="*/ 76 w 105"/>
                <a:gd name="T25" fmla="*/ 83 h 123"/>
                <a:gd name="T26" fmla="*/ 105 w 105"/>
                <a:gd name="T27" fmla="*/ 83 h 123"/>
                <a:gd name="T28" fmla="*/ 105 w 105"/>
                <a:gd name="T29" fmla="*/ 123 h 123"/>
                <a:gd name="T30" fmla="*/ 0 w 105"/>
                <a:gd name="T31" fmla="*/ 123 h 123"/>
                <a:gd name="T32" fmla="*/ 0 w 105"/>
                <a:gd name="T33" fmla="*/ 100 h 123"/>
                <a:gd name="T34" fmla="*/ 11 w 105"/>
                <a:gd name="T35" fmla="*/ 100 h 123"/>
                <a:gd name="T36" fmla="*/ 11 w 105"/>
                <a:gd name="T37" fmla="*/ 23 h 123"/>
                <a:gd name="T38" fmla="*/ 0 w 105"/>
                <a:gd name="T39" fmla="*/ 23 h 123"/>
                <a:gd name="T40" fmla="*/ 0 w 10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23">
                  <a:moveTo>
                    <a:pt x="0" y="0"/>
                  </a:moveTo>
                  <a:lnTo>
                    <a:pt x="105" y="0"/>
                  </a:lnTo>
                  <a:lnTo>
                    <a:pt x="105" y="40"/>
                  </a:lnTo>
                  <a:lnTo>
                    <a:pt x="76" y="40"/>
                  </a:lnTo>
                  <a:lnTo>
                    <a:pt x="76" y="23"/>
                  </a:lnTo>
                  <a:lnTo>
                    <a:pt x="48" y="23"/>
                  </a:lnTo>
                  <a:lnTo>
                    <a:pt x="48" y="49"/>
                  </a:lnTo>
                  <a:lnTo>
                    <a:pt x="79" y="49"/>
                  </a:lnTo>
                  <a:lnTo>
                    <a:pt x="79" y="72"/>
                  </a:lnTo>
                  <a:lnTo>
                    <a:pt x="48" y="72"/>
                  </a:lnTo>
                  <a:lnTo>
                    <a:pt x="48" y="100"/>
                  </a:lnTo>
                  <a:lnTo>
                    <a:pt x="76" y="100"/>
                  </a:lnTo>
                  <a:lnTo>
                    <a:pt x="76" y="83"/>
                  </a:lnTo>
                  <a:lnTo>
                    <a:pt x="105" y="83"/>
                  </a:lnTo>
                  <a:lnTo>
                    <a:pt x="10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1" y="100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24"/>
            <p:cNvSpPr>
              <a:spLocks noEditPoints="1"/>
            </p:cNvSpPr>
            <p:nvPr/>
          </p:nvSpPr>
          <p:spPr bwMode="auto">
            <a:xfrm>
              <a:off x="7137401" y="2335213"/>
              <a:ext cx="217488" cy="195263"/>
            </a:xfrm>
            <a:custGeom>
              <a:avLst/>
              <a:gdLst>
                <a:gd name="T0" fmla="*/ 137 w 137"/>
                <a:gd name="T1" fmla="*/ 123 h 123"/>
                <a:gd name="T2" fmla="*/ 69 w 137"/>
                <a:gd name="T3" fmla="*/ 123 h 123"/>
                <a:gd name="T4" fmla="*/ 69 w 137"/>
                <a:gd name="T5" fmla="*/ 100 h 123"/>
                <a:gd name="T6" fmla="*/ 83 w 137"/>
                <a:gd name="T7" fmla="*/ 100 h 123"/>
                <a:gd name="T8" fmla="*/ 80 w 137"/>
                <a:gd name="T9" fmla="*/ 89 h 123"/>
                <a:gd name="T10" fmla="*/ 46 w 137"/>
                <a:gd name="T11" fmla="*/ 89 h 123"/>
                <a:gd name="T12" fmla="*/ 40 w 137"/>
                <a:gd name="T13" fmla="*/ 100 h 123"/>
                <a:gd name="T14" fmla="*/ 55 w 137"/>
                <a:gd name="T15" fmla="*/ 100 h 123"/>
                <a:gd name="T16" fmla="*/ 55 w 137"/>
                <a:gd name="T17" fmla="*/ 123 h 123"/>
                <a:gd name="T18" fmla="*/ 0 w 137"/>
                <a:gd name="T19" fmla="*/ 123 h 123"/>
                <a:gd name="T20" fmla="*/ 0 w 137"/>
                <a:gd name="T21" fmla="*/ 100 h 123"/>
                <a:gd name="T22" fmla="*/ 12 w 137"/>
                <a:gd name="T23" fmla="*/ 100 h 123"/>
                <a:gd name="T24" fmla="*/ 35 w 137"/>
                <a:gd name="T25" fmla="*/ 23 h 123"/>
                <a:gd name="T26" fmla="*/ 29 w 137"/>
                <a:gd name="T27" fmla="*/ 23 h 123"/>
                <a:gd name="T28" fmla="*/ 29 w 137"/>
                <a:gd name="T29" fmla="*/ 0 h 123"/>
                <a:gd name="T30" fmla="*/ 94 w 137"/>
                <a:gd name="T31" fmla="*/ 0 h 123"/>
                <a:gd name="T32" fmla="*/ 126 w 137"/>
                <a:gd name="T33" fmla="*/ 100 h 123"/>
                <a:gd name="T34" fmla="*/ 137 w 137"/>
                <a:gd name="T35" fmla="*/ 100 h 123"/>
                <a:gd name="T36" fmla="*/ 137 w 137"/>
                <a:gd name="T37" fmla="*/ 123 h 123"/>
                <a:gd name="T38" fmla="*/ 52 w 137"/>
                <a:gd name="T39" fmla="*/ 66 h 123"/>
                <a:gd name="T40" fmla="*/ 74 w 137"/>
                <a:gd name="T41" fmla="*/ 66 h 123"/>
                <a:gd name="T42" fmla="*/ 63 w 137"/>
                <a:gd name="T43" fmla="*/ 29 h 123"/>
                <a:gd name="T44" fmla="*/ 52 w 137"/>
                <a:gd name="T45" fmla="*/ 6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" h="123">
                  <a:moveTo>
                    <a:pt x="137" y="123"/>
                  </a:moveTo>
                  <a:lnTo>
                    <a:pt x="69" y="123"/>
                  </a:lnTo>
                  <a:lnTo>
                    <a:pt x="69" y="100"/>
                  </a:lnTo>
                  <a:lnTo>
                    <a:pt x="83" y="100"/>
                  </a:lnTo>
                  <a:lnTo>
                    <a:pt x="80" y="89"/>
                  </a:lnTo>
                  <a:lnTo>
                    <a:pt x="46" y="89"/>
                  </a:lnTo>
                  <a:lnTo>
                    <a:pt x="40" y="100"/>
                  </a:lnTo>
                  <a:lnTo>
                    <a:pt x="55" y="100"/>
                  </a:lnTo>
                  <a:lnTo>
                    <a:pt x="5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35" y="23"/>
                  </a:lnTo>
                  <a:lnTo>
                    <a:pt x="29" y="23"/>
                  </a:lnTo>
                  <a:lnTo>
                    <a:pt x="29" y="0"/>
                  </a:lnTo>
                  <a:lnTo>
                    <a:pt x="94" y="0"/>
                  </a:lnTo>
                  <a:lnTo>
                    <a:pt x="126" y="100"/>
                  </a:lnTo>
                  <a:lnTo>
                    <a:pt x="137" y="100"/>
                  </a:lnTo>
                  <a:lnTo>
                    <a:pt x="137" y="123"/>
                  </a:lnTo>
                  <a:close/>
                  <a:moveTo>
                    <a:pt x="52" y="66"/>
                  </a:moveTo>
                  <a:lnTo>
                    <a:pt x="74" y="66"/>
                  </a:lnTo>
                  <a:lnTo>
                    <a:pt x="63" y="29"/>
                  </a:lnTo>
                  <a:lnTo>
                    <a:pt x="52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25"/>
            <p:cNvSpPr>
              <a:spLocks noEditPoints="1"/>
            </p:cNvSpPr>
            <p:nvPr/>
          </p:nvSpPr>
          <p:spPr bwMode="auto">
            <a:xfrm>
              <a:off x="7369176" y="2335213"/>
              <a:ext cx="188913" cy="200025"/>
            </a:xfrm>
            <a:custGeom>
              <a:avLst/>
              <a:gdLst>
                <a:gd name="T0" fmla="*/ 0 w 42"/>
                <a:gd name="T1" fmla="*/ 0 h 44"/>
                <a:gd name="T2" fmla="*/ 19 w 42"/>
                <a:gd name="T3" fmla="*/ 0 h 44"/>
                <a:gd name="T4" fmla="*/ 36 w 42"/>
                <a:gd name="T5" fmla="*/ 13 h 44"/>
                <a:gd name="T6" fmla="*/ 27 w 42"/>
                <a:gd name="T7" fmla="*/ 22 h 44"/>
                <a:gd name="T8" fmla="*/ 35 w 42"/>
                <a:gd name="T9" fmla="*/ 30 h 44"/>
                <a:gd name="T10" fmla="*/ 37 w 42"/>
                <a:gd name="T11" fmla="*/ 35 h 44"/>
                <a:gd name="T12" fmla="*/ 38 w 42"/>
                <a:gd name="T13" fmla="*/ 33 h 44"/>
                <a:gd name="T14" fmla="*/ 38 w 42"/>
                <a:gd name="T15" fmla="*/ 31 h 44"/>
                <a:gd name="T16" fmla="*/ 42 w 42"/>
                <a:gd name="T17" fmla="*/ 31 h 44"/>
                <a:gd name="T18" fmla="*/ 42 w 42"/>
                <a:gd name="T19" fmla="*/ 34 h 44"/>
                <a:gd name="T20" fmla="*/ 33 w 42"/>
                <a:gd name="T21" fmla="*/ 44 h 44"/>
                <a:gd name="T22" fmla="*/ 22 w 42"/>
                <a:gd name="T23" fmla="*/ 32 h 44"/>
                <a:gd name="T24" fmla="*/ 16 w 42"/>
                <a:gd name="T25" fmla="*/ 25 h 44"/>
                <a:gd name="T26" fmla="*/ 16 w 42"/>
                <a:gd name="T27" fmla="*/ 35 h 44"/>
                <a:gd name="T28" fmla="*/ 19 w 42"/>
                <a:gd name="T29" fmla="*/ 35 h 44"/>
                <a:gd name="T30" fmla="*/ 19 w 42"/>
                <a:gd name="T31" fmla="*/ 43 h 44"/>
                <a:gd name="T32" fmla="*/ 0 w 42"/>
                <a:gd name="T33" fmla="*/ 43 h 44"/>
                <a:gd name="T34" fmla="*/ 0 w 42"/>
                <a:gd name="T35" fmla="*/ 35 h 44"/>
                <a:gd name="T36" fmla="*/ 3 w 42"/>
                <a:gd name="T37" fmla="*/ 35 h 44"/>
                <a:gd name="T38" fmla="*/ 3 w 42"/>
                <a:gd name="T39" fmla="*/ 8 h 44"/>
                <a:gd name="T40" fmla="*/ 0 w 42"/>
                <a:gd name="T41" fmla="*/ 8 h 44"/>
                <a:gd name="T42" fmla="*/ 0 w 42"/>
                <a:gd name="T43" fmla="*/ 0 h 44"/>
                <a:gd name="T44" fmla="*/ 16 w 42"/>
                <a:gd name="T45" fmla="*/ 8 h 44"/>
                <a:gd name="T46" fmla="*/ 16 w 42"/>
                <a:gd name="T47" fmla="*/ 19 h 44"/>
                <a:gd name="T48" fmla="*/ 18 w 42"/>
                <a:gd name="T49" fmla="*/ 19 h 44"/>
                <a:gd name="T50" fmla="*/ 24 w 42"/>
                <a:gd name="T51" fmla="*/ 14 h 44"/>
                <a:gd name="T52" fmla="*/ 19 w 42"/>
                <a:gd name="T53" fmla="*/ 8 h 44"/>
                <a:gd name="T54" fmla="*/ 16 w 42"/>
                <a:gd name="T55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4">
                  <a:moveTo>
                    <a:pt x="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4" y="0"/>
                    <a:pt x="36" y="6"/>
                    <a:pt x="36" y="13"/>
                  </a:cubicBezTo>
                  <a:cubicBezTo>
                    <a:pt x="36" y="18"/>
                    <a:pt x="33" y="21"/>
                    <a:pt x="27" y="22"/>
                  </a:cubicBezTo>
                  <a:cubicBezTo>
                    <a:pt x="32" y="22"/>
                    <a:pt x="35" y="26"/>
                    <a:pt x="35" y="30"/>
                  </a:cubicBezTo>
                  <a:cubicBezTo>
                    <a:pt x="35" y="33"/>
                    <a:pt x="36" y="35"/>
                    <a:pt x="37" y="35"/>
                  </a:cubicBezTo>
                  <a:cubicBezTo>
                    <a:pt x="38" y="35"/>
                    <a:pt x="38" y="34"/>
                    <a:pt x="38" y="33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9"/>
                    <a:pt x="40" y="44"/>
                    <a:pt x="33" y="44"/>
                  </a:cubicBezTo>
                  <a:cubicBezTo>
                    <a:pt x="25" y="44"/>
                    <a:pt x="22" y="39"/>
                    <a:pt x="22" y="32"/>
                  </a:cubicBezTo>
                  <a:cubicBezTo>
                    <a:pt x="22" y="27"/>
                    <a:pt x="21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2" y="19"/>
                    <a:pt x="24" y="17"/>
                    <a:pt x="24" y="14"/>
                  </a:cubicBezTo>
                  <a:cubicBezTo>
                    <a:pt x="24" y="10"/>
                    <a:pt x="22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6" name="组合 315"/>
          <p:cNvGrpSpPr/>
          <p:nvPr/>
        </p:nvGrpSpPr>
        <p:grpSpPr>
          <a:xfrm>
            <a:off x="1609136" y="3417154"/>
            <a:ext cx="835660" cy="651200"/>
            <a:chOff x="1282678" y="2715947"/>
            <a:chExt cx="1751487" cy="1364871"/>
          </a:xfrm>
        </p:grpSpPr>
        <p:sp>
          <p:nvSpPr>
            <p:cNvPr id="317" name="Freeform 19"/>
            <p:cNvSpPr/>
            <p:nvPr/>
          </p:nvSpPr>
          <p:spPr bwMode="auto">
            <a:xfrm>
              <a:off x="1282678" y="3164476"/>
              <a:ext cx="875744" cy="916341"/>
            </a:xfrm>
            <a:custGeom>
              <a:avLst/>
              <a:gdLst>
                <a:gd name="T0" fmla="*/ 0 w 453"/>
                <a:gd name="T1" fmla="*/ 0 h 474"/>
                <a:gd name="T2" fmla="*/ 453 w 453"/>
                <a:gd name="T3" fmla="*/ 194 h 474"/>
                <a:gd name="T4" fmla="*/ 453 w 453"/>
                <a:gd name="T5" fmla="*/ 474 h 474"/>
                <a:gd name="T6" fmla="*/ 0 w 453"/>
                <a:gd name="T7" fmla="*/ 277 h 474"/>
                <a:gd name="T8" fmla="*/ 0 w 453"/>
                <a:gd name="T9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474">
                  <a:moveTo>
                    <a:pt x="0" y="0"/>
                  </a:moveTo>
                  <a:lnTo>
                    <a:pt x="453" y="194"/>
                  </a:lnTo>
                  <a:lnTo>
                    <a:pt x="453" y="474"/>
                  </a:lnTo>
                  <a:lnTo>
                    <a:pt x="0" y="2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8" name="组合 317"/>
            <p:cNvGrpSpPr/>
            <p:nvPr/>
          </p:nvGrpSpPr>
          <p:grpSpPr>
            <a:xfrm>
              <a:off x="1282678" y="2789434"/>
              <a:ext cx="1751487" cy="1291384"/>
              <a:chOff x="1199863" y="3703905"/>
              <a:chExt cx="1751943" cy="1291720"/>
            </a:xfrm>
          </p:grpSpPr>
          <p:sp>
            <p:nvSpPr>
              <p:cNvPr id="320" name="Freeform 17"/>
              <p:cNvSpPr/>
              <p:nvPr/>
            </p:nvSpPr>
            <p:spPr bwMode="auto">
              <a:xfrm>
                <a:off x="2075834" y="4079045"/>
                <a:ext cx="875972" cy="916580"/>
              </a:xfrm>
              <a:custGeom>
                <a:avLst/>
                <a:gdLst>
                  <a:gd name="T0" fmla="*/ 453 w 453"/>
                  <a:gd name="T1" fmla="*/ 0 h 474"/>
                  <a:gd name="T2" fmla="*/ 0 w 453"/>
                  <a:gd name="T3" fmla="*/ 194 h 474"/>
                  <a:gd name="T4" fmla="*/ 0 w 453"/>
                  <a:gd name="T5" fmla="*/ 474 h 474"/>
                  <a:gd name="T6" fmla="*/ 453 w 453"/>
                  <a:gd name="T7" fmla="*/ 277 h 474"/>
                  <a:gd name="T8" fmla="*/ 453 w 453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74">
                    <a:moveTo>
                      <a:pt x="453" y="0"/>
                    </a:moveTo>
                    <a:lnTo>
                      <a:pt x="0" y="194"/>
                    </a:lnTo>
                    <a:lnTo>
                      <a:pt x="0" y="474"/>
                    </a:lnTo>
                    <a:lnTo>
                      <a:pt x="453" y="277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F4B251"/>
              </a:soli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en-US" altLang="zh-CN" dirty="0" smtClean="0"/>
              </a:p>
            </p:txBody>
          </p:sp>
          <p:sp>
            <p:nvSpPr>
              <p:cNvPr id="321" name="Freeform 18"/>
              <p:cNvSpPr/>
              <p:nvPr/>
            </p:nvSpPr>
            <p:spPr bwMode="auto">
              <a:xfrm>
                <a:off x="1199863" y="4079045"/>
                <a:ext cx="875972" cy="916580"/>
              </a:xfrm>
              <a:custGeom>
                <a:avLst/>
                <a:gdLst>
                  <a:gd name="T0" fmla="*/ 0 w 453"/>
                  <a:gd name="T1" fmla="*/ 0 h 474"/>
                  <a:gd name="T2" fmla="*/ 453 w 453"/>
                  <a:gd name="T3" fmla="*/ 194 h 474"/>
                  <a:gd name="T4" fmla="*/ 453 w 453"/>
                  <a:gd name="T5" fmla="*/ 474 h 474"/>
                  <a:gd name="T6" fmla="*/ 0 w 453"/>
                  <a:gd name="T7" fmla="*/ 277 h 474"/>
                  <a:gd name="T8" fmla="*/ 0 w 453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74">
                    <a:moveTo>
                      <a:pt x="0" y="0"/>
                    </a:moveTo>
                    <a:lnTo>
                      <a:pt x="453" y="194"/>
                    </a:lnTo>
                    <a:lnTo>
                      <a:pt x="453" y="474"/>
                    </a:lnTo>
                    <a:lnTo>
                      <a:pt x="0" y="2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B251"/>
              </a:soli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20"/>
              <p:cNvSpPr/>
              <p:nvPr/>
            </p:nvSpPr>
            <p:spPr bwMode="auto">
              <a:xfrm>
                <a:off x="1199863" y="3703905"/>
                <a:ext cx="1751943" cy="750280"/>
              </a:xfrm>
              <a:custGeom>
                <a:avLst/>
                <a:gdLst>
                  <a:gd name="T0" fmla="*/ 453 w 906"/>
                  <a:gd name="T1" fmla="*/ 0 h 388"/>
                  <a:gd name="T2" fmla="*/ 0 w 906"/>
                  <a:gd name="T3" fmla="*/ 194 h 388"/>
                  <a:gd name="T4" fmla="*/ 453 w 906"/>
                  <a:gd name="T5" fmla="*/ 388 h 388"/>
                  <a:gd name="T6" fmla="*/ 906 w 906"/>
                  <a:gd name="T7" fmla="*/ 194 h 388"/>
                  <a:gd name="T8" fmla="*/ 453 w 906"/>
                  <a:gd name="T9" fmla="*/ 0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6" h="388">
                    <a:moveTo>
                      <a:pt x="453" y="0"/>
                    </a:moveTo>
                    <a:lnTo>
                      <a:pt x="0" y="194"/>
                    </a:lnTo>
                    <a:lnTo>
                      <a:pt x="453" y="388"/>
                    </a:lnTo>
                    <a:lnTo>
                      <a:pt x="906" y="194"/>
                    </a:lnTo>
                    <a:lnTo>
                      <a:pt x="4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EFF0F1"/>
                  </a:gs>
                  <a:gs pos="100000">
                    <a:srgbClr val="F9F9F9"/>
                  </a:gs>
                </a:gsLst>
                <a:lin ang="16800000" scaled="0"/>
              </a:gra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9" name="KSO_Shape"/>
            <p:cNvSpPr/>
            <p:nvPr/>
          </p:nvSpPr>
          <p:spPr bwMode="auto">
            <a:xfrm>
              <a:off x="1833258" y="2715947"/>
              <a:ext cx="650325" cy="446557"/>
            </a:xfrm>
            <a:custGeom>
              <a:avLst/>
              <a:gdLst>
                <a:gd name="T0" fmla="*/ 2147483646 w 112"/>
                <a:gd name="T1" fmla="*/ 2147483646 h 77"/>
                <a:gd name="T2" fmla="*/ 2147483646 w 112"/>
                <a:gd name="T3" fmla="*/ 2147483646 h 77"/>
                <a:gd name="T4" fmla="*/ 2147483646 w 112"/>
                <a:gd name="T5" fmla="*/ 2147483646 h 77"/>
                <a:gd name="T6" fmla="*/ 2147483646 w 112"/>
                <a:gd name="T7" fmla="*/ 2147483646 h 77"/>
                <a:gd name="T8" fmla="*/ 2147483646 w 112"/>
                <a:gd name="T9" fmla="*/ 2147483646 h 77"/>
                <a:gd name="T10" fmla="*/ 0 w 112"/>
                <a:gd name="T11" fmla="*/ 2147483646 h 77"/>
                <a:gd name="T12" fmla="*/ 2147483646 w 112"/>
                <a:gd name="T13" fmla="*/ 2147483646 h 77"/>
                <a:gd name="T14" fmla="*/ 2147483646 w 112"/>
                <a:gd name="T15" fmla="*/ 2147483646 h 77"/>
                <a:gd name="T16" fmla="*/ 2147483646 w 112"/>
                <a:gd name="T17" fmla="*/ 2147483646 h 77"/>
                <a:gd name="T18" fmla="*/ 2147483646 w 112"/>
                <a:gd name="T19" fmla="*/ 2147483646 h 77"/>
                <a:gd name="T20" fmla="*/ 2147483646 w 112"/>
                <a:gd name="T21" fmla="*/ 2147483646 h 77"/>
                <a:gd name="T22" fmla="*/ 2147483646 w 112"/>
                <a:gd name="T23" fmla="*/ 2147483646 h 77"/>
                <a:gd name="T24" fmla="*/ 2147483646 w 112"/>
                <a:gd name="T25" fmla="*/ 2147483646 h 77"/>
                <a:gd name="T26" fmla="*/ 2147483646 w 112"/>
                <a:gd name="T27" fmla="*/ 2147483646 h 77"/>
                <a:gd name="T28" fmla="*/ 2147483646 w 112"/>
                <a:gd name="T29" fmla="*/ 2147483646 h 77"/>
                <a:gd name="T30" fmla="*/ 2147483646 w 112"/>
                <a:gd name="T31" fmla="*/ 2147483646 h 77"/>
                <a:gd name="T32" fmla="*/ 2147483646 w 112"/>
                <a:gd name="T33" fmla="*/ 2147483646 h 77"/>
                <a:gd name="T34" fmla="*/ 2147483646 w 112"/>
                <a:gd name="T35" fmla="*/ 2147483646 h 77"/>
                <a:gd name="T36" fmla="*/ 2147483646 w 112"/>
                <a:gd name="T37" fmla="*/ 2147483646 h 77"/>
                <a:gd name="T38" fmla="*/ 2147483646 w 112"/>
                <a:gd name="T39" fmla="*/ 2147483646 h 77"/>
                <a:gd name="T40" fmla="*/ 2147483646 w 112"/>
                <a:gd name="T41" fmla="*/ 2147483646 h 77"/>
                <a:gd name="T42" fmla="*/ 2147483646 w 112"/>
                <a:gd name="T43" fmla="*/ 2147483646 h 77"/>
                <a:gd name="T44" fmla="*/ 2147483646 w 112"/>
                <a:gd name="T45" fmla="*/ 2147483646 h 77"/>
                <a:gd name="T46" fmla="*/ 2147483646 w 112"/>
                <a:gd name="T47" fmla="*/ 2147483646 h 77"/>
                <a:gd name="T48" fmla="*/ 2147483646 w 112"/>
                <a:gd name="T49" fmla="*/ 2147483646 h 77"/>
                <a:gd name="T50" fmla="*/ 2147483646 w 112"/>
                <a:gd name="T51" fmla="*/ 2147483646 h 77"/>
                <a:gd name="T52" fmla="*/ 2147483646 w 112"/>
                <a:gd name="T53" fmla="*/ 2147483646 h 77"/>
                <a:gd name="T54" fmla="*/ 2147483646 w 112"/>
                <a:gd name="T55" fmla="*/ 2147483646 h 77"/>
                <a:gd name="T56" fmla="*/ 2147483646 w 112"/>
                <a:gd name="T57" fmla="*/ 2147483646 h 77"/>
                <a:gd name="T58" fmla="*/ 2147483646 w 112"/>
                <a:gd name="T59" fmla="*/ 2147483646 h 77"/>
                <a:gd name="T60" fmla="*/ 2147483646 w 112"/>
                <a:gd name="T61" fmla="*/ 2147483646 h 77"/>
                <a:gd name="T62" fmla="*/ 2147483646 w 112"/>
                <a:gd name="T63" fmla="*/ 2147483646 h 77"/>
                <a:gd name="T64" fmla="*/ 2147483646 w 112"/>
                <a:gd name="T65" fmla="*/ 2147483646 h 77"/>
                <a:gd name="T66" fmla="*/ 2147483646 w 112"/>
                <a:gd name="T67" fmla="*/ 2147483646 h 77"/>
                <a:gd name="T68" fmla="*/ 2147483646 w 112"/>
                <a:gd name="T69" fmla="*/ 2147483646 h 77"/>
                <a:gd name="T70" fmla="*/ 2147483646 w 112"/>
                <a:gd name="T71" fmla="*/ 2147483646 h 77"/>
                <a:gd name="T72" fmla="*/ 2147483646 w 112"/>
                <a:gd name="T73" fmla="*/ 2147483646 h 77"/>
                <a:gd name="T74" fmla="*/ 2147483646 w 112"/>
                <a:gd name="T75" fmla="*/ 2147483646 h 77"/>
                <a:gd name="T76" fmla="*/ 2147483646 w 112"/>
                <a:gd name="T77" fmla="*/ 2147483646 h 77"/>
                <a:gd name="T78" fmla="*/ 2147483646 w 112"/>
                <a:gd name="T79" fmla="*/ 2147483646 h 77"/>
                <a:gd name="T80" fmla="*/ 2147483646 w 112"/>
                <a:gd name="T81" fmla="*/ 2147483646 h 77"/>
                <a:gd name="T82" fmla="*/ 2147483646 w 112"/>
                <a:gd name="T83" fmla="*/ 2147483646 h 77"/>
                <a:gd name="T84" fmla="*/ 2147483646 w 112"/>
                <a:gd name="T85" fmla="*/ 2147483646 h 77"/>
                <a:gd name="T86" fmla="*/ 2147483646 w 112"/>
                <a:gd name="T87" fmla="*/ 2147483646 h 7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" h="77">
                  <a:moveTo>
                    <a:pt x="56" y="0"/>
                  </a:moveTo>
                  <a:cubicBezTo>
                    <a:pt x="62" y="0"/>
                    <a:pt x="66" y="4"/>
                    <a:pt x="66" y="10"/>
                  </a:cubicBezTo>
                  <a:cubicBezTo>
                    <a:pt x="66" y="15"/>
                    <a:pt x="62" y="20"/>
                    <a:pt x="56" y="20"/>
                  </a:cubicBezTo>
                  <a:cubicBezTo>
                    <a:pt x="51" y="20"/>
                    <a:pt x="46" y="15"/>
                    <a:pt x="46" y="10"/>
                  </a:cubicBezTo>
                  <a:cubicBezTo>
                    <a:pt x="46" y="4"/>
                    <a:pt x="51" y="0"/>
                    <a:pt x="56" y="0"/>
                  </a:cubicBezTo>
                  <a:close/>
                  <a:moveTo>
                    <a:pt x="15" y="49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1"/>
                    <a:pt x="1" y="29"/>
                    <a:pt x="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5" y="49"/>
                    <a:pt x="15" y="49"/>
                    <a:pt x="15" y="49"/>
                  </a:cubicBezTo>
                  <a:close/>
                  <a:moveTo>
                    <a:pt x="10" y="15"/>
                  </a:moveTo>
                  <a:cubicBezTo>
                    <a:pt x="13" y="15"/>
                    <a:pt x="16" y="18"/>
                    <a:pt x="16" y="22"/>
                  </a:cubicBezTo>
                  <a:cubicBezTo>
                    <a:pt x="16" y="23"/>
                    <a:pt x="16" y="24"/>
                    <a:pt x="15" y="25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3" y="27"/>
                    <a:pt x="12" y="28"/>
                    <a:pt x="10" y="28"/>
                  </a:cubicBezTo>
                  <a:cubicBezTo>
                    <a:pt x="6" y="28"/>
                    <a:pt x="3" y="25"/>
                    <a:pt x="3" y="22"/>
                  </a:cubicBezTo>
                  <a:cubicBezTo>
                    <a:pt x="3" y="18"/>
                    <a:pt x="6" y="15"/>
                    <a:pt x="10" y="15"/>
                  </a:cubicBezTo>
                  <a:close/>
                  <a:moveTo>
                    <a:pt x="96" y="49"/>
                  </a:moveTo>
                  <a:cubicBezTo>
                    <a:pt x="96" y="66"/>
                    <a:pt x="96" y="66"/>
                    <a:pt x="96" y="66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102" y="52"/>
                    <a:pt x="102" y="52"/>
                    <a:pt x="102" y="52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1"/>
                    <a:pt x="110" y="29"/>
                    <a:pt x="107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0"/>
                    <a:pt x="98" y="30"/>
                    <a:pt x="98" y="31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6" y="49"/>
                    <a:pt x="96" y="49"/>
                    <a:pt x="96" y="49"/>
                  </a:cubicBezTo>
                  <a:close/>
                  <a:moveTo>
                    <a:pt x="101" y="15"/>
                  </a:moveTo>
                  <a:cubicBezTo>
                    <a:pt x="98" y="15"/>
                    <a:pt x="95" y="18"/>
                    <a:pt x="95" y="22"/>
                  </a:cubicBezTo>
                  <a:cubicBezTo>
                    <a:pt x="95" y="23"/>
                    <a:pt x="95" y="24"/>
                    <a:pt x="96" y="25"/>
                  </a:cubicBezTo>
                  <a:cubicBezTo>
                    <a:pt x="96" y="26"/>
                    <a:pt x="97" y="26"/>
                    <a:pt x="97" y="26"/>
                  </a:cubicBezTo>
                  <a:cubicBezTo>
                    <a:pt x="98" y="27"/>
                    <a:pt x="100" y="28"/>
                    <a:pt x="101" y="28"/>
                  </a:cubicBezTo>
                  <a:cubicBezTo>
                    <a:pt x="105" y="28"/>
                    <a:pt x="108" y="25"/>
                    <a:pt x="108" y="22"/>
                  </a:cubicBezTo>
                  <a:cubicBezTo>
                    <a:pt x="108" y="18"/>
                    <a:pt x="105" y="15"/>
                    <a:pt x="101" y="15"/>
                  </a:cubicBezTo>
                  <a:close/>
                  <a:moveTo>
                    <a:pt x="75" y="51"/>
                  </a:moveTo>
                  <a:cubicBezTo>
                    <a:pt x="75" y="72"/>
                    <a:pt x="75" y="72"/>
                    <a:pt x="75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28"/>
                    <a:pt x="91" y="26"/>
                    <a:pt x="88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5" y="51"/>
                    <a:pt x="75" y="51"/>
                    <a:pt x="75" y="51"/>
                  </a:cubicBezTo>
                  <a:close/>
                  <a:moveTo>
                    <a:pt x="65" y="47"/>
                  </a:moveTo>
                  <a:cubicBezTo>
                    <a:pt x="65" y="32"/>
                    <a:pt x="65" y="32"/>
                    <a:pt x="65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4"/>
                    <a:pt x="44" y="21"/>
                    <a:pt x="47" y="21"/>
                  </a:cubicBezTo>
                  <a:cubicBezTo>
                    <a:pt x="66" y="21"/>
                    <a:pt x="46" y="21"/>
                    <a:pt x="65" y="21"/>
                  </a:cubicBezTo>
                  <a:cubicBezTo>
                    <a:pt x="69" y="21"/>
                    <a:pt x="71" y="24"/>
                    <a:pt x="71" y="2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0" y="47"/>
                    <a:pt x="68" y="47"/>
                    <a:pt x="65" y="47"/>
                  </a:cubicBezTo>
                  <a:close/>
                  <a:moveTo>
                    <a:pt x="37" y="51"/>
                  </a:moveTo>
                  <a:cubicBezTo>
                    <a:pt x="37" y="72"/>
                    <a:pt x="37" y="72"/>
                    <a:pt x="37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28"/>
                    <a:pt x="20" y="26"/>
                    <a:pt x="23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8"/>
                    <a:pt x="35" y="28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7" y="51"/>
                    <a:pt x="37" y="51"/>
                    <a:pt x="37" y="51"/>
                  </a:cubicBezTo>
                  <a:close/>
                  <a:moveTo>
                    <a:pt x="31" y="9"/>
                  </a:moveTo>
                  <a:cubicBezTo>
                    <a:pt x="35" y="9"/>
                    <a:pt x="39" y="12"/>
                    <a:pt x="39" y="17"/>
                  </a:cubicBezTo>
                  <a:cubicBezTo>
                    <a:pt x="39" y="19"/>
                    <a:pt x="38" y="20"/>
                    <a:pt x="37" y="22"/>
                  </a:cubicBezTo>
                  <a:cubicBezTo>
                    <a:pt x="37" y="22"/>
                    <a:pt x="37" y="22"/>
                    <a:pt x="37" y="23"/>
                  </a:cubicBezTo>
                  <a:cubicBezTo>
                    <a:pt x="35" y="24"/>
                    <a:pt x="33" y="25"/>
                    <a:pt x="31" y="25"/>
                  </a:cubicBezTo>
                  <a:cubicBezTo>
                    <a:pt x="26" y="25"/>
                    <a:pt x="22" y="21"/>
                    <a:pt x="22" y="17"/>
                  </a:cubicBezTo>
                  <a:cubicBezTo>
                    <a:pt x="22" y="12"/>
                    <a:pt x="26" y="9"/>
                    <a:pt x="31" y="9"/>
                  </a:cubicBezTo>
                  <a:close/>
                  <a:moveTo>
                    <a:pt x="81" y="9"/>
                  </a:moveTo>
                  <a:cubicBezTo>
                    <a:pt x="76" y="9"/>
                    <a:pt x="73" y="12"/>
                    <a:pt x="73" y="17"/>
                  </a:cubicBezTo>
                  <a:cubicBezTo>
                    <a:pt x="73" y="19"/>
                    <a:pt x="73" y="20"/>
                    <a:pt x="74" y="22"/>
                  </a:cubicBezTo>
                  <a:cubicBezTo>
                    <a:pt x="75" y="22"/>
                    <a:pt x="75" y="22"/>
                    <a:pt x="75" y="23"/>
                  </a:cubicBezTo>
                  <a:cubicBezTo>
                    <a:pt x="77" y="24"/>
                    <a:pt x="79" y="25"/>
                    <a:pt x="81" y="25"/>
                  </a:cubicBezTo>
                  <a:cubicBezTo>
                    <a:pt x="85" y="25"/>
                    <a:pt x="89" y="21"/>
                    <a:pt x="89" y="17"/>
                  </a:cubicBezTo>
                  <a:cubicBezTo>
                    <a:pt x="89" y="12"/>
                    <a:pt x="85" y="9"/>
                    <a:pt x="81" y="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>
                <a:defRPr/>
              </a:pPr>
              <a:endParaRPr lang="zh-CN" altLang="en-US">
                <a:solidFill>
                  <a:srgbClr val="1C666E"/>
                </a:solidFill>
                <a:ea typeface="宋体" panose="02010600030101010101" pitchFamily="2" charset="-122"/>
              </a:endParaRPr>
            </a:p>
          </p:txBody>
        </p:sp>
      </p:grpSp>
      <p:sp>
        <p:nvSpPr>
          <p:cNvPr id="323" name="文本框 9"/>
          <p:cNvSpPr txBox="1"/>
          <p:nvPr/>
        </p:nvSpPr>
        <p:spPr>
          <a:xfrm>
            <a:off x="812547" y="4281700"/>
            <a:ext cx="2102492" cy="315453"/>
          </a:xfrm>
          <a:prstGeom prst="rect">
            <a:avLst/>
          </a:prstGeom>
          <a:noFill/>
        </p:spPr>
        <p:txBody>
          <a:bodyPr wrap="square" lIns="68562" tIns="34281" rIns="68562" bIns="34281" rtlCol="0">
            <a:spAutoFit/>
          </a:bodyPr>
          <a:lstStyle/>
          <a:p>
            <a:pPr algn="ctr">
              <a:defRPr/>
            </a:pPr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年度工作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概述</a:t>
            </a:r>
          </a:p>
        </p:txBody>
      </p:sp>
      <p:sp>
        <p:nvSpPr>
          <p:cNvPr id="324" name="文本框 9"/>
          <p:cNvSpPr txBox="1"/>
          <p:nvPr/>
        </p:nvSpPr>
        <p:spPr>
          <a:xfrm>
            <a:off x="2928323" y="4287772"/>
            <a:ext cx="2102492" cy="315453"/>
          </a:xfrm>
          <a:prstGeom prst="rect">
            <a:avLst/>
          </a:prstGeom>
          <a:noFill/>
        </p:spPr>
        <p:txBody>
          <a:bodyPr wrap="square" lIns="68562" tIns="34281" rIns="68562" bIns="34281" rtlCol="0">
            <a:spAutoFit/>
          </a:bodyPr>
          <a:lstStyle/>
          <a:p>
            <a:pPr algn="ctr">
              <a:defRPr/>
            </a:pPr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工作完成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情况</a:t>
            </a:r>
          </a:p>
        </p:txBody>
      </p:sp>
      <p:sp>
        <p:nvSpPr>
          <p:cNvPr id="325" name="文本框 9"/>
          <p:cNvSpPr txBox="1"/>
          <p:nvPr/>
        </p:nvSpPr>
        <p:spPr>
          <a:xfrm>
            <a:off x="4908027" y="4282518"/>
            <a:ext cx="2102492" cy="315453"/>
          </a:xfrm>
          <a:prstGeom prst="rect">
            <a:avLst/>
          </a:prstGeom>
          <a:noFill/>
        </p:spPr>
        <p:txBody>
          <a:bodyPr wrap="square" lIns="68562" tIns="34281" rIns="68562" bIns="34281" rtlCol="0">
            <a:spAutoFit/>
          </a:bodyPr>
          <a:lstStyle/>
          <a:p>
            <a:pPr algn="ctr">
              <a:defRPr/>
            </a:pPr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成功项目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展示</a:t>
            </a:r>
          </a:p>
        </p:txBody>
      </p:sp>
      <p:sp>
        <p:nvSpPr>
          <p:cNvPr id="326" name="文本框 9"/>
          <p:cNvSpPr txBox="1"/>
          <p:nvPr/>
        </p:nvSpPr>
        <p:spPr>
          <a:xfrm>
            <a:off x="6887731" y="4287772"/>
            <a:ext cx="2102492" cy="315453"/>
          </a:xfrm>
          <a:prstGeom prst="rect">
            <a:avLst/>
          </a:prstGeom>
          <a:noFill/>
        </p:spPr>
        <p:txBody>
          <a:bodyPr wrap="square" lIns="68562" tIns="34281" rIns="68562" bIns="34281" rtlCol="0">
            <a:spAutoFit/>
          </a:bodyPr>
          <a:lstStyle/>
          <a:p>
            <a:pPr algn="ctr">
              <a:defRPr/>
            </a:pPr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工作存在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不足</a:t>
            </a:r>
          </a:p>
        </p:txBody>
      </p:sp>
      <p:sp>
        <p:nvSpPr>
          <p:cNvPr id="327" name="文本框 9"/>
          <p:cNvSpPr txBox="1"/>
          <p:nvPr/>
        </p:nvSpPr>
        <p:spPr>
          <a:xfrm>
            <a:off x="8867436" y="4282518"/>
            <a:ext cx="2102492" cy="315453"/>
          </a:xfrm>
          <a:prstGeom prst="rect">
            <a:avLst/>
          </a:prstGeom>
          <a:noFill/>
        </p:spPr>
        <p:txBody>
          <a:bodyPr wrap="square" lIns="68562" tIns="34281" rIns="68562" bIns="34281" rtlCol="0">
            <a:spAutoFit/>
          </a:bodyPr>
          <a:lstStyle/>
          <a:p>
            <a:pPr algn="ctr">
              <a:defRPr/>
            </a:pPr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明年工作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计划</a:t>
            </a:r>
          </a:p>
        </p:txBody>
      </p:sp>
      <p:grpSp>
        <p:nvGrpSpPr>
          <p:cNvPr id="328" name="组合 327"/>
          <p:cNvGrpSpPr/>
          <p:nvPr/>
        </p:nvGrpSpPr>
        <p:grpSpPr>
          <a:xfrm>
            <a:off x="3585215" y="3405910"/>
            <a:ext cx="799372" cy="656064"/>
            <a:chOff x="3270957" y="2648584"/>
            <a:chExt cx="1751488" cy="1437488"/>
          </a:xfrm>
        </p:grpSpPr>
        <p:sp>
          <p:nvSpPr>
            <p:cNvPr id="329" name="Freeform 19"/>
            <p:cNvSpPr/>
            <p:nvPr/>
          </p:nvSpPr>
          <p:spPr bwMode="auto">
            <a:xfrm>
              <a:off x="3270957" y="3169729"/>
              <a:ext cx="875744" cy="916341"/>
            </a:xfrm>
            <a:custGeom>
              <a:avLst/>
              <a:gdLst>
                <a:gd name="T0" fmla="*/ 0 w 453"/>
                <a:gd name="T1" fmla="*/ 0 h 474"/>
                <a:gd name="T2" fmla="*/ 453 w 453"/>
                <a:gd name="T3" fmla="*/ 194 h 474"/>
                <a:gd name="T4" fmla="*/ 453 w 453"/>
                <a:gd name="T5" fmla="*/ 474 h 474"/>
                <a:gd name="T6" fmla="*/ 0 w 453"/>
                <a:gd name="T7" fmla="*/ 277 h 474"/>
                <a:gd name="T8" fmla="*/ 0 w 453"/>
                <a:gd name="T9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474">
                  <a:moveTo>
                    <a:pt x="0" y="0"/>
                  </a:moveTo>
                  <a:lnTo>
                    <a:pt x="453" y="194"/>
                  </a:lnTo>
                  <a:lnTo>
                    <a:pt x="453" y="474"/>
                  </a:lnTo>
                  <a:lnTo>
                    <a:pt x="0" y="2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0" name="组合 329"/>
            <p:cNvGrpSpPr/>
            <p:nvPr/>
          </p:nvGrpSpPr>
          <p:grpSpPr>
            <a:xfrm>
              <a:off x="3270958" y="2794688"/>
              <a:ext cx="1751487" cy="1291384"/>
              <a:chOff x="3188660" y="3709160"/>
              <a:chExt cx="1751943" cy="1291720"/>
            </a:xfrm>
          </p:grpSpPr>
          <p:sp>
            <p:nvSpPr>
              <p:cNvPr id="332" name="Freeform 17"/>
              <p:cNvSpPr/>
              <p:nvPr/>
            </p:nvSpPr>
            <p:spPr bwMode="auto">
              <a:xfrm>
                <a:off x="4064631" y="4084300"/>
                <a:ext cx="875972" cy="916580"/>
              </a:xfrm>
              <a:custGeom>
                <a:avLst/>
                <a:gdLst>
                  <a:gd name="T0" fmla="*/ 453 w 453"/>
                  <a:gd name="T1" fmla="*/ 0 h 474"/>
                  <a:gd name="T2" fmla="*/ 0 w 453"/>
                  <a:gd name="T3" fmla="*/ 194 h 474"/>
                  <a:gd name="T4" fmla="*/ 0 w 453"/>
                  <a:gd name="T5" fmla="*/ 474 h 474"/>
                  <a:gd name="T6" fmla="*/ 453 w 453"/>
                  <a:gd name="T7" fmla="*/ 277 h 474"/>
                  <a:gd name="T8" fmla="*/ 453 w 453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74">
                    <a:moveTo>
                      <a:pt x="453" y="0"/>
                    </a:moveTo>
                    <a:lnTo>
                      <a:pt x="0" y="194"/>
                    </a:lnTo>
                    <a:lnTo>
                      <a:pt x="0" y="474"/>
                    </a:lnTo>
                    <a:lnTo>
                      <a:pt x="453" y="277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F4B251"/>
              </a:soli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en-US" altLang="zh-CN" dirty="0"/>
              </a:p>
            </p:txBody>
          </p:sp>
          <p:sp>
            <p:nvSpPr>
              <p:cNvPr id="333" name="Freeform 18"/>
              <p:cNvSpPr/>
              <p:nvPr/>
            </p:nvSpPr>
            <p:spPr bwMode="auto">
              <a:xfrm>
                <a:off x="3188660" y="4084300"/>
                <a:ext cx="875972" cy="916580"/>
              </a:xfrm>
              <a:custGeom>
                <a:avLst/>
                <a:gdLst>
                  <a:gd name="T0" fmla="*/ 0 w 453"/>
                  <a:gd name="T1" fmla="*/ 0 h 474"/>
                  <a:gd name="T2" fmla="*/ 453 w 453"/>
                  <a:gd name="T3" fmla="*/ 194 h 474"/>
                  <a:gd name="T4" fmla="*/ 453 w 453"/>
                  <a:gd name="T5" fmla="*/ 474 h 474"/>
                  <a:gd name="T6" fmla="*/ 0 w 453"/>
                  <a:gd name="T7" fmla="*/ 277 h 474"/>
                  <a:gd name="T8" fmla="*/ 0 w 453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74">
                    <a:moveTo>
                      <a:pt x="0" y="0"/>
                    </a:moveTo>
                    <a:lnTo>
                      <a:pt x="453" y="194"/>
                    </a:lnTo>
                    <a:lnTo>
                      <a:pt x="453" y="474"/>
                    </a:lnTo>
                    <a:lnTo>
                      <a:pt x="0" y="2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B251"/>
              </a:soli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20"/>
              <p:cNvSpPr/>
              <p:nvPr/>
            </p:nvSpPr>
            <p:spPr bwMode="auto">
              <a:xfrm>
                <a:off x="3188660" y="3709160"/>
                <a:ext cx="1751943" cy="750280"/>
              </a:xfrm>
              <a:custGeom>
                <a:avLst/>
                <a:gdLst>
                  <a:gd name="T0" fmla="*/ 453 w 906"/>
                  <a:gd name="T1" fmla="*/ 0 h 388"/>
                  <a:gd name="T2" fmla="*/ 0 w 906"/>
                  <a:gd name="T3" fmla="*/ 194 h 388"/>
                  <a:gd name="T4" fmla="*/ 453 w 906"/>
                  <a:gd name="T5" fmla="*/ 388 h 388"/>
                  <a:gd name="T6" fmla="*/ 906 w 906"/>
                  <a:gd name="T7" fmla="*/ 194 h 388"/>
                  <a:gd name="T8" fmla="*/ 453 w 906"/>
                  <a:gd name="T9" fmla="*/ 0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6" h="388">
                    <a:moveTo>
                      <a:pt x="453" y="0"/>
                    </a:moveTo>
                    <a:lnTo>
                      <a:pt x="0" y="194"/>
                    </a:lnTo>
                    <a:lnTo>
                      <a:pt x="453" y="388"/>
                    </a:lnTo>
                    <a:lnTo>
                      <a:pt x="906" y="194"/>
                    </a:lnTo>
                    <a:lnTo>
                      <a:pt x="4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EFF0F1"/>
                  </a:gs>
                  <a:gs pos="100000">
                    <a:srgbClr val="F9F9F9"/>
                  </a:gs>
                </a:gsLst>
                <a:lin ang="16800000" scaled="0"/>
              </a:gra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1" name="KSO_Shape"/>
            <p:cNvSpPr/>
            <p:nvPr/>
          </p:nvSpPr>
          <p:spPr bwMode="auto">
            <a:xfrm>
              <a:off x="3833092" y="2648584"/>
              <a:ext cx="627217" cy="534179"/>
            </a:xfrm>
            <a:custGeom>
              <a:avLst/>
              <a:gdLst>
                <a:gd name="T0" fmla="*/ 432030 w 2125663"/>
                <a:gd name="T1" fmla="*/ 1344893 h 1811338"/>
                <a:gd name="T2" fmla="*/ 462740 w 2125663"/>
                <a:gd name="T3" fmla="*/ 1477960 h 1811338"/>
                <a:gd name="T4" fmla="*/ 513638 w 2125663"/>
                <a:gd name="T5" fmla="*/ 1557743 h 1811338"/>
                <a:gd name="T6" fmla="*/ 516481 w 2125663"/>
                <a:gd name="T7" fmla="*/ 1336346 h 1811338"/>
                <a:gd name="T8" fmla="*/ 503401 w 2125663"/>
                <a:gd name="T9" fmla="*/ 1310416 h 1811338"/>
                <a:gd name="T10" fmla="*/ 515913 w 2125663"/>
                <a:gd name="T11" fmla="*/ 1250009 h 1811338"/>
                <a:gd name="T12" fmla="*/ 618846 w 2125663"/>
                <a:gd name="T13" fmla="*/ 1242885 h 1811338"/>
                <a:gd name="T14" fmla="*/ 643583 w 2125663"/>
                <a:gd name="T15" fmla="*/ 1263116 h 1811338"/>
                <a:gd name="T16" fmla="*/ 642446 w 2125663"/>
                <a:gd name="T17" fmla="*/ 1324948 h 1811338"/>
                <a:gd name="T18" fmla="*/ 619414 w 2125663"/>
                <a:gd name="T19" fmla="*/ 1342899 h 1811338"/>
                <a:gd name="T20" fmla="*/ 664057 w 2125663"/>
                <a:gd name="T21" fmla="*/ 1524691 h 1811338"/>
                <a:gd name="T22" fmla="*/ 704434 w 2125663"/>
                <a:gd name="T23" fmla="*/ 1417553 h 1811338"/>
                <a:gd name="T24" fmla="*/ 725191 w 2125663"/>
                <a:gd name="T25" fmla="*/ 1259697 h 1811338"/>
                <a:gd name="T26" fmla="*/ 857412 w 2125663"/>
                <a:gd name="T27" fmla="*/ 1192451 h 1811338"/>
                <a:gd name="T28" fmla="*/ 923096 w 2125663"/>
                <a:gd name="T29" fmla="*/ 1212682 h 1811338"/>
                <a:gd name="T30" fmla="*/ 970013 w 2125663"/>
                <a:gd name="T31" fmla="*/ 1259697 h 1811338"/>
                <a:gd name="T32" fmla="*/ 990201 w 2125663"/>
                <a:gd name="T33" fmla="*/ 1325233 h 1811338"/>
                <a:gd name="T34" fmla="*/ 980818 w 2125663"/>
                <a:gd name="T35" fmla="*/ 1537228 h 1811338"/>
                <a:gd name="T36" fmla="*/ 935891 w 2125663"/>
                <a:gd name="T37" fmla="*/ 1570566 h 1811338"/>
                <a:gd name="T38" fmla="*/ 798837 w 2125663"/>
                <a:gd name="T39" fmla="*/ 1607608 h 1811338"/>
                <a:gd name="T40" fmla="*/ 617424 w 2125663"/>
                <a:gd name="T41" fmla="*/ 1622140 h 1811338"/>
                <a:gd name="T42" fmla="*/ 428049 w 2125663"/>
                <a:gd name="T43" fmla="*/ 1615872 h 1811338"/>
                <a:gd name="T44" fmla="*/ 264551 w 2125663"/>
                <a:gd name="T45" fmla="*/ 1588232 h 1811338"/>
                <a:gd name="T46" fmla="*/ 180669 w 2125663"/>
                <a:gd name="T47" fmla="*/ 1549481 h 1811338"/>
                <a:gd name="T48" fmla="*/ 159912 w 2125663"/>
                <a:gd name="T49" fmla="*/ 1517283 h 1811338"/>
                <a:gd name="T50" fmla="*/ 167873 w 2125663"/>
                <a:gd name="T51" fmla="*/ 1284201 h 1811338"/>
                <a:gd name="T52" fmla="*/ 205123 w 2125663"/>
                <a:gd name="T53" fmla="*/ 1228638 h 1811338"/>
                <a:gd name="T54" fmla="*/ 264266 w 2125663"/>
                <a:gd name="T55" fmla="*/ 1196440 h 1811338"/>
                <a:gd name="T56" fmla="*/ 421225 w 2125663"/>
                <a:gd name="T57" fmla="*/ 1183048 h 1811338"/>
                <a:gd name="T58" fmla="*/ 433514 w 2125663"/>
                <a:gd name="T59" fmla="*/ 761303 h 1811338"/>
                <a:gd name="T60" fmla="*/ 391450 w 2125663"/>
                <a:gd name="T61" fmla="*/ 813630 h 1811338"/>
                <a:gd name="T62" fmla="*/ 379229 w 2125663"/>
                <a:gd name="T63" fmla="*/ 902075 h 1811338"/>
                <a:gd name="T64" fmla="*/ 414756 w 2125663"/>
                <a:gd name="T65" fmla="*/ 1016114 h 1811338"/>
                <a:gd name="T66" fmla="*/ 487516 w 2125663"/>
                <a:gd name="T67" fmla="*/ 1099439 h 1811338"/>
                <a:gd name="T68" fmla="*/ 567666 w 2125663"/>
                <a:gd name="T69" fmla="*/ 1135272 h 1811338"/>
                <a:gd name="T70" fmla="*/ 645542 w 2125663"/>
                <a:gd name="T71" fmla="*/ 1111099 h 1811338"/>
                <a:gd name="T72" fmla="*/ 722282 w 2125663"/>
                <a:gd name="T73" fmla="*/ 1035452 h 1811338"/>
                <a:gd name="T74" fmla="*/ 767757 w 2125663"/>
                <a:gd name="T75" fmla="*/ 926248 h 1811338"/>
                <a:gd name="T76" fmla="*/ 666290 w 2125663"/>
                <a:gd name="T77" fmla="*/ 863967 h 1811338"/>
                <a:gd name="T78" fmla="*/ 546918 w 2125663"/>
                <a:gd name="T79" fmla="*/ 832116 h 1811338"/>
                <a:gd name="T80" fmla="*/ 484389 w 2125663"/>
                <a:gd name="T81" fmla="*/ 790595 h 1811338"/>
                <a:gd name="T82" fmla="*/ 452273 w 2125663"/>
                <a:gd name="T83" fmla="*/ 760734 h 1811338"/>
                <a:gd name="T84" fmla="*/ 568234 w 2125663"/>
                <a:gd name="T85" fmla="*/ 587258 h 1811338"/>
                <a:gd name="T86" fmla="*/ 631616 w 2125663"/>
                <a:gd name="T87" fmla="*/ 594937 h 1811338"/>
                <a:gd name="T88" fmla="*/ 705513 w 2125663"/>
                <a:gd name="T89" fmla="*/ 631054 h 1811338"/>
                <a:gd name="T90" fmla="*/ 790210 w 2125663"/>
                <a:gd name="T91" fmla="*/ 732864 h 1811338"/>
                <a:gd name="T92" fmla="*/ 826306 w 2125663"/>
                <a:gd name="T93" fmla="*/ 873920 h 1811338"/>
                <a:gd name="T94" fmla="*/ 818064 w 2125663"/>
                <a:gd name="T95" fmla="*/ 959237 h 1811338"/>
                <a:gd name="T96" fmla="*/ 780831 w 2125663"/>
                <a:gd name="T97" fmla="*/ 1048534 h 1811338"/>
                <a:gd name="T98" fmla="*/ 687607 w 2125663"/>
                <a:gd name="T99" fmla="*/ 1148922 h 1811338"/>
                <a:gd name="T100" fmla="*/ 588983 w 2125663"/>
                <a:gd name="T101" fmla="*/ 1190727 h 1811338"/>
                <a:gd name="T102" fmla="*/ 525033 w 2125663"/>
                <a:gd name="T103" fmla="*/ 1182480 h 1811338"/>
                <a:gd name="T104" fmla="*/ 421293 w 2125663"/>
                <a:gd name="T105" fmla="*/ 1115081 h 1811338"/>
                <a:gd name="T106" fmla="*/ 345406 w 2125663"/>
                <a:gd name="T107" fmla="*/ 1002463 h 1811338"/>
                <a:gd name="T108" fmla="*/ 325511 w 2125663"/>
                <a:gd name="T109" fmla="*/ 929092 h 1811338"/>
                <a:gd name="T110" fmla="*/ 330627 w 2125663"/>
                <a:gd name="T111" fmla="*/ 813915 h 1811338"/>
                <a:gd name="T112" fmla="*/ 388324 w 2125663"/>
                <a:gd name="T113" fmla="*/ 686510 h 1811338"/>
                <a:gd name="T114" fmla="*/ 482400 w 2125663"/>
                <a:gd name="T115" fmla="*/ 608303 h 1811338"/>
                <a:gd name="T116" fmla="*/ 542939 w 2125663"/>
                <a:gd name="T117" fmla="*/ 589534 h 1811338"/>
                <a:gd name="T118" fmla="*/ 0 w 2125663"/>
                <a:gd name="T119" fmla="*/ 0 h 1811338"/>
                <a:gd name="T120" fmla="*/ 174993 w 2125663"/>
                <a:gd name="T121" fmla="*/ 1118883 h 18113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125663" h="1811338">
                  <a:moveTo>
                    <a:pt x="470017" y="1320800"/>
                  </a:moveTo>
                  <a:lnTo>
                    <a:pt x="470335" y="1343069"/>
                  </a:lnTo>
                  <a:lnTo>
                    <a:pt x="471286" y="1364382"/>
                  </a:lnTo>
                  <a:lnTo>
                    <a:pt x="472238" y="1385696"/>
                  </a:lnTo>
                  <a:lnTo>
                    <a:pt x="473190" y="1406374"/>
                  </a:lnTo>
                  <a:lnTo>
                    <a:pt x="474459" y="1426415"/>
                  </a:lnTo>
                  <a:lnTo>
                    <a:pt x="476363" y="1446139"/>
                  </a:lnTo>
                  <a:lnTo>
                    <a:pt x="478267" y="1464908"/>
                  </a:lnTo>
                  <a:lnTo>
                    <a:pt x="480170" y="1483677"/>
                  </a:lnTo>
                  <a:lnTo>
                    <a:pt x="482074" y="1501491"/>
                  </a:lnTo>
                  <a:lnTo>
                    <a:pt x="484612" y="1518988"/>
                  </a:lnTo>
                  <a:lnTo>
                    <a:pt x="487468" y="1535530"/>
                  </a:lnTo>
                  <a:lnTo>
                    <a:pt x="490323" y="1552072"/>
                  </a:lnTo>
                  <a:lnTo>
                    <a:pt x="493179" y="1567660"/>
                  </a:lnTo>
                  <a:lnTo>
                    <a:pt x="496352" y="1582611"/>
                  </a:lnTo>
                  <a:lnTo>
                    <a:pt x="500159" y="1597563"/>
                  </a:lnTo>
                  <a:lnTo>
                    <a:pt x="503649" y="1611560"/>
                  </a:lnTo>
                  <a:lnTo>
                    <a:pt x="507774" y="1624921"/>
                  </a:lnTo>
                  <a:lnTo>
                    <a:pt x="511899" y="1637646"/>
                  </a:lnTo>
                  <a:lnTo>
                    <a:pt x="516341" y="1650052"/>
                  </a:lnTo>
                  <a:lnTo>
                    <a:pt x="520783" y="1661505"/>
                  </a:lnTo>
                  <a:lnTo>
                    <a:pt x="525859" y="1672639"/>
                  </a:lnTo>
                  <a:lnTo>
                    <a:pt x="530936" y="1683137"/>
                  </a:lnTo>
                  <a:lnTo>
                    <a:pt x="536329" y="1692998"/>
                  </a:lnTo>
                  <a:lnTo>
                    <a:pt x="541723" y="1702224"/>
                  </a:lnTo>
                  <a:lnTo>
                    <a:pt x="547752" y="1710813"/>
                  </a:lnTo>
                  <a:lnTo>
                    <a:pt x="553463" y="1718766"/>
                  </a:lnTo>
                  <a:lnTo>
                    <a:pt x="559808" y="1726083"/>
                  </a:lnTo>
                  <a:lnTo>
                    <a:pt x="566154" y="1732763"/>
                  </a:lnTo>
                  <a:lnTo>
                    <a:pt x="573134" y="1739125"/>
                  </a:lnTo>
                  <a:lnTo>
                    <a:pt x="580114" y="1744215"/>
                  </a:lnTo>
                  <a:lnTo>
                    <a:pt x="587412" y="1749305"/>
                  </a:lnTo>
                  <a:lnTo>
                    <a:pt x="594709" y="1753123"/>
                  </a:lnTo>
                  <a:lnTo>
                    <a:pt x="594709" y="1499901"/>
                  </a:lnTo>
                  <a:lnTo>
                    <a:pt x="591537" y="1499264"/>
                  </a:lnTo>
                  <a:lnTo>
                    <a:pt x="588047" y="1498310"/>
                  </a:lnTo>
                  <a:lnTo>
                    <a:pt x="584874" y="1497038"/>
                  </a:lnTo>
                  <a:lnTo>
                    <a:pt x="582018" y="1495765"/>
                  </a:lnTo>
                  <a:lnTo>
                    <a:pt x="579163" y="1494175"/>
                  </a:lnTo>
                  <a:lnTo>
                    <a:pt x="576307" y="1491948"/>
                  </a:lnTo>
                  <a:lnTo>
                    <a:pt x="573769" y="1489721"/>
                  </a:lnTo>
                  <a:lnTo>
                    <a:pt x="571548" y="1487494"/>
                  </a:lnTo>
                  <a:lnTo>
                    <a:pt x="569327" y="1484949"/>
                  </a:lnTo>
                  <a:lnTo>
                    <a:pt x="567106" y="1482404"/>
                  </a:lnTo>
                  <a:lnTo>
                    <a:pt x="565519" y="1479223"/>
                  </a:lnTo>
                  <a:lnTo>
                    <a:pt x="564250" y="1476360"/>
                  </a:lnTo>
                  <a:lnTo>
                    <a:pt x="563298" y="1473179"/>
                  </a:lnTo>
                  <a:lnTo>
                    <a:pt x="562347" y="1469998"/>
                  </a:lnTo>
                  <a:lnTo>
                    <a:pt x="562029" y="1466180"/>
                  </a:lnTo>
                  <a:lnTo>
                    <a:pt x="561712" y="1462999"/>
                  </a:lnTo>
                  <a:lnTo>
                    <a:pt x="561712" y="1425143"/>
                  </a:lnTo>
                  <a:lnTo>
                    <a:pt x="562029" y="1421007"/>
                  </a:lnTo>
                  <a:lnTo>
                    <a:pt x="562664" y="1417508"/>
                  </a:lnTo>
                  <a:lnTo>
                    <a:pt x="563616" y="1414009"/>
                  </a:lnTo>
                  <a:lnTo>
                    <a:pt x="564885" y="1410191"/>
                  </a:lnTo>
                  <a:lnTo>
                    <a:pt x="566154" y="1407010"/>
                  </a:lnTo>
                  <a:lnTo>
                    <a:pt x="568375" y="1403829"/>
                  </a:lnTo>
                  <a:lnTo>
                    <a:pt x="570596" y="1400966"/>
                  </a:lnTo>
                  <a:lnTo>
                    <a:pt x="572817" y="1398103"/>
                  </a:lnTo>
                  <a:lnTo>
                    <a:pt x="575673" y="1395558"/>
                  </a:lnTo>
                  <a:lnTo>
                    <a:pt x="578528" y="1393649"/>
                  </a:lnTo>
                  <a:lnTo>
                    <a:pt x="581701" y="1391741"/>
                  </a:lnTo>
                  <a:lnTo>
                    <a:pt x="584874" y="1390150"/>
                  </a:lnTo>
                  <a:lnTo>
                    <a:pt x="588364" y="1388878"/>
                  </a:lnTo>
                  <a:lnTo>
                    <a:pt x="592171" y="1387605"/>
                  </a:lnTo>
                  <a:lnTo>
                    <a:pt x="595979" y="1386969"/>
                  </a:lnTo>
                  <a:lnTo>
                    <a:pt x="599786" y="1386969"/>
                  </a:lnTo>
                  <a:lnTo>
                    <a:pt x="682597" y="1386969"/>
                  </a:lnTo>
                  <a:lnTo>
                    <a:pt x="686721" y="1386969"/>
                  </a:lnTo>
                  <a:lnTo>
                    <a:pt x="690529" y="1387605"/>
                  </a:lnTo>
                  <a:lnTo>
                    <a:pt x="694019" y="1388878"/>
                  </a:lnTo>
                  <a:lnTo>
                    <a:pt x="697826" y="1390150"/>
                  </a:lnTo>
                  <a:lnTo>
                    <a:pt x="700999" y="1391741"/>
                  </a:lnTo>
                  <a:lnTo>
                    <a:pt x="704172" y="1393649"/>
                  </a:lnTo>
                  <a:lnTo>
                    <a:pt x="707345" y="1395558"/>
                  </a:lnTo>
                  <a:lnTo>
                    <a:pt x="709883" y="1398103"/>
                  </a:lnTo>
                  <a:lnTo>
                    <a:pt x="712104" y="1400966"/>
                  </a:lnTo>
                  <a:lnTo>
                    <a:pt x="714325" y="1403829"/>
                  </a:lnTo>
                  <a:lnTo>
                    <a:pt x="716229" y="1407010"/>
                  </a:lnTo>
                  <a:lnTo>
                    <a:pt x="718132" y="1410191"/>
                  </a:lnTo>
                  <a:lnTo>
                    <a:pt x="719402" y="1414009"/>
                  </a:lnTo>
                  <a:lnTo>
                    <a:pt x="720353" y="1417508"/>
                  </a:lnTo>
                  <a:lnTo>
                    <a:pt x="720671" y="1421007"/>
                  </a:lnTo>
                  <a:lnTo>
                    <a:pt x="720988" y="1425143"/>
                  </a:lnTo>
                  <a:lnTo>
                    <a:pt x="720988" y="1462999"/>
                  </a:lnTo>
                  <a:lnTo>
                    <a:pt x="720988" y="1466180"/>
                  </a:lnTo>
                  <a:lnTo>
                    <a:pt x="720353" y="1469998"/>
                  </a:lnTo>
                  <a:lnTo>
                    <a:pt x="719719" y="1473179"/>
                  </a:lnTo>
                  <a:lnTo>
                    <a:pt x="718450" y="1476360"/>
                  </a:lnTo>
                  <a:lnTo>
                    <a:pt x="716863" y="1479223"/>
                  </a:lnTo>
                  <a:lnTo>
                    <a:pt x="715277" y="1482404"/>
                  </a:lnTo>
                  <a:lnTo>
                    <a:pt x="713373" y="1484949"/>
                  </a:lnTo>
                  <a:lnTo>
                    <a:pt x="711469" y="1487494"/>
                  </a:lnTo>
                  <a:lnTo>
                    <a:pt x="708931" y="1489721"/>
                  </a:lnTo>
                  <a:lnTo>
                    <a:pt x="706710" y="1491948"/>
                  </a:lnTo>
                  <a:lnTo>
                    <a:pt x="703537" y="1494175"/>
                  </a:lnTo>
                  <a:lnTo>
                    <a:pt x="700682" y="1495765"/>
                  </a:lnTo>
                  <a:lnTo>
                    <a:pt x="697826" y="1497038"/>
                  </a:lnTo>
                  <a:lnTo>
                    <a:pt x="694653" y="1498310"/>
                  </a:lnTo>
                  <a:lnTo>
                    <a:pt x="691163" y="1499264"/>
                  </a:lnTo>
                  <a:lnTo>
                    <a:pt x="687991" y="1499901"/>
                  </a:lnTo>
                  <a:lnTo>
                    <a:pt x="687991" y="1753123"/>
                  </a:lnTo>
                  <a:lnTo>
                    <a:pt x="695605" y="1749305"/>
                  </a:lnTo>
                  <a:lnTo>
                    <a:pt x="702586" y="1744215"/>
                  </a:lnTo>
                  <a:lnTo>
                    <a:pt x="709566" y="1739125"/>
                  </a:lnTo>
                  <a:lnTo>
                    <a:pt x="716229" y="1732763"/>
                  </a:lnTo>
                  <a:lnTo>
                    <a:pt x="722892" y="1726083"/>
                  </a:lnTo>
                  <a:lnTo>
                    <a:pt x="729237" y="1718766"/>
                  </a:lnTo>
                  <a:lnTo>
                    <a:pt x="734948" y="1710813"/>
                  </a:lnTo>
                  <a:lnTo>
                    <a:pt x="740977" y="1702224"/>
                  </a:lnTo>
                  <a:lnTo>
                    <a:pt x="746371" y="1692998"/>
                  </a:lnTo>
                  <a:lnTo>
                    <a:pt x="751447" y="1683137"/>
                  </a:lnTo>
                  <a:lnTo>
                    <a:pt x="756841" y="1672639"/>
                  </a:lnTo>
                  <a:lnTo>
                    <a:pt x="761600" y="1661505"/>
                  </a:lnTo>
                  <a:lnTo>
                    <a:pt x="766359" y="1650052"/>
                  </a:lnTo>
                  <a:lnTo>
                    <a:pt x="770801" y="1637646"/>
                  </a:lnTo>
                  <a:lnTo>
                    <a:pt x="774926" y="1624921"/>
                  </a:lnTo>
                  <a:lnTo>
                    <a:pt x="779051" y="1611560"/>
                  </a:lnTo>
                  <a:lnTo>
                    <a:pt x="782541" y="1597563"/>
                  </a:lnTo>
                  <a:lnTo>
                    <a:pt x="786031" y="1582611"/>
                  </a:lnTo>
                  <a:lnTo>
                    <a:pt x="789521" y="1567660"/>
                  </a:lnTo>
                  <a:lnTo>
                    <a:pt x="792377" y="1552072"/>
                  </a:lnTo>
                  <a:lnTo>
                    <a:pt x="795232" y="1535530"/>
                  </a:lnTo>
                  <a:lnTo>
                    <a:pt x="797770" y="1518988"/>
                  </a:lnTo>
                  <a:lnTo>
                    <a:pt x="800626" y="1501491"/>
                  </a:lnTo>
                  <a:lnTo>
                    <a:pt x="802530" y="1483677"/>
                  </a:lnTo>
                  <a:lnTo>
                    <a:pt x="804751" y="1464908"/>
                  </a:lnTo>
                  <a:lnTo>
                    <a:pt x="806337" y="1446139"/>
                  </a:lnTo>
                  <a:lnTo>
                    <a:pt x="807923" y="1426415"/>
                  </a:lnTo>
                  <a:lnTo>
                    <a:pt x="809193" y="1406374"/>
                  </a:lnTo>
                  <a:lnTo>
                    <a:pt x="810779" y="1385696"/>
                  </a:lnTo>
                  <a:lnTo>
                    <a:pt x="811731" y="1364382"/>
                  </a:lnTo>
                  <a:lnTo>
                    <a:pt x="812365" y="1343069"/>
                  </a:lnTo>
                  <a:lnTo>
                    <a:pt x="813000" y="1320800"/>
                  </a:lnTo>
                  <a:lnTo>
                    <a:pt x="840921" y="1322709"/>
                  </a:lnTo>
                  <a:lnTo>
                    <a:pt x="866621" y="1324300"/>
                  </a:lnTo>
                  <a:lnTo>
                    <a:pt x="909771" y="1327481"/>
                  </a:lnTo>
                  <a:lnTo>
                    <a:pt x="938644" y="1330026"/>
                  </a:lnTo>
                  <a:lnTo>
                    <a:pt x="948797" y="1330980"/>
                  </a:lnTo>
                  <a:lnTo>
                    <a:pt x="956729" y="1331298"/>
                  </a:lnTo>
                  <a:lnTo>
                    <a:pt x="964661" y="1331934"/>
                  </a:lnTo>
                  <a:lnTo>
                    <a:pt x="972593" y="1332889"/>
                  </a:lnTo>
                  <a:lnTo>
                    <a:pt x="980208" y="1334161"/>
                  </a:lnTo>
                  <a:lnTo>
                    <a:pt x="987823" y="1335752"/>
                  </a:lnTo>
                  <a:lnTo>
                    <a:pt x="995437" y="1337979"/>
                  </a:lnTo>
                  <a:lnTo>
                    <a:pt x="1002418" y="1340205"/>
                  </a:lnTo>
                  <a:lnTo>
                    <a:pt x="1009715" y="1343387"/>
                  </a:lnTo>
                  <a:lnTo>
                    <a:pt x="1016378" y="1346250"/>
                  </a:lnTo>
                  <a:lnTo>
                    <a:pt x="1023358" y="1349749"/>
                  </a:lnTo>
                  <a:lnTo>
                    <a:pt x="1030021" y="1353885"/>
                  </a:lnTo>
                  <a:lnTo>
                    <a:pt x="1036050" y="1357702"/>
                  </a:lnTo>
                  <a:lnTo>
                    <a:pt x="1042395" y="1361837"/>
                  </a:lnTo>
                  <a:lnTo>
                    <a:pt x="1048106" y="1366927"/>
                  </a:lnTo>
                  <a:lnTo>
                    <a:pt x="1053817" y="1371699"/>
                  </a:lnTo>
                  <a:lnTo>
                    <a:pt x="1059211" y="1377107"/>
                  </a:lnTo>
                  <a:lnTo>
                    <a:pt x="1064605" y="1382197"/>
                  </a:lnTo>
                  <a:lnTo>
                    <a:pt x="1069364" y="1388241"/>
                  </a:lnTo>
                  <a:lnTo>
                    <a:pt x="1073806" y="1393967"/>
                  </a:lnTo>
                  <a:lnTo>
                    <a:pt x="1078248" y="1400012"/>
                  </a:lnTo>
                  <a:lnTo>
                    <a:pt x="1082373" y="1406374"/>
                  </a:lnTo>
                  <a:lnTo>
                    <a:pt x="1085863" y="1413054"/>
                  </a:lnTo>
                  <a:lnTo>
                    <a:pt x="1089670" y="1419735"/>
                  </a:lnTo>
                  <a:lnTo>
                    <a:pt x="1092843" y="1426734"/>
                  </a:lnTo>
                  <a:lnTo>
                    <a:pt x="1095381" y="1433732"/>
                  </a:lnTo>
                  <a:lnTo>
                    <a:pt x="1097920" y="1441049"/>
                  </a:lnTo>
                  <a:lnTo>
                    <a:pt x="1100141" y="1448684"/>
                  </a:lnTo>
                  <a:lnTo>
                    <a:pt x="1101727" y="1456000"/>
                  </a:lnTo>
                  <a:lnTo>
                    <a:pt x="1103314" y="1463635"/>
                  </a:lnTo>
                  <a:lnTo>
                    <a:pt x="1104265" y="1471588"/>
                  </a:lnTo>
                  <a:lnTo>
                    <a:pt x="1104900" y="1479541"/>
                  </a:lnTo>
                  <a:lnTo>
                    <a:pt x="1104900" y="1487494"/>
                  </a:lnTo>
                  <a:lnTo>
                    <a:pt x="1104900" y="1686000"/>
                  </a:lnTo>
                  <a:lnTo>
                    <a:pt x="1104900" y="1690135"/>
                  </a:lnTo>
                  <a:lnTo>
                    <a:pt x="1104265" y="1693953"/>
                  </a:lnTo>
                  <a:lnTo>
                    <a:pt x="1103631" y="1697770"/>
                  </a:lnTo>
                  <a:lnTo>
                    <a:pt x="1102362" y="1701906"/>
                  </a:lnTo>
                  <a:lnTo>
                    <a:pt x="1101093" y="1705405"/>
                  </a:lnTo>
                  <a:lnTo>
                    <a:pt x="1099189" y="1709222"/>
                  </a:lnTo>
                  <a:lnTo>
                    <a:pt x="1096968" y="1713040"/>
                  </a:lnTo>
                  <a:lnTo>
                    <a:pt x="1094430" y="1716221"/>
                  </a:lnTo>
                  <a:lnTo>
                    <a:pt x="1091891" y="1719720"/>
                  </a:lnTo>
                  <a:lnTo>
                    <a:pt x="1089036" y="1722901"/>
                  </a:lnTo>
                  <a:lnTo>
                    <a:pt x="1085546" y="1726719"/>
                  </a:lnTo>
                  <a:lnTo>
                    <a:pt x="1082056" y="1729900"/>
                  </a:lnTo>
                  <a:lnTo>
                    <a:pt x="1078248" y="1732763"/>
                  </a:lnTo>
                  <a:lnTo>
                    <a:pt x="1074124" y="1736262"/>
                  </a:lnTo>
                  <a:lnTo>
                    <a:pt x="1069682" y="1739125"/>
                  </a:lnTo>
                  <a:lnTo>
                    <a:pt x="1065240" y="1741989"/>
                  </a:lnTo>
                  <a:lnTo>
                    <a:pt x="1055404" y="1748033"/>
                  </a:lnTo>
                  <a:lnTo>
                    <a:pt x="1044299" y="1753441"/>
                  </a:lnTo>
                  <a:lnTo>
                    <a:pt x="1032560" y="1758531"/>
                  </a:lnTo>
                  <a:lnTo>
                    <a:pt x="1019868" y="1763939"/>
                  </a:lnTo>
                  <a:lnTo>
                    <a:pt x="1005908" y="1768392"/>
                  </a:lnTo>
                  <a:lnTo>
                    <a:pt x="991630" y="1773164"/>
                  </a:lnTo>
                  <a:lnTo>
                    <a:pt x="976718" y="1777300"/>
                  </a:lnTo>
                  <a:lnTo>
                    <a:pt x="960854" y="1781117"/>
                  </a:lnTo>
                  <a:lnTo>
                    <a:pt x="944038" y="1784934"/>
                  </a:lnTo>
                  <a:lnTo>
                    <a:pt x="927222" y="1788434"/>
                  </a:lnTo>
                  <a:lnTo>
                    <a:pt x="909454" y="1791615"/>
                  </a:lnTo>
                  <a:lnTo>
                    <a:pt x="891369" y="1794796"/>
                  </a:lnTo>
                  <a:lnTo>
                    <a:pt x="872332" y="1797341"/>
                  </a:lnTo>
                  <a:lnTo>
                    <a:pt x="853295" y="1799886"/>
                  </a:lnTo>
                  <a:lnTo>
                    <a:pt x="833941" y="1801795"/>
                  </a:lnTo>
                  <a:lnTo>
                    <a:pt x="813952" y="1804022"/>
                  </a:lnTo>
                  <a:lnTo>
                    <a:pt x="793328" y="1805930"/>
                  </a:lnTo>
                  <a:lnTo>
                    <a:pt x="773022" y="1807203"/>
                  </a:lnTo>
                  <a:lnTo>
                    <a:pt x="752399" y="1808475"/>
                  </a:lnTo>
                  <a:lnTo>
                    <a:pt x="731458" y="1809748"/>
                  </a:lnTo>
                  <a:lnTo>
                    <a:pt x="710200" y="1810384"/>
                  </a:lnTo>
                  <a:lnTo>
                    <a:pt x="688942" y="1811020"/>
                  </a:lnTo>
                  <a:lnTo>
                    <a:pt x="667684" y="1811338"/>
                  </a:lnTo>
                  <a:lnTo>
                    <a:pt x="646427" y="1811338"/>
                  </a:lnTo>
                  <a:lnTo>
                    <a:pt x="625486" y="1811338"/>
                  </a:lnTo>
                  <a:lnTo>
                    <a:pt x="603911" y="1811020"/>
                  </a:lnTo>
                  <a:lnTo>
                    <a:pt x="582653" y="1810384"/>
                  </a:lnTo>
                  <a:lnTo>
                    <a:pt x="561395" y="1809748"/>
                  </a:lnTo>
                  <a:lnTo>
                    <a:pt x="540137" y="1808475"/>
                  </a:lnTo>
                  <a:lnTo>
                    <a:pt x="518879" y="1807203"/>
                  </a:lnTo>
                  <a:lnTo>
                    <a:pt x="498573" y="1805930"/>
                  </a:lnTo>
                  <a:lnTo>
                    <a:pt x="477632" y="1804022"/>
                  </a:lnTo>
                  <a:lnTo>
                    <a:pt x="457326" y="1801795"/>
                  </a:lnTo>
                  <a:lnTo>
                    <a:pt x="437337" y="1799886"/>
                  </a:lnTo>
                  <a:lnTo>
                    <a:pt x="417983" y="1797341"/>
                  </a:lnTo>
                  <a:lnTo>
                    <a:pt x="398629" y="1794796"/>
                  </a:lnTo>
                  <a:lnTo>
                    <a:pt x="379909" y="1791615"/>
                  </a:lnTo>
                  <a:lnTo>
                    <a:pt x="361824" y="1788434"/>
                  </a:lnTo>
                  <a:lnTo>
                    <a:pt x="344056" y="1784934"/>
                  </a:lnTo>
                  <a:lnTo>
                    <a:pt x="327240" y="1781117"/>
                  </a:lnTo>
                  <a:lnTo>
                    <a:pt x="310741" y="1777300"/>
                  </a:lnTo>
                  <a:lnTo>
                    <a:pt x="295195" y="1773164"/>
                  </a:lnTo>
                  <a:lnTo>
                    <a:pt x="280600" y="1768392"/>
                  </a:lnTo>
                  <a:lnTo>
                    <a:pt x="266322" y="1763939"/>
                  </a:lnTo>
                  <a:lnTo>
                    <a:pt x="252996" y="1758531"/>
                  </a:lnTo>
                  <a:lnTo>
                    <a:pt x="240622" y="1753441"/>
                  </a:lnTo>
                  <a:lnTo>
                    <a:pt x="229517" y="1748033"/>
                  </a:lnTo>
                  <a:lnTo>
                    <a:pt x="219047" y="1741989"/>
                  </a:lnTo>
                  <a:lnTo>
                    <a:pt x="214288" y="1739125"/>
                  </a:lnTo>
                  <a:lnTo>
                    <a:pt x="209846" y="1736262"/>
                  </a:lnTo>
                  <a:lnTo>
                    <a:pt x="205404" y="1732763"/>
                  </a:lnTo>
                  <a:lnTo>
                    <a:pt x="201596" y="1729900"/>
                  </a:lnTo>
                  <a:lnTo>
                    <a:pt x="198106" y="1726719"/>
                  </a:lnTo>
                  <a:lnTo>
                    <a:pt x="194299" y="1722901"/>
                  </a:lnTo>
                  <a:lnTo>
                    <a:pt x="191443" y="1719720"/>
                  </a:lnTo>
                  <a:lnTo>
                    <a:pt x="188588" y="1716221"/>
                  </a:lnTo>
                  <a:lnTo>
                    <a:pt x="186367" y="1713040"/>
                  </a:lnTo>
                  <a:lnTo>
                    <a:pt x="183828" y="1709222"/>
                  </a:lnTo>
                  <a:lnTo>
                    <a:pt x="181925" y="1705405"/>
                  </a:lnTo>
                  <a:lnTo>
                    <a:pt x="180338" y="1701906"/>
                  </a:lnTo>
                  <a:lnTo>
                    <a:pt x="179386" y="1697770"/>
                  </a:lnTo>
                  <a:lnTo>
                    <a:pt x="178435" y="1693953"/>
                  </a:lnTo>
                  <a:lnTo>
                    <a:pt x="177800" y="1690135"/>
                  </a:lnTo>
                  <a:lnTo>
                    <a:pt x="177800" y="1686000"/>
                  </a:lnTo>
                  <a:lnTo>
                    <a:pt x="177800" y="1487494"/>
                  </a:lnTo>
                  <a:lnTo>
                    <a:pt x="178117" y="1479541"/>
                  </a:lnTo>
                  <a:lnTo>
                    <a:pt x="178435" y="1471588"/>
                  </a:lnTo>
                  <a:lnTo>
                    <a:pt x="179386" y="1463635"/>
                  </a:lnTo>
                  <a:lnTo>
                    <a:pt x="180973" y="1456000"/>
                  </a:lnTo>
                  <a:lnTo>
                    <a:pt x="182559" y="1448684"/>
                  </a:lnTo>
                  <a:lnTo>
                    <a:pt x="184463" y="1441049"/>
                  </a:lnTo>
                  <a:lnTo>
                    <a:pt x="187318" y="1433732"/>
                  </a:lnTo>
                  <a:lnTo>
                    <a:pt x="190174" y="1426734"/>
                  </a:lnTo>
                  <a:lnTo>
                    <a:pt x="193030" y="1419735"/>
                  </a:lnTo>
                  <a:lnTo>
                    <a:pt x="196520" y="1413054"/>
                  </a:lnTo>
                  <a:lnTo>
                    <a:pt x="200327" y="1406374"/>
                  </a:lnTo>
                  <a:lnTo>
                    <a:pt x="204452" y="1400012"/>
                  </a:lnTo>
                  <a:lnTo>
                    <a:pt x="208576" y="1393967"/>
                  </a:lnTo>
                  <a:lnTo>
                    <a:pt x="213336" y="1388241"/>
                  </a:lnTo>
                  <a:lnTo>
                    <a:pt x="218095" y="1382197"/>
                  </a:lnTo>
                  <a:lnTo>
                    <a:pt x="223489" y="1377107"/>
                  </a:lnTo>
                  <a:lnTo>
                    <a:pt x="228883" y="1371699"/>
                  </a:lnTo>
                  <a:lnTo>
                    <a:pt x="234594" y="1366927"/>
                  </a:lnTo>
                  <a:lnTo>
                    <a:pt x="240305" y="1361837"/>
                  </a:lnTo>
                  <a:lnTo>
                    <a:pt x="246650" y="1357702"/>
                  </a:lnTo>
                  <a:lnTo>
                    <a:pt x="252679" y="1353885"/>
                  </a:lnTo>
                  <a:lnTo>
                    <a:pt x="259659" y="1349749"/>
                  </a:lnTo>
                  <a:lnTo>
                    <a:pt x="266005" y="1346250"/>
                  </a:lnTo>
                  <a:lnTo>
                    <a:pt x="272985" y="1343387"/>
                  </a:lnTo>
                  <a:lnTo>
                    <a:pt x="280282" y="1340205"/>
                  </a:lnTo>
                  <a:lnTo>
                    <a:pt x="287263" y="1337979"/>
                  </a:lnTo>
                  <a:lnTo>
                    <a:pt x="294877" y="1335752"/>
                  </a:lnTo>
                  <a:lnTo>
                    <a:pt x="302492" y="1334161"/>
                  </a:lnTo>
                  <a:lnTo>
                    <a:pt x="310107" y="1332889"/>
                  </a:lnTo>
                  <a:lnTo>
                    <a:pt x="318039" y="1331934"/>
                  </a:lnTo>
                  <a:lnTo>
                    <a:pt x="325971" y="1331298"/>
                  </a:lnTo>
                  <a:lnTo>
                    <a:pt x="333903" y="1330980"/>
                  </a:lnTo>
                  <a:lnTo>
                    <a:pt x="344056" y="1330026"/>
                  </a:lnTo>
                  <a:lnTo>
                    <a:pt x="372929" y="1327481"/>
                  </a:lnTo>
                  <a:lnTo>
                    <a:pt x="415762" y="1324300"/>
                  </a:lnTo>
                  <a:lnTo>
                    <a:pt x="441779" y="1322709"/>
                  </a:lnTo>
                  <a:lnTo>
                    <a:pt x="470017" y="1320800"/>
                  </a:lnTo>
                  <a:close/>
                  <a:moveTo>
                    <a:pt x="1004887" y="995363"/>
                  </a:moveTo>
                  <a:lnTo>
                    <a:pt x="1176337" y="995363"/>
                  </a:lnTo>
                  <a:lnTo>
                    <a:pt x="1176337" y="1265238"/>
                  </a:lnTo>
                  <a:lnTo>
                    <a:pt x="1004887" y="1265238"/>
                  </a:lnTo>
                  <a:lnTo>
                    <a:pt x="1004887" y="995363"/>
                  </a:lnTo>
                  <a:close/>
                  <a:moveTo>
                    <a:pt x="493561" y="847408"/>
                  </a:moveTo>
                  <a:lnTo>
                    <a:pt x="491024" y="847726"/>
                  </a:lnTo>
                  <a:lnTo>
                    <a:pt x="488804" y="848043"/>
                  </a:lnTo>
                  <a:lnTo>
                    <a:pt x="485950" y="848996"/>
                  </a:lnTo>
                  <a:lnTo>
                    <a:pt x="483730" y="849948"/>
                  </a:lnTo>
                  <a:lnTo>
                    <a:pt x="481510" y="851218"/>
                  </a:lnTo>
                  <a:lnTo>
                    <a:pt x="479290" y="852806"/>
                  </a:lnTo>
                  <a:lnTo>
                    <a:pt x="475167" y="856933"/>
                  </a:lnTo>
                  <a:lnTo>
                    <a:pt x="470727" y="861061"/>
                  </a:lnTo>
                  <a:lnTo>
                    <a:pt x="466604" y="865823"/>
                  </a:lnTo>
                  <a:lnTo>
                    <a:pt x="462482" y="871221"/>
                  </a:lnTo>
                  <a:lnTo>
                    <a:pt x="454553" y="882651"/>
                  </a:lnTo>
                  <a:lnTo>
                    <a:pt x="448527" y="890906"/>
                  </a:lnTo>
                  <a:lnTo>
                    <a:pt x="442819" y="899478"/>
                  </a:lnTo>
                  <a:lnTo>
                    <a:pt x="436793" y="908368"/>
                  </a:lnTo>
                  <a:lnTo>
                    <a:pt x="431402" y="917893"/>
                  </a:lnTo>
                  <a:lnTo>
                    <a:pt x="429499" y="926783"/>
                  </a:lnTo>
                  <a:lnTo>
                    <a:pt x="427596" y="935673"/>
                  </a:lnTo>
                  <a:lnTo>
                    <a:pt x="426010" y="945198"/>
                  </a:lnTo>
                  <a:lnTo>
                    <a:pt x="424742" y="954406"/>
                  </a:lnTo>
                  <a:lnTo>
                    <a:pt x="423790" y="963931"/>
                  </a:lnTo>
                  <a:lnTo>
                    <a:pt x="423156" y="973773"/>
                  </a:lnTo>
                  <a:lnTo>
                    <a:pt x="422839" y="982981"/>
                  </a:lnTo>
                  <a:lnTo>
                    <a:pt x="422839" y="992823"/>
                  </a:lnTo>
                  <a:lnTo>
                    <a:pt x="423156" y="1007111"/>
                  </a:lnTo>
                  <a:lnTo>
                    <a:pt x="424107" y="1020764"/>
                  </a:lnTo>
                  <a:lnTo>
                    <a:pt x="426010" y="1034099"/>
                  </a:lnTo>
                  <a:lnTo>
                    <a:pt x="428547" y="1047434"/>
                  </a:lnTo>
                  <a:lnTo>
                    <a:pt x="432036" y="1060769"/>
                  </a:lnTo>
                  <a:lnTo>
                    <a:pt x="435525" y="1073469"/>
                  </a:lnTo>
                  <a:lnTo>
                    <a:pt x="439965" y="1086169"/>
                  </a:lnTo>
                  <a:lnTo>
                    <a:pt x="445039" y="1098551"/>
                  </a:lnTo>
                  <a:lnTo>
                    <a:pt x="450430" y="1110934"/>
                  </a:lnTo>
                  <a:lnTo>
                    <a:pt x="456456" y="1122999"/>
                  </a:lnTo>
                  <a:lnTo>
                    <a:pt x="462799" y="1134429"/>
                  </a:lnTo>
                  <a:lnTo>
                    <a:pt x="469459" y="1145541"/>
                  </a:lnTo>
                  <a:lnTo>
                    <a:pt x="477070" y="1156019"/>
                  </a:lnTo>
                  <a:lnTo>
                    <a:pt x="484364" y="1166496"/>
                  </a:lnTo>
                  <a:lnTo>
                    <a:pt x="492293" y="1176656"/>
                  </a:lnTo>
                  <a:lnTo>
                    <a:pt x="500539" y="1186181"/>
                  </a:lnTo>
                  <a:lnTo>
                    <a:pt x="508784" y="1195389"/>
                  </a:lnTo>
                  <a:lnTo>
                    <a:pt x="517347" y="1204279"/>
                  </a:lnTo>
                  <a:lnTo>
                    <a:pt x="526227" y="1212216"/>
                  </a:lnTo>
                  <a:lnTo>
                    <a:pt x="535107" y="1220154"/>
                  </a:lnTo>
                  <a:lnTo>
                    <a:pt x="543987" y="1227456"/>
                  </a:lnTo>
                  <a:lnTo>
                    <a:pt x="553184" y="1234124"/>
                  </a:lnTo>
                  <a:lnTo>
                    <a:pt x="562381" y="1240474"/>
                  </a:lnTo>
                  <a:lnTo>
                    <a:pt x="571578" y="1245871"/>
                  </a:lnTo>
                  <a:lnTo>
                    <a:pt x="580775" y="1250951"/>
                  </a:lnTo>
                  <a:lnTo>
                    <a:pt x="589655" y="1255079"/>
                  </a:lnTo>
                  <a:lnTo>
                    <a:pt x="598853" y="1258889"/>
                  </a:lnTo>
                  <a:lnTo>
                    <a:pt x="607732" y="1262381"/>
                  </a:lnTo>
                  <a:lnTo>
                    <a:pt x="616612" y="1264604"/>
                  </a:lnTo>
                  <a:lnTo>
                    <a:pt x="624858" y="1266509"/>
                  </a:lnTo>
                  <a:lnTo>
                    <a:pt x="633421" y="1267461"/>
                  </a:lnTo>
                  <a:lnTo>
                    <a:pt x="641349" y="1267779"/>
                  </a:lnTo>
                  <a:lnTo>
                    <a:pt x="649595" y="1267461"/>
                  </a:lnTo>
                  <a:lnTo>
                    <a:pt x="657524" y="1266509"/>
                  </a:lnTo>
                  <a:lnTo>
                    <a:pt x="666404" y="1264604"/>
                  </a:lnTo>
                  <a:lnTo>
                    <a:pt x="674967" y="1262381"/>
                  </a:lnTo>
                  <a:lnTo>
                    <a:pt x="684164" y="1258889"/>
                  </a:lnTo>
                  <a:lnTo>
                    <a:pt x="692726" y="1255079"/>
                  </a:lnTo>
                  <a:lnTo>
                    <a:pt x="701924" y="1250951"/>
                  </a:lnTo>
                  <a:lnTo>
                    <a:pt x="711121" y="1245871"/>
                  </a:lnTo>
                  <a:lnTo>
                    <a:pt x="720318" y="1240474"/>
                  </a:lnTo>
                  <a:lnTo>
                    <a:pt x="729515" y="1234124"/>
                  </a:lnTo>
                  <a:lnTo>
                    <a:pt x="738395" y="1227456"/>
                  </a:lnTo>
                  <a:lnTo>
                    <a:pt x="747592" y="1220154"/>
                  </a:lnTo>
                  <a:lnTo>
                    <a:pt x="756472" y="1212216"/>
                  </a:lnTo>
                  <a:lnTo>
                    <a:pt x="765352" y="1204279"/>
                  </a:lnTo>
                  <a:lnTo>
                    <a:pt x="773915" y="1195389"/>
                  </a:lnTo>
                  <a:lnTo>
                    <a:pt x="782160" y="1186181"/>
                  </a:lnTo>
                  <a:lnTo>
                    <a:pt x="790406" y="1176656"/>
                  </a:lnTo>
                  <a:lnTo>
                    <a:pt x="798652" y="1166496"/>
                  </a:lnTo>
                  <a:lnTo>
                    <a:pt x="805946" y="1156019"/>
                  </a:lnTo>
                  <a:lnTo>
                    <a:pt x="813240" y="1145541"/>
                  </a:lnTo>
                  <a:lnTo>
                    <a:pt x="819900" y="1134429"/>
                  </a:lnTo>
                  <a:lnTo>
                    <a:pt x="826243" y="1122999"/>
                  </a:lnTo>
                  <a:lnTo>
                    <a:pt x="831952" y="1110934"/>
                  </a:lnTo>
                  <a:lnTo>
                    <a:pt x="837660" y="1098551"/>
                  </a:lnTo>
                  <a:lnTo>
                    <a:pt x="842417" y="1086169"/>
                  </a:lnTo>
                  <a:lnTo>
                    <a:pt x="847174" y="1073469"/>
                  </a:lnTo>
                  <a:lnTo>
                    <a:pt x="850980" y="1060769"/>
                  </a:lnTo>
                  <a:lnTo>
                    <a:pt x="853834" y="1047434"/>
                  </a:lnTo>
                  <a:lnTo>
                    <a:pt x="856689" y="1034099"/>
                  </a:lnTo>
                  <a:lnTo>
                    <a:pt x="858592" y="1020764"/>
                  </a:lnTo>
                  <a:lnTo>
                    <a:pt x="859543" y="1007111"/>
                  </a:lnTo>
                  <a:lnTo>
                    <a:pt x="860177" y="992823"/>
                  </a:lnTo>
                  <a:lnTo>
                    <a:pt x="859860" y="984886"/>
                  </a:lnTo>
                  <a:lnTo>
                    <a:pt x="859543" y="976313"/>
                  </a:lnTo>
                  <a:lnTo>
                    <a:pt x="837343" y="975361"/>
                  </a:lnTo>
                  <a:lnTo>
                    <a:pt x="814509" y="973773"/>
                  </a:lnTo>
                  <a:lnTo>
                    <a:pt x="791040" y="970916"/>
                  </a:lnTo>
                  <a:lnTo>
                    <a:pt x="767255" y="968058"/>
                  </a:lnTo>
                  <a:lnTo>
                    <a:pt x="743469" y="964566"/>
                  </a:lnTo>
                  <a:lnTo>
                    <a:pt x="719366" y="960438"/>
                  </a:lnTo>
                  <a:lnTo>
                    <a:pt x="695898" y="955041"/>
                  </a:lnTo>
                  <a:lnTo>
                    <a:pt x="684481" y="952501"/>
                  </a:lnTo>
                  <a:lnTo>
                    <a:pt x="673064" y="949643"/>
                  </a:lnTo>
                  <a:lnTo>
                    <a:pt x="661964" y="946468"/>
                  </a:lnTo>
                  <a:lnTo>
                    <a:pt x="651181" y="943293"/>
                  </a:lnTo>
                  <a:lnTo>
                    <a:pt x="640398" y="940118"/>
                  </a:lnTo>
                  <a:lnTo>
                    <a:pt x="629932" y="936308"/>
                  </a:lnTo>
                  <a:lnTo>
                    <a:pt x="620101" y="932816"/>
                  </a:lnTo>
                  <a:lnTo>
                    <a:pt x="610270" y="929006"/>
                  </a:lnTo>
                  <a:lnTo>
                    <a:pt x="601073" y="924878"/>
                  </a:lnTo>
                  <a:lnTo>
                    <a:pt x="592510" y="921068"/>
                  </a:lnTo>
                  <a:lnTo>
                    <a:pt x="583947" y="916941"/>
                  </a:lnTo>
                  <a:lnTo>
                    <a:pt x="576018" y="912178"/>
                  </a:lnTo>
                  <a:lnTo>
                    <a:pt x="568724" y="907733"/>
                  </a:lnTo>
                  <a:lnTo>
                    <a:pt x="561747" y="903288"/>
                  </a:lnTo>
                  <a:lnTo>
                    <a:pt x="555404" y="898208"/>
                  </a:lnTo>
                  <a:lnTo>
                    <a:pt x="550013" y="893128"/>
                  </a:lnTo>
                  <a:lnTo>
                    <a:pt x="544938" y="887731"/>
                  </a:lnTo>
                  <a:lnTo>
                    <a:pt x="540498" y="882651"/>
                  </a:lnTo>
                  <a:lnTo>
                    <a:pt x="536376" y="876936"/>
                  </a:lnTo>
                  <a:lnTo>
                    <a:pt x="532253" y="872173"/>
                  </a:lnTo>
                  <a:lnTo>
                    <a:pt x="528447" y="867728"/>
                  </a:lnTo>
                  <a:lnTo>
                    <a:pt x="524641" y="863601"/>
                  </a:lnTo>
                  <a:lnTo>
                    <a:pt x="520836" y="860426"/>
                  </a:lnTo>
                  <a:lnTo>
                    <a:pt x="517347" y="857251"/>
                  </a:lnTo>
                  <a:lnTo>
                    <a:pt x="514176" y="854393"/>
                  </a:lnTo>
                  <a:lnTo>
                    <a:pt x="511004" y="852488"/>
                  </a:lnTo>
                  <a:lnTo>
                    <a:pt x="507833" y="850583"/>
                  </a:lnTo>
                  <a:lnTo>
                    <a:pt x="504661" y="849313"/>
                  </a:lnTo>
                  <a:lnTo>
                    <a:pt x="501807" y="848361"/>
                  </a:lnTo>
                  <a:lnTo>
                    <a:pt x="499270" y="847726"/>
                  </a:lnTo>
                  <a:lnTo>
                    <a:pt x="496099" y="847408"/>
                  </a:lnTo>
                  <a:lnTo>
                    <a:pt x="493561" y="847408"/>
                  </a:lnTo>
                  <a:close/>
                  <a:moveTo>
                    <a:pt x="1304925" y="828675"/>
                  </a:moveTo>
                  <a:lnTo>
                    <a:pt x="1476375" y="828675"/>
                  </a:lnTo>
                  <a:lnTo>
                    <a:pt x="1476375" y="1252538"/>
                  </a:lnTo>
                  <a:lnTo>
                    <a:pt x="1304925" y="1252538"/>
                  </a:lnTo>
                  <a:lnTo>
                    <a:pt x="1304925" y="828675"/>
                  </a:lnTo>
                  <a:close/>
                  <a:moveTo>
                    <a:pt x="634055" y="655638"/>
                  </a:moveTo>
                  <a:lnTo>
                    <a:pt x="641349" y="655638"/>
                  </a:lnTo>
                  <a:lnTo>
                    <a:pt x="648644" y="655638"/>
                  </a:lnTo>
                  <a:lnTo>
                    <a:pt x="655938" y="655956"/>
                  </a:lnTo>
                  <a:lnTo>
                    <a:pt x="662915" y="656591"/>
                  </a:lnTo>
                  <a:lnTo>
                    <a:pt x="669892" y="657226"/>
                  </a:lnTo>
                  <a:lnTo>
                    <a:pt x="677187" y="658178"/>
                  </a:lnTo>
                  <a:lnTo>
                    <a:pt x="684164" y="659766"/>
                  </a:lnTo>
                  <a:lnTo>
                    <a:pt x="691141" y="661036"/>
                  </a:lnTo>
                  <a:lnTo>
                    <a:pt x="698118" y="662623"/>
                  </a:lnTo>
                  <a:lnTo>
                    <a:pt x="704778" y="664211"/>
                  </a:lnTo>
                  <a:lnTo>
                    <a:pt x="711438" y="666433"/>
                  </a:lnTo>
                  <a:lnTo>
                    <a:pt x="718415" y="668338"/>
                  </a:lnTo>
                  <a:lnTo>
                    <a:pt x="724758" y="670878"/>
                  </a:lnTo>
                  <a:lnTo>
                    <a:pt x="731418" y="673418"/>
                  </a:lnTo>
                  <a:lnTo>
                    <a:pt x="737761" y="676276"/>
                  </a:lnTo>
                  <a:lnTo>
                    <a:pt x="744421" y="679133"/>
                  </a:lnTo>
                  <a:lnTo>
                    <a:pt x="750446" y="682308"/>
                  </a:lnTo>
                  <a:lnTo>
                    <a:pt x="763132" y="688976"/>
                  </a:lnTo>
                  <a:lnTo>
                    <a:pt x="775500" y="696596"/>
                  </a:lnTo>
                  <a:lnTo>
                    <a:pt x="787235" y="704533"/>
                  </a:lnTo>
                  <a:lnTo>
                    <a:pt x="798652" y="713423"/>
                  </a:lnTo>
                  <a:lnTo>
                    <a:pt x="809435" y="722631"/>
                  </a:lnTo>
                  <a:lnTo>
                    <a:pt x="819900" y="732791"/>
                  </a:lnTo>
                  <a:lnTo>
                    <a:pt x="830049" y="743586"/>
                  </a:lnTo>
                  <a:lnTo>
                    <a:pt x="839880" y="754698"/>
                  </a:lnTo>
                  <a:lnTo>
                    <a:pt x="849394" y="766446"/>
                  </a:lnTo>
                  <a:lnTo>
                    <a:pt x="858274" y="778511"/>
                  </a:lnTo>
                  <a:lnTo>
                    <a:pt x="866520" y="791211"/>
                  </a:lnTo>
                  <a:lnTo>
                    <a:pt x="874449" y="804546"/>
                  </a:lnTo>
                  <a:lnTo>
                    <a:pt x="881743" y="818198"/>
                  </a:lnTo>
                  <a:lnTo>
                    <a:pt x="888403" y="832168"/>
                  </a:lnTo>
                  <a:lnTo>
                    <a:pt x="894746" y="847091"/>
                  </a:lnTo>
                  <a:lnTo>
                    <a:pt x="900137" y="861696"/>
                  </a:lnTo>
                  <a:lnTo>
                    <a:pt x="905529" y="876936"/>
                  </a:lnTo>
                  <a:lnTo>
                    <a:pt x="909651" y="892811"/>
                  </a:lnTo>
                  <a:lnTo>
                    <a:pt x="913457" y="908686"/>
                  </a:lnTo>
                  <a:lnTo>
                    <a:pt x="916946" y="924878"/>
                  </a:lnTo>
                  <a:lnTo>
                    <a:pt x="919166" y="941706"/>
                  </a:lnTo>
                  <a:lnTo>
                    <a:pt x="921068" y="958533"/>
                  </a:lnTo>
                  <a:lnTo>
                    <a:pt x="922020" y="975678"/>
                  </a:lnTo>
                  <a:lnTo>
                    <a:pt x="922337" y="992823"/>
                  </a:lnTo>
                  <a:lnTo>
                    <a:pt x="922337" y="1002031"/>
                  </a:lnTo>
                  <a:lnTo>
                    <a:pt x="922020" y="1010921"/>
                  </a:lnTo>
                  <a:lnTo>
                    <a:pt x="921386" y="1019811"/>
                  </a:lnTo>
                  <a:lnTo>
                    <a:pt x="920434" y="1028384"/>
                  </a:lnTo>
                  <a:lnTo>
                    <a:pt x="919483" y="1037274"/>
                  </a:lnTo>
                  <a:lnTo>
                    <a:pt x="918214" y="1045846"/>
                  </a:lnTo>
                  <a:lnTo>
                    <a:pt x="916628" y="1054419"/>
                  </a:lnTo>
                  <a:lnTo>
                    <a:pt x="915043" y="1062674"/>
                  </a:lnTo>
                  <a:lnTo>
                    <a:pt x="912823" y="1070929"/>
                  </a:lnTo>
                  <a:lnTo>
                    <a:pt x="910603" y="1079501"/>
                  </a:lnTo>
                  <a:lnTo>
                    <a:pt x="908383" y="1087756"/>
                  </a:lnTo>
                  <a:lnTo>
                    <a:pt x="906163" y="1095694"/>
                  </a:lnTo>
                  <a:lnTo>
                    <a:pt x="903309" y="1103631"/>
                  </a:lnTo>
                  <a:lnTo>
                    <a:pt x="900137" y="1111569"/>
                  </a:lnTo>
                  <a:lnTo>
                    <a:pt x="897283" y="1119189"/>
                  </a:lnTo>
                  <a:lnTo>
                    <a:pt x="894111" y="1126809"/>
                  </a:lnTo>
                  <a:lnTo>
                    <a:pt x="887134" y="1141731"/>
                  </a:lnTo>
                  <a:lnTo>
                    <a:pt x="879523" y="1156336"/>
                  </a:lnTo>
                  <a:lnTo>
                    <a:pt x="871277" y="1170624"/>
                  </a:lnTo>
                  <a:lnTo>
                    <a:pt x="862714" y="1184276"/>
                  </a:lnTo>
                  <a:lnTo>
                    <a:pt x="853517" y="1197611"/>
                  </a:lnTo>
                  <a:lnTo>
                    <a:pt x="843686" y="1209994"/>
                  </a:lnTo>
                  <a:lnTo>
                    <a:pt x="833854" y="1222376"/>
                  </a:lnTo>
                  <a:lnTo>
                    <a:pt x="823389" y="1233806"/>
                  </a:lnTo>
                  <a:lnTo>
                    <a:pt x="812606" y="1244919"/>
                  </a:lnTo>
                  <a:lnTo>
                    <a:pt x="801823" y="1255396"/>
                  </a:lnTo>
                  <a:lnTo>
                    <a:pt x="790406" y="1265239"/>
                  </a:lnTo>
                  <a:lnTo>
                    <a:pt x="778989" y="1274446"/>
                  </a:lnTo>
                  <a:lnTo>
                    <a:pt x="767255" y="1282701"/>
                  </a:lnTo>
                  <a:lnTo>
                    <a:pt x="755521" y="1290956"/>
                  </a:lnTo>
                  <a:lnTo>
                    <a:pt x="743786" y="1298259"/>
                  </a:lnTo>
                  <a:lnTo>
                    <a:pt x="732052" y="1304609"/>
                  </a:lnTo>
                  <a:lnTo>
                    <a:pt x="720318" y="1310641"/>
                  </a:lnTo>
                  <a:lnTo>
                    <a:pt x="708584" y="1315721"/>
                  </a:lnTo>
                  <a:lnTo>
                    <a:pt x="696849" y="1320166"/>
                  </a:lnTo>
                  <a:lnTo>
                    <a:pt x="685432" y="1323659"/>
                  </a:lnTo>
                  <a:lnTo>
                    <a:pt x="674015" y="1326516"/>
                  </a:lnTo>
                  <a:lnTo>
                    <a:pt x="662915" y="1328421"/>
                  </a:lnTo>
                  <a:lnTo>
                    <a:pt x="657207" y="1329374"/>
                  </a:lnTo>
                  <a:lnTo>
                    <a:pt x="652132" y="1329691"/>
                  </a:lnTo>
                  <a:lnTo>
                    <a:pt x="646424" y="1330009"/>
                  </a:lnTo>
                  <a:lnTo>
                    <a:pt x="641349" y="1330326"/>
                  </a:lnTo>
                  <a:lnTo>
                    <a:pt x="635958" y="1330009"/>
                  </a:lnTo>
                  <a:lnTo>
                    <a:pt x="630884" y="1329691"/>
                  </a:lnTo>
                  <a:lnTo>
                    <a:pt x="625492" y="1329374"/>
                  </a:lnTo>
                  <a:lnTo>
                    <a:pt x="620101" y="1328421"/>
                  </a:lnTo>
                  <a:lnTo>
                    <a:pt x="609001" y="1326516"/>
                  </a:lnTo>
                  <a:lnTo>
                    <a:pt x="597584" y="1323659"/>
                  </a:lnTo>
                  <a:lnTo>
                    <a:pt x="585850" y="1320166"/>
                  </a:lnTo>
                  <a:lnTo>
                    <a:pt x="574433" y="1315721"/>
                  </a:lnTo>
                  <a:lnTo>
                    <a:pt x="562698" y="1310641"/>
                  </a:lnTo>
                  <a:lnTo>
                    <a:pt x="550647" y="1304609"/>
                  </a:lnTo>
                  <a:lnTo>
                    <a:pt x="538913" y="1298259"/>
                  </a:lnTo>
                  <a:lnTo>
                    <a:pt x="527179" y="1290956"/>
                  </a:lnTo>
                  <a:lnTo>
                    <a:pt x="515444" y="1282701"/>
                  </a:lnTo>
                  <a:lnTo>
                    <a:pt x="503710" y="1274446"/>
                  </a:lnTo>
                  <a:lnTo>
                    <a:pt x="492293" y="1265239"/>
                  </a:lnTo>
                  <a:lnTo>
                    <a:pt x="481193" y="1255396"/>
                  </a:lnTo>
                  <a:lnTo>
                    <a:pt x="470093" y="1244919"/>
                  </a:lnTo>
                  <a:lnTo>
                    <a:pt x="459310" y="1233806"/>
                  </a:lnTo>
                  <a:lnTo>
                    <a:pt x="448845" y="1222376"/>
                  </a:lnTo>
                  <a:lnTo>
                    <a:pt x="438696" y="1209994"/>
                  </a:lnTo>
                  <a:lnTo>
                    <a:pt x="429499" y="1197611"/>
                  </a:lnTo>
                  <a:lnTo>
                    <a:pt x="419985" y="1184276"/>
                  </a:lnTo>
                  <a:lnTo>
                    <a:pt x="411422" y="1170624"/>
                  </a:lnTo>
                  <a:lnTo>
                    <a:pt x="403176" y="1156336"/>
                  </a:lnTo>
                  <a:lnTo>
                    <a:pt x="395565" y="1141731"/>
                  </a:lnTo>
                  <a:lnTo>
                    <a:pt x="388588" y="1126809"/>
                  </a:lnTo>
                  <a:lnTo>
                    <a:pt x="385416" y="1119189"/>
                  </a:lnTo>
                  <a:lnTo>
                    <a:pt x="382245" y="1111569"/>
                  </a:lnTo>
                  <a:lnTo>
                    <a:pt x="379390" y="1103631"/>
                  </a:lnTo>
                  <a:lnTo>
                    <a:pt x="376853" y="1095694"/>
                  </a:lnTo>
                  <a:lnTo>
                    <a:pt x="374316" y="1087756"/>
                  </a:lnTo>
                  <a:lnTo>
                    <a:pt x="372096" y="1079501"/>
                  </a:lnTo>
                  <a:lnTo>
                    <a:pt x="369559" y="1070929"/>
                  </a:lnTo>
                  <a:lnTo>
                    <a:pt x="367656" y="1062674"/>
                  </a:lnTo>
                  <a:lnTo>
                    <a:pt x="366071" y="1054419"/>
                  </a:lnTo>
                  <a:lnTo>
                    <a:pt x="364485" y="1045846"/>
                  </a:lnTo>
                  <a:lnTo>
                    <a:pt x="363216" y="1037274"/>
                  </a:lnTo>
                  <a:lnTo>
                    <a:pt x="362265" y="1028384"/>
                  </a:lnTo>
                  <a:lnTo>
                    <a:pt x="361313" y="1019811"/>
                  </a:lnTo>
                  <a:lnTo>
                    <a:pt x="360996" y="1010921"/>
                  </a:lnTo>
                  <a:lnTo>
                    <a:pt x="360362" y="1002031"/>
                  </a:lnTo>
                  <a:lnTo>
                    <a:pt x="360362" y="992823"/>
                  </a:lnTo>
                  <a:lnTo>
                    <a:pt x="360679" y="975678"/>
                  </a:lnTo>
                  <a:lnTo>
                    <a:pt x="361948" y="958533"/>
                  </a:lnTo>
                  <a:lnTo>
                    <a:pt x="363533" y="941706"/>
                  </a:lnTo>
                  <a:lnTo>
                    <a:pt x="366071" y="924878"/>
                  </a:lnTo>
                  <a:lnTo>
                    <a:pt x="368925" y="908686"/>
                  </a:lnTo>
                  <a:lnTo>
                    <a:pt x="373048" y="892811"/>
                  </a:lnTo>
                  <a:lnTo>
                    <a:pt x="377171" y="876936"/>
                  </a:lnTo>
                  <a:lnTo>
                    <a:pt x="382245" y="861696"/>
                  </a:lnTo>
                  <a:lnTo>
                    <a:pt x="387953" y="847091"/>
                  </a:lnTo>
                  <a:lnTo>
                    <a:pt x="393979" y="832168"/>
                  </a:lnTo>
                  <a:lnTo>
                    <a:pt x="400956" y="818198"/>
                  </a:lnTo>
                  <a:lnTo>
                    <a:pt x="408568" y="804546"/>
                  </a:lnTo>
                  <a:lnTo>
                    <a:pt x="416179" y="791211"/>
                  </a:lnTo>
                  <a:lnTo>
                    <a:pt x="424425" y="778511"/>
                  </a:lnTo>
                  <a:lnTo>
                    <a:pt x="433305" y="766446"/>
                  </a:lnTo>
                  <a:lnTo>
                    <a:pt x="442819" y="754698"/>
                  </a:lnTo>
                  <a:lnTo>
                    <a:pt x="452650" y="743586"/>
                  </a:lnTo>
                  <a:lnTo>
                    <a:pt x="462482" y="732791"/>
                  </a:lnTo>
                  <a:lnTo>
                    <a:pt x="473264" y="722631"/>
                  </a:lnTo>
                  <a:lnTo>
                    <a:pt x="484047" y="713423"/>
                  </a:lnTo>
                  <a:lnTo>
                    <a:pt x="495464" y="704533"/>
                  </a:lnTo>
                  <a:lnTo>
                    <a:pt x="507516" y="696596"/>
                  </a:lnTo>
                  <a:lnTo>
                    <a:pt x="519567" y="688976"/>
                  </a:lnTo>
                  <a:lnTo>
                    <a:pt x="531936" y="682308"/>
                  </a:lnTo>
                  <a:lnTo>
                    <a:pt x="538278" y="679133"/>
                  </a:lnTo>
                  <a:lnTo>
                    <a:pt x="544938" y="676276"/>
                  </a:lnTo>
                  <a:lnTo>
                    <a:pt x="551281" y="673418"/>
                  </a:lnTo>
                  <a:lnTo>
                    <a:pt x="557941" y="670878"/>
                  </a:lnTo>
                  <a:lnTo>
                    <a:pt x="564284" y="668338"/>
                  </a:lnTo>
                  <a:lnTo>
                    <a:pt x="571261" y="666433"/>
                  </a:lnTo>
                  <a:lnTo>
                    <a:pt x="577921" y="664211"/>
                  </a:lnTo>
                  <a:lnTo>
                    <a:pt x="584898" y="662623"/>
                  </a:lnTo>
                  <a:lnTo>
                    <a:pt x="591875" y="661036"/>
                  </a:lnTo>
                  <a:lnTo>
                    <a:pt x="598535" y="659766"/>
                  </a:lnTo>
                  <a:lnTo>
                    <a:pt x="605830" y="658178"/>
                  </a:lnTo>
                  <a:lnTo>
                    <a:pt x="612490" y="657226"/>
                  </a:lnTo>
                  <a:lnTo>
                    <a:pt x="619784" y="656591"/>
                  </a:lnTo>
                  <a:lnTo>
                    <a:pt x="627078" y="655956"/>
                  </a:lnTo>
                  <a:lnTo>
                    <a:pt x="634055" y="655638"/>
                  </a:lnTo>
                  <a:close/>
                  <a:moveTo>
                    <a:pt x="1604962" y="463550"/>
                  </a:moveTo>
                  <a:lnTo>
                    <a:pt x="1776412" y="463550"/>
                  </a:lnTo>
                  <a:lnTo>
                    <a:pt x="1776412" y="1252538"/>
                  </a:lnTo>
                  <a:lnTo>
                    <a:pt x="1604962" y="1252538"/>
                  </a:lnTo>
                  <a:lnTo>
                    <a:pt x="1604962" y="463550"/>
                  </a:lnTo>
                  <a:close/>
                  <a:moveTo>
                    <a:pt x="0" y="0"/>
                  </a:moveTo>
                  <a:lnTo>
                    <a:pt x="2125663" y="0"/>
                  </a:lnTo>
                  <a:lnTo>
                    <a:pt x="2125663" y="171553"/>
                  </a:lnTo>
                  <a:lnTo>
                    <a:pt x="2039621" y="171553"/>
                  </a:lnTo>
                  <a:lnTo>
                    <a:pt x="2039621" y="1577975"/>
                  </a:lnTo>
                  <a:lnTo>
                    <a:pt x="1252220" y="1577975"/>
                  </a:lnTo>
                  <a:lnTo>
                    <a:pt x="1252220" y="1449310"/>
                  </a:lnTo>
                  <a:lnTo>
                    <a:pt x="1911033" y="1449310"/>
                  </a:lnTo>
                  <a:lnTo>
                    <a:pt x="1911033" y="171553"/>
                  </a:lnTo>
                  <a:lnTo>
                    <a:pt x="195263" y="171553"/>
                  </a:lnTo>
                  <a:lnTo>
                    <a:pt x="195263" y="1249164"/>
                  </a:lnTo>
                  <a:lnTo>
                    <a:pt x="66675" y="1249164"/>
                  </a:lnTo>
                  <a:lnTo>
                    <a:pt x="66675" y="171553"/>
                  </a:lnTo>
                  <a:lnTo>
                    <a:pt x="0" y="171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>
                <a:defRPr/>
              </a:pPr>
              <a:endParaRPr lang="zh-CN" altLang="en-US">
                <a:solidFill>
                  <a:srgbClr val="1C666E"/>
                </a:solidFill>
                <a:ea typeface="宋体" panose="02010600030101010101" pitchFamily="2" charset="-122"/>
              </a:endParaRPr>
            </a:p>
          </p:txBody>
        </p:sp>
      </p:grpSp>
      <p:grpSp>
        <p:nvGrpSpPr>
          <p:cNvPr id="335" name="组合 334"/>
          <p:cNvGrpSpPr/>
          <p:nvPr/>
        </p:nvGrpSpPr>
        <p:grpSpPr>
          <a:xfrm>
            <a:off x="5525006" y="3365115"/>
            <a:ext cx="824749" cy="703609"/>
            <a:chOff x="5256891" y="2586589"/>
            <a:chExt cx="1751488" cy="1494228"/>
          </a:xfrm>
        </p:grpSpPr>
        <p:sp>
          <p:nvSpPr>
            <p:cNvPr id="336" name="Freeform 19"/>
            <p:cNvSpPr/>
            <p:nvPr/>
          </p:nvSpPr>
          <p:spPr bwMode="auto">
            <a:xfrm>
              <a:off x="5256891" y="3164476"/>
              <a:ext cx="875744" cy="916341"/>
            </a:xfrm>
            <a:custGeom>
              <a:avLst/>
              <a:gdLst>
                <a:gd name="T0" fmla="*/ 0 w 453"/>
                <a:gd name="T1" fmla="*/ 0 h 474"/>
                <a:gd name="T2" fmla="*/ 453 w 453"/>
                <a:gd name="T3" fmla="*/ 194 h 474"/>
                <a:gd name="T4" fmla="*/ 453 w 453"/>
                <a:gd name="T5" fmla="*/ 474 h 474"/>
                <a:gd name="T6" fmla="*/ 0 w 453"/>
                <a:gd name="T7" fmla="*/ 277 h 474"/>
                <a:gd name="T8" fmla="*/ 0 w 453"/>
                <a:gd name="T9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474">
                  <a:moveTo>
                    <a:pt x="0" y="0"/>
                  </a:moveTo>
                  <a:lnTo>
                    <a:pt x="453" y="194"/>
                  </a:lnTo>
                  <a:lnTo>
                    <a:pt x="453" y="474"/>
                  </a:lnTo>
                  <a:lnTo>
                    <a:pt x="0" y="2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7" name="组合 336"/>
            <p:cNvGrpSpPr/>
            <p:nvPr/>
          </p:nvGrpSpPr>
          <p:grpSpPr>
            <a:xfrm>
              <a:off x="5256892" y="2789431"/>
              <a:ext cx="1751487" cy="1291383"/>
              <a:chOff x="5175111" y="3703905"/>
              <a:chExt cx="1751943" cy="1291720"/>
            </a:xfrm>
          </p:grpSpPr>
          <p:sp>
            <p:nvSpPr>
              <p:cNvPr id="339" name="Freeform 17"/>
              <p:cNvSpPr/>
              <p:nvPr/>
            </p:nvSpPr>
            <p:spPr bwMode="auto">
              <a:xfrm>
                <a:off x="6051082" y="4079045"/>
                <a:ext cx="875972" cy="916580"/>
              </a:xfrm>
              <a:custGeom>
                <a:avLst/>
                <a:gdLst>
                  <a:gd name="T0" fmla="*/ 453 w 453"/>
                  <a:gd name="T1" fmla="*/ 0 h 474"/>
                  <a:gd name="T2" fmla="*/ 0 w 453"/>
                  <a:gd name="T3" fmla="*/ 194 h 474"/>
                  <a:gd name="T4" fmla="*/ 0 w 453"/>
                  <a:gd name="T5" fmla="*/ 474 h 474"/>
                  <a:gd name="T6" fmla="*/ 453 w 453"/>
                  <a:gd name="T7" fmla="*/ 277 h 474"/>
                  <a:gd name="T8" fmla="*/ 453 w 453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74">
                    <a:moveTo>
                      <a:pt x="453" y="0"/>
                    </a:moveTo>
                    <a:lnTo>
                      <a:pt x="0" y="194"/>
                    </a:lnTo>
                    <a:lnTo>
                      <a:pt x="0" y="474"/>
                    </a:lnTo>
                    <a:lnTo>
                      <a:pt x="453" y="277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F4B251"/>
              </a:soli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en-US" altLang="zh-CN" dirty="0" smtClean="0"/>
              </a:p>
            </p:txBody>
          </p:sp>
          <p:sp>
            <p:nvSpPr>
              <p:cNvPr id="340" name="Freeform 18"/>
              <p:cNvSpPr/>
              <p:nvPr/>
            </p:nvSpPr>
            <p:spPr bwMode="auto">
              <a:xfrm>
                <a:off x="5175111" y="4079045"/>
                <a:ext cx="875972" cy="916580"/>
              </a:xfrm>
              <a:custGeom>
                <a:avLst/>
                <a:gdLst>
                  <a:gd name="T0" fmla="*/ 0 w 453"/>
                  <a:gd name="T1" fmla="*/ 0 h 474"/>
                  <a:gd name="T2" fmla="*/ 453 w 453"/>
                  <a:gd name="T3" fmla="*/ 194 h 474"/>
                  <a:gd name="T4" fmla="*/ 453 w 453"/>
                  <a:gd name="T5" fmla="*/ 474 h 474"/>
                  <a:gd name="T6" fmla="*/ 0 w 453"/>
                  <a:gd name="T7" fmla="*/ 277 h 474"/>
                  <a:gd name="T8" fmla="*/ 0 w 453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74">
                    <a:moveTo>
                      <a:pt x="0" y="0"/>
                    </a:moveTo>
                    <a:lnTo>
                      <a:pt x="453" y="194"/>
                    </a:lnTo>
                    <a:lnTo>
                      <a:pt x="453" y="474"/>
                    </a:lnTo>
                    <a:lnTo>
                      <a:pt x="0" y="2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B251"/>
              </a:soli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20"/>
              <p:cNvSpPr/>
              <p:nvPr/>
            </p:nvSpPr>
            <p:spPr bwMode="auto">
              <a:xfrm>
                <a:off x="5175111" y="3703905"/>
                <a:ext cx="1751943" cy="750280"/>
              </a:xfrm>
              <a:custGeom>
                <a:avLst/>
                <a:gdLst>
                  <a:gd name="T0" fmla="*/ 453 w 906"/>
                  <a:gd name="T1" fmla="*/ 0 h 388"/>
                  <a:gd name="T2" fmla="*/ 0 w 906"/>
                  <a:gd name="T3" fmla="*/ 194 h 388"/>
                  <a:gd name="T4" fmla="*/ 453 w 906"/>
                  <a:gd name="T5" fmla="*/ 388 h 388"/>
                  <a:gd name="T6" fmla="*/ 906 w 906"/>
                  <a:gd name="T7" fmla="*/ 194 h 388"/>
                  <a:gd name="T8" fmla="*/ 453 w 906"/>
                  <a:gd name="T9" fmla="*/ 0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6" h="388">
                    <a:moveTo>
                      <a:pt x="453" y="0"/>
                    </a:moveTo>
                    <a:lnTo>
                      <a:pt x="0" y="194"/>
                    </a:lnTo>
                    <a:lnTo>
                      <a:pt x="453" y="388"/>
                    </a:lnTo>
                    <a:lnTo>
                      <a:pt x="906" y="194"/>
                    </a:lnTo>
                    <a:lnTo>
                      <a:pt x="4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EFF0F1"/>
                  </a:gs>
                  <a:gs pos="100000">
                    <a:srgbClr val="F9F9F9"/>
                  </a:gs>
                </a:gsLst>
                <a:lin ang="16800000" scaled="0"/>
              </a:gra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8" name="KSO_Shape"/>
            <p:cNvSpPr/>
            <p:nvPr/>
          </p:nvSpPr>
          <p:spPr bwMode="auto">
            <a:xfrm>
              <a:off x="5846856" y="2586589"/>
              <a:ext cx="664542" cy="657898"/>
            </a:xfrm>
            <a:custGeom>
              <a:avLst/>
              <a:gdLst>
                <a:gd name="T0" fmla="*/ 615878 w 2390775"/>
                <a:gd name="T1" fmla="*/ 1467970 h 2365376"/>
                <a:gd name="T2" fmla="*/ 587250 w 2390775"/>
                <a:gd name="T3" fmla="*/ 1401697 h 2365376"/>
                <a:gd name="T4" fmla="*/ 1282649 w 2390775"/>
                <a:gd name="T5" fmla="*/ 1393474 h 2365376"/>
                <a:gd name="T6" fmla="*/ 1180915 w 2390775"/>
                <a:gd name="T7" fmla="*/ 1446870 h 2365376"/>
                <a:gd name="T8" fmla="*/ 1210073 w 2390775"/>
                <a:gd name="T9" fmla="*/ 1382167 h 2365376"/>
                <a:gd name="T10" fmla="*/ 653657 w 2390775"/>
                <a:gd name="T11" fmla="*/ 1314699 h 2365376"/>
                <a:gd name="T12" fmla="*/ 646041 w 2390775"/>
                <a:gd name="T13" fmla="*/ 1180275 h 2365376"/>
                <a:gd name="T14" fmla="*/ 589870 w 2390775"/>
                <a:gd name="T15" fmla="*/ 1105327 h 2365376"/>
                <a:gd name="T16" fmla="*/ 599516 w 2390775"/>
                <a:gd name="T17" fmla="*/ 1141280 h 2365376"/>
                <a:gd name="T18" fmla="*/ 579914 w 2390775"/>
                <a:gd name="T19" fmla="*/ 1158779 h 2365376"/>
                <a:gd name="T20" fmla="*/ 541333 w 2390775"/>
                <a:gd name="T21" fmla="*/ 1105965 h 2365376"/>
                <a:gd name="T22" fmla="*/ 1137260 w 2390775"/>
                <a:gd name="T23" fmla="*/ 1009231 h 2365376"/>
                <a:gd name="T24" fmla="*/ 1143562 w 2390775"/>
                <a:gd name="T25" fmla="*/ 1026145 h 2365376"/>
                <a:gd name="T26" fmla="*/ 1096615 w 2390775"/>
                <a:gd name="T27" fmla="*/ 1069549 h 2365376"/>
                <a:gd name="T28" fmla="*/ 1102602 w 2390775"/>
                <a:gd name="T29" fmla="*/ 1001572 h 2365376"/>
                <a:gd name="T30" fmla="*/ 972739 w 2390775"/>
                <a:gd name="T31" fmla="*/ 835988 h 2365376"/>
                <a:gd name="T32" fmla="*/ 989500 w 2390775"/>
                <a:gd name="T33" fmla="*/ 1138672 h 2365376"/>
                <a:gd name="T34" fmla="*/ 639427 w 2390775"/>
                <a:gd name="T35" fmla="*/ 1423644 h 2365376"/>
                <a:gd name="T36" fmla="*/ 599898 w 2390775"/>
                <a:gd name="T37" fmla="*/ 1003302 h 2365376"/>
                <a:gd name="T38" fmla="*/ 529694 w 2390775"/>
                <a:gd name="T39" fmla="*/ 1090596 h 2365376"/>
                <a:gd name="T40" fmla="*/ 602428 w 2390775"/>
                <a:gd name="T41" fmla="*/ 868249 h 2365376"/>
                <a:gd name="T42" fmla="*/ 861740 w 2390775"/>
                <a:gd name="T43" fmla="*/ 924231 h 2365376"/>
                <a:gd name="T44" fmla="*/ 755609 w 2390775"/>
                <a:gd name="T45" fmla="*/ 542052 h 2365376"/>
                <a:gd name="T46" fmla="*/ 929665 w 2390775"/>
                <a:gd name="T47" fmla="*/ 525915 h 2365376"/>
                <a:gd name="T48" fmla="*/ 909019 w 2390775"/>
                <a:gd name="T49" fmla="*/ 571798 h 2365376"/>
                <a:gd name="T50" fmla="*/ 936652 w 2390775"/>
                <a:gd name="T51" fmla="*/ 586353 h 2365376"/>
                <a:gd name="T52" fmla="*/ 928394 w 2390775"/>
                <a:gd name="T53" fmla="*/ 688879 h 2365376"/>
                <a:gd name="T54" fmla="*/ 840414 w 2390775"/>
                <a:gd name="T55" fmla="*/ 772101 h 2365376"/>
                <a:gd name="T56" fmla="*/ 742269 w 2390775"/>
                <a:gd name="T57" fmla="*/ 675588 h 2365376"/>
                <a:gd name="T58" fmla="*/ 738139 w 2390775"/>
                <a:gd name="T59" fmla="*/ 608504 h 2365376"/>
                <a:gd name="T60" fmla="*/ 761643 w 2390775"/>
                <a:gd name="T61" fmla="*/ 510093 h 2365376"/>
                <a:gd name="T62" fmla="*/ 617010 w 2390775"/>
                <a:gd name="T63" fmla="*/ 449064 h 2365376"/>
                <a:gd name="T64" fmla="*/ 350272 w 2390775"/>
                <a:gd name="T65" fmla="*/ 638327 h 2365376"/>
                <a:gd name="T66" fmla="*/ 215163 w 2390775"/>
                <a:gd name="T67" fmla="*/ 939947 h 2365376"/>
                <a:gd name="T68" fmla="*/ 256613 w 2390775"/>
                <a:gd name="T69" fmla="*/ 1277331 h 2365376"/>
                <a:gd name="T70" fmla="*/ 458486 w 2390775"/>
                <a:gd name="T71" fmla="*/ 1534008 h 2365376"/>
                <a:gd name="T72" fmla="*/ 767308 w 2390775"/>
                <a:gd name="T73" fmla="*/ 1655225 h 2365376"/>
                <a:gd name="T74" fmla="*/ 1101127 w 2390775"/>
                <a:gd name="T75" fmla="*/ 1596674 h 2365376"/>
                <a:gd name="T76" fmla="*/ 1347614 w 2390775"/>
                <a:gd name="T77" fmla="*/ 1383040 h 2365376"/>
                <a:gd name="T78" fmla="*/ 1453614 w 2390775"/>
                <a:gd name="T79" fmla="*/ 1066861 h 2365376"/>
                <a:gd name="T80" fmla="*/ 1378939 w 2390775"/>
                <a:gd name="T81" fmla="*/ 738024 h 2365376"/>
                <a:gd name="T82" fmla="*/ 1153652 w 2390775"/>
                <a:gd name="T83" fmla="*/ 501602 h 2365376"/>
                <a:gd name="T84" fmla="*/ 831224 w 2390775"/>
                <a:gd name="T85" fmla="*/ 411085 h 2365376"/>
                <a:gd name="T86" fmla="*/ 989432 w 2390775"/>
                <a:gd name="T87" fmla="*/ 315187 h 2365376"/>
                <a:gd name="T88" fmla="*/ 1471649 w 2390775"/>
                <a:gd name="T89" fmla="*/ 671876 h 2365376"/>
                <a:gd name="T90" fmla="*/ 1554866 w 2390775"/>
                <a:gd name="T91" fmla="*/ 1171938 h 2365376"/>
                <a:gd name="T92" fmla="*/ 1239716 w 2390775"/>
                <a:gd name="T93" fmla="*/ 1647313 h 2365376"/>
                <a:gd name="T94" fmla="*/ 646121 w 2390775"/>
                <a:gd name="T95" fmla="*/ 1748275 h 2365376"/>
                <a:gd name="T96" fmla="*/ 110112 w 2390775"/>
                <a:gd name="T97" fmla="*/ 1186813 h 2365376"/>
                <a:gd name="T98" fmla="*/ 251551 w 2390775"/>
                <a:gd name="T99" fmla="*/ 580725 h 2365376"/>
                <a:gd name="T100" fmla="*/ 1549044 w 2390775"/>
                <a:gd name="T101" fmla="*/ 160116 h 2365376"/>
                <a:gd name="T102" fmla="*/ 1461002 w 2390775"/>
                <a:gd name="T103" fmla="*/ 284475 h 2365376"/>
                <a:gd name="T104" fmla="*/ 1550307 w 2390775"/>
                <a:gd name="T105" fmla="*/ 426554 h 2365376"/>
                <a:gd name="T106" fmla="*/ 1719764 w 2390775"/>
                <a:gd name="T107" fmla="*/ 380038 h 2365376"/>
                <a:gd name="T108" fmla="*/ 1735543 w 2390775"/>
                <a:gd name="T109" fmla="*/ 232579 h 2365376"/>
                <a:gd name="T110" fmla="*/ 1705909 w 2390775"/>
                <a:gd name="T111" fmla="*/ 94508 h 2365376"/>
                <a:gd name="T112" fmla="*/ 1774050 w 2390775"/>
                <a:gd name="T113" fmla="*/ 148403 h 2365376"/>
                <a:gd name="T114" fmla="*/ 1781614 w 2390775"/>
                <a:gd name="T115" fmla="*/ 428769 h 2365376"/>
                <a:gd name="T116" fmla="*/ 1600166 w 2390775"/>
                <a:gd name="T117" fmla="*/ 516104 h 2365376"/>
                <a:gd name="T118" fmla="*/ 1452167 w 2390775"/>
                <a:gd name="T119" fmla="*/ 455349 h 2365376"/>
                <a:gd name="T120" fmla="*/ 1310478 w 2390775"/>
                <a:gd name="T121" fmla="*/ 259477 h 2365376"/>
                <a:gd name="T122" fmla="*/ 1562614 w 2390775"/>
                <a:gd name="T123" fmla="*/ 74046 h 23653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90775" h="2365376">
                  <a:moveTo>
                    <a:pt x="761351" y="1739900"/>
                  </a:moveTo>
                  <a:lnTo>
                    <a:pt x="791690" y="1805294"/>
                  </a:lnTo>
                  <a:lnTo>
                    <a:pt x="794883" y="1808051"/>
                  </a:lnTo>
                  <a:lnTo>
                    <a:pt x="797278" y="1811991"/>
                  </a:lnTo>
                  <a:lnTo>
                    <a:pt x="800871" y="1817112"/>
                  </a:lnTo>
                  <a:lnTo>
                    <a:pt x="803266" y="1822233"/>
                  </a:lnTo>
                  <a:lnTo>
                    <a:pt x="804065" y="1825384"/>
                  </a:lnTo>
                  <a:lnTo>
                    <a:pt x="804863" y="1828536"/>
                  </a:lnTo>
                  <a:lnTo>
                    <a:pt x="804863" y="1831687"/>
                  </a:lnTo>
                  <a:lnTo>
                    <a:pt x="804863" y="1834839"/>
                  </a:lnTo>
                  <a:lnTo>
                    <a:pt x="804065" y="1837990"/>
                  </a:lnTo>
                  <a:lnTo>
                    <a:pt x="802867" y="1841142"/>
                  </a:lnTo>
                  <a:lnTo>
                    <a:pt x="801670" y="1842718"/>
                  </a:lnTo>
                  <a:lnTo>
                    <a:pt x="799674" y="1844687"/>
                  </a:lnTo>
                  <a:lnTo>
                    <a:pt x="797278" y="1845475"/>
                  </a:lnTo>
                  <a:lnTo>
                    <a:pt x="794484" y="1845869"/>
                  </a:lnTo>
                  <a:lnTo>
                    <a:pt x="790891" y="1846263"/>
                  </a:lnTo>
                  <a:lnTo>
                    <a:pt x="787698" y="1845869"/>
                  </a:lnTo>
                  <a:lnTo>
                    <a:pt x="784105" y="1845475"/>
                  </a:lnTo>
                  <a:lnTo>
                    <a:pt x="780512" y="1844293"/>
                  </a:lnTo>
                  <a:lnTo>
                    <a:pt x="776520" y="1842718"/>
                  </a:lnTo>
                  <a:lnTo>
                    <a:pt x="772927" y="1841142"/>
                  </a:lnTo>
                  <a:lnTo>
                    <a:pt x="768935" y="1839172"/>
                  </a:lnTo>
                  <a:lnTo>
                    <a:pt x="765343" y="1836809"/>
                  </a:lnTo>
                  <a:lnTo>
                    <a:pt x="761750" y="1834051"/>
                  </a:lnTo>
                  <a:lnTo>
                    <a:pt x="758955" y="1831294"/>
                  </a:lnTo>
                  <a:lnTo>
                    <a:pt x="756161" y="1827748"/>
                  </a:lnTo>
                  <a:lnTo>
                    <a:pt x="754165" y="1824597"/>
                  </a:lnTo>
                  <a:lnTo>
                    <a:pt x="748975" y="1815536"/>
                  </a:lnTo>
                  <a:lnTo>
                    <a:pt x="745782" y="1808839"/>
                  </a:lnTo>
                  <a:lnTo>
                    <a:pt x="743387" y="1803718"/>
                  </a:lnTo>
                  <a:lnTo>
                    <a:pt x="742588" y="1799385"/>
                  </a:lnTo>
                  <a:lnTo>
                    <a:pt x="742588" y="1795051"/>
                  </a:lnTo>
                  <a:lnTo>
                    <a:pt x="743387" y="1790718"/>
                  </a:lnTo>
                  <a:lnTo>
                    <a:pt x="746181" y="1778112"/>
                  </a:lnTo>
                  <a:lnTo>
                    <a:pt x="746979" y="1774173"/>
                  </a:lnTo>
                  <a:lnTo>
                    <a:pt x="746979" y="1772203"/>
                  </a:lnTo>
                  <a:lnTo>
                    <a:pt x="746181" y="1771021"/>
                  </a:lnTo>
                  <a:lnTo>
                    <a:pt x="745383" y="1770627"/>
                  </a:lnTo>
                  <a:lnTo>
                    <a:pt x="742987" y="1770627"/>
                  </a:lnTo>
                  <a:lnTo>
                    <a:pt x="742189" y="1770233"/>
                  </a:lnTo>
                  <a:lnTo>
                    <a:pt x="741790" y="1769839"/>
                  </a:lnTo>
                  <a:lnTo>
                    <a:pt x="738596" y="1761961"/>
                  </a:lnTo>
                  <a:lnTo>
                    <a:pt x="736999" y="1758021"/>
                  </a:lnTo>
                  <a:lnTo>
                    <a:pt x="736600" y="1756052"/>
                  </a:lnTo>
                  <a:lnTo>
                    <a:pt x="736600" y="1754476"/>
                  </a:lnTo>
                  <a:lnTo>
                    <a:pt x="742189" y="1750536"/>
                  </a:lnTo>
                  <a:lnTo>
                    <a:pt x="747379" y="1747385"/>
                  </a:lnTo>
                  <a:lnTo>
                    <a:pt x="750971" y="1745021"/>
                  </a:lnTo>
                  <a:lnTo>
                    <a:pt x="754165" y="1743839"/>
                  </a:lnTo>
                  <a:lnTo>
                    <a:pt x="758556" y="1741870"/>
                  </a:lnTo>
                  <a:lnTo>
                    <a:pt x="759754" y="1741870"/>
                  </a:lnTo>
                  <a:lnTo>
                    <a:pt x="761351" y="1739900"/>
                  </a:lnTo>
                  <a:close/>
                  <a:moveTo>
                    <a:pt x="1554438" y="1730375"/>
                  </a:moveTo>
                  <a:lnTo>
                    <a:pt x="1565575" y="1730375"/>
                  </a:lnTo>
                  <a:lnTo>
                    <a:pt x="1575916" y="1730375"/>
                  </a:lnTo>
                  <a:lnTo>
                    <a:pt x="1586258" y="1731163"/>
                  </a:lnTo>
                  <a:lnTo>
                    <a:pt x="1591031" y="1731951"/>
                  </a:lnTo>
                  <a:lnTo>
                    <a:pt x="1595008" y="1733133"/>
                  </a:lnTo>
                  <a:lnTo>
                    <a:pt x="1598986" y="1734314"/>
                  </a:lnTo>
                  <a:lnTo>
                    <a:pt x="1602168" y="1735890"/>
                  </a:lnTo>
                  <a:lnTo>
                    <a:pt x="1605350" y="1737860"/>
                  </a:lnTo>
                  <a:lnTo>
                    <a:pt x="1607339" y="1739830"/>
                  </a:lnTo>
                  <a:lnTo>
                    <a:pt x="1608929" y="1741799"/>
                  </a:lnTo>
                  <a:lnTo>
                    <a:pt x="1609725" y="1744951"/>
                  </a:lnTo>
                  <a:lnTo>
                    <a:pt x="1609725" y="1747708"/>
                  </a:lnTo>
                  <a:lnTo>
                    <a:pt x="1608929" y="1751648"/>
                  </a:lnTo>
                  <a:lnTo>
                    <a:pt x="1607339" y="1755193"/>
                  </a:lnTo>
                  <a:lnTo>
                    <a:pt x="1604554" y="1759920"/>
                  </a:lnTo>
                  <a:lnTo>
                    <a:pt x="1600577" y="1764648"/>
                  </a:lnTo>
                  <a:lnTo>
                    <a:pt x="1595804" y="1769769"/>
                  </a:lnTo>
                  <a:lnTo>
                    <a:pt x="1589042" y="1776072"/>
                  </a:lnTo>
                  <a:lnTo>
                    <a:pt x="1582678" y="1781193"/>
                  </a:lnTo>
                  <a:lnTo>
                    <a:pt x="1576314" y="1786314"/>
                  </a:lnTo>
                  <a:lnTo>
                    <a:pt x="1570348" y="1790647"/>
                  </a:lnTo>
                  <a:lnTo>
                    <a:pt x="1563586" y="1794193"/>
                  </a:lnTo>
                  <a:lnTo>
                    <a:pt x="1557222" y="1797738"/>
                  </a:lnTo>
                  <a:lnTo>
                    <a:pt x="1550461" y="1800496"/>
                  </a:lnTo>
                  <a:lnTo>
                    <a:pt x="1544097" y="1802466"/>
                  </a:lnTo>
                  <a:lnTo>
                    <a:pt x="1537733" y="1804829"/>
                  </a:lnTo>
                  <a:lnTo>
                    <a:pt x="1530971" y="1806799"/>
                  </a:lnTo>
                  <a:lnTo>
                    <a:pt x="1524607" y="1807981"/>
                  </a:lnTo>
                  <a:lnTo>
                    <a:pt x="1518243" y="1809163"/>
                  </a:lnTo>
                  <a:lnTo>
                    <a:pt x="1505117" y="1811132"/>
                  </a:lnTo>
                  <a:lnTo>
                    <a:pt x="1491992" y="1812314"/>
                  </a:lnTo>
                  <a:lnTo>
                    <a:pt x="1486026" y="1813102"/>
                  </a:lnTo>
                  <a:lnTo>
                    <a:pt x="1483241" y="1813890"/>
                  </a:lnTo>
                  <a:lnTo>
                    <a:pt x="1482048" y="1814678"/>
                  </a:lnTo>
                  <a:lnTo>
                    <a:pt x="1481253" y="1815072"/>
                  </a:lnTo>
                  <a:lnTo>
                    <a:pt x="1480855" y="1815859"/>
                  </a:lnTo>
                  <a:lnTo>
                    <a:pt x="1480855" y="1817041"/>
                  </a:lnTo>
                  <a:lnTo>
                    <a:pt x="1481253" y="1818617"/>
                  </a:lnTo>
                  <a:lnTo>
                    <a:pt x="1482048" y="1819799"/>
                  </a:lnTo>
                  <a:lnTo>
                    <a:pt x="1482048" y="1821375"/>
                  </a:lnTo>
                  <a:lnTo>
                    <a:pt x="1482048" y="1821769"/>
                  </a:lnTo>
                  <a:lnTo>
                    <a:pt x="1480855" y="1822556"/>
                  </a:lnTo>
                  <a:lnTo>
                    <a:pt x="1471309" y="1830829"/>
                  </a:lnTo>
                  <a:lnTo>
                    <a:pt x="1465343" y="1834375"/>
                  </a:lnTo>
                  <a:lnTo>
                    <a:pt x="1463354" y="1835556"/>
                  </a:lnTo>
                  <a:lnTo>
                    <a:pt x="1461365" y="1836738"/>
                  </a:lnTo>
                  <a:lnTo>
                    <a:pt x="1452615" y="1830041"/>
                  </a:lnTo>
                  <a:lnTo>
                    <a:pt x="1445853" y="1824132"/>
                  </a:lnTo>
                  <a:lnTo>
                    <a:pt x="1440285" y="1819405"/>
                  </a:lnTo>
                  <a:lnTo>
                    <a:pt x="1437103" y="1815072"/>
                  </a:lnTo>
                  <a:lnTo>
                    <a:pt x="1434716" y="1812314"/>
                  </a:lnTo>
                  <a:lnTo>
                    <a:pt x="1433125" y="1810344"/>
                  </a:lnTo>
                  <a:lnTo>
                    <a:pt x="1432330" y="1808375"/>
                  </a:lnTo>
                  <a:lnTo>
                    <a:pt x="1428750" y="1806799"/>
                  </a:lnTo>
                  <a:lnTo>
                    <a:pt x="1512675" y="1734314"/>
                  </a:lnTo>
                  <a:lnTo>
                    <a:pt x="1518641" y="1733527"/>
                  </a:lnTo>
                  <a:lnTo>
                    <a:pt x="1533755" y="1731951"/>
                  </a:lnTo>
                  <a:lnTo>
                    <a:pt x="1543699" y="1731163"/>
                  </a:lnTo>
                  <a:lnTo>
                    <a:pt x="1554438" y="1730375"/>
                  </a:lnTo>
                  <a:close/>
                  <a:moveTo>
                    <a:pt x="588962" y="1535113"/>
                  </a:moveTo>
                  <a:lnTo>
                    <a:pt x="694496" y="1535113"/>
                  </a:lnTo>
                  <a:lnTo>
                    <a:pt x="694496" y="1557872"/>
                  </a:lnTo>
                  <a:lnTo>
                    <a:pt x="694894" y="1558271"/>
                  </a:lnTo>
                  <a:lnTo>
                    <a:pt x="696885" y="1560268"/>
                  </a:lnTo>
                  <a:lnTo>
                    <a:pt x="698478" y="1560667"/>
                  </a:lnTo>
                  <a:lnTo>
                    <a:pt x="700469" y="1561466"/>
                  </a:lnTo>
                  <a:lnTo>
                    <a:pt x="704053" y="1561865"/>
                  </a:lnTo>
                  <a:lnTo>
                    <a:pt x="707239" y="1561865"/>
                  </a:lnTo>
                  <a:lnTo>
                    <a:pt x="711222" y="1561865"/>
                  </a:lnTo>
                  <a:lnTo>
                    <a:pt x="714407" y="1561466"/>
                  </a:lnTo>
                  <a:lnTo>
                    <a:pt x="716797" y="1560667"/>
                  </a:lnTo>
                  <a:lnTo>
                    <a:pt x="718390" y="1560268"/>
                  </a:lnTo>
                  <a:lnTo>
                    <a:pt x="720381" y="1558271"/>
                  </a:lnTo>
                  <a:lnTo>
                    <a:pt x="720779" y="1557872"/>
                  </a:lnTo>
                  <a:lnTo>
                    <a:pt x="720779" y="1535113"/>
                  </a:lnTo>
                  <a:lnTo>
                    <a:pt x="820737" y="1535113"/>
                  </a:lnTo>
                  <a:lnTo>
                    <a:pt x="820737" y="1644117"/>
                  </a:lnTo>
                  <a:lnTo>
                    <a:pt x="820339" y="1648908"/>
                  </a:lnTo>
                  <a:lnTo>
                    <a:pt x="819144" y="1652901"/>
                  </a:lnTo>
                  <a:lnTo>
                    <a:pt x="816755" y="1656894"/>
                  </a:lnTo>
                  <a:lnTo>
                    <a:pt x="814365" y="1660088"/>
                  </a:lnTo>
                  <a:lnTo>
                    <a:pt x="810781" y="1663283"/>
                  </a:lnTo>
                  <a:lnTo>
                    <a:pt x="806799" y="1665279"/>
                  </a:lnTo>
                  <a:lnTo>
                    <a:pt x="802418" y="1666477"/>
                  </a:lnTo>
                  <a:lnTo>
                    <a:pt x="797639" y="1666876"/>
                  </a:lnTo>
                  <a:lnTo>
                    <a:pt x="612060" y="1666876"/>
                  </a:lnTo>
                  <a:lnTo>
                    <a:pt x="607281" y="1666477"/>
                  </a:lnTo>
                  <a:lnTo>
                    <a:pt x="602901" y="1665279"/>
                  </a:lnTo>
                  <a:lnTo>
                    <a:pt x="598918" y="1663283"/>
                  </a:lnTo>
                  <a:lnTo>
                    <a:pt x="595732" y="1660088"/>
                  </a:lnTo>
                  <a:lnTo>
                    <a:pt x="592546" y="1656894"/>
                  </a:lnTo>
                  <a:lnTo>
                    <a:pt x="590555" y="1652901"/>
                  </a:lnTo>
                  <a:lnTo>
                    <a:pt x="589360" y="1648908"/>
                  </a:lnTo>
                  <a:lnTo>
                    <a:pt x="588962" y="1644117"/>
                  </a:lnTo>
                  <a:lnTo>
                    <a:pt x="588962" y="1535113"/>
                  </a:lnTo>
                  <a:close/>
                  <a:moveTo>
                    <a:pt x="612060" y="1476375"/>
                  </a:moveTo>
                  <a:lnTo>
                    <a:pt x="797639" y="1476375"/>
                  </a:lnTo>
                  <a:lnTo>
                    <a:pt x="802418" y="1476769"/>
                  </a:lnTo>
                  <a:lnTo>
                    <a:pt x="806799" y="1477950"/>
                  </a:lnTo>
                  <a:lnTo>
                    <a:pt x="810781" y="1480312"/>
                  </a:lnTo>
                  <a:lnTo>
                    <a:pt x="814365" y="1483068"/>
                  </a:lnTo>
                  <a:lnTo>
                    <a:pt x="816755" y="1486611"/>
                  </a:lnTo>
                  <a:lnTo>
                    <a:pt x="819144" y="1490155"/>
                  </a:lnTo>
                  <a:lnTo>
                    <a:pt x="820339" y="1494485"/>
                  </a:lnTo>
                  <a:lnTo>
                    <a:pt x="820737" y="1498816"/>
                  </a:lnTo>
                  <a:lnTo>
                    <a:pt x="820737" y="1525588"/>
                  </a:lnTo>
                  <a:lnTo>
                    <a:pt x="588962" y="1525588"/>
                  </a:lnTo>
                  <a:lnTo>
                    <a:pt x="588962" y="1498816"/>
                  </a:lnTo>
                  <a:lnTo>
                    <a:pt x="589360" y="1494485"/>
                  </a:lnTo>
                  <a:lnTo>
                    <a:pt x="590555" y="1490155"/>
                  </a:lnTo>
                  <a:lnTo>
                    <a:pt x="592546" y="1486611"/>
                  </a:lnTo>
                  <a:lnTo>
                    <a:pt x="595732" y="1483068"/>
                  </a:lnTo>
                  <a:lnTo>
                    <a:pt x="598918" y="1480312"/>
                  </a:lnTo>
                  <a:lnTo>
                    <a:pt x="602901" y="1477950"/>
                  </a:lnTo>
                  <a:lnTo>
                    <a:pt x="607281" y="1476769"/>
                  </a:lnTo>
                  <a:lnTo>
                    <a:pt x="612060" y="1476375"/>
                  </a:lnTo>
                  <a:close/>
                  <a:moveTo>
                    <a:pt x="725449" y="1381125"/>
                  </a:moveTo>
                  <a:lnTo>
                    <a:pt x="730525" y="1381524"/>
                  </a:lnTo>
                  <a:lnTo>
                    <a:pt x="732087" y="1381524"/>
                  </a:lnTo>
                  <a:lnTo>
                    <a:pt x="734430" y="1382322"/>
                  </a:lnTo>
                  <a:lnTo>
                    <a:pt x="737554" y="1384317"/>
                  </a:lnTo>
                  <a:lnTo>
                    <a:pt x="740287" y="1386312"/>
                  </a:lnTo>
                  <a:lnTo>
                    <a:pt x="743411" y="1389505"/>
                  </a:lnTo>
                  <a:lnTo>
                    <a:pt x="746535" y="1393096"/>
                  </a:lnTo>
                  <a:lnTo>
                    <a:pt x="749659" y="1397486"/>
                  </a:lnTo>
                  <a:lnTo>
                    <a:pt x="755906" y="1407063"/>
                  </a:lnTo>
                  <a:lnTo>
                    <a:pt x="761373" y="1417837"/>
                  </a:lnTo>
                  <a:lnTo>
                    <a:pt x="766059" y="1427813"/>
                  </a:lnTo>
                  <a:lnTo>
                    <a:pt x="769182" y="1437390"/>
                  </a:lnTo>
                  <a:lnTo>
                    <a:pt x="770744" y="1441780"/>
                  </a:lnTo>
                  <a:lnTo>
                    <a:pt x="771525" y="1445770"/>
                  </a:lnTo>
                  <a:lnTo>
                    <a:pt x="771525" y="1448164"/>
                  </a:lnTo>
                  <a:lnTo>
                    <a:pt x="771525" y="1450159"/>
                  </a:lnTo>
                  <a:lnTo>
                    <a:pt x="770744" y="1451357"/>
                  </a:lnTo>
                  <a:lnTo>
                    <a:pt x="769182" y="1452155"/>
                  </a:lnTo>
                  <a:lnTo>
                    <a:pt x="768011" y="1452155"/>
                  </a:lnTo>
                  <a:lnTo>
                    <a:pt x="766449" y="1450958"/>
                  </a:lnTo>
                  <a:lnTo>
                    <a:pt x="764887" y="1449760"/>
                  </a:lnTo>
                  <a:lnTo>
                    <a:pt x="762544" y="1448563"/>
                  </a:lnTo>
                  <a:lnTo>
                    <a:pt x="759030" y="1444174"/>
                  </a:lnTo>
                  <a:lnTo>
                    <a:pt x="755516" y="1439784"/>
                  </a:lnTo>
                  <a:lnTo>
                    <a:pt x="753173" y="1434996"/>
                  </a:lnTo>
                  <a:lnTo>
                    <a:pt x="752392" y="1433400"/>
                  </a:lnTo>
                  <a:lnTo>
                    <a:pt x="752392" y="1431404"/>
                  </a:lnTo>
                  <a:lnTo>
                    <a:pt x="752001" y="1428611"/>
                  </a:lnTo>
                  <a:lnTo>
                    <a:pt x="750830" y="1426616"/>
                  </a:lnTo>
                  <a:lnTo>
                    <a:pt x="748878" y="1425419"/>
                  </a:lnTo>
                  <a:lnTo>
                    <a:pt x="746925" y="1425020"/>
                  </a:lnTo>
                  <a:lnTo>
                    <a:pt x="746144" y="1425419"/>
                  </a:lnTo>
                  <a:lnTo>
                    <a:pt x="745363" y="1425818"/>
                  </a:lnTo>
                  <a:lnTo>
                    <a:pt x="744582" y="1426616"/>
                  </a:lnTo>
                  <a:lnTo>
                    <a:pt x="743411" y="1427414"/>
                  </a:lnTo>
                  <a:lnTo>
                    <a:pt x="742630" y="1428611"/>
                  </a:lnTo>
                  <a:lnTo>
                    <a:pt x="742240" y="1430207"/>
                  </a:lnTo>
                  <a:lnTo>
                    <a:pt x="741849" y="1432602"/>
                  </a:lnTo>
                  <a:lnTo>
                    <a:pt x="741849" y="1434597"/>
                  </a:lnTo>
                  <a:lnTo>
                    <a:pt x="741459" y="1439385"/>
                  </a:lnTo>
                  <a:lnTo>
                    <a:pt x="740678" y="1443376"/>
                  </a:lnTo>
                  <a:lnTo>
                    <a:pt x="739897" y="1445371"/>
                  </a:lnTo>
                  <a:lnTo>
                    <a:pt x="739116" y="1446967"/>
                  </a:lnTo>
                  <a:lnTo>
                    <a:pt x="737944" y="1448164"/>
                  </a:lnTo>
                  <a:lnTo>
                    <a:pt x="735992" y="1449361"/>
                  </a:lnTo>
                  <a:lnTo>
                    <a:pt x="734430" y="1450558"/>
                  </a:lnTo>
                  <a:lnTo>
                    <a:pt x="732868" y="1452155"/>
                  </a:lnTo>
                  <a:lnTo>
                    <a:pt x="730525" y="1452953"/>
                  </a:lnTo>
                  <a:lnTo>
                    <a:pt x="727792" y="1453352"/>
                  </a:lnTo>
                  <a:lnTo>
                    <a:pt x="721935" y="1454150"/>
                  </a:lnTo>
                  <a:lnTo>
                    <a:pt x="715297" y="1454150"/>
                  </a:lnTo>
                  <a:lnTo>
                    <a:pt x="712173" y="1453751"/>
                  </a:lnTo>
                  <a:lnTo>
                    <a:pt x="709049" y="1452953"/>
                  </a:lnTo>
                  <a:lnTo>
                    <a:pt x="706706" y="1452155"/>
                  </a:lnTo>
                  <a:lnTo>
                    <a:pt x="703973" y="1450558"/>
                  </a:lnTo>
                  <a:lnTo>
                    <a:pt x="701240" y="1448962"/>
                  </a:lnTo>
                  <a:lnTo>
                    <a:pt x="699287" y="1447366"/>
                  </a:lnTo>
                  <a:lnTo>
                    <a:pt x="694992" y="1442977"/>
                  </a:lnTo>
                  <a:lnTo>
                    <a:pt x="691478" y="1438188"/>
                  </a:lnTo>
                  <a:lnTo>
                    <a:pt x="687963" y="1432602"/>
                  </a:lnTo>
                  <a:lnTo>
                    <a:pt x="685230" y="1427015"/>
                  </a:lnTo>
                  <a:lnTo>
                    <a:pt x="682497" y="1421029"/>
                  </a:lnTo>
                  <a:lnTo>
                    <a:pt x="680544" y="1415044"/>
                  </a:lnTo>
                  <a:lnTo>
                    <a:pt x="678982" y="1409058"/>
                  </a:lnTo>
                  <a:lnTo>
                    <a:pt x="676249" y="1399082"/>
                  </a:lnTo>
                  <a:lnTo>
                    <a:pt x="675078" y="1392298"/>
                  </a:lnTo>
                  <a:lnTo>
                    <a:pt x="674687" y="1389106"/>
                  </a:lnTo>
                  <a:lnTo>
                    <a:pt x="674687" y="1388707"/>
                  </a:lnTo>
                  <a:lnTo>
                    <a:pt x="675078" y="1388308"/>
                  </a:lnTo>
                  <a:lnTo>
                    <a:pt x="676249" y="1387909"/>
                  </a:lnTo>
                  <a:lnTo>
                    <a:pt x="679373" y="1387111"/>
                  </a:lnTo>
                  <a:lnTo>
                    <a:pt x="683278" y="1385913"/>
                  </a:lnTo>
                  <a:lnTo>
                    <a:pt x="689525" y="1384716"/>
                  </a:lnTo>
                  <a:lnTo>
                    <a:pt x="698897" y="1383120"/>
                  </a:lnTo>
                  <a:lnTo>
                    <a:pt x="715297" y="1381524"/>
                  </a:lnTo>
                  <a:lnTo>
                    <a:pt x="725449" y="1381125"/>
                  </a:lnTo>
                  <a:close/>
                  <a:moveTo>
                    <a:pt x="1433588" y="1247775"/>
                  </a:moveTo>
                  <a:lnTo>
                    <a:pt x="1439124" y="1247775"/>
                  </a:lnTo>
                  <a:lnTo>
                    <a:pt x="1444264" y="1248175"/>
                  </a:lnTo>
                  <a:lnTo>
                    <a:pt x="1448614" y="1248976"/>
                  </a:lnTo>
                  <a:lnTo>
                    <a:pt x="1451382" y="1249776"/>
                  </a:lnTo>
                  <a:lnTo>
                    <a:pt x="1453359" y="1250977"/>
                  </a:lnTo>
                  <a:lnTo>
                    <a:pt x="1454150" y="1252178"/>
                  </a:lnTo>
                  <a:lnTo>
                    <a:pt x="1454150" y="1253779"/>
                  </a:lnTo>
                  <a:lnTo>
                    <a:pt x="1453359" y="1255380"/>
                  </a:lnTo>
                  <a:lnTo>
                    <a:pt x="1452173" y="1256981"/>
                  </a:lnTo>
                  <a:lnTo>
                    <a:pt x="1450196" y="1258582"/>
                  </a:lnTo>
                  <a:lnTo>
                    <a:pt x="1447428" y="1260183"/>
                  </a:lnTo>
                  <a:lnTo>
                    <a:pt x="1441892" y="1262985"/>
                  </a:lnTo>
                  <a:lnTo>
                    <a:pt x="1435565" y="1264986"/>
                  </a:lnTo>
                  <a:lnTo>
                    <a:pt x="1432402" y="1265387"/>
                  </a:lnTo>
                  <a:lnTo>
                    <a:pt x="1429634" y="1265787"/>
                  </a:lnTo>
                  <a:lnTo>
                    <a:pt x="1427261" y="1265787"/>
                  </a:lnTo>
                  <a:lnTo>
                    <a:pt x="1425284" y="1265387"/>
                  </a:lnTo>
                  <a:lnTo>
                    <a:pt x="1423703" y="1264986"/>
                  </a:lnTo>
                  <a:lnTo>
                    <a:pt x="1422516" y="1264586"/>
                  </a:lnTo>
                  <a:lnTo>
                    <a:pt x="1420539" y="1264586"/>
                  </a:lnTo>
                  <a:lnTo>
                    <a:pt x="1419353" y="1264986"/>
                  </a:lnTo>
                  <a:lnTo>
                    <a:pt x="1418562" y="1265787"/>
                  </a:lnTo>
                  <a:lnTo>
                    <a:pt x="1417376" y="1266588"/>
                  </a:lnTo>
                  <a:lnTo>
                    <a:pt x="1416980" y="1267388"/>
                  </a:lnTo>
                  <a:lnTo>
                    <a:pt x="1416585" y="1268589"/>
                  </a:lnTo>
                  <a:lnTo>
                    <a:pt x="1416190" y="1269790"/>
                  </a:lnTo>
                  <a:lnTo>
                    <a:pt x="1416585" y="1270990"/>
                  </a:lnTo>
                  <a:lnTo>
                    <a:pt x="1416585" y="1272191"/>
                  </a:lnTo>
                  <a:lnTo>
                    <a:pt x="1417376" y="1273392"/>
                  </a:lnTo>
                  <a:lnTo>
                    <a:pt x="1418562" y="1274993"/>
                  </a:lnTo>
                  <a:lnTo>
                    <a:pt x="1419748" y="1276194"/>
                  </a:lnTo>
                  <a:lnTo>
                    <a:pt x="1422121" y="1277395"/>
                  </a:lnTo>
                  <a:lnTo>
                    <a:pt x="1424098" y="1278596"/>
                  </a:lnTo>
                  <a:lnTo>
                    <a:pt x="1428843" y="1280597"/>
                  </a:lnTo>
                  <a:lnTo>
                    <a:pt x="1430820" y="1282198"/>
                  </a:lnTo>
                  <a:lnTo>
                    <a:pt x="1432402" y="1283799"/>
                  </a:lnTo>
                  <a:lnTo>
                    <a:pt x="1433588" y="1285000"/>
                  </a:lnTo>
                  <a:lnTo>
                    <a:pt x="1435170" y="1287001"/>
                  </a:lnTo>
                  <a:lnTo>
                    <a:pt x="1436356" y="1289003"/>
                  </a:lnTo>
                  <a:lnTo>
                    <a:pt x="1436751" y="1291404"/>
                  </a:lnTo>
                  <a:lnTo>
                    <a:pt x="1437542" y="1293406"/>
                  </a:lnTo>
                  <a:lnTo>
                    <a:pt x="1437542" y="1296608"/>
                  </a:lnTo>
                  <a:lnTo>
                    <a:pt x="1437542" y="1299009"/>
                  </a:lnTo>
                  <a:lnTo>
                    <a:pt x="1437147" y="1302612"/>
                  </a:lnTo>
                  <a:lnTo>
                    <a:pt x="1436356" y="1305414"/>
                  </a:lnTo>
                  <a:lnTo>
                    <a:pt x="1435170" y="1309416"/>
                  </a:lnTo>
                  <a:lnTo>
                    <a:pt x="1431611" y="1317422"/>
                  </a:lnTo>
                  <a:lnTo>
                    <a:pt x="1430029" y="1320624"/>
                  </a:lnTo>
                  <a:lnTo>
                    <a:pt x="1428052" y="1323826"/>
                  </a:lnTo>
                  <a:lnTo>
                    <a:pt x="1425680" y="1326628"/>
                  </a:lnTo>
                  <a:lnTo>
                    <a:pt x="1423307" y="1328629"/>
                  </a:lnTo>
                  <a:lnTo>
                    <a:pt x="1420539" y="1331431"/>
                  </a:lnTo>
                  <a:lnTo>
                    <a:pt x="1417771" y="1333032"/>
                  </a:lnTo>
                  <a:lnTo>
                    <a:pt x="1414608" y="1334633"/>
                  </a:lnTo>
                  <a:lnTo>
                    <a:pt x="1411445" y="1336635"/>
                  </a:lnTo>
                  <a:lnTo>
                    <a:pt x="1404722" y="1338636"/>
                  </a:lnTo>
                  <a:lnTo>
                    <a:pt x="1397605" y="1340237"/>
                  </a:lnTo>
                  <a:lnTo>
                    <a:pt x="1390487" y="1341038"/>
                  </a:lnTo>
                  <a:lnTo>
                    <a:pt x="1383370" y="1341438"/>
                  </a:lnTo>
                  <a:lnTo>
                    <a:pt x="1376252" y="1341438"/>
                  </a:lnTo>
                  <a:lnTo>
                    <a:pt x="1369530" y="1341038"/>
                  </a:lnTo>
                  <a:lnTo>
                    <a:pt x="1358063" y="1339437"/>
                  </a:lnTo>
                  <a:lnTo>
                    <a:pt x="1350154" y="1338236"/>
                  </a:lnTo>
                  <a:lnTo>
                    <a:pt x="1347386" y="1337435"/>
                  </a:lnTo>
                  <a:lnTo>
                    <a:pt x="1347386" y="1337835"/>
                  </a:lnTo>
                  <a:lnTo>
                    <a:pt x="1346991" y="1337435"/>
                  </a:lnTo>
                  <a:lnTo>
                    <a:pt x="1346200" y="1337035"/>
                  </a:lnTo>
                  <a:lnTo>
                    <a:pt x="1346200" y="1334633"/>
                  </a:lnTo>
                  <a:lnTo>
                    <a:pt x="1346991" y="1331831"/>
                  </a:lnTo>
                  <a:lnTo>
                    <a:pt x="1347782" y="1326228"/>
                  </a:lnTo>
                  <a:lnTo>
                    <a:pt x="1349363" y="1318623"/>
                  </a:lnTo>
                  <a:lnTo>
                    <a:pt x="1351736" y="1307415"/>
                  </a:lnTo>
                  <a:lnTo>
                    <a:pt x="1355295" y="1296608"/>
                  </a:lnTo>
                  <a:lnTo>
                    <a:pt x="1357667" y="1287402"/>
                  </a:lnTo>
                  <a:lnTo>
                    <a:pt x="1361621" y="1275794"/>
                  </a:lnTo>
                  <a:lnTo>
                    <a:pt x="1363994" y="1270190"/>
                  </a:lnTo>
                  <a:lnTo>
                    <a:pt x="1364785" y="1268589"/>
                  </a:lnTo>
                  <a:lnTo>
                    <a:pt x="1366762" y="1265787"/>
                  </a:lnTo>
                  <a:lnTo>
                    <a:pt x="1369925" y="1262985"/>
                  </a:lnTo>
                  <a:lnTo>
                    <a:pt x="1373484" y="1260183"/>
                  </a:lnTo>
                  <a:lnTo>
                    <a:pt x="1378229" y="1258182"/>
                  </a:lnTo>
                  <a:lnTo>
                    <a:pt x="1383765" y="1256181"/>
                  </a:lnTo>
                  <a:lnTo>
                    <a:pt x="1389301" y="1253779"/>
                  </a:lnTo>
                  <a:lnTo>
                    <a:pt x="1395628" y="1252578"/>
                  </a:lnTo>
                  <a:lnTo>
                    <a:pt x="1401954" y="1250977"/>
                  </a:lnTo>
                  <a:lnTo>
                    <a:pt x="1415399" y="1248976"/>
                  </a:lnTo>
                  <a:lnTo>
                    <a:pt x="1428052" y="1248175"/>
                  </a:lnTo>
                  <a:lnTo>
                    <a:pt x="1433588" y="1247775"/>
                  </a:lnTo>
                  <a:close/>
                  <a:moveTo>
                    <a:pt x="1155700" y="965200"/>
                  </a:moveTo>
                  <a:lnTo>
                    <a:pt x="1161653" y="965597"/>
                  </a:lnTo>
                  <a:lnTo>
                    <a:pt x="1167209" y="966787"/>
                  </a:lnTo>
                  <a:lnTo>
                    <a:pt x="1172766" y="968770"/>
                  </a:lnTo>
                  <a:lnTo>
                    <a:pt x="1177925" y="971944"/>
                  </a:lnTo>
                  <a:lnTo>
                    <a:pt x="1182687" y="975514"/>
                  </a:lnTo>
                  <a:lnTo>
                    <a:pt x="1187450" y="980274"/>
                  </a:lnTo>
                  <a:lnTo>
                    <a:pt x="1192213" y="985431"/>
                  </a:lnTo>
                  <a:lnTo>
                    <a:pt x="1196181" y="991381"/>
                  </a:lnTo>
                  <a:lnTo>
                    <a:pt x="1200150" y="998125"/>
                  </a:lnTo>
                  <a:lnTo>
                    <a:pt x="1204119" y="1005265"/>
                  </a:lnTo>
                  <a:lnTo>
                    <a:pt x="1207691" y="1012802"/>
                  </a:lnTo>
                  <a:lnTo>
                    <a:pt x="1211659" y="1021133"/>
                  </a:lnTo>
                  <a:lnTo>
                    <a:pt x="1214437" y="1029860"/>
                  </a:lnTo>
                  <a:lnTo>
                    <a:pt x="1217613" y="1038984"/>
                  </a:lnTo>
                  <a:lnTo>
                    <a:pt x="1220787" y="1048504"/>
                  </a:lnTo>
                  <a:lnTo>
                    <a:pt x="1225947" y="1068338"/>
                  </a:lnTo>
                  <a:lnTo>
                    <a:pt x="1230313" y="1089363"/>
                  </a:lnTo>
                  <a:lnTo>
                    <a:pt x="1234678" y="1111180"/>
                  </a:lnTo>
                  <a:lnTo>
                    <a:pt x="1237853" y="1133792"/>
                  </a:lnTo>
                  <a:lnTo>
                    <a:pt x="1241028" y="1155609"/>
                  </a:lnTo>
                  <a:lnTo>
                    <a:pt x="1243013" y="1177824"/>
                  </a:lnTo>
                  <a:lnTo>
                    <a:pt x="1245394" y="1198848"/>
                  </a:lnTo>
                  <a:lnTo>
                    <a:pt x="1246981" y="1219476"/>
                  </a:lnTo>
                  <a:lnTo>
                    <a:pt x="1246187" y="1186551"/>
                  </a:lnTo>
                  <a:lnTo>
                    <a:pt x="1342231" y="1244467"/>
                  </a:lnTo>
                  <a:lnTo>
                    <a:pt x="1323181" y="1340465"/>
                  </a:lnTo>
                  <a:lnTo>
                    <a:pt x="1248966" y="1309524"/>
                  </a:lnTo>
                  <a:lnTo>
                    <a:pt x="1245394" y="1284929"/>
                  </a:lnTo>
                  <a:lnTo>
                    <a:pt x="1239441" y="1242087"/>
                  </a:lnTo>
                  <a:lnTo>
                    <a:pt x="1231106" y="1373787"/>
                  </a:lnTo>
                  <a:lnTo>
                    <a:pt x="1230709" y="1379737"/>
                  </a:lnTo>
                  <a:lnTo>
                    <a:pt x="1230313" y="1386084"/>
                  </a:lnTo>
                  <a:lnTo>
                    <a:pt x="1230709" y="1392431"/>
                  </a:lnTo>
                  <a:lnTo>
                    <a:pt x="1232297" y="1399968"/>
                  </a:lnTo>
                  <a:lnTo>
                    <a:pt x="1234281" y="1407902"/>
                  </a:lnTo>
                  <a:lnTo>
                    <a:pt x="1237059" y="1417422"/>
                  </a:lnTo>
                  <a:lnTo>
                    <a:pt x="1241822" y="1428133"/>
                  </a:lnTo>
                  <a:lnTo>
                    <a:pt x="1247775" y="1440430"/>
                  </a:lnTo>
                  <a:lnTo>
                    <a:pt x="1231106" y="1440430"/>
                  </a:lnTo>
                  <a:lnTo>
                    <a:pt x="1242219" y="1446380"/>
                  </a:lnTo>
                  <a:lnTo>
                    <a:pt x="1256109" y="1453124"/>
                  </a:lnTo>
                  <a:lnTo>
                    <a:pt x="1287066" y="1467405"/>
                  </a:lnTo>
                  <a:lnTo>
                    <a:pt x="1313259" y="1479305"/>
                  </a:lnTo>
                  <a:lnTo>
                    <a:pt x="1323975" y="1483669"/>
                  </a:lnTo>
                  <a:lnTo>
                    <a:pt x="1501775" y="1720491"/>
                  </a:lnTo>
                  <a:lnTo>
                    <a:pt x="1401763" y="1798638"/>
                  </a:lnTo>
                  <a:lnTo>
                    <a:pt x="1210469" y="1576494"/>
                  </a:lnTo>
                  <a:lnTo>
                    <a:pt x="1080294" y="1561816"/>
                  </a:lnTo>
                  <a:lnTo>
                    <a:pt x="1080294" y="1563800"/>
                  </a:lnTo>
                  <a:lnTo>
                    <a:pt x="1080294" y="1567370"/>
                  </a:lnTo>
                  <a:lnTo>
                    <a:pt x="1079500" y="1575700"/>
                  </a:lnTo>
                  <a:lnTo>
                    <a:pt x="1077516" y="1587601"/>
                  </a:lnTo>
                  <a:lnTo>
                    <a:pt x="1074341" y="1601088"/>
                  </a:lnTo>
                  <a:lnTo>
                    <a:pt x="1066403" y="1633220"/>
                  </a:lnTo>
                  <a:lnTo>
                    <a:pt x="1056878" y="1669318"/>
                  </a:lnTo>
                  <a:lnTo>
                    <a:pt x="1046956" y="1703830"/>
                  </a:lnTo>
                  <a:lnTo>
                    <a:pt x="1038622" y="1733582"/>
                  </a:lnTo>
                  <a:lnTo>
                    <a:pt x="1030288" y="1762540"/>
                  </a:lnTo>
                  <a:lnTo>
                    <a:pt x="802481" y="1785548"/>
                  </a:lnTo>
                  <a:lnTo>
                    <a:pt x="770731" y="1731201"/>
                  </a:lnTo>
                  <a:lnTo>
                    <a:pt x="904081" y="1706210"/>
                  </a:lnTo>
                  <a:lnTo>
                    <a:pt x="903685" y="1489619"/>
                  </a:lnTo>
                  <a:lnTo>
                    <a:pt x="871935" y="1482479"/>
                  </a:lnTo>
                  <a:lnTo>
                    <a:pt x="869950" y="1471768"/>
                  </a:lnTo>
                  <a:lnTo>
                    <a:pt x="867966" y="1461851"/>
                  </a:lnTo>
                  <a:lnTo>
                    <a:pt x="866378" y="1453124"/>
                  </a:lnTo>
                  <a:lnTo>
                    <a:pt x="864791" y="1445190"/>
                  </a:lnTo>
                  <a:lnTo>
                    <a:pt x="863600" y="1428926"/>
                  </a:lnTo>
                  <a:lnTo>
                    <a:pt x="862806" y="1413455"/>
                  </a:lnTo>
                  <a:lnTo>
                    <a:pt x="862013" y="1373787"/>
                  </a:lnTo>
                  <a:lnTo>
                    <a:pt x="860822" y="1346812"/>
                  </a:lnTo>
                  <a:lnTo>
                    <a:pt x="858044" y="1312697"/>
                  </a:lnTo>
                  <a:lnTo>
                    <a:pt x="854472" y="1175444"/>
                  </a:lnTo>
                  <a:lnTo>
                    <a:pt x="843756" y="1181791"/>
                  </a:lnTo>
                  <a:lnTo>
                    <a:pt x="818753" y="1197658"/>
                  </a:lnTo>
                  <a:lnTo>
                    <a:pt x="802878" y="1208369"/>
                  </a:lnTo>
                  <a:lnTo>
                    <a:pt x="786606" y="1219476"/>
                  </a:lnTo>
                  <a:lnTo>
                    <a:pt x="770731" y="1230980"/>
                  </a:lnTo>
                  <a:lnTo>
                    <a:pt x="756841" y="1242087"/>
                  </a:lnTo>
                  <a:lnTo>
                    <a:pt x="754460" y="1250021"/>
                  </a:lnTo>
                  <a:lnTo>
                    <a:pt x="752872" y="1258351"/>
                  </a:lnTo>
                  <a:lnTo>
                    <a:pt x="752078" y="1266681"/>
                  </a:lnTo>
                  <a:lnTo>
                    <a:pt x="751285" y="1275805"/>
                  </a:lnTo>
                  <a:lnTo>
                    <a:pt x="751285" y="1284532"/>
                  </a:lnTo>
                  <a:lnTo>
                    <a:pt x="751681" y="1292863"/>
                  </a:lnTo>
                  <a:lnTo>
                    <a:pt x="752078" y="1301590"/>
                  </a:lnTo>
                  <a:lnTo>
                    <a:pt x="752872" y="1310317"/>
                  </a:lnTo>
                  <a:lnTo>
                    <a:pt x="754856" y="1325788"/>
                  </a:lnTo>
                  <a:lnTo>
                    <a:pt x="756444" y="1339275"/>
                  </a:lnTo>
                  <a:lnTo>
                    <a:pt x="758031" y="1350382"/>
                  </a:lnTo>
                  <a:lnTo>
                    <a:pt x="758031" y="1354349"/>
                  </a:lnTo>
                  <a:lnTo>
                    <a:pt x="756841" y="1357523"/>
                  </a:lnTo>
                  <a:lnTo>
                    <a:pt x="727869" y="1355539"/>
                  </a:lnTo>
                  <a:lnTo>
                    <a:pt x="715566" y="1354746"/>
                  </a:lnTo>
                  <a:lnTo>
                    <a:pt x="709613" y="1354746"/>
                  </a:lnTo>
                  <a:lnTo>
                    <a:pt x="704453" y="1355143"/>
                  </a:lnTo>
                  <a:lnTo>
                    <a:pt x="698897" y="1355539"/>
                  </a:lnTo>
                  <a:lnTo>
                    <a:pt x="693341" y="1356729"/>
                  </a:lnTo>
                  <a:lnTo>
                    <a:pt x="687785" y="1357919"/>
                  </a:lnTo>
                  <a:lnTo>
                    <a:pt x="682228" y="1359903"/>
                  </a:lnTo>
                  <a:lnTo>
                    <a:pt x="677069" y="1361886"/>
                  </a:lnTo>
                  <a:lnTo>
                    <a:pt x="671116" y="1364663"/>
                  </a:lnTo>
                  <a:lnTo>
                    <a:pt x="664766" y="1367836"/>
                  </a:lnTo>
                  <a:lnTo>
                    <a:pt x="658416" y="1372200"/>
                  </a:lnTo>
                  <a:lnTo>
                    <a:pt x="657225" y="1367043"/>
                  </a:lnTo>
                  <a:lnTo>
                    <a:pt x="655241" y="1361093"/>
                  </a:lnTo>
                  <a:lnTo>
                    <a:pt x="654050" y="1355143"/>
                  </a:lnTo>
                  <a:lnTo>
                    <a:pt x="653256" y="1348399"/>
                  </a:lnTo>
                  <a:lnTo>
                    <a:pt x="651669" y="1333325"/>
                  </a:lnTo>
                  <a:lnTo>
                    <a:pt x="650875" y="1316267"/>
                  </a:lnTo>
                  <a:lnTo>
                    <a:pt x="650875" y="1296830"/>
                  </a:lnTo>
                  <a:lnTo>
                    <a:pt x="651272" y="1274615"/>
                  </a:lnTo>
                  <a:lnTo>
                    <a:pt x="652066" y="1251211"/>
                  </a:lnTo>
                  <a:lnTo>
                    <a:pt x="653653" y="1225029"/>
                  </a:lnTo>
                  <a:lnTo>
                    <a:pt x="660797" y="1208369"/>
                  </a:lnTo>
                  <a:lnTo>
                    <a:pt x="667147" y="1194881"/>
                  </a:lnTo>
                  <a:lnTo>
                    <a:pt x="670322" y="1188931"/>
                  </a:lnTo>
                  <a:lnTo>
                    <a:pt x="673497" y="1183774"/>
                  </a:lnTo>
                  <a:lnTo>
                    <a:pt x="680244" y="1174254"/>
                  </a:lnTo>
                  <a:lnTo>
                    <a:pt x="687388" y="1164733"/>
                  </a:lnTo>
                  <a:lnTo>
                    <a:pt x="696119" y="1155213"/>
                  </a:lnTo>
                  <a:lnTo>
                    <a:pt x="706438" y="1143312"/>
                  </a:lnTo>
                  <a:lnTo>
                    <a:pt x="718741" y="1129031"/>
                  </a:lnTo>
                  <a:lnTo>
                    <a:pt x="738585" y="1108007"/>
                  </a:lnTo>
                  <a:lnTo>
                    <a:pt x="756047" y="1088966"/>
                  </a:lnTo>
                  <a:lnTo>
                    <a:pt x="785416" y="1057231"/>
                  </a:lnTo>
                  <a:lnTo>
                    <a:pt x="797719" y="1043744"/>
                  </a:lnTo>
                  <a:lnTo>
                    <a:pt x="809228" y="1032240"/>
                  </a:lnTo>
                  <a:lnTo>
                    <a:pt x="820738" y="1021926"/>
                  </a:lnTo>
                  <a:lnTo>
                    <a:pt x="831056" y="1012802"/>
                  </a:lnTo>
                  <a:lnTo>
                    <a:pt x="836613" y="1008439"/>
                  </a:lnTo>
                  <a:lnTo>
                    <a:pt x="842169" y="1004869"/>
                  </a:lnTo>
                  <a:lnTo>
                    <a:pt x="848122" y="1000902"/>
                  </a:lnTo>
                  <a:lnTo>
                    <a:pt x="854075" y="997331"/>
                  </a:lnTo>
                  <a:lnTo>
                    <a:pt x="860028" y="994555"/>
                  </a:lnTo>
                  <a:lnTo>
                    <a:pt x="866378" y="991381"/>
                  </a:lnTo>
                  <a:lnTo>
                    <a:pt x="873125" y="988208"/>
                  </a:lnTo>
                  <a:lnTo>
                    <a:pt x="880269" y="985828"/>
                  </a:lnTo>
                  <a:lnTo>
                    <a:pt x="895350" y="980274"/>
                  </a:lnTo>
                  <a:lnTo>
                    <a:pt x="912416" y="975117"/>
                  </a:lnTo>
                  <a:lnTo>
                    <a:pt x="932260" y="970753"/>
                  </a:lnTo>
                  <a:lnTo>
                    <a:pt x="954881" y="965597"/>
                  </a:lnTo>
                  <a:lnTo>
                    <a:pt x="963613" y="965993"/>
                  </a:lnTo>
                  <a:lnTo>
                    <a:pt x="979488" y="966787"/>
                  </a:lnTo>
                  <a:lnTo>
                    <a:pt x="1004491" y="968373"/>
                  </a:lnTo>
                  <a:lnTo>
                    <a:pt x="1089819" y="1240103"/>
                  </a:lnTo>
                  <a:lnTo>
                    <a:pt x="1081484" y="1159179"/>
                  </a:lnTo>
                  <a:lnTo>
                    <a:pt x="1077516" y="1013199"/>
                  </a:lnTo>
                  <a:lnTo>
                    <a:pt x="1071959" y="999315"/>
                  </a:lnTo>
                  <a:lnTo>
                    <a:pt x="1083072" y="980671"/>
                  </a:lnTo>
                  <a:lnTo>
                    <a:pt x="1107281" y="980671"/>
                  </a:lnTo>
                  <a:lnTo>
                    <a:pt x="1117600" y="999315"/>
                  </a:lnTo>
                  <a:lnTo>
                    <a:pt x="1112837" y="1015579"/>
                  </a:lnTo>
                  <a:lnTo>
                    <a:pt x="1142206" y="1228203"/>
                  </a:lnTo>
                  <a:lnTo>
                    <a:pt x="1137841" y="971944"/>
                  </a:lnTo>
                  <a:lnTo>
                    <a:pt x="1146572" y="967580"/>
                  </a:lnTo>
                  <a:lnTo>
                    <a:pt x="1148953" y="966390"/>
                  </a:lnTo>
                  <a:lnTo>
                    <a:pt x="1149350" y="965597"/>
                  </a:lnTo>
                  <a:lnTo>
                    <a:pt x="1155700" y="965200"/>
                  </a:lnTo>
                  <a:close/>
                  <a:moveTo>
                    <a:pt x="931148" y="736601"/>
                  </a:moveTo>
                  <a:lnTo>
                    <a:pt x="929554" y="751285"/>
                  </a:lnTo>
                  <a:lnTo>
                    <a:pt x="928757" y="762794"/>
                  </a:lnTo>
                  <a:lnTo>
                    <a:pt x="929155" y="762794"/>
                  </a:lnTo>
                  <a:lnTo>
                    <a:pt x="929554" y="751285"/>
                  </a:lnTo>
                  <a:lnTo>
                    <a:pt x="930351" y="746126"/>
                  </a:lnTo>
                  <a:lnTo>
                    <a:pt x="931148" y="741363"/>
                  </a:lnTo>
                  <a:lnTo>
                    <a:pt x="931148" y="736601"/>
                  </a:lnTo>
                  <a:close/>
                  <a:moveTo>
                    <a:pt x="949086" y="679054"/>
                  </a:moveTo>
                  <a:lnTo>
                    <a:pt x="948289" y="679847"/>
                  </a:lnTo>
                  <a:lnTo>
                    <a:pt x="945499" y="681435"/>
                  </a:lnTo>
                  <a:lnTo>
                    <a:pt x="943904" y="683419"/>
                  </a:lnTo>
                  <a:lnTo>
                    <a:pt x="941911" y="686991"/>
                  </a:lnTo>
                  <a:lnTo>
                    <a:pt x="945897" y="682625"/>
                  </a:lnTo>
                  <a:lnTo>
                    <a:pt x="948289" y="681038"/>
                  </a:lnTo>
                  <a:lnTo>
                    <a:pt x="950282" y="679054"/>
                  </a:lnTo>
                  <a:lnTo>
                    <a:pt x="949086" y="679054"/>
                  </a:lnTo>
                  <a:close/>
                  <a:moveTo>
                    <a:pt x="1038375" y="620713"/>
                  </a:moveTo>
                  <a:lnTo>
                    <a:pt x="1049138" y="620713"/>
                  </a:lnTo>
                  <a:lnTo>
                    <a:pt x="1059502" y="621110"/>
                  </a:lnTo>
                  <a:lnTo>
                    <a:pt x="1069866" y="622300"/>
                  </a:lnTo>
                  <a:lnTo>
                    <a:pt x="1079432" y="623491"/>
                  </a:lnTo>
                  <a:lnTo>
                    <a:pt x="1088999" y="625872"/>
                  </a:lnTo>
                  <a:lnTo>
                    <a:pt x="1098167" y="627857"/>
                  </a:lnTo>
                  <a:lnTo>
                    <a:pt x="1106937" y="630238"/>
                  </a:lnTo>
                  <a:lnTo>
                    <a:pt x="1115307" y="633413"/>
                  </a:lnTo>
                  <a:lnTo>
                    <a:pt x="1123678" y="636191"/>
                  </a:lnTo>
                  <a:lnTo>
                    <a:pt x="1130853" y="639763"/>
                  </a:lnTo>
                  <a:lnTo>
                    <a:pt x="1138028" y="642938"/>
                  </a:lnTo>
                  <a:lnTo>
                    <a:pt x="1144805" y="646510"/>
                  </a:lnTo>
                  <a:lnTo>
                    <a:pt x="1156365" y="652860"/>
                  </a:lnTo>
                  <a:lnTo>
                    <a:pt x="1166729" y="659607"/>
                  </a:lnTo>
                  <a:lnTo>
                    <a:pt x="1174701" y="664766"/>
                  </a:lnTo>
                  <a:lnTo>
                    <a:pt x="1180680" y="669529"/>
                  </a:lnTo>
                  <a:lnTo>
                    <a:pt x="1185862" y="673497"/>
                  </a:lnTo>
                  <a:lnTo>
                    <a:pt x="1185862" y="676275"/>
                  </a:lnTo>
                  <a:lnTo>
                    <a:pt x="1185862" y="684213"/>
                  </a:lnTo>
                  <a:lnTo>
                    <a:pt x="1185065" y="688975"/>
                  </a:lnTo>
                  <a:lnTo>
                    <a:pt x="1183869" y="694532"/>
                  </a:lnTo>
                  <a:lnTo>
                    <a:pt x="1182274" y="700088"/>
                  </a:lnTo>
                  <a:lnTo>
                    <a:pt x="1180281" y="704850"/>
                  </a:lnTo>
                  <a:lnTo>
                    <a:pt x="1179086" y="707629"/>
                  </a:lnTo>
                  <a:lnTo>
                    <a:pt x="1177093" y="710010"/>
                  </a:lnTo>
                  <a:lnTo>
                    <a:pt x="1175498" y="711994"/>
                  </a:lnTo>
                  <a:lnTo>
                    <a:pt x="1173505" y="713979"/>
                  </a:lnTo>
                  <a:lnTo>
                    <a:pt x="1170715" y="715963"/>
                  </a:lnTo>
                  <a:lnTo>
                    <a:pt x="1168323" y="717154"/>
                  </a:lnTo>
                  <a:lnTo>
                    <a:pt x="1165533" y="718344"/>
                  </a:lnTo>
                  <a:lnTo>
                    <a:pt x="1161945" y="719138"/>
                  </a:lnTo>
                  <a:lnTo>
                    <a:pt x="1158756" y="719535"/>
                  </a:lnTo>
                  <a:lnTo>
                    <a:pt x="1154770" y="719535"/>
                  </a:lnTo>
                  <a:lnTo>
                    <a:pt x="1150784" y="719138"/>
                  </a:lnTo>
                  <a:lnTo>
                    <a:pt x="1146001" y="718344"/>
                  </a:lnTo>
                  <a:lnTo>
                    <a:pt x="1140819" y="717154"/>
                  </a:lnTo>
                  <a:lnTo>
                    <a:pt x="1135238" y="715566"/>
                  </a:lnTo>
                  <a:lnTo>
                    <a:pt x="1129259" y="712788"/>
                  </a:lnTo>
                  <a:lnTo>
                    <a:pt x="1123678" y="710010"/>
                  </a:lnTo>
                  <a:lnTo>
                    <a:pt x="1120091" y="708819"/>
                  </a:lnTo>
                  <a:lnTo>
                    <a:pt x="1114112" y="707629"/>
                  </a:lnTo>
                  <a:lnTo>
                    <a:pt x="1098964" y="704850"/>
                  </a:lnTo>
                  <a:lnTo>
                    <a:pt x="1083418" y="702072"/>
                  </a:lnTo>
                  <a:lnTo>
                    <a:pt x="1077439" y="700882"/>
                  </a:lnTo>
                  <a:lnTo>
                    <a:pt x="1073852" y="700088"/>
                  </a:lnTo>
                  <a:lnTo>
                    <a:pt x="1104545" y="714772"/>
                  </a:lnTo>
                  <a:lnTo>
                    <a:pt x="1118895" y="721122"/>
                  </a:lnTo>
                  <a:lnTo>
                    <a:pt x="1125671" y="723504"/>
                  </a:lnTo>
                  <a:lnTo>
                    <a:pt x="1132448" y="725885"/>
                  </a:lnTo>
                  <a:lnTo>
                    <a:pt x="1138826" y="728266"/>
                  </a:lnTo>
                  <a:lnTo>
                    <a:pt x="1144805" y="729457"/>
                  </a:lnTo>
                  <a:lnTo>
                    <a:pt x="1150784" y="730647"/>
                  </a:lnTo>
                  <a:lnTo>
                    <a:pt x="1155966" y="731044"/>
                  </a:lnTo>
                  <a:lnTo>
                    <a:pt x="1161148" y="730647"/>
                  </a:lnTo>
                  <a:lnTo>
                    <a:pt x="1165931" y="729457"/>
                  </a:lnTo>
                  <a:lnTo>
                    <a:pt x="1170316" y="727869"/>
                  </a:lnTo>
                  <a:lnTo>
                    <a:pt x="1174302" y="725091"/>
                  </a:lnTo>
                  <a:lnTo>
                    <a:pt x="1175498" y="735410"/>
                  </a:lnTo>
                  <a:lnTo>
                    <a:pt x="1175897" y="744935"/>
                  </a:lnTo>
                  <a:lnTo>
                    <a:pt x="1175498" y="753666"/>
                  </a:lnTo>
                  <a:lnTo>
                    <a:pt x="1175099" y="762397"/>
                  </a:lnTo>
                  <a:lnTo>
                    <a:pt x="1176694" y="761207"/>
                  </a:lnTo>
                  <a:lnTo>
                    <a:pt x="1177491" y="760413"/>
                  </a:lnTo>
                  <a:lnTo>
                    <a:pt x="1178687" y="760016"/>
                  </a:lnTo>
                  <a:lnTo>
                    <a:pt x="1179086" y="760413"/>
                  </a:lnTo>
                  <a:lnTo>
                    <a:pt x="1179484" y="761207"/>
                  </a:lnTo>
                  <a:lnTo>
                    <a:pt x="1179883" y="763985"/>
                  </a:lnTo>
                  <a:lnTo>
                    <a:pt x="1180281" y="767954"/>
                  </a:lnTo>
                  <a:lnTo>
                    <a:pt x="1180281" y="773113"/>
                  </a:lnTo>
                  <a:lnTo>
                    <a:pt x="1179086" y="785813"/>
                  </a:lnTo>
                  <a:lnTo>
                    <a:pt x="1177491" y="800498"/>
                  </a:lnTo>
                  <a:lnTo>
                    <a:pt x="1175498" y="814388"/>
                  </a:lnTo>
                  <a:lnTo>
                    <a:pt x="1173505" y="826294"/>
                  </a:lnTo>
                  <a:lnTo>
                    <a:pt x="1171911" y="833438"/>
                  </a:lnTo>
                  <a:lnTo>
                    <a:pt x="1170715" y="834629"/>
                  </a:lnTo>
                  <a:lnTo>
                    <a:pt x="1170316" y="834232"/>
                  </a:lnTo>
                  <a:lnTo>
                    <a:pt x="1169519" y="842169"/>
                  </a:lnTo>
                  <a:lnTo>
                    <a:pt x="1168323" y="849710"/>
                  </a:lnTo>
                  <a:lnTo>
                    <a:pt x="1166729" y="856854"/>
                  </a:lnTo>
                  <a:lnTo>
                    <a:pt x="1165134" y="863998"/>
                  </a:lnTo>
                  <a:lnTo>
                    <a:pt x="1162742" y="870744"/>
                  </a:lnTo>
                  <a:lnTo>
                    <a:pt x="1160351" y="877491"/>
                  </a:lnTo>
                  <a:lnTo>
                    <a:pt x="1157959" y="883841"/>
                  </a:lnTo>
                  <a:lnTo>
                    <a:pt x="1154770" y="890191"/>
                  </a:lnTo>
                  <a:lnTo>
                    <a:pt x="1151980" y="896541"/>
                  </a:lnTo>
                  <a:lnTo>
                    <a:pt x="1148791" y="902098"/>
                  </a:lnTo>
                  <a:lnTo>
                    <a:pt x="1145602" y="907654"/>
                  </a:lnTo>
                  <a:lnTo>
                    <a:pt x="1141616" y="913210"/>
                  </a:lnTo>
                  <a:lnTo>
                    <a:pt x="1138028" y="918370"/>
                  </a:lnTo>
                  <a:lnTo>
                    <a:pt x="1134042" y="923529"/>
                  </a:lnTo>
                  <a:lnTo>
                    <a:pt x="1126070" y="932260"/>
                  </a:lnTo>
                  <a:lnTo>
                    <a:pt x="1117699" y="940595"/>
                  </a:lnTo>
                  <a:lnTo>
                    <a:pt x="1108531" y="947738"/>
                  </a:lnTo>
                  <a:lnTo>
                    <a:pt x="1099762" y="954088"/>
                  </a:lnTo>
                  <a:lnTo>
                    <a:pt x="1090593" y="959248"/>
                  </a:lnTo>
                  <a:lnTo>
                    <a:pt x="1081027" y="963216"/>
                  </a:lnTo>
                  <a:lnTo>
                    <a:pt x="1077041" y="964804"/>
                  </a:lnTo>
                  <a:lnTo>
                    <a:pt x="1072257" y="966391"/>
                  </a:lnTo>
                  <a:lnTo>
                    <a:pt x="1067474" y="967185"/>
                  </a:lnTo>
                  <a:lnTo>
                    <a:pt x="1063488" y="967979"/>
                  </a:lnTo>
                  <a:lnTo>
                    <a:pt x="1059103" y="968376"/>
                  </a:lnTo>
                  <a:lnTo>
                    <a:pt x="1054719" y="968376"/>
                  </a:lnTo>
                  <a:lnTo>
                    <a:pt x="1051530" y="968376"/>
                  </a:lnTo>
                  <a:lnTo>
                    <a:pt x="1047543" y="967979"/>
                  </a:lnTo>
                  <a:lnTo>
                    <a:pt x="1043956" y="967185"/>
                  </a:lnTo>
                  <a:lnTo>
                    <a:pt x="1039970" y="965995"/>
                  </a:lnTo>
                  <a:lnTo>
                    <a:pt x="1031998" y="962820"/>
                  </a:lnTo>
                  <a:lnTo>
                    <a:pt x="1023627" y="958851"/>
                  </a:lnTo>
                  <a:lnTo>
                    <a:pt x="1014857" y="953295"/>
                  </a:lnTo>
                  <a:lnTo>
                    <a:pt x="1006088" y="947341"/>
                  </a:lnTo>
                  <a:lnTo>
                    <a:pt x="997318" y="939801"/>
                  </a:lnTo>
                  <a:lnTo>
                    <a:pt x="988549" y="931863"/>
                  </a:lnTo>
                  <a:lnTo>
                    <a:pt x="979779" y="922338"/>
                  </a:lnTo>
                  <a:lnTo>
                    <a:pt x="971807" y="912813"/>
                  </a:lnTo>
                  <a:lnTo>
                    <a:pt x="963835" y="902098"/>
                  </a:lnTo>
                  <a:lnTo>
                    <a:pt x="956660" y="890985"/>
                  </a:lnTo>
                  <a:lnTo>
                    <a:pt x="949883" y="878682"/>
                  </a:lnTo>
                  <a:lnTo>
                    <a:pt x="943904" y="865982"/>
                  </a:lnTo>
                  <a:lnTo>
                    <a:pt x="941512" y="859632"/>
                  </a:lnTo>
                  <a:lnTo>
                    <a:pt x="938722" y="852885"/>
                  </a:lnTo>
                  <a:lnTo>
                    <a:pt x="936729" y="846138"/>
                  </a:lnTo>
                  <a:lnTo>
                    <a:pt x="934736" y="839391"/>
                  </a:lnTo>
                  <a:lnTo>
                    <a:pt x="933540" y="843757"/>
                  </a:lnTo>
                  <a:lnTo>
                    <a:pt x="931547" y="847329"/>
                  </a:lnTo>
                  <a:lnTo>
                    <a:pt x="929554" y="849710"/>
                  </a:lnTo>
                  <a:lnTo>
                    <a:pt x="928757" y="850107"/>
                  </a:lnTo>
                  <a:lnTo>
                    <a:pt x="927960" y="850504"/>
                  </a:lnTo>
                  <a:lnTo>
                    <a:pt x="926764" y="850107"/>
                  </a:lnTo>
                  <a:lnTo>
                    <a:pt x="925568" y="849710"/>
                  </a:lnTo>
                  <a:lnTo>
                    <a:pt x="924372" y="848123"/>
                  </a:lnTo>
                  <a:lnTo>
                    <a:pt x="923575" y="846535"/>
                  </a:lnTo>
                  <a:lnTo>
                    <a:pt x="921582" y="842963"/>
                  </a:lnTo>
                  <a:lnTo>
                    <a:pt x="920386" y="837407"/>
                  </a:lnTo>
                  <a:lnTo>
                    <a:pt x="918791" y="831057"/>
                  </a:lnTo>
                  <a:lnTo>
                    <a:pt x="917596" y="823516"/>
                  </a:lnTo>
                  <a:lnTo>
                    <a:pt x="917197" y="815182"/>
                  </a:lnTo>
                  <a:lnTo>
                    <a:pt x="916798" y="806054"/>
                  </a:lnTo>
                  <a:lnTo>
                    <a:pt x="917197" y="798116"/>
                  </a:lnTo>
                  <a:lnTo>
                    <a:pt x="917596" y="790576"/>
                  </a:lnTo>
                  <a:lnTo>
                    <a:pt x="918393" y="783829"/>
                  </a:lnTo>
                  <a:lnTo>
                    <a:pt x="919987" y="777479"/>
                  </a:lnTo>
                  <a:lnTo>
                    <a:pt x="921183" y="772319"/>
                  </a:lnTo>
                  <a:lnTo>
                    <a:pt x="922379" y="767954"/>
                  </a:lnTo>
                  <a:lnTo>
                    <a:pt x="924372" y="764779"/>
                  </a:lnTo>
                  <a:lnTo>
                    <a:pt x="925169" y="763588"/>
                  </a:lnTo>
                  <a:lnTo>
                    <a:pt x="926365" y="763191"/>
                  </a:lnTo>
                  <a:lnTo>
                    <a:pt x="923176" y="759619"/>
                  </a:lnTo>
                  <a:lnTo>
                    <a:pt x="920785" y="756444"/>
                  </a:lnTo>
                  <a:lnTo>
                    <a:pt x="918393" y="752476"/>
                  </a:lnTo>
                  <a:lnTo>
                    <a:pt x="916798" y="748507"/>
                  </a:lnTo>
                  <a:lnTo>
                    <a:pt x="915204" y="744538"/>
                  </a:lnTo>
                  <a:lnTo>
                    <a:pt x="914407" y="739776"/>
                  </a:lnTo>
                  <a:lnTo>
                    <a:pt x="913609" y="735807"/>
                  </a:lnTo>
                  <a:lnTo>
                    <a:pt x="913211" y="731044"/>
                  </a:lnTo>
                  <a:lnTo>
                    <a:pt x="912812" y="727076"/>
                  </a:lnTo>
                  <a:lnTo>
                    <a:pt x="912812" y="721916"/>
                  </a:lnTo>
                  <a:lnTo>
                    <a:pt x="913609" y="712391"/>
                  </a:lnTo>
                  <a:lnTo>
                    <a:pt x="915204" y="703263"/>
                  </a:lnTo>
                  <a:lnTo>
                    <a:pt x="917197" y="694135"/>
                  </a:lnTo>
                  <a:lnTo>
                    <a:pt x="920386" y="685007"/>
                  </a:lnTo>
                  <a:lnTo>
                    <a:pt x="923575" y="676672"/>
                  </a:lnTo>
                  <a:lnTo>
                    <a:pt x="927162" y="668735"/>
                  </a:lnTo>
                  <a:lnTo>
                    <a:pt x="930750" y="661988"/>
                  </a:lnTo>
                  <a:lnTo>
                    <a:pt x="934337" y="656035"/>
                  </a:lnTo>
                  <a:lnTo>
                    <a:pt x="937526" y="651272"/>
                  </a:lnTo>
                  <a:lnTo>
                    <a:pt x="940715" y="647700"/>
                  </a:lnTo>
                  <a:lnTo>
                    <a:pt x="943107" y="646113"/>
                  </a:lnTo>
                  <a:lnTo>
                    <a:pt x="955862" y="639763"/>
                  </a:lnTo>
                  <a:lnTo>
                    <a:pt x="968219" y="634604"/>
                  </a:lnTo>
                  <a:lnTo>
                    <a:pt x="980178" y="630238"/>
                  </a:lnTo>
                  <a:lnTo>
                    <a:pt x="992535" y="627063"/>
                  </a:lnTo>
                  <a:lnTo>
                    <a:pt x="1004493" y="624285"/>
                  </a:lnTo>
                  <a:lnTo>
                    <a:pt x="1016053" y="622300"/>
                  </a:lnTo>
                  <a:lnTo>
                    <a:pt x="1027214" y="621110"/>
                  </a:lnTo>
                  <a:lnTo>
                    <a:pt x="1038375" y="620713"/>
                  </a:lnTo>
                  <a:close/>
                  <a:moveTo>
                    <a:pt x="1043186" y="515586"/>
                  </a:moveTo>
                  <a:lnTo>
                    <a:pt x="1022934" y="515983"/>
                  </a:lnTo>
                  <a:lnTo>
                    <a:pt x="1002682" y="516777"/>
                  </a:lnTo>
                  <a:lnTo>
                    <a:pt x="982827" y="518364"/>
                  </a:lnTo>
                  <a:lnTo>
                    <a:pt x="962972" y="519952"/>
                  </a:lnTo>
                  <a:lnTo>
                    <a:pt x="943514" y="521937"/>
                  </a:lnTo>
                  <a:lnTo>
                    <a:pt x="924056" y="525113"/>
                  </a:lnTo>
                  <a:lnTo>
                    <a:pt x="904598" y="527891"/>
                  </a:lnTo>
                  <a:lnTo>
                    <a:pt x="885140" y="531861"/>
                  </a:lnTo>
                  <a:lnTo>
                    <a:pt x="866476" y="535830"/>
                  </a:lnTo>
                  <a:lnTo>
                    <a:pt x="847812" y="540594"/>
                  </a:lnTo>
                  <a:lnTo>
                    <a:pt x="829148" y="545754"/>
                  </a:lnTo>
                  <a:lnTo>
                    <a:pt x="810485" y="550914"/>
                  </a:lnTo>
                  <a:lnTo>
                    <a:pt x="792218" y="556869"/>
                  </a:lnTo>
                  <a:lnTo>
                    <a:pt x="774348" y="563220"/>
                  </a:lnTo>
                  <a:lnTo>
                    <a:pt x="756082" y="569968"/>
                  </a:lnTo>
                  <a:lnTo>
                    <a:pt x="738609" y="577113"/>
                  </a:lnTo>
                  <a:lnTo>
                    <a:pt x="721137" y="585449"/>
                  </a:lnTo>
                  <a:lnTo>
                    <a:pt x="704061" y="593388"/>
                  </a:lnTo>
                  <a:lnTo>
                    <a:pt x="686986" y="601724"/>
                  </a:lnTo>
                  <a:lnTo>
                    <a:pt x="670308" y="610457"/>
                  </a:lnTo>
                  <a:lnTo>
                    <a:pt x="653630" y="619587"/>
                  </a:lnTo>
                  <a:lnTo>
                    <a:pt x="637745" y="629114"/>
                  </a:lnTo>
                  <a:lnTo>
                    <a:pt x="621861" y="639037"/>
                  </a:lnTo>
                  <a:lnTo>
                    <a:pt x="605977" y="649755"/>
                  </a:lnTo>
                  <a:lnTo>
                    <a:pt x="590490" y="660473"/>
                  </a:lnTo>
                  <a:lnTo>
                    <a:pt x="575400" y="671190"/>
                  </a:lnTo>
                  <a:lnTo>
                    <a:pt x="559913" y="682702"/>
                  </a:lnTo>
                  <a:lnTo>
                    <a:pt x="545617" y="694610"/>
                  </a:lnTo>
                  <a:lnTo>
                    <a:pt x="531322" y="706519"/>
                  </a:lnTo>
                  <a:lnTo>
                    <a:pt x="517026" y="719221"/>
                  </a:lnTo>
                  <a:lnTo>
                    <a:pt x="503525" y="731924"/>
                  </a:lnTo>
                  <a:lnTo>
                    <a:pt x="490023" y="745023"/>
                  </a:lnTo>
                  <a:lnTo>
                    <a:pt x="476919" y="758520"/>
                  </a:lnTo>
                  <a:lnTo>
                    <a:pt x="464212" y="772413"/>
                  </a:lnTo>
                  <a:lnTo>
                    <a:pt x="451504" y="786306"/>
                  </a:lnTo>
                  <a:lnTo>
                    <a:pt x="439591" y="800596"/>
                  </a:lnTo>
                  <a:lnTo>
                    <a:pt x="427678" y="815680"/>
                  </a:lnTo>
                  <a:lnTo>
                    <a:pt x="416162" y="830368"/>
                  </a:lnTo>
                  <a:lnTo>
                    <a:pt x="405441" y="845452"/>
                  </a:lnTo>
                  <a:lnTo>
                    <a:pt x="394322" y="860933"/>
                  </a:lnTo>
                  <a:lnTo>
                    <a:pt x="383997" y="876811"/>
                  </a:lnTo>
                  <a:lnTo>
                    <a:pt x="374070" y="892689"/>
                  </a:lnTo>
                  <a:lnTo>
                    <a:pt x="364539" y="908964"/>
                  </a:lnTo>
                  <a:lnTo>
                    <a:pt x="355009" y="925636"/>
                  </a:lnTo>
                  <a:lnTo>
                    <a:pt x="346272" y="941911"/>
                  </a:lnTo>
                  <a:lnTo>
                    <a:pt x="337933" y="959377"/>
                  </a:lnTo>
                  <a:lnTo>
                    <a:pt x="329594" y="976048"/>
                  </a:lnTo>
                  <a:lnTo>
                    <a:pt x="322049" y="993911"/>
                  </a:lnTo>
                  <a:lnTo>
                    <a:pt x="314901" y="1011377"/>
                  </a:lnTo>
                  <a:lnTo>
                    <a:pt x="308151" y="1029240"/>
                  </a:lnTo>
                  <a:lnTo>
                    <a:pt x="301797" y="1047500"/>
                  </a:lnTo>
                  <a:lnTo>
                    <a:pt x="295840" y="1065362"/>
                  </a:lnTo>
                  <a:lnTo>
                    <a:pt x="290678" y="1084019"/>
                  </a:lnTo>
                  <a:lnTo>
                    <a:pt x="285516" y="1102676"/>
                  </a:lnTo>
                  <a:lnTo>
                    <a:pt x="280751" y="1121729"/>
                  </a:lnTo>
                  <a:lnTo>
                    <a:pt x="276780" y="1140783"/>
                  </a:lnTo>
                  <a:lnTo>
                    <a:pt x="272809" y="1159440"/>
                  </a:lnTo>
                  <a:lnTo>
                    <a:pt x="270029" y="1178890"/>
                  </a:lnTo>
                  <a:lnTo>
                    <a:pt x="266852" y="1198341"/>
                  </a:lnTo>
                  <a:lnTo>
                    <a:pt x="264867" y="1218188"/>
                  </a:lnTo>
                  <a:lnTo>
                    <a:pt x="263278" y="1237639"/>
                  </a:lnTo>
                  <a:lnTo>
                    <a:pt x="261690" y="1257883"/>
                  </a:lnTo>
                  <a:lnTo>
                    <a:pt x="260896" y="1277731"/>
                  </a:lnTo>
                  <a:lnTo>
                    <a:pt x="260498" y="1297975"/>
                  </a:lnTo>
                  <a:lnTo>
                    <a:pt x="260896" y="1318220"/>
                  </a:lnTo>
                  <a:lnTo>
                    <a:pt x="261690" y="1338067"/>
                  </a:lnTo>
                  <a:lnTo>
                    <a:pt x="263278" y="1357915"/>
                  </a:lnTo>
                  <a:lnTo>
                    <a:pt x="264867" y="1377763"/>
                  </a:lnTo>
                  <a:lnTo>
                    <a:pt x="266852" y="1397213"/>
                  </a:lnTo>
                  <a:lnTo>
                    <a:pt x="270029" y="1416664"/>
                  </a:lnTo>
                  <a:lnTo>
                    <a:pt x="272809" y="1436114"/>
                  </a:lnTo>
                  <a:lnTo>
                    <a:pt x="276780" y="1455168"/>
                  </a:lnTo>
                  <a:lnTo>
                    <a:pt x="280751" y="1474222"/>
                  </a:lnTo>
                  <a:lnTo>
                    <a:pt x="285516" y="1493275"/>
                  </a:lnTo>
                  <a:lnTo>
                    <a:pt x="290678" y="1511535"/>
                  </a:lnTo>
                  <a:lnTo>
                    <a:pt x="295840" y="1530192"/>
                  </a:lnTo>
                  <a:lnTo>
                    <a:pt x="301797" y="1548452"/>
                  </a:lnTo>
                  <a:lnTo>
                    <a:pt x="308151" y="1566314"/>
                  </a:lnTo>
                  <a:lnTo>
                    <a:pt x="314901" y="1584177"/>
                  </a:lnTo>
                  <a:lnTo>
                    <a:pt x="322049" y="1602040"/>
                  </a:lnTo>
                  <a:lnTo>
                    <a:pt x="329594" y="1619109"/>
                  </a:lnTo>
                  <a:lnTo>
                    <a:pt x="337933" y="1636575"/>
                  </a:lnTo>
                  <a:lnTo>
                    <a:pt x="346272" y="1653247"/>
                  </a:lnTo>
                  <a:lnTo>
                    <a:pt x="355009" y="1670316"/>
                  </a:lnTo>
                  <a:lnTo>
                    <a:pt x="364539" y="1686591"/>
                  </a:lnTo>
                  <a:lnTo>
                    <a:pt x="374070" y="1703262"/>
                  </a:lnTo>
                  <a:lnTo>
                    <a:pt x="383997" y="1719140"/>
                  </a:lnTo>
                  <a:lnTo>
                    <a:pt x="394322" y="1734622"/>
                  </a:lnTo>
                  <a:lnTo>
                    <a:pt x="405441" y="1750500"/>
                  </a:lnTo>
                  <a:lnTo>
                    <a:pt x="416162" y="1765584"/>
                  </a:lnTo>
                  <a:lnTo>
                    <a:pt x="427678" y="1780271"/>
                  </a:lnTo>
                  <a:lnTo>
                    <a:pt x="439591" y="1794958"/>
                  </a:lnTo>
                  <a:lnTo>
                    <a:pt x="451504" y="1809248"/>
                  </a:lnTo>
                  <a:lnTo>
                    <a:pt x="464212" y="1823142"/>
                  </a:lnTo>
                  <a:lnTo>
                    <a:pt x="476919" y="1837035"/>
                  </a:lnTo>
                  <a:lnTo>
                    <a:pt x="490023" y="1850531"/>
                  </a:lnTo>
                  <a:lnTo>
                    <a:pt x="503525" y="1863631"/>
                  </a:lnTo>
                  <a:lnTo>
                    <a:pt x="517026" y="1876333"/>
                  </a:lnTo>
                  <a:lnTo>
                    <a:pt x="531322" y="1889035"/>
                  </a:lnTo>
                  <a:lnTo>
                    <a:pt x="545617" y="1900944"/>
                  </a:lnTo>
                  <a:lnTo>
                    <a:pt x="559913" y="1912852"/>
                  </a:lnTo>
                  <a:lnTo>
                    <a:pt x="575400" y="1923967"/>
                  </a:lnTo>
                  <a:lnTo>
                    <a:pt x="590490" y="1935479"/>
                  </a:lnTo>
                  <a:lnTo>
                    <a:pt x="605977" y="1945799"/>
                  </a:lnTo>
                  <a:lnTo>
                    <a:pt x="621861" y="1956517"/>
                  </a:lnTo>
                  <a:lnTo>
                    <a:pt x="637745" y="1966044"/>
                  </a:lnTo>
                  <a:lnTo>
                    <a:pt x="653630" y="1975968"/>
                  </a:lnTo>
                  <a:lnTo>
                    <a:pt x="670308" y="1985097"/>
                  </a:lnTo>
                  <a:lnTo>
                    <a:pt x="686986" y="1994227"/>
                  </a:lnTo>
                  <a:lnTo>
                    <a:pt x="704061" y="2002563"/>
                  </a:lnTo>
                  <a:lnTo>
                    <a:pt x="721137" y="2010502"/>
                  </a:lnTo>
                  <a:lnTo>
                    <a:pt x="738609" y="2018044"/>
                  </a:lnTo>
                  <a:lnTo>
                    <a:pt x="756082" y="2025189"/>
                  </a:lnTo>
                  <a:lnTo>
                    <a:pt x="774348" y="2032335"/>
                  </a:lnTo>
                  <a:lnTo>
                    <a:pt x="792218" y="2038686"/>
                  </a:lnTo>
                  <a:lnTo>
                    <a:pt x="810485" y="2044640"/>
                  </a:lnTo>
                  <a:lnTo>
                    <a:pt x="829148" y="2050197"/>
                  </a:lnTo>
                  <a:lnTo>
                    <a:pt x="847812" y="2055358"/>
                  </a:lnTo>
                  <a:lnTo>
                    <a:pt x="866476" y="2059724"/>
                  </a:lnTo>
                  <a:lnTo>
                    <a:pt x="885140" y="2064091"/>
                  </a:lnTo>
                  <a:lnTo>
                    <a:pt x="904598" y="2067266"/>
                  </a:lnTo>
                  <a:lnTo>
                    <a:pt x="924056" y="2070839"/>
                  </a:lnTo>
                  <a:lnTo>
                    <a:pt x="943514" y="2073220"/>
                  </a:lnTo>
                  <a:lnTo>
                    <a:pt x="962972" y="2075999"/>
                  </a:lnTo>
                  <a:lnTo>
                    <a:pt x="982827" y="2077587"/>
                  </a:lnTo>
                  <a:lnTo>
                    <a:pt x="1002682" y="2078778"/>
                  </a:lnTo>
                  <a:lnTo>
                    <a:pt x="1022934" y="2079572"/>
                  </a:lnTo>
                  <a:lnTo>
                    <a:pt x="1043186" y="2079572"/>
                  </a:lnTo>
                  <a:lnTo>
                    <a:pt x="1063041" y="2079572"/>
                  </a:lnTo>
                  <a:lnTo>
                    <a:pt x="1083293" y="2078778"/>
                  </a:lnTo>
                  <a:lnTo>
                    <a:pt x="1103148" y="2077587"/>
                  </a:lnTo>
                  <a:lnTo>
                    <a:pt x="1122606" y="2075999"/>
                  </a:lnTo>
                  <a:lnTo>
                    <a:pt x="1142064" y="2073220"/>
                  </a:lnTo>
                  <a:lnTo>
                    <a:pt x="1161919" y="2070839"/>
                  </a:lnTo>
                  <a:lnTo>
                    <a:pt x="1180980" y="2067266"/>
                  </a:lnTo>
                  <a:lnTo>
                    <a:pt x="1200438" y="2064091"/>
                  </a:lnTo>
                  <a:lnTo>
                    <a:pt x="1219499" y="2059724"/>
                  </a:lnTo>
                  <a:lnTo>
                    <a:pt x="1237766" y="2055358"/>
                  </a:lnTo>
                  <a:lnTo>
                    <a:pt x="1256827" y="2050197"/>
                  </a:lnTo>
                  <a:lnTo>
                    <a:pt x="1275093" y="2044640"/>
                  </a:lnTo>
                  <a:lnTo>
                    <a:pt x="1293757" y="2038686"/>
                  </a:lnTo>
                  <a:lnTo>
                    <a:pt x="1311627" y="2032335"/>
                  </a:lnTo>
                  <a:lnTo>
                    <a:pt x="1329496" y="2025189"/>
                  </a:lnTo>
                  <a:lnTo>
                    <a:pt x="1347366" y="2018044"/>
                  </a:lnTo>
                  <a:lnTo>
                    <a:pt x="1364441" y="2010502"/>
                  </a:lnTo>
                  <a:lnTo>
                    <a:pt x="1381914" y="2002563"/>
                  </a:lnTo>
                  <a:lnTo>
                    <a:pt x="1398592" y="1994227"/>
                  </a:lnTo>
                  <a:lnTo>
                    <a:pt x="1415667" y="1985097"/>
                  </a:lnTo>
                  <a:lnTo>
                    <a:pt x="1431949" y="1975968"/>
                  </a:lnTo>
                  <a:lnTo>
                    <a:pt x="1447833" y="1966044"/>
                  </a:lnTo>
                  <a:lnTo>
                    <a:pt x="1464114" y="1956517"/>
                  </a:lnTo>
                  <a:lnTo>
                    <a:pt x="1479998" y="1945799"/>
                  </a:lnTo>
                  <a:lnTo>
                    <a:pt x="1495088" y="1935479"/>
                  </a:lnTo>
                  <a:lnTo>
                    <a:pt x="1510575" y="1923967"/>
                  </a:lnTo>
                  <a:lnTo>
                    <a:pt x="1525665" y="1912852"/>
                  </a:lnTo>
                  <a:lnTo>
                    <a:pt x="1539960" y="1900944"/>
                  </a:lnTo>
                  <a:lnTo>
                    <a:pt x="1554256" y="1889035"/>
                  </a:lnTo>
                  <a:lnTo>
                    <a:pt x="1568551" y="1876333"/>
                  </a:lnTo>
                  <a:lnTo>
                    <a:pt x="1582053" y="1863631"/>
                  </a:lnTo>
                  <a:lnTo>
                    <a:pt x="1595555" y="1850531"/>
                  </a:lnTo>
                  <a:lnTo>
                    <a:pt x="1608659" y="1837035"/>
                  </a:lnTo>
                  <a:lnTo>
                    <a:pt x="1621763" y="1823142"/>
                  </a:lnTo>
                  <a:lnTo>
                    <a:pt x="1634073" y="1809248"/>
                  </a:lnTo>
                  <a:lnTo>
                    <a:pt x="1646383" y="1794958"/>
                  </a:lnTo>
                  <a:lnTo>
                    <a:pt x="1657899" y="1780271"/>
                  </a:lnTo>
                  <a:lnTo>
                    <a:pt x="1669415" y="1765584"/>
                  </a:lnTo>
                  <a:lnTo>
                    <a:pt x="1680534" y="1750500"/>
                  </a:lnTo>
                  <a:lnTo>
                    <a:pt x="1691256" y="1734622"/>
                  </a:lnTo>
                  <a:lnTo>
                    <a:pt x="1701581" y="1719140"/>
                  </a:lnTo>
                  <a:lnTo>
                    <a:pt x="1711508" y="1703262"/>
                  </a:lnTo>
                  <a:lnTo>
                    <a:pt x="1721436" y="1686591"/>
                  </a:lnTo>
                  <a:lnTo>
                    <a:pt x="1730569" y="1670316"/>
                  </a:lnTo>
                  <a:lnTo>
                    <a:pt x="1739305" y="1653247"/>
                  </a:lnTo>
                  <a:lnTo>
                    <a:pt x="1748041" y="1636575"/>
                  </a:lnTo>
                  <a:lnTo>
                    <a:pt x="1755983" y="1619109"/>
                  </a:lnTo>
                  <a:lnTo>
                    <a:pt x="1763529" y="1602040"/>
                  </a:lnTo>
                  <a:lnTo>
                    <a:pt x="1770676" y="1584177"/>
                  </a:lnTo>
                  <a:lnTo>
                    <a:pt x="1777427" y="1566314"/>
                  </a:lnTo>
                  <a:lnTo>
                    <a:pt x="1783781" y="1548452"/>
                  </a:lnTo>
                  <a:lnTo>
                    <a:pt x="1789737" y="1530192"/>
                  </a:lnTo>
                  <a:lnTo>
                    <a:pt x="1795694" y="1511535"/>
                  </a:lnTo>
                  <a:lnTo>
                    <a:pt x="1800459" y="1493275"/>
                  </a:lnTo>
                  <a:lnTo>
                    <a:pt x="1804827" y="1474222"/>
                  </a:lnTo>
                  <a:lnTo>
                    <a:pt x="1809195" y="1455168"/>
                  </a:lnTo>
                  <a:lnTo>
                    <a:pt x="1812769" y="1436114"/>
                  </a:lnTo>
                  <a:lnTo>
                    <a:pt x="1816343" y="1416664"/>
                  </a:lnTo>
                  <a:lnTo>
                    <a:pt x="1818726" y="1397213"/>
                  </a:lnTo>
                  <a:lnTo>
                    <a:pt x="1820711" y="1377763"/>
                  </a:lnTo>
                  <a:lnTo>
                    <a:pt x="1823094" y="1357915"/>
                  </a:lnTo>
                  <a:lnTo>
                    <a:pt x="1824285" y="1338067"/>
                  </a:lnTo>
                  <a:lnTo>
                    <a:pt x="1824682" y="1318220"/>
                  </a:lnTo>
                  <a:lnTo>
                    <a:pt x="1825079" y="1297975"/>
                  </a:lnTo>
                  <a:lnTo>
                    <a:pt x="1824682" y="1277731"/>
                  </a:lnTo>
                  <a:lnTo>
                    <a:pt x="1824285" y="1257883"/>
                  </a:lnTo>
                  <a:lnTo>
                    <a:pt x="1823094" y="1237639"/>
                  </a:lnTo>
                  <a:lnTo>
                    <a:pt x="1820711" y="1218188"/>
                  </a:lnTo>
                  <a:lnTo>
                    <a:pt x="1818726" y="1198341"/>
                  </a:lnTo>
                  <a:lnTo>
                    <a:pt x="1816343" y="1178890"/>
                  </a:lnTo>
                  <a:lnTo>
                    <a:pt x="1812769" y="1159440"/>
                  </a:lnTo>
                  <a:lnTo>
                    <a:pt x="1809195" y="1140783"/>
                  </a:lnTo>
                  <a:lnTo>
                    <a:pt x="1804827" y="1121729"/>
                  </a:lnTo>
                  <a:lnTo>
                    <a:pt x="1800459" y="1102676"/>
                  </a:lnTo>
                  <a:lnTo>
                    <a:pt x="1795694" y="1084019"/>
                  </a:lnTo>
                  <a:lnTo>
                    <a:pt x="1789737" y="1065362"/>
                  </a:lnTo>
                  <a:lnTo>
                    <a:pt x="1783781" y="1047500"/>
                  </a:lnTo>
                  <a:lnTo>
                    <a:pt x="1777427" y="1029240"/>
                  </a:lnTo>
                  <a:lnTo>
                    <a:pt x="1770676" y="1011377"/>
                  </a:lnTo>
                  <a:lnTo>
                    <a:pt x="1763529" y="993911"/>
                  </a:lnTo>
                  <a:lnTo>
                    <a:pt x="1755983" y="976048"/>
                  </a:lnTo>
                  <a:lnTo>
                    <a:pt x="1748041" y="959377"/>
                  </a:lnTo>
                  <a:lnTo>
                    <a:pt x="1739305" y="941911"/>
                  </a:lnTo>
                  <a:lnTo>
                    <a:pt x="1730569" y="925636"/>
                  </a:lnTo>
                  <a:lnTo>
                    <a:pt x="1721436" y="908964"/>
                  </a:lnTo>
                  <a:lnTo>
                    <a:pt x="1711508" y="892689"/>
                  </a:lnTo>
                  <a:lnTo>
                    <a:pt x="1701581" y="876811"/>
                  </a:lnTo>
                  <a:lnTo>
                    <a:pt x="1691256" y="860933"/>
                  </a:lnTo>
                  <a:lnTo>
                    <a:pt x="1680534" y="845452"/>
                  </a:lnTo>
                  <a:lnTo>
                    <a:pt x="1669415" y="830368"/>
                  </a:lnTo>
                  <a:lnTo>
                    <a:pt x="1657899" y="815680"/>
                  </a:lnTo>
                  <a:lnTo>
                    <a:pt x="1646383" y="800596"/>
                  </a:lnTo>
                  <a:lnTo>
                    <a:pt x="1634073" y="786306"/>
                  </a:lnTo>
                  <a:lnTo>
                    <a:pt x="1621763" y="772413"/>
                  </a:lnTo>
                  <a:lnTo>
                    <a:pt x="1608659" y="758520"/>
                  </a:lnTo>
                  <a:lnTo>
                    <a:pt x="1595555" y="745023"/>
                  </a:lnTo>
                  <a:lnTo>
                    <a:pt x="1582053" y="731924"/>
                  </a:lnTo>
                  <a:lnTo>
                    <a:pt x="1568551" y="719221"/>
                  </a:lnTo>
                  <a:lnTo>
                    <a:pt x="1554256" y="706519"/>
                  </a:lnTo>
                  <a:lnTo>
                    <a:pt x="1539960" y="694610"/>
                  </a:lnTo>
                  <a:lnTo>
                    <a:pt x="1525665" y="682702"/>
                  </a:lnTo>
                  <a:lnTo>
                    <a:pt x="1510575" y="671190"/>
                  </a:lnTo>
                  <a:lnTo>
                    <a:pt x="1495088" y="660473"/>
                  </a:lnTo>
                  <a:lnTo>
                    <a:pt x="1479998" y="649755"/>
                  </a:lnTo>
                  <a:lnTo>
                    <a:pt x="1464114" y="639037"/>
                  </a:lnTo>
                  <a:lnTo>
                    <a:pt x="1447833" y="629114"/>
                  </a:lnTo>
                  <a:lnTo>
                    <a:pt x="1431949" y="619587"/>
                  </a:lnTo>
                  <a:lnTo>
                    <a:pt x="1415667" y="610457"/>
                  </a:lnTo>
                  <a:lnTo>
                    <a:pt x="1398592" y="601724"/>
                  </a:lnTo>
                  <a:lnTo>
                    <a:pt x="1381914" y="593388"/>
                  </a:lnTo>
                  <a:lnTo>
                    <a:pt x="1364441" y="585449"/>
                  </a:lnTo>
                  <a:lnTo>
                    <a:pt x="1347366" y="577113"/>
                  </a:lnTo>
                  <a:lnTo>
                    <a:pt x="1329496" y="569968"/>
                  </a:lnTo>
                  <a:lnTo>
                    <a:pt x="1311627" y="563220"/>
                  </a:lnTo>
                  <a:lnTo>
                    <a:pt x="1293757" y="556869"/>
                  </a:lnTo>
                  <a:lnTo>
                    <a:pt x="1275093" y="550914"/>
                  </a:lnTo>
                  <a:lnTo>
                    <a:pt x="1256827" y="545754"/>
                  </a:lnTo>
                  <a:lnTo>
                    <a:pt x="1237766" y="540594"/>
                  </a:lnTo>
                  <a:lnTo>
                    <a:pt x="1219499" y="535830"/>
                  </a:lnTo>
                  <a:lnTo>
                    <a:pt x="1200438" y="531861"/>
                  </a:lnTo>
                  <a:lnTo>
                    <a:pt x="1180980" y="527891"/>
                  </a:lnTo>
                  <a:lnTo>
                    <a:pt x="1161919" y="525113"/>
                  </a:lnTo>
                  <a:lnTo>
                    <a:pt x="1142064" y="521937"/>
                  </a:lnTo>
                  <a:lnTo>
                    <a:pt x="1122606" y="519952"/>
                  </a:lnTo>
                  <a:lnTo>
                    <a:pt x="1103148" y="518364"/>
                  </a:lnTo>
                  <a:lnTo>
                    <a:pt x="1083293" y="516777"/>
                  </a:lnTo>
                  <a:lnTo>
                    <a:pt x="1063041" y="515983"/>
                  </a:lnTo>
                  <a:lnTo>
                    <a:pt x="1043186" y="515586"/>
                  </a:lnTo>
                  <a:close/>
                  <a:moveTo>
                    <a:pt x="803734" y="280988"/>
                  </a:moveTo>
                  <a:lnTo>
                    <a:pt x="862902" y="391340"/>
                  </a:lnTo>
                  <a:lnTo>
                    <a:pt x="884743" y="387371"/>
                  </a:lnTo>
                  <a:lnTo>
                    <a:pt x="906980" y="383798"/>
                  </a:lnTo>
                  <a:lnTo>
                    <a:pt x="929218" y="380622"/>
                  </a:lnTo>
                  <a:lnTo>
                    <a:pt x="951456" y="378241"/>
                  </a:lnTo>
                  <a:lnTo>
                    <a:pt x="974488" y="376256"/>
                  </a:lnTo>
                  <a:lnTo>
                    <a:pt x="997122" y="374668"/>
                  </a:lnTo>
                  <a:lnTo>
                    <a:pt x="1019757" y="373874"/>
                  </a:lnTo>
                  <a:lnTo>
                    <a:pt x="1043186" y="373477"/>
                  </a:lnTo>
                  <a:lnTo>
                    <a:pt x="1059865" y="373874"/>
                  </a:lnTo>
                  <a:lnTo>
                    <a:pt x="1076940" y="374271"/>
                  </a:lnTo>
                  <a:lnTo>
                    <a:pt x="1093618" y="375462"/>
                  </a:lnTo>
                  <a:lnTo>
                    <a:pt x="1110693" y="376256"/>
                  </a:lnTo>
                  <a:lnTo>
                    <a:pt x="1127372" y="377844"/>
                  </a:lnTo>
                  <a:lnTo>
                    <a:pt x="1144050" y="379432"/>
                  </a:lnTo>
                  <a:lnTo>
                    <a:pt x="1160331" y="381019"/>
                  </a:lnTo>
                  <a:lnTo>
                    <a:pt x="1176612" y="383798"/>
                  </a:lnTo>
                  <a:lnTo>
                    <a:pt x="1193291" y="386180"/>
                  </a:lnTo>
                  <a:lnTo>
                    <a:pt x="1209572" y="388958"/>
                  </a:lnTo>
                  <a:lnTo>
                    <a:pt x="1225853" y="392134"/>
                  </a:lnTo>
                  <a:lnTo>
                    <a:pt x="1241737" y="395310"/>
                  </a:lnTo>
                  <a:lnTo>
                    <a:pt x="1257621" y="399279"/>
                  </a:lnTo>
                  <a:lnTo>
                    <a:pt x="1273505" y="403249"/>
                  </a:lnTo>
                  <a:lnTo>
                    <a:pt x="1289389" y="407218"/>
                  </a:lnTo>
                  <a:lnTo>
                    <a:pt x="1304876" y="411982"/>
                  </a:lnTo>
                  <a:lnTo>
                    <a:pt x="1370398" y="304805"/>
                  </a:lnTo>
                  <a:lnTo>
                    <a:pt x="1611439" y="417142"/>
                  </a:lnTo>
                  <a:lnTo>
                    <a:pt x="1570140" y="539800"/>
                  </a:lnTo>
                  <a:lnTo>
                    <a:pt x="1592775" y="555678"/>
                  </a:lnTo>
                  <a:lnTo>
                    <a:pt x="1614615" y="572747"/>
                  </a:lnTo>
                  <a:lnTo>
                    <a:pt x="1636059" y="589815"/>
                  </a:lnTo>
                  <a:lnTo>
                    <a:pt x="1656708" y="608075"/>
                  </a:lnTo>
                  <a:lnTo>
                    <a:pt x="1676960" y="626732"/>
                  </a:lnTo>
                  <a:lnTo>
                    <a:pt x="1696815" y="645389"/>
                  </a:lnTo>
                  <a:lnTo>
                    <a:pt x="1715876" y="665236"/>
                  </a:lnTo>
                  <a:lnTo>
                    <a:pt x="1734540" y="685481"/>
                  </a:lnTo>
                  <a:lnTo>
                    <a:pt x="1752410" y="706519"/>
                  </a:lnTo>
                  <a:lnTo>
                    <a:pt x="1769882" y="728351"/>
                  </a:lnTo>
                  <a:lnTo>
                    <a:pt x="1786560" y="750184"/>
                  </a:lnTo>
                  <a:lnTo>
                    <a:pt x="1802841" y="772413"/>
                  </a:lnTo>
                  <a:lnTo>
                    <a:pt x="1818329" y="795436"/>
                  </a:lnTo>
                  <a:lnTo>
                    <a:pt x="1832624" y="818856"/>
                  </a:lnTo>
                  <a:lnTo>
                    <a:pt x="1846920" y="842673"/>
                  </a:lnTo>
                  <a:lnTo>
                    <a:pt x="1860024" y="866887"/>
                  </a:lnTo>
                  <a:lnTo>
                    <a:pt x="1994642" y="834337"/>
                  </a:lnTo>
                  <a:lnTo>
                    <a:pt x="2085975" y="1084019"/>
                  </a:lnTo>
                  <a:lnTo>
                    <a:pt x="1954931" y="1149516"/>
                  </a:lnTo>
                  <a:lnTo>
                    <a:pt x="1958108" y="1167776"/>
                  </a:lnTo>
                  <a:lnTo>
                    <a:pt x="1960491" y="1185638"/>
                  </a:lnTo>
                  <a:lnTo>
                    <a:pt x="1962476" y="1204295"/>
                  </a:lnTo>
                  <a:lnTo>
                    <a:pt x="1964462" y="1222952"/>
                  </a:lnTo>
                  <a:lnTo>
                    <a:pt x="1965653" y="1241212"/>
                  </a:lnTo>
                  <a:lnTo>
                    <a:pt x="1966447" y="1259868"/>
                  </a:lnTo>
                  <a:lnTo>
                    <a:pt x="1967242" y="1278922"/>
                  </a:lnTo>
                  <a:lnTo>
                    <a:pt x="1967242" y="1297975"/>
                  </a:lnTo>
                  <a:lnTo>
                    <a:pt x="1967242" y="1315441"/>
                  </a:lnTo>
                  <a:lnTo>
                    <a:pt x="1966845" y="1332907"/>
                  </a:lnTo>
                  <a:lnTo>
                    <a:pt x="1966050" y="1349976"/>
                  </a:lnTo>
                  <a:lnTo>
                    <a:pt x="1964859" y="1367839"/>
                  </a:lnTo>
                  <a:lnTo>
                    <a:pt x="1962873" y="1385305"/>
                  </a:lnTo>
                  <a:lnTo>
                    <a:pt x="1961285" y="1401977"/>
                  </a:lnTo>
                  <a:lnTo>
                    <a:pt x="1959300" y="1419442"/>
                  </a:lnTo>
                  <a:lnTo>
                    <a:pt x="1957314" y="1436114"/>
                  </a:lnTo>
                  <a:lnTo>
                    <a:pt x="1954137" y="1453183"/>
                  </a:lnTo>
                  <a:lnTo>
                    <a:pt x="1951357" y="1469855"/>
                  </a:lnTo>
                  <a:lnTo>
                    <a:pt x="1947784" y="1486527"/>
                  </a:lnTo>
                  <a:lnTo>
                    <a:pt x="1944210" y="1503199"/>
                  </a:lnTo>
                  <a:lnTo>
                    <a:pt x="1940239" y="1519871"/>
                  </a:lnTo>
                  <a:lnTo>
                    <a:pt x="1935871" y="1535749"/>
                  </a:lnTo>
                  <a:lnTo>
                    <a:pt x="1931899" y="1552024"/>
                  </a:lnTo>
                  <a:lnTo>
                    <a:pt x="1926737" y="1568299"/>
                  </a:lnTo>
                  <a:lnTo>
                    <a:pt x="2061355" y="1650468"/>
                  </a:lnTo>
                  <a:lnTo>
                    <a:pt x="1949372" y="1891020"/>
                  </a:lnTo>
                  <a:lnTo>
                    <a:pt x="1791723" y="1838623"/>
                  </a:lnTo>
                  <a:lnTo>
                    <a:pt x="1776633" y="1859264"/>
                  </a:lnTo>
                  <a:lnTo>
                    <a:pt x="1761146" y="1879112"/>
                  </a:lnTo>
                  <a:lnTo>
                    <a:pt x="1744468" y="1898165"/>
                  </a:lnTo>
                  <a:lnTo>
                    <a:pt x="1728186" y="1917219"/>
                  </a:lnTo>
                  <a:lnTo>
                    <a:pt x="1710714" y="1935876"/>
                  </a:lnTo>
                  <a:lnTo>
                    <a:pt x="1693241" y="1954135"/>
                  </a:lnTo>
                  <a:lnTo>
                    <a:pt x="1674975" y="1971204"/>
                  </a:lnTo>
                  <a:lnTo>
                    <a:pt x="1655914" y="1988670"/>
                  </a:lnTo>
                  <a:lnTo>
                    <a:pt x="1636853" y="2004945"/>
                  </a:lnTo>
                  <a:lnTo>
                    <a:pt x="1616998" y="2021220"/>
                  </a:lnTo>
                  <a:lnTo>
                    <a:pt x="1597143" y="2036701"/>
                  </a:lnTo>
                  <a:lnTo>
                    <a:pt x="1576494" y="2051388"/>
                  </a:lnTo>
                  <a:lnTo>
                    <a:pt x="1555844" y="2066075"/>
                  </a:lnTo>
                  <a:lnTo>
                    <a:pt x="1534401" y="2079572"/>
                  </a:lnTo>
                  <a:lnTo>
                    <a:pt x="1512957" y="2093068"/>
                  </a:lnTo>
                  <a:lnTo>
                    <a:pt x="1491117" y="2105770"/>
                  </a:lnTo>
                  <a:lnTo>
                    <a:pt x="1531621" y="2274474"/>
                  </a:lnTo>
                  <a:lnTo>
                    <a:pt x="1281844" y="2365376"/>
                  </a:lnTo>
                  <a:lnTo>
                    <a:pt x="1202821" y="2207787"/>
                  </a:lnTo>
                  <a:lnTo>
                    <a:pt x="1183363" y="2210962"/>
                  </a:lnTo>
                  <a:lnTo>
                    <a:pt x="1163508" y="2213741"/>
                  </a:lnTo>
                  <a:lnTo>
                    <a:pt x="1144050" y="2216123"/>
                  </a:lnTo>
                  <a:lnTo>
                    <a:pt x="1124195" y="2218504"/>
                  </a:lnTo>
                  <a:lnTo>
                    <a:pt x="1103943" y="2219695"/>
                  </a:lnTo>
                  <a:lnTo>
                    <a:pt x="1083690" y="2220886"/>
                  </a:lnTo>
                  <a:lnTo>
                    <a:pt x="1063438" y="2221680"/>
                  </a:lnTo>
                  <a:lnTo>
                    <a:pt x="1043186" y="2221680"/>
                  </a:lnTo>
                  <a:lnTo>
                    <a:pt x="1013007" y="2221283"/>
                  </a:lnTo>
                  <a:lnTo>
                    <a:pt x="983224" y="2220092"/>
                  </a:lnTo>
                  <a:lnTo>
                    <a:pt x="954235" y="2217711"/>
                  </a:lnTo>
                  <a:lnTo>
                    <a:pt x="924850" y="2214535"/>
                  </a:lnTo>
                  <a:lnTo>
                    <a:pt x="895862" y="2210565"/>
                  </a:lnTo>
                  <a:lnTo>
                    <a:pt x="867270" y="2205405"/>
                  </a:lnTo>
                  <a:lnTo>
                    <a:pt x="839076" y="2199451"/>
                  </a:lnTo>
                  <a:lnTo>
                    <a:pt x="810882" y="2192703"/>
                  </a:lnTo>
                  <a:lnTo>
                    <a:pt x="715180" y="2341162"/>
                  </a:lnTo>
                  <a:lnTo>
                    <a:pt x="474536" y="2229222"/>
                  </a:lnTo>
                  <a:lnTo>
                    <a:pt x="524968" y="2062900"/>
                  </a:lnTo>
                  <a:lnTo>
                    <a:pt x="504716" y="2049006"/>
                  </a:lnTo>
                  <a:lnTo>
                    <a:pt x="484464" y="2033525"/>
                  </a:lnTo>
                  <a:lnTo>
                    <a:pt x="465006" y="2018441"/>
                  </a:lnTo>
                  <a:lnTo>
                    <a:pt x="445945" y="2002960"/>
                  </a:lnTo>
                  <a:lnTo>
                    <a:pt x="427281" y="1986288"/>
                  </a:lnTo>
                  <a:lnTo>
                    <a:pt x="408617" y="1969616"/>
                  </a:lnTo>
                  <a:lnTo>
                    <a:pt x="390748" y="1952151"/>
                  </a:lnTo>
                  <a:lnTo>
                    <a:pt x="373672" y="1934685"/>
                  </a:lnTo>
                  <a:lnTo>
                    <a:pt x="356597" y="1916028"/>
                  </a:lnTo>
                  <a:lnTo>
                    <a:pt x="340316" y="1897371"/>
                  </a:lnTo>
                  <a:lnTo>
                    <a:pt x="324432" y="1878715"/>
                  </a:lnTo>
                  <a:lnTo>
                    <a:pt x="308548" y="1858867"/>
                  </a:lnTo>
                  <a:lnTo>
                    <a:pt x="293855" y="1839020"/>
                  </a:lnTo>
                  <a:lnTo>
                    <a:pt x="279559" y="1818775"/>
                  </a:lnTo>
                  <a:lnTo>
                    <a:pt x="265661" y="1797737"/>
                  </a:lnTo>
                  <a:lnTo>
                    <a:pt x="252556" y="1776301"/>
                  </a:lnTo>
                  <a:lnTo>
                    <a:pt x="91333" y="1811630"/>
                  </a:lnTo>
                  <a:lnTo>
                    <a:pt x="0" y="1562345"/>
                  </a:lnTo>
                  <a:lnTo>
                    <a:pt x="138191" y="1488512"/>
                  </a:lnTo>
                  <a:lnTo>
                    <a:pt x="133426" y="1465092"/>
                  </a:lnTo>
                  <a:lnTo>
                    <a:pt x="129852" y="1441672"/>
                  </a:lnTo>
                  <a:lnTo>
                    <a:pt x="126278" y="1418251"/>
                  </a:lnTo>
                  <a:lnTo>
                    <a:pt x="123498" y="1394434"/>
                  </a:lnTo>
                  <a:lnTo>
                    <a:pt x="121513" y="1370220"/>
                  </a:lnTo>
                  <a:lnTo>
                    <a:pt x="119527" y="1346403"/>
                  </a:lnTo>
                  <a:lnTo>
                    <a:pt x="118733" y="1322189"/>
                  </a:lnTo>
                  <a:lnTo>
                    <a:pt x="118336" y="1297975"/>
                  </a:lnTo>
                  <a:lnTo>
                    <a:pt x="118733" y="1269395"/>
                  </a:lnTo>
                  <a:lnTo>
                    <a:pt x="119924" y="1240418"/>
                  </a:lnTo>
                  <a:lnTo>
                    <a:pt x="122704" y="1211837"/>
                  </a:lnTo>
                  <a:lnTo>
                    <a:pt x="125484" y="1184051"/>
                  </a:lnTo>
                  <a:lnTo>
                    <a:pt x="129455" y="1155867"/>
                  </a:lnTo>
                  <a:lnTo>
                    <a:pt x="134220" y="1128478"/>
                  </a:lnTo>
                  <a:lnTo>
                    <a:pt x="139780" y="1101088"/>
                  </a:lnTo>
                  <a:lnTo>
                    <a:pt x="146133" y="1074095"/>
                  </a:lnTo>
                  <a:lnTo>
                    <a:pt x="24223" y="995896"/>
                  </a:lnTo>
                  <a:lnTo>
                    <a:pt x="136603" y="755344"/>
                  </a:lnTo>
                  <a:lnTo>
                    <a:pt x="268043" y="794642"/>
                  </a:lnTo>
                  <a:lnTo>
                    <a:pt x="283530" y="772016"/>
                  </a:lnTo>
                  <a:lnTo>
                    <a:pt x="299017" y="750184"/>
                  </a:lnTo>
                  <a:lnTo>
                    <a:pt x="315696" y="728351"/>
                  </a:lnTo>
                  <a:lnTo>
                    <a:pt x="332771" y="707313"/>
                  </a:lnTo>
                  <a:lnTo>
                    <a:pt x="350243" y="686274"/>
                  </a:lnTo>
                  <a:lnTo>
                    <a:pt x="368907" y="666824"/>
                  </a:lnTo>
                  <a:lnTo>
                    <a:pt x="387571" y="646976"/>
                  </a:lnTo>
                  <a:lnTo>
                    <a:pt x="407426" y="627923"/>
                  </a:lnTo>
                  <a:lnTo>
                    <a:pt x="427281" y="609266"/>
                  </a:lnTo>
                  <a:lnTo>
                    <a:pt x="447930" y="591403"/>
                  </a:lnTo>
                  <a:lnTo>
                    <a:pt x="468977" y="574334"/>
                  </a:lnTo>
                  <a:lnTo>
                    <a:pt x="490420" y="557662"/>
                  </a:lnTo>
                  <a:lnTo>
                    <a:pt x="512261" y="541784"/>
                  </a:lnTo>
                  <a:lnTo>
                    <a:pt x="535293" y="526303"/>
                  </a:lnTo>
                  <a:lnTo>
                    <a:pt x="557928" y="511616"/>
                  </a:lnTo>
                  <a:lnTo>
                    <a:pt x="581754" y="497723"/>
                  </a:lnTo>
                  <a:lnTo>
                    <a:pt x="554354" y="371890"/>
                  </a:lnTo>
                  <a:lnTo>
                    <a:pt x="803734" y="280988"/>
                  </a:lnTo>
                  <a:close/>
                  <a:moveTo>
                    <a:pt x="2013752" y="186531"/>
                  </a:moveTo>
                  <a:lnTo>
                    <a:pt x="2001871" y="186928"/>
                  </a:lnTo>
                  <a:lnTo>
                    <a:pt x="1989594" y="188119"/>
                  </a:lnTo>
                  <a:lnTo>
                    <a:pt x="1978109" y="190103"/>
                  </a:lnTo>
                  <a:lnTo>
                    <a:pt x="1966624" y="192881"/>
                  </a:lnTo>
                  <a:lnTo>
                    <a:pt x="1955139" y="196453"/>
                  </a:lnTo>
                  <a:lnTo>
                    <a:pt x="1944050" y="200819"/>
                  </a:lnTo>
                  <a:lnTo>
                    <a:pt x="1932962" y="205978"/>
                  </a:lnTo>
                  <a:lnTo>
                    <a:pt x="1922269" y="211534"/>
                  </a:lnTo>
                  <a:lnTo>
                    <a:pt x="1914348" y="216297"/>
                  </a:lnTo>
                  <a:lnTo>
                    <a:pt x="1906823" y="221853"/>
                  </a:lnTo>
                  <a:lnTo>
                    <a:pt x="1899695" y="227409"/>
                  </a:lnTo>
                  <a:lnTo>
                    <a:pt x="1892962" y="233363"/>
                  </a:lnTo>
                  <a:lnTo>
                    <a:pt x="1886230" y="239713"/>
                  </a:lnTo>
                  <a:lnTo>
                    <a:pt x="1880289" y="246063"/>
                  </a:lnTo>
                  <a:lnTo>
                    <a:pt x="1874349" y="252809"/>
                  </a:lnTo>
                  <a:lnTo>
                    <a:pt x="1869200" y="259953"/>
                  </a:lnTo>
                  <a:lnTo>
                    <a:pt x="1864052" y="267097"/>
                  </a:lnTo>
                  <a:lnTo>
                    <a:pt x="1859300" y="274241"/>
                  </a:lnTo>
                  <a:lnTo>
                    <a:pt x="1855339" y="281781"/>
                  </a:lnTo>
                  <a:lnTo>
                    <a:pt x="1850983" y="289719"/>
                  </a:lnTo>
                  <a:lnTo>
                    <a:pt x="1847419" y="297656"/>
                  </a:lnTo>
                  <a:lnTo>
                    <a:pt x="1844646" y="305594"/>
                  </a:lnTo>
                  <a:lnTo>
                    <a:pt x="1841874" y="313928"/>
                  </a:lnTo>
                  <a:lnTo>
                    <a:pt x="1839102" y="322263"/>
                  </a:lnTo>
                  <a:lnTo>
                    <a:pt x="1837518" y="330597"/>
                  </a:lnTo>
                  <a:lnTo>
                    <a:pt x="1835934" y="339328"/>
                  </a:lnTo>
                  <a:lnTo>
                    <a:pt x="1834350" y="348059"/>
                  </a:lnTo>
                  <a:lnTo>
                    <a:pt x="1833557" y="356791"/>
                  </a:lnTo>
                  <a:lnTo>
                    <a:pt x="1833557" y="365125"/>
                  </a:lnTo>
                  <a:lnTo>
                    <a:pt x="1833557" y="373856"/>
                  </a:lnTo>
                  <a:lnTo>
                    <a:pt x="1833953" y="382984"/>
                  </a:lnTo>
                  <a:lnTo>
                    <a:pt x="1835142" y="391716"/>
                  </a:lnTo>
                  <a:lnTo>
                    <a:pt x="1836726" y="400050"/>
                  </a:lnTo>
                  <a:lnTo>
                    <a:pt x="1838310" y="409178"/>
                  </a:lnTo>
                  <a:lnTo>
                    <a:pt x="1840290" y="417513"/>
                  </a:lnTo>
                  <a:lnTo>
                    <a:pt x="1843458" y="426244"/>
                  </a:lnTo>
                  <a:lnTo>
                    <a:pt x="1846230" y="434578"/>
                  </a:lnTo>
                  <a:lnTo>
                    <a:pt x="1850191" y="443310"/>
                  </a:lnTo>
                  <a:lnTo>
                    <a:pt x="1853755" y="451247"/>
                  </a:lnTo>
                  <a:lnTo>
                    <a:pt x="1858507" y="459581"/>
                  </a:lnTo>
                  <a:lnTo>
                    <a:pt x="1864844" y="469503"/>
                  </a:lnTo>
                  <a:lnTo>
                    <a:pt x="1871973" y="479028"/>
                  </a:lnTo>
                  <a:lnTo>
                    <a:pt x="1879497" y="488156"/>
                  </a:lnTo>
                  <a:lnTo>
                    <a:pt x="1887418" y="496888"/>
                  </a:lnTo>
                  <a:lnTo>
                    <a:pt x="1896527" y="504428"/>
                  </a:lnTo>
                  <a:lnTo>
                    <a:pt x="1905239" y="511969"/>
                  </a:lnTo>
                  <a:lnTo>
                    <a:pt x="1914744" y="518716"/>
                  </a:lnTo>
                  <a:lnTo>
                    <a:pt x="1924645" y="524669"/>
                  </a:lnTo>
                  <a:lnTo>
                    <a:pt x="1934942" y="529828"/>
                  </a:lnTo>
                  <a:lnTo>
                    <a:pt x="1945635" y="534988"/>
                  </a:lnTo>
                  <a:lnTo>
                    <a:pt x="1956723" y="538956"/>
                  </a:lnTo>
                  <a:lnTo>
                    <a:pt x="1967812" y="542131"/>
                  </a:lnTo>
                  <a:lnTo>
                    <a:pt x="1979297" y="545306"/>
                  </a:lnTo>
                  <a:lnTo>
                    <a:pt x="1990782" y="546894"/>
                  </a:lnTo>
                  <a:lnTo>
                    <a:pt x="2002267" y="548085"/>
                  </a:lnTo>
                  <a:lnTo>
                    <a:pt x="2014544" y="548481"/>
                  </a:lnTo>
                  <a:lnTo>
                    <a:pt x="2026425" y="548085"/>
                  </a:lnTo>
                  <a:lnTo>
                    <a:pt x="2038306" y="546894"/>
                  </a:lnTo>
                  <a:lnTo>
                    <a:pt x="2049791" y="544910"/>
                  </a:lnTo>
                  <a:lnTo>
                    <a:pt x="2061672" y="542131"/>
                  </a:lnTo>
                  <a:lnTo>
                    <a:pt x="2073157" y="538560"/>
                  </a:lnTo>
                  <a:lnTo>
                    <a:pt x="2084246" y="534194"/>
                  </a:lnTo>
                  <a:lnTo>
                    <a:pt x="2095335" y="529035"/>
                  </a:lnTo>
                  <a:lnTo>
                    <a:pt x="2106028" y="523081"/>
                  </a:lnTo>
                  <a:lnTo>
                    <a:pt x="2113552" y="518716"/>
                  </a:lnTo>
                  <a:lnTo>
                    <a:pt x="2121077" y="513556"/>
                  </a:lnTo>
                  <a:lnTo>
                    <a:pt x="2128206" y="508000"/>
                  </a:lnTo>
                  <a:lnTo>
                    <a:pt x="2134938" y="502047"/>
                  </a:lnTo>
                  <a:lnTo>
                    <a:pt x="2141275" y="496491"/>
                  </a:lnTo>
                  <a:lnTo>
                    <a:pt x="2147215" y="490141"/>
                  </a:lnTo>
                  <a:lnTo>
                    <a:pt x="2153156" y="483394"/>
                  </a:lnTo>
                  <a:lnTo>
                    <a:pt x="2158304" y="476647"/>
                  </a:lnTo>
                  <a:lnTo>
                    <a:pt x="2163452" y="469503"/>
                  </a:lnTo>
                  <a:lnTo>
                    <a:pt x="2168601" y="461566"/>
                  </a:lnTo>
                  <a:lnTo>
                    <a:pt x="2172957" y="454025"/>
                  </a:lnTo>
                  <a:lnTo>
                    <a:pt x="2176917" y="446485"/>
                  </a:lnTo>
                  <a:lnTo>
                    <a:pt x="2180482" y="438150"/>
                  </a:lnTo>
                  <a:lnTo>
                    <a:pt x="2183650" y="430213"/>
                  </a:lnTo>
                  <a:lnTo>
                    <a:pt x="2186818" y="421481"/>
                  </a:lnTo>
                  <a:lnTo>
                    <a:pt x="2189195" y="412750"/>
                  </a:lnTo>
                  <a:lnTo>
                    <a:pt x="2191175" y="404019"/>
                  </a:lnTo>
                  <a:lnTo>
                    <a:pt x="2192363" y="395288"/>
                  </a:lnTo>
                  <a:lnTo>
                    <a:pt x="2193947" y="386159"/>
                  </a:lnTo>
                  <a:lnTo>
                    <a:pt x="2194739" y="377428"/>
                  </a:lnTo>
                  <a:lnTo>
                    <a:pt x="2194739" y="368697"/>
                  </a:lnTo>
                  <a:lnTo>
                    <a:pt x="2194739" y="359569"/>
                  </a:lnTo>
                  <a:lnTo>
                    <a:pt x="2194343" y="351234"/>
                  </a:lnTo>
                  <a:lnTo>
                    <a:pt x="2192759" y="342503"/>
                  </a:lnTo>
                  <a:lnTo>
                    <a:pt x="2191571" y="333375"/>
                  </a:lnTo>
                  <a:lnTo>
                    <a:pt x="2189591" y="325041"/>
                  </a:lnTo>
                  <a:lnTo>
                    <a:pt x="2187610" y="316706"/>
                  </a:lnTo>
                  <a:lnTo>
                    <a:pt x="2184838" y="308372"/>
                  </a:lnTo>
                  <a:lnTo>
                    <a:pt x="2181670" y="299641"/>
                  </a:lnTo>
                  <a:lnTo>
                    <a:pt x="2178106" y="291703"/>
                  </a:lnTo>
                  <a:lnTo>
                    <a:pt x="2174145" y="283766"/>
                  </a:lnTo>
                  <a:lnTo>
                    <a:pt x="2169789" y="275828"/>
                  </a:lnTo>
                  <a:lnTo>
                    <a:pt x="2163452" y="265509"/>
                  </a:lnTo>
                  <a:lnTo>
                    <a:pt x="2156324" y="255984"/>
                  </a:lnTo>
                  <a:lnTo>
                    <a:pt x="2148799" y="247253"/>
                  </a:lnTo>
                  <a:lnTo>
                    <a:pt x="2140879" y="238522"/>
                  </a:lnTo>
                  <a:lnTo>
                    <a:pt x="2131770" y="230584"/>
                  </a:lnTo>
                  <a:lnTo>
                    <a:pt x="2123057" y="223441"/>
                  </a:lnTo>
                  <a:lnTo>
                    <a:pt x="2113552" y="216694"/>
                  </a:lnTo>
                  <a:lnTo>
                    <a:pt x="2103255" y="210344"/>
                  </a:lnTo>
                  <a:lnTo>
                    <a:pt x="2093355" y="204788"/>
                  </a:lnTo>
                  <a:lnTo>
                    <a:pt x="2082662" y="200422"/>
                  </a:lnTo>
                  <a:lnTo>
                    <a:pt x="2071969" y="196056"/>
                  </a:lnTo>
                  <a:lnTo>
                    <a:pt x="2060484" y="192881"/>
                  </a:lnTo>
                  <a:lnTo>
                    <a:pt x="2048999" y="190103"/>
                  </a:lnTo>
                  <a:lnTo>
                    <a:pt x="2037118" y="188119"/>
                  </a:lnTo>
                  <a:lnTo>
                    <a:pt x="2025633" y="186928"/>
                  </a:lnTo>
                  <a:lnTo>
                    <a:pt x="2013752" y="186531"/>
                  </a:lnTo>
                  <a:close/>
                  <a:moveTo>
                    <a:pt x="2066028" y="0"/>
                  </a:moveTo>
                  <a:lnTo>
                    <a:pt x="2156324" y="23812"/>
                  </a:lnTo>
                  <a:lnTo>
                    <a:pt x="2146027" y="100013"/>
                  </a:lnTo>
                  <a:lnTo>
                    <a:pt x="2140916" y="118533"/>
                  </a:lnTo>
                  <a:lnTo>
                    <a:pt x="2134542" y="115094"/>
                  </a:lnTo>
                  <a:lnTo>
                    <a:pt x="2132671" y="114357"/>
                  </a:lnTo>
                  <a:lnTo>
                    <a:pt x="2132562" y="114300"/>
                  </a:lnTo>
                  <a:lnTo>
                    <a:pt x="2123453" y="110728"/>
                  </a:lnTo>
                  <a:lnTo>
                    <a:pt x="2132671" y="114357"/>
                  </a:lnTo>
                  <a:lnTo>
                    <a:pt x="2140879" y="118666"/>
                  </a:lnTo>
                  <a:lnTo>
                    <a:pt x="2140916" y="118533"/>
                  </a:lnTo>
                  <a:lnTo>
                    <a:pt x="2144839" y="120650"/>
                  </a:lnTo>
                  <a:lnTo>
                    <a:pt x="2153552" y="125413"/>
                  </a:lnTo>
                  <a:lnTo>
                    <a:pt x="2167413" y="133747"/>
                  </a:lnTo>
                  <a:lnTo>
                    <a:pt x="2174145" y="138113"/>
                  </a:lnTo>
                  <a:lnTo>
                    <a:pt x="2180878" y="142875"/>
                  </a:lnTo>
                  <a:lnTo>
                    <a:pt x="2181274" y="143272"/>
                  </a:lnTo>
                  <a:lnTo>
                    <a:pt x="2187610" y="148034"/>
                  </a:lnTo>
                  <a:lnTo>
                    <a:pt x="2193947" y="153194"/>
                  </a:lnTo>
                  <a:lnTo>
                    <a:pt x="2205432" y="163909"/>
                  </a:lnTo>
                  <a:lnTo>
                    <a:pt x="2212560" y="170656"/>
                  </a:lnTo>
                  <a:lnTo>
                    <a:pt x="2221273" y="180181"/>
                  </a:lnTo>
                  <a:lnTo>
                    <a:pt x="2226433" y="186128"/>
                  </a:lnTo>
                  <a:lnTo>
                    <a:pt x="2226422" y="186134"/>
                  </a:lnTo>
                  <a:lnTo>
                    <a:pt x="2229194" y="189309"/>
                  </a:lnTo>
                  <a:lnTo>
                    <a:pt x="2226433" y="186128"/>
                  </a:lnTo>
                  <a:lnTo>
                    <a:pt x="2244639" y="175419"/>
                  </a:lnTo>
                  <a:lnTo>
                    <a:pt x="2315925" y="143669"/>
                  </a:lnTo>
                  <a:lnTo>
                    <a:pt x="2363053" y="224234"/>
                  </a:lnTo>
                  <a:lnTo>
                    <a:pt x="2302064" y="270669"/>
                  </a:lnTo>
                  <a:lnTo>
                    <a:pt x="2280282" y="283369"/>
                  </a:lnTo>
                  <a:lnTo>
                    <a:pt x="2284242" y="296466"/>
                  </a:lnTo>
                  <a:lnTo>
                    <a:pt x="2287015" y="309166"/>
                  </a:lnTo>
                  <a:lnTo>
                    <a:pt x="2289787" y="322263"/>
                  </a:lnTo>
                  <a:lnTo>
                    <a:pt x="2291371" y="335359"/>
                  </a:lnTo>
                  <a:lnTo>
                    <a:pt x="2292559" y="348456"/>
                  </a:lnTo>
                  <a:lnTo>
                    <a:pt x="2293351" y="361553"/>
                  </a:lnTo>
                  <a:lnTo>
                    <a:pt x="2293351" y="374650"/>
                  </a:lnTo>
                  <a:lnTo>
                    <a:pt x="2292559" y="387350"/>
                  </a:lnTo>
                  <a:lnTo>
                    <a:pt x="2318301" y="394097"/>
                  </a:lnTo>
                  <a:lnTo>
                    <a:pt x="2390775" y="422275"/>
                  </a:lnTo>
                  <a:lnTo>
                    <a:pt x="2367409" y="512763"/>
                  </a:lnTo>
                  <a:lnTo>
                    <a:pt x="2291371" y="502047"/>
                  </a:lnTo>
                  <a:lnTo>
                    <a:pt x="2262857" y="494506"/>
                  </a:lnTo>
                  <a:lnTo>
                    <a:pt x="2256916" y="506016"/>
                  </a:lnTo>
                  <a:lnTo>
                    <a:pt x="2250183" y="517128"/>
                  </a:lnTo>
                  <a:lnTo>
                    <a:pt x="2243451" y="527447"/>
                  </a:lnTo>
                  <a:lnTo>
                    <a:pt x="2235926" y="537766"/>
                  </a:lnTo>
                  <a:lnTo>
                    <a:pt x="2228006" y="547688"/>
                  </a:lnTo>
                  <a:lnTo>
                    <a:pt x="2219293" y="557610"/>
                  </a:lnTo>
                  <a:lnTo>
                    <a:pt x="2210580" y="566738"/>
                  </a:lnTo>
                  <a:lnTo>
                    <a:pt x="2201075" y="575469"/>
                  </a:lnTo>
                  <a:lnTo>
                    <a:pt x="2216125" y="601266"/>
                  </a:lnTo>
                  <a:lnTo>
                    <a:pt x="2247807" y="671910"/>
                  </a:lnTo>
                  <a:lnTo>
                    <a:pt x="2167413" y="719932"/>
                  </a:lnTo>
                  <a:lnTo>
                    <a:pt x="2121077" y="658416"/>
                  </a:lnTo>
                  <a:lnTo>
                    <a:pt x="2105632" y="632222"/>
                  </a:lnTo>
                  <a:lnTo>
                    <a:pt x="2110780" y="629841"/>
                  </a:lnTo>
                  <a:lnTo>
                    <a:pt x="2115929" y="627857"/>
                  </a:lnTo>
                  <a:lnTo>
                    <a:pt x="2104048" y="632222"/>
                  </a:lnTo>
                  <a:lnTo>
                    <a:pt x="2092563" y="635794"/>
                  </a:lnTo>
                  <a:lnTo>
                    <a:pt x="2083058" y="638969"/>
                  </a:lnTo>
                  <a:lnTo>
                    <a:pt x="2067217" y="642541"/>
                  </a:lnTo>
                  <a:lnTo>
                    <a:pt x="2059296" y="643732"/>
                  </a:lnTo>
                  <a:lnTo>
                    <a:pt x="2050583" y="644922"/>
                  </a:lnTo>
                  <a:lnTo>
                    <a:pt x="2048999" y="644922"/>
                  </a:lnTo>
                  <a:lnTo>
                    <a:pt x="2033554" y="646907"/>
                  </a:lnTo>
                  <a:lnTo>
                    <a:pt x="2018505" y="647303"/>
                  </a:lnTo>
                  <a:lnTo>
                    <a:pt x="2014544" y="647700"/>
                  </a:lnTo>
                  <a:lnTo>
                    <a:pt x="2008208" y="647303"/>
                  </a:lnTo>
                  <a:lnTo>
                    <a:pt x="2002617" y="647117"/>
                  </a:lnTo>
                  <a:lnTo>
                    <a:pt x="1994743" y="646510"/>
                  </a:lnTo>
                  <a:lnTo>
                    <a:pt x="1984842" y="645716"/>
                  </a:lnTo>
                  <a:lnTo>
                    <a:pt x="1996327" y="646907"/>
                  </a:lnTo>
                  <a:lnTo>
                    <a:pt x="2002617" y="647117"/>
                  </a:lnTo>
                  <a:lnTo>
                    <a:pt x="2005039" y="647303"/>
                  </a:lnTo>
                  <a:lnTo>
                    <a:pt x="1994347" y="687785"/>
                  </a:lnTo>
                  <a:lnTo>
                    <a:pt x="1970189" y="747713"/>
                  </a:lnTo>
                  <a:lnTo>
                    <a:pt x="1879497" y="724297"/>
                  </a:lnTo>
                  <a:lnTo>
                    <a:pt x="1886230" y="662385"/>
                  </a:lnTo>
                  <a:lnTo>
                    <a:pt x="1896923" y="621507"/>
                  </a:lnTo>
                  <a:lnTo>
                    <a:pt x="1904447" y="625078"/>
                  </a:lnTo>
                  <a:lnTo>
                    <a:pt x="1893754" y="619919"/>
                  </a:lnTo>
                  <a:lnTo>
                    <a:pt x="1883061" y="614363"/>
                  </a:lnTo>
                  <a:lnTo>
                    <a:pt x="1874745" y="609997"/>
                  </a:lnTo>
                  <a:lnTo>
                    <a:pt x="1860884" y="601663"/>
                  </a:lnTo>
                  <a:lnTo>
                    <a:pt x="1854151" y="596900"/>
                  </a:lnTo>
                  <a:lnTo>
                    <a:pt x="1847419" y="592535"/>
                  </a:lnTo>
                  <a:lnTo>
                    <a:pt x="1846627" y="592138"/>
                  </a:lnTo>
                  <a:lnTo>
                    <a:pt x="1840290" y="586978"/>
                  </a:lnTo>
                  <a:lnTo>
                    <a:pt x="1834350" y="581819"/>
                  </a:lnTo>
                  <a:lnTo>
                    <a:pt x="1822469" y="571103"/>
                  </a:lnTo>
                  <a:lnTo>
                    <a:pt x="1815736" y="564356"/>
                  </a:lnTo>
                  <a:lnTo>
                    <a:pt x="1809516" y="557841"/>
                  </a:lnTo>
                  <a:lnTo>
                    <a:pt x="1805439" y="553244"/>
                  </a:lnTo>
                  <a:lnTo>
                    <a:pt x="1799103" y="545703"/>
                  </a:lnTo>
                  <a:lnTo>
                    <a:pt x="1807023" y="555228"/>
                  </a:lnTo>
                  <a:lnTo>
                    <a:pt x="1809516" y="557841"/>
                  </a:lnTo>
                  <a:lnTo>
                    <a:pt x="1811776" y="560388"/>
                  </a:lnTo>
                  <a:lnTo>
                    <a:pt x="1779697" y="579438"/>
                  </a:lnTo>
                  <a:lnTo>
                    <a:pt x="1720292" y="604044"/>
                  </a:lnTo>
                  <a:lnTo>
                    <a:pt x="1673164" y="523875"/>
                  </a:lnTo>
                  <a:lnTo>
                    <a:pt x="1721480" y="484585"/>
                  </a:lnTo>
                  <a:lnTo>
                    <a:pt x="1752767" y="465931"/>
                  </a:lnTo>
                  <a:lnTo>
                    <a:pt x="1748410" y="452835"/>
                  </a:lnTo>
                  <a:lnTo>
                    <a:pt x="1744450" y="439341"/>
                  </a:lnTo>
                  <a:lnTo>
                    <a:pt x="1741282" y="425847"/>
                  </a:lnTo>
                  <a:lnTo>
                    <a:pt x="1738510" y="412353"/>
                  </a:lnTo>
                  <a:lnTo>
                    <a:pt x="1736530" y="398860"/>
                  </a:lnTo>
                  <a:lnTo>
                    <a:pt x="1735737" y="385366"/>
                  </a:lnTo>
                  <a:lnTo>
                    <a:pt x="1734945" y="371475"/>
                  </a:lnTo>
                  <a:lnTo>
                    <a:pt x="1735341" y="357981"/>
                  </a:lnTo>
                  <a:lnTo>
                    <a:pt x="1704451" y="350441"/>
                  </a:lnTo>
                  <a:lnTo>
                    <a:pt x="1644650" y="325438"/>
                  </a:lnTo>
                  <a:lnTo>
                    <a:pt x="1668412" y="235347"/>
                  </a:lnTo>
                  <a:lnTo>
                    <a:pt x="1730193" y="242094"/>
                  </a:lnTo>
                  <a:lnTo>
                    <a:pt x="1760687" y="250031"/>
                  </a:lnTo>
                  <a:lnTo>
                    <a:pt x="1766628" y="237331"/>
                  </a:lnTo>
                  <a:lnTo>
                    <a:pt x="1773361" y="225028"/>
                  </a:lnTo>
                  <a:lnTo>
                    <a:pt x="1781281" y="213519"/>
                  </a:lnTo>
                  <a:lnTo>
                    <a:pt x="1789202" y="201613"/>
                  </a:lnTo>
                  <a:lnTo>
                    <a:pt x="1797915" y="190500"/>
                  </a:lnTo>
                  <a:lnTo>
                    <a:pt x="1807023" y="179784"/>
                  </a:lnTo>
                  <a:lnTo>
                    <a:pt x="1816924" y="169069"/>
                  </a:lnTo>
                  <a:lnTo>
                    <a:pt x="1827221" y="159544"/>
                  </a:lnTo>
                  <a:lnTo>
                    <a:pt x="1812964" y="135334"/>
                  </a:lnTo>
                  <a:lnTo>
                    <a:pt x="1788410" y="75406"/>
                  </a:lnTo>
                  <a:lnTo>
                    <a:pt x="1868804" y="27781"/>
                  </a:lnTo>
                  <a:lnTo>
                    <a:pt x="1907219" y="76994"/>
                  </a:lnTo>
                  <a:lnTo>
                    <a:pt x="1923061" y="102791"/>
                  </a:lnTo>
                  <a:lnTo>
                    <a:pt x="1917516" y="105172"/>
                  </a:lnTo>
                  <a:lnTo>
                    <a:pt x="1912368" y="107156"/>
                  </a:lnTo>
                  <a:lnTo>
                    <a:pt x="1924249" y="102791"/>
                  </a:lnTo>
                  <a:lnTo>
                    <a:pt x="1935734" y="99219"/>
                  </a:lnTo>
                  <a:lnTo>
                    <a:pt x="1945239" y="96044"/>
                  </a:lnTo>
                  <a:lnTo>
                    <a:pt x="1961080" y="92869"/>
                  </a:lnTo>
                  <a:lnTo>
                    <a:pt x="1969001" y="91281"/>
                  </a:lnTo>
                  <a:lnTo>
                    <a:pt x="1977317" y="89694"/>
                  </a:lnTo>
                  <a:lnTo>
                    <a:pt x="1979297" y="89694"/>
                  </a:lnTo>
                  <a:lnTo>
                    <a:pt x="1994347" y="88106"/>
                  </a:lnTo>
                  <a:lnTo>
                    <a:pt x="2009792" y="87709"/>
                  </a:lnTo>
                  <a:lnTo>
                    <a:pt x="2013752" y="87709"/>
                  </a:lnTo>
                  <a:lnTo>
                    <a:pt x="2019693" y="87709"/>
                  </a:lnTo>
                  <a:lnTo>
                    <a:pt x="2031970" y="88503"/>
                  </a:lnTo>
                  <a:lnTo>
                    <a:pt x="2043455" y="89297"/>
                  </a:lnTo>
                  <a:lnTo>
                    <a:pt x="2034346" y="88503"/>
                  </a:lnTo>
                  <a:lnTo>
                    <a:pt x="2038306" y="72628"/>
                  </a:lnTo>
                  <a:lnTo>
                    <a:pt x="2066028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>
                <a:defRPr/>
              </a:pPr>
              <a:endParaRPr lang="zh-CN" altLang="en-US">
                <a:solidFill>
                  <a:srgbClr val="1C666E"/>
                </a:solidFill>
                <a:ea typeface="宋体" panose="02010600030101010101" pitchFamily="2" charset="-122"/>
              </a:endParaRPr>
            </a:p>
          </p:txBody>
        </p:sp>
      </p:grpSp>
      <p:grpSp>
        <p:nvGrpSpPr>
          <p:cNvPr id="342" name="组合 341"/>
          <p:cNvGrpSpPr/>
          <p:nvPr/>
        </p:nvGrpSpPr>
        <p:grpSpPr>
          <a:xfrm>
            <a:off x="7490174" y="3403585"/>
            <a:ext cx="866151" cy="693467"/>
            <a:chOff x="7230366" y="2683777"/>
            <a:chExt cx="1751488" cy="1402295"/>
          </a:xfrm>
        </p:grpSpPr>
        <p:sp>
          <p:nvSpPr>
            <p:cNvPr id="343" name="Freeform 19"/>
            <p:cNvSpPr/>
            <p:nvPr/>
          </p:nvSpPr>
          <p:spPr bwMode="auto">
            <a:xfrm>
              <a:off x="7230366" y="3169729"/>
              <a:ext cx="875744" cy="916341"/>
            </a:xfrm>
            <a:custGeom>
              <a:avLst/>
              <a:gdLst>
                <a:gd name="T0" fmla="*/ 0 w 453"/>
                <a:gd name="T1" fmla="*/ 0 h 474"/>
                <a:gd name="T2" fmla="*/ 453 w 453"/>
                <a:gd name="T3" fmla="*/ 194 h 474"/>
                <a:gd name="T4" fmla="*/ 453 w 453"/>
                <a:gd name="T5" fmla="*/ 474 h 474"/>
                <a:gd name="T6" fmla="*/ 0 w 453"/>
                <a:gd name="T7" fmla="*/ 277 h 474"/>
                <a:gd name="T8" fmla="*/ 0 w 453"/>
                <a:gd name="T9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474">
                  <a:moveTo>
                    <a:pt x="0" y="0"/>
                  </a:moveTo>
                  <a:lnTo>
                    <a:pt x="453" y="194"/>
                  </a:lnTo>
                  <a:lnTo>
                    <a:pt x="453" y="474"/>
                  </a:lnTo>
                  <a:lnTo>
                    <a:pt x="0" y="2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4" name="组合 343"/>
            <p:cNvGrpSpPr/>
            <p:nvPr/>
          </p:nvGrpSpPr>
          <p:grpSpPr>
            <a:xfrm>
              <a:off x="7230367" y="2794688"/>
              <a:ext cx="1751487" cy="1291384"/>
              <a:chOff x="7149100" y="3709160"/>
              <a:chExt cx="1751943" cy="1291720"/>
            </a:xfrm>
          </p:grpSpPr>
          <p:sp>
            <p:nvSpPr>
              <p:cNvPr id="346" name="Freeform 17"/>
              <p:cNvSpPr/>
              <p:nvPr/>
            </p:nvSpPr>
            <p:spPr bwMode="auto">
              <a:xfrm>
                <a:off x="8025071" y="4084300"/>
                <a:ext cx="875972" cy="916580"/>
              </a:xfrm>
              <a:custGeom>
                <a:avLst/>
                <a:gdLst>
                  <a:gd name="T0" fmla="*/ 453 w 453"/>
                  <a:gd name="T1" fmla="*/ 0 h 474"/>
                  <a:gd name="T2" fmla="*/ 0 w 453"/>
                  <a:gd name="T3" fmla="*/ 194 h 474"/>
                  <a:gd name="T4" fmla="*/ 0 w 453"/>
                  <a:gd name="T5" fmla="*/ 474 h 474"/>
                  <a:gd name="T6" fmla="*/ 453 w 453"/>
                  <a:gd name="T7" fmla="*/ 277 h 474"/>
                  <a:gd name="T8" fmla="*/ 453 w 453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74">
                    <a:moveTo>
                      <a:pt x="453" y="0"/>
                    </a:moveTo>
                    <a:lnTo>
                      <a:pt x="0" y="194"/>
                    </a:lnTo>
                    <a:lnTo>
                      <a:pt x="0" y="474"/>
                    </a:lnTo>
                    <a:lnTo>
                      <a:pt x="453" y="277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F4B251"/>
              </a:soli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en-US" altLang="zh-CN" dirty="0" smtClean="0"/>
              </a:p>
            </p:txBody>
          </p:sp>
          <p:sp>
            <p:nvSpPr>
              <p:cNvPr id="347" name="Freeform 18"/>
              <p:cNvSpPr/>
              <p:nvPr/>
            </p:nvSpPr>
            <p:spPr bwMode="auto">
              <a:xfrm>
                <a:off x="7149100" y="4084300"/>
                <a:ext cx="875972" cy="916580"/>
              </a:xfrm>
              <a:custGeom>
                <a:avLst/>
                <a:gdLst>
                  <a:gd name="T0" fmla="*/ 0 w 453"/>
                  <a:gd name="T1" fmla="*/ 0 h 474"/>
                  <a:gd name="T2" fmla="*/ 453 w 453"/>
                  <a:gd name="T3" fmla="*/ 194 h 474"/>
                  <a:gd name="T4" fmla="*/ 453 w 453"/>
                  <a:gd name="T5" fmla="*/ 474 h 474"/>
                  <a:gd name="T6" fmla="*/ 0 w 453"/>
                  <a:gd name="T7" fmla="*/ 277 h 474"/>
                  <a:gd name="T8" fmla="*/ 0 w 453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74">
                    <a:moveTo>
                      <a:pt x="0" y="0"/>
                    </a:moveTo>
                    <a:lnTo>
                      <a:pt x="453" y="194"/>
                    </a:lnTo>
                    <a:lnTo>
                      <a:pt x="453" y="474"/>
                    </a:lnTo>
                    <a:lnTo>
                      <a:pt x="0" y="2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B251"/>
              </a:soli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20"/>
              <p:cNvSpPr/>
              <p:nvPr/>
            </p:nvSpPr>
            <p:spPr bwMode="auto">
              <a:xfrm>
                <a:off x="7149100" y="3709160"/>
                <a:ext cx="1751943" cy="750280"/>
              </a:xfrm>
              <a:custGeom>
                <a:avLst/>
                <a:gdLst>
                  <a:gd name="T0" fmla="*/ 453 w 906"/>
                  <a:gd name="T1" fmla="*/ 0 h 388"/>
                  <a:gd name="T2" fmla="*/ 0 w 906"/>
                  <a:gd name="T3" fmla="*/ 194 h 388"/>
                  <a:gd name="T4" fmla="*/ 453 w 906"/>
                  <a:gd name="T5" fmla="*/ 388 h 388"/>
                  <a:gd name="T6" fmla="*/ 906 w 906"/>
                  <a:gd name="T7" fmla="*/ 194 h 388"/>
                  <a:gd name="T8" fmla="*/ 453 w 906"/>
                  <a:gd name="T9" fmla="*/ 0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6" h="388">
                    <a:moveTo>
                      <a:pt x="453" y="0"/>
                    </a:moveTo>
                    <a:lnTo>
                      <a:pt x="0" y="194"/>
                    </a:lnTo>
                    <a:lnTo>
                      <a:pt x="453" y="388"/>
                    </a:lnTo>
                    <a:lnTo>
                      <a:pt x="906" y="194"/>
                    </a:lnTo>
                    <a:lnTo>
                      <a:pt x="4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EFF0F1"/>
                  </a:gs>
                  <a:gs pos="100000">
                    <a:srgbClr val="F9F9F9"/>
                  </a:gs>
                </a:gsLst>
                <a:lin ang="16800000" scaled="0"/>
              </a:gra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5" name="KSO_Shape"/>
            <p:cNvSpPr/>
            <p:nvPr/>
          </p:nvSpPr>
          <p:spPr bwMode="auto">
            <a:xfrm>
              <a:off x="7834879" y="2683777"/>
              <a:ext cx="647903" cy="550716"/>
            </a:xfrm>
            <a:custGeom>
              <a:avLst/>
              <a:gdLst>
                <a:gd name="T0" fmla="*/ 1221908 w 2276475"/>
                <a:gd name="T1" fmla="*/ 1328927 h 1936751"/>
                <a:gd name="T2" fmla="*/ 1196654 w 2276475"/>
                <a:gd name="T3" fmla="*/ 1388292 h 1936751"/>
                <a:gd name="T4" fmla="*/ 691864 w 2276475"/>
                <a:gd name="T5" fmla="*/ 1376845 h 1936751"/>
                <a:gd name="T6" fmla="*/ 695585 w 2276475"/>
                <a:gd name="T7" fmla="*/ 1314285 h 1936751"/>
                <a:gd name="T8" fmla="*/ 1104489 w 2276475"/>
                <a:gd name="T9" fmla="*/ 1115137 h 1936751"/>
                <a:gd name="T10" fmla="*/ 1117497 w 2276475"/>
                <a:gd name="T11" fmla="*/ 1168850 h 1936751"/>
                <a:gd name="T12" fmla="*/ 811396 w 2276475"/>
                <a:gd name="T13" fmla="*/ 1188695 h 1936751"/>
                <a:gd name="T14" fmla="*/ 783254 w 2276475"/>
                <a:gd name="T15" fmla="*/ 1141068 h 1936751"/>
                <a:gd name="T16" fmla="*/ 309026 w 2276475"/>
                <a:gd name="T17" fmla="*/ 898551 h 1936751"/>
                <a:gd name="T18" fmla="*/ 798665 w 2276475"/>
                <a:gd name="T19" fmla="*/ 935449 h 1936751"/>
                <a:gd name="T20" fmla="*/ 759855 w 2276475"/>
                <a:gd name="T21" fmla="*/ 989335 h 1936751"/>
                <a:gd name="T22" fmla="*/ 259317 w 2276475"/>
                <a:gd name="T23" fmla="*/ 967303 h 1936751"/>
                <a:gd name="T24" fmla="*/ 277393 w 2276475"/>
                <a:gd name="T25" fmla="*/ 906514 h 1936751"/>
                <a:gd name="T26" fmla="*/ 1086287 w 2276475"/>
                <a:gd name="T27" fmla="*/ 817903 h 1936751"/>
                <a:gd name="T28" fmla="*/ 1028372 w 2276475"/>
                <a:gd name="T29" fmla="*/ 919230 h 1936751"/>
                <a:gd name="T30" fmla="*/ 999280 w 2276475"/>
                <a:gd name="T31" fmla="*/ 917630 h 1936751"/>
                <a:gd name="T32" fmla="*/ 289574 w 2276475"/>
                <a:gd name="T33" fmla="*/ 706099 h 1936751"/>
                <a:gd name="T34" fmla="*/ 590631 w 2276475"/>
                <a:gd name="T35" fmla="*/ 735033 h 1936751"/>
                <a:gd name="T36" fmla="*/ 567535 w 2276475"/>
                <a:gd name="T37" fmla="*/ 784938 h 1936751"/>
                <a:gd name="T38" fmla="*/ 259309 w 2276475"/>
                <a:gd name="T39" fmla="*/ 770073 h 1936751"/>
                <a:gd name="T40" fmla="*/ 267273 w 2276475"/>
                <a:gd name="T41" fmla="*/ 715124 h 1936751"/>
                <a:gd name="T42" fmla="*/ 836933 w 2276475"/>
                <a:gd name="T43" fmla="*/ 505684 h 1936751"/>
                <a:gd name="T44" fmla="*/ 846494 w 2276475"/>
                <a:gd name="T45" fmla="*/ 574170 h 1936751"/>
                <a:gd name="T46" fmla="*/ 268069 w 2276475"/>
                <a:gd name="T47" fmla="*/ 592752 h 1936751"/>
                <a:gd name="T48" fmla="*/ 238855 w 2276475"/>
                <a:gd name="T49" fmla="*/ 530105 h 1936751"/>
                <a:gd name="T50" fmla="*/ 1467818 w 2276475"/>
                <a:gd name="T51" fmla="*/ 344025 h 1936751"/>
                <a:gd name="T52" fmla="*/ 1566759 w 2276475"/>
                <a:gd name="T53" fmla="*/ 428438 h 1936751"/>
                <a:gd name="T54" fmla="*/ 1578461 w 2276475"/>
                <a:gd name="T55" fmla="*/ 479936 h 1936751"/>
                <a:gd name="T56" fmla="*/ 1197862 w 2276475"/>
                <a:gd name="T57" fmla="*/ 846789 h 1936751"/>
                <a:gd name="T58" fmla="*/ 1138817 w 2276475"/>
                <a:gd name="T59" fmla="*/ 842806 h 1936751"/>
                <a:gd name="T60" fmla="*/ 1093869 w 2276475"/>
                <a:gd name="T61" fmla="*/ 799538 h 1936751"/>
                <a:gd name="T62" fmla="*/ 1075782 w 2276475"/>
                <a:gd name="T63" fmla="*/ 737423 h 1936751"/>
                <a:gd name="T64" fmla="*/ 1456382 w 2276475"/>
                <a:gd name="T65" fmla="*/ 344821 h 1936751"/>
                <a:gd name="T66" fmla="*/ 199469 w 2276475"/>
                <a:gd name="T67" fmla="*/ 367345 h 1936751"/>
                <a:gd name="T68" fmla="*/ 114475 w 2276475"/>
                <a:gd name="T69" fmla="*/ 448541 h 1936751"/>
                <a:gd name="T70" fmla="*/ 103321 w 2276475"/>
                <a:gd name="T71" fmla="*/ 1407238 h 1936751"/>
                <a:gd name="T72" fmla="*/ 171315 w 2276475"/>
                <a:gd name="T73" fmla="*/ 1503559 h 1936751"/>
                <a:gd name="T74" fmla="*/ 1382734 w 2276475"/>
                <a:gd name="T75" fmla="*/ 1530890 h 1936751"/>
                <a:gd name="T76" fmla="*/ 1488975 w 2276475"/>
                <a:gd name="T77" fmla="*/ 1477289 h 1936751"/>
                <a:gd name="T78" fmla="*/ 1531737 w 2276475"/>
                <a:gd name="T79" fmla="*/ 1365845 h 1936751"/>
                <a:gd name="T80" fmla="*/ 1605841 w 2276475"/>
                <a:gd name="T81" fmla="*/ 1539381 h 1936751"/>
                <a:gd name="T82" fmla="*/ 1513146 w 2276475"/>
                <a:gd name="T83" fmla="*/ 1611821 h 1936751"/>
                <a:gd name="T84" fmla="*/ 101461 w 2276475"/>
                <a:gd name="T85" fmla="*/ 1605982 h 1936751"/>
                <a:gd name="T86" fmla="*/ 16468 w 2276475"/>
                <a:gd name="T87" fmla="*/ 1525317 h 1936751"/>
                <a:gd name="T88" fmla="*/ 5312 w 2276475"/>
                <a:gd name="T89" fmla="*/ 391226 h 1936751"/>
                <a:gd name="T90" fmla="*/ 73307 w 2276475"/>
                <a:gd name="T91" fmla="*/ 295170 h 1936751"/>
                <a:gd name="T92" fmla="*/ 1746529 w 2276475"/>
                <a:gd name="T93" fmla="*/ 88926 h 1936751"/>
                <a:gd name="T94" fmla="*/ 1805153 w 2276475"/>
                <a:gd name="T95" fmla="*/ 114614 h 1936751"/>
                <a:gd name="T96" fmla="*/ 1838312 w 2276475"/>
                <a:gd name="T97" fmla="*/ 176846 h 1936751"/>
                <a:gd name="T98" fmla="*/ 1821600 w 2276475"/>
                <a:gd name="T99" fmla="*/ 237490 h 1936751"/>
                <a:gd name="T100" fmla="*/ 1620792 w 2276475"/>
                <a:gd name="T101" fmla="*/ 421806 h 1936751"/>
                <a:gd name="T102" fmla="*/ 1543068 w 2276475"/>
                <a:gd name="T103" fmla="*/ 339447 h 1936751"/>
                <a:gd name="T104" fmla="*/ 1506460 w 2276475"/>
                <a:gd name="T105" fmla="*/ 289925 h 1936751"/>
                <a:gd name="T106" fmla="*/ 1716818 w 2276475"/>
                <a:gd name="T107" fmla="*/ 92634 h 1936751"/>
                <a:gd name="T108" fmla="*/ 1893521 w 2276475"/>
                <a:gd name="T109" fmla="*/ 35131 h 1936751"/>
                <a:gd name="T110" fmla="*/ 1889783 w 2276475"/>
                <a:gd name="T111" fmla="*/ 106078 h 1936751"/>
                <a:gd name="T112" fmla="*/ 1844400 w 2276475"/>
                <a:gd name="T113" fmla="*/ 105545 h 1936751"/>
                <a:gd name="T114" fmla="*/ 1793944 w 2276475"/>
                <a:gd name="T115" fmla="*/ 59669 h 1936751"/>
                <a:gd name="T116" fmla="*/ 1847069 w 2276475"/>
                <a:gd name="T117" fmla="*/ 16194 h 1936751"/>
                <a:gd name="T118" fmla="*/ 1697756 w 2276475"/>
                <a:gd name="T119" fmla="*/ 22017 h 1936751"/>
                <a:gd name="T120" fmla="*/ 1364698 w 2276475"/>
                <a:gd name="T121" fmla="*/ 383050 h 1936751"/>
                <a:gd name="T122" fmla="*/ 1317840 w 2276475"/>
                <a:gd name="T123" fmla="*/ 375887 h 1936751"/>
                <a:gd name="T124" fmla="*/ 1320237 w 2276475"/>
                <a:gd name="T125" fmla="*/ 329200 h 19367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76475" h="1936751">
                  <a:moveTo>
                    <a:pt x="872202" y="1555750"/>
                  </a:moveTo>
                  <a:lnTo>
                    <a:pt x="879190" y="1555750"/>
                  </a:lnTo>
                  <a:lnTo>
                    <a:pt x="1397284" y="1555750"/>
                  </a:lnTo>
                  <a:lnTo>
                    <a:pt x="1404272" y="1555750"/>
                  </a:lnTo>
                  <a:lnTo>
                    <a:pt x="1410943" y="1557024"/>
                  </a:lnTo>
                  <a:lnTo>
                    <a:pt x="1417614" y="1557979"/>
                  </a:lnTo>
                  <a:lnTo>
                    <a:pt x="1423649" y="1560208"/>
                  </a:lnTo>
                  <a:lnTo>
                    <a:pt x="1430002" y="1562437"/>
                  </a:lnTo>
                  <a:lnTo>
                    <a:pt x="1435403" y="1565303"/>
                  </a:lnTo>
                  <a:lnTo>
                    <a:pt x="1440485" y="1568168"/>
                  </a:lnTo>
                  <a:lnTo>
                    <a:pt x="1445567" y="1571989"/>
                  </a:lnTo>
                  <a:lnTo>
                    <a:pt x="1450015" y="1576128"/>
                  </a:lnTo>
                  <a:lnTo>
                    <a:pt x="1453509" y="1580268"/>
                  </a:lnTo>
                  <a:lnTo>
                    <a:pt x="1457321" y="1584726"/>
                  </a:lnTo>
                  <a:lnTo>
                    <a:pt x="1460180" y="1589502"/>
                  </a:lnTo>
                  <a:lnTo>
                    <a:pt x="1462403" y="1594915"/>
                  </a:lnTo>
                  <a:lnTo>
                    <a:pt x="1463674" y="1600009"/>
                  </a:lnTo>
                  <a:lnTo>
                    <a:pt x="1464944" y="1605741"/>
                  </a:lnTo>
                  <a:lnTo>
                    <a:pt x="1465262" y="1611472"/>
                  </a:lnTo>
                  <a:lnTo>
                    <a:pt x="1464944" y="1617203"/>
                  </a:lnTo>
                  <a:lnTo>
                    <a:pt x="1463674" y="1622935"/>
                  </a:lnTo>
                  <a:lnTo>
                    <a:pt x="1462403" y="1628029"/>
                  </a:lnTo>
                  <a:lnTo>
                    <a:pt x="1460180" y="1633124"/>
                  </a:lnTo>
                  <a:lnTo>
                    <a:pt x="1457321" y="1638218"/>
                  </a:lnTo>
                  <a:lnTo>
                    <a:pt x="1453509" y="1642358"/>
                  </a:lnTo>
                  <a:lnTo>
                    <a:pt x="1450015" y="1646815"/>
                  </a:lnTo>
                  <a:lnTo>
                    <a:pt x="1445567" y="1650955"/>
                  </a:lnTo>
                  <a:lnTo>
                    <a:pt x="1440485" y="1654457"/>
                  </a:lnTo>
                  <a:lnTo>
                    <a:pt x="1435403" y="1657641"/>
                  </a:lnTo>
                  <a:lnTo>
                    <a:pt x="1430002" y="1660507"/>
                  </a:lnTo>
                  <a:lnTo>
                    <a:pt x="1423649" y="1662736"/>
                  </a:lnTo>
                  <a:lnTo>
                    <a:pt x="1417614" y="1664328"/>
                  </a:lnTo>
                  <a:lnTo>
                    <a:pt x="1410943" y="1665920"/>
                  </a:lnTo>
                  <a:lnTo>
                    <a:pt x="1404272" y="1666875"/>
                  </a:lnTo>
                  <a:lnTo>
                    <a:pt x="1397284" y="1666875"/>
                  </a:lnTo>
                  <a:lnTo>
                    <a:pt x="879190" y="1666875"/>
                  </a:lnTo>
                  <a:lnTo>
                    <a:pt x="872202" y="1666875"/>
                  </a:lnTo>
                  <a:lnTo>
                    <a:pt x="865531" y="1665920"/>
                  </a:lnTo>
                  <a:lnTo>
                    <a:pt x="858860" y="1664328"/>
                  </a:lnTo>
                  <a:lnTo>
                    <a:pt x="852507" y="1662736"/>
                  </a:lnTo>
                  <a:lnTo>
                    <a:pt x="846790" y="1660507"/>
                  </a:lnTo>
                  <a:lnTo>
                    <a:pt x="841389" y="1657641"/>
                  </a:lnTo>
                  <a:lnTo>
                    <a:pt x="835989" y="1654139"/>
                  </a:lnTo>
                  <a:lnTo>
                    <a:pt x="831224" y="1650955"/>
                  </a:lnTo>
                  <a:lnTo>
                    <a:pt x="826777" y="1646815"/>
                  </a:lnTo>
                  <a:lnTo>
                    <a:pt x="822648" y="1642358"/>
                  </a:lnTo>
                  <a:lnTo>
                    <a:pt x="819471" y="1637900"/>
                  </a:lnTo>
                  <a:lnTo>
                    <a:pt x="816612" y="1633124"/>
                  </a:lnTo>
                  <a:lnTo>
                    <a:pt x="814389" y="1628029"/>
                  </a:lnTo>
                  <a:lnTo>
                    <a:pt x="812483" y="1622935"/>
                  </a:lnTo>
                  <a:lnTo>
                    <a:pt x="811530" y="1617203"/>
                  </a:lnTo>
                  <a:lnTo>
                    <a:pt x="811212" y="1611472"/>
                  </a:lnTo>
                  <a:lnTo>
                    <a:pt x="811530" y="1605741"/>
                  </a:lnTo>
                  <a:lnTo>
                    <a:pt x="812483" y="1600009"/>
                  </a:lnTo>
                  <a:lnTo>
                    <a:pt x="814389" y="1594915"/>
                  </a:lnTo>
                  <a:lnTo>
                    <a:pt x="816612" y="1589820"/>
                  </a:lnTo>
                  <a:lnTo>
                    <a:pt x="819471" y="1584726"/>
                  </a:lnTo>
                  <a:lnTo>
                    <a:pt x="822648" y="1580268"/>
                  </a:lnTo>
                  <a:lnTo>
                    <a:pt x="826777" y="1576128"/>
                  </a:lnTo>
                  <a:lnTo>
                    <a:pt x="831224" y="1571989"/>
                  </a:lnTo>
                  <a:lnTo>
                    <a:pt x="835989" y="1568168"/>
                  </a:lnTo>
                  <a:lnTo>
                    <a:pt x="841389" y="1565303"/>
                  </a:lnTo>
                  <a:lnTo>
                    <a:pt x="846790" y="1562437"/>
                  </a:lnTo>
                  <a:lnTo>
                    <a:pt x="852507" y="1560208"/>
                  </a:lnTo>
                  <a:lnTo>
                    <a:pt x="858860" y="1558298"/>
                  </a:lnTo>
                  <a:lnTo>
                    <a:pt x="865531" y="1557024"/>
                  </a:lnTo>
                  <a:lnTo>
                    <a:pt x="872202" y="1555750"/>
                  </a:lnTo>
                  <a:close/>
                  <a:moveTo>
                    <a:pt x="984211" y="1325563"/>
                  </a:moveTo>
                  <a:lnTo>
                    <a:pt x="1292263" y="1325563"/>
                  </a:lnTo>
                  <a:lnTo>
                    <a:pt x="1297339" y="1325880"/>
                  </a:lnTo>
                  <a:lnTo>
                    <a:pt x="1302415" y="1326513"/>
                  </a:lnTo>
                  <a:lnTo>
                    <a:pt x="1307174" y="1327779"/>
                  </a:lnTo>
                  <a:lnTo>
                    <a:pt x="1311615" y="1329361"/>
                  </a:lnTo>
                  <a:lnTo>
                    <a:pt x="1315740" y="1331260"/>
                  </a:lnTo>
                  <a:lnTo>
                    <a:pt x="1319864" y="1333792"/>
                  </a:lnTo>
                  <a:lnTo>
                    <a:pt x="1323671" y="1336640"/>
                  </a:lnTo>
                  <a:lnTo>
                    <a:pt x="1327161" y="1340121"/>
                  </a:lnTo>
                  <a:lnTo>
                    <a:pt x="1330333" y="1343286"/>
                  </a:lnTo>
                  <a:lnTo>
                    <a:pt x="1332871" y="1347400"/>
                  </a:lnTo>
                  <a:lnTo>
                    <a:pt x="1335409" y="1351198"/>
                  </a:lnTo>
                  <a:lnTo>
                    <a:pt x="1337630" y="1355629"/>
                  </a:lnTo>
                  <a:lnTo>
                    <a:pt x="1339216" y="1360059"/>
                  </a:lnTo>
                  <a:lnTo>
                    <a:pt x="1340485" y="1364807"/>
                  </a:lnTo>
                  <a:lnTo>
                    <a:pt x="1341437" y="1369870"/>
                  </a:lnTo>
                  <a:lnTo>
                    <a:pt x="1341437" y="1374934"/>
                  </a:lnTo>
                  <a:lnTo>
                    <a:pt x="1341437" y="1379681"/>
                  </a:lnTo>
                  <a:lnTo>
                    <a:pt x="1340485" y="1384745"/>
                  </a:lnTo>
                  <a:lnTo>
                    <a:pt x="1339216" y="1389492"/>
                  </a:lnTo>
                  <a:lnTo>
                    <a:pt x="1337630" y="1393923"/>
                  </a:lnTo>
                  <a:lnTo>
                    <a:pt x="1335409" y="1398037"/>
                  </a:lnTo>
                  <a:lnTo>
                    <a:pt x="1332871" y="1402151"/>
                  </a:lnTo>
                  <a:lnTo>
                    <a:pt x="1330016" y="1405632"/>
                  </a:lnTo>
                  <a:lnTo>
                    <a:pt x="1327161" y="1409430"/>
                  </a:lnTo>
                  <a:lnTo>
                    <a:pt x="1323671" y="1412595"/>
                  </a:lnTo>
                  <a:lnTo>
                    <a:pt x="1319864" y="1415443"/>
                  </a:lnTo>
                  <a:lnTo>
                    <a:pt x="1315740" y="1417659"/>
                  </a:lnTo>
                  <a:lnTo>
                    <a:pt x="1311615" y="1419874"/>
                  </a:lnTo>
                  <a:lnTo>
                    <a:pt x="1306857" y="1421773"/>
                  </a:lnTo>
                  <a:lnTo>
                    <a:pt x="1302415" y="1422722"/>
                  </a:lnTo>
                  <a:lnTo>
                    <a:pt x="1297339" y="1423672"/>
                  </a:lnTo>
                  <a:lnTo>
                    <a:pt x="1292263" y="1423988"/>
                  </a:lnTo>
                  <a:lnTo>
                    <a:pt x="984211" y="1423988"/>
                  </a:lnTo>
                  <a:lnTo>
                    <a:pt x="979453" y="1423672"/>
                  </a:lnTo>
                  <a:lnTo>
                    <a:pt x="974377" y="1422722"/>
                  </a:lnTo>
                  <a:lnTo>
                    <a:pt x="969618" y="1421773"/>
                  </a:lnTo>
                  <a:lnTo>
                    <a:pt x="965176" y="1419874"/>
                  </a:lnTo>
                  <a:lnTo>
                    <a:pt x="960735" y="1417659"/>
                  </a:lnTo>
                  <a:lnTo>
                    <a:pt x="956928" y="1415443"/>
                  </a:lnTo>
                  <a:lnTo>
                    <a:pt x="952803" y="1412595"/>
                  </a:lnTo>
                  <a:lnTo>
                    <a:pt x="949631" y="1409430"/>
                  </a:lnTo>
                  <a:lnTo>
                    <a:pt x="946141" y="1405632"/>
                  </a:lnTo>
                  <a:lnTo>
                    <a:pt x="943286" y="1402151"/>
                  </a:lnTo>
                  <a:lnTo>
                    <a:pt x="941065" y="1398037"/>
                  </a:lnTo>
                  <a:lnTo>
                    <a:pt x="938844" y="1393923"/>
                  </a:lnTo>
                  <a:lnTo>
                    <a:pt x="937258" y="1389492"/>
                  </a:lnTo>
                  <a:lnTo>
                    <a:pt x="935989" y="1384745"/>
                  </a:lnTo>
                  <a:lnTo>
                    <a:pt x="935355" y="1379681"/>
                  </a:lnTo>
                  <a:lnTo>
                    <a:pt x="935037" y="1374934"/>
                  </a:lnTo>
                  <a:lnTo>
                    <a:pt x="935355" y="1369870"/>
                  </a:lnTo>
                  <a:lnTo>
                    <a:pt x="935989" y="1364807"/>
                  </a:lnTo>
                  <a:lnTo>
                    <a:pt x="937258" y="1360059"/>
                  </a:lnTo>
                  <a:lnTo>
                    <a:pt x="938844" y="1355629"/>
                  </a:lnTo>
                  <a:lnTo>
                    <a:pt x="940748" y="1351198"/>
                  </a:lnTo>
                  <a:lnTo>
                    <a:pt x="943286" y="1347400"/>
                  </a:lnTo>
                  <a:lnTo>
                    <a:pt x="946141" y="1343286"/>
                  </a:lnTo>
                  <a:lnTo>
                    <a:pt x="949631" y="1340121"/>
                  </a:lnTo>
                  <a:lnTo>
                    <a:pt x="952803" y="1336640"/>
                  </a:lnTo>
                  <a:lnTo>
                    <a:pt x="956928" y="1333792"/>
                  </a:lnTo>
                  <a:lnTo>
                    <a:pt x="960735" y="1331260"/>
                  </a:lnTo>
                  <a:lnTo>
                    <a:pt x="965176" y="1329361"/>
                  </a:lnTo>
                  <a:lnTo>
                    <a:pt x="969618" y="1327779"/>
                  </a:lnTo>
                  <a:lnTo>
                    <a:pt x="974377" y="1326513"/>
                  </a:lnTo>
                  <a:lnTo>
                    <a:pt x="979453" y="1325880"/>
                  </a:lnTo>
                  <a:lnTo>
                    <a:pt x="984211" y="1325563"/>
                  </a:lnTo>
                  <a:close/>
                  <a:moveTo>
                    <a:pt x="369286" y="1074738"/>
                  </a:moveTo>
                  <a:lnTo>
                    <a:pt x="887697" y="1074738"/>
                  </a:lnTo>
                  <a:lnTo>
                    <a:pt x="894368" y="1075056"/>
                  </a:lnTo>
                  <a:lnTo>
                    <a:pt x="901356" y="1076008"/>
                  </a:lnTo>
                  <a:lnTo>
                    <a:pt x="908027" y="1077278"/>
                  </a:lnTo>
                  <a:lnTo>
                    <a:pt x="914063" y="1079183"/>
                  </a:lnTo>
                  <a:lnTo>
                    <a:pt x="920098" y="1081406"/>
                  </a:lnTo>
                  <a:lnTo>
                    <a:pt x="925816" y="1084263"/>
                  </a:lnTo>
                  <a:lnTo>
                    <a:pt x="930898" y="1087438"/>
                  </a:lnTo>
                  <a:lnTo>
                    <a:pt x="935663" y="1090931"/>
                  </a:lnTo>
                  <a:lnTo>
                    <a:pt x="940110" y="1094741"/>
                  </a:lnTo>
                  <a:lnTo>
                    <a:pt x="944240" y="1099186"/>
                  </a:lnTo>
                  <a:lnTo>
                    <a:pt x="947416" y="1103948"/>
                  </a:lnTo>
                  <a:lnTo>
                    <a:pt x="950275" y="1108711"/>
                  </a:lnTo>
                  <a:lnTo>
                    <a:pt x="952499" y="1113791"/>
                  </a:lnTo>
                  <a:lnTo>
                    <a:pt x="954405" y="1118871"/>
                  </a:lnTo>
                  <a:lnTo>
                    <a:pt x="955358" y="1124903"/>
                  </a:lnTo>
                  <a:lnTo>
                    <a:pt x="955675" y="1130301"/>
                  </a:lnTo>
                  <a:lnTo>
                    <a:pt x="955358" y="1136016"/>
                  </a:lnTo>
                  <a:lnTo>
                    <a:pt x="954405" y="1141413"/>
                  </a:lnTo>
                  <a:lnTo>
                    <a:pt x="952499" y="1147128"/>
                  </a:lnTo>
                  <a:lnTo>
                    <a:pt x="950275" y="1152208"/>
                  </a:lnTo>
                  <a:lnTo>
                    <a:pt x="947416" y="1156971"/>
                  </a:lnTo>
                  <a:lnTo>
                    <a:pt x="944240" y="1161098"/>
                  </a:lnTo>
                  <a:lnTo>
                    <a:pt x="940110" y="1165543"/>
                  </a:lnTo>
                  <a:lnTo>
                    <a:pt x="935663" y="1169671"/>
                  </a:lnTo>
                  <a:lnTo>
                    <a:pt x="930898" y="1173163"/>
                  </a:lnTo>
                  <a:lnTo>
                    <a:pt x="925816" y="1176656"/>
                  </a:lnTo>
                  <a:lnTo>
                    <a:pt x="920098" y="1179196"/>
                  </a:lnTo>
                  <a:lnTo>
                    <a:pt x="914063" y="1181736"/>
                  </a:lnTo>
                  <a:lnTo>
                    <a:pt x="908027" y="1183323"/>
                  </a:lnTo>
                  <a:lnTo>
                    <a:pt x="901356" y="1184593"/>
                  </a:lnTo>
                  <a:lnTo>
                    <a:pt x="894368" y="1185546"/>
                  </a:lnTo>
                  <a:lnTo>
                    <a:pt x="887697" y="1185863"/>
                  </a:lnTo>
                  <a:lnTo>
                    <a:pt x="369286" y="1185863"/>
                  </a:lnTo>
                  <a:lnTo>
                    <a:pt x="362615" y="1185546"/>
                  </a:lnTo>
                  <a:lnTo>
                    <a:pt x="355944" y="1184593"/>
                  </a:lnTo>
                  <a:lnTo>
                    <a:pt x="349273" y="1183323"/>
                  </a:lnTo>
                  <a:lnTo>
                    <a:pt x="343238" y="1181736"/>
                  </a:lnTo>
                  <a:lnTo>
                    <a:pt x="337203" y="1179196"/>
                  </a:lnTo>
                  <a:lnTo>
                    <a:pt x="331485" y="1176656"/>
                  </a:lnTo>
                  <a:lnTo>
                    <a:pt x="326402" y="1173163"/>
                  </a:lnTo>
                  <a:lnTo>
                    <a:pt x="321637" y="1169671"/>
                  </a:lnTo>
                  <a:lnTo>
                    <a:pt x="317190" y="1165543"/>
                  </a:lnTo>
                  <a:lnTo>
                    <a:pt x="313378" y="1161098"/>
                  </a:lnTo>
                  <a:lnTo>
                    <a:pt x="309884" y="1156971"/>
                  </a:lnTo>
                  <a:lnTo>
                    <a:pt x="307025" y="1152208"/>
                  </a:lnTo>
                  <a:lnTo>
                    <a:pt x="304802" y="1147128"/>
                  </a:lnTo>
                  <a:lnTo>
                    <a:pt x="302896" y="1141413"/>
                  </a:lnTo>
                  <a:lnTo>
                    <a:pt x="301943" y="1136016"/>
                  </a:lnTo>
                  <a:lnTo>
                    <a:pt x="301625" y="1130301"/>
                  </a:lnTo>
                  <a:lnTo>
                    <a:pt x="301943" y="1124903"/>
                  </a:lnTo>
                  <a:lnTo>
                    <a:pt x="302896" y="1119188"/>
                  </a:lnTo>
                  <a:lnTo>
                    <a:pt x="304802" y="1113791"/>
                  </a:lnTo>
                  <a:lnTo>
                    <a:pt x="307025" y="1108711"/>
                  </a:lnTo>
                  <a:lnTo>
                    <a:pt x="309884" y="1103948"/>
                  </a:lnTo>
                  <a:lnTo>
                    <a:pt x="313378" y="1099186"/>
                  </a:lnTo>
                  <a:lnTo>
                    <a:pt x="317190" y="1094741"/>
                  </a:lnTo>
                  <a:lnTo>
                    <a:pt x="321637" y="1091248"/>
                  </a:lnTo>
                  <a:lnTo>
                    <a:pt x="326402" y="1087438"/>
                  </a:lnTo>
                  <a:lnTo>
                    <a:pt x="331485" y="1084263"/>
                  </a:lnTo>
                  <a:lnTo>
                    <a:pt x="337203" y="1081406"/>
                  </a:lnTo>
                  <a:lnTo>
                    <a:pt x="343238" y="1079183"/>
                  </a:lnTo>
                  <a:lnTo>
                    <a:pt x="349273" y="1077278"/>
                  </a:lnTo>
                  <a:lnTo>
                    <a:pt x="355944" y="1076008"/>
                  </a:lnTo>
                  <a:lnTo>
                    <a:pt x="362615" y="1075056"/>
                  </a:lnTo>
                  <a:lnTo>
                    <a:pt x="369286" y="1074738"/>
                  </a:lnTo>
                  <a:close/>
                  <a:moveTo>
                    <a:pt x="1261435" y="965200"/>
                  </a:moveTo>
                  <a:lnTo>
                    <a:pt x="1264624" y="965200"/>
                  </a:lnTo>
                  <a:lnTo>
                    <a:pt x="1267814" y="965200"/>
                  </a:lnTo>
                  <a:lnTo>
                    <a:pt x="1271322" y="965838"/>
                  </a:lnTo>
                  <a:lnTo>
                    <a:pt x="1275149" y="967114"/>
                  </a:lnTo>
                  <a:lnTo>
                    <a:pt x="1278977" y="968390"/>
                  </a:lnTo>
                  <a:lnTo>
                    <a:pt x="1282804" y="969984"/>
                  </a:lnTo>
                  <a:lnTo>
                    <a:pt x="1290777" y="973811"/>
                  </a:lnTo>
                  <a:lnTo>
                    <a:pt x="1298113" y="978277"/>
                  </a:lnTo>
                  <a:lnTo>
                    <a:pt x="1304491" y="982742"/>
                  </a:lnTo>
                  <a:lnTo>
                    <a:pt x="1308637" y="986250"/>
                  </a:lnTo>
                  <a:lnTo>
                    <a:pt x="1312784" y="990715"/>
                  </a:lnTo>
                  <a:lnTo>
                    <a:pt x="1317249" y="997094"/>
                  </a:lnTo>
                  <a:lnTo>
                    <a:pt x="1321395" y="1004429"/>
                  </a:lnTo>
                  <a:lnTo>
                    <a:pt x="1325222" y="1012403"/>
                  </a:lnTo>
                  <a:lnTo>
                    <a:pt x="1326817" y="1016549"/>
                  </a:lnTo>
                  <a:lnTo>
                    <a:pt x="1328092" y="1020057"/>
                  </a:lnTo>
                  <a:lnTo>
                    <a:pt x="1329368" y="1024203"/>
                  </a:lnTo>
                  <a:lnTo>
                    <a:pt x="1330006" y="1027711"/>
                  </a:lnTo>
                  <a:lnTo>
                    <a:pt x="1330325" y="1030901"/>
                  </a:lnTo>
                  <a:lnTo>
                    <a:pt x="1330006" y="1034090"/>
                  </a:lnTo>
                  <a:lnTo>
                    <a:pt x="1329368" y="1036004"/>
                  </a:lnTo>
                  <a:lnTo>
                    <a:pt x="1327774" y="1038236"/>
                  </a:lnTo>
                  <a:lnTo>
                    <a:pt x="1228904" y="1099472"/>
                  </a:lnTo>
                  <a:lnTo>
                    <a:pt x="1226990" y="1101066"/>
                  </a:lnTo>
                  <a:lnTo>
                    <a:pt x="1225396" y="1102342"/>
                  </a:lnTo>
                  <a:lnTo>
                    <a:pt x="1223163" y="1103618"/>
                  </a:lnTo>
                  <a:lnTo>
                    <a:pt x="1220930" y="1104575"/>
                  </a:lnTo>
                  <a:lnTo>
                    <a:pt x="1219017" y="1105213"/>
                  </a:lnTo>
                  <a:lnTo>
                    <a:pt x="1216784" y="1105850"/>
                  </a:lnTo>
                  <a:lnTo>
                    <a:pt x="1212000" y="1106488"/>
                  </a:lnTo>
                  <a:lnTo>
                    <a:pt x="1207854" y="1105850"/>
                  </a:lnTo>
                  <a:lnTo>
                    <a:pt x="1205622" y="1105213"/>
                  </a:lnTo>
                  <a:lnTo>
                    <a:pt x="1203389" y="1104575"/>
                  </a:lnTo>
                  <a:lnTo>
                    <a:pt x="1201475" y="1103618"/>
                  </a:lnTo>
                  <a:lnTo>
                    <a:pt x="1199243" y="1102342"/>
                  </a:lnTo>
                  <a:lnTo>
                    <a:pt x="1197329" y="1101066"/>
                  </a:lnTo>
                  <a:lnTo>
                    <a:pt x="1195735" y="1099472"/>
                  </a:lnTo>
                  <a:lnTo>
                    <a:pt x="1194140" y="1097558"/>
                  </a:lnTo>
                  <a:lnTo>
                    <a:pt x="1192864" y="1095963"/>
                  </a:lnTo>
                  <a:lnTo>
                    <a:pt x="1191588" y="1093731"/>
                  </a:lnTo>
                  <a:lnTo>
                    <a:pt x="1190632" y="1091817"/>
                  </a:lnTo>
                  <a:lnTo>
                    <a:pt x="1189356" y="1087352"/>
                  </a:lnTo>
                  <a:lnTo>
                    <a:pt x="1189037" y="1082887"/>
                  </a:lnTo>
                  <a:lnTo>
                    <a:pt x="1189356" y="1078741"/>
                  </a:lnTo>
                  <a:lnTo>
                    <a:pt x="1190632" y="1074276"/>
                  </a:lnTo>
                  <a:lnTo>
                    <a:pt x="1191588" y="1072043"/>
                  </a:lnTo>
                  <a:lnTo>
                    <a:pt x="1192864" y="1070130"/>
                  </a:lnTo>
                  <a:lnTo>
                    <a:pt x="1194140" y="1068535"/>
                  </a:lnTo>
                  <a:lnTo>
                    <a:pt x="1195735" y="1066621"/>
                  </a:lnTo>
                  <a:lnTo>
                    <a:pt x="1257289" y="967433"/>
                  </a:lnTo>
                  <a:lnTo>
                    <a:pt x="1258884" y="965838"/>
                  </a:lnTo>
                  <a:lnTo>
                    <a:pt x="1261435" y="965200"/>
                  </a:lnTo>
                  <a:close/>
                  <a:moveTo>
                    <a:pt x="346041" y="844550"/>
                  </a:moveTo>
                  <a:lnTo>
                    <a:pt x="350799" y="844550"/>
                  </a:lnTo>
                  <a:lnTo>
                    <a:pt x="658851" y="844550"/>
                  </a:lnTo>
                  <a:lnTo>
                    <a:pt x="663927" y="844550"/>
                  </a:lnTo>
                  <a:lnTo>
                    <a:pt x="669003" y="845185"/>
                  </a:lnTo>
                  <a:lnTo>
                    <a:pt x="673762" y="846773"/>
                  </a:lnTo>
                  <a:lnTo>
                    <a:pt x="678204" y="848043"/>
                  </a:lnTo>
                  <a:lnTo>
                    <a:pt x="682645" y="850265"/>
                  </a:lnTo>
                  <a:lnTo>
                    <a:pt x="686452" y="852805"/>
                  </a:lnTo>
                  <a:lnTo>
                    <a:pt x="690259" y="855345"/>
                  </a:lnTo>
                  <a:lnTo>
                    <a:pt x="693749" y="858838"/>
                  </a:lnTo>
                  <a:lnTo>
                    <a:pt x="697239" y="862330"/>
                  </a:lnTo>
                  <a:lnTo>
                    <a:pt x="699777" y="865823"/>
                  </a:lnTo>
                  <a:lnTo>
                    <a:pt x="702315" y="869950"/>
                  </a:lnTo>
                  <a:lnTo>
                    <a:pt x="704218" y="874395"/>
                  </a:lnTo>
                  <a:lnTo>
                    <a:pt x="705804" y="879158"/>
                  </a:lnTo>
                  <a:lnTo>
                    <a:pt x="707391" y="883920"/>
                  </a:lnTo>
                  <a:lnTo>
                    <a:pt x="708025" y="888683"/>
                  </a:lnTo>
                  <a:lnTo>
                    <a:pt x="708025" y="893763"/>
                  </a:lnTo>
                  <a:lnTo>
                    <a:pt x="708025" y="898843"/>
                  </a:lnTo>
                  <a:lnTo>
                    <a:pt x="707391" y="903605"/>
                  </a:lnTo>
                  <a:lnTo>
                    <a:pt x="705804" y="908368"/>
                  </a:lnTo>
                  <a:lnTo>
                    <a:pt x="704218" y="912495"/>
                  </a:lnTo>
                  <a:lnTo>
                    <a:pt x="702315" y="916940"/>
                  </a:lnTo>
                  <a:lnTo>
                    <a:pt x="699777" y="921068"/>
                  </a:lnTo>
                  <a:lnTo>
                    <a:pt x="697239" y="924878"/>
                  </a:lnTo>
                  <a:lnTo>
                    <a:pt x="693749" y="928370"/>
                  </a:lnTo>
                  <a:lnTo>
                    <a:pt x="690259" y="931545"/>
                  </a:lnTo>
                  <a:lnTo>
                    <a:pt x="686452" y="934403"/>
                  </a:lnTo>
                  <a:lnTo>
                    <a:pt x="682645" y="936943"/>
                  </a:lnTo>
                  <a:lnTo>
                    <a:pt x="678204" y="938848"/>
                  </a:lnTo>
                  <a:lnTo>
                    <a:pt x="673762" y="940753"/>
                  </a:lnTo>
                  <a:lnTo>
                    <a:pt x="669003" y="941705"/>
                  </a:lnTo>
                  <a:lnTo>
                    <a:pt x="663927" y="942658"/>
                  </a:lnTo>
                  <a:lnTo>
                    <a:pt x="658851" y="942975"/>
                  </a:lnTo>
                  <a:lnTo>
                    <a:pt x="350799" y="942975"/>
                  </a:lnTo>
                  <a:lnTo>
                    <a:pt x="346041" y="942658"/>
                  </a:lnTo>
                  <a:lnTo>
                    <a:pt x="340965" y="941705"/>
                  </a:lnTo>
                  <a:lnTo>
                    <a:pt x="336206" y="940753"/>
                  </a:lnTo>
                  <a:lnTo>
                    <a:pt x="331764" y="938848"/>
                  </a:lnTo>
                  <a:lnTo>
                    <a:pt x="327323" y="936943"/>
                  </a:lnTo>
                  <a:lnTo>
                    <a:pt x="323516" y="934403"/>
                  </a:lnTo>
                  <a:lnTo>
                    <a:pt x="319391" y="931545"/>
                  </a:lnTo>
                  <a:lnTo>
                    <a:pt x="316219" y="928370"/>
                  </a:lnTo>
                  <a:lnTo>
                    <a:pt x="312729" y="924878"/>
                  </a:lnTo>
                  <a:lnTo>
                    <a:pt x="309874" y="921068"/>
                  </a:lnTo>
                  <a:lnTo>
                    <a:pt x="307653" y="916940"/>
                  </a:lnTo>
                  <a:lnTo>
                    <a:pt x="305432" y="912495"/>
                  </a:lnTo>
                  <a:lnTo>
                    <a:pt x="303846" y="908368"/>
                  </a:lnTo>
                  <a:lnTo>
                    <a:pt x="302577" y="903605"/>
                  </a:lnTo>
                  <a:lnTo>
                    <a:pt x="301943" y="898843"/>
                  </a:lnTo>
                  <a:lnTo>
                    <a:pt x="301625" y="893763"/>
                  </a:lnTo>
                  <a:lnTo>
                    <a:pt x="301943" y="888683"/>
                  </a:lnTo>
                  <a:lnTo>
                    <a:pt x="302577" y="883920"/>
                  </a:lnTo>
                  <a:lnTo>
                    <a:pt x="303846" y="879158"/>
                  </a:lnTo>
                  <a:lnTo>
                    <a:pt x="305432" y="874395"/>
                  </a:lnTo>
                  <a:lnTo>
                    <a:pt x="307336" y="869950"/>
                  </a:lnTo>
                  <a:lnTo>
                    <a:pt x="309874" y="865823"/>
                  </a:lnTo>
                  <a:lnTo>
                    <a:pt x="312729" y="862330"/>
                  </a:lnTo>
                  <a:lnTo>
                    <a:pt x="316219" y="858838"/>
                  </a:lnTo>
                  <a:lnTo>
                    <a:pt x="319391" y="855345"/>
                  </a:lnTo>
                  <a:lnTo>
                    <a:pt x="323516" y="852805"/>
                  </a:lnTo>
                  <a:lnTo>
                    <a:pt x="327323" y="850265"/>
                  </a:lnTo>
                  <a:lnTo>
                    <a:pt x="331764" y="848043"/>
                  </a:lnTo>
                  <a:lnTo>
                    <a:pt x="336206" y="846773"/>
                  </a:lnTo>
                  <a:lnTo>
                    <a:pt x="340965" y="845185"/>
                  </a:lnTo>
                  <a:lnTo>
                    <a:pt x="346041" y="844550"/>
                  </a:lnTo>
                  <a:close/>
                  <a:moveTo>
                    <a:pt x="344144" y="590550"/>
                  </a:moveTo>
                  <a:lnTo>
                    <a:pt x="960782" y="590550"/>
                  </a:lnTo>
                  <a:lnTo>
                    <a:pt x="966812" y="591185"/>
                  </a:lnTo>
                  <a:lnTo>
                    <a:pt x="973159" y="592138"/>
                  </a:lnTo>
                  <a:lnTo>
                    <a:pt x="978871" y="593725"/>
                  </a:lnTo>
                  <a:lnTo>
                    <a:pt x="984584" y="595630"/>
                  </a:lnTo>
                  <a:lnTo>
                    <a:pt x="990296" y="598488"/>
                  </a:lnTo>
                  <a:lnTo>
                    <a:pt x="995374" y="601345"/>
                  </a:lnTo>
                  <a:lnTo>
                    <a:pt x="1000135" y="604838"/>
                  </a:lnTo>
                  <a:lnTo>
                    <a:pt x="1004260" y="608965"/>
                  </a:lnTo>
                  <a:lnTo>
                    <a:pt x="1008386" y="613410"/>
                  </a:lnTo>
                  <a:lnTo>
                    <a:pt x="1011560" y="617855"/>
                  </a:lnTo>
                  <a:lnTo>
                    <a:pt x="1015051" y="623253"/>
                  </a:lnTo>
                  <a:lnTo>
                    <a:pt x="1017590" y="628650"/>
                  </a:lnTo>
                  <a:lnTo>
                    <a:pt x="1019811" y="634048"/>
                  </a:lnTo>
                  <a:lnTo>
                    <a:pt x="1021081" y="639763"/>
                  </a:lnTo>
                  <a:lnTo>
                    <a:pt x="1021715" y="646113"/>
                  </a:lnTo>
                  <a:lnTo>
                    <a:pt x="1022350" y="652145"/>
                  </a:lnTo>
                  <a:lnTo>
                    <a:pt x="1021715" y="658813"/>
                  </a:lnTo>
                  <a:lnTo>
                    <a:pt x="1021081" y="664528"/>
                  </a:lnTo>
                  <a:lnTo>
                    <a:pt x="1019811" y="670878"/>
                  </a:lnTo>
                  <a:lnTo>
                    <a:pt x="1017590" y="676275"/>
                  </a:lnTo>
                  <a:lnTo>
                    <a:pt x="1015051" y="681673"/>
                  </a:lnTo>
                  <a:lnTo>
                    <a:pt x="1011560" y="686753"/>
                  </a:lnTo>
                  <a:lnTo>
                    <a:pt x="1008386" y="691515"/>
                  </a:lnTo>
                  <a:lnTo>
                    <a:pt x="1004260" y="695960"/>
                  </a:lnTo>
                  <a:lnTo>
                    <a:pt x="1000135" y="700088"/>
                  </a:lnTo>
                  <a:lnTo>
                    <a:pt x="995374" y="703580"/>
                  </a:lnTo>
                  <a:lnTo>
                    <a:pt x="990296" y="706438"/>
                  </a:lnTo>
                  <a:lnTo>
                    <a:pt x="984584" y="708978"/>
                  </a:lnTo>
                  <a:lnTo>
                    <a:pt x="978871" y="711200"/>
                  </a:lnTo>
                  <a:lnTo>
                    <a:pt x="973159" y="712788"/>
                  </a:lnTo>
                  <a:lnTo>
                    <a:pt x="966812" y="713740"/>
                  </a:lnTo>
                  <a:lnTo>
                    <a:pt x="960782" y="714375"/>
                  </a:lnTo>
                  <a:lnTo>
                    <a:pt x="344144" y="714375"/>
                  </a:lnTo>
                  <a:lnTo>
                    <a:pt x="338114" y="713740"/>
                  </a:lnTo>
                  <a:lnTo>
                    <a:pt x="331767" y="712788"/>
                  </a:lnTo>
                  <a:lnTo>
                    <a:pt x="326054" y="711200"/>
                  </a:lnTo>
                  <a:lnTo>
                    <a:pt x="320342" y="708978"/>
                  </a:lnTo>
                  <a:lnTo>
                    <a:pt x="314946" y="706438"/>
                  </a:lnTo>
                  <a:lnTo>
                    <a:pt x="309869" y="703580"/>
                  </a:lnTo>
                  <a:lnTo>
                    <a:pt x="305108" y="700088"/>
                  </a:lnTo>
                  <a:lnTo>
                    <a:pt x="300982" y="695960"/>
                  </a:lnTo>
                  <a:lnTo>
                    <a:pt x="296857" y="691515"/>
                  </a:lnTo>
                  <a:lnTo>
                    <a:pt x="293366" y="686753"/>
                  </a:lnTo>
                  <a:lnTo>
                    <a:pt x="290192" y="681673"/>
                  </a:lnTo>
                  <a:lnTo>
                    <a:pt x="287653" y="676275"/>
                  </a:lnTo>
                  <a:lnTo>
                    <a:pt x="285432" y="670878"/>
                  </a:lnTo>
                  <a:lnTo>
                    <a:pt x="284162" y="664528"/>
                  </a:lnTo>
                  <a:lnTo>
                    <a:pt x="282893" y="658813"/>
                  </a:lnTo>
                  <a:lnTo>
                    <a:pt x="282575" y="652145"/>
                  </a:lnTo>
                  <a:lnTo>
                    <a:pt x="282893" y="646113"/>
                  </a:lnTo>
                  <a:lnTo>
                    <a:pt x="284162" y="639763"/>
                  </a:lnTo>
                  <a:lnTo>
                    <a:pt x="285432" y="634048"/>
                  </a:lnTo>
                  <a:lnTo>
                    <a:pt x="287653" y="628650"/>
                  </a:lnTo>
                  <a:lnTo>
                    <a:pt x="290192" y="623253"/>
                  </a:lnTo>
                  <a:lnTo>
                    <a:pt x="293366" y="617855"/>
                  </a:lnTo>
                  <a:lnTo>
                    <a:pt x="296857" y="613410"/>
                  </a:lnTo>
                  <a:lnTo>
                    <a:pt x="300982" y="608965"/>
                  </a:lnTo>
                  <a:lnTo>
                    <a:pt x="305108" y="604838"/>
                  </a:lnTo>
                  <a:lnTo>
                    <a:pt x="309869" y="601345"/>
                  </a:lnTo>
                  <a:lnTo>
                    <a:pt x="314946" y="598488"/>
                  </a:lnTo>
                  <a:lnTo>
                    <a:pt x="320342" y="595630"/>
                  </a:lnTo>
                  <a:lnTo>
                    <a:pt x="326054" y="593725"/>
                  </a:lnTo>
                  <a:lnTo>
                    <a:pt x="331767" y="592138"/>
                  </a:lnTo>
                  <a:lnTo>
                    <a:pt x="338114" y="591185"/>
                  </a:lnTo>
                  <a:lnTo>
                    <a:pt x="344144" y="590550"/>
                  </a:lnTo>
                  <a:close/>
                  <a:moveTo>
                    <a:pt x="1750865" y="411163"/>
                  </a:moveTo>
                  <a:lnTo>
                    <a:pt x="1754043" y="411481"/>
                  </a:lnTo>
                  <a:lnTo>
                    <a:pt x="1757540" y="411798"/>
                  </a:lnTo>
                  <a:lnTo>
                    <a:pt x="1760718" y="413068"/>
                  </a:lnTo>
                  <a:lnTo>
                    <a:pt x="1764214" y="414021"/>
                  </a:lnTo>
                  <a:lnTo>
                    <a:pt x="1767710" y="414973"/>
                  </a:lnTo>
                  <a:lnTo>
                    <a:pt x="1770889" y="416878"/>
                  </a:lnTo>
                  <a:lnTo>
                    <a:pt x="1777563" y="421006"/>
                  </a:lnTo>
                  <a:lnTo>
                    <a:pt x="1784555" y="425768"/>
                  </a:lnTo>
                  <a:lnTo>
                    <a:pt x="1790912" y="431166"/>
                  </a:lnTo>
                  <a:lnTo>
                    <a:pt x="1797904" y="437198"/>
                  </a:lnTo>
                  <a:lnTo>
                    <a:pt x="1812207" y="451486"/>
                  </a:lnTo>
                  <a:lnTo>
                    <a:pt x="1827145" y="466408"/>
                  </a:lnTo>
                  <a:lnTo>
                    <a:pt x="1836680" y="476251"/>
                  </a:lnTo>
                  <a:lnTo>
                    <a:pt x="1851935" y="491173"/>
                  </a:lnTo>
                  <a:lnTo>
                    <a:pt x="1865920" y="505461"/>
                  </a:lnTo>
                  <a:lnTo>
                    <a:pt x="1872277" y="512446"/>
                  </a:lnTo>
                  <a:lnTo>
                    <a:pt x="1877680" y="519431"/>
                  </a:lnTo>
                  <a:lnTo>
                    <a:pt x="1882447" y="525781"/>
                  </a:lnTo>
                  <a:lnTo>
                    <a:pt x="1886579" y="532766"/>
                  </a:lnTo>
                  <a:lnTo>
                    <a:pt x="1888486" y="536258"/>
                  </a:lnTo>
                  <a:lnTo>
                    <a:pt x="1889439" y="539433"/>
                  </a:lnTo>
                  <a:lnTo>
                    <a:pt x="1891029" y="542608"/>
                  </a:lnTo>
                  <a:lnTo>
                    <a:pt x="1891664" y="546101"/>
                  </a:lnTo>
                  <a:lnTo>
                    <a:pt x="1891982" y="549593"/>
                  </a:lnTo>
                  <a:lnTo>
                    <a:pt x="1892300" y="552768"/>
                  </a:lnTo>
                  <a:lnTo>
                    <a:pt x="1892300" y="556261"/>
                  </a:lnTo>
                  <a:lnTo>
                    <a:pt x="1891664" y="559753"/>
                  </a:lnTo>
                  <a:lnTo>
                    <a:pt x="1891029" y="562928"/>
                  </a:lnTo>
                  <a:lnTo>
                    <a:pt x="1889757" y="566738"/>
                  </a:lnTo>
                  <a:lnTo>
                    <a:pt x="1888486" y="570231"/>
                  </a:lnTo>
                  <a:lnTo>
                    <a:pt x="1886261" y="574041"/>
                  </a:lnTo>
                  <a:lnTo>
                    <a:pt x="1884036" y="577533"/>
                  </a:lnTo>
                  <a:lnTo>
                    <a:pt x="1881176" y="581343"/>
                  </a:lnTo>
                  <a:lnTo>
                    <a:pt x="1877680" y="585153"/>
                  </a:lnTo>
                  <a:lnTo>
                    <a:pt x="1874184" y="588963"/>
                  </a:lnTo>
                  <a:lnTo>
                    <a:pt x="1476895" y="985838"/>
                  </a:lnTo>
                  <a:lnTo>
                    <a:pt x="1472763" y="989966"/>
                  </a:lnTo>
                  <a:lnTo>
                    <a:pt x="1468313" y="993458"/>
                  </a:lnTo>
                  <a:lnTo>
                    <a:pt x="1464182" y="996633"/>
                  </a:lnTo>
                  <a:lnTo>
                    <a:pt x="1459732" y="999808"/>
                  </a:lnTo>
                  <a:lnTo>
                    <a:pt x="1455282" y="1002348"/>
                  </a:lnTo>
                  <a:lnTo>
                    <a:pt x="1450515" y="1004888"/>
                  </a:lnTo>
                  <a:lnTo>
                    <a:pt x="1446065" y="1007111"/>
                  </a:lnTo>
                  <a:lnTo>
                    <a:pt x="1440980" y="1009016"/>
                  </a:lnTo>
                  <a:lnTo>
                    <a:pt x="1436212" y="1010921"/>
                  </a:lnTo>
                  <a:lnTo>
                    <a:pt x="1431445" y="1012826"/>
                  </a:lnTo>
                  <a:lnTo>
                    <a:pt x="1426360" y="1013778"/>
                  </a:lnTo>
                  <a:lnTo>
                    <a:pt x="1421274" y="1015366"/>
                  </a:lnTo>
                  <a:lnTo>
                    <a:pt x="1416507" y="1016001"/>
                  </a:lnTo>
                  <a:lnTo>
                    <a:pt x="1411422" y="1016953"/>
                  </a:lnTo>
                  <a:lnTo>
                    <a:pt x="1406336" y="1017271"/>
                  </a:lnTo>
                  <a:lnTo>
                    <a:pt x="1401569" y="1017588"/>
                  </a:lnTo>
                  <a:lnTo>
                    <a:pt x="1396484" y="1017588"/>
                  </a:lnTo>
                  <a:lnTo>
                    <a:pt x="1391716" y="1017271"/>
                  </a:lnTo>
                  <a:lnTo>
                    <a:pt x="1386949" y="1016953"/>
                  </a:lnTo>
                  <a:lnTo>
                    <a:pt x="1382499" y="1015683"/>
                  </a:lnTo>
                  <a:lnTo>
                    <a:pt x="1377731" y="1015048"/>
                  </a:lnTo>
                  <a:lnTo>
                    <a:pt x="1373282" y="1013461"/>
                  </a:lnTo>
                  <a:lnTo>
                    <a:pt x="1368832" y="1012191"/>
                  </a:lnTo>
                  <a:lnTo>
                    <a:pt x="1364700" y="1010286"/>
                  </a:lnTo>
                  <a:lnTo>
                    <a:pt x="1360886" y="1008063"/>
                  </a:lnTo>
                  <a:lnTo>
                    <a:pt x="1357072" y="1005523"/>
                  </a:lnTo>
                  <a:lnTo>
                    <a:pt x="1353576" y="1002983"/>
                  </a:lnTo>
                  <a:lnTo>
                    <a:pt x="1350080" y="1000126"/>
                  </a:lnTo>
                  <a:lnTo>
                    <a:pt x="1347220" y="996633"/>
                  </a:lnTo>
                  <a:lnTo>
                    <a:pt x="1344359" y="993458"/>
                  </a:lnTo>
                  <a:lnTo>
                    <a:pt x="1341817" y="989331"/>
                  </a:lnTo>
                  <a:lnTo>
                    <a:pt x="1339274" y="985521"/>
                  </a:lnTo>
                  <a:lnTo>
                    <a:pt x="1337367" y="981076"/>
                  </a:lnTo>
                  <a:lnTo>
                    <a:pt x="1335778" y="976313"/>
                  </a:lnTo>
                  <a:lnTo>
                    <a:pt x="1326561" y="967106"/>
                  </a:lnTo>
                  <a:lnTo>
                    <a:pt x="1322111" y="965518"/>
                  </a:lnTo>
                  <a:lnTo>
                    <a:pt x="1317979" y="963296"/>
                  </a:lnTo>
                  <a:lnTo>
                    <a:pt x="1314165" y="961073"/>
                  </a:lnTo>
                  <a:lnTo>
                    <a:pt x="1310351" y="958851"/>
                  </a:lnTo>
                  <a:lnTo>
                    <a:pt x="1307173" y="956311"/>
                  </a:lnTo>
                  <a:lnTo>
                    <a:pt x="1303995" y="953453"/>
                  </a:lnTo>
                  <a:lnTo>
                    <a:pt x="1301134" y="950913"/>
                  </a:lnTo>
                  <a:lnTo>
                    <a:pt x="1298274" y="948056"/>
                  </a:lnTo>
                  <a:lnTo>
                    <a:pt x="1295731" y="944563"/>
                  </a:lnTo>
                  <a:lnTo>
                    <a:pt x="1293824" y="941706"/>
                  </a:lnTo>
                  <a:lnTo>
                    <a:pt x="1291599" y="938531"/>
                  </a:lnTo>
                  <a:lnTo>
                    <a:pt x="1289692" y="935038"/>
                  </a:lnTo>
                  <a:lnTo>
                    <a:pt x="1288103" y="931546"/>
                  </a:lnTo>
                  <a:lnTo>
                    <a:pt x="1286832" y="928371"/>
                  </a:lnTo>
                  <a:lnTo>
                    <a:pt x="1284607" y="921068"/>
                  </a:lnTo>
                  <a:lnTo>
                    <a:pt x="1283336" y="913448"/>
                  </a:lnTo>
                  <a:lnTo>
                    <a:pt x="1282700" y="905511"/>
                  </a:lnTo>
                  <a:lnTo>
                    <a:pt x="1283018" y="897573"/>
                  </a:lnTo>
                  <a:lnTo>
                    <a:pt x="1283971" y="889953"/>
                  </a:lnTo>
                  <a:lnTo>
                    <a:pt x="1285560" y="882016"/>
                  </a:lnTo>
                  <a:lnTo>
                    <a:pt x="1287785" y="874078"/>
                  </a:lnTo>
                  <a:lnTo>
                    <a:pt x="1290646" y="866141"/>
                  </a:lnTo>
                  <a:lnTo>
                    <a:pt x="1294142" y="858521"/>
                  </a:lnTo>
                  <a:lnTo>
                    <a:pt x="1298909" y="849948"/>
                  </a:lnTo>
                  <a:lnTo>
                    <a:pt x="1304313" y="841376"/>
                  </a:lnTo>
                  <a:lnTo>
                    <a:pt x="1310351" y="833756"/>
                  </a:lnTo>
                  <a:lnTo>
                    <a:pt x="1317026" y="826136"/>
                  </a:lnTo>
                  <a:lnTo>
                    <a:pt x="1714315" y="429261"/>
                  </a:lnTo>
                  <a:lnTo>
                    <a:pt x="1718446" y="425768"/>
                  </a:lnTo>
                  <a:lnTo>
                    <a:pt x="1721943" y="422276"/>
                  </a:lnTo>
                  <a:lnTo>
                    <a:pt x="1726074" y="419736"/>
                  </a:lnTo>
                  <a:lnTo>
                    <a:pt x="1729571" y="417196"/>
                  </a:lnTo>
                  <a:lnTo>
                    <a:pt x="1733384" y="415608"/>
                  </a:lnTo>
                  <a:lnTo>
                    <a:pt x="1736881" y="414021"/>
                  </a:lnTo>
                  <a:lnTo>
                    <a:pt x="1740377" y="412433"/>
                  </a:lnTo>
                  <a:lnTo>
                    <a:pt x="1743873" y="411798"/>
                  </a:lnTo>
                  <a:lnTo>
                    <a:pt x="1747051" y="411481"/>
                  </a:lnTo>
                  <a:lnTo>
                    <a:pt x="1750865" y="411163"/>
                  </a:lnTo>
                  <a:close/>
                  <a:moveTo>
                    <a:pt x="198373" y="319088"/>
                  </a:moveTo>
                  <a:lnTo>
                    <a:pt x="1557783" y="319088"/>
                  </a:lnTo>
                  <a:lnTo>
                    <a:pt x="1453042" y="423822"/>
                  </a:lnTo>
                  <a:lnTo>
                    <a:pt x="315492" y="423822"/>
                  </a:lnTo>
                  <a:lnTo>
                    <a:pt x="305336" y="424140"/>
                  </a:lnTo>
                  <a:lnTo>
                    <a:pt x="295179" y="424774"/>
                  </a:lnTo>
                  <a:lnTo>
                    <a:pt x="285340" y="426361"/>
                  </a:lnTo>
                  <a:lnTo>
                    <a:pt x="275500" y="427631"/>
                  </a:lnTo>
                  <a:lnTo>
                    <a:pt x="265979" y="429852"/>
                  </a:lnTo>
                  <a:lnTo>
                    <a:pt x="256457" y="433026"/>
                  </a:lnTo>
                  <a:lnTo>
                    <a:pt x="247570" y="435882"/>
                  </a:lnTo>
                  <a:lnTo>
                    <a:pt x="238365" y="439374"/>
                  </a:lnTo>
                  <a:lnTo>
                    <a:pt x="229478" y="443499"/>
                  </a:lnTo>
                  <a:lnTo>
                    <a:pt x="221226" y="447943"/>
                  </a:lnTo>
                  <a:lnTo>
                    <a:pt x="212973" y="452703"/>
                  </a:lnTo>
                  <a:lnTo>
                    <a:pt x="204721" y="457781"/>
                  </a:lnTo>
                  <a:lnTo>
                    <a:pt x="196786" y="463494"/>
                  </a:lnTo>
                  <a:lnTo>
                    <a:pt x="189486" y="469207"/>
                  </a:lnTo>
                  <a:lnTo>
                    <a:pt x="182186" y="475554"/>
                  </a:lnTo>
                  <a:lnTo>
                    <a:pt x="175203" y="481902"/>
                  </a:lnTo>
                  <a:lnTo>
                    <a:pt x="168855" y="488884"/>
                  </a:lnTo>
                  <a:lnTo>
                    <a:pt x="162507" y="496184"/>
                  </a:lnTo>
                  <a:lnTo>
                    <a:pt x="156794" y="503483"/>
                  </a:lnTo>
                  <a:lnTo>
                    <a:pt x="151398" y="511100"/>
                  </a:lnTo>
                  <a:lnTo>
                    <a:pt x="145685" y="519670"/>
                  </a:lnTo>
                  <a:lnTo>
                    <a:pt x="140924" y="527604"/>
                  </a:lnTo>
                  <a:lnTo>
                    <a:pt x="136798" y="536490"/>
                  </a:lnTo>
                  <a:lnTo>
                    <a:pt x="132672" y="545060"/>
                  </a:lnTo>
                  <a:lnTo>
                    <a:pt x="129498" y="554263"/>
                  </a:lnTo>
                  <a:lnTo>
                    <a:pt x="126007" y="563150"/>
                  </a:lnTo>
                  <a:lnTo>
                    <a:pt x="123468" y="572671"/>
                  </a:lnTo>
                  <a:lnTo>
                    <a:pt x="121246" y="582193"/>
                  </a:lnTo>
                  <a:lnTo>
                    <a:pt x="119659" y="592031"/>
                  </a:lnTo>
                  <a:lnTo>
                    <a:pt x="118072" y="601870"/>
                  </a:lnTo>
                  <a:lnTo>
                    <a:pt x="117437" y="612026"/>
                  </a:lnTo>
                  <a:lnTo>
                    <a:pt x="117437" y="622182"/>
                  </a:lnTo>
                  <a:lnTo>
                    <a:pt x="117437" y="1633658"/>
                  </a:lnTo>
                  <a:lnTo>
                    <a:pt x="117437" y="1643814"/>
                  </a:lnTo>
                  <a:lnTo>
                    <a:pt x="118072" y="1653970"/>
                  </a:lnTo>
                  <a:lnTo>
                    <a:pt x="119659" y="1663808"/>
                  </a:lnTo>
                  <a:lnTo>
                    <a:pt x="121246" y="1673647"/>
                  </a:lnTo>
                  <a:lnTo>
                    <a:pt x="123468" y="1683168"/>
                  </a:lnTo>
                  <a:lnTo>
                    <a:pt x="126007" y="1692689"/>
                  </a:lnTo>
                  <a:lnTo>
                    <a:pt x="129498" y="1701576"/>
                  </a:lnTo>
                  <a:lnTo>
                    <a:pt x="132672" y="1710780"/>
                  </a:lnTo>
                  <a:lnTo>
                    <a:pt x="136798" y="1719666"/>
                  </a:lnTo>
                  <a:lnTo>
                    <a:pt x="140924" y="1728235"/>
                  </a:lnTo>
                  <a:lnTo>
                    <a:pt x="145685" y="1736170"/>
                  </a:lnTo>
                  <a:lnTo>
                    <a:pt x="151398" y="1744739"/>
                  </a:lnTo>
                  <a:lnTo>
                    <a:pt x="156794" y="1752356"/>
                  </a:lnTo>
                  <a:lnTo>
                    <a:pt x="162507" y="1759656"/>
                  </a:lnTo>
                  <a:lnTo>
                    <a:pt x="168855" y="1766955"/>
                  </a:lnTo>
                  <a:lnTo>
                    <a:pt x="175203" y="1773938"/>
                  </a:lnTo>
                  <a:lnTo>
                    <a:pt x="182186" y="1780285"/>
                  </a:lnTo>
                  <a:lnTo>
                    <a:pt x="189486" y="1786633"/>
                  </a:lnTo>
                  <a:lnTo>
                    <a:pt x="196786" y="1792345"/>
                  </a:lnTo>
                  <a:lnTo>
                    <a:pt x="204721" y="1798375"/>
                  </a:lnTo>
                  <a:lnTo>
                    <a:pt x="212973" y="1803453"/>
                  </a:lnTo>
                  <a:lnTo>
                    <a:pt x="221226" y="1808214"/>
                  </a:lnTo>
                  <a:lnTo>
                    <a:pt x="229478" y="1812340"/>
                  </a:lnTo>
                  <a:lnTo>
                    <a:pt x="238365" y="1816466"/>
                  </a:lnTo>
                  <a:lnTo>
                    <a:pt x="247570" y="1819640"/>
                  </a:lnTo>
                  <a:lnTo>
                    <a:pt x="256457" y="1823131"/>
                  </a:lnTo>
                  <a:lnTo>
                    <a:pt x="265979" y="1825670"/>
                  </a:lnTo>
                  <a:lnTo>
                    <a:pt x="275500" y="1827891"/>
                  </a:lnTo>
                  <a:lnTo>
                    <a:pt x="285340" y="1829478"/>
                  </a:lnTo>
                  <a:lnTo>
                    <a:pt x="295179" y="1831065"/>
                  </a:lnTo>
                  <a:lnTo>
                    <a:pt x="305336" y="1831700"/>
                  </a:lnTo>
                  <a:lnTo>
                    <a:pt x="315492" y="1831700"/>
                  </a:lnTo>
                  <a:lnTo>
                    <a:pt x="1632371" y="1831700"/>
                  </a:lnTo>
                  <a:lnTo>
                    <a:pt x="1642527" y="1831700"/>
                  </a:lnTo>
                  <a:lnTo>
                    <a:pt x="1652367" y="1831065"/>
                  </a:lnTo>
                  <a:lnTo>
                    <a:pt x="1662523" y="1829478"/>
                  </a:lnTo>
                  <a:lnTo>
                    <a:pt x="1672045" y="1827891"/>
                  </a:lnTo>
                  <a:lnTo>
                    <a:pt x="1681885" y="1825670"/>
                  </a:lnTo>
                  <a:lnTo>
                    <a:pt x="1691089" y="1823131"/>
                  </a:lnTo>
                  <a:lnTo>
                    <a:pt x="1700611" y="1819640"/>
                  </a:lnTo>
                  <a:lnTo>
                    <a:pt x="1709181" y="1816466"/>
                  </a:lnTo>
                  <a:lnTo>
                    <a:pt x="1718385" y="1812340"/>
                  </a:lnTo>
                  <a:lnTo>
                    <a:pt x="1726637" y="1808214"/>
                  </a:lnTo>
                  <a:lnTo>
                    <a:pt x="1735207" y="1803453"/>
                  </a:lnTo>
                  <a:lnTo>
                    <a:pt x="1743142" y="1798375"/>
                  </a:lnTo>
                  <a:lnTo>
                    <a:pt x="1750760" y="1792345"/>
                  </a:lnTo>
                  <a:lnTo>
                    <a:pt x="1758377" y="1786633"/>
                  </a:lnTo>
                  <a:lnTo>
                    <a:pt x="1765677" y="1780285"/>
                  </a:lnTo>
                  <a:lnTo>
                    <a:pt x="1772660" y="1773938"/>
                  </a:lnTo>
                  <a:lnTo>
                    <a:pt x="1779325" y="1766955"/>
                  </a:lnTo>
                  <a:lnTo>
                    <a:pt x="1785356" y="1759973"/>
                  </a:lnTo>
                  <a:lnTo>
                    <a:pt x="1791069" y="1752356"/>
                  </a:lnTo>
                  <a:lnTo>
                    <a:pt x="1796782" y="1744739"/>
                  </a:lnTo>
                  <a:lnTo>
                    <a:pt x="1801861" y="1736805"/>
                  </a:lnTo>
                  <a:lnTo>
                    <a:pt x="1806621" y="1728235"/>
                  </a:lnTo>
                  <a:lnTo>
                    <a:pt x="1810748" y="1719666"/>
                  </a:lnTo>
                  <a:lnTo>
                    <a:pt x="1814874" y="1710780"/>
                  </a:lnTo>
                  <a:lnTo>
                    <a:pt x="1818683" y="1702211"/>
                  </a:lnTo>
                  <a:lnTo>
                    <a:pt x="1821857" y="1692689"/>
                  </a:lnTo>
                  <a:lnTo>
                    <a:pt x="1824396" y="1683168"/>
                  </a:lnTo>
                  <a:lnTo>
                    <a:pt x="1826617" y="1673647"/>
                  </a:lnTo>
                  <a:lnTo>
                    <a:pt x="1828522" y="1663808"/>
                  </a:lnTo>
                  <a:lnTo>
                    <a:pt x="1829474" y="1653970"/>
                  </a:lnTo>
                  <a:lnTo>
                    <a:pt x="1830109" y="1643814"/>
                  </a:lnTo>
                  <a:lnTo>
                    <a:pt x="1830426" y="1633658"/>
                  </a:lnTo>
                  <a:lnTo>
                    <a:pt x="1830426" y="1113162"/>
                  </a:lnTo>
                  <a:lnTo>
                    <a:pt x="1830426" y="773570"/>
                  </a:lnTo>
                  <a:lnTo>
                    <a:pt x="1947863" y="656458"/>
                  </a:lnTo>
                  <a:lnTo>
                    <a:pt x="1947863" y="1738391"/>
                  </a:lnTo>
                  <a:lnTo>
                    <a:pt x="1947546" y="1748865"/>
                  </a:lnTo>
                  <a:lnTo>
                    <a:pt x="1946911" y="1758704"/>
                  </a:lnTo>
                  <a:lnTo>
                    <a:pt x="1945324" y="1768860"/>
                  </a:lnTo>
                  <a:lnTo>
                    <a:pt x="1943419" y="1778063"/>
                  </a:lnTo>
                  <a:lnTo>
                    <a:pt x="1941198" y="1787902"/>
                  </a:lnTo>
                  <a:lnTo>
                    <a:pt x="1938659" y="1797423"/>
                  </a:lnTo>
                  <a:lnTo>
                    <a:pt x="1935802" y="1806627"/>
                  </a:lnTo>
                  <a:lnTo>
                    <a:pt x="1932311" y="1815831"/>
                  </a:lnTo>
                  <a:lnTo>
                    <a:pt x="1928184" y="1824400"/>
                  </a:lnTo>
                  <a:lnTo>
                    <a:pt x="1923741" y="1832969"/>
                  </a:lnTo>
                  <a:lnTo>
                    <a:pt x="1918980" y="1841221"/>
                  </a:lnTo>
                  <a:lnTo>
                    <a:pt x="1913902" y="1849156"/>
                  </a:lnTo>
                  <a:lnTo>
                    <a:pt x="1908188" y="1856773"/>
                  </a:lnTo>
                  <a:lnTo>
                    <a:pt x="1902475" y="1864707"/>
                  </a:lnTo>
                  <a:lnTo>
                    <a:pt x="1896127" y="1871689"/>
                  </a:lnTo>
                  <a:lnTo>
                    <a:pt x="1889462" y="1878671"/>
                  </a:lnTo>
                  <a:lnTo>
                    <a:pt x="1882797" y="1885336"/>
                  </a:lnTo>
                  <a:lnTo>
                    <a:pt x="1875497" y="1891366"/>
                  </a:lnTo>
                  <a:lnTo>
                    <a:pt x="1868197" y="1897397"/>
                  </a:lnTo>
                  <a:lnTo>
                    <a:pt x="1860579" y="1902792"/>
                  </a:lnTo>
                  <a:lnTo>
                    <a:pt x="1852327" y="1907870"/>
                  </a:lnTo>
                  <a:lnTo>
                    <a:pt x="1844074" y="1912631"/>
                  </a:lnTo>
                  <a:lnTo>
                    <a:pt x="1835187" y="1917074"/>
                  </a:lnTo>
                  <a:lnTo>
                    <a:pt x="1826617" y="1920882"/>
                  </a:lnTo>
                  <a:lnTo>
                    <a:pt x="1817413" y="1924691"/>
                  </a:lnTo>
                  <a:lnTo>
                    <a:pt x="1808209" y="1927865"/>
                  </a:lnTo>
                  <a:lnTo>
                    <a:pt x="1799004" y="1930404"/>
                  </a:lnTo>
                  <a:lnTo>
                    <a:pt x="1789482" y="1932625"/>
                  </a:lnTo>
                  <a:lnTo>
                    <a:pt x="1779643" y="1934530"/>
                  </a:lnTo>
                  <a:lnTo>
                    <a:pt x="1769803" y="1935482"/>
                  </a:lnTo>
                  <a:lnTo>
                    <a:pt x="1759647" y="1936434"/>
                  </a:lnTo>
                  <a:lnTo>
                    <a:pt x="1749173" y="1936751"/>
                  </a:lnTo>
                  <a:lnTo>
                    <a:pt x="198373" y="1936751"/>
                  </a:lnTo>
                  <a:lnTo>
                    <a:pt x="188216" y="1936434"/>
                  </a:lnTo>
                  <a:lnTo>
                    <a:pt x="178377" y="1935482"/>
                  </a:lnTo>
                  <a:lnTo>
                    <a:pt x="168538" y="1934530"/>
                  </a:lnTo>
                  <a:lnTo>
                    <a:pt x="158699" y="1932625"/>
                  </a:lnTo>
                  <a:lnTo>
                    <a:pt x="148859" y="1930404"/>
                  </a:lnTo>
                  <a:lnTo>
                    <a:pt x="139655" y="1927865"/>
                  </a:lnTo>
                  <a:lnTo>
                    <a:pt x="130133" y="1924691"/>
                  </a:lnTo>
                  <a:lnTo>
                    <a:pt x="121246" y="1920882"/>
                  </a:lnTo>
                  <a:lnTo>
                    <a:pt x="112359" y="1917074"/>
                  </a:lnTo>
                  <a:lnTo>
                    <a:pt x="103789" y="1912631"/>
                  </a:lnTo>
                  <a:lnTo>
                    <a:pt x="95537" y="1907870"/>
                  </a:lnTo>
                  <a:lnTo>
                    <a:pt x="87602" y="1902792"/>
                  </a:lnTo>
                  <a:lnTo>
                    <a:pt x="79984" y="1897397"/>
                  </a:lnTo>
                  <a:lnTo>
                    <a:pt x="72049" y="1891366"/>
                  </a:lnTo>
                  <a:lnTo>
                    <a:pt x="65067" y="1885336"/>
                  </a:lnTo>
                  <a:lnTo>
                    <a:pt x="58084" y="1878671"/>
                  </a:lnTo>
                  <a:lnTo>
                    <a:pt x="51418" y="1871689"/>
                  </a:lnTo>
                  <a:lnTo>
                    <a:pt x="45388" y="1864707"/>
                  </a:lnTo>
                  <a:lnTo>
                    <a:pt x="39357" y="1856773"/>
                  </a:lnTo>
                  <a:lnTo>
                    <a:pt x="33962" y="1849156"/>
                  </a:lnTo>
                  <a:lnTo>
                    <a:pt x="28883" y="1841221"/>
                  </a:lnTo>
                  <a:lnTo>
                    <a:pt x="24122" y="1832969"/>
                  </a:lnTo>
                  <a:lnTo>
                    <a:pt x="19679" y="1824400"/>
                  </a:lnTo>
                  <a:lnTo>
                    <a:pt x="15870" y="1815831"/>
                  </a:lnTo>
                  <a:lnTo>
                    <a:pt x="12061" y="1806627"/>
                  </a:lnTo>
                  <a:lnTo>
                    <a:pt x="8887" y="1797423"/>
                  </a:lnTo>
                  <a:lnTo>
                    <a:pt x="6348" y="1787902"/>
                  </a:lnTo>
                  <a:lnTo>
                    <a:pt x="4126" y="1778063"/>
                  </a:lnTo>
                  <a:lnTo>
                    <a:pt x="2222" y="1768860"/>
                  </a:lnTo>
                  <a:lnTo>
                    <a:pt x="1270" y="1758704"/>
                  </a:lnTo>
                  <a:lnTo>
                    <a:pt x="318" y="1748865"/>
                  </a:lnTo>
                  <a:lnTo>
                    <a:pt x="0" y="1738391"/>
                  </a:lnTo>
                  <a:lnTo>
                    <a:pt x="0" y="517448"/>
                  </a:lnTo>
                  <a:lnTo>
                    <a:pt x="318" y="507292"/>
                  </a:lnTo>
                  <a:lnTo>
                    <a:pt x="1270" y="497453"/>
                  </a:lnTo>
                  <a:lnTo>
                    <a:pt x="2222" y="487297"/>
                  </a:lnTo>
                  <a:lnTo>
                    <a:pt x="4126" y="477776"/>
                  </a:lnTo>
                  <a:lnTo>
                    <a:pt x="6348" y="467937"/>
                  </a:lnTo>
                  <a:lnTo>
                    <a:pt x="8887" y="458416"/>
                  </a:lnTo>
                  <a:lnTo>
                    <a:pt x="12061" y="449212"/>
                  </a:lnTo>
                  <a:lnTo>
                    <a:pt x="15870" y="440008"/>
                  </a:lnTo>
                  <a:lnTo>
                    <a:pt x="19679" y="431439"/>
                  </a:lnTo>
                  <a:lnTo>
                    <a:pt x="24122" y="423187"/>
                  </a:lnTo>
                  <a:lnTo>
                    <a:pt x="28883" y="414618"/>
                  </a:lnTo>
                  <a:lnTo>
                    <a:pt x="33962" y="406684"/>
                  </a:lnTo>
                  <a:lnTo>
                    <a:pt x="39357" y="399067"/>
                  </a:lnTo>
                  <a:lnTo>
                    <a:pt x="45388" y="391450"/>
                  </a:lnTo>
                  <a:lnTo>
                    <a:pt x="51418" y="384150"/>
                  </a:lnTo>
                  <a:lnTo>
                    <a:pt x="58084" y="377168"/>
                  </a:lnTo>
                  <a:lnTo>
                    <a:pt x="65067" y="370503"/>
                  </a:lnTo>
                  <a:lnTo>
                    <a:pt x="72049" y="364473"/>
                  </a:lnTo>
                  <a:lnTo>
                    <a:pt x="79984" y="358443"/>
                  </a:lnTo>
                  <a:lnTo>
                    <a:pt x="87602" y="353047"/>
                  </a:lnTo>
                  <a:lnTo>
                    <a:pt x="95537" y="347969"/>
                  </a:lnTo>
                  <a:lnTo>
                    <a:pt x="103789" y="343209"/>
                  </a:lnTo>
                  <a:lnTo>
                    <a:pt x="112359" y="338766"/>
                  </a:lnTo>
                  <a:lnTo>
                    <a:pt x="121246" y="334957"/>
                  </a:lnTo>
                  <a:lnTo>
                    <a:pt x="130133" y="331149"/>
                  </a:lnTo>
                  <a:lnTo>
                    <a:pt x="139655" y="328292"/>
                  </a:lnTo>
                  <a:lnTo>
                    <a:pt x="148859" y="325436"/>
                  </a:lnTo>
                  <a:lnTo>
                    <a:pt x="158699" y="323214"/>
                  </a:lnTo>
                  <a:lnTo>
                    <a:pt x="168538" y="321310"/>
                  </a:lnTo>
                  <a:lnTo>
                    <a:pt x="178377" y="320358"/>
                  </a:lnTo>
                  <a:lnTo>
                    <a:pt x="188216" y="319723"/>
                  </a:lnTo>
                  <a:lnTo>
                    <a:pt x="198373" y="319088"/>
                  </a:lnTo>
                  <a:close/>
                  <a:moveTo>
                    <a:pt x="2076641" y="106363"/>
                  </a:moveTo>
                  <a:lnTo>
                    <a:pt x="2082030" y="106363"/>
                  </a:lnTo>
                  <a:lnTo>
                    <a:pt x="2087102" y="106363"/>
                  </a:lnTo>
                  <a:lnTo>
                    <a:pt x="2092174" y="106679"/>
                  </a:lnTo>
                  <a:lnTo>
                    <a:pt x="2097246" y="107313"/>
                  </a:lnTo>
                  <a:lnTo>
                    <a:pt x="2102318" y="108263"/>
                  </a:lnTo>
                  <a:lnTo>
                    <a:pt x="2107390" y="109213"/>
                  </a:lnTo>
                  <a:lnTo>
                    <a:pt x="2112145" y="110797"/>
                  </a:lnTo>
                  <a:lnTo>
                    <a:pt x="2117217" y="112064"/>
                  </a:lnTo>
                  <a:lnTo>
                    <a:pt x="2121972" y="113965"/>
                  </a:lnTo>
                  <a:lnTo>
                    <a:pt x="2126727" y="116182"/>
                  </a:lnTo>
                  <a:lnTo>
                    <a:pt x="2131482" y="118399"/>
                  </a:lnTo>
                  <a:lnTo>
                    <a:pt x="2136237" y="120933"/>
                  </a:lnTo>
                  <a:lnTo>
                    <a:pt x="2140358" y="123784"/>
                  </a:lnTo>
                  <a:lnTo>
                    <a:pt x="2144796" y="126634"/>
                  </a:lnTo>
                  <a:lnTo>
                    <a:pt x="2148916" y="130119"/>
                  </a:lnTo>
                  <a:lnTo>
                    <a:pt x="2153354" y="133603"/>
                  </a:lnTo>
                  <a:lnTo>
                    <a:pt x="2157158" y="137087"/>
                  </a:lnTo>
                  <a:lnTo>
                    <a:pt x="2166351" y="146589"/>
                  </a:lnTo>
                  <a:lnTo>
                    <a:pt x="2169838" y="150707"/>
                  </a:lnTo>
                  <a:lnTo>
                    <a:pt x="2173642" y="154825"/>
                  </a:lnTo>
                  <a:lnTo>
                    <a:pt x="2176812" y="158626"/>
                  </a:lnTo>
                  <a:lnTo>
                    <a:pt x="2179665" y="163060"/>
                  </a:lnTo>
                  <a:lnTo>
                    <a:pt x="2182835" y="167811"/>
                  </a:lnTo>
                  <a:lnTo>
                    <a:pt x="2185371" y="172246"/>
                  </a:lnTo>
                  <a:lnTo>
                    <a:pt x="2187273" y="176997"/>
                  </a:lnTo>
                  <a:lnTo>
                    <a:pt x="2189492" y="181748"/>
                  </a:lnTo>
                  <a:lnTo>
                    <a:pt x="2191394" y="186183"/>
                  </a:lnTo>
                  <a:lnTo>
                    <a:pt x="2192979" y="191567"/>
                  </a:lnTo>
                  <a:lnTo>
                    <a:pt x="2194247" y="196002"/>
                  </a:lnTo>
                  <a:lnTo>
                    <a:pt x="2195515" y="201387"/>
                  </a:lnTo>
                  <a:lnTo>
                    <a:pt x="2196149" y="206454"/>
                  </a:lnTo>
                  <a:lnTo>
                    <a:pt x="2196783" y="211522"/>
                  </a:lnTo>
                  <a:lnTo>
                    <a:pt x="2197100" y="216590"/>
                  </a:lnTo>
                  <a:lnTo>
                    <a:pt x="2197100" y="221658"/>
                  </a:lnTo>
                  <a:lnTo>
                    <a:pt x="2197100" y="226726"/>
                  </a:lnTo>
                  <a:lnTo>
                    <a:pt x="2196783" y="231794"/>
                  </a:lnTo>
                  <a:lnTo>
                    <a:pt x="2196149" y="236862"/>
                  </a:lnTo>
                  <a:lnTo>
                    <a:pt x="2195515" y="241613"/>
                  </a:lnTo>
                  <a:lnTo>
                    <a:pt x="2194247" y="246681"/>
                  </a:lnTo>
                  <a:lnTo>
                    <a:pt x="2192979" y="251749"/>
                  </a:lnTo>
                  <a:lnTo>
                    <a:pt x="2191394" y="256500"/>
                  </a:lnTo>
                  <a:lnTo>
                    <a:pt x="2189492" y="261251"/>
                  </a:lnTo>
                  <a:lnTo>
                    <a:pt x="2187273" y="266319"/>
                  </a:lnTo>
                  <a:lnTo>
                    <a:pt x="2185371" y="270754"/>
                  </a:lnTo>
                  <a:lnTo>
                    <a:pt x="2182835" y="275505"/>
                  </a:lnTo>
                  <a:lnTo>
                    <a:pt x="2179665" y="279623"/>
                  </a:lnTo>
                  <a:lnTo>
                    <a:pt x="2176812" y="284057"/>
                  </a:lnTo>
                  <a:lnTo>
                    <a:pt x="2173642" y="288492"/>
                  </a:lnTo>
                  <a:lnTo>
                    <a:pt x="2169838" y="292609"/>
                  </a:lnTo>
                  <a:lnTo>
                    <a:pt x="2166351" y="296410"/>
                  </a:lnTo>
                  <a:lnTo>
                    <a:pt x="1970764" y="491843"/>
                  </a:lnTo>
                  <a:lnTo>
                    <a:pt x="1967277" y="495010"/>
                  </a:lnTo>
                  <a:lnTo>
                    <a:pt x="1963473" y="498178"/>
                  </a:lnTo>
                  <a:lnTo>
                    <a:pt x="1959986" y="500712"/>
                  </a:lnTo>
                  <a:lnTo>
                    <a:pt x="1956816" y="502612"/>
                  </a:lnTo>
                  <a:lnTo>
                    <a:pt x="1953329" y="504513"/>
                  </a:lnTo>
                  <a:lnTo>
                    <a:pt x="1950476" y="505463"/>
                  </a:lnTo>
                  <a:lnTo>
                    <a:pt x="1947623" y="505780"/>
                  </a:lnTo>
                  <a:lnTo>
                    <a:pt x="1944771" y="506413"/>
                  </a:lnTo>
                  <a:lnTo>
                    <a:pt x="1941918" y="505780"/>
                  </a:lnTo>
                  <a:lnTo>
                    <a:pt x="1939382" y="505463"/>
                  </a:lnTo>
                  <a:lnTo>
                    <a:pt x="1936846" y="504513"/>
                  </a:lnTo>
                  <a:lnTo>
                    <a:pt x="1933993" y="502929"/>
                  </a:lnTo>
                  <a:lnTo>
                    <a:pt x="1931457" y="501662"/>
                  </a:lnTo>
                  <a:lnTo>
                    <a:pt x="1928921" y="499445"/>
                  </a:lnTo>
                  <a:lnTo>
                    <a:pt x="1924166" y="494694"/>
                  </a:lnTo>
                  <a:lnTo>
                    <a:pt x="1919094" y="489309"/>
                  </a:lnTo>
                  <a:lnTo>
                    <a:pt x="1914022" y="482657"/>
                  </a:lnTo>
                  <a:lnTo>
                    <a:pt x="1903561" y="467770"/>
                  </a:lnTo>
                  <a:lnTo>
                    <a:pt x="1897855" y="459852"/>
                  </a:lnTo>
                  <a:lnTo>
                    <a:pt x="1891515" y="451616"/>
                  </a:lnTo>
                  <a:lnTo>
                    <a:pt x="1884541" y="443698"/>
                  </a:lnTo>
                  <a:lnTo>
                    <a:pt x="1877250" y="435779"/>
                  </a:lnTo>
                  <a:lnTo>
                    <a:pt x="1868057" y="426277"/>
                  </a:lnTo>
                  <a:lnTo>
                    <a:pt x="1859815" y="418991"/>
                  </a:lnTo>
                  <a:lnTo>
                    <a:pt x="1851890" y="412023"/>
                  </a:lnTo>
                  <a:lnTo>
                    <a:pt x="1843966" y="406005"/>
                  </a:lnTo>
                  <a:lnTo>
                    <a:pt x="1836041" y="399987"/>
                  </a:lnTo>
                  <a:lnTo>
                    <a:pt x="1820825" y="389217"/>
                  </a:lnTo>
                  <a:lnTo>
                    <a:pt x="1814485" y="384466"/>
                  </a:lnTo>
                  <a:lnTo>
                    <a:pt x="1808462" y="379398"/>
                  </a:lnTo>
                  <a:lnTo>
                    <a:pt x="1804024" y="374647"/>
                  </a:lnTo>
                  <a:lnTo>
                    <a:pt x="1802122" y="372113"/>
                  </a:lnTo>
                  <a:lnTo>
                    <a:pt x="1800220" y="369579"/>
                  </a:lnTo>
                  <a:lnTo>
                    <a:pt x="1798635" y="367045"/>
                  </a:lnTo>
                  <a:lnTo>
                    <a:pt x="1798001" y="364511"/>
                  </a:lnTo>
                  <a:lnTo>
                    <a:pt x="1797367" y="361660"/>
                  </a:lnTo>
                  <a:lnTo>
                    <a:pt x="1797050" y="359126"/>
                  </a:lnTo>
                  <a:lnTo>
                    <a:pt x="1797367" y="355959"/>
                  </a:lnTo>
                  <a:lnTo>
                    <a:pt x="1797684" y="353108"/>
                  </a:lnTo>
                  <a:lnTo>
                    <a:pt x="1798635" y="349941"/>
                  </a:lnTo>
                  <a:lnTo>
                    <a:pt x="1800220" y="346773"/>
                  </a:lnTo>
                  <a:lnTo>
                    <a:pt x="1802439" y="343289"/>
                  </a:lnTo>
                  <a:lnTo>
                    <a:pt x="1804975" y="340122"/>
                  </a:lnTo>
                  <a:lnTo>
                    <a:pt x="1807828" y="336637"/>
                  </a:lnTo>
                  <a:lnTo>
                    <a:pt x="1811632" y="332520"/>
                  </a:lnTo>
                  <a:lnTo>
                    <a:pt x="2006902" y="137087"/>
                  </a:lnTo>
                  <a:lnTo>
                    <a:pt x="2011023" y="133603"/>
                  </a:lnTo>
                  <a:lnTo>
                    <a:pt x="2014827" y="130119"/>
                  </a:lnTo>
                  <a:lnTo>
                    <a:pt x="2019265" y="126634"/>
                  </a:lnTo>
                  <a:lnTo>
                    <a:pt x="2023703" y="123784"/>
                  </a:lnTo>
                  <a:lnTo>
                    <a:pt x="2028141" y="120933"/>
                  </a:lnTo>
                  <a:lnTo>
                    <a:pt x="2032896" y="118399"/>
                  </a:lnTo>
                  <a:lnTo>
                    <a:pt x="2037017" y="116182"/>
                  </a:lnTo>
                  <a:lnTo>
                    <a:pt x="2041772" y="113965"/>
                  </a:lnTo>
                  <a:lnTo>
                    <a:pt x="2046843" y="112064"/>
                  </a:lnTo>
                  <a:lnTo>
                    <a:pt x="2051598" y="110797"/>
                  </a:lnTo>
                  <a:lnTo>
                    <a:pt x="2056670" y="109213"/>
                  </a:lnTo>
                  <a:lnTo>
                    <a:pt x="2061425" y="108263"/>
                  </a:lnTo>
                  <a:lnTo>
                    <a:pt x="2066497" y="107313"/>
                  </a:lnTo>
                  <a:lnTo>
                    <a:pt x="2071569" y="106679"/>
                  </a:lnTo>
                  <a:lnTo>
                    <a:pt x="2076641" y="106363"/>
                  </a:lnTo>
                  <a:close/>
                  <a:moveTo>
                    <a:pt x="2213628" y="19050"/>
                  </a:moveTo>
                  <a:lnTo>
                    <a:pt x="2219371" y="19369"/>
                  </a:lnTo>
                  <a:lnTo>
                    <a:pt x="2225751" y="20007"/>
                  </a:lnTo>
                  <a:lnTo>
                    <a:pt x="2231493" y="21602"/>
                  </a:lnTo>
                  <a:lnTo>
                    <a:pt x="2237236" y="23516"/>
                  </a:lnTo>
                  <a:lnTo>
                    <a:pt x="2242978" y="26387"/>
                  </a:lnTo>
                  <a:lnTo>
                    <a:pt x="2248401" y="29258"/>
                  </a:lnTo>
                  <a:lnTo>
                    <a:pt x="2253506" y="33087"/>
                  </a:lnTo>
                  <a:lnTo>
                    <a:pt x="2258291" y="37234"/>
                  </a:lnTo>
                  <a:lnTo>
                    <a:pt x="2262757" y="42019"/>
                  </a:lnTo>
                  <a:lnTo>
                    <a:pt x="2266266" y="47123"/>
                  </a:lnTo>
                  <a:lnTo>
                    <a:pt x="2269457" y="52547"/>
                  </a:lnTo>
                  <a:lnTo>
                    <a:pt x="2272009" y="58608"/>
                  </a:lnTo>
                  <a:lnTo>
                    <a:pt x="2273923" y="64350"/>
                  </a:lnTo>
                  <a:lnTo>
                    <a:pt x="2275518" y="70412"/>
                  </a:lnTo>
                  <a:lnTo>
                    <a:pt x="2276475" y="76154"/>
                  </a:lnTo>
                  <a:lnTo>
                    <a:pt x="2276475" y="82216"/>
                  </a:lnTo>
                  <a:lnTo>
                    <a:pt x="2276475" y="88277"/>
                  </a:lnTo>
                  <a:lnTo>
                    <a:pt x="2275518" y="94338"/>
                  </a:lnTo>
                  <a:lnTo>
                    <a:pt x="2273923" y="100400"/>
                  </a:lnTo>
                  <a:lnTo>
                    <a:pt x="2272009" y="106142"/>
                  </a:lnTo>
                  <a:lnTo>
                    <a:pt x="2269457" y="111565"/>
                  </a:lnTo>
                  <a:lnTo>
                    <a:pt x="2266266" y="117308"/>
                  </a:lnTo>
                  <a:lnTo>
                    <a:pt x="2262757" y="122412"/>
                  </a:lnTo>
                  <a:lnTo>
                    <a:pt x="2258291" y="126878"/>
                  </a:lnTo>
                  <a:lnTo>
                    <a:pt x="2241064" y="144105"/>
                  </a:lnTo>
                  <a:lnTo>
                    <a:pt x="2236598" y="148253"/>
                  </a:lnTo>
                  <a:lnTo>
                    <a:pt x="2232769" y="150805"/>
                  </a:lnTo>
                  <a:lnTo>
                    <a:pt x="2230855" y="151443"/>
                  </a:lnTo>
                  <a:lnTo>
                    <a:pt x="2228941" y="152400"/>
                  </a:lnTo>
                  <a:lnTo>
                    <a:pt x="2227346" y="152400"/>
                  </a:lnTo>
                  <a:lnTo>
                    <a:pt x="2225751" y="152400"/>
                  </a:lnTo>
                  <a:lnTo>
                    <a:pt x="2224156" y="152081"/>
                  </a:lnTo>
                  <a:lnTo>
                    <a:pt x="2222880" y="151443"/>
                  </a:lnTo>
                  <a:lnTo>
                    <a:pt x="2220009" y="149848"/>
                  </a:lnTo>
                  <a:lnTo>
                    <a:pt x="2217456" y="147295"/>
                  </a:lnTo>
                  <a:lnTo>
                    <a:pt x="2214904" y="143786"/>
                  </a:lnTo>
                  <a:lnTo>
                    <a:pt x="2212352" y="140277"/>
                  </a:lnTo>
                  <a:lnTo>
                    <a:pt x="2209800" y="135811"/>
                  </a:lnTo>
                  <a:lnTo>
                    <a:pt x="2204058" y="126240"/>
                  </a:lnTo>
                  <a:lnTo>
                    <a:pt x="2201186" y="121455"/>
                  </a:lnTo>
                  <a:lnTo>
                    <a:pt x="2197358" y="116351"/>
                  </a:lnTo>
                  <a:lnTo>
                    <a:pt x="2193530" y="111246"/>
                  </a:lnTo>
                  <a:lnTo>
                    <a:pt x="2189064" y="106461"/>
                  </a:lnTo>
                  <a:lnTo>
                    <a:pt x="2184278" y="101995"/>
                  </a:lnTo>
                  <a:lnTo>
                    <a:pt x="2179493" y="98167"/>
                  </a:lnTo>
                  <a:lnTo>
                    <a:pt x="2174389" y="94657"/>
                  </a:lnTo>
                  <a:lnTo>
                    <a:pt x="2169285" y="91467"/>
                  </a:lnTo>
                  <a:lnTo>
                    <a:pt x="2159714" y="85725"/>
                  </a:lnTo>
                  <a:lnTo>
                    <a:pt x="2155248" y="83173"/>
                  </a:lnTo>
                  <a:lnTo>
                    <a:pt x="2151739" y="80620"/>
                  </a:lnTo>
                  <a:lnTo>
                    <a:pt x="2148229" y="78068"/>
                  </a:lnTo>
                  <a:lnTo>
                    <a:pt x="2145677" y="75516"/>
                  </a:lnTo>
                  <a:lnTo>
                    <a:pt x="2144082" y="72964"/>
                  </a:lnTo>
                  <a:lnTo>
                    <a:pt x="2143763" y="71369"/>
                  </a:lnTo>
                  <a:lnTo>
                    <a:pt x="2143125" y="69774"/>
                  </a:lnTo>
                  <a:lnTo>
                    <a:pt x="2143125" y="68179"/>
                  </a:lnTo>
                  <a:lnTo>
                    <a:pt x="2143763" y="66584"/>
                  </a:lnTo>
                  <a:lnTo>
                    <a:pt x="2144082" y="64669"/>
                  </a:lnTo>
                  <a:lnTo>
                    <a:pt x="2144720" y="63074"/>
                  </a:lnTo>
                  <a:lnTo>
                    <a:pt x="2147591" y="59246"/>
                  </a:lnTo>
                  <a:lnTo>
                    <a:pt x="2151419" y="54780"/>
                  </a:lnTo>
                  <a:lnTo>
                    <a:pt x="2168647" y="37234"/>
                  </a:lnTo>
                  <a:lnTo>
                    <a:pt x="2173751" y="33087"/>
                  </a:lnTo>
                  <a:lnTo>
                    <a:pt x="2178855" y="29258"/>
                  </a:lnTo>
                  <a:lnTo>
                    <a:pt x="2183959" y="26387"/>
                  </a:lnTo>
                  <a:lnTo>
                    <a:pt x="2189702" y="23516"/>
                  </a:lnTo>
                  <a:lnTo>
                    <a:pt x="2195125" y="21602"/>
                  </a:lnTo>
                  <a:lnTo>
                    <a:pt x="2201506" y="20007"/>
                  </a:lnTo>
                  <a:lnTo>
                    <a:pt x="2207248" y="19369"/>
                  </a:lnTo>
                  <a:lnTo>
                    <a:pt x="2213628" y="19050"/>
                  </a:lnTo>
                  <a:close/>
                  <a:moveTo>
                    <a:pt x="1985550" y="0"/>
                  </a:moveTo>
                  <a:lnTo>
                    <a:pt x="1989686" y="0"/>
                  </a:lnTo>
                  <a:lnTo>
                    <a:pt x="1993822" y="0"/>
                  </a:lnTo>
                  <a:lnTo>
                    <a:pt x="1997640" y="634"/>
                  </a:lnTo>
                  <a:lnTo>
                    <a:pt x="2001776" y="1903"/>
                  </a:lnTo>
                  <a:lnTo>
                    <a:pt x="2005594" y="2855"/>
                  </a:lnTo>
                  <a:lnTo>
                    <a:pt x="2009411" y="4759"/>
                  </a:lnTo>
                  <a:lnTo>
                    <a:pt x="2012911" y="6980"/>
                  </a:lnTo>
                  <a:lnTo>
                    <a:pt x="2016411" y="9518"/>
                  </a:lnTo>
                  <a:lnTo>
                    <a:pt x="2019592" y="12374"/>
                  </a:lnTo>
                  <a:lnTo>
                    <a:pt x="2022456" y="15229"/>
                  </a:lnTo>
                  <a:lnTo>
                    <a:pt x="2025001" y="19037"/>
                  </a:lnTo>
                  <a:lnTo>
                    <a:pt x="2026910" y="22210"/>
                  </a:lnTo>
                  <a:lnTo>
                    <a:pt x="2028819" y="26334"/>
                  </a:lnTo>
                  <a:lnTo>
                    <a:pt x="2030091" y="29824"/>
                  </a:lnTo>
                  <a:lnTo>
                    <a:pt x="2031364" y="33949"/>
                  </a:lnTo>
                  <a:lnTo>
                    <a:pt x="2031682" y="37757"/>
                  </a:lnTo>
                  <a:lnTo>
                    <a:pt x="2032000" y="41881"/>
                  </a:lnTo>
                  <a:lnTo>
                    <a:pt x="2031682" y="46006"/>
                  </a:lnTo>
                  <a:lnTo>
                    <a:pt x="2031046" y="49813"/>
                  </a:lnTo>
                  <a:lnTo>
                    <a:pt x="2030091" y="53938"/>
                  </a:lnTo>
                  <a:lnTo>
                    <a:pt x="2028819" y="57745"/>
                  </a:lnTo>
                  <a:lnTo>
                    <a:pt x="2026910" y="61553"/>
                  </a:lnTo>
                  <a:lnTo>
                    <a:pt x="2025001" y="65043"/>
                  </a:lnTo>
                  <a:lnTo>
                    <a:pt x="2022456" y="68533"/>
                  </a:lnTo>
                  <a:lnTo>
                    <a:pt x="2019592" y="71706"/>
                  </a:lnTo>
                  <a:lnTo>
                    <a:pt x="1637177" y="453081"/>
                  </a:lnTo>
                  <a:lnTo>
                    <a:pt x="1633995" y="455937"/>
                  </a:lnTo>
                  <a:lnTo>
                    <a:pt x="1630814" y="458158"/>
                  </a:lnTo>
                  <a:lnTo>
                    <a:pt x="1626996" y="460379"/>
                  </a:lnTo>
                  <a:lnTo>
                    <a:pt x="1623496" y="462283"/>
                  </a:lnTo>
                  <a:lnTo>
                    <a:pt x="1619360" y="463552"/>
                  </a:lnTo>
                  <a:lnTo>
                    <a:pt x="1615224" y="464186"/>
                  </a:lnTo>
                  <a:lnTo>
                    <a:pt x="1611407" y="465138"/>
                  </a:lnTo>
                  <a:lnTo>
                    <a:pt x="1607271" y="465138"/>
                  </a:lnTo>
                  <a:lnTo>
                    <a:pt x="1603135" y="465138"/>
                  </a:lnTo>
                  <a:lnTo>
                    <a:pt x="1599317" y="464186"/>
                  </a:lnTo>
                  <a:lnTo>
                    <a:pt x="1595181" y="463552"/>
                  </a:lnTo>
                  <a:lnTo>
                    <a:pt x="1591681" y="462283"/>
                  </a:lnTo>
                  <a:lnTo>
                    <a:pt x="1587864" y="460379"/>
                  </a:lnTo>
                  <a:lnTo>
                    <a:pt x="1584364" y="458158"/>
                  </a:lnTo>
                  <a:lnTo>
                    <a:pt x="1580864" y="455937"/>
                  </a:lnTo>
                  <a:lnTo>
                    <a:pt x="1577683" y="453081"/>
                  </a:lnTo>
                  <a:lnTo>
                    <a:pt x="1574819" y="449591"/>
                  </a:lnTo>
                  <a:lnTo>
                    <a:pt x="1572274" y="446418"/>
                  </a:lnTo>
                  <a:lnTo>
                    <a:pt x="1570047" y="442928"/>
                  </a:lnTo>
                  <a:lnTo>
                    <a:pt x="1568138" y="439121"/>
                  </a:lnTo>
                  <a:lnTo>
                    <a:pt x="1567184" y="435314"/>
                  </a:lnTo>
                  <a:lnTo>
                    <a:pt x="1565911" y="431189"/>
                  </a:lnTo>
                  <a:lnTo>
                    <a:pt x="1565275" y="427381"/>
                  </a:lnTo>
                  <a:lnTo>
                    <a:pt x="1565275" y="423257"/>
                  </a:lnTo>
                  <a:lnTo>
                    <a:pt x="1565275" y="419132"/>
                  </a:lnTo>
                  <a:lnTo>
                    <a:pt x="1565911" y="415007"/>
                  </a:lnTo>
                  <a:lnTo>
                    <a:pt x="1567184" y="411517"/>
                  </a:lnTo>
                  <a:lnTo>
                    <a:pt x="1568138" y="407393"/>
                  </a:lnTo>
                  <a:lnTo>
                    <a:pt x="1570047" y="403902"/>
                  </a:lnTo>
                  <a:lnTo>
                    <a:pt x="1572274" y="400095"/>
                  </a:lnTo>
                  <a:lnTo>
                    <a:pt x="1574819" y="396922"/>
                  </a:lnTo>
                  <a:lnTo>
                    <a:pt x="1577683" y="393749"/>
                  </a:lnTo>
                  <a:lnTo>
                    <a:pt x="1960098" y="12374"/>
                  </a:lnTo>
                  <a:lnTo>
                    <a:pt x="1962962" y="9518"/>
                  </a:lnTo>
                  <a:lnTo>
                    <a:pt x="1966779" y="6980"/>
                  </a:lnTo>
                  <a:lnTo>
                    <a:pt x="1970279" y="4759"/>
                  </a:lnTo>
                  <a:lnTo>
                    <a:pt x="1974097" y="2855"/>
                  </a:lnTo>
                  <a:lnTo>
                    <a:pt x="1977596" y="1903"/>
                  </a:lnTo>
                  <a:lnTo>
                    <a:pt x="1981732" y="634"/>
                  </a:lnTo>
                  <a:lnTo>
                    <a:pt x="1985550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>
                <a:defRPr/>
              </a:pPr>
              <a:endParaRPr lang="zh-CN" altLang="en-US">
                <a:solidFill>
                  <a:srgbClr val="1C666E"/>
                </a:solidFill>
                <a:ea typeface="宋体" panose="02010600030101010101" pitchFamily="2" charset="-122"/>
              </a:endParaRPr>
            </a:p>
          </p:txBody>
        </p:sp>
      </p:grpSp>
      <p:grpSp>
        <p:nvGrpSpPr>
          <p:cNvPr id="349" name="组合 348"/>
          <p:cNvGrpSpPr/>
          <p:nvPr/>
        </p:nvGrpSpPr>
        <p:grpSpPr>
          <a:xfrm>
            <a:off x="9496743" y="3387581"/>
            <a:ext cx="824721" cy="674393"/>
            <a:chOff x="9201495" y="2648584"/>
            <a:chExt cx="1751489" cy="1432233"/>
          </a:xfrm>
        </p:grpSpPr>
        <p:sp>
          <p:nvSpPr>
            <p:cNvPr id="350" name="Freeform 19"/>
            <p:cNvSpPr/>
            <p:nvPr/>
          </p:nvSpPr>
          <p:spPr bwMode="auto">
            <a:xfrm>
              <a:off x="9201495" y="3164476"/>
              <a:ext cx="875744" cy="916341"/>
            </a:xfrm>
            <a:custGeom>
              <a:avLst/>
              <a:gdLst>
                <a:gd name="T0" fmla="*/ 0 w 453"/>
                <a:gd name="T1" fmla="*/ 0 h 474"/>
                <a:gd name="T2" fmla="*/ 453 w 453"/>
                <a:gd name="T3" fmla="*/ 194 h 474"/>
                <a:gd name="T4" fmla="*/ 453 w 453"/>
                <a:gd name="T5" fmla="*/ 474 h 474"/>
                <a:gd name="T6" fmla="*/ 0 w 453"/>
                <a:gd name="T7" fmla="*/ 277 h 474"/>
                <a:gd name="T8" fmla="*/ 0 w 453"/>
                <a:gd name="T9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474">
                  <a:moveTo>
                    <a:pt x="0" y="0"/>
                  </a:moveTo>
                  <a:lnTo>
                    <a:pt x="453" y="194"/>
                  </a:lnTo>
                  <a:lnTo>
                    <a:pt x="453" y="474"/>
                  </a:lnTo>
                  <a:lnTo>
                    <a:pt x="0" y="2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16" tIns="45708" rIns="91416" bIns="45708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1" name="组合 350"/>
            <p:cNvGrpSpPr/>
            <p:nvPr/>
          </p:nvGrpSpPr>
          <p:grpSpPr>
            <a:xfrm>
              <a:off x="9201497" y="2789432"/>
              <a:ext cx="1751487" cy="1291383"/>
              <a:chOff x="9120743" y="3703905"/>
              <a:chExt cx="1751943" cy="1291720"/>
            </a:xfrm>
          </p:grpSpPr>
          <p:sp>
            <p:nvSpPr>
              <p:cNvPr id="353" name="Freeform 17"/>
              <p:cNvSpPr/>
              <p:nvPr/>
            </p:nvSpPr>
            <p:spPr bwMode="auto">
              <a:xfrm>
                <a:off x="9996714" y="4079045"/>
                <a:ext cx="875972" cy="916580"/>
              </a:xfrm>
              <a:custGeom>
                <a:avLst/>
                <a:gdLst>
                  <a:gd name="T0" fmla="*/ 453 w 453"/>
                  <a:gd name="T1" fmla="*/ 0 h 474"/>
                  <a:gd name="T2" fmla="*/ 0 w 453"/>
                  <a:gd name="T3" fmla="*/ 194 h 474"/>
                  <a:gd name="T4" fmla="*/ 0 w 453"/>
                  <a:gd name="T5" fmla="*/ 474 h 474"/>
                  <a:gd name="T6" fmla="*/ 453 w 453"/>
                  <a:gd name="T7" fmla="*/ 277 h 474"/>
                  <a:gd name="T8" fmla="*/ 453 w 453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74">
                    <a:moveTo>
                      <a:pt x="453" y="0"/>
                    </a:moveTo>
                    <a:lnTo>
                      <a:pt x="0" y="194"/>
                    </a:lnTo>
                    <a:lnTo>
                      <a:pt x="0" y="474"/>
                    </a:lnTo>
                    <a:lnTo>
                      <a:pt x="453" y="277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F4B251"/>
              </a:soli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en-US" altLang="zh-CN" dirty="0" smtClean="0"/>
              </a:p>
            </p:txBody>
          </p:sp>
          <p:sp>
            <p:nvSpPr>
              <p:cNvPr id="354" name="Freeform 18"/>
              <p:cNvSpPr/>
              <p:nvPr/>
            </p:nvSpPr>
            <p:spPr bwMode="auto">
              <a:xfrm>
                <a:off x="9120743" y="4079045"/>
                <a:ext cx="875972" cy="916580"/>
              </a:xfrm>
              <a:custGeom>
                <a:avLst/>
                <a:gdLst>
                  <a:gd name="T0" fmla="*/ 0 w 453"/>
                  <a:gd name="T1" fmla="*/ 0 h 474"/>
                  <a:gd name="T2" fmla="*/ 453 w 453"/>
                  <a:gd name="T3" fmla="*/ 194 h 474"/>
                  <a:gd name="T4" fmla="*/ 453 w 453"/>
                  <a:gd name="T5" fmla="*/ 474 h 474"/>
                  <a:gd name="T6" fmla="*/ 0 w 453"/>
                  <a:gd name="T7" fmla="*/ 277 h 474"/>
                  <a:gd name="T8" fmla="*/ 0 w 453"/>
                  <a:gd name="T9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74">
                    <a:moveTo>
                      <a:pt x="0" y="0"/>
                    </a:moveTo>
                    <a:lnTo>
                      <a:pt x="453" y="194"/>
                    </a:lnTo>
                    <a:lnTo>
                      <a:pt x="453" y="474"/>
                    </a:lnTo>
                    <a:lnTo>
                      <a:pt x="0" y="2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B251"/>
              </a:soli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20"/>
              <p:cNvSpPr/>
              <p:nvPr/>
            </p:nvSpPr>
            <p:spPr bwMode="auto">
              <a:xfrm>
                <a:off x="9120743" y="3703905"/>
                <a:ext cx="1751943" cy="750280"/>
              </a:xfrm>
              <a:custGeom>
                <a:avLst/>
                <a:gdLst>
                  <a:gd name="T0" fmla="*/ 453 w 906"/>
                  <a:gd name="T1" fmla="*/ 0 h 388"/>
                  <a:gd name="T2" fmla="*/ 0 w 906"/>
                  <a:gd name="T3" fmla="*/ 194 h 388"/>
                  <a:gd name="T4" fmla="*/ 453 w 906"/>
                  <a:gd name="T5" fmla="*/ 388 h 388"/>
                  <a:gd name="T6" fmla="*/ 906 w 906"/>
                  <a:gd name="T7" fmla="*/ 194 h 388"/>
                  <a:gd name="T8" fmla="*/ 453 w 906"/>
                  <a:gd name="T9" fmla="*/ 0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6" h="388">
                    <a:moveTo>
                      <a:pt x="453" y="0"/>
                    </a:moveTo>
                    <a:lnTo>
                      <a:pt x="0" y="194"/>
                    </a:lnTo>
                    <a:lnTo>
                      <a:pt x="453" y="388"/>
                    </a:lnTo>
                    <a:lnTo>
                      <a:pt x="906" y="194"/>
                    </a:lnTo>
                    <a:lnTo>
                      <a:pt x="453" y="0"/>
                    </a:lnTo>
                    <a:close/>
                  </a:path>
                </a:pathLst>
              </a:custGeom>
              <a:gradFill>
                <a:gsLst>
                  <a:gs pos="0">
                    <a:srgbClr val="EFF0F1"/>
                  </a:gs>
                  <a:gs pos="100000">
                    <a:srgbClr val="F9F9F9"/>
                  </a:gs>
                </a:gsLst>
                <a:lin ang="16800000" scaled="0"/>
              </a:gradFill>
              <a:ln>
                <a:noFill/>
              </a:ln>
            </p:spPr>
            <p:txBody>
              <a:bodyPr vert="horz" wrap="square" lIns="91416" tIns="45708" rIns="91416" bIns="45708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2" name="KSO_Shape"/>
            <p:cNvSpPr/>
            <p:nvPr/>
          </p:nvSpPr>
          <p:spPr bwMode="auto">
            <a:xfrm>
              <a:off x="9780385" y="2648584"/>
              <a:ext cx="574118" cy="551153"/>
            </a:xfrm>
            <a:custGeom>
              <a:avLst/>
              <a:gdLst>
                <a:gd name="T0" fmla="*/ 1618108 w 3816350"/>
                <a:gd name="T1" fmla="*/ 3491708 h 3665538"/>
                <a:gd name="T2" fmla="*/ 3711914 w 3816350"/>
                <a:gd name="T3" fmla="*/ 3515947 h 3665538"/>
                <a:gd name="T4" fmla="*/ 1938033 w 3816350"/>
                <a:gd name="T5" fmla="*/ 3320852 h 3665538"/>
                <a:gd name="T6" fmla="*/ 2466975 w 3816350"/>
                <a:gd name="T7" fmla="*/ 3464378 h 3665538"/>
                <a:gd name="T8" fmla="*/ 1420823 w 3816350"/>
                <a:gd name="T9" fmla="*/ 3514907 h 3665538"/>
                <a:gd name="T10" fmla="*/ 1072366 w 3816350"/>
                <a:gd name="T11" fmla="*/ 3448171 h 3665538"/>
                <a:gd name="T12" fmla="*/ 350995 w 3816350"/>
                <a:gd name="T13" fmla="*/ 3613421 h 3665538"/>
                <a:gd name="T14" fmla="*/ 2826009 w 3816350"/>
                <a:gd name="T15" fmla="*/ 3416327 h 3665538"/>
                <a:gd name="T16" fmla="*/ 3710327 w 3816350"/>
                <a:gd name="T17" fmla="*/ 3553504 h 3665538"/>
                <a:gd name="T18" fmla="*/ 1625482 w 3816350"/>
                <a:gd name="T19" fmla="*/ 3379536 h 3665538"/>
                <a:gd name="T20" fmla="*/ 2426374 w 3816350"/>
                <a:gd name="T21" fmla="*/ 3213000 h 3665538"/>
                <a:gd name="T22" fmla="*/ 771525 w 3816350"/>
                <a:gd name="T23" fmla="*/ 3205163 h 3665538"/>
                <a:gd name="T24" fmla="*/ 1067953 w 3816350"/>
                <a:gd name="T25" fmla="*/ 3277053 h 3665538"/>
                <a:gd name="T26" fmla="*/ 784892 w 3816350"/>
                <a:gd name="T27" fmla="*/ 3451540 h 3665538"/>
                <a:gd name="T28" fmla="*/ 2490788 w 3816350"/>
                <a:gd name="T29" fmla="*/ 3116568 h 3665538"/>
                <a:gd name="T30" fmla="*/ 1449375 w 3816350"/>
                <a:gd name="T31" fmla="*/ 3307847 h 3665538"/>
                <a:gd name="T32" fmla="*/ 2434307 w 3816350"/>
                <a:gd name="T33" fmla="*/ 3163198 h 3665538"/>
                <a:gd name="T34" fmla="*/ 3783974 w 3816350"/>
                <a:gd name="T35" fmla="*/ 3278823 h 3665538"/>
                <a:gd name="T36" fmla="*/ 2635250 w 3816350"/>
                <a:gd name="T37" fmla="*/ 3206432 h 3665538"/>
                <a:gd name="T38" fmla="*/ 3815080 w 3816350"/>
                <a:gd name="T39" fmla="*/ 3040062 h 3665538"/>
                <a:gd name="T40" fmla="*/ 2866956 w 3816350"/>
                <a:gd name="T41" fmla="*/ 3006725 h 3665538"/>
                <a:gd name="T42" fmla="*/ 657993 w 3816350"/>
                <a:gd name="T43" fmla="*/ 3196983 h 3665538"/>
                <a:gd name="T44" fmla="*/ 872062 w 3816350"/>
                <a:gd name="T45" fmla="*/ 3214746 h 3665538"/>
                <a:gd name="T46" fmla="*/ 825374 w 3816350"/>
                <a:gd name="T47" fmla="*/ 2994614 h 3665538"/>
                <a:gd name="T48" fmla="*/ 1190307 w 3816350"/>
                <a:gd name="T49" fmla="*/ 3120223 h 3665538"/>
                <a:gd name="T50" fmla="*/ 273368 w 3816350"/>
                <a:gd name="T51" fmla="*/ 3120223 h 3665538"/>
                <a:gd name="T52" fmla="*/ 1472924 w 3816350"/>
                <a:gd name="T53" fmla="*/ 2958852 h 3665538"/>
                <a:gd name="T54" fmla="*/ 2445690 w 3816350"/>
                <a:gd name="T55" fmla="*/ 3096148 h 3665538"/>
                <a:gd name="T56" fmla="*/ 1403350 w 3816350"/>
                <a:gd name="T57" fmla="*/ 2909186 h 3665538"/>
                <a:gd name="T58" fmla="*/ 3767144 w 3816350"/>
                <a:gd name="T59" fmla="*/ 2880042 h 3665538"/>
                <a:gd name="T60" fmla="*/ 2660954 w 3816350"/>
                <a:gd name="T61" fmla="*/ 3062923 h 3665538"/>
                <a:gd name="T62" fmla="*/ 2077078 w 3816350"/>
                <a:gd name="T63" fmla="*/ 2755988 h 3665538"/>
                <a:gd name="T64" fmla="*/ 2064323 w 3816350"/>
                <a:gd name="T65" fmla="*/ 3023556 h 3665538"/>
                <a:gd name="T66" fmla="*/ 1553136 w 3816350"/>
                <a:gd name="T67" fmla="*/ 2926811 h 3665538"/>
                <a:gd name="T68" fmla="*/ 2489519 w 3816350"/>
                <a:gd name="T69" fmla="*/ 2707310 h 3665538"/>
                <a:gd name="T70" fmla="*/ 1846579 w 3816350"/>
                <a:gd name="T71" fmla="*/ 2621224 h 3665538"/>
                <a:gd name="T72" fmla="*/ 3411957 w 3816350"/>
                <a:gd name="T73" fmla="*/ 2738921 h 3665538"/>
                <a:gd name="T74" fmla="*/ 3080259 w 3816350"/>
                <a:gd name="T75" fmla="*/ 2936880 h 3665538"/>
                <a:gd name="T76" fmla="*/ 1829436 w 3816350"/>
                <a:gd name="T77" fmla="*/ 2582778 h 3665538"/>
                <a:gd name="T78" fmla="*/ 1856740 w 3816350"/>
                <a:gd name="T79" fmla="*/ 2801747 h 3665538"/>
                <a:gd name="T80" fmla="*/ 2088516 w 3816350"/>
                <a:gd name="T81" fmla="*/ 2619751 h 3665538"/>
                <a:gd name="T82" fmla="*/ 2403793 w 3816350"/>
                <a:gd name="T83" fmla="*/ 2645568 h 3665538"/>
                <a:gd name="T84" fmla="*/ 1545273 w 3816350"/>
                <a:gd name="T85" fmla="*/ 2758080 h 3665538"/>
                <a:gd name="T86" fmla="*/ 2737140 w 3816350"/>
                <a:gd name="T87" fmla="*/ 2576196 h 3665538"/>
                <a:gd name="T88" fmla="*/ 3655103 w 3816350"/>
                <a:gd name="T89" fmla="*/ 2636838 h 3665538"/>
                <a:gd name="T90" fmla="*/ 2771738 w 3816350"/>
                <a:gd name="T91" fmla="*/ 2448243 h 3665538"/>
                <a:gd name="T92" fmla="*/ 2989478 w 3816350"/>
                <a:gd name="T93" fmla="*/ 2307907 h 3665538"/>
                <a:gd name="T94" fmla="*/ 2867591 w 3816350"/>
                <a:gd name="T95" fmla="*/ 2234247 h 3665538"/>
                <a:gd name="T96" fmla="*/ 3696043 w 3816350"/>
                <a:gd name="T97" fmla="*/ 2367598 h 3665538"/>
                <a:gd name="T98" fmla="*/ 3314856 w 3816350"/>
                <a:gd name="T99" fmla="*/ 1892183 h 3665538"/>
                <a:gd name="T100" fmla="*/ 2974884 w 3816350"/>
                <a:gd name="T101" fmla="*/ 2068371 h 3665538"/>
                <a:gd name="T102" fmla="*/ 3799844 w 3816350"/>
                <a:gd name="T103" fmla="*/ 2062969 h 3665538"/>
                <a:gd name="T104" fmla="*/ 2637789 w 3816350"/>
                <a:gd name="T105" fmla="*/ 2027696 h 3665538"/>
                <a:gd name="T106" fmla="*/ 3189458 w 3816350"/>
                <a:gd name="T107" fmla="*/ 1697313 h 3665538"/>
                <a:gd name="T108" fmla="*/ 3015840 w 3816350"/>
                <a:gd name="T109" fmla="*/ 1948969 h 3665538"/>
                <a:gd name="T110" fmla="*/ 3354189 w 3816350"/>
                <a:gd name="T111" fmla="*/ 1860541 h 3665538"/>
                <a:gd name="T112" fmla="*/ 3468771 w 3816350"/>
                <a:gd name="T113" fmla="*/ 1695411 h 3665538"/>
                <a:gd name="T114" fmla="*/ 3173905 w 3816350"/>
                <a:gd name="T115" fmla="*/ 2035495 h 3665538"/>
                <a:gd name="T116" fmla="*/ 3074241 w 3816350"/>
                <a:gd name="T117" fmla="*/ 1681466 h 3665538"/>
                <a:gd name="T118" fmla="*/ 3386120 w 3816350"/>
                <a:gd name="T119" fmla="*/ 1131189 h 3665538"/>
                <a:gd name="T120" fmla="*/ 254975 w 3816350"/>
                <a:gd name="T121" fmla="*/ 2785759 h 3665538"/>
                <a:gd name="T122" fmla="*/ 1131353 w 3816350"/>
                <a:gd name="T123" fmla="*/ 1377803 h 3665538"/>
                <a:gd name="T124" fmla="*/ 2508155 w 3816350"/>
                <a:gd name="T125" fmla="*/ 314537 h 3665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6350" h="3665538">
                  <a:moveTo>
                    <a:pt x="1892592" y="3532067"/>
                  </a:moveTo>
                  <a:lnTo>
                    <a:pt x="1892592" y="3635348"/>
                  </a:lnTo>
                  <a:lnTo>
                    <a:pt x="1913877" y="3636302"/>
                  </a:lnTo>
                  <a:lnTo>
                    <a:pt x="1935480" y="3636302"/>
                  </a:lnTo>
                  <a:lnTo>
                    <a:pt x="1965343" y="3635666"/>
                  </a:lnTo>
                  <a:lnTo>
                    <a:pt x="1965343" y="3532385"/>
                  </a:lnTo>
                  <a:lnTo>
                    <a:pt x="1935480" y="3532703"/>
                  </a:lnTo>
                  <a:lnTo>
                    <a:pt x="1913877" y="3532703"/>
                  </a:lnTo>
                  <a:lnTo>
                    <a:pt x="1892592" y="3532067"/>
                  </a:lnTo>
                  <a:close/>
                  <a:moveTo>
                    <a:pt x="665284" y="3532067"/>
                  </a:moveTo>
                  <a:lnTo>
                    <a:pt x="665284" y="3635348"/>
                  </a:lnTo>
                  <a:lnTo>
                    <a:pt x="686575" y="3636302"/>
                  </a:lnTo>
                  <a:lnTo>
                    <a:pt x="708185" y="3636302"/>
                  </a:lnTo>
                  <a:lnTo>
                    <a:pt x="738374" y="3635666"/>
                  </a:lnTo>
                  <a:lnTo>
                    <a:pt x="738374" y="3532385"/>
                  </a:lnTo>
                  <a:lnTo>
                    <a:pt x="708185" y="3532703"/>
                  </a:lnTo>
                  <a:lnTo>
                    <a:pt x="686575" y="3532703"/>
                  </a:lnTo>
                  <a:lnTo>
                    <a:pt x="665284" y="3532067"/>
                  </a:lnTo>
                  <a:close/>
                  <a:moveTo>
                    <a:pt x="1746773" y="3519356"/>
                  </a:moveTo>
                  <a:lnTo>
                    <a:pt x="1746773" y="3623272"/>
                  </a:lnTo>
                  <a:lnTo>
                    <a:pt x="1764563" y="3625497"/>
                  </a:lnTo>
                  <a:lnTo>
                    <a:pt x="1782671" y="3628039"/>
                  </a:lnTo>
                  <a:lnTo>
                    <a:pt x="1800780" y="3629628"/>
                  </a:lnTo>
                  <a:lnTo>
                    <a:pt x="1819841" y="3631535"/>
                  </a:lnTo>
                  <a:lnTo>
                    <a:pt x="1819841" y="3527618"/>
                  </a:lnTo>
                  <a:lnTo>
                    <a:pt x="1800780" y="3526029"/>
                  </a:lnTo>
                  <a:lnTo>
                    <a:pt x="1782671" y="3524123"/>
                  </a:lnTo>
                  <a:lnTo>
                    <a:pt x="1764563" y="3521580"/>
                  </a:lnTo>
                  <a:lnTo>
                    <a:pt x="1746773" y="3519356"/>
                  </a:lnTo>
                  <a:close/>
                  <a:moveTo>
                    <a:pt x="519421" y="3519356"/>
                  </a:moveTo>
                  <a:lnTo>
                    <a:pt x="519421" y="3623272"/>
                  </a:lnTo>
                  <a:lnTo>
                    <a:pt x="537217" y="3625497"/>
                  </a:lnTo>
                  <a:lnTo>
                    <a:pt x="555330" y="3628039"/>
                  </a:lnTo>
                  <a:lnTo>
                    <a:pt x="573762" y="3629946"/>
                  </a:lnTo>
                  <a:lnTo>
                    <a:pt x="592511" y="3631535"/>
                  </a:lnTo>
                  <a:lnTo>
                    <a:pt x="592511" y="3527618"/>
                  </a:lnTo>
                  <a:lnTo>
                    <a:pt x="573762" y="3526029"/>
                  </a:lnTo>
                  <a:lnTo>
                    <a:pt x="555330" y="3524123"/>
                  </a:lnTo>
                  <a:lnTo>
                    <a:pt x="537217" y="3521580"/>
                  </a:lnTo>
                  <a:lnTo>
                    <a:pt x="519421" y="3519356"/>
                  </a:lnTo>
                  <a:close/>
                  <a:moveTo>
                    <a:pt x="3151360" y="3517220"/>
                  </a:moveTo>
                  <a:lnTo>
                    <a:pt x="3151360" y="3632118"/>
                  </a:lnTo>
                  <a:lnTo>
                    <a:pt x="3174848" y="3632755"/>
                  </a:lnTo>
                  <a:lnTo>
                    <a:pt x="3198972" y="3633073"/>
                  </a:lnTo>
                  <a:lnTo>
                    <a:pt x="3231983" y="3632755"/>
                  </a:lnTo>
                  <a:lnTo>
                    <a:pt x="3231983" y="3517539"/>
                  </a:lnTo>
                  <a:lnTo>
                    <a:pt x="3198972" y="3517857"/>
                  </a:lnTo>
                  <a:lnTo>
                    <a:pt x="3174848" y="3517539"/>
                  </a:lnTo>
                  <a:lnTo>
                    <a:pt x="3151360" y="3517220"/>
                  </a:lnTo>
                  <a:close/>
                  <a:moveTo>
                    <a:pt x="2989478" y="3502580"/>
                  </a:moveTo>
                  <a:lnTo>
                    <a:pt x="2989478" y="3618432"/>
                  </a:lnTo>
                  <a:lnTo>
                    <a:pt x="3009158" y="3620979"/>
                  </a:lnTo>
                  <a:lnTo>
                    <a:pt x="3029472" y="3623525"/>
                  </a:lnTo>
                  <a:lnTo>
                    <a:pt x="3049469" y="3625753"/>
                  </a:lnTo>
                  <a:lnTo>
                    <a:pt x="3070419" y="3627344"/>
                  </a:lnTo>
                  <a:lnTo>
                    <a:pt x="3070419" y="3512446"/>
                  </a:lnTo>
                  <a:lnTo>
                    <a:pt x="3049469" y="3510537"/>
                  </a:lnTo>
                  <a:lnTo>
                    <a:pt x="3029472" y="3507990"/>
                  </a:lnTo>
                  <a:lnTo>
                    <a:pt x="3009158" y="3505763"/>
                  </a:lnTo>
                  <a:lnTo>
                    <a:pt x="2989478" y="3502580"/>
                  </a:lnTo>
                  <a:close/>
                  <a:moveTo>
                    <a:pt x="1600953" y="3486306"/>
                  </a:moveTo>
                  <a:lnTo>
                    <a:pt x="1600953" y="3591494"/>
                  </a:lnTo>
                  <a:lnTo>
                    <a:pt x="1618744" y="3596578"/>
                  </a:lnTo>
                  <a:lnTo>
                    <a:pt x="1636217" y="3601345"/>
                  </a:lnTo>
                  <a:lnTo>
                    <a:pt x="1654960" y="3606112"/>
                  </a:lnTo>
                  <a:lnTo>
                    <a:pt x="1673704" y="3610243"/>
                  </a:lnTo>
                  <a:lnTo>
                    <a:pt x="1673704" y="3506009"/>
                  </a:lnTo>
                  <a:lnTo>
                    <a:pt x="1654960" y="3501242"/>
                  </a:lnTo>
                  <a:lnTo>
                    <a:pt x="1636217" y="3496475"/>
                  </a:lnTo>
                  <a:lnTo>
                    <a:pt x="1618108" y="3491708"/>
                  </a:lnTo>
                  <a:lnTo>
                    <a:pt x="1600953" y="3486306"/>
                  </a:lnTo>
                  <a:close/>
                  <a:moveTo>
                    <a:pt x="373875" y="3486306"/>
                  </a:moveTo>
                  <a:lnTo>
                    <a:pt x="373875" y="3591494"/>
                  </a:lnTo>
                  <a:lnTo>
                    <a:pt x="391353" y="3596578"/>
                  </a:lnTo>
                  <a:lnTo>
                    <a:pt x="409149" y="3601345"/>
                  </a:lnTo>
                  <a:lnTo>
                    <a:pt x="427581" y="3606112"/>
                  </a:lnTo>
                  <a:lnTo>
                    <a:pt x="446648" y="3610243"/>
                  </a:lnTo>
                  <a:lnTo>
                    <a:pt x="446648" y="3506009"/>
                  </a:lnTo>
                  <a:lnTo>
                    <a:pt x="427581" y="3501242"/>
                  </a:lnTo>
                  <a:lnTo>
                    <a:pt x="409149" y="3496475"/>
                  </a:lnTo>
                  <a:lnTo>
                    <a:pt x="390718" y="3491708"/>
                  </a:lnTo>
                  <a:lnTo>
                    <a:pt x="373875" y="3486306"/>
                  </a:lnTo>
                  <a:close/>
                  <a:moveTo>
                    <a:pt x="2827597" y="3465978"/>
                  </a:moveTo>
                  <a:lnTo>
                    <a:pt x="2827597" y="3583104"/>
                  </a:lnTo>
                  <a:lnTo>
                    <a:pt x="2846959" y="3589151"/>
                  </a:lnTo>
                  <a:lnTo>
                    <a:pt x="2866956" y="3594243"/>
                  </a:lnTo>
                  <a:lnTo>
                    <a:pt x="2887588" y="3599336"/>
                  </a:lnTo>
                  <a:lnTo>
                    <a:pt x="2908220" y="3604110"/>
                  </a:lnTo>
                  <a:lnTo>
                    <a:pt x="2908220" y="3487939"/>
                  </a:lnTo>
                  <a:lnTo>
                    <a:pt x="2887588" y="3482847"/>
                  </a:lnTo>
                  <a:lnTo>
                    <a:pt x="2866956" y="3477436"/>
                  </a:lnTo>
                  <a:lnTo>
                    <a:pt x="2846959" y="3472025"/>
                  </a:lnTo>
                  <a:lnTo>
                    <a:pt x="2827597" y="3465978"/>
                  </a:lnTo>
                  <a:close/>
                  <a:moveTo>
                    <a:pt x="2402802" y="3447218"/>
                  </a:moveTo>
                  <a:lnTo>
                    <a:pt x="2397719" y="3450714"/>
                  </a:lnTo>
                  <a:lnTo>
                    <a:pt x="2391365" y="3453891"/>
                  </a:lnTo>
                  <a:lnTo>
                    <a:pt x="2383740" y="3457387"/>
                  </a:lnTo>
                  <a:lnTo>
                    <a:pt x="2376433" y="3460565"/>
                  </a:lnTo>
                  <a:lnTo>
                    <a:pt x="2347841" y="3472005"/>
                  </a:lnTo>
                  <a:lnTo>
                    <a:pt x="2347841" y="3562893"/>
                  </a:lnTo>
                  <a:lnTo>
                    <a:pt x="2355784" y="3558761"/>
                  </a:lnTo>
                  <a:lnTo>
                    <a:pt x="2363408" y="3554630"/>
                  </a:lnTo>
                  <a:lnTo>
                    <a:pt x="2371033" y="3550181"/>
                  </a:lnTo>
                  <a:lnTo>
                    <a:pt x="2378340" y="3545414"/>
                  </a:lnTo>
                  <a:lnTo>
                    <a:pt x="2385329" y="3540648"/>
                  </a:lnTo>
                  <a:lnTo>
                    <a:pt x="2391683" y="3535881"/>
                  </a:lnTo>
                  <a:lnTo>
                    <a:pt x="2397719" y="3531114"/>
                  </a:lnTo>
                  <a:lnTo>
                    <a:pt x="2402802" y="3526983"/>
                  </a:lnTo>
                  <a:lnTo>
                    <a:pt x="2402802" y="3447218"/>
                  </a:lnTo>
                  <a:close/>
                  <a:moveTo>
                    <a:pt x="1175646" y="3447218"/>
                  </a:moveTo>
                  <a:lnTo>
                    <a:pt x="1170561" y="3450714"/>
                  </a:lnTo>
                  <a:lnTo>
                    <a:pt x="1164205" y="3453891"/>
                  </a:lnTo>
                  <a:lnTo>
                    <a:pt x="1156578" y="3457387"/>
                  </a:lnTo>
                  <a:lnTo>
                    <a:pt x="1149269" y="3460565"/>
                  </a:lnTo>
                  <a:lnTo>
                    <a:pt x="1120669" y="3472005"/>
                  </a:lnTo>
                  <a:lnTo>
                    <a:pt x="1120669" y="3562893"/>
                  </a:lnTo>
                  <a:lnTo>
                    <a:pt x="1128613" y="3558761"/>
                  </a:lnTo>
                  <a:lnTo>
                    <a:pt x="1136240" y="3554630"/>
                  </a:lnTo>
                  <a:lnTo>
                    <a:pt x="1144185" y="3550181"/>
                  </a:lnTo>
                  <a:lnTo>
                    <a:pt x="1151176" y="3545414"/>
                  </a:lnTo>
                  <a:lnTo>
                    <a:pt x="1158167" y="3540648"/>
                  </a:lnTo>
                  <a:lnTo>
                    <a:pt x="1164523" y="3535881"/>
                  </a:lnTo>
                  <a:lnTo>
                    <a:pt x="1170561" y="3531114"/>
                  </a:lnTo>
                  <a:lnTo>
                    <a:pt x="1175646" y="3526347"/>
                  </a:lnTo>
                  <a:lnTo>
                    <a:pt x="1175646" y="3447218"/>
                  </a:lnTo>
                  <a:close/>
                  <a:moveTo>
                    <a:pt x="3717945" y="3422692"/>
                  </a:moveTo>
                  <a:lnTo>
                    <a:pt x="3711914" y="3426193"/>
                  </a:lnTo>
                  <a:lnTo>
                    <a:pt x="3704931" y="3430013"/>
                  </a:lnTo>
                  <a:lnTo>
                    <a:pt x="3696678" y="3433832"/>
                  </a:lnTo>
                  <a:lnTo>
                    <a:pt x="3688425" y="3437651"/>
                  </a:lnTo>
                  <a:lnTo>
                    <a:pt x="3671285" y="3444335"/>
                  </a:lnTo>
                  <a:lnTo>
                    <a:pt x="3656684" y="3450064"/>
                  </a:lnTo>
                  <a:lnTo>
                    <a:pt x="3656684" y="3551276"/>
                  </a:lnTo>
                  <a:lnTo>
                    <a:pt x="3665254" y="3546820"/>
                  </a:lnTo>
                  <a:lnTo>
                    <a:pt x="3674142" y="3542046"/>
                  </a:lnTo>
                  <a:lnTo>
                    <a:pt x="3682394" y="3537272"/>
                  </a:lnTo>
                  <a:lnTo>
                    <a:pt x="3690647" y="3532179"/>
                  </a:lnTo>
                  <a:lnTo>
                    <a:pt x="3698582" y="3526769"/>
                  </a:lnTo>
                  <a:lnTo>
                    <a:pt x="3705566" y="3521358"/>
                  </a:lnTo>
                  <a:lnTo>
                    <a:pt x="3711914" y="3515947"/>
                  </a:lnTo>
                  <a:lnTo>
                    <a:pt x="3717945" y="3510855"/>
                  </a:lnTo>
                  <a:lnTo>
                    <a:pt x="3717945" y="3422692"/>
                  </a:lnTo>
                  <a:close/>
                  <a:moveTo>
                    <a:pt x="1455133" y="3410672"/>
                  </a:moveTo>
                  <a:lnTo>
                    <a:pt x="1455133" y="3516813"/>
                  </a:lnTo>
                  <a:lnTo>
                    <a:pt x="1457675" y="3519674"/>
                  </a:lnTo>
                  <a:lnTo>
                    <a:pt x="1460216" y="3522534"/>
                  </a:lnTo>
                  <a:lnTo>
                    <a:pt x="1466888" y="3528572"/>
                  </a:lnTo>
                  <a:lnTo>
                    <a:pt x="1475466" y="3534610"/>
                  </a:lnTo>
                  <a:lnTo>
                    <a:pt x="1484679" y="3540965"/>
                  </a:lnTo>
                  <a:lnTo>
                    <a:pt x="1495162" y="3547639"/>
                  </a:lnTo>
                  <a:lnTo>
                    <a:pt x="1505964" y="3553677"/>
                  </a:lnTo>
                  <a:lnTo>
                    <a:pt x="1517083" y="3559715"/>
                  </a:lnTo>
                  <a:lnTo>
                    <a:pt x="1528202" y="3564799"/>
                  </a:lnTo>
                  <a:lnTo>
                    <a:pt x="1528202" y="3457387"/>
                  </a:lnTo>
                  <a:lnTo>
                    <a:pt x="1517083" y="3452302"/>
                  </a:lnTo>
                  <a:lnTo>
                    <a:pt x="1506917" y="3446582"/>
                  </a:lnTo>
                  <a:lnTo>
                    <a:pt x="1497068" y="3441180"/>
                  </a:lnTo>
                  <a:lnTo>
                    <a:pt x="1487538" y="3435142"/>
                  </a:lnTo>
                  <a:lnTo>
                    <a:pt x="1478960" y="3429422"/>
                  </a:lnTo>
                  <a:lnTo>
                    <a:pt x="1470700" y="3423384"/>
                  </a:lnTo>
                  <a:lnTo>
                    <a:pt x="1462758" y="3417028"/>
                  </a:lnTo>
                  <a:lnTo>
                    <a:pt x="1455133" y="3410672"/>
                  </a:lnTo>
                  <a:close/>
                  <a:moveTo>
                    <a:pt x="227694" y="3410672"/>
                  </a:moveTo>
                  <a:lnTo>
                    <a:pt x="227694" y="3516813"/>
                  </a:lnTo>
                  <a:lnTo>
                    <a:pt x="230237" y="3519674"/>
                  </a:lnTo>
                  <a:lnTo>
                    <a:pt x="233097" y="3522534"/>
                  </a:lnTo>
                  <a:lnTo>
                    <a:pt x="239770" y="3528572"/>
                  </a:lnTo>
                  <a:lnTo>
                    <a:pt x="248033" y="3534610"/>
                  </a:lnTo>
                  <a:lnTo>
                    <a:pt x="257566" y="3540965"/>
                  </a:lnTo>
                  <a:lnTo>
                    <a:pt x="267735" y="3547639"/>
                  </a:lnTo>
                  <a:lnTo>
                    <a:pt x="278858" y="3553677"/>
                  </a:lnTo>
                  <a:lnTo>
                    <a:pt x="289662" y="3559715"/>
                  </a:lnTo>
                  <a:lnTo>
                    <a:pt x="300785" y="3564799"/>
                  </a:lnTo>
                  <a:lnTo>
                    <a:pt x="300785" y="3457387"/>
                  </a:lnTo>
                  <a:lnTo>
                    <a:pt x="289662" y="3452302"/>
                  </a:lnTo>
                  <a:lnTo>
                    <a:pt x="279493" y="3446582"/>
                  </a:lnTo>
                  <a:lnTo>
                    <a:pt x="269642" y="3441180"/>
                  </a:lnTo>
                  <a:lnTo>
                    <a:pt x="260108" y="3435142"/>
                  </a:lnTo>
                  <a:lnTo>
                    <a:pt x="251528" y="3429422"/>
                  </a:lnTo>
                  <a:lnTo>
                    <a:pt x="243266" y="3423384"/>
                  </a:lnTo>
                  <a:lnTo>
                    <a:pt x="235321" y="3417028"/>
                  </a:lnTo>
                  <a:lnTo>
                    <a:pt x="227694" y="3410672"/>
                  </a:lnTo>
                  <a:close/>
                  <a:moveTo>
                    <a:pt x="2665715" y="3381953"/>
                  </a:moveTo>
                  <a:lnTo>
                    <a:pt x="2665715" y="3500670"/>
                  </a:lnTo>
                  <a:lnTo>
                    <a:pt x="2668254" y="3503216"/>
                  </a:lnTo>
                  <a:lnTo>
                    <a:pt x="2671429" y="3506399"/>
                  </a:lnTo>
                  <a:lnTo>
                    <a:pt x="2678729" y="3512765"/>
                  </a:lnTo>
                  <a:lnTo>
                    <a:pt x="2687934" y="3519767"/>
                  </a:lnTo>
                  <a:lnTo>
                    <a:pt x="2698726" y="3527087"/>
                  </a:lnTo>
                  <a:lnTo>
                    <a:pt x="2710153" y="3534089"/>
                  </a:lnTo>
                  <a:lnTo>
                    <a:pt x="2722215" y="3541409"/>
                  </a:lnTo>
                  <a:lnTo>
                    <a:pt x="2734594" y="3547457"/>
                  </a:lnTo>
                  <a:lnTo>
                    <a:pt x="2746656" y="3553504"/>
                  </a:lnTo>
                  <a:lnTo>
                    <a:pt x="2746656" y="3434150"/>
                  </a:lnTo>
                  <a:lnTo>
                    <a:pt x="2734594" y="3428103"/>
                  </a:lnTo>
                  <a:lnTo>
                    <a:pt x="2723167" y="3422374"/>
                  </a:lnTo>
                  <a:lnTo>
                    <a:pt x="2712058" y="3416009"/>
                  </a:lnTo>
                  <a:lnTo>
                    <a:pt x="2701583" y="3409325"/>
                  </a:lnTo>
                  <a:lnTo>
                    <a:pt x="2691743" y="3402959"/>
                  </a:lnTo>
                  <a:lnTo>
                    <a:pt x="2682538" y="3396276"/>
                  </a:lnTo>
                  <a:lnTo>
                    <a:pt x="2673650" y="3388955"/>
                  </a:lnTo>
                  <a:lnTo>
                    <a:pt x="2665715" y="3381953"/>
                  </a:lnTo>
                  <a:close/>
                  <a:moveTo>
                    <a:pt x="1916773" y="3320218"/>
                  </a:moveTo>
                  <a:lnTo>
                    <a:pt x="1916773" y="3423312"/>
                  </a:lnTo>
                  <a:lnTo>
                    <a:pt x="1938033" y="3423629"/>
                  </a:lnTo>
                  <a:lnTo>
                    <a:pt x="1959928" y="3424263"/>
                  </a:lnTo>
                  <a:lnTo>
                    <a:pt x="1989755" y="3423629"/>
                  </a:lnTo>
                  <a:lnTo>
                    <a:pt x="1989755" y="3320535"/>
                  </a:lnTo>
                  <a:lnTo>
                    <a:pt x="1959293" y="3320852"/>
                  </a:lnTo>
                  <a:lnTo>
                    <a:pt x="1938033" y="3320852"/>
                  </a:lnTo>
                  <a:lnTo>
                    <a:pt x="1916773" y="3320218"/>
                  </a:lnTo>
                  <a:close/>
                  <a:moveTo>
                    <a:pt x="1404938" y="3314700"/>
                  </a:moveTo>
                  <a:lnTo>
                    <a:pt x="1408115" y="3320420"/>
                  </a:lnTo>
                  <a:lnTo>
                    <a:pt x="1411928" y="3325505"/>
                  </a:lnTo>
                  <a:lnTo>
                    <a:pt x="1415740" y="3330590"/>
                  </a:lnTo>
                  <a:lnTo>
                    <a:pt x="1419552" y="3335992"/>
                  </a:lnTo>
                  <a:lnTo>
                    <a:pt x="1424000" y="3340759"/>
                  </a:lnTo>
                  <a:lnTo>
                    <a:pt x="1428447" y="3346161"/>
                  </a:lnTo>
                  <a:lnTo>
                    <a:pt x="1438296" y="3356013"/>
                  </a:lnTo>
                  <a:lnTo>
                    <a:pt x="1448780" y="3365229"/>
                  </a:lnTo>
                  <a:lnTo>
                    <a:pt x="1460852" y="3374444"/>
                  </a:lnTo>
                  <a:lnTo>
                    <a:pt x="1472924" y="3383025"/>
                  </a:lnTo>
                  <a:lnTo>
                    <a:pt x="1486267" y="3391287"/>
                  </a:lnTo>
                  <a:lnTo>
                    <a:pt x="1500563" y="3399550"/>
                  </a:lnTo>
                  <a:lnTo>
                    <a:pt x="1515494" y="3407494"/>
                  </a:lnTo>
                  <a:lnTo>
                    <a:pt x="1531061" y="3415121"/>
                  </a:lnTo>
                  <a:lnTo>
                    <a:pt x="1547263" y="3422113"/>
                  </a:lnTo>
                  <a:lnTo>
                    <a:pt x="1564101" y="3428786"/>
                  </a:lnTo>
                  <a:lnTo>
                    <a:pt x="1581574" y="3435142"/>
                  </a:lnTo>
                  <a:lnTo>
                    <a:pt x="1599682" y="3441498"/>
                  </a:lnTo>
                  <a:lnTo>
                    <a:pt x="1618108" y="3447218"/>
                  </a:lnTo>
                  <a:lnTo>
                    <a:pt x="1637170" y="3452620"/>
                  </a:lnTo>
                  <a:lnTo>
                    <a:pt x="1656866" y="3457705"/>
                  </a:lnTo>
                  <a:lnTo>
                    <a:pt x="1676881" y="3462472"/>
                  </a:lnTo>
                  <a:lnTo>
                    <a:pt x="1697213" y="3466921"/>
                  </a:lnTo>
                  <a:lnTo>
                    <a:pt x="1718180" y="3471052"/>
                  </a:lnTo>
                  <a:lnTo>
                    <a:pt x="1738830" y="3474865"/>
                  </a:lnTo>
                  <a:lnTo>
                    <a:pt x="1760116" y="3478361"/>
                  </a:lnTo>
                  <a:lnTo>
                    <a:pt x="1782036" y="3480903"/>
                  </a:lnTo>
                  <a:lnTo>
                    <a:pt x="1803639" y="3483763"/>
                  </a:lnTo>
                  <a:lnTo>
                    <a:pt x="1825877" y="3486306"/>
                  </a:lnTo>
                  <a:lnTo>
                    <a:pt x="1847798" y="3488213"/>
                  </a:lnTo>
                  <a:lnTo>
                    <a:pt x="1870036" y="3489801"/>
                  </a:lnTo>
                  <a:lnTo>
                    <a:pt x="1891957" y="3490755"/>
                  </a:lnTo>
                  <a:lnTo>
                    <a:pt x="1914513" y="3492026"/>
                  </a:lnTo>
                  <a:lnTo>
                    <a:pt x="1936751" y="3492344"/>
                  </a:lnTo>
                  <a:lnTo>
                    <a:pt x="1959307" y="3492979"/>
                  </a:lnTo>
                  <a:lnTo>
                    <a:pt x="1978051" y="3492344"/>
                  </a:lnTo>
                  <a:lnTo>
                    <a:pt x="1996794" y="3492026"/>
                  </a:lnTo>
                  <a:lnTo>
                    <a:pt x="2015538" y="3491708"/>
                  </a:lnTo>
                  <a:lnTo>
                    <a:pt x="2034599" y="3490437"/>
                  </a:lnTo>
                  <a:lnTo>
                    <a:pt x="2053025" y="3489801"/>
                  </a:lnTo>
                  <a:lnTo>
                    <a:pt x="2071769" y="3488213"/>
                  </a:lnTo>
                  <a:lnTo>
                    <a:pt x="2090513" y="3486624"/>
                  </a:lnTo>
                  <a:lnTo>
                    <a:pt x="2108621" y="3484717"/>
                  </a:lnTo>
                  <a:lnTo>
                    <a:pt x="2127365" y="3482492"/>
                  </a:lnTo>
                  <a:lnTo>
                    <a:pt x="2145473" y="3480268"/>
                  </a:lnTo>
                  <a:lnTo>
                    <a:pt x="2163581" y="3477408"/>
                  </a:lnTo>
                  <a:lnTo>
                    <a:pt x="2181372" y="3474865"/>
                  </a:lnTo>
                  <a:lnTo>
                    <a:pt x="2199163" y="3471688"/>
                  </a:lnTo>
                  <a:lnTo>
                    <a:pt x="2216318" y="3468510"/>
                  </a:lnTo>
                  <a:lnTo>
                    <a:pt x="2233473" y="3464696"/>
                  </a:lnTo>
                  <a:lnTo>
                    <a:pt x="2250311" y="3460883"/>
                  </a:lnTo>
                  <a:lnTo>
                    <a:pt x="2266830" y="3457069"/>
                  </a:lnTo>
                  <a:lnTo>
                    <a:pt x="2283668" y="3452620"/>
                  </a:lnTo>
                  <a:lnTo>
                    <a:pt x="2299235" y="3448171"/>
                  </a:lnTo>
                  <a:lnTo>
                    <a:pt x="2315119" y="3443404"/>
                  </a:lnTo>
                  <a:lnTo>
                    <a:pt x="2330051" y="3438320"/>
                  </a:lnTo>
                  <a:lnTo>
                    <a:pt x="2344982" y="3432917"/>
                  </a:lnTo>
                  <a:lnTo>
                    <a:pt x="2359278" y="3427833"/>
                  </a:lnTo>
                  <a:lnTo>
                    <a:pt x="2373574" y="3421795"/>
                  </a:lnTo>
                  <a:lnTo>
                    <a:pt x="2386917" y="3415757"/>
                  </a:lnTo>
                  <a:lnTo>
                    <a:pt x="2399942" y="3409719"/>
                  </a:lnTo>
                  <a:lnTo>
                    <a:pt x="2412650" y="3403363"/>
                  </a:lnTo>
                  <a:lnTo>
                    <a:pt x="2424722" y="3396690"/>
                  </a:lnTo>
                  <a:lnTo>
                    <a:pt x="2436159" y="3389380"/>
                  </a:lnTo>
                  <a:lnTo>
                    <a:pt x="2446961" y="3382389"/>
                  </a:lnTo>
                  <a:lnTo>
                    <a:pt x="2457444" y="3375080"/>
                  </a:lnTo>
                  <a:lnTo>
                    <a:pt x="2466975" y="3367453"/>
                  </a:lnTo>
                  <a:lnTo>
                    <a:pt x="2466975" y="3464378"/>
                  </a:lnTo>
                  <a:lnTo>
                    <a:pt x="2466657" y="3464696"/>
                  </a:lnTo>
                  <a:lnTo>
                    <a:pt x="2466340" y="3472641"/>
                  </a:lnTo>
                  <a:lnTo>
                    <a:pt x="2466022" y="3477408"/>
                  </a:lnTo>
                  <a:lnTo>
                    <a:pt x="2464751" y="3482492"/>
                  </a:lnTo>
                  <a:lnTo>
                    <a:pt x="2463480" y="3487895"/>
                  </a:lnTo>
                  <a:lnTo>
                    <a:pt x="2461892" y="3492344"/>
                  </a:lnTo>
                  <a:lnTo>
                    <a:pt x="2459986" y="3497111"/>
                  </a:lnTo>
                  <a:lnTo>
                    <a:pt x="2457444" y="3501877"/>
                  </a:lnTo>
                  <a:lnTo>
                    <a:pt x="2455220" y="3506962"/>
                  </a:lnTo>
                  <a:lnTo>
                    <a:pt x="2452361" y="3511729"/>
                  </a:lnTo>
                  <a:lnTo>
                    <a:pt x="2449184" y="3516178"/>
                  </a:lnTo>
                  <a:lnTo>
                    <a:pt x="2445690" y="3520945"/>
                  </a:lnTo>
                  <a:lnTo>
                    <a:pt x="2441878" y="3525712"/>
                  </a:lnTo>
                  <a:lnTo>
                    <a:pt x="2437748" y="3529843"/>
                  </a:lnTo>
                  <a:lnTo>
                    <a:pt x="2429170" y="3539059"/>
                  </a:lnTo>
                  <a:lnTo>
                    <a:pt x="2419322" y="3547639"/>
                  </a:lnTo>
                  <a:lnTo>
                    <a:pt x="2408202" y="3556537"/>
                  </a:lnTo>
                  <a:lnTo>
                    <a:pt x="2396130" y="3564799"/>
                  </a:lnTo>
                  <a:lnTo>
                    <a:pt x="2383423" y="3572744"/>
                  </a:lnTo>
                  <a:lnTo>
                    <a:pt x="2369127" y="3580689"/>
                  </a:lnTo>
                  <a:lnTo>
                    <a:pt x="2354195" y="3587998"/>
                  </a:lnTo>
                  <a:lnTo>
                    <a:pt x="2338311" y="3595625"/>
                  </a:lnTo>
                  <a:lnTo>
                    <a:pt x="2321791" y="3602298"/>
                  </a:lnTo>
                  <a:lnTo>
                    <a:pt x="2304636" y="3608972"/>
                  </a:lnTo>
                  <a:lnTo>
                    <a:pt x="2285892" y="3615328"/>
                  </a:lnTo>
                  <a:lnTo>
                    <a:pt x="2266830" y="3621683"/>
                  </a:lnTo>
                  <a:lnTo>
                    <a:pt x="2247134" y="3627086"/>
                  </a:lnTo>
                  <a:lnTo>
                    <a:pt x="2226802" y="3632806"/>
                  </a:lnTo>
                  <a:lnTo>
                    <a:pt x="2205516" y="3637255"/>
                  </a:lnTo>
                  <a:lnTo>
                    <a:pt x="2183278" y="3642022"/>
                  </a:lnTo>
                  <a:lnTo>
                    <a:pt x="2160722" y="3646471"/>
                  </a:lnTo>
                  <a:lnTo>
                    <a:pt x="2137848" y="3649967"/>
                  </a:lnTo>
                  <a:lnTo>
                    <a:pt x="2114340" y="3653462"/>
                  </a:lnTo>
                  <a:lnTo>
                    <a:pt x="2089877" y="3656640"/>
                  </a:lnTo>
                  <a:lnTo>
                    <a:pt x="2065415" y="3659182"/>
                  </a:lnTo>
                  <a:lnTo>
                    <a:pt x="2040000" y="3661407"/>
                  </a:lnTo>
                  <a:lnTo>
                    <a:pt x="2014267" y="3662996"/>
                  </a:lnTo>
                  <a:lnTo>
                    <a:pt x="1988217" y="3664267"/>
                  </a:lnTo>
                  <a:lnTo>
                    <a:pt x="1962166" y="3664903"/>
                  </a:lnTo>
                  <a:lnTo>
                    <a:pt x="1935480" y="3665538"/>
                  </a:lnTo>
                  <a:lnTo>
                    <a:pt x="1908159" y="3664903"/>
                  </a:lnTo>
                  <a:lnTo>
                    <a:pt x="1881155" y="3664267"/>
                  </a:lnTo>
                  <a:lnTo>
                    <a:pt x="1854469" y="3662996"/>
                  </a:lnTo>
                  <a:lnTo>
                    <a:pt x="1828419" y="3661089"/>
                  </a:lnTo>
                  <a:lnTo>
                    <a:pt x="1803004" y="3659182"/>
                  </a:lnTo>
                  <a:lnTo>
                    <a:pt x="1777588" y="3656322"/>
                  </a:lnTo>
                  <a:lnTo>
                    <a:pt x="1752809" y="3653145"/>
                  </a:lnTo>
                  <a:lnTo>
                    <a:pt x="1728664" y="3649649"/>
                  </a:lnTo>
                  <a:lnTo>
                    <a:pt x="1705155" y="3645835"/>
                  </a:lnTo>
                  <a:lnTo>
                    <a:pt x="1682282" y="3641069"/>
                  </a:lnTo>
                  <a:lnTo>
                    <a:pt x="1660043" y="3636302"/>
                  </a:lnTo>
                  <a:lnTo>
                    <a:pt x="1638440" y="3631217"/>
                  </a:lnTo>
                  <a:lnTo>
                    <a:pt x="1617791" y="3625497"/>
                  </a:lnTo>
                  <a:lnTo>
                    <a:pt x="1597776" y="3619777"/>
                  </a:lnTo>
                  <a:lnTo>
                    <a:pt x="1578397" y="3613421"/>
                  </a:lnTo>
                  <a:lnTo>
                    <a:pt x="1559653" y="3606747"/>
                  </a:lnTo>
                  <a:lnTo>
                    <a:pt x="1542498" y="3599438"/>
                  </a:lnTo>
                  <a:lnTo>
                    <a:pt x="1525343" y="3592447"/>
                  </a:lnTo>
                  <a:lnTo>
                    <a:pt x="1509776" y="3584820"/>
                  </a:lnTo>
                  <a:lnTo>
                    <a:pt x="1495162" y="3576875"/>
                  </a:lnTo>
                  <a:lnTo>
                    <a:pt x="1481184" y="3568613"/>
                  </a:lnTo>
                  <a:lnTo>
                    <a:pt x="1468159" y="3560350"/>
                  </a:lnTo>
                  <a:lnTo>
                    <a:pt x="1456404" y="3551770"/>
                  </a:lnTo>
                  <a:lnTo>
                    <a:pt x="1445603" y="3542554"/>
                  </a:lnTo>
                  <a:lnTo>
                    <a:pt x="1440837" y="3538423"/>
                  </a:lnTo>
                  <a:lnTo>
                    <a:pt x="1436390" y="3533656"/>
                  </a:lnTo>
                  <a:lnTo>
                    <a:pt x="1431942" y="3529207"/>
                  </a:lnTo>
                  <a:lnTo>
                    <a:pt x="1428130" y="3524440"/>
                  </a:lnTo>
                  <a:lnTo>
                    <a:pt x="1424318" y="3519674"/>
                  </a:lnTo>
                  <a:lnTo>
                    <a:pt x="1420823" y="3514907"/>
                  </a:lnTo>
                  <a:lnTo>
                    <a:pt x="1417646" y="3510140"/>
                  </a:lnTo>
                  <a:lnTo>
                    <a:pt x="1415105" y="3505055"/>
                  </a:lnTo>
                  <a:lnTo>
                    <a:pt x="1412563" y="3500288"/>
                  </a:lnTo>
                  <a:lnTo>
                    <a:pt x="1410339" y="3495204"/>
                  </a:lnTo>
                  <a:lnTo>
                    <a:pt x="1408115" y="3490437"/>
                  </a:lnTo>
                  <a:lnTo>
                    <a:pt x="1407162" y="3485352"/>
                  </a:lnTo>
                  <a:lnTo>
                    <a:pt x="1405892" y="3480268"/>
                  </a:lnTo>
                  <a:lnTo>
                    <a:pt x="1404621" y="3475183"/>
                  </a:lnTo>
                  <a:lnTo>
                    <a:pt x="1404303" y="3470099"/>
                  </a:lnTo>
                  <a:lnTo>
                    <a:pt x="1404303" y="3464696"/>
                  </a:lnTo>
                  <a:lnTo>
                    <a:pt x="1403350" y="3464696"/>
                  </a:lnTo>
                  <a:lnTo>
                    <a:pt x="1403350" y="3333132"/>
                  </a:lnTo>
                  <a:lnTo>
                    <a:pt x="1403350" y="3329318"/>
                  </a:lnTo>
                  <a:lnTo>
                    <a:pt x="1403985" y="3322327"/>
                  </a:lnTo>
                  <a:lnTo>
                    <a:pt x="1404938" y="3314700"/>
                  </a:lnTo>
                  <a:close/>
                  <a:moveTo>
                    <a:pt x="177802" y="3314700"/>
                  </a:moveTo>
                  <a:lnTo>
                    <a:pt x="180980" y="3320420"/>
                  </a:lnTo>
                  <a:lnTo>
                    <a:pt x="184476" y="3325505"/>
                  </a:lnTo>
                  <a:lnTo>
                    <a:pt x="188289" y="3330590"/>
                  </a:lnTo>
                  <a:lnTo>
                    <a:pt x="192420" y="3335992"/>
                  </a:lnTo>
                  <a:lnTo>
                    <a:pt x="196551" y="3340759"/>
                  </a:lnTo>
                  <a:lnTo>
                    <a:pt x="201000" y="3346161"/>
                  </a:lnTo>
                  <a:lnTo>
                    <a:pt x="210852" y="3356013"/>
                  </a:lnTo>
                  <a:lnTo>
                    <a:pt x="221656" y="3365229"/>
                  </a:lnTo>
                  <a:lnTo>
                    <a:pt x="233414" y="3374444"/>
                  </a:lnTo>
                  <a:lnTo>
                    <a:pt x="245490" y="3383025"/>
                  </a:lnTo>
                  <a:lnTo>
                    <a:pt x="259155" y="3391287"/>
                  </a:lnTo>
                  <a:lnTo>
                    <a:pt x="273138" y="3399550"/>
                  </a:lnTo>
                  <a:lnTo>
                    <a:pt x="288073" y="3407494"/>
                  </a:lnTo>
                  <a:lnTo>
                    <a:pt x="303645" y="3415121"/>
                  </a:lnTo>
                  <a:lnTo>
                    <a:pt x="319852" y="3422113"/>
                  </a:lnTo>
                  <a:lnTo>
                    <a:pt x="336694" y="3428786"/>
                  </a:lnTo>
                  <a:lnTo>
                    <a:pt x="354173" y="3435142"/>
                  </a:lnTo>
                  <a:lnTo>
                    <a:pt x="372286" y="3441498"/>
                  </a:lnTo>
                  <a:lnTo>
                    <a:pt x="390718" y="3447218"/>
                  </a:lnTo>
                  <a:lnTo>
                    <a:pt x="409785" y="3452620"/>
                  </a:lnTo>
                  <a:lnTo>
                    <a:pt x="429488" y="3457705"/>
                  </a:lnTo>
                  <a:lnTo>
                    <a:pt x="449826" y="3462472"/>
                  </a:lnTo>
                  <a:lnTo>
                    <a:pt x="469846" y="3466921"/>
                  </a:lnTo>
                  <a:lnTo>
                    <a:pt x="490820" y="3471052"/>
                  </a:lnTo>
                  <a:lnTo>
                    <a:pt x="511794" y="3474865"/>
                  </a:lnTo>
                  <a:lnTo>
                    <a:pt x="533085" y="3478361"/>
                  </a:lnTo>
                  <a:lnTo>
                    <a:pt x="554695" y="3480903"/>
                  </a:lnTo>
                  <a:lnTo>
                    <a:pt x="576304" y="3483763"/>
                  </a:lnTo>
                  <a:lnTo>
                    <a:pt x="598549" y="3486306"/>
                  </a:lnTo>
                  <a:lnTo>
                    <a:pt x="620476" y="3488213"/>
                  </a:lnTo>
                  <a:lnTo>
                    <a:pt x="642721" y="3489801"/>
                  </a:lnTo>
                  <a:lnTo>
                    <a:pt x="664966" y="3490755"/>
                  </a:lnTo>
                  <a:lnTo>
                    <a:pt x="687211" y="3492026"/>
                  </a:lnTo>
                  <a:lnTo>
                    <a:pt x="709456" y="3492344"/>
                  </a:lnTo>
                  <a:lnTo>
                    <a:pt x="732018" y="3492344"/>
                  </a:lnTo>
                  <a:lnTo>
                    <a:pt x="750768" y="3492344"/>
                  </a:lnTo>
                  <a:lnTo>
                    <a:pt x="769517" y="3492026"/>
                  </a:lnTo>
                  <a:lnTo>
                    <a:pt x="788266" y="3491708"/>
                  </a:lnTo>
                  <a:lnTo>
                    <a:pt x="807333" y="3490437"/>
                  </a:lnTo>
                  <a:lnTo>
                    <a:pt x="825765" y="3489801"/>
                  </a:lnTo>
                  <a:lnTo>
                    <a:pt x="844832" y="3488213"/>
                  </a:lnTo>
                  <a:lnTo>
                    <a:pt x="863263" y="3486624"/>
                  </a:lnTo>
                  <a:lnTo>
                    <a:pt x="881695" y="3484717"/>
                  </a:lnTo>
                  <a:lnTo>
                    <a:pt x="900126" y="3482492"/>
                  </a:lnTo>
                  <a:lnTo>
                    <a:pt x="918240" y="3480268"/>
                  </a:lnTo>
                  <a:lnTo>
                    <a:pt x="936354" y="3477408"/>
                  </a:lnTo>
                  <a:lnTo>
                    <a:pt x="954150" y="3474865"/>
                  </a:lnTo>
                  <a:lnTo>
                    <a:pt x="971946" y="3471688"/>
                  </a:lnTo>
                  <a:lnTo>
                    <a:pt x="989424" y="3468510"/>
                  </a:lnTo>
                  <a:lnTo>
                    <a:pt x="1006266" y="3464696"/>
                  </a:lnTo>
                  <a:lnTo>
                    <a:pt x="1023109" y="3460883"/>
                  </a:lnTo>
                  <a:lnTo>
                    <a:pt x="1039952" y="3457069"/>
                  </a:lnTo>
                  <a:lnTo>
                    <a:pt x="1056476" y="3452620"/>
                  </a:lnTo>
                  <a:lnTo>
                    <a:pt x="1072366" y="3448171"/>
                  </a:lnTo>
                  <a:lnTo>
                    <a:pt x="1087937" y="3443087"/>
                  </a:lnTo>
                  <a:lnTo>
                    <a:pt x="1102873" y="3438320"/>
                  </a:lnTo>
                  <a:lnTo>
                    <a:pt x="1118126" y="3432917"/>
                  </a:lnTo>
                  <a:lnTo>
                    <a:pt x="1132109" y="3427833"/>
                  </a:lnTo>
                  <a:lnTo>
                    <a:pt x="1146409" y="3421795"/>
                  </a:lnTo>
                  <a:lnTo>
                    <a:pt x="1159756" y="3415757"/>
                  </a:lnTo>
                  <a:lnTo>
                    <a:pt x="1172785" y="3409719"/>
                  </a:lnTo>
                  <a:lnTo>
                    <a:pt x="1185497" y="3403363"/>
                  </a:lnTo>
                  <a:lnTo>
                    <a:pt x="1197890" y="3396690"/>
                  </a:lnTo>
                  <a:lnTo>
                    <a:pt x="1209331" y="3389380"/>
                  </a:lnTo>
                  <a:lnTo>
                    <a:pt x="1219818" y="3382389"/>
                  </a:lnTo>
                  <a:lnTo>
                    <a:pt x="1230622" y="3375080"/>
                  </a:lnTo>
                  <a:lnTo>
                    <a:pt x="1239838" y="3367453"/>
                  </a:lnTo>
                  <a:lnTo>
                    <a:pt x="1239838" y="3464378"/>
                  </a:lnTo>
                  <a:lnTo>
                    <a:pt x="1239838" y="3464696"/>
                  </a:lnTo>
                  <a:lnTo>
                    <a:pt x="1239520" y="3468827"/>
                  </a:lnTo>
                  <a:lnTo>
                    <a:pt x="1239202" y="3472641"/>
                  </a:lnTo>
                  <a:lnTo>
                    <a:pt x="1238885" y="3477408"/>
                  </a:lnTo>
                  <a:lnTo>
                    <a:pt x="1237614" y="3482492"/>
                  </a:lnTo>
                  <a:lnTo>
                    <a:pt x="1236342" y="3487895"/>
                  </a:lnTo>
                  <a:lnTo>
                    <a:pt x="1234754" y="3492344"/>
                  </a:lnTo>
                  <a:lnTo>
                    <a:pt x="1232847" y="3497111"/>
                  </a:lnTo>
                  <a:lnTo>
                    <a:pt x="1230622" y="3501877"/>
                  </a:lnTo>
                  <a:lnTo>
                    <a:pt x="1228080" y="3506962"/>
                  </a:lnTo>
                  <a:lnTo>
                    <a:pt x="1225538" y="3511729"/>
                  </a:lnTo>
                  <a:lnTo>
                    <a:pt x="1222360" y="3516178"/>
                  </a:lnTo>
                  <a:lnTo>
                    <a:pt x="1218546" y="3520945"/>
                  </a:lnTo>
                  <a:lnTo>
                    <a:pt x="1214733" y="3525712"/>
                  </a:lnTo>
                  <a:lnTo>
                    <a:pt x="1210920" y="3529843"/>
                  </a:lnTo>
                  <a:lnTo>
                    <a:pt x="1202022" y="3539059"/>
                  </a:lnTo>
                  <a:lnTo>
                    <a:pt x="1192170" y="3547639"/>
                  </a:lnTo>
                  <a:lnTo>
                    <a:pt x="1181048" y="3556537"/>
                  </a:lnTo>
                  <a:lnTo>
                    <a:pt x="1169290" y="3564799"/>
                  </a:lnTo>
                  <a:lnTo>
                    <a:pt x="1156261" y="3572744"/>
                  </a:lnTo>
                  <a:lnTo>
                    <a:pt x="1141960" y="3580689"/>
                  </a:lnTo>
                  <a:lnTo>
                    <a:pt x="1127024" y="3587998"/>
                  </a:lnTo>
                  <a:lnTo>
                    <a:pt x="1111453" y="3595625"/>
                  </a:lnTo>
                  <a:lnTo>
                    <a:pt x="1094610" y="3602298"/>
                  </a:lnTo>
                  <a:lnTo>
                    <a:pt x="1077450" y="3608972"/>
                  </a:lnTo>
                  <a:lnTo>
                    <a:pt x="1058701" y="3615328"/>
                  </a:lnTo>
                  <a:lnTo>
                    <a:pt x="1039952" y="3621683"/>
                  </a:lnTo>
                  <a:lnTo>
                    <a:pt x="1020249" y="3627086"/>
                  </a:lnTo>
                  <a:lnTo>
                    <a:pt x="999593" y="3632806"/>
                  </a:lnTo>
                  <a:lnTo>
                    <a:pt x="978301" y="3637255"/>
                  </a:lnTo>
                  <a:lnTo>
                    <a:pt x="956056" y="3642022"/>
                  </a:lnTo>
                  <a:lnTo>
                    <a:pt x="933494" y="3646471"/>
                  </a:lnTo>
                  <a:lnTo>
                    <a:pt x="910613" y="3649967"/>
                  </a:lnTo>
                  <a:lnTo>
                    <a:pt x="887097" y="3653462"/>
                  </a:lnTo>
                  <a:lnTo>
                    <a:pt x="862946" y="3656640"/>
                  </a:lnTo>
                  <a:lnTo>
                    <a:pt x="838158" y="3659182"/>
                  </a:lnTo>
                  <a:lnTo>
                    <a:pt x="812736" y="3661407"/>
                  </a:lnTo>
                  <a:lnTo>
                    <a:pt x="787313" y="3662996"/>
                  </a:lnTo>
                  <a:lnTo>
                    <a:pt x="761572" y="3664267"/>
                  </a:lnTo>
                  <a:lnTo>
                    <a:pt x="735196" y="3664903"/>
                  </a:lnTo>
                  <a:lnTo>
                    <a:pt x="708185" y="3665538"/>
                  </a:lnTo>
                  <a:lnTo>
                    <a:pt x="680855" y="3664903"/>
                  </a:lnTo>
                  <a:lnTo>
                    <a:pt x="654161" y="3664267"/>
                  </a:lnTo>
                  <a:lnTo>
                    <a:pt x="627467" y="3662996"/>
                  </a:lnTo>
                  <a:lnTo>
                    <a:pt x="601409" y="3661089"/>
                  </a:lnTo>
                  <a:lnTo>
                    <a:pt x="575668" y="3659182"/>
                  </a:lnTo>
                  <a:lnTo>
                    <a:pt x="550246" y="3656322"/>
                  </a:lnTo>
                  <a:lnTo>
                    <a:pt x="525458" y="3653145"/>
                  </a:lnTo>
                  <a:lnTo>
                    <a:pt x="501307" y="3649649"/>
                  </a:lnTo>
                  <a:lnTo>
                    <a:pt x="478109" y="3645835"/>
                  </a:lnTo>
                  <a:lnTo>
                    <a:pt x="455228" y="3641069"/>
                  </a:lnTo>
                  <a:lnTo>
                    <a:pt x="432665" y="3636302"/>
                  </a:lnTo>
                  <a:lnTo>
                    <a:pt x="411374" y="3631217"/>
                  </a:lnTo>
                  <a:lnTo>
                    <a:pt x="390400" y="3625497"/>
                  </a:lnTo>
                  <a:lnTo>
                    <a:pt x="370380" y="3619777"/>
                  </a:lnTo>
                  <a:lnTo>
                    <a:pt x="350995" y="3613421"/>
                  </a:lnTo>
                  <a:lnTo>
                    <a:pt x="332563" y="3606747"/>
                  </a:lnTo>
                  <a:lnTo>
                    <a:pt x="315085" y="3599438"/>
                  </a:lnTo>
                  <a:lnTo>
                    <a:pt x="297925" y="3592447"/>
                  </a:lnTo>
                  <a:lnTo>
                    <a:pt x="282353" y="3584820"/>
                  </a:lnTo>
                  <a:lnTo>
                    <a:pt x="267735" y="3576875"/>
                  </a:lnTo>
                  <a:lnTo>
                    <a:pt x="253753" y="3568613"/>
                  </a:lnTo>
                  <a:lnTo>
                    <a:pt x="240724" y="3560350"/>
                  </a:lnTo>
                  <a:lnTo>
                    <a:pt x="229283" y="3551770"/>
                  </a:lnTo>
                  <a:lnTo>
                    <a:pt x="218796" y="3542872"/>
                  </a:lnTo>
                  <a:lnTo>
                    <a:pt x="213712" y="3538423"/>
                  </a:lnTo>
                  <a:lnTo>
                    <a:pt x="208945" y="3533656"/>
                  </a:lnTo>
                  <a:lnTo>
                    <a:pt x="204814" y="3529207"/>
                  </a:lnTo>
                  <a:lnTo>
                    <a:pt x="200683" y="3524440"/>
                  </a:lnTo>
                  <a:lnTo>
                    <a:pt x="196869" y="3519674"/>
                  </a:lnTo>
                  <a:lnTo>
                    <a:pt x="193374" y="3514907"/>
                  </a:lnTo>
                  <a:lnTo>
                    <a:pt x="190196" y="3510140"/>
                  </a:lnTo>
                  <a:lnTo>
                    <a:pt x="187653" y="3505055"/>
                  </a:lnTo>
                  <a:lnTo>
                    <a:pt x="185111" y="3500288"/>
                  </a:lnTo>
                  <a:lnTo>
                    <a:pt x="182887" y="3495204"/>
                  </a:lnTo>
                  <a:lnTo>
                    <a:pt x="181298" y="3490437"/>
                  </a:lnTo>
                  <a:lnTo>
                    <a:pt x="179709" y="3485352"/>
                  </a:lnTo>
                  <a:lnTo>
                    <a:pt x="178438" y="3480268"/>
                  </a:lnTo>
                  <a:lnTo>
                    <a:pt x="177802" y="3475183"/>
                  </a:lnTo>
                  <a:lnTo>
                    <a:pt x="176849" y="3470099"/>
                  </a:lnTo>
                  <a:lnTo>
                    <a:pt x="176849" y="3464696"/>
                  </a:lnTo>
                  <a:lnTo>
                    <a:pt x="176531" y="3464696"/>
                  </a:lnTo>
                  <a:lnTo>
                    <a:pt x="176531" y="3333132"/>
                  </a:lnTo>
                  <a:lnTo>
                    <a:pt x="176213" y="3329318"/>
                  </a:lnTo>
                  <a:lnTo>
                    <a:pt x="176531" y="3322327"/>
                  </a:lnTo>
                  <a:lnTo>
                    <a:pt x="177802" y="3314700"/>
                  </a:lnTo>
                  <a:close/>
                  <a:moveTo>
                    <a:pt x="1771445" y="3307529"/>
                  </a:moveTo>
                  <a:lnTo>
                    <a:pt x="1771445" y="3411258"/>
                  </a:lnTo>
                  <a:lnTo>
                    <a:pt x="1789215" y="3413478"/>
                  </a:lnTo>
                  <a:lnTo>
                    <a:pt x="1807301" y="3415698"/>
                  </a:lnTo>
                  <a:lnTo>
                    <a:pt x="1825388" y="3417285"/>
                  </a:lnTo>
                  <a:lnTo>
                    <a:pt x="1843792" y="3419505"/>
                  </a:lnTo>
                  <a:lnTo>
                    <a:pt x="1843792" y="3315777"/>
                  </a:lnTo>
                  <a:lnTo>
                    <a:pt x="1825388" y="3314191"/>
                  </a:lnTo>
                  <a:lnTo>
                    <a:pt x="1807301" y="3312287"/>
                  </a:lnTo>
                  <a:lnTo>
                    <a:pt x="1789215" y="3309750"/>
                  </a:lnTo>
                  <a:lnTo>
                    <a:pt x="1771445" y="3307529"/>
                  </a:lnTo>
                  <a:close/>
                  <a:moveTo>
                    <a:pt x="3178346" y="3281045"/>
                  </a:moveTo>
                  <a:lnTo>
                    <a:pt x="3178346" y="3395980"/>
                  </a:lnTo>
                  <a:lnTo>
                    <a:pt x="3201835" y="3396298"/>
                  </a:lnTo>
                  <a:lnTo>
                    <a:pt x="3225959" y="3396615"/>
                  </a:lnTo>
                  <a:lnTo>
                    <a:pt x="3258970" y="3396298"/>
                  </a:lnTo>
                  <a:lnTo>
                    <a:pt x="3258970" y="3281363"/>
                  </a:lnTo>
                  <a:lnTo>
                    <a:pt x="3225641" y="3281680"/>
                  </a:lnTo>
                  <a:lnTo>
                    <a:pt x="3201835" y="3281363"/>
                  </a:lnTo>
                  <a:lnTo>
                    <a:pt x="3178346" y="3281045"/>
                  </a:lnTo>
                  <a:close/>
                  <a:moveTo>
                    <a:pt x="2609850" y="3275012"/>
                  </a:moveTo>
                  <a:lnTo>
                    <a:pt x="2613342" y="3281059"/>
                  </a:lnTo>
                  <a:lnTo>
                    <a:pt x="2617468" y="3287107"/>
                  </a:lnTo>
                  <a:lnTo>
                    <a:pt x="2621594" y="3292836"/>
                  </a:lnTo>
                  <a:lnTo>
                    <a:pt x="2626038" y="3298883"/>
                  </a:lnTo>
                  <a:lnTo>
                    <a:pt x="2631117" y="3304294"/>
                  </a:lnTo>
                  <a:lnTo>
                    <a:pt x="2635878" y="3310023"/>
                  </a:lnTo>
                  <a:lnTo>
                    <a:pt x="2641274" y="3315433"/>
                  </a:lnTo>
                  <a:lnTo>
                    <a:pt x="2646988" y="3320844"/>
                  </a:lnTo>
                  <a:lnTo>
                    <a:pt x="2658732" y="3331347"/>
                  </a:lnTo>
                  <a:lnTo>
                    <a:pt x="2671746" y="3341532"/>
                  </a:lnTo>
                  <a:lnTo>
                    <a:pt x="2685712" y="3351080"/>
                  </a:lnTo>
                  <a:lnTo>
                    <a:pt x="2700631" y="3360629"/>
                  </a:lnTo>
                  <a:lnTo>
                    <a:pt x="2715867" y="3369540"/>
                  </a:lnTo>
                  <a:lnTo>
                    <a:pt x="2732372" y="3378452"/>
                  </a:lnTo>
                  <a:lnTo>
                    <a:pt x="2749830" y="3386727"/>
                  </a:lnTo>
                  <a:lnTo>
                    <a:pt x="2767923" y="3394684"/>
                  </a:lnTo>
                  <a:lnTo>
                    <a:pt x="2786650" y="3402004"/>
                  </a:lnTo>
                  <a:lnTo>
                    <a:pt x="2805695" y="3409325"/>
                  </a:lnTo>
                  <a:lnTo>
                    <a:pt x="2826009" y="3416327"/>
                  </a:lnTo>
                  <a:lnTo>
                    <a:pt x="2846959" y="3422692"/>
                  </a:lnTo>
                  <a:lnTo>
                    <a:pt x="2867591" y="3428421"/>
                  </a:lnTo>
                  <a:lnTo>
                    <a:pt x="2889492" y="3434469"/>
                  </a:lnTo>
                  <a:lnTo>
                    <a:pt x="2912029" y="3439561"/>
                  </a:lnTo>
                  <a:lnTo>
                    <a:pt x="2934248" y="3444654"/>
                  </a:lnTo>
                  <a:lnTo>
                    <a:pt x="2957102" y="3449109"/>
                  </a:lnTo>
                  <a:lnTo>
                    <a:pt x="2980908" y="3453565"/>
                  </a:lnTo>
                  <a:lnTo>
                    <a:pt x="3004396" y="3457066"/>
                  </a:lnTo>
                  <a:lnTo>
                    <a:pt x="3028203" y="3460567"/>
                  </a:lnTo>
                  <a:lnTo>
                    <a:pt x="3052644" y="3463432"/>
                  </a:lnTo>
                  <a:lnTo>
                    <a:pt x="3077084" y="3465978"/>
                  </a:lnTo>
                  <a:lnTo>
                    <a:pt x="3101525" y="3468206"/>
                  </a:lnTo>
                  <a:lnTo>
                    <a:pt x="3125966" y="3470116"/>
                  </a:lnTo>
                  <a:lnTo>
                    <a:pt x="3150725" y="3471389"/>
                  </a:lnTo>
                  <a:lnTo>
                    <a:pt x="3175800" y="3472344"/>
                  </a:lnTo>
                  <a:lnTo>
                    <a:pt x="3200559" y="3472980"/>
                  </a:lnTo>
                  <a:lnTo>
                    <a:pt x="3225317" y="3473298"/>
                  </a:lnTo>
                  <a:lnTo>
                    <a:pt x="3246266" y="3473298"/>
                  </a:lnTo>
                  <a:lnTo>
                    <a:pt x="3267216" y="3472344"/>
                  </a:lnTo>
                  <a:lnTo>
                    <a:pt x="3288165" y="3472025"/>
                  </a:lnTo>
                  <a:lnTo>
                    <a:pt x="3308797" y="3470752"/>
                  </a:lnTo>
                  <a:lnTo>
                    <a:pt x="3329429" y="3469797"/>
                  </a:lnTo>
                  <a:lnTo>
                    <a:pt x="3350378" y="3468206"/>
                  </a:lnTo>
                  <a:lnTo>
                    <a:pt x="3371010" y="3466615"/>
                  </a:lnTo>
                  <a:lnTo>
                    <a:pt x="3391325" y="3464068"/>
                  </a:lnTo>
                  <a:lnTo>
                    <a:pt x="3411957" y="3462159"/>
                  </a:lnTo>
                  <a:lnTo>
                    <a:pt x="3431954" y="3459294"/>
                  </a:lnTo>
                  <a:lnTo>
                    <a:pt x="3451951" y="3456748"/>
                  </a:lnTo>
                  <a:lnTo>
                    <a:pt x="3471948" y="3453565"/>
                  </a:lnTo>
                  <a:lnTo>
                    <a:pt x="3491628" y="3450064"/>
                  </a:lnTo>
                  <a:lnTo>
                    <a:pt x="3510990" y="3446245"/>
                  </a:lnTo>
                  <a:lnTo>
                    <a:pt x="3530035" y="3442107"/>
                  </a:lnTo>
                  <a:lnTo>
                    <a:pt x="3548763" y="3437970"/>
                  </a:lnTo>
                  <a:lnTo>
                    <a:pt x="3567173" y="3433196"/>
                  </a:lnTo>
                  <a:lnTo>
                    <a:pt x="3585265" y="3428421"/>
                  </a:lnTo>
                  <a:lnTo>
                    <a:pt x="3603041" y="3423329"/>
                  </a:lnTo>
                  <a:lnTo>
                    <a:pt x="3620498" y="3418237"/>
                  </a:lnTo>
                  <a:lnTo>
                    <a:pt x="3637004" y="3412826"/>
                  </a:lnTo>
                  <a:lnTo>
                    <a:pt x="3653510" y="3406779"/>
                  </a:lnTo>
                  <a:lnTo>
                    <a:pt x="3669698" y="3400731"/>
                  </a:lnTo>
                  <a:lnTo>
                    <a:pt x="3685251" y="3394048"/>
                  </a:lnTo>
                  <a:lnTo>
                    <a:pt x="3700170" y="3387682"/>
                  </a:lnTo>
                  <a:lnTo>
                    <a:pt x="3714770" y="3380680"/>
                  </a:lnTo>
                  <a:lnTo>
                    <a:pt x="3728419" y="3373678"/>
                  </a:lnTo>
                  <a:lnTo>
                    <a:pt x="3741751" y="3366039"/>
                  </a:lnTo>
                  <a:lnTo>
                    <a:pt x="3754765" y="3358719"/>
                  </a:lnTo>
                  <a:lnTo>
                    <a:pt x="3767144" y="3350762"/>
                  </a:lnTo>
                  <a:lnTo>
                    <a:pt x="3778571" y="3342487"/>
                  </a:lnTo>
                  <a:lnTo>
                    <a:pt x="3789363" y="3333575"/>
                  </a:lnTo>
                  <a:lnTo>
                    <a:pt x="3789363" y="3441471"/>
                  </a:lnTo>
                  <a:lnTo>
                    <a:pt x="3788728" y="3442107"/>
                  </a:lnTo>
                  <a:lnTo>
                    <a:pt x="3788411" y="3451019"/>
                  </a:lnTo>
                  <a:lnTo>
                    <a:pt x="3787776" y="3456748"/>
                  </a:lnTo>
                  <a:lnTo>
                    <a:pt x="3786506" y="3462159"/>
                  </a:lnTo>
                  <a:lnTo>
                    <a:pt x="3785237" y="3467569"/>
                  </a:lnTo>
                  <a:lnTo>
                    <a:pt x="3783332" y="3472980"/>
                  </a:lnTo>
                  <a:lnTo>
                    <a:pt x="3781428" y="3478391"/>
                  </a:lnTo>
                  <a:lnTo>
                    <a:pt x="3778571" y="3483801"/>
                  </a:lnTo>
                  <a:lnTo>
                    <a:pt x="3775714" y="3489212"/>
                  </a:lnTo>
                  <a:lnTo>
                    <a:pt x="3772540" y="3494305"/>
                  </a:lnTo>
                  <a:lnTo>
                    <a:pt x="3769048" y="3499715"/>
                  </a:lnTo>
                  <a:lnTo>
                    <a:pt x="3765557" y="3504808"/>
                  </a:lnTo>
                  <a:lnTo>
                    <a:pt x="3761113" y="3509900"/>
                  </a:lnTo>
                  <a:lnTo>
                    <a:pt x="3756987" y="3514674"/>
                  </a:lnTo>
                  <a:lnTo>
                    <a:pt x="3752226" y="3519767"/>
                  </a:lnTo>
                  <a:lnTo>
                    <a:pt x="3747147" y="3525177"/>
                  </a:lnTo>
                  <a:lnTo>
                    <a:pt x="3741433" y="3529633"/>
                  </a:lnTo>
                  <a:lnTo>
                    <a:pt x="3736037" y="3534407"/>
                  </a:lnTo>
                  <a:lnTo>
                    <a:pt x="3723658" y="3543956"/>
                  </a:lnTo>
                  <a:lnTo>
                    <a:pt x="3710327" y="3553504"/>
                  </a:lnTo>
                  <a:lnTo>
                    <a:pt x="3696043" y="3562097"/>
                  </a:lnTo>
                  <a:lnTo>
                    <a:pt x="3680490" y="3571009"/>
                  </a:lnTo>
                  <a:lnTo>
                    <a:pt x="3663667" y="3579603"/>
                  </a:lnTo>
                  <a:lnTo>
                    <a:pt x="3646526" y="3587560"/>
                  </a:lnTo>
                  <a:lnTo>
                    <a:pt x="3627799" y="3595516"/>
                  </a:lnTo>
                  <a:lnTo>
                    <a:pt x="3608754" y="3602837"/>
                  </a:lnTo>
                  <a:lnTo>
                    <a:pt x="3588122" y="3609521"/>
                  </a:lnTo>
                  <a:lnTo>
                    <a:pt x="3566855" y="3616523"/>
                  </a:lnTo>
                  <a:lnTo>
                    <a:pt x="3544636" y="3622570"/>
                  </a:lnTo>
                  <a:lnTo>
                    <a:pt x="3522417" y="3628935"/>
                  </a:lnTo>
                  <a:lnTo>
                    <a:pt x="3498611" y="3634664"/>
                  </a:lnTo>
                  <a:lnTo>
                    <a:pt x="3474170" y="3639757"/>
                  </a:lnTo>
                  <a:lnTo>
                    <a:pt x="3449412" y="3644213"/>
                  </a:lnTo>
                  <a:lnTo>
                    <a:pt x="3423701" y="3648350"/>
                  </a:lnTo>
                  <a:lnTo>
                    <a:pt x="3397356" y="3652488"/>
                  </a:lnTo>
                  <a:lnTo>
                    <a:pt x="3370376" y="3655671"/>
                  </a:lnTo>
                  <a:lnTo>
                    <a:pt x="3343395" y="3658853"/>
                  </a:lnTo>
                  <a:lnTo>
                    <a:pt x="3315146" y="3661081"/>
                  </a:lnTo>
                  <a:lnTo>
                    <a:pt x="3286896" y="3662673"/>
                  </a:lnTo>
                  <a:lnTo>
                    <a:pt x="3258011" y="3664264"/>
                  </a:lnTo>
                  <a:lnTo>
                    <a:pt x="3228491" y="3664901"/>
                  </a:lnTo>
                  <a:lnTo>
                    <a:pt x="3198972" y="3665537"/>
                  </a:lnTo>
                  <a:lnTo>
                    <a:pt x="3168500" y="3664901"/>
                  </a:lnTo>
                  <a:lnTo>
                    <a:pt x="3138663" y="3664264"/>
                  </a:lnTo>
                  <a:lnTo>
                    <a:pt x="3109143" y="3662673"/>
                  </a:lnTo>
                  <a:lnTo>
                    <a:pt x="3080259" y="3660763"/>
                  </a:lnTo>
                  <a:lnTo>
                    <a:pt x="3051374" y="3658217"/>
                  </a:lnTo>
                  <a:lnTo>
                    <a:pt x="3023441" y="3655034"/>
                  </a:lnTo>
                  <a:lnTo>
                    <a:pt x="2996144" y="3651533"/>
                  </a:lnTo>
                  <a:lnTo>
                    <a:pt x="2969481" y="3647714"/>
                  </a:lnTo>
                  <a:lnTo>
                    <a:pt x="2943453" y="3643258"/>
                  </a:lnTo>
                  <a:lnTo>
                    <a:pt x="2917742" y="3638165"/>
                  </a:lnTo>
                  <a:lnTo>
                    <a:pt x="2892984" y="3633073"/>
                  </a:lnTo>
                  <a:lnTo>
                    <a:pt x="2869178" y="3627026"/>
                  </a:lnTo>
                  <a:lnTo>
                    <a:pt x="2846007" y="3620660"/>
                  </a:lnTo>
                  <a:lnTo>
                    <a:pt x="2823470" y="3614295"/>
                  </a:lnTo>
                  <a:lnTo>
                    <a:pt x="2802203" y="3607293"/>
                  </a:lnTo>
                  <a:lnTo>
                    <a:pt x="2781889" y="3599654"/>
                  </a:lnTo>
                  <a:lnTo>
                    <a:pt x="2762527" y="3592334"/>
                  </a:lnTo>
                  <a:lnTo>
                    <a:pt x="2743799" y="3584059"/>
                  </a:lnTo>
                  <a:lnTo>
                    <a:pt x="2726024" y="3575783"/>
                  </a:lnTo>
                  <a:lnTo>
                    <a:pt x="2709518" y="3566872"/>
                  </a:lnTo>
                  <a:lnTo>
                    <a:pt x="2694600" y="3557960"/>
                  </a:lnTo>
                  <a:lnTo>
                    <a:pt x="2679999" y="3548412"/>
                  </a:lnTo>
                  <a:lnTo>
                    <a:pt x="2666985" y="3538863"/>
                  </a:lnTo>
                  <a:lnTo>
                    <a:pt x="2660954" y="3533771"/>
                  </a:lnTo>
                  <a:lnTo>
                    <a:pt x="2655240" y="3528997"/>
                  </a:lnTo>
                  <a:lnTo>
                    <a:pt x="2650162" y="3523904"/>
                  </a:lnTo>
                  <a:lnTo>
                    <a:pt x="2645083" y="3518812"/>
                  </a:lnTo>
                  <a:lnTo>
                    <a:pt x="2639687" y="3513719"/>
                  </a:lnTo>
                  <a:lnTo>
                    <a:pt x="2635561" y="3508309"/>
                  </a:lnTo>
                  <a:lnTo>
                    <a:pt x="2631434" y="3503216"/>
                  </a:lnTo>
                  <a:lnTo>
                    <a:pt x="2627625" y="3497806"/>
                  </a:lnTo>
                  <a:lnTo>
                    <a:pt x="2624134" y="3492713"/>
                  </a:lnTo>
                  <a:lnTo>
                    <a:pt x="2620960" y="3486984"/>
                  </a:lnTo>
                  <a:lnTo>
                    <a:pt x="2618103" y="3481574"/>
                  </a:lnTo>
                  <a:lnTo>
                    <a:pt x="2615881" y="3476163"/>
                  </a:lnTo>
                  <a:lnTo>
                    <a:pt x="2613659" y="3470434"/>
                  </a:lnTo>
                  <a:lnTo>
                    <a:pt x="2612072" y="3465023"/>
                  </a:lnTo>
                  <a:lnTo>
                    <a:pt x="2610485" y="3459294"/>
                  </a:lnTo>
                  <a:lnTo>
                    <a:pt x="2609850" y="3453565"/>
                  </a:lnTo>
                  <a:lnTo>
                    <a:pt x="2609215" y="3447836"/>
                  </a:lnTo>
                  <a:lnTo>
                    <a:pt x="2609215" y="3442107"/>
                  </a:lnTo>
                  <a:lnTo>
                    <a:pt x="2608580" y="3442426"/>
                  </a:lnTo>
                  <a:lnTo>
                    <a:pt x="2608580" y="3295700"/>
                  </a:lnTo>
                  <a:lnTo>
                    <a:pt x="2608263" y="3291881"/>
                  </a:lnTo>
                  <a:lnTo>
                    <a:pt x="2608580" y="3283287"/>
                  </a:lnTo>
                  <a:lnTo>
                    <a:pt x="2609850" y="3275012"/>
                  </a:lnTo>
                  <a:close/>
                  <a:moveTo>
                    <a:pt x="1625482" y="3274222"/>
                  </a:moveTo>
                  <a:lnTo>
                    <a:pt x="1625482" y="3379536"/>
                  </a:lnTo>
                  <a:lnTo>
                    <a:pt x="1642935" y="3384612"/>
                  </a:lnTo>
                  <a:lnTo>
                    <a:pt x="1661021" y="3389370"/>
                  </a:lnTo>
                  <a:lnTo>
                    <a:pt x="1679425" y="3394128"/>
                  </a:lnTo>
                  <a:lnTo>
                    <a:pt x="1698464" y="3398252"/>
                  </a:lnTo>
                  <a:lnTo>
                    <a:pt x="1698464" y="3294206"/>
                  </a:lnTo>
                  <a:lnTo>
                    <a:pt x="1679425" y="3289448"/>
                  </a:lnTo>
                  <a:lnTo>
                    <a:pt x="1661021" y="3284690"/>
                  </a:lnTo>
                  <a:lnTo>
                    <a:pt x="1642935" y="3279932"/>
                  </a:lnTo>
                  <a:lnTo>
                    <a:pt x="1625482" y="3274222"/>
                  </a:lnTo>
                  <a:close/>
                  <a:moveTo>
                    <a:pt x="3016148" y="3266758"/>
                  </a:moveTo>
                  <a:lnTo>
                    <a:pt x="3016148" y="3382010"/>
                  </a:lnTo>
                  <a:lnTo>
                    <a:pt x="3035827" y="3384868"/>
                  </a:lnTo>
                  <a:lnTo>
                    <a:pt x="3056142" y="3387090"/>
                  </a:lnTo>
                  <a:lnTo>
                    <a:pt x="3076456" y="3389630"/>
                  </a:lnTo>
                  <a:lnTo>
                    <a:pt x="3097406" y="3391535"/>
                  </a:lnTo>
                  <a:lnTo>
                    <a:pt x="3097406" y="3276283"/>
                  </a:lnTo>
                  <a:lnTo>
                    <a:pt x="3076456" y="3274378"/>
                  </a:lnTo>
                  <a:lnTo>
                    <a:pt x="3056142" y="3271838"/>
                  </a:lnTo>
                  <a:lnTo>
                    <a:pt x="3035827" y="3269615"/>
                  </a:lnTo>
                  <a:lnTo>
                    <a:pt x="3016148" y="3266758"/>
                  </a:lnTo>
                  <a:close/>
                  <a:moveTo>
                    <a:pt x="2854584" y="3230245"/>
                  </a:moveTo>
                  <a:lnTo>
                    <a:pt x="2854584" y="3347403"/>
                  </a:lnTo>
                  <a:lnTo>
                    <a:pt x="2873946" y="3352800"/>
                  </a:lnTo>
                  <a:lnTo>
                    <a:pt x="2893626" y="3357880"/>
                  </a:lnTo>
                  <a:lnTo>
                    <a:pt x="2914258" y="3362960"/>
                  </a:lnTo>
                  <a:lnTo>
                    <a:pt x="2935524" y="3367723"/>
                  </a:lnTo>
                  <a:lnTo>
                    <a:pt x="2935524" y="3251835"/>
                  </a:lnTo>
                  <a:lnTo>
                    <a:pt x="2914258" y="3246755"/>
                  </a:lnTo>
                  <a:lnTo>
                    <a:pt x="2893626" y="3241675"/>
                  </a:lnTo>
                  <a:lnTo>
                    <a:pt x="2873946" y="3235960"/>
                  </a:lnTo>
                  <a:lnTo>
                    <a:pt x="2854584" y="3230245"/>
                  </a:lnTo>
                  <a:close/>
                  <a:moveTo>
                    <a:pt x="1480154" y="3217441"/>
                  </a:moveTo>
                  <a:lnTo>
                    <a:pt x="1480154" y="3305626"/>
                  </a:lnTo>
                  <a:lnTo>
                    <a:pt x="1482375" y="3307847"/>
                  </a:lnTo>
                  <a:lnTo>
                    <a:pt x="1484914" y="3310701"/>
                  </a:lnTo>
                  <a:lnTo>
                    <a:pt x="1491895" y="3316411"/>
                  </a:lnTo>
                  <a:lnTo>
                    <a:pt x="1500145" y="3322755"/>
                  </a:lnTo>
                  <a:lnTo>
                    <a:pt x="1509664" y="3329100"/>
                  </a:lnTo>
                  <a:lnTo>
                    <a:pt x="1519818" y="3335444"/>
                  </a:lnTo>
                  <a:lnTo>
                    <a:pt x="1530924" y="3341788"/>
                  </a:lnTo>
                  <a:lnTo>
                    <a:pt x="1542030" y="3347498"/>
                  </a:lnTo>
                  <a:lnTo>
                    <a:pt x="1553136" y="3352891"/>
                  </a:lnTo>
                  <a:lnTo>
                    <a:pt x="1553136" y="3255189"/>
                  </a:lnTo>
                  <a:lnTo>
                    <a:pt x="1539174" y="3249797"/>
                  </a:lnTo>
                  <a:lnTo>
                    <a:pt x="1527116" y="3244721"/>
                  </a:lnTo>
                  <a:lnTo>
                    <a:pt x="1516010" y="3239646"/>
                  </a:lnTo>
                  <a:lnTo>
                    <a:pt x="1506174" y="3234888"/>
                  </a:lnTo>
                  <a:lnTo>
                    <a:pt x="1497924" y="3230130"/>
                  </a:lnTo>
                  <a:lnTo>
                    <a:pt x="1490626" y="3226006"/>
                  </a:lnTo>
                  <a:lnTo>
                    <a:pt x="1484914" y="3221565"/>
                  </a:lnTo>
                  <a:lnTo>
                    <a:pt x="1480154" y="3217441"/>
                  </a:lnTo>
                  <a:close/>
                  <a:moveTo>
                    <a:pt x="2426374" y="3213000"/>
                  </a:moveTo>
                  <a:lnTo>
                    <a:pt x="2420662" y="3217124"/>
                  </a:lnTo>
                  <a:lnTo>
                    <a:pt x="2413999" y="3221565"/>
                  </a:lnTo>
                  <a:lnTo>
                    <a:pt x="2406701" y="3226323"/>
                  </a:lnTo>
                  <a:lnTo>
                    <a:pt x="2399720" y="3230130"/>
                  </a:lnTo>
                  <a:lnTo>
                    <a:pt x="2392739" y="3234253"/>
                  </a:lnTo>
                  <a:lnTo>
                    <a:pt x="2385124" y="3237743"/>
                  </a:lnTo>
                  <a:lnTo>
                    <a:pt x="2378460" y="3240915"/>
                  </a:lnTo>
                  <a:lnTo>
                    <a:pt x="2371797" y="3243135"/>
                  </a:lnTo>
                  <a:lnTo>
                    <a:pt x="2371797" y="3350353"/>
                  </a:lnTo>
                  <a:lnTo>
                    <a:pt x="2379729" y="3346864"/>
                  </a:lnTo>
                  <a:lnTo>
                    <a:pt x="2387028" y="3342423"/>
                  </a:lnTo>
                  <a:lnTo>
                    <a:pt x="2394643" y="3338299"/>
                  </a:lnTo>
                  <a:lnTo>
                    <a:pt x="2401941" y="3333541"/>
                  </a:lnTo>
                  <a:lnTo>
                    <a:pt x="2409239" y="3328782"/>
                  </a:lnTo>
                  <a:lnTo>
                    <a:pt x="2415585" y="3324024"/>
                  </a:lnTo>
                  <a:lnTo>
                    <a:pt x="2421297" y="3319266"/>
                  </a:lnTo>
                  <a:lnTo>
                    <a:pt x="2426374" y="3314508"/>
                  </a:lnTo>
                  <a:lnTo>
                    <a:pt x="2426374" y="3213000"/>
                  </a:lnTo>
                  <a:close/>
                  <a:moveTo>
                    <a:pt x="2692385" y="3167062"/>
                  </a:moveTo>
                  <a:lnTo>
                    <a:pt x="2692385" y="3264535"/>
                  </a:lnTo>
                  <a:lnTo>
                    <a:pt x="2695241" y="3267393"/>
                  </a:lnTo>
                  <a:lnTo>
                    <a:pt x="2698098" y="3270250"/>
                  </a:lnTo>
                  <a:lnTo>
                    <a:pt x="2705399" y="3276600"/>
                  </a:lnTo>
                  <a:lnTo>
                    <a:pt x="2714921" y="3283903"/>
                  </a:lnTo>
                  <a:lnTo>
                    <a:pt x="2725078" y="3290888"/>
                  </a:lnTo>
                  <a:lnTo>
                    <a:pt x="2737140" y="3297873"/>
                  </a:lnTo>
                  <a:lnTo>
                    <a:pt x="2748884" y="3305175"/>
                  </a:lnTo>
                  <a:lnTo>
                    <a:pt x="2761581" y="3311525"/>
                  </a:lnTo>
                  <a:lnTo>
                    <a:pt x="2773325" y="3317240"/>
                  </a:lnTo>
                  <a:lnTo>
                    <a:pt x="2773325" y="3208337"/>
                  </a:lnTo>
                  <a:lnTo>
                    <a:pt x="2758407" y="3202940"/>
                  </a:lnTo>
                  <a:lnTo>
                    <a:pt x="2744441" y="3196907"/>
                  </a:lnTo>
                  <a:lnTo>
                    <a:pt x="2732379" y="3191510"/>
                  </a:lnTo>
                  <a:lnTo>
                    <a:pt x="2721269" y="3186430"/>
                  </a:lnTo>
                  <a:lnTo>
                    <a:pt x="2712064" y="3180715"/>
                  </a:lnTo>
                  <a:lnTo>
                    <a:pt x="2704446" y="3176270"/>
                  </a:lnTo>
                  <a:lnTo>
                    <a:pt x="2697781" y="3171507"/>
                  </a:lnTo>
                  <a:lnTo>
                    <a:pt x="2692385" y="3167062"/>
                  </a:lnTo>
                  <a:close/>
                  <a:moveTo>
                    <a:pt x="3744614" y="3161665"/>
                  </a:moveTo>
                  <a:lnTo>
                    <a:pt x="3737949" y="3166745"/>
                  </a:lnTo>
                  <a:lnTo>
                    <a:pt x="3730648" y="3171507"/>
                  </a:lnTo>
                  <a:lnTo>
                    <a:pt x="3722713" y="3176587"/>
                  </a:lnTo>
                  <a:lnTo>
                    <a:pt x="3715095" y="3180715"/>
                  </a:lnTo>
                  <a:lnTo>
                    <a:pt x="3706524" y="3185160"/>
                  </a:lnTo>
                  <a:lnTo>
                    <a:pt x="3698907" y="3189287"/>
                  </a:lnTo>
                  <a:lnTo>
                    <a:pt x="3691289" y="3192780"/>
                  </a:lnTo>
                  <a:lnTo>
                    <a:pt x="3683671" y="3195320"/>
                  </a:lnTo>
                  <a:lnTo>
                    <a:pt x="3683671" y="3315018"/>
                  </a:lnTo>
                  <a:lnTo>
                    <a:pt x="3692558" y="3310573"/>
                  </a:lnTo>
                  <a:lnTo>
                    <a:pt x="3701128" y="3305810"/>
                  </a:lnTo>
                  <a:lnTo>
                    <a:pt x="3709381" y="3301048"/>
                  </a:lnTo>
                  <a:lnTo>
                    <a:pt x="3717634" y="3295968"/>
                  </a:lnTo>
                  <a:lnTo>
                    <a:pt x="3725252" y="3290570"/>
                  </a:lnTo>
                  <a:lnTo>
                    <a:pt x="3732235" y="3285490"/>
                  </a:lnTo>
                  <a:lnTo>
                    <a:pt x="3738901" y="3279775"/>
                  </a:lnTo>
                  <a:lnTo>
                    <a:pt x="3744614" y="3275013"/>
                  </a:lnTo>
                  <a:lnTo>
                    <a:pt x="3744614" y="3161665"/>
                  </a:lnTo>
                  <a:close/>
                  <a:moveTo>
                    <a:pt x="771525" y="3136900"/>
                  </a:moveTo>
                  <a:lnTo>
                    <a:pt x="805634" y="3143476"/>
                  </a:lnTo>
                  <a:lnTo>
                    <a:pt x="812009" y="3145042"/>
                  </a:lnTo>
                  <a:lnTo>
                    <a:pt x="818066" y="3146921"/>
                  </a:lnTo>
                  <a:lnTo>
                    <a:pt x="823167" y="3148486"/>
                  </a:lnTo>
                  <a:lnTo>
                    <a:pt x="827311" y="3150365"/>
                  </a:lnTo>
                  <a:lnTo>
                    <a:pt x="831455" y="3152557"/>
                  </a:lnTo>
                  <a:lnTo>
                    <a:pt x="835280" y="3155062"/>
                  </a:lnTo>
                  <a:lnTo>
                    <a:pt x="842612" y="3160072"/>
                  </a:lnTo>
                  <a:lnTo>
                    <a:pt x="845162" y="3162890"/>
                  </a:lnTo>
                  <a:lnTo>
                    <a:pt x="847075" y="3165082"/>
                  </a:lnTo>
                  <a:lnTo>
                    <a:pt x="848669" y="3167587"/>
                  </a:lnTo>
                  <a:lnTo>
                    <a:pt x="849944" y="3170092"/>
                  </a:lnTo>
                  <a:lnTo>
                    <a:pt x="850900" y="3172597"/>
                  </a:lnTo>
                  <a:lnTo>
                    <a:pt x="850900" y="3175416"/>
                  </a:lnTo>
                  <a:lnTo>
                    <a:pt x="850262" y="3177608"/>
                  </a:lnTo>
                  <a:lnTo>
                    <a:pt x="849625" y="3180426"/>
                  </a:lnTo>
                  <a:lnTo>
                    <a:pt x="848031" y="3182618"/>
                  </a:lnTo>
                  <a:lnTo>
                    <a:pt x="846437" y="3185123"/>
                  </a:lnTo>
                  <a:lnTo>
                    <a:pt x="844206" y="3187315"/>
                  </a:lnTo>
                  <a:lnTo>
                    <a:pt x="841656" y="3189820"/>
                  </a:lnTo>
                  <a:lnTo>
                    <a:pt x="838468" y="3191699"/>
                  </a:lnTo>
                  <a:lnTo>
                    <a:pt x="834961" y="3193577"/>
                  </a:lnTo>
                  <a:lnTo>
                    <a:pt x="831136" y="3195143"/>
                  </a:lnTo>
                  <a:lnTo>
                    <a:pt x="826992" y="3197022"/>
                  </a:lnTo>
                  <a:lnTo>
                    <a:pt x="820935" y="3198587"/>
                  </a:lnTo>
                  <a:lnTo>
                    <a:pt x="815197" y="3200153"/>
                  </a:lnTo>
                  <a:lnTo>
                    <a:pt x="808503" y="3201719"/>
                  </a:lnTo>
                  <a:lnTo>
                    <a:pt x="801171" y="3202971"/>
                  </a:lnTo>
                  <a:lnTo>
                    <a:pt x="787145" y="3204537"/>
                  </a:lnTo>
                  <a:lnTo>
                    <a:pt x="771525" y="3205163"/>
                  </a:lnTo>
                  <a:lnTo>
                    <a:pt x="771525" y="3136900"/>
                  </a:lnTo>
                  <a:close/>
                  <a:moveTo>
                    <a:pt x="200025" y="3117850"/>
                  </a:moveTo>
                  <a:lnTo>
                    <a:pt x="200343" y="3123582"/>
                  </a:lnTo>
                  <a:lnTo>
                    <a:pt x="201296" y="3129631"/>
                  </a:lnTo>
                  <a:lnTo>
                    <a:pt x="202567" y="3135044"/>
                  </a:lnTo>
                  <a:lnTo>
                    <a:pt x="204155" y="3141094"/>
                  </a:lnTo>
                  <a:lnTo>
                    <a:pt x="206061" y="3146507"/>
                  </a:lnTo>
                  <a:lnTo>
                    <a:pt x="208285" y="3152238"/>
                  </a:lnTo>
                  <a:lnTo>
                    <a:pt x="211144" y="3157651"/>
                  </a:lnTo>
                  <a:lnTo>
                    <a:pt x="214321" y="3163064"/>
                  </a:lnTo>
                  <a:lnTo>
                    <a:pt x="217816" y="3168795"/>
                  </a:lnTo>
                  <a:lnTo>
                    <a:pt x="221310" y="3173890"/>
                  </a:lnTo>
                  <a:lnTo>
                    <a:pt x="225758" y="3179303"/>
                  </a:lnTo>
                  <a:lnTo>
                    <a:pt x="230206" y="3184715"/>
                  </a:lnTo>
                  <a:lnTo>
                    <a:pt x="235289" y="3189810"/>
                  </a:lnTo>
                  <a:lnTo>
                    <a:pt x="240372" y="3194904"/>
                  </a:lnTo>
                  <a:lnTo>
                    <a:pt x="245773" y="3199999"/>
                  </a:lnTo>
                  <a:lnTo>
                    <a:pt x="251809" y="3205093"/>
                  </a:lnTo>
                  <a:lnTo>
                    <a:pt x="251809" y="3304436"/>
                  </a:lnTo>
                  <a:lnTo>
                    <a:pt x="254032" y="3306983"/>
                  </a:lnTo>
                  <a:lnTo>
                    <a:pt x="256574" y="3309531"/>
                  </a:lnTo>
                  <a:lnTo>
                    <a:pt x="263563" y="3315580"/>
                  </a:lnTo>
                  <a:lnTo>
                    <a:pt x="271823" y="3321948"/>
                  </a:lnTo>
                  <a:lnTo>
                    <a:pt x="281354" y="3328317"/>
                  </a:lnTo>
                  <a:lnTo>
                    <a:pt x="291520" y="3335003"/>
                  </a:lnTo>
                  <a:lnTo>
                    <a:pt x="302639" y="3340734"/>
                  </a:lnTo>
                  <a:lnTo>
                    <a:pt x="313758" y="3346784"/>
                  </a:lnTo>
                  <a:lnTo>
                    <a:pt x="324877" y="3351879"/>
                  </a:lnTo>
                  <a:lnTo>
                    <a:pt x="324877" y="3249352"/>
                  </a:lnTo>
                  <a:lnTo>
                    <a:pt x="341715" y="3256994"/>
                  </a:lnTo>
                  <a:lnTo>
                    <a:pt x="359505" y="3263999"/>
                  </a:lnTo>
                  <a:lnTo>
                    <a:pt x="377931" y="3270685"/>
                  </a:lnTo>
                  <a:lnTo>
                    <a:pt x="397311" y="3277053"/>
                  </a:lnTo>
                  <a:lnTo>
                    <a:pt x="397311" y="3378943"/>
                  </a:lnTo>
                  <a:lnTo>
                    <a:pt x="414783" y="3384038"/>
                  </a:lnTo>
                  <a:lnTo>
                    <a:pt x="432892" y="3388814"/>
                  </a:lnTo>
                  <a:lnTo>
                    <a:pt x="451318" y="3393590"/>
                  </a:lnTo>
                  <a:lnTo>
                    <a:pt x="470379" y="3397729"/>
                  </a:lnTo>
                  <a:lnTo>
                    <a:pt x="470379" y="3296476"/>
                  </a:lnTo>
                  <a:lnTo>
                    <a:pt x="488170" y="3300615"/>
                  </a:lnTo>
                  <a:lnTo>
                    <a:pt x="506278" y="3303799"/>
                  </a:lnTo>
                  <a:lnTo>
                    <a:pt x="524386" y="3306983"/>
                  </a:lnTo>
                  <a:lnTo>
                    <a:pt x="543448" y="3309849"/>
                  </a:lnTo>
                  <a:lnTo>
                    <a:pt x="543448" y="3410465"/>
                  </a:lnTo>
                  <a:lnTo>
                    <a:pt x="561238" y="3412694"/>
                  </a:lnTo>
                  <a:lnTo>
                    <a:pt x="579347" y="3415241"/>
                  </a:lnTo>
                  <a:lnTo>
                    <a:pt x="597455" y="3417152"/>
                  </a:lnTo>
                  <a:lnTo>
                    <a:pt x="615881" y="3418744"/>
                  </a:lnTo>
                  <a:lnTo>
                    <a:pt x="615881" y="3318446"/>
                  </a:lnTo>
                  <a:lnTo>
                    <a:pt x="634307" y="3320038"/>
                  </a:lnTo>
                  <a:lnTo>
                    <a:pt x="652415" y="3320993"/>
                  </a:lnTo>
                  <a:lnTo>
                    <a:pt x="670524" y="3321948"/>
                  </a:lnTo>
                  <a:lnTo>
                    <a:pt x="688950" y="3322585"/>
                  </a:lnTo>
                  <a:lnTo>
                    <a:pt x="688950" y="3422883"/>
                  </a:lnTo>
                  <a:lnTo>
                    <a:pt x="710235" y="3423520"/>
                  </a:lnTo>
                  <a:lnTo>
                    <a:pt x="732155" y="3423520"/>
                  </a:lnTo>
                  <a:lnTo>
                    <a:pt x="762018" y="3423201"/>
                  </a:lnTo>
                  <a:lnTo>
                    <a:pt x="762018" y="3322904"/>
                  </a:lnTo>
                  <a:lnTo>
                    <a:pt x="790928" y="3321948"/>
                  </a:lnTo>
                  <a:lnTo>
                    <a:pt x="818884" y="3320675"/>
                  </a:lnTo>
                  <a:lnTo>
                    <a:pt x="846524" y="3318446"/>
                  </a:lnTo>
                  <a:lnTo>
                    <a:pt x="873845" y="3315899"/>
                  </a:lnTo>
                  <a:lnTo>
                    <a:pt x="900531" y="3312715"/>
                  </a:lnTo>
                  <a:lnTo>
                    <a:pt x="926581" y="3309212"/>
                  </a:lnTo>
                  <a:lnTo>
                    <a:pt x="951996" y="3304755"/>
                  </a:lnTo>
                  <a:lnTo>
                    <a:pt x="976776" y="3299978"/>
                  </a:lnTo>
                  <a:lnTo>
                    <a:pt x="1000921" y="3294884"/>
                  </a:lnTo>
                  <a:lnTo>
                    <a:pt x="1023794" y="3289471"/>
                  </a:lnTo>
                  <a:lnTo>
                    <a:pt x="1046350" y="3283421"/>
                  </a:lnTo>
                  <a:lnTo>
                    <a:pt x="1067953" y="3277053"/>
                  </a:lnTo>
                  <a:lnTo>
                    <a:pt x="1088285" y="3270048"/>
                  </a:lnTo>
                  <a:lnTo>
                    <a:pt x="1108300" y="3263043"/>
                  </a:lnTo>
                  <a:lnTo>
                    <a:pt x="1126726" y="3255083"/>
                  </a:lnTo>
                  <a:lnTo>
                    <a:pt x="1144516" y="3247123"/>
                  </a:lnTo>
                  <a:lnTo>
                    <a:pt x="1144516" y="3349968"/>
                  </a:lnTo>
                  <a:lnTo>
                    <a:pt x="1152459" y="3346147"/>
                  </a:lnTo>
                  <a:lnTo>
                    <a:pt x="1159766" y="3342008"/>
                  </a:lnTo>
                  <a:lnTo>
                    <a:pt x="1167390" y="3337232"/>
                  </a:lnTo>
                  <a:lnTo>
                    <a:pt x="1175015" y="3332456"/>
                  </a:lnTo>
                  <a:lnTo>
                    <a:pt x="1182004" y="3327680"/>
                  </a:lnTo>
                  <a:lnTo>
                    <a:pt x="1188358" y="3322904"/>
                  </a:lnTo>
                  <a:lnTo>
                    <a:pt x="1194076" y="3318446"/>
                  </a:lnTo>
                  <a:lnTo>
                    <a:pt x="1199477" y="3313988"/>
                  </a:lnTo>
                  <a:lnTo>
                    <a:pt x="1199477" y="3215601"/>
                  </a:lnTo>
                  <a:lnTo>
                    <a:pt x="1206784" y="3209870"/>
                  </a:lnTo>
                  <a:lnTo>
                    <a:pt x="1213455" y="3204457"/>
                  </a:lnTo>
                  <a:lnTo>
                    <a:pt x="1220126" y="3198725"/>
                  </a:lnTo>
                  <a:lnTo>
                    <a:pt x="1226163" y="3192994"/>
                  </a:lnTo>
                  <a:lnTo>
                    <a:pt x="1232199" y="3186944"/>
                  </a:lnTo>
                  <a:lnTo>
                    <a:pt x="1237282" y="3181531"/>
                  </a:lnTo>
                  <a:lnTo>
                    <a:pt x="1242047" y="3175163"/>
                  </a:lnTo>
                  <a:lnTo>
                    <a:pt x="1246177" y="3169114"/>
                  </a:lnTo>
                  <a:lnTo>
                    <a:pt x="1250307" y="3162745"/>
                  </a:lnTo>
                  <a:lnTo>
                    <a:pt x="1253802" y="3157014"/>
                  </a:lnTo>
                  <a:lnTo>
                    <a:pt x="1256661" y="3150646"/>
                  </a:lnTo>
                  <a:lnTo>
                    <a:pt x="1258885" y="3144278"/>
                  </a:lnTo>
                  <a:lnTo>
                    <a:pt x="1260791" y="3137910"/>
                  </a:lnTo>
                  <a:lnTo>
                    <a:pt x="1262379" y="3131223"/>
                  </a:lnTo>
                  <a:lnTo>
                    <a:pt x="1263332" y="3124855"/>
                  </a:lnTo>
                  <a:lnTo>
                    <a:pt x="1263650" y="3118169"/>
                  </a:lnTo>
                  <a:lnTo>
                    <a:pt x="1263650" y="3251581"/>
                  </a:lnTo>
                  <a:lnTo>
                    <a:pt x="1263332" y="3251899"/>
                  </a:lnTo>
                  <a:lnTo>
                    <a:pt x="1263332" y="3255720"/>
                  </a:lnTo>
                  <a:lnTo>
                    <a:pt x="1263015" y="3259859"/>
                  </a:lnTo>
                  <a:lnTo>
                    <a:pt x="1262379" y="3264635"/>
                  </a:lnTo>
                  <a:lnTo>
                    <a:pt x="1261426" y="3269730"/>
                  </a:lnTo>
                  <a:lnTo>
                    <a:pt x="1260155" y="3274506"/>
                  </a:lnTo>
                  <a:lnTo>
                    <a:pt x="1258567" y="3279600"/>
                  </a:lnTo>
                  <a:lnTo>
                    <a:pt x="1256661" y="3284377"/>
                  </a:lnTo>
                  <a:lnTo>
                    <a:pt x="1254119" y="3289153"/>
                  </a:lnTo>
                  <a:lnTo>
                    <a:pt x="1251896" y="3294247"/>
                  </a:lnTo>
                  <a:lnTo>
                    <a:pt x="1248719" y="3299023"/>
                  </a:lnTo>
                  <a:lnTo>
                    <a:pt x="1245542" y="3303162"/>
                  </a:lnTo>
                  <a:lnTo>
                    <a:pt x="1242365" y="3307939"/>
                  </a:lnTo>
                  <a:lnTo>
                    <a:pt x="1238552" y="3312715"/>
                  </a:lnTo>
                  <a:lnTo>
                    <a:pt x="1234423" y="3317172"/>
                  </a:lnTo>
                  <a:lnTo>
                    <a:pt x="1225845" y="3326088"/>
                  </a:lnTo>
                  <a:lnTo>
                    <a:pt x="1215997" y="3335003"/>
                  </a:lnTo>
                  <a:lnTo>
                    <a:pt x="1204877" y="3343600"/>
                  </a:lnTo>
                  <a:lnTo>
                    <a:pt x="1192488" y="3351879"/>
                  </a:lnTo>
                  <a:lnTo>
                    <a:pt x="1179462" y="3360157"/>
                  </a:lnTo>
                  <a:lnTo>
                    <a:pt x="1165802" y="3367799"/>
                  </a:lnTo>
                  <a:lnTo>
                    <a:pt x="1150870" y="3375122"/>
                  </a:lnTo>
                  <a:lnTo>
                    <a:pt x="1134986" y="3382764"/>
                  </a:lnTo>
                  <a:lnTo>
                    <a:pt x="1118466" y="3389769"/>
                  </a:lnTo>
                  <a:lnTo>
                    <a:pt x="1100993" y="3396137"/>
                  </a:lnTo>
                  <a:lnTo>
                    <a:pt x="1082567" y="3402824"/>
                  </a:lnTo>
                  <a:lnTo>
                    <a:pt x="1063506" y="3408873"/>
                  </a:lnTo>
                  <a:lnTo>
                    <a:pt x="1043491" y="3414286"/>
                  </a:lnTo>
                  <a:lnTo>
                    <a:pt x="1022841" y="3420017"/>
                  </a:lnTo>
                  <a:lnTo>
                    <a:pt x="1001874" y="3424794"/>
                  </a:lnTo>
                  <a:lnTo>
                    <a:pt x="979953" y="3429570"/>
                  </a:lnTo>
                  <a:lnTo>
                    <a:pt x="957397" y="3433709"/>
                  </a:lnTo>
                  <a:lnTo>
                    <a:pt x="934524" y="3437848"/>
                  </a:lnTo>
                  <a:lnTo>
                    <a:pt x="910697" y="3441032"/>
                  </a:lnTo>
                  <a:lnTo>
                    <a:pt x="886235" y="3444216"/>
                  </a:lnTo>
                  <a:lnTo>
                    <a:pt x="861773" y="3446764"/>
                  </a:lnTo>
                  <a:lnTo>
                    <a:pt x="836675" y="3448992"/>
                  </a:lnTo>
                  <a:lnTo>
                    <a:pt x="810942" y="3450584"/>
                  </a:lnTo>
                  <a:lnTo>
                    <a:pt x="784892" y="3451540"/>
                  </a:lnTo>
                  <a:lnTo>
                    <a:pt x="758841" y="3452495"/>
                  </a:lnTo>
                  <a:lnTo>
                    <a:pt x="732155" y="3452813"/>
                  </a:lnTo>
                  <a:lnTo>
                    <a:pt x="704834" y="3452495"/>
                  </a:lnTo>
                  <a:lnTo>
                    <a:pt x="677513" y="3451540"/>
                  </a:lnTo>
                  <a:lnTo>
                    <a:pt x="651145" y="3450584"/>
                  </a:lnTo>
                  <a:lnTo>
                    <a:pt x="625094" y="3448356"/>
                  </a:lnTo>
                  <a:lnTo>
                    <a:pt x="599361" y="3446445"/>
                  </a:lnTo>
                  <a:lnTo>
                    <a:pt x="574264" y="3443579"/>
                  </a:lnTo>
                  <a:lnTo>
                    <a:pt x="549484" y="3440395"/>
                  </a:lnTo>
                  <a:lnTo>
                    <a:pt x="525339" y="3436893"/>
                  </a:lnTo>
                  <a:lnTo>
                    <a:pt x="501513" y="3433072"/>
                  </a:lnTo>
                  <a:lnTo>
                    <a:pt x="478639" y="3428296"/>
                  </a:lnTo>
                  <a:lnTo>
                    <a:pt x="456718" y="3423520"/>
                  </a:lnTo>
                  <a:lnTo>
                    <a:pt x="434798" y="3418425"/>
                  </a:lnTo>
                  <a:lnTo>
                    <a:pt x="413830" y="3412694"/>
                  </a:lnTo>
                  <a:lnTo>
                    <a:pt x="394134" y="3406963"/>
                  </a:lnTo>
                  <a:lnTo>
                    <a:pt x="374755" y="3400595"/>
                  </a:lnTo>
                  <a:lnTo>
                    <a:pt x="356329" y="3393908"/>
                  </a:lnTo>
                  <a:lnTo>
                    <a:pt x="338538" y="3386585"/>
                  </a:lnTo>
                  <a:lnTo>
                    <a:pt x="322018" y="3379580"/>
                  </a:lnTo>
                  <a:lnTo>
                    <a:pt x="306134" y="3372257"/>
                  </a:lnTo>
                  <a:lnTo>
                    <a:pt x="291520" y="3364296"/>
                  </a:lnTo>
                  <a:lnTo>
                    <a:pt x="277542" y="3356018"/>
                  </a:lnTo>
                  <a:lnTo>
                    <a:pt x="264834" y="3347421"/>
                  </a:lnTo>
                  <a:lnTo>
                    <a:pt x="253079" y="3338824"/>
                  </a:lnTo>
                  <a:lnTo>
                    <a:pt x="242278" y="3330227"/>
                  </a:lnTo>
                  <a:lnTo>
                    <a:pt x="237513" y="3325451"/>
                  </a:lnTo>
                  <a:lnTo>
                    <a:pt x="232747" y="3320675"/>
                  </a:lnTo>
                  <a:lnTo>
                    <a:pt x="228617" y="3316217"/>
                  </a:lnTo>
                  <a:lnTo>
                    <a:pt x="224487" y="3311441"/>
                  </a:lnTo>
                  <a:lnTo>
                    <a:pt x="220993" y="3306983"/>
                  </a:lnTo>
                  <a:lnTo>
                    <a:pt x="217498" y="3302207"/>
                  </a:lnTo>
                  <a:lnTo>
                    <a:pt x="214321" y="3297431"/>
                  </a:lnTo>
                  <a:lnTo>
                    <a:pt x="211462" y="3292337"/>
                  </a:lnTo>
                  <a:lnTo>
                    <a:pt x="208921" y="3287561"/>
                  </a:lnTo>
                  <a:lnTo>
                    <a:pt x="206697" y="3282148"/>
                  </a:lnTo>
                  <a:lnTo>
                    <a:pt x="204791" y="3277690"/>
                  </a:lnTo>
                  <a:lnTo>
                    <a:pt x="203202" y="3272277"/>
                  </a:lnTo>
                  <a:lnTo>
                    <a:pt x="201931" y="3267183"/>
                  </a:lnTo>
                  <a:lnTo>
                    <a:pt x="201296" y="3262088"/>
                  </a:lnTo>
                  <a:lnTo>
                    <a:pt x="200978" y="3256994"/>
                  </a:lnTo>
                  <a:lnTo>
                    <a:pt x="200343" y="3251899"/>
                  </a:lnTo>
                  <a:lnTo>
                    <a:pt x="200025" y="3251899"/>
                  </a:lnTo>
                  <a:lnTo>
                    <a:pt x="200025" y="3117850"/>
                  </a:lnTo>
                  <a:close/>
                  <a:moveTo>
                    <a:pt x="1263332" y="3111818"/>
                  </a:moveTo>
                  <a:lnTo>
                    <a:pt x="1263650" y="3117533"/>
                  </a:lnTo>
                  <a:lnTo>
                    <a:pt x="1263332" y="3119438"/>
                  </a:lnTo>
                  <a:lnTo>
                    <a:pt x="1263332" y="3116263"/>
                  </a:lnTo>
                  <a:lnTo>
                    <a:pt x="1263332" y="3111818"/>
                  </a:lnTo>
                  <a:close/>
                  <a:moveTo>
                    <a:pt x="1263253" y="3110548"/>
                  </a:moveTo>
                  <a:lnTo>
                    <a:pt x="1263332" y="3111183"/>
                  </a:lnTo>
                  <a:lnTo>
                    <a:pt x="1263332" y="3111818"/>
                  </a:lnTo>
                  <a:lnTo>
                    <a:pt x="1263253" y="3110548"/>
                  </a:lnTo>
                  <a:close/>
                  <a:moveTo>
                    <a:pt x="1892592" y="3107220"/>
                  </a:moveTo>
                  <a:lnTo>
                    <a:pt x="1892592" y="3210034"/>
                  </a:lnTo>
                  <a:lnTo>
                    <a:pt x="1913877" y="3210983"/>
                  </a:lnTo>
                  <a:lnTo>
                    <a:pt x="1935480" y="3210983"/>
                  </a:lnTo>
                  <a:lnTo>
                    <a:pt x="1965343" y="3210667"/>
                  </a:lnTo>
                  <a:lnTo>
                    <a:pt x="1965343" y="3107537"/>
                  </a:lnTo>
                  <a:lnTo>
                    <a:pt x="1935480" y="3107853"/>
                  </a:lnTo>
                  <a:lnTo>
                    <a:pt x="1913877" y="3107853"/>
                  </a:lnTo>
                  <a:lnTo>
                    <a:pt x="1892592" y="3107220"/>
                  </a:lnTo>
                  <a:close/>
                  <a:moveTo>
                    <a:pt x="200819" y="3107046"/>
                  </a:moveTo>
                  <a:lnTo>
                    <a:pt x="200378" y="3110133"/>
                  </a:lnTo>
                  <a:lnTo>
                    <a:pt x="200025" y="3115072"/>
                  </a:lnTo>
                  <a:lnTo>
                    <a:pt x="200025" y="3110751"/>
                  </a:lnTo>
                  <a:lnTo>
                    <a:pt x="200819" y="3107046"/>
                  </a:lnTo>
                  <a:close/>
                  <a:moveTo>
                    <a:pt x="2489519" y="3103562"/>
                  </a:moveTo>
                  <a:lnTo>
                    <a:pt x="2490471" y="3109906"/>
                  </a:lnTo>
                  <a:lnTo>
                    <a:pt x="2490788" y="3116568"/>
                  </a:lnTo>
                  <a:lnTo>
                    <a:pt x="2490788" y="3252652"/>
                  </a:lnTo>
                  <a:lnTo>
                    <a:pt x="2490471" y="3252969"/>
                  </a:lnTo>
                  <a:lnTo>
                    <a:pt x="2489836" y="3260899"/>
                  </a:lnTo>
                  <a:lnTo>
                    <a:pt x="2489519" y="3265657"/>
                  </a:lnTo>
                  <a:lnTo>
                    <a:pt x="2488250" y="3270733"/>
                  </a:lnTo>
                  <a:lnTo>
                    <a:pt x="2487298" y="3275491"/>
                  </a:lnTo>
                  <a:lnTo>
                    <a:pt x="2485711" y="3280566"/>
                  </a:lnTo>
                  <a:lnTo>
                    <a:pt x="2483490" y="3285325"/>
                  </a:lnTo>
                  <a:lnTo>
                    <a:pt x="2481269" y="3290083"/>
                  </a:lnTo>
                  <a:lnTo>
                    <a:pt x="2479048" y="3294841"/>
                  </a:lnTo>
                  <a:lnTo>
                    <a:pt x="2475874" y="3299599"/>
                  </a:lnTo>
                  <a:lnTo>
                    <a:pt x="2472701" y="3304357"/>
                  </a:lnTo>
                  <a:lnTo>
                    <a:pt x="2469528" y="3309115"/>
                  </a:lnTo>
                  <a:lnTo>
                    <a:pt x="2465403" y="3313874"/>
                  </a:lnTo>
                  <a:lnTo>
                    <a:pt x="2461595" y="3317997"/>
                  </a:lnTo>
                  <a:lnTo>
                    <a:pt x="2453028" y="3327196"/>
                  </a:lnTo>
                  <a:lnTo>
                    <a:pt x="2443191" y="3335761"/>
                  </a:lnTo>
                  <a:lnTo>
                    <a:pt x="2432086" y="3344643"/>
                  </a:lnTo>
                  <a:lnTo>
                    <a:pt x="2419710" y="3352891"/>
                  </a:lnTo>
                  <a:lnTo>
                    <a:pt x="2406701" y="3360504"/>
                  </a:lnTo>
                  <a:lnTo>
                    <a:pt x="2393056" y="3368434"/>
                  </a:lnTo>
                  <a:lnTo>
                    <a:pt x="2378143" y="3376047"/>
                  </a:lnTo>
                  <a:lnTo>
                    <a:pt x="2362277" y="3383660"/>
                  </a:lnTo>
                  <a:lnTo>
                    <a:pt x="2345777" y="3390322"/>
                  </a:lnTo>
                  <a:lnTo>
                    <a:pt x="2328325" y="3396983"/>
                  </a:lnTo>
                  <a:lnTo>
                    <a:pt x="2309921" y="3403327"/>
                  </a:lnTo>
                  <a:lnTo>
                    <a:pt x="2290882" y="3409671"/>
                  </a:lnTo>
                  <a:lnTo>
                    <a:pt x="2270892" y="3415064"/>
                  </a:lnTo>
                  <a:lnTo>
                    <a:pt x="2250267" y="3420139"/>
                  </a:lnTo>
                  <a:lnTo>
                    <a:pt x="2229324" y="3425215"/>
                  </a:lnTo>
                  <a:lnTo>
                    <a:pt x="2207430" y="3429973"/>
                  </a:lnTo>
                  <a:lnTo>
                    <a:pt x="2184901" y="3434414"/>
                  </a:lnTo>
                  <a:lnTo>
                    <a:pt x="2162054" y="3437903"/>
                  </a:lnTo>
                  <a:lnTo>
                    <a:pt x="2138256" y="3441393"/>
                  </a:lnTo>
                  <a:lnTo>
                    <a:pt x="2113823" y="3444565"/>
                  </a:lnTo>
                  <a:lnTo>
                    <a:pt x="2089390" y="3447102"/>
                  </a:lnTo>
                  <a:lnTo>
                    <a:pt x="2064323" y="3449006"/>
                  </a:lnTo>
                  <a:lnTo>
                    <a:pt x="2038621" y="3450909"/>
                  </a:lnTo>
                  <a:lnTo>
                    <a:pt x="2012601" y="3452178"/>
                  </a:lnTo>
                  <a:lnTo>
                    <a:pt x="1986582" y="3452812"/>
                  </a:lnTo>
                  <a:lnTo>
                    <a:pt x="1959928" y="3452812"/>
                  </a:lnTo>
                  <a:lnTo>
                    <a:pt x="1932639" y="3452812"/>
                  </a:lnTo>
                  <a:lnTo>
                    <a:pt x="1905350" y="3452178"/>
                  </a:lnTo>
                  <a:lnTo>
                    <a:pt x="1879014" y="3450592"/>
                  </a:lnTo>
                  <a:lnTo>
                    <a:pt x="1852994" y="3449006"/>
                  </a:lnTo>
                  <a:lnTo>
                    <a:pt x="1827292" y="3446468"/>
                  </a:lnTo>
                  <a:lnTo>
                    <a:pt x="1802224" y="3443930"/>
                  </a:lnTo>
                  <a:lnTo>
                    <a:pt x="1777157" y="3441075"/>
                  </a:lnTo>
                  <a:lnTo>
                    <a:pt x="1753359" y="3437269"/>
                  </a:lnTo>
                  <a:lnTo>
                    <a:pt x="1729560" y="3433145"/>
                  </a:lnTo>
                  <a:lnTo>
                    <a:pt x="1706714" y="3428704"/>
                  </a:lnTo>
                  <a:lnTo>
                    <a:pt x="1684502" y="3424263"/>
                  </a:lnTo>
                  <a:lnTo>
                    <a:pt x="1662925" y="3418871"/>
                  </a:lnTo>
                  <a:lnTo>
                    <a:pt x="1641983" y="3413478"/>
                  </a:lnTo>
                  <a:lnTo>
                    <a:pt x="1622309" y="3407134"/>
                  </a:lnTo>
                  <a:lnTo>
                    <a:pt x="1602953" y="3400790"/>
                  </a:lnTo>
                  <a:lnTo>
                    <a:pt x="1584549" y="3394445"/>
                  </a:lnTo>
                  <a:lnTo>
                    <a:pt x="1566780" y="3387467"/>
                  </a:lnTo>
                  <a:lnTo>
                    <a:pt x="1550280" y="3380488"/>
                  </a:lnTo>
                  <a:lnTo>
                    <a:pt x="1534414" y="3372558"/>
                  </a:lnTo>
                  <a:lnTo>
                    <a:pt x="1519501" y="3364945"/>
                  </a:lnTo>
                  <a:lnTo>
                    <a:pt x="1505539" y="3356697"/>
                  </a:lnTo>
                  <a:lnTo>
                    <a:pt x="1493164" y="3348450"/>
                  </a:lnTo>
                  <a:lnTo>
                    <a:pt x="1481106" y="3339885"/>
                  </a:lnTo>
                  <a:lnTo>
                    <a:pt x="1470635" y="3330686"/>
                  </a:lnTo>
                  <a:lnTo>
                    <a:pt x="1465875" y="3326245"/>
                  </a:lnTo>
                  <a:lnTo>
                    <a:pt x="1461116" y="3321487"/>
                  </a:lnTo>
                  <a:lnTo>
                    <a:pt x="1456673" y="3317363"/>
                  </a:lnTo>
                  <a:lnTo>
                    <a:pt x="1452866" y="3312605"/>
                  </a:lnTo>
                  <a:lnTo>
                    <a:pt x="1449375" y="3307847"/>
                  </a:lnTo>
                  <a:lnTo>
                    <a:pt x="1445885" y="3303088"/>
                  </a:lnTo>
                  <a:lnTo>
                    <a:pt x="1442712" y="3298013"/>
                  </a:lnTo>
                  <a:lnTo>
                    <a:pt x="1439856" y="3293255"/>
                  </a:lnTo>
                  <a:lnTo>
                    <a:pt x="1437000" y="3288497"/>
                  </a:lnTo>
                  <a:lnTo>
                    <a:pt x="1435096" y="3283421"/>
                  </a:lnTo>
                  <a:lnTo>
                    <a:pt x="1433192" y="3278346"/>
                  </a:lnTo>
                  <a:lnTo>
                    <a:pt x="1431606" y="3273588"/>
                  </a:lnTo>
                  <a:lnTo>
                    <a:pt x="1430337" y="3268512"/>
                  </a:lnTo>
                  <a:lnTo>
                    <a:pt x="1429702" y="3263437"/>
                  </a:lnTo>
                  <a:lnTo>
                    <a:pt x="1429385" y="3258044"/>
                  </a:lnTo>
                  <a:lnTo>
                    <a:pt x="1428750" y="3252969"/>
                  </a:lnTo>
                  <a:lnTo>
                    <a:pt x="1428750" y="3155268"/>
                  </a:lnTo>
                  <a:lnTo>
                    <a:pt x="1438269" y="3162881"/>
                  </a:lnTo>
                  <a:lnTo>
                    <a:pt x="1449058" y="3170177"/>
                  </a:lnTo>
                  <a:lnTo>
                    <a:pt x="1459846" y="3177473"/>
                  </a:lnTo>
                  <a:lnTo>
                    <a:pt x="1471270" y="3184134"/>
                  </a:lnTo>
                  <a:lnTo>
                    <a:pt x="1483645" y="3190795"/>
                  </a:lnTo>
                  <a:lnTo>
                    <a:pt x="1496337" y="3197140"/>
                  </a:lnTo>
                  <a:lnTo>
                    <a:pt x="1509347" y="3203484"/>
                  </a:lnTo>
                  <a:lnTo>
                    <a:pt x="1522674" y="3209194"/>
                  </a:lnTo>
                  <a:lnTo>
                    <a:pt x="1536953" y="3215221"/>
                  </a:lnTo>
                  <a:lnTo>
                    <a:pt x="1550915" y="3220613"/>
                  </a:lnTo>
                  <a:lnTo>
                    <a:pt x="1566145" y="3226006"/>
                  </a:lnTo>
                  <a:lnTo>
                    <a:pt x="1581376" y="3231081"/>
                  </a:lnTo>
                  <a:lnTo>
                    <a:pt x="1597242" y="3235839"/>
                  </a:lnTo>
                  <a:lnTo>
                    <a:pt x="1612790" y="3240598"/>
                  </a:lnTo>
                  <a:lnTo>
                    <a:pt x="1628973" y="3244721"/>
                  </a:lnTo>
                  <a:lnTo>
                    <a:pt x="1646108" y="3248845"/>
                  </a:lnTo>
                  <a:lnTo>
                    <a:pt x="1662608" y="3252652"/>
                  </a:lnTo>
                  <a:lnTo>
                    <a:pt x="1680060" y="3256141"/>
                  </a:lnTo>
                  <a:lnTo>
                    <a:pt x="1697195" y="3259313"/>
                  </a:lnTo>
                  <a:lnTo>
                    <a:pt x="1714964" y="3262485"/>
                  </a:lnTo>
                  <a:lnTo>
                    <a:pt x="1732733" y="3265657"/>
                  </a:lnTo>
                  <a:lnTo>
                    <a:pt x="1750820" y="3268195"/>
                  </a:lnTo>
                  <a:lnTo>
                    <a:pt x="1768907" y="3270416"/>
                  </a:lnTo>
                  <a:lnTo>
                    <a:pt x="1786993" y="3272636"/>
                  </a:lnTo>
                  <a:lnTo>
                    <a:pt x="1805715" y="3274857"/>
                  </a:lnTo>
                  <a:lnTo>
                    <a:pt x="1824119" y="3276443"/>
                  </a:lnTo>
                  <a:lnTo>
                    <a:pt x="1842840" y="3277394"/>
                  </a:lnTo>
                  <a:lnTo>
                    <a:pt x="1861561" y="3278663"/>
                  </a:lnTo>
                  <a:lnTo>
                    <a:pt x="1880283" y="3279615"/>
                  </a:lnTo>
                  <a:lnTo>
                    <a:pt x="1898687" y="3280249"/>
                  </a:lnTo>
                  <a:lnTo>
                    <a:pt x="1917725" y="3280566"/>
                  </a:lnTo>
                  <a:lnTo>
                    <a:pt x="1936129" y="3280566"/>
                  </a:lnTo>
                  <a:lnTo>
                    <a:pt x="1958658" y="3280566"/>
                  </a:lnTo>
                  <a:lnTo>
                    <a:pt x="1981187" y="3280249"/>
                  </a:lnTo>
                  <a:lnTo>
                    <a:pt x="2003399" y="3278980"/>
                  </a:lnTo>
                  <a:lnTo>
                    <a:pt x="2025928" y="3278029"/>
                  </a:lnTo>
                  <a:lnTo>
                    <a:pt x="2048140" y="3276443"/>
                  </a:lnTo>
                  <a:lnTo>
                    <a:pt x="2070034" y="3274222"/>
                  </a:lnTo>
                  <a:lnTo>
                    <a:pt x="2092246" y="3272002"/>
                  </a:lnTo>
                  <a:lnTo>
                    <a:pt x="2114458" y="3269464"/>
                  </a:lnTo>
                  <a:lnTo>
                    <a:pt x="2135718" y="3266609"/>
                  </a:lnTo>
                  <a:lnTo>
                    <a:pt x="2157295" y="3263437"/>
                  </a:lnTo>
                  <a:lnTo>
                    <a:pt x="2178237" y="3259313"/>
                  </a:lnTo>
                  <a:lnTo>
                    <a:pt x="2198545" y="3255507"/>
                  </a:lnTo>
                  <a:lnTo>
                    <a:pt x="2219170" y="3251066"/>
                  </a:lnTo>
                  <a:lnTo>
                    <a:pt x="2239161" y="3246307"/>
                  </a:lnTo>
                  <a:lnTo>
                    <a:pt x="2258517" y="3241232"/>
                  </a:lnTo>
                  <a:lnTo>
                    <a:pt x="2277555" y="3235839"/>
                  </a:lnTo>
                  <a:lnTo>
                    <a:pt x="2295959" y="3230130"/>
                  </a:lnTo>
                  <a:lnTo>
                    <a:pt x="2314046" y="3223785"/>
                  </a:lnTo>
                  <a:lnTo>
                    <a:pt x="2331498" y="3217441"/>
                  </a:lnTo>
                  <a:lnTo>
                    <a:pt x="2348316" y="3210780"/>
                  </a:lnTo>
                  <a:lnTo>
                    <a:pt x="2364498" y="3203801"/>
                  </a:lnTo>
                  <a:lnTo>
                    <a:pt x="2380047" y="3196188"/>
                  </a:lnTo>
                  <a:lnTo>
                    <a:pt x="2394643" y="3188575"/>
                  </a:lnTo>
                  <a:lnTo>
                    <a:pt x="2408605" y="3180645"/>
                  </a:lnTo>
                  <a:lnTo>
                    <a:pt x="2422249" y="3171763"/>
                  </a:lnTo>
                  <a:lnTo>
                    <a:pt x="2434307" y="3163198"/>
                  </a:lnTo>
                  <a:lnTo>
                    <a:pt x="2445730" y="3153999"/>
                  </a:lnTo>
                  <a:lnTo>
                    <a:pt x="2456518" y="3144800"/>
                  </a:lnTo>
                  <a:lnTo>
                    <a:pt x="2466355" y="3134966"/>
                  </a:lnTo>
                  <a:lnTo>
                    <a:pt x="2471115" y="3129574"/>
                  </a:lnTo>
                  <a:lnTo>
                    <a:pt x="2474922" y="3124498"/>
                  </a:lnTo>
                  <a:lnTo>
                    <a:pt x="2479365" y="3119423"/>
                  </a:lnTo>
                  <a:lnTo>
                    <a:pt x="2482855" y="3114347"/>
                  </a:lnTo>
                  <a:lnTo>
                    <a:pt x="2486346" y="3108955"/>
                  </a:lnTo>
                  <a:lnTo>
                    <a:pt x="2489519" y="3103562"/>
                  </a:lnTo>
                  <a:close/>
                  <a:moveTo>
                    <a:pt x="201789" y="3100564"/>
                  </a:moveTo>
                  <a:lnTo>
                    <a:pt x="201084" y="3105812"/>
                  </a:lnTo>
                  <a:lnTo>
                    <a:pt x="200819" y="3107046"/>
                  </a:lnTo>
                  <a:lnTo>
                    <a:pt x="201084" y="3105194"/>
                  </a:lnTo>
                  <a:lnTo>
                    <a:pt x="201789" y="3100564"/>
                  </a:lnTo>
                  <a:close/>
                  <a:moveTo>
                    <a:pt x="1260475" y="3095625"/>
                  </a:moveTo>
                  <a:lnTo>
                    <a:pt x="1262062" y="3101340"/>
                  </a:lnTo>
                  <a:lnTo>
                    <a:pt x="1263015" y="3106738"/>
                  </a:lnTo>
                  <a:lnTo>
                    <a:pt x="1263253" y="3110548"/>
                  </a:lnTo>
                  <a:lnTo>
                    <a:pt x="1262698" y="3106103"/>
                  </a:lnTo>
                  <a:lnTo>
                    <a:pt x="1261745" y="3100705"/>
                  </a:lnTo>
                  <a:lnTo>
                    <a:pt x="1260475" y="3095625"/>
                  </a:lnTo>
                  <a:close/>
                  <a:moveTo>
                    <a:pt x="1746773" y="3094566"/>
                  </a:moveTo>
                  <a:lnTo>
                    <a:pt x="1746773" y="3198013"/>
                  </a:lnTo>
                  <a:lnTo>
                    <a:pt x="1764563" y="3200227"/>
                  </a:lnTo>
                  <a:lnTo>
                    <a:pt x="1782671" y="3202758"/>
                  </a:lnTo>
                  <a:lnTo>
                    <a:pt x="1800780" y="3204656"/>
                  </a:lnTo>
                  <a:lnTo>
                    <a:pt x="1819841" y="3206238"/>
                  </a:lnTo>
                  <a:lnTo>
                    <a:pt x="1819841" y="3102791"/>
                  </a:lnTo>
                  <a:lnTo>
                    <a:pt x="1800780" y="3101210"/>
                  </a:lnTo>
                  <a:lnTo>
                    <a:pt x="1782671" y="3099312"/>
                  </a:lnTo>
                  <a:lnTo>
                    <a:pt x="1764563" y="3097097"/>
                  </a:lnTo>
                  <a:lnTo>
                    <a:pt x="1746773" y="3094566"/>
                  </a:lnTo>
                  <a:close/>
                  <a:moveTo>
                    <a:pt x="1600953" y="3061666"/>
                  </a:moveTo>
                  <a:lnTo>
                    <a:pt x="1600953" y="3166378"/>
                  </a:lnTo>
                  <a:lnTo>
                    <a:pt x="1618744" y="3171756"/>
                  </a:lnTo>
                  <a:lnTo>
                    <a:pt x="1636217" y="3176501"/>
                  </a:lnTo>
                  <a:lnTo>
                    <a:pt x="1654960" y="3180930"/>
                  </a:lnTo>
                  <a:lnTo>
                    <a:pt x="1673704" y="3185042"/>
                  </a:lnTo>
                  <a:lnTo>
                    <a:pt x="1673704" y="3080963"/>
                  </a:lnTo>
                  <a:lnTo>
                    <a:pt x="1654960" y="3076534"/>
                  </a:lnTo>
                  <a:lnTo>
                    <a:pt x="1636217" y="3071789"/>
                  </a:lnTo>
                  <a:lnTo>
                    <a:pt x="1618108" y="3066728"/>
                  </a:lnTo>
                  <a:lnTo>
                    <a:pt x="1600953" y="3061666"/>
                  </a:lnTo>
                  <a:close/>
                  <a:moveTo>
                    <a:pt x="3151360" y="3046095"/>
                  </a:moveTo>
                  <a:lnTo>
                    <a:pt x="3151360" y="3160713"/>
                  </a:lnTo>
                  <a:lnTo>
                    <a:pt x="3174848" y="3161665"/>
                  </a:lnTo>
                  <a:lnTo>
                    <a:pt x="3198972" y="3161665"/>
                  </a:lnTo>
                  <a:lnTo>
                    <a:pt x="3231983" y="3161348"/>
                  </a:lnTo>
                  <a:lnTo>
                    <a:pt x="3231983" y="3046413"/>
                  </a:lnTo>
                  <a:lnTo>
                    <a:pt x="3198972" y="3046730"/>
                  </a:lnTo>
                  <a:lnTo>
                    <a:pt x="3174848" y="3046413"/>
                  </a:lnTo>
                  <a:lnTo>
                    <a:pt x="3151360" y="3046095"/>
                  </a:lnTo>
                  <a:close/>
                  <a:moveTo>
                    <a:pt x="3815080" y="3040062"/>
                  </a:moveTo>
                  <a:lnTo>
                    <a:pt x="3816033" y="3047365"/>
                  </a:lnTo>
                  <a:lnTo>
                    <a:pt x="3816350" y="3054985"/>
                  </a:lnTo>
                  <a:lnTo>
                    <a:pt x="3816350" y="3206115"/>
                  </a:lnTo>
                  <a:lnTo>
                    <a:pt x="3816033" y="3206432"/>
                  </a:lnTo>
                  <a:lnTo>
                    <a:pt x="3815398" y="3214687"/>
                  </a:lnTo>
                  <a:lnTo>
                    <a:pt x="3814763" y="3220720"/>
                  </a:lnTo>
                  <a:lnTo>
                    <a:pt x="3813493" y="3226117"/>
                  </a:lnTo>
                  <a:lnTo>
                    <a:pt x="3811906" y="3231197"/>
                  </a:lnTo>
                  <a:lnTo>
                    <a:pt x="3810319" y="3236912"/>
                  </a:lnTo>
                  <a:lnTo>
                    <a:pt x="3808097" y="3242310"/>
                  </a:lnTo>
                  <a:lnTo>
                    <a:pt x="3805558" y="3248025"/>
                  </a:lnTo>
                  <a:lnTo>
                    <a:pt x="3803019" y="3253105"/>
                  </a:lnTo>
                  <a:lnTo>
                    <a:pt x="3799844" y="3258185"/>
                  </a:lnTo>
                  <a:lnTo>
                    <a:pt x="3796036" y="3263583"/>
                  </a:lnTo>
                  <a:lnTo>
                    <a:pt x="3792226" y="3268663"/>
                  </a:lnTo>
                  <a:lnTo>
                    <a:pt x="3788418" y="3274060"/>
                  </a:lnTo>
                  <a:lnTo>
                    <a:pt x="3783974" y="3278823"/>
                  </a:lnTo>
                  <a:lnTo>
                    <a:pt x="3779212" y="3283903"/>
                  </a:lnTo>
                  <a:lnTo>
                    <a:pt x="3774134" y="3288983"/>
                  </a:lnTo>
                  <a:lnTo>
                    <a:pt x="3768420" y="3293745"/>
                  </a:lnTo>
                  <a:lnTo>
                    <a:pt x="3763024" y="3298508"/>
                  </a:lnTo>
                  <a:lnTo>
                    <a:pt x="3750963" y="3307715"/>
                  </a:lnTo>
                  <a:lnTo>
                    <a:pt x="3737314" y="3317240"/>
                  </a:lnTo>
                  <a:lnTo>
                    <a:pt x="3722713" y="3326448"/>
                  </a:lnTo>
                  <a:lnTo>
                    <a:pt x="3707477" y="3335020"/>
                  </a:lnTo>
                  <a:lnTo>
                    <a:pt x="3690971" y="3343275"/>
                  </a:lnTo>
                  <a:lnTo>
                    <a:pt x="3673513" y="3351213"/>
                  </a:lnTo>
                  <a:lnTo>
                    <a:pt x="3655103" y="3359150"/>
                  </a:lnTo>
                  <a:lnTo>
                    <a:pt x="3635424" y="3366770"/>
                  </a:lnTo>
                  <a:lnTo>
                    <a:pt x="3615109" y="3373755"/>
                  </a:lnTo>
                  <a:lnTo>
                    <a:pt x="3593842" y="3380423"/>
                  </a:lnTo>
                  <a:lnTo>
                    <a:pt x="3571941" y="3386773"/>
                  </a:lnTo>
                  <a:lnTo>
                    <a:pt x="3549087" y="3392805"/>
                  </a:lnTo>
                  <a:lnTo>
                    <a:pt x="3525281" y="3398203"/>
                  </a:lnTo>
                  <a:lnTo>
                    <a:pt x="3501157" y="3403283"/>
                  </a:lnTo>
                  <a:lnTo>
                    <a:pt x="3476082" y="3408045"/>
                  </a:lnTo>
                  <a:lnTo>
                    <a:pt x="3450371" y="3411855"/>
                  </a:lnTo>
                  <a:lnTo>
                    <a:pt x="3424343" y="3415983"/>
                  </a:lnTo>
                  <a:lnTo>
                    <a:pt x="3397680" y="3419475"/>
                  </a:lnTo>
                  <a:lnTo>
                    <a:pt x="3370065" y="3422333"/>
                  </a:lnTo>
                  <a:lnTo>
                    <a:pt x="3341815" y="3424555"/>
                  </a:lnTo>
                  <a:lnTo>
                    <a:pt x="3313565" y="3426460"/>
                  </a:lnTo>
                  <a:lnTo>
                    <a:pt x="3284680" y="3427730"/>
                  </a:lnTo>
                  <a:lnTo>
                    <a:pt x="3255478" y="3428683"/>
                  </a:lnTo>
                  <a:lnTo>
                    <a:pt x="3225959" y="3429000"/>
                  </a:lnTo>
                  <a:lnTo>
                    <a:pt x="3195487" y="3428683"/>
                  </a:lnTo>
                  <a:lnTo>
                    <a:pt x="3165650" y="3427730"/>
                  </a:lnTo>
                  <a:lnTo>
                    <a:pt x="3136130" y="3426143"/>
                  </a:lnTo>
                  <a:lnTo>
                    <a:pt x="3106928" y="3424238"/>
                  </a:lnTo>
                  <a:lnTo>
                    <a:pt x="3078678" y="3422015"/>
                  </a:lnTo>
                  <a:lnTo>
                    <a:pt x="3050428" y="3418840"/>
                  </a:lnTo>
                  <a:lnTo>
                    <a:pt x="3022813" y="3415030"/>
                  </a:lnTo>
                  <a:lnTo>
                    <a:pt x="2996150" y="3411220"/>
                  </a:lnTo>
                  <a:lnTo>
                    <a:pt x="2970122" y="3406775"/>
                  </a:lnTo>
                  <a:lnTo>
                    <a:pt x="2944729" y="3402013"/>
                  </a:lnTo>
                  <a:lnTo>
                    <a:pt x="2919971" y="3396615"/>
                  </a:lnTo>
                  <a:lnTo>
                    <a:pt x="2895847" y="3390583"/>
                  </a:lnTo>
                  <a:lnTo>
                    <a:pt x="2872994" y="3384868"/>
                  </a:lnTo>
                  <a:lnTo>
                    <a:pt x="2850775" y="3378200"/>
                  </a:lnTo>
                  <a:lnTo>
                    <a:pt x="2829190" y="3370898"/>
                  </a:lnTo>
                  <a:lnTo>
                    <a:pt x="2808876" y="3363595"/>
                  </a:lnTo>
                  <a:lnTo>
                    <a:pt x="2789196" y="3355975"/>
                  </a:lnTo>
                  <a:lnTo>
                    <a:pt x="2770469" y="3347720"/>
                  </a:lnTo>
                  <a:lnTo>
                    <a:pt x="2753328" y="3339465"/>
                  </a:lnTo>
                  <a:lnTo>
                    <a:pt x="2736823" y="3330893"/>
                  </a:lnTo>
                  <a:lnTo>
                    <a:pt x="2721269" y="3321685"/>
                  </a:lnTo>
                  <a:lnTo>
                    <a:pt x="2706986" y="3312160"/>
                  </a:lnTo>
                  <a:lnTo>
                    <a:pt x="2693972" y="3302635"/>
                  </a:lnTo>
                  <a:lnTo>
                    <a:pt x="2688258" y="3297873"/>
                  </a:lnTo>
                  <a:lnTo>
                    <a:pt x="2682227" y="3292793"/>
                  </a:lnTo>
                  <a:lnTo>
                    <a:pt x="2676831" y="3287713"/>
                  </a:lnTo>
                  <a:lnTo>
                    <a:pt x="2671753" y="3282950"/>
                  </a:lnTo>
                  <a:lnTo>
                    <a:pt x="2666991" y="3277870"/>
                  </a:lnTo>
                  <a:lnTo>
                    <a:pt x="2662548" y="3272473"/>
                  </a:lnTo>
                  <a:lnTo>
                    <a:pt x="2658104" y="3267393"/>
                  </a:lnTo>
                  <a:lnTo>
                    <a:pt x="2654612" y="3261995"/>
                  </a:lnTo>
                  <a:lnTo>
                    <a:pt x="2651121" y="3256598"/>
                  </a:lnTo>
                  <a:lnTo>
                    <a:pt x="2647947" y="3251200"/>
                  </a:lnTo>
                  <a:lnTo>
                    <a:pt x="2645090" y="3245485"/>
                  </a:lnTo>
                  <a:lnTo>
                    <a:pt x="2642868" y="3240405"/>
                  </a:lnTo>
                  <a:lnTo>
                    <a:pt x="2640329" y="3234372"/>
                  </a:lnTo>
                  <a:lnTo>
                    <a:pt x="2638742" y="3228975"/>
                  </a:lnTo>
                  <a:lnTo>
                    <a:pt x="2637789" y="3223577"/>
                  </a:lnTo>
                  <a:lnTo>
                    <a:pt x="2636520" y="3217862"/>
                  </a:lnTo>
                  <a:lnTo>
                    <a:pt x="2636202" y="3212147"/>
                  </a:lnTo>
                  <a:lnTo>
                    <a:pt x="2635885" y="3206432"/>
                  </a:lnTo>
                  <a:lnTo>
                    <a:pt x="2635250" y="3206432"/>
                  </a:lnTo>
                  <a:lnTo>
                    <a:pt x="2635250" y="3097530"/>
                  </a:lnTo>
                  <a:lnTo>
                    <a:pt x="2646360" y="3105785"/>
                  </a:lnTo>
                  <a:lnTo>
                    <a:pt x="2657786" y="3114040"/>
                  </a:lnTo>
                  <a:lnTo>
                    <a:pt x="2670166" y="3121977"/>
                  </a:lnTo>
                  <a:lnTo>
                    <a:pt x="2683180" y="3129597"/>
                  </a:lnTo>
                  <a:lnTo>
                    <a:pt x="2696511" y="3136900"/>
                  </a:lnTo>
                  <a:lnTo>
                    <a:pt x="2710160" y="3144202"/>
                  </a:lnTo>
                  <a:lnTo>
                    <a:pt x="2724761" y="3151187"/>
                  </a:lnTo>
                  <a:lnTo>
                    <a:pt x="2740314" y="3157855"/>
                  </a:lnTo>
                  <a:lnTo>
                    <a:pt x="2755550" y="3164205"/>
                  </a:lnTo>
                  <a:lnTo>
                    <a:pt x="2771738" y="3170237"/>
                  </a:lnTo>
                  <a:lnTo>
                    <a:pt x="2788244" y="3176270"/>
                  </a:lnTo>
                  <a:lnTo>
                    <a:pt x="2805384" y="3181985"/>
                  </a:lnTo>
                  <a:lnTo>
                    <a:pt x="2822525" y="3187065"/>
                  </a:lnTo>
                  <a:lnTo>
                    <a:pt x="2840300" y="3192145"/>
                  </a:lnTo>
                  <a:lnTo>
                    <a:pt x="2858393" y="3196907"/>
                  </a:lnTo>
                  <a:lnTo>
                    <a:pt x="2877120" y="3201670"/>
                  </a:lnTo>
                  <a:lnTo>
                    <a:pt x="2895530" y="3205797"/>
                  </a:lnTo>
                  <a:lnTo>
                    <a:pt x="2914892" y="3209925"/>
                  </a:lnTo>
                  <a:lnTo>
                    <a:pt x="2934255" y="3213735"/>
                  </a:lnTo>
                  <a:lnTo>
                    <a:pt x="2953617" y="3217227"/>
                  </a:lnTo>
                  <a:lnTo>
                    <a:pt x="2973614" y="3220402"/>
                  </a:lnTo>
                  <a:lnTo>
                    <a:pt x="2993294" y="3222942"/>
                  </a:lnTo>
                  <a:lnTo>
                    <a:pt x="3013926" y="3225800"/>
                  </a:lnTo>
                  <a:lnTo>
                    <a:pt x="3033923" y="3228340"/>
                  </a:lnTo>
                  <a:lnTo>
                    <a:pt x="3054555" y="3230245"/>
                  </a:lnTo>
                  <a:lnTo>
                    <a:pt x="3074869" y="3232150"/>
                  </a:lnTo>
                  <a:lnTo>
                    <a:pt x="3095819" y="3233737"/>
                  </a:lnTo>
                  <a:lnTo>
                    <a:pt x="3116451" y="3235007"/>
                  </a:lnTo>
                  <a:lnTo>
                    <a:pt x="3137400" y="3235960"/>
                  </a:lnTo>
                  <a:lnTo>
                    <a:pt x="3158032" y="3236595"/>
                  </a:lnTo>
                  <a:lnTo>
                    <a:pt x="3178981" y="3237230"/>
                  </a:lnTo>
                  <a:lnTo>
                    <a:pt x="3199613" y="3237230"/>
                  </a:lnTo>
                  <a:lnTo>
                    <a:pt x="3224372" y="3236912"/>
                  </a:lnTo>
                  <a:lnTo>
                    <a:pt x="3249765" y="3236595"/>
                  </a:lnTo>
                  <a:lnTo>
                    <a:pt x="3274523" y="3235325"/>
                  </a:lnTo>
                  <a:lnTo>
                    <a:pt x="3299282" y="3234055"/>
                  </a:lnTo>
                  <a:lnTo>
                    <a:pt x="3324040" y="3232150"/>
                  </a:lnTo>
                  <a:lnTo>
                    <a:pt x="3348481" y="3230245"/>
                  </a:lnTo>
                  <a:lnTo>
                    <a:pt x="3372922" y="3227387"/>
                  </a:lnTo>
                  <a:lnTo>
                    <a:pt x="3397680" y="3224530"/>
                  </a:lnTo>
                  <a:lnTo>
                    <a:pt x="3421486" y="3221355"/>
                  </a:lnTo>
                  <a:lnTo>
                    <a:pt x="3445292" y="3217545"/>
                  </a:lnTo>
                  <a:lnTo>
                    <a:pt x="3468464" y="3213735"/>
                  </a:lnTo>
                  <a:lnTo>
                    <a:pt x="3491635" y="3208972"/>
                  </a:lnTo>
                  <a:lnTo>
                    <a:pt x="3514171" y="3204210"/>
                  </a:lnTo>
                  <a:lnTo>
                    <a:pt x="3536390" y="3199130"/>
                  </a:lnTo>
                  <a:lnTo>
                    <a:pt x="3557974" y="3193097"/>
                  </a:lnTo>
                  <a:lnTo>
                    <a:pt x="3579241" y="3187065"/>
                  </a:lnTo>
                  <a:lnTo>
                    <a:pt x="3599873" y="3180715"/>
                  </a:lnTo>
                  <a:lnTo>
                    <a:pt x="3619870" y="3174047"/>
                  </a:lnTo>
                  <a:lnTo>
                    <a:pt x="3639233" y="3167062"/>
                  </a:lnTo>
                  <a:lnTo>
                    <a:pt x="3657643" y="3159442"/>
                  </a:lnTo>
                  <a:lnTo>
                    <a:pt x="3676053" y="3151505"/>
                  </a:lnTo>
                  <a:lnTo>
                    <a:pt x="3692876" y="3143250"/>
                  </a:lnTo>
                  <a:lnTo>
                    <a:pt x="3709381" y="3134677"/>
                  </a:lnTo>
                  <a:lnTo>
                    <a:pt x="3724935" y="3125470"/>
                  </a:lnTo>
                  <a:lnTo>
                    <a:pt x="3739853" y="3116262"/>
                  </a:lnTo>
                  <a:lnTo>
                    <a:pt x="3753502" y="3106420"/>
                  </a:lnTo>
                  <a:lnTo>
                    <a:pt x="3766198" y="3096577"/>
                  </a:lnTo>
                  <a:lnTo>
                    <a:pt x="3772547" y="3090862"/>
                  </a:lnTo>
                  <a:lnTo>
                    <a:pt x="3777943" y="3085782"/>
                  </a:lnTo>
                  <a:lnTo>
                    <a:pt x="3783656" y="3080385"/>
                  </a:lnTo>
                  <a:lnTo>
                    <a:pt x="3789052" y="3074670"/>
                  </a:lnTo>
                  <a:lnTo>
                    <a:pt x="3793814" y="3069272"/>
                  </a:lnTo>
                  <a:lnTo>
                    <a:pt x="3798575" y="3063557"/>
                  </a:lnTo>
                  <a:lnTo>
                    <a:pt x="3803336" y="3057842"/>
                  </a:lnTo>
                  <a:lnTo>
                    <a:pt x="3807145" y="3051810"/>
                  </a:lnTo>
                  <a:lnTo>
                    <a:pt x="3811271" y="3045777"/>
                  </a:lnTo>
                  <a:lnTo>
                    <a:pt x="3815080" y="3040062"/>
                  </a:lnTo>
                  <a:close/>
                  <a:moveTo>
                    <a:pt x="2989478" y="3031808"/>
                  </a:moveTo>
                  <a:lnTo>
                    <a:pt x="2989478" y="3147378"/>
                  </a:lnTo>
                  <a:lnTo>
                    <a:pt x="3009158" y="3149918"/>
                  </a:lnTo>
                  <a:lnTo>
                    <a:pt x="3029472" y="3152140"/>
                  </a:lnTo>
                  <a:lnTo>
                    <a:pt x="3049469" y="3154363"/>
                  </a:lnTo>
                  <a:lnTo>
                    <a:pt x="3070419" y="3155950"/>
                  </a:lnTo>
                  <a:lnTo>
                    <a:pt x="3070419" y="3041333"/>
                  </a:lnTo>
                  <a:lnTo>
                    <a:pt x="3049469" y="3039428"/>
                  </a:lnTo>
                  <a:lnTo>
                    <a:pt x="3029472" y="3036888"/>
                  </a:lnTo>
                  <a:lnTo>
                    <a:pt x="3009158" y="3034665"/>
                  </a:lnTo>
                  <a:lnTo>
                    <a:pt x="2989478" y="3031808"/>
                  </a:lnTo>
                  <a:close/>
                  <a:moveTo>
                    <a:pt x="2402802" y="3022755"/>
                  </a:moveTo>
                  <a:lnTo>
                    <a:pt x="2397719" y="3026235"/>
                  </a:lnTo>
                  <a:lnTo>
                    <a:pt x="2391365" y="3029398"/>
                  </a:lnTo>
                  <a:lnTo>
                    <a:pt x="2383740" y="3032878"/>
                  </a:lnTo>
                  <a:lnTo>
                    <a:pt x="2376433" y="3036042"/>
                  </a:lnTo>
                  <a:lnTo>
                    <a:pt x="2360867" y="3042369"/>
                  </a:lnTo>
                  <a:lnTo>
                    <a:pt x="2347841" y="3047114"/>
                  </a:lnTo>
                  <a:lnTo>
                    <a:pt x="2347841" y="3137274"/>
                  </a:lnTo>
                  <a:lnTo>
                    <a:pt x="2355784" y="3133794"/>
                  </a:lnTo>
                  <a:lnTo>
                    <a:pt x="2363408" y="3129681"/>
                  </a:lnTo>
                  <a:lnTo>
                    <a:pt x="2371033" y="3125252"/>
                  </a:lnTo>
                  <a:lnTo>
                    <a:pt x="2378340" y="3120507"/>
                  </a:lnTo>
                  <a:lnTo>
                    <a:pt x="2385329" y="3115762"/>
                  </a:lnTo>
                  <a:lnTo>
                    <a:pt x="2391683" y="3111017"/>
                  </a:lnTo>
                  <a:lnTo>
                    <a:pt x="2397719" y="3106271"/>
                  </a:lnTo>
                  <a:lnTo>
                    <a:pt x="2402802" y="3101526"/>
                  </a:lnTo>
                  <a:lnTo>
                    <a:pt x="2402802" y="3022755"/>
                  </a:lnTo>
                  <a:close/>
                  <a:moveTo>
                    <a:pt x="698500" y="3017837"/>
                  </a:moveTo>
                  <a:lnTo>
                    <a:pt x="698500" y="3086100"/>
                  </a:lnTo>
                  <a:lnTo>
                    <a:pt x="684586" y="3083595"/>
                  </a:lnTo>
                  <a:lnTo>
                    <a:pt x="667825" y="3079838"/>
                  </a:lnTo>
                  <a:lnTo>
                    <a:pt x="659920" y="3077959"/>
                  </a:lnTo>
                  <a:lnTo>
                    <a:pt x="652962" y="3076393"/>
                  </a:lnTo>
                  <a:lnTo>
                    <a:pt x="646321" y="3074201"/>
                  </a:lnTo>
                  <a:lnTo>
                    <a:pt x="640313" y="3071696"/>
                  </a:lnTo>
                  <a:lnTo>
                    <a:pt x="634305" y="3069191"/>
                  </a:lnTo>
                  <a:lnTo>
                    <a:pt x="629245" y="3065433"/>
                  </a:lnTo>
                  <a:lnTo>
                    <a:pt x="626082" y="3063555"/>
                  </a:lnTo>
                  <a:lnTo>
                    <a:pt x="623869" y="3061363"/>
                  </a:lnTo>
                  <a:lnTo>
                    <a:pt x="622288" y="3058545"/>
                  </a:lnTo>
                  <a:lnTo>
                    <a:pt x="620706" y="3056353"/>
                  </a:lnTo>
                  <a:lnTo>
                    <a:pt x="619441" y="3053534"/>
                  </a:lnTo>
                  <a:lnTo>
                    <a:pt x="619125" y="3051029"/>
                  </a:lnTo>
                  <a:lnTo>
                    <a:pt x="619125" y="3048524"/>
                  </a:lnTo>
                  <a:lnTo>
                    <a:pt x="619441" y="3046019"/>
                  </a:lnTo>
                  <a:lnTo>
                    <a:pt x="620390" y="3043514"/>
                  </a:lnTo>
                  <a:lnTo>
                    <a:pt x="621971" y="3041009"/>
                  </a:lnTo>
                  <a:lnTo>
                    <a:pt x="623553" y="3038817"/>
                  </a:lnTo>
                  <a:lnTo>
                    <a:pt x="625766" y="3036312"/>
                  </a:lnTo>
                  <a:lnTo>
                    <a:pt x="628296" y="3034433"/>
                  </a:lnTo>
                  <a:lnTo>
                    <a:pt x="631142" y="3032555"/>
                  </a:lnTo>
                  <a:lnTo>
                    <a:pt x="634937" y="3030676"/>
                  </a:lnTo>
                  <a:lnTo>
                    <a:pt x="638732" y="3029110"/>
                  </a:lnTo>
                  <a:lnTo>
                    <a:pt x="645057" y="3026605"/>
                  </a:lnTo>
                  <a:lnTo>
                    <a:pt x="651697" y="3024726"/>
                  </a:lnTo>
                  <a:lnTo>
                    <a:pt x="658655" y="3023161"/>
                  </a:lnTo>
                  <a:lnTo>
                    <a:pt x="666244" y="3021595"/>
                  </a:lnTo>
                  <a:lnTo>
                    <a:pt x="674150" y="3020342"/>
                  </a:lnTo>
                  <a:lnTo>
                    <a:pt x="682056" y="3019403"/>
                  </a:lnTo>
                  <a:lnTo>
                    <a:pt x="698500" y="3017837"/>
                  </a:lnTo>
                  <a:close/>
                  <a:moveTo>
                    <a:pt x="2827597" y="2994977"/>
                  </a:moveTo>
                  <a:lnTo>
                    <a:pt x="2827597" y="3112135"/>
                  </a:lnTo>
                  <a:lnTo>
                    <a:pt x="2846959" y="3117850"/>
                  </a:lnTo>
                  <a:lnTo>
                    <a:pt x="2866956" y="3123248"/>
                  </a:lnTo>
                  <a:lnTo>
                    <a:pt x="2887588" y="3128010"/>
                  </a:lnTo>
                  <a:lnTo>
                    <a:pt x="2908220" y="3132773"/>
                  </a:lnTo>
                  <a:lnTo>
                    <a:pt x="2908220" y="3016885"/>
                  </a:lnTo>
                  <a:lnTo>
                    <a:pt x="2887588" y="3011805"/>
                  </a:lnTo>
                  <a:lnTo>
                    <a:pt x="2866956" y="3006725"/>
                  </a:lnTo>
                  <a:lnTo>
                    <a:pt x="2846959" y="3001010"/>
                  </a:lnTo>
                  <a:lnTo>
                    <a:pt x="2827597" y="2994977"/>
                  </a:lnTo>
                  <a:close/>
                  <a:moveTo>
                    <a:pt x="1455133" y="2986375"/>
                  </a:moveTo>
                  <a:lnTo>
                    <a:pt x="1455133" y="3092352"/>
                  </a:lnTo>
                  <a:lnTo>
                    <a:pt x="1457675" y="3094883"/>
                  </a:lnTo>
                  <a:lnTo>
                    <a:pt x="1460216" y="3097730"/>
                  </a:lnTo>
                  <a:lnTo>
                    <a:pt x="1466888" y="3103741"/>
                  </a:lnTo>
                  <a:lnTo>
                    <a:pt x="1475466" y="3110068"/>
                  </a:lnTo>
                  <a:lnTo>
                    <a:pt x="1484679" y="3116078"/>
                  </a:lnTo>
                  <a:lnTo>
                    <a:pt x="1495162" y="3122405"/>
                  </a:lnTo>
                  <a:lnTo>
                    <a:pt x="1505964" y="3128732"/>
                  </a:lnTo>
                  <a:lnTo>
                    <a:pt x="1517083" y="3134743"/>
                  </a:lnTo>
                  <a:lnTo>
                    <a:pt x="1528202" y="3139804"/>
                  </a:lnTo>
                  <a:lnTo>
                    <a:pt x="1528202" y="3033195"/>
                  </a:lnTo>
                  <a:lnTo>
                    <a:pt x="1517083" y="3027817"/>
                  </a:lnTo>
                  <a:lnTo>
                    <a:pt x="1506917" y="3022122"/>
                  </a:lnTo>
                  <a:lnTo>
                    <a:pt x="1497068" y="3016428"/>
                  </a:lnTo>
                  <a:lnTo>
                    <a:pt x="1487538" y="3010734"/>
                  </a:lnTo>
                  <a:lnTo>
                    <a:pt x="1478960" y="3005039"/>
                  </a:lnTo>
                  <a:lnTo>
                    <a:pt x="1470700" y="2998712"/>
                  </a:lnTo>
                  <a:lnTo>
                    <a:pt x="1462758" y="2992702"/>
                  </a:lnTo>
                  <a:lnTo>
                    <a:pt x="1455133" y="2986375"/>
                  </a:lnTo>
                  <a:close/>
                  <a:moveTo>
                    <a:pt x="711352" y="2965750"/>
                  </a:moveTo>
                  <a:lnTo>
                    <a:pt x="709129" y="2966067"/>
                  </a:lnTo>
                  <a:lnTo>
                    <a:pt x="706270" y="2966384"/>
                  </a:lnTo>
                  <a:lnTo>
                    <a:pt x="704047" y="2966702"/>
                  </a:lnTo>
                  <a:lnTo>
                    <a:pt x="701824" y="2967653"/>
                  </a:lnTo>
                  <a:lnTo>
                    <a:pt x="700236" y="2968288"/>
                  </a:lnTo>
                  <a:lnTo>
                    <a:pt x="699283" y="2969556"/>
                  </a:lnTo>
                  <a:lnTo>
                    <a:pt x="698330" y="2970191"/>
                  </a:lnTo>
                  <a:lnTo>
                    <a:pt x="698012" y="2971459"/>
                  </a:lnTo>
                  <a:lnTo>
                    <a:pt x="698012" y="2990491"/>
                  </a:lnTo>
                  <a:lnTo>
                    <a:pt x="683085" y="2991760"/>
                  </a:lnTo>
                  <a:lnTo>
                    <a:pt x="667839" y="2993346"/>
                  </a:lnTo>
                  <a:lnTo>
                    <a:pt x="653865" y="2995249"/>
                  </a:lnTo>
                  <a:lnTo>
                    <a:pt x="639890" y="2997786"/>
                  </a:lnTo>
                  <a:lnTo>
                    <a:pt x="626550" y="3000641"/>
                  </a:lnTo>
                  <a:lnTo>
                    <a:pt x="613846" y="3004130"/>
                  </a:lnTo>
                  <a:lnTo>
                    <a:pt x="602094" y="3007619"/>
                  </a:lnTo>
                  <a:lnTo>
                    <a:pt x="590978" y="3012060"/>
                  </a:lnTo>
                  <a:lnTo>
                    <a:pt x="583673" y="3015549"/>
                  </a:lnTo>
                  <a:lnTo>
                    <a:pt x="576368" y="3019355"/>
                  </a:lnTo>
                  <a:lnTo>
                    <a:pt x="570015" y="3023162"/>
                  </a:lnTo>
                  <a:lnTo>
                    <a:pt x="564616" y="3026968"/>
                  </a:lnTo>
                  <a:lnTo>
                    <a:pt x="559852" y="3031092"/>
                  </a:lnTo>
                  <a:lnTo>
                    <a:pt x="556041" y="3035215"/>
                  </a:lnTo>
                  <a:lnTo>
                    <a:pt x="552865" y="3039656"/>
                  </a:lnTo>
                  <a:lnTo>
                    <a:pt x="550324" y="3044096"/>
                  </a:lnTo>
                  <a:lnTo>
                    <a:pt x="548736" y="3048854"/>
                  </a:lnTo>
                  <a:lnTo>
                    <a:pt x="547783" y="3052978"/>
                  </a:lnTo>
                  <a:lnTo>
                    <a:pt x="547783" y="3057736"/>
                  </a:lnTo>
                  <a:lnTo>
                    <a:pt x="548736" y="3062176"/>
                  </a:lnTo>
                  <a:lnTo>
                    <a:pt x="550324" y="3066617"/>
                  </a:lnTo>
                  <a:lnTo>
                    <a:pt x="552865" y="3070741"/>
                  </a:lnTo>
                  <a:lnTo>
                    <a:pt x="556358" y="3075181"/>
                  </a:lnTo>
                  <a:lnTo>
                    <a:pt x="560805" y="3079622"/>
                  </a:lnTo>
                  <a:lnTo>
                    <a:pt x="564934" y="3083111"/>
                  </a:lnTo>
                  <a:lnTo>
                    <a:pt x="570015" y="3086917"/>
                  </a:lnTo>
                  <a:lnTo>
                    <a:pt x="576050" y="3090089"/>
                  </a:lnTo>
                  <a:lnTo>
                    <a:pt x="582720" y="3093578"/>
                  </a:lnTo>
                  <a:lnTo>
                    <a:pt x="589390" y="3096433"/>
                  </a:lnTo>
                  <a:lnTo>
                    <a:pt x="597012" y="3099288"/>
                  </a:lnTo>
                  <a:lnTo>
                    <a:pt x="605270" y="3101825"/>
                  </a:lnTo>
                  <a:lnTo>
                    <a:pt x="613528" y="3104046"/>
                  </a:lnTo>
                  <a:lnTo>
                    <a:pt x="645607" y="3110707"/>
                  </a:lnTo>
                  <a:lnTo>
                    <a:pt x="698012" y="3121808"/>
                  </a:lnTo>
                  <a:lnTo>
                    <a:pt x="698012" y="3203010"/>
                  </a:lnTo>
                  <a:lnTo>
                    <a:pt x="684673" y="3201424"/>
                  </a:lnTo>
                  <a:lnTo>
                    <a:pt x="672286" y="3199203"/>
                  </a:lnTo>
                  <a:lnTo>
                    <a:pt x="657993" y="3196983"/>
                  </a:lnTo>
                  <a:lnTo>
                    <a:pt x="643066" y="3193494"/>
                  </a:lnTo>
                  <a:lnTo>
                    <a:pt x="629409" y="3189370"/>
                  </a:lnTo>
                  <a:lnTo>
                    <a:pt x="617022" y="3185247"/>
                  </a:lnTo>
                  <a:lnTo>
                    <a:pt x="613846" y="3183978"/>
                  </a:lnTo>
                  <a:lnTo>
                    <a:pt x="610670" y="3182709"/>
                  </a:lnTo>
                  <a:lnTo>
                    <a:pt x="608129" y="3181441"/>
                  </a:lnTo>
                  <a:lnTo>
                    <a:pt x="608446" y="3181441"/>
                  </a:lnTo>
                  <a:lnTo>
                    <a:pt x="608129" y="3181123"/>
                  </a:lnTo>
                  <a:lnTo>
                    <a:pt x="604317" y="3179220"/>
                  </a:lnTo>
                  <a:lnTo>
                    <a:pt x="602412" y="3177951"/>
                  </a:lnTo>
                  <a:lnTo>
                    <a:pt x="600506" y="3177000"/>
                  </a:lnTo>
                  <a:lnTo>
                    <a:pt x="595424" y="3175731"/>
                  </a:lnTo>
                  <a:lnTo>
                    <a:pt x="590343" y="3174780"/>
                  </a:lnTo>
                  <a:lnTo>
                    <a:pt x="584308" y="3174780"/>
                  </a:lnTo>
                  <a:lnTo>
                    <a:pt x="578273" y="3175414"/>
                  </a:lnTo>
                  <a:lnTo>
                    <a:pt x="572556" y="3176048"/>
                  </a:lnTo>
                  <a:lnTo>
                    <a:pt x="566522" y="3177634"/>
                  </a:lnTo>
                  <a:lnTo>
                    <a:pt x="560805" y="3179220"/>
                  </a:lnTo>
                  <a:lnTo>
                    <a:pt x="555405" y="3181123"/>
                  </a:lnTo>
                  <a:lnTo>
                    <a:pt x="551277" y="3183661"/>
                  </a:lnTo>
                  <a:lnTo>
                    <a:pt x="547148" y="3185881"/>
                  </a:lnTo>
                  <a:lnTo>
                    <a:pt x="544607" y="3188736"/>
                  </a:lnTo>
                  <a:lnTo>
                    <a:pt x="543336" y="3190005"/>
                  </a:lnTo>
                  <a:lnTo>
                    <a:pt x="542383" y="3190956"/>
                  </a:lnTo>
                  <a:lnTo>
                    <a:pt x="542066" y="3192542"/>
                  </a:lnTo>
                  <a:lnTo>
                    <a:pt x="542066" y="3193811"/>
                  </a:lnTo>
                  <a:lnTo>
                    <a:pt x="542066" y="3195080"/>
                  </a:lnTo>
                  <a:lnTo>
                    <a:pt x="543019" y="3196031"/>
                  </a:lnTo>
                  <a:lnTo>
                    <a:pt x="543654" y="3197300"/>
                  </a:lnTo>
                  <a:lnTo>
                    <a:pt x="545242" y="3198569"/>
                  </a:lnTo>
                  <a:lnTo>
                    <a:pt x="550959" y="3202058"/>
                  </a:lnTo>
                  <a:lnTo>
                    <a:pt x="557629" y="3205547"/>
                  </a:lnTo>
                  <a:lnTo>
                    <a:pt x="564299" y="3208719"/>
                  </a:lnTo>
                  <a:lnTo>
                    <a:pt x="572239" y="3211891"/>
                  </a:lnTo>
                  <a:lnTo>
                    <a:pt x="580497" y="3214746"/>
                  </a:lnTo>
                  <a:lnTo>
                    <a:pt x="589072" y="3216966"/>
                  </a:lnTo>
                  <a:lnTo>
                    <a:pt x="598600" y="3219821"/>
                  </a:lnTo>
                  <a:lnTo>
                    <a:pt x="608446" y="3221724"/>
                  </a:lnTo>
                  <a:lnTo>
                    <a:pt x="618610" y="3223627"/>
                  </a:lnTo>
                  <a:lnTo>
                    <a:pt x="629409" y="3225847"/>
                  </a:lnTo>
                  <a:lnTo>
                    <a:pt x="651324" y="3229019"/>
                  </a:lnTo>
                  <a:lnTo>
                    <a:pt x="674192" y="3230923"/>
                  </a:lnTo>
                  <a:lnTo>
                    <a:pt x="698012" y="3232509"/>
                  </a:lnTo>
                  <a:lnTo>
                    <a:pt x="698012" y="3251223"/>
                  </a:lnTo>
                  <a:lnTo>
                    <a:pt x="698330" y="3252492"/>
                  </a:lnTo>
                  <a:lnTo>
                    <a:pt x="699283" y="3253443"/>
                  </a:lnTo>
                  <a:lnTo>
                    <a:pt x="700236" y="3254395"/>
                  </a:lnTo>
                  <a:lnTo>
                    <a:pt x="701824" y="3255346"/>
                  </a:lnTo>
                  <a:lnTo>
                    <a:pt x="704047" y="3255981"/>
                  </a:lnTo>
                  <a:lnTo>
                    <a:pt x="706270" y="3256298"/>
                  </a:lnTo>
                  <a:lnTo>
                    <a:pt x="709129" y="3256932"/>
                  </a:lnTo>
                  <a:lnTo>
                    <a:pt x="711352" y="3257249"/>
                  </a:lnTo>
                  <a:lnTo>
                    <a:pt x="758358" y="3257249"/>
                  </a:lnTo>
                  <a:lnTo>
                    <a:pt x="760581" y="3256932"/>
                  </a:lnTo>
                  <a:lnTo>
                    <a:pt x="763440" y="3256298"/>
                  </a:lnTo>
                  <a:lnTo>
                    <a:pt x="765345" y="3255981"/>
                  </a:lnTo>
                  <a:lnTo>
                    <a:pt x="767886" y="3255346"/>
                  </a:lnTo>
                  <a:lnTo>
                    <a:pt x="769474" y="3254395"/>
                  </a:lnTo>
                  <a:lnTo>
                    <a:pt x="770427" y="3253443"/>
                  </a:lnTo>
                  <a:lnTo>
                    <a:pt x="771380" y="3252492"/>
                  </a:lnTo>
                  <a:lnTo>
                    <a:pt x="771698" y="3251223"/>
                  </a:lnTo>
                  <a:lnTo>
                    <a:pt x="771698" y="3231874"/>
                  </a:lnTo>
                  <a:lnTo>
                    <a:pt x="786308" y="3230923"/>
                  </a:lnTo>
                  <a:lnTo>
                    <a:pt x="800600" y="3229654"/>
                  </a:lnTo>
                  <a:lnTo>
                    <a:pt x="814257" y="3228068"/>
                  </a:lnTo>
                  <a:lnTo>
                    <a:pt x="827279" y="3226165"/>
                  </a:lnTo>
                  <a:lnTo>
                    <a:pt x="839984" y="3223627"/>
                  </a:lnTo>
                  <a:lnTo>
                    <a:pt x="851418" y="3221090"/>
                  </a:lnTo>
                  <a:lnTo>
                    <a:pt x="862534" y="3217918"/>
                  </a:lnTo>
                  <a:lnTo>
                    <a:pt x="872062" y="3214746"/>
                  </a:lnTo>
                  <a:lnTo>
                    <a:pt x="880002" y="3211257"/>
                  </a:lnTo>
                  <a:lnTo>
                    <a:pt x="886990" y="3208085"/>
                  </a:lnTo>
                  <a:lnTo>
                    <a:pt x="893660" y="3204278"/>
                  </a:lnTo>
                  <a:lnTo>
                    <a:pt x="899694" y="3200472"/>
                  </a:lnTo>
                  <a:lnTo>
                    <a:pt x="904776" y="3196666"/>
                  </a:lnTo>
                  <a:lnTo>
                    <a:pt x="909540" y="3192542"/>
                  </a:lnTo>
                  <a:lnTo>
                    <a:pt x="913352" y="3188419"/>
                  </a:lnTo>
                  <a:lnTo>
                    <a:pt x="916528" y="3184295"/>
                  </a:lnTo>
                  <a:lnTo>
                    <a:pt x="919069" y="3179855"/>
                  </a:lnTo>
                  <a:lnTo>
                    <a:pt x="920657" y="3175414"/>
                  </a:lnTo>
                  <a:lnTo>
                    <a:pt x="921609" y="3170973"/>
                  </a:lnTo>
                  <a:lnTo>
                    <a:pt x="921927" y="3166533"/>
                  </a:lnTo>
                  <a:lnTo>
                    <a:pt x="921292" y="3161775"/>
                  </a:lnTo>
                  <a:lnTo>
                    <a:pt x="920021" y="3157651"/>
                  </a:lnTo>
                  <a:lnTo>
                    <a:pt x="917798" y="3153210"/>
                  </a:lnTo>
                  <a:lnTo>
                    <a:pt x="914622" y="3148453"/>
                  </a:lnTo>
                  <a:lnTo>
                    <a:pt x="912716" y="3146549"/>
                  </a:lnTo>
                  <a:lnTo>
                    <a:pt x="910493" y="3144012"/>
                  </a:lnTo>
                  <a:lnTo>
                    <a:pt x="905411" y="3139888"/>
                  </a:lnTo>
                  <a:lnTo>
                    <a:pt x="899059" y="3135765"/>
                  </a:lnTo>
                  <a:lnTo>
                    <a:pt x="892389" y="3132276"/>
                  </a:lnTo>
                  <a:lnTo>
                    <a:pt x="884449" y="3128787"/>
                  </a:lnTo>
                  <a:lnTo>
                    <a:pt x="876191" y="3125615"/>
                  </a:lnTo>
                  <a:lnTo>
                    <a:pt x="867298" y="3122443"/>
                  </a:lnTo>
                  <a:lnTo>
                    <a:pt x="857452" y="3119588"/>
                  </a:lnTo>
                  <a:lnTo>
                    <a:pt x="847606" y="3117051"/>
                  </a:lnTo>
                  <a:lnTo>
                    <a:pt x="836808" y="3114196"/>
                  </a:lnTo>
                  <a:lnTo>
                    <a:pt x="815528" y="3109438"/>
                  </a:lnTo>
                  <a:lnTo>
                    <a:pt x="793613" y="3104997"/>
                  </a:lnTo>
                  <a:lnTo>
                    <a:pt x="771698" y="3101191"/>
                  </a:lnTo>
                  <a:lnTo>
                    <a:pt x="771698" y="3019673"/>
                  </a:lnTo>
                  <a:lnTo>
                    <a:pt x="790754" y="3021893"/>
                  </a:lnTo>
                  <a:lnTo>
                    <a:pt x="797742" y="3023162"/>
                  </a:lnTo>
                  <a:lnTo>
                    <a:pt x="805047" y="3024748"/>
                  </a:lnTo>
                  <a:lnTo>
                    <a:pt x="819974" y="3028554"/>
                  </a:lnTo>
                  <a:lnTo>
                    <a:pt x="834584" y="3033312"/>
                  </a:lnTo>
                  <a:lnTo>
                    <a:pt x="846336" y="3037435"/>
                  </a:lnTo>
                  <a:lnTo>
                    <a:pt x="853006" y="3039973"/>
                  </a:lnTo>
                  <a:lnTo>
                    <a:pt x="855547" y="3041242"/>
                  </a:lnTo>
                  <a:lnTo>
                    <a:pt x="859358" y="3043779"/>
                  </a:lnTo>
                  <a:lnTo>
                    <a:pt x="861264" y="3044731"/>
                  </a:lnTo>
                  <a:lnTo>
                    <a:pt x="863169" y="3046000"/>
                  </a:lnTo>
                  <a:lnTo>
                    <a:pt x="867933" y="3047268"/>
                  </a:lnTo>
                  <a:lnTo>
                    <a:pt x="873650" y="3047903"/>
                  </a:lnTo>
                  <a:lnTo>
                    <a:pt x="879367" y="3048220"/>
                  </a:lnTo>
                  <a:lnTo>
                    <a:pt x="885402" y="3047586"/>
                  </a:lnTo>
                  <a:lnTo>
                    <a:pt x="891436" y="3046634"/>
                  </a:lnTo>
                  <a:lnTo>
                    <a:pt x="897153" y="3045682"/>
                  </a:lnTo>
                  <a:lnTo>
                    <a:pt x="902870" y="3043779"/>
                  </a:lnTo>
                  <a:lnTo>
                    <a:pt x="907952" y="3041559"/>
                  </a:lnTo>
                  <a:lnTo>
                    <a:pt x="912716" y="3039339"/>
                  </a:lnTo>
                  <a:lnTo>
                    <a:pt x="916528" y="3036801"/>
                  </a:lnTo>
                  <a:lnTo>
                    <a:pt x="919386" y="3034263"/>
                  </a:lnTo>
                  <a:lnTo>
                    <a:pt x="920657" y="3032995"/>
                  </a:lnTo>
                  <a:lnTo>
                    <a:pt x="921292" y="3031726"/>
                  </a:lnTo>
                  <a:lnTo>
                    <a:pt x="921609" y="3030140"/>
                  </a:lnTo>
                  <a:lnTo>
                    <a:pt x="921609" y="3029188"/>
                  </a:lnTo>
                  <a:lnTo>
                    <a:pt x="921292" y="3027920"/>
                  </a:lnTo>
                  <a:lnTo>
                    <a:pt x="920974" y="3026651"/>
                  </a:lnTo>
                  <a:lnTo>
                    <a:pt x="919704" y="3025382"/>
                  </a:lnTo>
                  <a:lnTo>
                    <a:pt x="918433" y="3024431"/>
                  </a:lnTo>
                  <a:lnTo>
                    <a:pt x="914304" y="3021576"/>
                  </a:lnTo>
                  <a:lnTo>
                    <a:pt x="909540" y="3018721"/>
                  </a:lnTo>
                  <a:lnTo>
                    <a:pt x="903823" y="3016501"/>
                  </a:lnTo>
                  <a:lnTo>
                    <a:pt x="898424" y="3013963"/>
                  </a:lnTo>
                  <a:lnTo>
                    <a:pt x="885402" y="3009205"/>
                  </a:lnTo>
                  <a:lnTo>
                    <a:pt x="871109" y="3005082"/>
                  </a:lnTo>
                  <a:lnTo>
                    <a:pt x="856182" y="3000958"/>
                  </a:lnTo>
                  <a:lnTo>
                    <a:pt x="840936" y="2997469"/>
                  </a:lnTo>
                  <a:lnTo>
                    <a:pt x="825374" y="2994614"/>
                  </a:lnTo>
                  <a:lnTo>
                    <a:pt x="810764" y="2992711"/>
                  </a:lnTo>
                  <a:lnTo>
                    <a:pt x="791389" y="2990808"/>
                  </a:lnTo>
                  <a:lnTo>
                    <a:pt x="771698" y="2989539"/>
                  </a:lnTo>
                  <a:lnTo>
                    <a:pt x="771698" y="2971459"/>
                  </a:lnTo>
                  <a:lnTo>
                    <a:pt x="771380" y="2970191"/>
                  </a:lnTo>
                  <a:lnTo>
                    <a:pt x="770427" y="2969556"/>
                  </a:lnTo>
                  <a:lnTo>
                    <a:pt x="769474" y="2968288"/>
                  </a:lnTo>
                  <a:lnTo>
                    <a:pt x="767886" y="2967653"/>
                  </a:lnTo>
                  <a:lnTo>
                    <a:pt x="765345" y="2966702"/>
                  </a:lnTo>
                  <a:lnTo>
                    <a:pt x="763440" y="2966384"/>
                  </a:lnTo>
                  <a:lnTo>
                    <a:pt x="760581" y="2966067"/>
                  </a:lnTo>
                  <a:lnTo>
                    <a:pt x="758358" y="2965750"/>
                  </a:lnTo>
                  <a:lnTo>
                    <a:pt x="711352" y="2965750"/>
                  </a:lnTo>
                  <a:close/>
                  <a:moveTo>
                    <a:pt x="3717945" y="2951797"/>
                  </a:moveTo>
                  <a:lnTo>
                    <a:pt x="3711914" y="2955607"/>
                  </a:lnTo>
                  <a:lnTo>
                    <a:pt x="3704931" y="2959100"/>
                  </a:lnTo>
                  <a:lnTo>
                    <a:pt x="3696678" y="2963227"/>
                  </a:lnTo>
                  <a:lnTo>
                    <a:pt x="3688425" y="2966720"/>
                  </a:lnTo>
                  <a:lnTo>
                    <a:pt x="3671285" y="2973387"/>
                  </a:lnTo>
                  <a:lnTo>
                    <a:pt x="3656684" y="2979102"/>
                  </a:lnTo>
                  <a:lnTo>
                    <a:pt x="3656684" y="3080068"/>
                  </a:lnTo>
                  <a:lnTo>
                    <a:pt x="3665254" y="3075623"/>
                  </a:lnTo>
                  <a:lnTo>
                    <a:pt x="3674142" y="3070860"/>
                  </a:lnTo>
                  <a:lnTo>
                    <a:pt x="3682394" y="3066098"/>
                  </a:lnTo>
                  <a:lnTo>
                    <a:pt x="3690647" y="3061018"/>
                  </a:lnTo>
                  <a:lnTo>
                    <a:pt x="3698582" y="3055620"/>
                  </a:lnTo>
                  <a:lnTo>
                    <a:pt x="3705566" y="3050223"/>
                  </a:lnTo>
                  <a:lnTo>
                    <a:pt x="3711914" y="3044825"/>
                  </a:lnTo>
                  <a:lnTo>
                    <a:pt x="3717945" y="3040063"/>
                  </a:lnTo>
                  <a:lnTo>
                    <a:pt x="3717945" y="2951797"/>
                  </a:lnTo>
                  <a:close/>
                  <a:moveTo>
                    <a:pt x="731996" y="2947987"/>
                  </a:moveTo>
                  <a:lnTo>
                    <a:pt x="755499" y="2948304"/>
                  </a:lnTo>
                  <a:lnTo>
                    <a:pt x="779003" y="2948939"/>
                  </a:lnTo>
                  <a:lnTo>
                    <a:pt x="801870" y="2949890"/>
                  </a:lnTo>
                  <a:lnTo>
                    <a:pt x="824103" y="2951476"/>
                  </a:lnTo>
                  <a:lnTo>
                    <a:pt x="846654" y="2953380"/>
                  </a:lnTo>
                  <a:lnTo>
                    <a:pt x="868569" y="2955283"/>
                  </a:lnTo>
                  <a:lnTo>
                    <a:pt x="889848" y="2958137"/>
                  </a:lnTo>
                  <a:lnTo>
                    <a:pt x="910493" y="2960992"/>
                  </a:lnTo>
                  <a:lnTo>
                    <a:pt x="930820" y="2964164"/>
                  </a:lnTo>
                  <a:lnTo>
                    <a:pt x="950512" y="2967970"/>
                  </a:lnTo>
                  <a:lnTo>
                    <a:pt x="969886" y="2971777"/>
                  </a:lnTo>
                  <a:lnTo>
                    <a:pt x="988308" y="2975900"/>
                  </a:lnTo>
                  <a:lnTo>
                    <a:pt x="1006411" y="2980658"/>
                  </a:lnTo>
                  <a:lnTo>
                    <a:pt x="1023880" y="2985416"/>
                  </a:lnTo>
                  <a:lnTo>
                    <a:pt x="1040396" y="2990491"/>
                  </a:lnTo>
                  <a:lnTo>
                    <a:pt x="1056594" y="2995883"/>
                  </a:lnTo>
                  <a:lnTo>
                    <a:pt x="1071521" y="3001593"/>
                  </a:lnTo>
                  <a:lnTo>
                    <a:pt x="1086131" y="3007302"/>
                  </a:lnTo>
                  <a:lnTo>
                    <a:pt x="1099471" y="3013646"/>
                  </a:lnTo>
                  <a:lnTo>
                    <a:pt x="1112493" y="3019990"/>
                  </a:lnTo>
                  <a:lnTo>
                    <a:pt x="1124562" y="3026651"/>
                  </a:lnTo>
                  <a:lnTo>
                    <a:pt x="1135678" y="3033629"/>
                  </a:lnTo>
                  <a:lnTo>
                    <a:pt x="1145842" y="3040925"/>
                  </a:lnTo>
                  <a:lnTo>
                    <a:pt x="1154735" y="3047903"/>
                  </a:lnTo>
                  <a:lnTo>
                    <a:pt x="1162993" y="3055515"/>
                  </a:lnTo>
                  <a:lnTo>
                    <a:pt x="1170298" y="3062811"/>
                  </a:lnTo>
                  <a:lnTo>
                    <a:pt x="1176650" y="3070741"/>
                  </a:lnTo>
                  <a:lnTo>
                    <a:pt x="1178873" y="3074864"/>
                  </a:lnTo>
                  <a:lnTo>
                    <a:pt x="1181732" y="3078670"/>
                  </a:lnTo>
                  <a:lnTo>
                    <a:pt x="1183638" y="3082794"/>
                  </a:lnTo>
                  <a:lnTo>
                    <a:pt x="1185543" y="3086600"/>
                  </a:lnTo>
                  <a:lnTo>
                    <a:pt x="1187131" y="3090406"/>
                  </a:lnTo>
                  <a:lnTo>
                    <a:pt x="1188402" y="3094847"/>
                  </a:lnTo>
                  <a:lnTo>
                    <a:pt x="1189672" y="3098653"/>
                  </a:lnTo>
                  <a:lnTo>
                    <a:pt x="1190307" y="3103094"/>
                  </a:lnTo>
                  <a:lnTo>
                    <a:pt x="1190625" y="3107535"/>
                  </a:lnTo>
                  <a:lnTo>
                    <a:pt x="1190625" y="3111341"/>
                  </a:lnTo>
                  <a:lnTo>
                    <a:pt x="1190625" y="3115782"/>
                  </a:lnTo>
                  <a:lnTo>
                    <a:pt x="1190307" y="3120223"/>
                  </a:lnTo>
                  <a:lnTo>
                    <a:pt x="1189672" y="3124029"/>
                  </a:lnTo>
                  <a:lnTo>
                    <a:pt x="1188402" y="3128470"/>
                  </a:lnTo>
                  <a:lnTo>
                    <a:pt x="1187131" y="3132276"/>
                  </a:lnTo>
                  <a:lnTo>
                    <a:pt x="1185543" y="3136399"/>
                  </a:lnTo>
                  <a:lnTo>
                    <a:pt x="1183638" y="3140523"/>
                  </a:lnTo>
                  <a:lnTo>
                    <a:pt x="1181732" y="3144646"/>
                  </a:lnTo>
                  <a:lnTo>
                    <a:pt x="1178873" y="3148453"/>
                  </a:lnTo>
                  <a:lnTo>
                    <a:pt x="1176650" y="3152259"/>
                  </a:lnTo>
                  <a:lnTo>
                    <a:pt x="1170298" y="3160189"/>
                  </a:lnTo>
                  <a:lnTo>
                    <a:pt x="1162993" y="3167801"/>
                  </a:lnTo>
                  <a:lnTo>
                    <a:pt x="1154735" y="3175414"/>
                  </a:lnTo>
                  <a:lnTo>
                    <a:pt x="1145842" y="3182392"/>
                  </a:lnTo>
                  <a:lnTo>
                    <a:pt x="1135678" y="3189370"/>
                  </a:lnTo>
                  <a:lnTo>
                    <a:pt x="1124562" y="3196031"/>
                  </a:lnTo>
                  <a:lnTo>
                    <a:pt x="1112493" y="3203010"/>
                  </a:lnTo>
                  <a:lnTo>
                    <a:pt x="1099471" y="3209671"/>
                  </a:lnTo>
                  <a:lnTo>
                    <a:pt x="1086131" y="3215380"/>
                  </a:lnTo>
                  <a:lnTo>
                    <a:pt x="1071521" y="3221407"/>
                  </a:lnTo>
                  <a:lnTo>
                    <a:pt x="1056594" y="3227433"/>
                  </a:lnTo>
                  <a:lnTo>
                    <a:pt x="1040396" y="3232509"/>
                  </a:lnTo>
                  <a:lnTo>
                    <a:pt x="1023880" y="3237584"/>
                  </a:lnTo>
                  <a:lnTo>
                    <a:pt x="1006411" y="3242659"/>
                  </a:lnTo>
                  <a:lnTo>
                    <a:pt x="988308" y="3247099"/>
                  </a:lnTo>
                  <a:lnTo>
                    <a:pt x="969886" y="3251223"/>
                  </a:lnTo>
                  <a:lnTo>
                    <a:pt x="950512" y="3255346"/>
                  </a:lnTo>
                  <a:lnTo>
                    <a:pt x="930820" y="3258835"/>
                  </a:lnTo>
                  <a:lnTo>
                    <a:pt x="910493" y="3262325"/>
                  </a:lnTo>
                  <a:lnTo>
                    <a:pt x="889848" y="3265179"/>
                  </a:lnTo>
                  <a:lnTo>
                    <a:pt x="868569" y="3268034"/>
                  </a:lnTo>
                  <a:lnTo>
                    <a:pt x="846654" y="3269937"/>
                  </a:lnTo>
                  <a:lnTo>
                    <a:pt x="824103" y="3271840"/>
                  </a:lnTo>
                  <a:lnTo>
                    <a:pt x="801870" y="3273426"/>
                  </a:lnTo>
                  <a:lnTo>
                    <a:pt x="779003" y="3274061"/>
                  </a:lnTo>
                  <a:lnTo>
                    <a:pt x="755499" y="3275012"/>
                  </a:lnTo>
                  <a:lnTo>
                    <a:pt x="731996" y="3275012"/>
                  </a:lnTo>
                  <a:lnTo>
                    <a:pt x="708176" y="3275012"/>
                  </a:lnTo>
                  <a:lnTo>
                    <a:pt x="684990" y="3274061"/>
                  </a:lnTo>
                  <a:lnTo>
                    <a:pt x="662122" y="3273426"/>
                  </a:lnTo>
                  <a:lnTo>
                    <a:pt x="639572" y="3271840"/>
                  </a:lnTo>
                  <a:lnTo>
                    <a:pt x="617022" y="3269937"/>
                  </a:lnTo>
                  <a:lnTo>
                    <a:pt x="595424" y="3268034"/>
                  </a:lnTo>
                  <a:lnTo>
                    <a:pt x="574144" y="3265179"/>
                  </a:lnTo>
                  <a:lnTo>
                    <a:pt x="553182" y="3262325"/>
                  </a:lnTo>
                  <a:lnTo>
                    <a:pt x="533173" y="3258835"/>
                  </a:lnTo>
                  <a:lnTo>
                    <a:pt x="513481" y="3255346"/>
                  </a:lnTo>
                  <a:lnTo>
                    <a:pt x="494107" y="3251223"/>
                  </a:lnTo>
                  <a:lnTo>
                    <a:pt x="475368" y="3247099"/>
                  </a:lnTo>
                  <a:lnTo>
                    <a:pt x="457264" y="3242659"/>
                  </a:lnTo>
                  <a:lnTo>
                    <a:pt x="439795" y="3237584"/>
                  </a:lnTo>
                  <a:lnTo>
                    <a:pt x="423280" y="3232509"/>
                  </a:lnTo>
                  <a:lnTo>
                    <a:pt x="407082" y="3227433"/>
                  </a:lnTo>
                  <a:lnTo>
                    <a:pt x="392154" y="3221407"/>
                  </a:lnTo>
                  <a:lnTo>
                    <a:pt x="377544" y="3215380"/>
                  </a:lnTo>
                  <a:lnTo>
                    <a:pt x="364204" y="3209671"/>
                  </a:lnTo>
                  <a:lnTo>
                    <a:pt x="351182" y="3203010"/>
                  </a:lnTo>
                  <a:lnTo>
                    <a:pt x="339431" y="3196031"/>
                  </a:lnTo>
                  <a:lnTo>
                    <a:pt x="328314" y="3189370"/>
                  </a:lnTo>
                  <a:lnTo>
                    <a:pt x="318151" y="3182392"/>
                  </a:lnTo>
                  <a:lnTo>
                    <a:pt x="308940" y="3175414"/>
                  </a:lnTo>
                  <a:lnTo>
                    <a:pt x="300682" y="3167801"/>
                  </a:lnTo>
                  <a:lnTo>
                    <a:pt x="293695" y="3160189"/>
                  </a:lnTo>
                  <a:lnTo>
                    <a:pt x="287343" y="3152259"/>
                  </a:lnTo>
                  <a:lnTo>
                    <a:pt x="284484" y="3148453"/>
                  </a:lnTo>
                  <a:lnTo>
                    <a:pt x="282261" y="3144646"/>
                  </a:lnTo>
                  <a:lnTo>
                    <a:pt x="280038" y="3140523"/>
                  </a:lnTo>
                  <a:lnTo>
                    <a:pt x="278132" y="3136399"/>
                  </a:lnTo>
                  <a:lnTo>
                    <a:pt x="276544" y="3132276"/>
                  </a:lnTo>
                  <a:lnTo>
                    <a:pt x="275274" y="3128470"/>
                  </a:lnTo>
                  <a:lnTo>
                    <a:pt x="274321" y="3124029"/>
                  </a:lnTo>
                  <a:lnTo>
                    <a:pt x="273368" y="3120223"/>
                  </a:lnTo>
                  <a:lnTo>
                    <a:pt x="273050" y="3115782"/>
                  </a:lnTo>
                  <a:lnTo>
                    <a:pt x="273050" y="3111341"/>
                  </a:lnTo>
                  <a:lnTo>
                    <a:pt x="273050" y="3107535"/>
                  </a:lnTo>
                  <a:lnTo>
                    <a:pt x="273368" y="3103094"/>
                  </a:lnTo>
                  <a:lnTo>
                    <a:pt x="274321" y="3098653"/>
                  </a:lnTo>
                  <a:lnTo>
                    <a:pt x="275274" y="3094847"/>
                  </a:lnTo>
                  <a:lnTo>
                    <a:pt x="276544" y="3090406"/>
                  </a:lnTo>
                  <a:lnTo>
                    <a:pt x="278132" y="3086600"/>
                  </a:lnTo>
                  <a:lnTo>
                    <a:pt x="280038" y="3082794"/>
                  </a:lnTo>
                  <a:lnTo>
                    <a:pt x="282261" y="3078670"/>
                  </a:lnTo>
                  <a:lnTo>
                    <a:pt x="284484" y="3074864"/>
                  </a:lnTo>
                  <a:lnTo>
                    <a:pt x="287343" y="3070741"/>
                  </a:lnTo>
                  <a:lnTo>
                    <a:pt x="293695" y="3062811"/>
                  </a:lnTo>
                  <a:lnTo>
                    <a:pt x="300682" y="3055515"/>
                  </a:lnTo>
                  <a:lnTo>
                    <a:pt x="308940" y="3047903"/>
                  </a:lnTo>
                  <a:lnTo>
                    <a:pt x="318151" y="3040925"/>
                  </a:lnTo>
                  <a:lnTo>
                    <a:pt x="328314" y="3033629"/>
                  </a:lnTo>
                  <a:lnTo>
                    <a:pt x="339431" y="3026651"/>
                  </a:lnTo>
                  <a:lnTo>
                    <a:pt x="351182" y="3019990"/>
                  </a:lnTo>
                  <a:lnTo>
                    <a:pt x="364204" y="3013646"/>
                  </a:lnTo>
                  <a:lnTo>
                    <a:pt x="377544" y="3007302"/>
                  </a:lnTo>
                  <a:lnTo>
                    <a:pt x="392154" y="3001593"/>
                  </a:lnTo>
                  <a:lnTo>
                    <a:pt x="407082" y="2995883"/>
                  </a:lnTo>
                  <a:lnTo>
                    <a:pt x="423280" y="2990491"/>
                  </a:lnTo>
                  <a:lnTo>
                    <a:pt x="439795" y="2985416"/>
                  </a:lnTo>
                  <a:lnTo>
                    <a:pt x="457264" y="2980658"/>
                  </a:lnTo>
                  <a:lnTo>
                    <a:pt x="475368" y="2975900"/>
                  </a:lnTo>
                  <a:lnTo>
                    <a:pt x="494107" y="2971777"/>
                  </a:lnTo>
                  <a:lnTo>
                    <a:pt x="513481" y="2967970"/>
                  </a:lnTo>
                  <a:lnTo>
                    <a:pt x="533173" y="2964164"/>
                  </a:lnTo>
                  <a:lnTo>
                    <a:pt x="553182" y="2960992"/>
                  </a:lnTo>
                  <a:lnTo>
                    <a:pt x="574144" y="2958137"/>
                  </a:lnTo>
                  <a:lnTo>
                    <a:pt x="595424" y="2955283"/>
                  </a:lnTo>
                  <a:lnTo>
                    <a:pt x="617022" y="2953380"/>
                  </a:lnTo>
                  <a:lnTo>
                    <a:pt x="639572" y="2951476"/>
                  </a:lnTo>
                  <a:lnTo>
                    <a:pt x="662122" y="2949890"/>
                  </a:lnTo>
                  <a:lnTo>
                    <a:pt x="684990" y="2948939"/>
                  </a:lnTo>
                  <a:lnTo>
                    <a:pt x="708176" y="2948304"/>
                  </a:lnTo>
                  <a:lnTo>
                    <a:pt x="731996" y="2947987"/>
                  </a:lnTo>
                  <a:close/>
                  <a:moveTo>
                    <a:pt x="2665715" y="2911157"/>
                  </a:moveTo>
                  <a:lnTo>
                    <a:pt x="2665715" y="3029585"/>
                  </a:lnTo>
                  <a:lnTo>
                    <a:pt x="2668254" y="3032125"/>
                  </a:lnTo>
                  <a:lnTo>
                    <a:pt x="2671429" y="3035300"/>
                  </a:lnTo>
                  <a:lnTo>
                    <a:pt x="2678729" y="3041650"/>
                  </a:lnTo>
                  <a:lnTo>
                    <a:pt x="2687934" y="3048635"/>
                  </a:lnTo>
                  <a:lnTo>
                    <a:pt x="2698726" y="3055938"/>
                  </a:lnTo>
                  <a:lnTo>
                    <a:pt x="2710153" y="3063240"/>
                  </a:lnTo>
                  <a:lnTo>
                    <a:pt x="2722215" y="3070225"/>
                  </a:lnTo>
                  <a:lnTo>
                    <a:pt x="2734594" y="3076258"/>
                  </a:lnTo>
                  <a:lnTo>
                    <a:pt x="2746656" y="3082290"/>
                  </a:lnTo>
                  <a:lnTo>
                    <a:pt x="2746656" y="2963227"/>
                  </a:lnTo>
                  <a:lnTo>
                    <a:pt x="2734594" y="2957195"/>
                  </a:lnTo>
                  <a:lnTo>
                    <a:pt x="2723167" y="2951480"/>
                  </a:lnTo>
                  <a:lnTo>
                    <a:pt x="2712058" y="2945130"/>
                  </a:lnTo>
                  <a:lnTo>
                    <a:pt x="2701583" y="2938462"/>
                  </a:lnTo>
                  <a:lnTo>
                    <a:pt x="2691743" y="2932112"/>
                  </a:lnTo>
                  <a:lnTo>
                    <a:pt x="2682538" y="2925445"/>
                  </a:lnTo>
                  <a:lnTo>
                    <a:pt x="2673650" y="2918142"/>
                  </a:lnTo>
                  <a:lnTo>
                    <a:pt x="2665715" y="2911157"/>
                  </a:lnTo>
                  <a:close/>
                  <a:moveTo>
                    <a:pt x="1404938" y="2890837"/>
                  </a:moveTo>
                  <a:lnTo>
                    <a:pt x="1408115" y="2896532"/>
                  </a:lnTo>
                  <a:lnTo>
                    <a:pt x="1411928" y="2901593"/>
                  </a:lnTo>
                  <a:lnTo>
                    <a:pt x="1415740" y="2906655"/>
                  </a:lnTo>
                  <a:lnTo>
                    <a:pt x="1419552" y="2911716"/>
                  </a:lnTo>
                  <a:lnTo>
                    <a:pt x="1424000" y="2916778"/>
                  </a:lnTo>
                  <a:lnTo>
                    <a:pt x="1428447" y="2922156"/>
                  </a:lnTo>
                  <a:lnTo>
                    <a:pt x="1438296" y="2931963"/>
                  </a:lnTo>
                  <a:lnTo>
                    <a:pt x="1448780" y="2941453"/>
                  </a:lnTo>
                  <a:lnTo>
                    <a:pt x="1460852" y="2950311"/>
                  </a:lnTo>
                  <a:lnTo>
                    <a:pt x="1472924" y="2958852"/>
                  </a:lnTo>
                  <a:lnTo>
                    <a:pt x="1486267" y="2967394"/>
                  </a:lnTo>
                  <a:lnTo>
                    <a:pt x="1500563" y="2975619"/>
                  </a:lnTo>
                  <a:lnTo>
                    <a:pt x="1515494" y="2983211"/>
                  </a:lnTo>
                  <a:lnTo>
                    <a:pt x="1531061" y="2990487"/>
                  </a:lnTo>
                  <a:lnTo>
                    <a:pt x="1547263" y="2997763"/>
                  </a:lnTo>
                  <a:lnTo>
                    <a:pt x="1564101" y="3004723"/>
                  </a:lnTo>
                  <a:lnTo>
                    <a:pt x="1581574" y="3010734"/>
                  </a:lnTo>
                  <a:lnTo>
                    <a:pt x="1599682" y="3017061"/>
                  </a:lnTo>
                  <a:lnTo>
                    <a:pt x="1618108" y="3022755"/>
                  </a:lnTo>
                  <a:lnTo>
                    <a:pt x="1637170" y="3028133"/>
                  </a:lnTo>
                  <a:lnTo>
                    <a:pt x="1656866" y="3033195"/>
                  </a:lnTo>
                  <a:lnTo>
                    <a:pt x="1676881" y="3037940"/>
                  </a:lnTo>
                  <a:lnTo>
                    <a:pt x="1697213" y="3042369"/>
                  </a:lnTo>
                  <a:lnTo>
                    <a:pt x="1718180" y="3046481"/>
                  </a:lnTo>
                  <a:lnTo>
                    <a:pt x="1738830" y="3050277"/>
                  </a:lnTo>
                  <a:lnTo>
                    <a:pt x="1760116" y="3053757"/>
                  </a:lnTo>
                  <a:lnTo>
                    <a:pt x="1782036" y="3056604"/>
                  </a:lnTo>
                  <a:lnTo>
                    <a:pt x="1803639" y="3059135"/>
                  </a:lnTo>
                  <a:lnTo>
                    <a:pt x="1825877" y="3061666"/>
                  </a:lnTo>
                  <a:lnTo>
                    <a:pt x="1847798" y="3063564"/>
                  </a:lnTo>
                  <a:lnTo>
                    <a:pt x="1870036" y="3065146"/>
                  </a:lnTo>
                  <a:lnTo>
                    <a:pt x="1891957" y="3066411"/>
                  </a:lnTo>
                  <a:lnTo>
                    <a:pt x="1914513" y="3067360"/>
                  </a:lnTo>
                  <a:lnTo>
                    <a:pt x="1936751" y="3067993"/>
                  </a:lnTo>
                  <a:lnTo>
                    <a:pt x="1959307" y="3067993"/>
                  </a:lnTo>
                  <a:lnTo>
                    <a:pt x="1978051" y="3067993"/>
                  </a:lnTo>
                  <a:lnTo>
                    <a:pt x="1996794" y="3067360"/>
                  </a:lnTo>
                  <a:lnTo>
                    <a:pt x="2015538" y="3067044"/>
                  </a:lnTo>
                  <a:lnTo>
                    <a:pt x="2034599" y="3065779"/>
                  </a:lnTo>
                  <a:lnTo>
                    <a:pt x="2053025" y="3064830"/>
                  </a:lnTo>
                  <a:lnTo>
                    <a:pt x="2071769" y="3063564"/>
                  </a:lnTo>
                  <a:lnTo>
                    <a:pt x="2090513" y="3061982"/>
                  </a:lnTo>
                  <a:lnTo>
                    <a:pt x="2108621" y="3060084"/>
                  </a:lnTo>
                  <a:lnTo>
                    <a:pt x="2127365" y="3058186"/>
                  </a:lnTo>
                  <a:lnTo>
                    <a:pt x="2145473" y="3055655"/>
                  </a:lnTo>
                  <a:lnTo>
                    <a:pt x="2163581" y="3052808"/>
                  </a:lnTo>
                  <a:lnTo>
                    <a:pt x="2181372" y="3050277"/>
                  </a:lnTo>
                  <a:lnTo>
                    <a:pt x="2199163" y="3047114"/>
                  </a:lnTo>
                  <a:lnTo>
                    <a:pt x="2216318" y="3043950"/>
                  </a:lnTo>
                  <a:lnTo>
                    <a:pt x="2233473" y="3040471"/>
                  </a:lnTo>
                  <a:lnTo>
                    <a:pt x="2250311" y="3036358"/>
                  </a:lnTo>
                  <a:lnTo>
                    <a:pt x="2266830" y="3032562"/>
                  </a:lnTo>
                  <a:lnTo>
                    <a:pt x="2283668" y="3028133"/>
                  </a:lnTo>
                  <a:lnTo>
                    <a:pt x="2299235" y="3023704"/>
                  </a:lnTo>
                  <a:lnTo>
                    <a:pt x="2315119" y="3018642"/>
                  </a:lnTo>
                  <a:lnTo>
                    <a:pt x="2330051" y="3013897"/>
                  </a:lnTo>
                  <a:lnTo>
                    <a:pt x="2344982" y="3008519"/>
                  </a:lnTo>
                  <a:lnTo>
                    <a:pt x="2359278" y="3003141"/>
                  </a:lnTo>
                  <a:lnTo>
                    <a:pt x="2373574" y="2997447"/>
                  </a:lnTo>
                  <a:lnTo>
                    <a:pt x="2386917" y="2991753"/>
                  </a:lnTo>
                  <a:lnTo>
                    <a:pt x="2399942" y="2985426"/>
                  </a:lnTo>
                  <a:lnTo>
                    <a:pt x="2412650" y="2979099"/>
                  </a:lnTo>
                  <a:lnTo>
                    <a:pt x="2424722" y="2972455"/>
                  </a:lnTo>
                  <a:lnTo>
                    <a:pt x="2436159" y="2965179"/>
                  </a:lnTo>
                  <a:lnTo>
                    <a:pt x="2446961" y="2958220"/>
                  </a:lnTo>
                  <a:lnTo>
                    <a:pt x="2457444" y="2950627"/>
                  </a:lnTo>
                  <a:lnTo>
                    <a:pt x="2466975" y="2943351"/>
                  </a:lnTo>
                  <a:lnTo>
                    <a:pt x="2466975" y="3039838"/>
                  </a:lnTo>
                  <a:lnTo>
                    <a:pt x="2466657" y="3040471"/>
                  </a:lnTo>
                  <a:lnTo>
                    <a:pt x="2466340" y="3048063"/>
                  </a:lnTo>
                  <a:lnTo>
                    <a:pt x="2466022" y="3052808"/>
                  </a:lnTo>
                  <a:lnTo>
                    <a:pt x="2464751" y="3058186"/>
                  </a:lnTo>
                  <a:lnTo>
                    <a:pt x="2463480" y="3062615"/>
                  </a:lnTo>
                  <a:lnTo>
                    <a:pt x="2461892" y="3067993"/>
                  </a:lnTo>
                  <a:lnTo>
                    <a:pt x="2459986" y="3072422"/>
                  </a:lnTo>
                  <a:lnTo>
                    <a:pt x="2457444" y="3077167"/>
                  </a:lnTo>
                  <a:lnTo>
                    <a:pt x="2455220" y="3081912"/>
                  </a:lnTo>
                  <a:lnTo>
                    <a:pt x="2452361" y="3086658"/>
                  </a:lnTo>
                  <a:lnTo>
                    <a:pt x="2449184" y="3091403"/>
                  </a:lnTo>
                  <a:lnTo>
                    <a:pt x="2445690" y="3096148"/>
                  </a:lnTo>
                  <a:lnTo>
                    <a:pt x="2441878" y="3100893"/>
                  </a:lnTo>
                  <a:lnTo>
                    <a:pt x="2437748" y="3105322"/>
                  </a:lnTo>
                  <a:lnTo>
                    <a:pt x="2429170" y="3114180"/>
                  </a:lnTo>
                  <a:lnTo>
                    <a:pt x="2419322" y="3123038"/>
                  </a:lnTo>
                  <a:lnTo>
                    <a:pt x="2408202" y="3131579"/>
                  </a:lnTo>
                  <a:lnTo>
                    <a:pt x="2396130" y="3139804"/>
                  </a:lnTo>
                  <a:lnTo>
                    <a:pt x="2383423" y="3147713"/>
                  </a:lnTo>
                  <a:lnTo>
                    <a:pt x="2369127" y="3155622"/>
                  </a:lnTo>
                  <a:lnTo>
                    <a:pt x="2354195" y="3162898"/>
                  </a:lnTo>
                  <a:lnTo>
                    <a:pt x="2338311" y="3170490"/>
                  </a:lnTo>
                  <a:lnTo>
                    <a:pt x="2321791" y="3177134"/>
                  </a:lnTo>
                  <a:lnTo>
                    <a:pt x="2304636" y="3183777"/>
                  </a:lnTo>
                  <a:lnTo>
                    <a:pt x="2285892" y="3190104"/>
                  </a:lnTo>
                  <a:lnTo>
                    <a:pt x="2266830" y="3196431"/>
                  </a:lnTo>
                  <a:lnTo>
                    <a:pt x="2247134" y="3201809"/>
                  </a:lnTo>
                  <a:lnTo>
                    <a:pt x="2226802" y="3207503"/>
                  </a:lnTo>
                  <a:lnTo>
                    <a:pt x="2205516" y="3212248"/>
                  </a:lnTo>
                  <a:lnTo>
                    <a:pt x="2183278" y="3216677"/>
                  </a:lnTo>
                  <a:lnTo>
                    <a:pt x="2160722" y="3221106"/>
                  </a:lnTo>
                  <a:lnTo>
                    <a:pt x="2137848" y="3224586"/>
                  </a:lnTo>
                  <a:lnTo>
                    <a:pt x="2114340" y="3228382"/>
                  </a:lnTo>
                  <a:lnTo>
                    <a:pt x="2089877" y="3231229"/>
                  </a:lnTo>
                  <a:lnTo>
                    <a:pt x="2065415" y="3233760"/>
                  </a:lnTo>
                  <a:lnTo>
                    <a:pt x="2040000" y="3235975"/>
                  </a:lnTo>
                  <a:lnTo>
                    <a:pt x="2014267" y="3237556"/>
                  </a:lnTo>
                  <a:lnTo>
                    <a:pt x="1988217" y="3238822"/>
                  </a:lnTo>
                  <a:lnTo>
                    <a:pt x="1962166" y="3239771"/>
                  </a:lnTo>
                  <a:lnTo>
                    <a:pt x="1935480" y="3240087"/>
                  </a:lnTo>
                  <a:lnTo>
                    <a:pt x="1908159" y="3239771"/>
                  </a:lnTo>
                  <a:lnTo>
                    <a:pt x="1881155" y="3238822"/>
                  </a:lnTo>
                  <a:lnTo>
                    <a:pt x="1854469" y="3237556"/>
                  </a:lnTo>
                  <a:lnTo>
                    <a:pt x="1828419" y="3235658"/>
                  </a:lnTo>
                  <a:lnTo>
                    <a:pt x="1803004" y="3233760"/>
                  </a:lnTo>
                  <a:lnTo>
                    <a:pt x="1777588" y="3230913"/>
                  </a:lnTo>
                  <a:lnTo>
                    <a:pt x="1752809" y="3227750"/>
                  </a:lnTo>
                  <a:lnTo>
                    <a:pt x="1728664" y="3224270"/>
                  </a:lnTo>
                  <a:lnTo>
                    <a:pt x="1705155" y="3220474"/>
                  </a:lnTo>
                  <a:lnTo>
                    <a:pt x="1682282" y="3215728"/>
                  </a:lnTo>
                  <a:lnTo>
                    <a:pt x="1660043" y="3210983"/>
                  </a:lnTo>
                  <a:lnTo>
                    <a:pt x="1638440" y="3205921"/>
                  </a:lnTo>
                  <a:lnTo>
                    <a:pt x="1617791" y="3200227"/>
                  </a:lnTo>
                  <a:lnTo>
                    <a:pt x="1597776" y="3194533"/>
                  </a:lnTo>
                  <a:lnTo>
                    <a:pt x="1578397" y="3188206"/>
                  </a:lnTo>
                  <a:lnTo>
                    <a:pt x="1559653" y="3181563"/>
                  </a:lnTo>
                  <a:lnTo>
                    <a:pt x="1542498" y="3174287"/>
                  </a:lnTo>
                  <a:lnTo>
                    <a:pt x="1525343" y="3167327"/>
                  </a:lnTo>
                  <a:lnTo>
                    <a:pt x="1509776" y="3159734"/>
                  </a:lnTo>
                  <a:lnTo>
                    <a:pt x="1495162" y="3151826"/>
                  </a:lnTo>
                  <a:lnTo>
                    <a:pt x="1481184" y="3143601"/>
                  </a:lnTo>
                  <a:lnTo>
                    <a:pt x="1468159" y="3135376"/>
                  </a:lnTo>
                  <a:lnTo>
                    <a:pt x="1456404" y="3126834"/>
                  </a:lnTo>
                  <a:lnTo>
                    <a:pt x="1445603" y="3117660"/>
                  </a:lnTo>
                  <a:lnTo>
                    <a:pt x="1440837" y="3113547"/>
                  </a:lnTo>
                  <a:lnTo>
                    <a:pt x="1436390" y="3108802"/>
                  </a:lnTo>
                  <a:lnTo>
                    <a:pt x="1431942" y="3104373"/>
                  </a:lnTo>
                  <a:lnTo>
                    <a:pt x="1428130" y="3099628"/>
                  </a:lnTo>
                  <a:lnTo>
                    <a:pt x="1424318" y="3094883"/>
                  </a:lnTo>
                  <a:lnTo>
                    <a:pt x="1420823" y="3090138"/>
                  </a:lnTo>
                  <a:lnTo>
                    <a:pt x="1417646" y="3085392"/>
                  </a:lnTo>
                  <a:lnTo>
                    <a:pt x="1415105" y="3080331"/>
                  </a:lnTo>
                  <a:lnTo>
                    <a:pt x="1412563" y="3075585"/>
                  </a:lnTo>
                  <a:lnTo>
                    <a:pt x="1410339" y="3070524"/>
                  </a:lnTo>
                  <a:lnTo>
                    <a:pt x="1408115" y="3065779"/>
                  </a:lnTo>
                  <a:lnTo>
                    <a:pt x="1407162" y="3060717"/>
                  </a:lnTo>
                  <a:lnTo>
                    <a:pt x="1405892" y="3055655"/>
                  </a:lnTo>
                  <a:lnTo>
                    <a:pt x="1404621" y="3050594"/>
                  </a:lnTo>
                  <a:lnTo>
                    <a:pt x="1404303" y="3045532"/>
                  </a:lnTo>
                  <a:lnTo>
                    <a:pt x="1404303" y="3040471"/>
                  </a:lnTo>
                  <a:lnTo>
                    <a:pt x="1403350" y="3040471"/>
                  </a:lnTo>
                  <a:lnTo>
                    <a:pt x="1403350" y="2909186"/>
                  </a:lnTo>
                  <a:lnTo>
                    <a:pt x="1403350" y="2905389"/>
                  </a:lnTo>
                  <a:lnTo>
                    <a:pt x="1403985" y="2898113"/>
                  </a:lnTo>
                  <a:lnTo>
                    <a:pt x="1404938" y="2890837"/>
                  </a:lnTo>
                  <a:close/>
                  <a:moveTo>
                    <a:pt x="2609850" y="2805112"/>
                  </a:moveTo>
                  <a:lnTo>
                    <a:pt x="2613342" y="2810827"/>
                  </a:lnTo>
                  <a:lnTo>
                    <a:pt x="2617468" y="2816860"/>
                  </a:lnTo>
                  <a:lnTo>
                    <a:pt x="2621594" y="2822257"/>
                  </a:lnTo>
                  <a:lnTo>
                    <a:pt x="2626038" y="2828290"/>
                  </a:lnTo>
                  <a:lnTo>
                    <a:pt x="2631117" y="2833687"/>
                  </a:lnTo>
                  <a:lnTo>
                    <a:pt x="2635878" y="2839402"/>
                  </a:lnTo>
                  <a:lnTo>
                    <a:pt x="2641274" y="2844800"/>
                  </a:lnTo>
                  <a:lnTo>
                    <a:pt x="2646988" y="2850515"/>
                  </a:lnTo>
                  <a:lnTo>
                    <a:pt x="2658732" y="2860675"/>
                  </a:lnTo>
                  <a:lnTo>
                    <a:pt x="2671746" y="2870835"/>
                  </a:lnTo>
                  <a:lnTo>
                    <a:pt x="2685712" y="2880677"/>
                  </a:lnTo>
                  <a:lnTo>
                    <a:pt x="2700631" y="2889885"/>
                  </a:lnTo>
                  <a:lnTo>
                    <a:pt x="2715867" y="2898775"/>
                  </a:lnTo>
                  <a:lnTo>
                    <a:pt x="2732372" y="2907665"/>
                  </a:lnTo>
                  <a:lnTo>
                    <a:pt x="2749830" y="2915920"/>
                  </a:lnTo>
                  <a:lnTo>
                    <a:pt x="2767923" y="2923857"/>
                  </a:lnTo>
                  <a:lnTo>
                    <a:pt x="2786650" y="2931160"/>
                  </a:lnTo>
                  <a:lnTo>
                    <a:pt x="2805695" y="2938780"/>
                  </a:lnTo>
                  <a:lnTo>
                    <a:pt x="2826009" y="2945447"/>
                  </a:lnTo>
                  <a:lnTo>
                    <a:pt x="2846959" y="2951797"/>
                  </a:lnTo>
                  <a:lnTo>
                    <a:pt x="2867591" y="2957512"/>
                  </a:lnTo>
                  <a:lnTo>
                    <a:pt x="2889492" y="2963545"/>
                  </a:lnTo>
                  <a:lnTo>
                    <a:pt x="2912029" y="2968625"/>
                  </a:lnTo>
                  <a:lnTo>
                    <a:pt x="2934248" y="2973705"/>
                  </a:lnTo>
                  <a:lnTo>
                    <a:pt x="2957102" y="2978150"/>
                  </a:lnTo>
                  <a:lnTo>
                    <a:pt x="2980908" y="2982595"/>
                  </a:lnTo>
                  <a:lnTo>
                    <a:pt x="3004396" y="2986087"/>
                  </a:lnTo>
                  <a:lnTo>
                    <a:pt x="3028203" y="2989580"/>
                  </a:lnTo>
                  <a:lnTo>
                    <a:pt x="3052644" y="2992437"/>
                  </a:lnTo>
                  <a:lnTo>
                    <a:pt x="3077084" y="2994977"/>
                  </a:lnTo>
                  <a:lnTo>
                    <a:pt x="3101525" y="2997200"/>
                  </a:lnTo>
                  <a:lnTo>
                    <a:pt x="3125966" y="2999105"/>
                  </a:lnTo>
                  <a:lnTo>
                    <a:pt x="3150725" y="3000375"/>
                  </a:lnTo>
                  <a:lnTo>
                    <a:pt x="3175800" y="3001327"/>
                  </a:lnTo>
                  <a:lnTo>
                    <a:pt x="3200559" y="3001962"/>
                  </a:lnTo>
                  <a:lnTo>
                    <a:pt x="3225317" y="3002280"/>
                  </a:lnTo>
                  <a:lnTo>
                    <a:pt x="3246266" y="3002280"/>
                  </a:lnTo>
                  <a:lnTo>
                    <a:pt x="3267216" y="3001962"/>
                  </a:lnTo>
                  <a:lnTo>
                    <a:pt x="3288165" y="3001010"/>
                  </a:lnTo>
                  <a:lnTo>
                    <a:pt x="3308797" y="2999740"/>
                  </a:lnTo>
                  <a:lnTo>
                    <a:pt x="3329429" y="2998787"/>
                  </a:lnTo>
                  <a:lnTo>
                    <a:pt x="3350378" y="2997200"/>
                  </a:lnTo>
                  <a:lnTo>
                    <a:pt x="3371010" y="2995612"/>
                  </a:lnTo>
                  <a:lnTo>
                    <a:pt x="3391325" y="2993707"/>
                  </a:lnTo>
                  <a:lnTo>
                    <a:pt x="3411957" y="2991167"/>
                  </a:lnTo>
                  <a:lnTo>
                    <a:pt x="3431954" y="2988310"/>
                  </a:lnTo>
                  <a:lnTo>
                    <a:pt x="3451951" y="2985770"/>
                  </a:lnTo>
                  <a:lnTo>
                    <a:pt x="3471948" y="2982595"/>
                  </a:lnTo>
                  <a:lnTo>
                    <a:pt x="3491628" y="2979102"/>
                  </a:lnTo>
                  <a:lnTo>
                    <a:pt x="3510990" y="2975292"/>
                  </a:lnTo>
                  <a:lnTo>
                    <a:pt x="3530035" y="2971482"/>
                  </a:lnTo>
                  <a:lnTo>
                    <a:pt x="3548763" y="2967037"/>
                  </a:lnTo>
                  <a:lnTo>
                    <a:pt x="3567173" y="2962275"/>
                  </a:lnTo>
                  <a:lnTo>
                    <a:pt x="3585265" y="2957512"/>
                  </a:lnTo>
                  <a:lnTo>
                    <a:pt x="3603041" y="2953067"/>
                  </a:lnTo>
                  <a:lnTo>
                    <a:pt x="3620498" y="2947352"/>
                  </a:lnTo>
                  <a:lnTo>
                    <a:pt x="3637004" y="2941955"/>
                  </a:lnTo>
                  <a:lnTo>
                    <a:pt x="3653510" y="2935922"/>
                  </a:lnTo>
                  <a:lnTo>
                    <a:pt x="3669698" y="2929890"/>
                  </a:lnTo>
                  <a:lnTo>
                    <a:pt x="3685251" y="2923857"/>
                  </a:lnTo>
                  <a:lnTo>
                    <a:pt x="3700170" y="2916872"/>
                  </a:lnTo>
                  <a:lnTo>
                    <a:pt x="3714770" y="2909887"/>
                  </a:lnTo>
                  <a:lnTo>
                    <a:pt x="3728419" y="2902902"/>
                  </a:lnTo>
                  <a:lnTo>
                    <a:pt x="3741751" y="2895282"/>
                  </a:lnTo>
                  <a:lnTo>
                    <a:pt x="3754765" y="2887980"/>
                  </a:lnTo>
                  <a:lnTo>
                    <a:pt x="3767144" y="2880042"/>
                  </a:lnTo>
                  <a:lnTo>
                    <a:pt x="3778571" y="2871787"/>
                  </a:lnTo>
                  <a:lnTo>
                    <a:pt x="3789363" y="2863532"/>
                  </a:lnTo>
                  <a:lnTo>
                    <a:pt x="3789363" y="2971165"/>
                  </a:lnTo>
                  <a:lnTo>
                    <a:pt x="3788728" y="2971482"/>
                  </a:lnTo>
                  <a:lnTo>
                    <a:pt x="3788728" y="2975927"/>
                  </a:lnTo>
                  <a:lnTo>
                    <a:pt x="3788411" y="2980055"/>
                  </a:lnTo>
                  <a:lnTo>
                    <a:pt x="3787776" y="2985770"/>
                  </a:lnTo>
                  <a:lnTo>
                    <a:pt x="3786506" y="2991167"/>
                  </a:lnTo>
                  <a:lnTo>
                    <a:pt x="3785237" y="2996247"/>
                  </a:lnTo>
                  <a:lnTo>
                    <a:pt x="3783332" y="3001962"/>
                  </a:lnTo>
                  <a:lnTo>
                    <a:pt x="3781428" y="3007360"/>
                  </a:lnTo>
                  <a:lnTo>
                    <a:pt x="3778571" y="3012758"/>
                  </a:lnTo>
                  <a:lnTo>
                    <a:pt x="3775714" y="3018155"/>
                  </a:lnTo>
                  <a:lnTo>
                    <a:pt x="3772540" y="3023235"/>
                  </a:lnTo>
                  <a:lnTo>
                    <a:pt x="3769048" y="3028633"/>
                  </a:lnTo>
                  <a:lnTo>
                    <a:pt x="3765557" y="3033713"/>
                  </a:lnTo>
                  <a:lnTo>
                    <a:pt x="3761113" y="3038793"/>
                  </a:lnTo>
                  <a:lnTo>
                    <a:pt x="3756987" y="3043555"/>
                  </a:lnTo>
                  <a:lnTo>
                    <a:pt x="3752226" y="3048635"/>
                  </a:lnTo>
                  <a:lnTo>
                    <a:pt x="3747147" y="3054033"/>
                  </a:lnTo>
                  <a:lnTo>
                    <a:pt x="3741433" y="3058795"/>
                  </a:lnTo>
                  <a:lnTo>
                    <a:pt x="3736037" y="3063240"/>
                  </a:lnTo>
                  <a:lnTo>
                    <a:pt x="3723658" y="3072765"/>
                  </a:lnTo>
                  <a:lnTo>
                    <a:pt x="3710327" y="3082290"/>
                  </a:lnTo>
                  <a:lnTo>
                    <a:pt x="3696043" y="3090863"/>
                  </a:lnTo>
                  <a:lnTo>
                    <a:pt x="3680490" y="3099753"/>
                  </a:lnTo>
                  <a:lnTo>
                    <a:pt x="3663667" y="3108325"/>
                  </a:lnTo>
                  <a:lnTo>
                    <a:pt x="3646526" y="3116263"/>
                  </a:lnTo>
                  <a:lnTo>
                    <a:pt x="3627799" y="3124200"/>
                  </a:lnTo>
                  <a:lnTo>
                    <a:pt x="3608754" y="3131503"/>
                  </a:lnTo>
                  <a:lnTo>
                    <a:pt x="3588122" y="3138170"/>
                  </a:lnTo>
                  <a:lnTo>
                    <a:pt x="3566855" y="3145155"/>
                  </a:lnTo>
                  <a:lnTo>
                    <a:pt x="3544636" y="3151188"/>
                  </a:lnTo>
                  <a:lnTo>
                    <a:pt x="3522417" y="3157538"/>
                  </a:lnTo>
                  <a:lnTo>
                    <a:pt x="3498611" y="3163253"/>
                  </a:lnTo>
                  <a:lnTo>
                    <a:pt x="3474170" y="3168333"/>
                  </a:lnTo>
                  <a:lnTo>
                    <a:pt x="3449412" y="3172778"/>
                  </a:lnTo>
                  <a:lnTo>
                    <a:pt x="3423701" y="3176905"/>
                  </a:lnTo>
                  <a:lnTo>
                    <a:pt x="3397356" y="3181033"/>
                  </a:lnTo>
                  <a:lnTo>
                    <a:pt x="3370376" y="3184208"/>
                  </a:lnTo>
                  <a:lnTo>
                    <a:pt x="3343395" y="3187383"/>
                  </a:lnTo>
                  <a:lnTo>
                    <a:pt x="3315146" y="3189605"/>
                  </a:lnTo>
                  <a:lnTo>
                    <a:pt x="3286896" y="3191193"/>
                  </a:lnTo>
                  <a:lnTo>
                    <a:pt x="3258011" y="3192780"/>
                  </a:lnTo>
                  <a:lnTo>
                    <a:pt x="3228491" y="3193415"/>
                  </a:lnTo>
                  <a:lnTo>
                    <a:pt x="3198972" y="3194050"/>
                  </a:lnTo>
                  <a:lnTo>
                    <a:pt x="3168500" y="3193415"/>
                  </a:lnTo>
                  <a:lnTo>
                    <a:pt x="3138663" y="3192780"/>
                  </a:lnTo>
                  <a:lnTo>
                    <a:pt x="3109143" y="3191193"/>
                  </a:lnTo>
                  <a:lnTo>
                    <a:pt x="3080259" y="3189288"/>
                  </a:lnTo>
                  <a:lnTo>
                    <a:pt x="3051374" y="3186748"/>
                  </a:lnTo>
                  <a:lnTo>
                    <a:pt x="3023441" y="3183573"/>
                  </a:lnTo>
                  <a:lnTo>
                    <a:pt x="2996144" y="3180080"/>
                  </a:lnTo>
                  <a:lnTo>
                    <a:pt x="2969481" y="3176270"/>
                  </a:lnTo>
                  <a:lnTo>
                    <a:pt x="2943453" y="3171825"/>
                  </a:lnTo>
                  <a:lnTo>
                    <a:pt x="2917742" y="3167063"/>
                  </a:lnTo>
                  <a:lnTo>
                    <a:pt x="2892984" y="3161665"/>
                  </a:lnTo>
                  <a:lnTo>
                    <a:pt x="2869178" y="3155633"/>
                  </a:lnTo>
                  <a:lnTo>
                    <a:pt x="2846007" y="3149918"/>
                  </a:lnTo>
                  <a:lnTo>
                    <a:pt x="2823470" y="3142933"/>
                  </a:lnTo>
                  <a:lnTo>
                    <a:pt x="2802203" y="3135948"/>
                  </a:lnTo>
                  <a:lnTo>
                    <a:pt x="2781889" y="3128328"/>
                  </a:lnTo>
                  <a:lnTo>
                    <a:pt x="2762527" y="3121025"/>
                  </a:lnTo>
                  <a:lnTo>
                    <a:pt x="2743799" y="3112770"/>
                  </a:lnTo>
                  <a:lnTo>
                    <a:pt x="2726024" y="3104515"/>
                  </a:lnTo>
                  <a:lnTo>
                    <a:pt x="2709518" y="3095625"/>
                  </a:lnTo>
                  <a:lnTo>
                    <a:pt x="2694600" y="3086735"/>
                  </a:lnTo>
                  <a:lnTo>
                    <a:pt x="2679999" y="3077210"/>
                  </a:lnTo>
                  <a:lnTo>
                    <a:pt x="2666985" y="3067685"/>
                  </a:lnTo>
                  <a:lnTo>
                    <a:pt x="2660954" y="3062923"/>
                  </a:lnTo>
                  <a:lnTo>
                    <a:pt x="2655240" y="3057843"/>
                  </a:lnTo>
                  <a:lnTo>
                    <a:pt x="2650162" y="3052763"/>
                  </a:lnTo>
                  <a:lnTo>
                    <a:pt x="2645083" y="3048000"/>
                  </a:lnTo>
                  <a:lnTo>
                    <a:pt x="2639687" y="3042603"/>
                  </a:lnTo>
                  <a:lnTo>
                    <a:pt x="2635561" y="3037205"/>
                  </a:lnTo>
                  <a:lnTo>
                    <a:pt x="2631434" y="3032125"/>
                  </a:lnTo>
                  <a:lnTo>
                    <a:pt x="2627625" y="3027045"/>
                  </a:lnTo>
                  <a:lnTo>
                    <a:pt x="2624134" y="3021648"/>
                  </a:lnTo>
                  <a:lnTo>
                    <a:pt x="2620960" y="3015933"/>
                  </a:lnTo>
                  <a:lnTo>
                    <a:pt x="2618103" y="3010535"/>
                  </a:lnTo>
                  <a:lnTo>
                    <a:pt x="2615881" y="3005137"/>
                  </a:lnTo>
                  <a:lnTo>
                    <a:pt x="2613659" y="2999422"/>
                  </a:lnTo>
                  <a:lnTo>
                    <a:pt x="2612072" y="2994025"/>
                  </a:lnTo>
                  <a:lnTo>
                    <a:pt x="2610485" y="2988310"/>
                  </a:lnTo>
                  <a:lnTo>
                    <a:pt x="2609850" y="2982912"/>
                  </a:lnTo>
                  <a:lnTo>
                    <a:pt x="2609215" y="2976880"/>
                  </a:lnTo>
                  <a:lnTo>
                    <a:pt x="2609215" y="2971482"/>
                  </a:lnTo>
                  <a:lnTo>
                    <a:pt x="2608580" y="2971482"/>
                  </a:lnTo>
                  <a:lnTo>
                    <a:pt x="2608580" y="2825115"/>
                  </a:lnTo>
                  <a:lnTo>
                    <a:pt x="2608263" y="2821305"/>
                  </a:lnTo>
                  <a:lnTo>
                    <a:pt x="2608580" y="2812732"/>
                  </a:lnTo>
                  <a:lnTo>
                    <a:pt x="2609850" y="2805112"/>
                  </a:lnTo>
                  <a:close/>
                  <a:moveTo>
                    <a:pt x="3151360" y="2793804"/>
                  </a:moveTo>
                  <a:lnTo>
                    <a:pt x="3151360" y="2908645"/>
                  </a:lnTo>
                  <a:lnTo>
                    <a:pt x="3174848" y="2908962"/>
                  </a:lnTo>
                  <a:lnTo>
                    <a:pt x="3198972" y="2909280"/>
                  </a:lnTo>
                  <a:lnTo>
                    <a:pt x="3231983" y="2908962"/>
                  </a:lnTo>
                  <a:lnTo>
                    <a:pt x="3231983" y="2794121"/>
                  </a:lnTo>
                  <a:lnTo>
                    <a:pt x="3198972" y="2794755"/>
                  </a:lnTo>
                  <a:lnTo>
                    <a:pt x="3174848" y="2794121"/>
                  </a:lnTo>
                  <a:lnTo>
                    <a:pt x="3151360" y="2793804"/>
                  </a:lnTo>
                  <a:close/>
                  <a:moveTo>
                    <a:pt x="2989478" y="2779528"/>
                  </a:moveTo>
                  <a:lnTo>
                    <a:pt x="2989478" y="2894687"/>
                  </a:lnTo>
                  <a:lnTo>
                    <a:pt x="3009158" y="2897542"/>
                  </a:lnTo>
                  <a:lnTo>
                    <a:pt x="3029472" y="2899762"/>
                  </a:lnTo>
                  <a:lnTo>
                    <a:pt x="3049469" y="2902300"/>
                  </a:lnTo>
                  <a:lnTo>
                    <a:pt x="3070419" y="2903887"/>
                  </a:lnTo>
                  <a:lnTo>
                    <a:pt x="3070419" y="2789045"/>
                  </a:lnTo>
                  <a:lnTo>
                    <a:pt x="3049469" y="2787142"/>
                  </a:lnTo>
                  <a:lnTo>
                    <a:pt x="3029472" y="2784921"/>
                  </a:lnTo>
                  <a:lnTo>
                    <a:pt x="3009158" y="2782383"/>
                  </a:lnTo>
                  <a:lnTo>
                    <a:pt x="2989478" y="2779528"/>
                  </a:lnTo>
                  <a:close/>
                  <a:moveTo>
                    <a:pt x="2827597" y="2743045"/>
                  </a:moveTo>
                  <a:lnTo>
                    <a:pt x="2827597" y="2859790"/>
                  </a:lnTo>
                  <a:lnTo>
                    <a:pt x="2846959" y="2865500"/>
                  </a:lnTo>
                  <a:lnTo>
                    <a:pt x="2866956" y="2870576"/>
                  </a:lnTo>
                  <a:lnTo>
                    <a:pt x="2887588" y="2875969"/>
                  </a:lnTo>
                  <a:lnTo>
                    <a:pt x="2908220" y="2880411"/>
                  </a:lnTo>
                  <a:lnTo>
                    <a:pt x="2908220" y="2764618"/>
                  </a:lnTo>
                  <a:lnTo>
                    <a:pt x="2887588" y="2759542"/>
                  </a:lnTo>
                  <a:lnTo>
                    <a:pt x="2866956" y="2754466"/>
                  </a:lnTo>
                  <a:lnTo>
                    <a:pt x="2846959" y="2748755"/>
                  </a:lnTo>
                  <a:lnTo>
                    <a:pt x="2827597" y="2743045"/>
                  </a:lnTo>
                  <a:close/>
                  <a:moveTo>
                    <a:pt x="1998663" y="2711450"/>
                  </a:moveTo>
                  <a:lnTo>
                    <a:pt x="2032589" y="2718179"/>
                  </a:lnTo>
                  <a:lnTo>
                    <a:pt x="2039311" y="2719781"/>
                  </a:lnTo>
                  <a:lnTo>
                    <a:pt x="2045072" y="2721383"/>
                  </a:lnTo>
                  <a:lnTo>
                    <a:pt x="2050513" y="2723306"/>
                  </a:lnTo>
                  <a:lnTo>
                    <a:pt x="2054674" y="2725228"/>
                  </a:lnTo>
                  <a:lnTo>
                    <a:pt x="2058834" y="2727791"/>
                  </a:lnTo>
                  <a:lnTo>
                    <a:pt x="2062675" y="2730034"/>
                  </a:lnTo>
                  <a:lnTo>
                    <a:pt x="2069716" y="2735161"/>
                  </a:lnTo>
                  <a:lnTo>
                    <a:pt x="2072597" y="2738045"/>
                  </a:lnTo>
                  <a:lnTo>
                    <a:pt x="2074517" y="2740287"/>
                  </a:lnTo>
                  <a:lnTo>
                    <a:pt x="2076118" y="2742851"/>
                  </a:lnTo>
                  <a:lnTo>
                    <a:pt x="2077398" y="2745734"/>
                  </a:lnTo>
                  <a:lnTo>
                    <a:pt x="2078038" y="2747977"/>
                  </a:lnTo>
                  <a:lnTo>
                    <a:pt x="2078038" y="2750861"/>
                  </a:lnTo>
                  <a:lnTo>
                    <a:pt x="2077718" y="2753104"/>
                  </a:lnTo>
                  <a:lnTo>
                    <a:pt x="2077078" y="2755988"/>
                  </a:lnTo>
                  <a:lnTo>
                    <a:pt x="2075478" y="2758231"/>
                  </a:lnTo>
                  <a:lnTo>
                    <a:pt x="2073877" y="2760794"/>
                  </a:lnTo>
                  <a:lnTo>
                    <a:pt x="2071317" y="2763037"/>
                  </a:lnTo>
                  <a:lnTo>
                    <a:pt x="2068756" y="2764959"/>
                  </a:lnTo>
                  <a:lnTo>
                    <a:pt x="2065876" y="2767522"/>
                  </a:lnTo>
                  <a:lnTo>
                    <a:pt x="2062355" y="2769445"/>
                  </a:lnTo>
                  <a:lnTo>
                    <a:pt x="2058194" y="2771047"/>
                  </a:lnTo>
                  <a:lnTo>
                    <a:pt x="2054354" y="2772649"/>
                  </a:lnTo>
                  <a:lnTo>
                    <a:pt x="2048272" y="2774572"/>
                  </a:lnTo>
                  <a:lnTo>
                    <a:pt x="2041871" y="2776174"/>
                  </a:lnTo>
                  <a:lnTo>
                    <a:pt x="2035790" y="2777776"/>
                  </a:lnTo>
                  <a:lnTo>
                    <a:pt x="2028429" y="2779057"/>
                  </a:lnTo>
                  <a:lnTo>
                    <a:pt x="2014026" y="2780659"/>
                  </a:lnTo>
                  <a:lnTo>
                    <a:pt x="1998663" y="2781300"/>
                  </a:lnTo>
                  <a:lnTo>
                    <a:pt x="1998663" y="2711450"/>
                  </a:lnTo>
                  <a:close/>
                  <a:moveTo>
                    <a:pt x="3717945" y="2699583"/>
                  </a:moveTo>
                  <a:lnTo>
                    <a:pt x="3711914" y="2703073"/>
                  </a:lnTo>
                  <a:lnTo>
                    <a:pt x="3704931" y="2707197"/>
                  </a:lnTo>
                  <a:lnTo>
                    <a:pt x="3696678" y="2710686"/>
                  </a:lnTo>
                  <a:lnTo>
                    <a:pt x="3688425" y="2714493"/>
                  </a:lnTo>
                  <a:lnTo>
                    <a:pt x="3671285" y="2721155"/>
                  </a:lnTo>
                  <a:lnTo>
                    <a:pt x="3656684" y="2726866"/>
                  </a:lnTo>
                  <a:lnTo>
                    <a:pt x="3656684" y="2827749"/>
                  </a:lnTo>
                  <a:lnTo>
                    <a:pt x="3665254" y="2823307"/>
                  </a:lnTo>
                  <a:lnTo>
                    <a:pt x="3674142" y="2818549"/>
                  </a:lnTo>
                  <a:lnTo>
                    <a:pt x="3682394" y="2813790"/>
                  </a:lnTo>
                  <a:lnTo>
                    <a:pt x="3690647" y="2808714"/>
                  </a:lnTo>
                  <a:lnTo>
                    <a:pt x="3698582" y="2803321"/>
                  </a:lnTo>
                  <a:lnTo>
                    <a:pt x="3705566" y="2798245"/>
                  </a:lnTo>
                  <a:lnTo>
                    <a:pt x="3711914" y="2792535"/>
                  </a:lnTo>
                  <a:lnTo>
                    <a:pt x="3717945" y="2787776"/>
                  </a:lnTo>
                  <a:lnTo>
                    <a:pt x="3717945" y="2699583"/>
                  </a:lnTo>
                  <a:close/>
                  <a:moveTo>
                    <a:pt x="2490788" y="2694304"/>
                  </a:moveTo>
                  <a:lnTo>
                    <a:pt x="2490788" y="2826893"/>
                  </a:lnTo>
                  <a:lnTo>
                    <a:pt x="2490471" y="2827210"/>
                  </a:lnTo>
                  <a:lnTo>
                    <a:pt x="2489836" y="2835140"/>
                  </a:lnTo>
                  <a:lnTo>
                    <a:pt x="2489519" y="2839898"/>
                  </a:lnTo>
                  <a:lnTo>
                    <a:pt x="2488250" y="2844973"/>
                  </a:lnTo>
                  <a:lnTo>
                    <a:pt x="2487298" y="2849731"/>
                  </a:lnTo>
                  <a:lnTo>
                    <a:pt x="2485711" y="2854807"/>
                  </a:lnTo>
                  <a:lnTo>
                    <a:pt x="2483490" y="2859565"/>
                  </a:lnTo>
                  <a:lnTo>
                    <a:pt x="2481269" y="2864323"/>
                  </a:lnTo>
                  <a:lnTo>
                    <a:pt x="2479048" y="2869080"/>
                  </a:lnTo>
                  <a:lnTo>
                    <a:pt x="2475874" y="2873838"/>
                  </a:lnTo>
                  <a:lnTo>
                    <a:pt x="2472701" y="2878279"/>
                  </a:lnTo>
                  <a:lnTo>
                    <a:pt x="2469528" y="2883037"/>
                  </a:lnTo>
                  <a:lnTo>
                    <a:pt x="2465403" y="2887795"/>
                  </a:lnTo>
                  <a:lnTo>
                    <a:pt x="2461595" y="2892236"/>
                  </a:lnTo>
                  <a:lnTo>
                    <a:pt x="2453028" y="2901435"/>
                  </a:lnTo>
                  <a:lnTo>
                    <a:pt x="2443191" y="2909999"/>
                  </a:lnTo>
                  <a:lnTo>
                    <a:pt x="2432086" y="2918563"/>
                  </a:lnTo>
                  <a:lnTo>
                    <a:pt x="2419710" y="2926811"/>
                  </a:lnTo>
                  <a:lnTo>
                    <a:pt x="2406701" y="2934740"/>
                  </a:lnTo>
                  <a:lnTo>
                    <a:pt x="2393056" y="2942670"/>
                  </a:lnTo>
                  <a:lnTo>
                    <a:pt x="2378143" y="2950283"/>
                  </a:lnTo>
                  <a:lnTo>
                    <a:pt x="2362277" y="2957579"/>
                  </a:lnTo>
                  <a:lnTo>
                    <a:pt x="2345777" y="2964240"/>
                  </a:lnTo>
                  <a:lnTo>
                    <a:pt x="2328325" y="2970901"/>
                  </a:lnTo>
                  <a:lnTo>
                    <a:pt x="2309921" y="2977245"/>
                  </a:lnTo>
                  <a:lnTo>
                    <a:pt x="2290882" y="2983589"/>
                  </a:lnTo>
                  <a:lnTo>
                    <a:pt x="2270892" y="2989298"/>
                  </a:lnTo>
                  <a:lnTo>
                    <a:pt x="2250267" y="2994691"/>
                  </a:lnTo>
                  <a:lnTo>
                    <a:pt x="2229324" y="2999449"/>
                  </a:lnTo>
                  <a:lnTo>
                    <a:pt x="2207430" y="3004207"/>
                  </a:lnTo>
                  <a:lnTo>
                    <a:pt x="2184901" y="3008330"/>
                  </a:lnTo>
                  <a:lnTo>
                    <a:pt x="2162054" y="3012137"/>
                  </a:lnTo>
                  <a:lnTo>
                    <a:pt x="2138256" y="3015626"/>
                  </a:lnTo>
                  <a:lnTo>
                    <a:pt x="2113823" y="3018798"/>
                  </a:lnTo>
                  <a:lnTo>
                    <a:pt x="2089390" y="3021018"/>
                  </a:lnTo>
                  <a:lnTo>
                    <a:pt x="2064323" y="3023556"/>
                  </a:lnTo>
                  <a:lnTo>
                    <a:pt x="2038621" y="3025142"/>
                  </a:lnTo>
                  <a:lnTo>
                    <a:pt x="2012601" y="3026093"/>
                  </a:lnTo>
                  <a:lnTo>
                    <a:pt x="1986582" y="3027045"/>
                  </a:lnTo>
                  <a:lnTo>
                    <a:pt x="1959928" y="3027362"/>
                  </a:lnTo>
                  <a:lnTo>
                    <a:pt x="1932639" y="3027045"/>
                  </a:lnTo>
                  <a:lnTo>
                    <a:pt x="1905350" y="3026093"/>
                  </a:lnTo>
                  <a:lnTo>
                    <a:pt x="1879014" y="3025142"/>
                  </a:lnTo>
                  <a:lnTo>
                    <a:pt x="1852994" y="3022921"/>
                  </a:lnTo>
                  <a:lnTo>
                    <a:pt x="1827292" y="3021018"/>
                  </a:lnTo>
                  <a:lnTo>
                    <a:pt x="1802224" y="3018481"/>
                  </a:lnTo>
                  <a:lnTo>
                    <a:pt x="1777157" y="3015309"/>
                  </a:lnTo>
                  <a:lnTo>
                    <a:pt x="1753359" y="3011502"/>
                  </a:lnTo>
                  <a:lnTo>
                    <a:pt x="1729560" y="3007379"/>
                  </a:lnTo>
                  <a:lnTo>
                    <a:pt x="1706714" y="3002938"/>
                  </a:lnTo>
                  <a:lnTo>
                    <a:pt x="1684502" y="2998180"/>
                  </a:lnTo>
                  <a:lnTo>
                    <a:pt x="1662925" y="2993105"/>
                  </a:lnTo>
                  <a:lnTo>
                    <a:pt x="1641983" y="2987712"/>
                  </a:lnTo>
                  <a:lnTo>
                    <a:pt x="1622309" y="2981686"/>
                  </a:lnTo>
                  <a:lnTo>
                    <a:pt x="1602953" y="2975342"/>
                  </a:lnTo>
                  <a:lnTo>
                    <a:pt x="1584549" y="2968681"/>
                  </a:lnTo>
                  <a:lnTo>
                    <a:pt x="1566780" y="2961702"/>
                  </a:lnTo>
                  <a:lnTo>
                    <a:pt x="1550280" y="2954407"/>
                  </a:lnTo>
                  <a:lnTo>
                    <a:pt x="1534414" y="2947111"/>
                  </a:lnTo>
                  <a:lnTo>
                    <a:pt x="1519501" y="2939181"/>
                  </a:lnTo>
                  <a:lnTo>
                    <a:pt x="1505539" y="2930934"/>
                  </a:lnTo>
                  <a:lnTo>
                    <a:pt x="1493164" y="2922687"/>
                  </a:lnTo>
                  <a:lnTo>
                    <a:pt x="1481106" y="2913805"/>
                  </a:lnTo>
                  <a:lnTo>
                    <a:pt x="1470635" y="2904924"/>
                  </a:lnTo>
                  <a:lnTo>
                    <a:pt x="1465875" y="2900483"/>
                  </a:lnTo>
                  <a:lnTo>
                    <a:pt x="1461116" y="2895725"/>
                  </a:lnTo>
                  <a:lnTo>
                    <a:pt x="1456673" y="2891284"/>
                  </a:lnTo>
                  <a:lnTo>
                    <a:pt x="1452866" y="2886844"/>
                  </a:lnTo>
                  <a:lnTo>
                    <a:pt x="1449375" y="2882086"/>
                  </a:lnTo>
                  <a:lnTo>
                    <a:pt x="1445885" y="2877328"/>
                  </a:lnTo>
                  <a:lnTo>
                    <a:pt x="1442712" y="2872252"/>
                  </a:lnTo>
                  <a:lnTo>
                    <a:pt x="1439856" y="2867494"/>
                  </a:lnTo>
                  <a:lnTo>
                    <a:pt x="1437000" y="2862737"/>
                  </a:lnTo>
                  <a:lnTo>
                    <a:pt x="1435096" y="2857661"/>
                  </a:lnTo>
                  <a:lnTo>
                    <a:pt x="1433192" y="2852269"/>
                  </a:lnTo>
                  <a:lnTo>
                    <a:pt x="1431606" y="2847828"/>
                  </a:lnTo>
                  <a:lnTo>
                    <a:pt x="1430337" y="2842436"/>
                  </a:lnTo>
                  <a:lnTo>
                    <a:pt x="1429702" y="2837361"/>
                  </a:lnTo>
                  <a:lnTo>
                    <a:pt x="1429385" y="2832286"/>
                  </a:lnTo>
                  <a:lnTo>
                    <a:pt x="1428750" y="2827210"/>
                  </a:lnTo>
                  <a:lnTo>
                    <a:pt x="1428750" y="2700014"/>
                  </a:lnTo>
                  <a:lnTo>
                    <a:pt x="1429702" y="2705406"/>
                  </a:lnTo>
                  <a:lnTo>
                    <a:pt x="1430654" y="2711433"/>
                  </a:lnTo>
                  <a:lnTo>
                    <a:pt x="1432240" y="2716825"/>
                  </a:lnTo>
                  <a:lnTo>
                    <a:pt x="1434462" y="2722218"/>
                  </a:lnTo>
                  <a:lnTo>
                    <a:pt x="1436683" y="2728245"/>
                  </a:lnTo>
                  <a:lnTo>
                    <a:pt x="1439539" y="2733320"/>
                  </a:lnTo>
                  <a:lnTo>
                    <a:pt x="1442712" y="2739029"/>
                  </a:lnTo>
                  <a:lnTo>
                    <a:pt x="1446202" y="2744422"/>
                  </a:lnTo>
                  <a:lnTo>
                    <a:pt x="1449692" y="2749497"/>
                  </a:lnTo>
                  <a:lnTo>
                    <a:pt x="1454135" y="2755206"/>
                  </a:lnTo>
                  <a:lnTo>
                    <a:pt x="1458894" y="2760282"/>
                  </a:lnTo>
                  <a:lnTo>
                    <a:pt x="1463654" y="2765357"/>
                  </a:lnTo>
                  <a:lnTo>
                    <a:pt x="1468731" y="2770432"/>
                  </a:lnTo>
                  <a:lnTo>
                    <a:pt x="1474125" y="2775507"/>
                  </a:lnTo>
                  <a:lnTo>
                    <a:pt x="1480154" y="2780265"/>
                  </a:lnTo>
                  <a:lnTo>
                    <a:pt x="1480154" y="2879231"/>
                  </a:lnTo>
                  <a:lnTo>
                    <a:pt x="1482375" y="2882086"/>
                  </a:lnTo>
                  <a:lnTo>
                    <a:pt x="1484914" y="2884623"/>
                  </a:lnTo>
                  <a:lnTo>
                    <a:pt x="1491895" y="2890650"/>
                  </a:lnTo>
                  <a:lnTo>
                    <a:pt x="1500145" y="2896994"/>
                  </a:lnTo>
                  <a:lnTo>
                    <a:pt x="1509664" y="2903338"/>
                  </a:lnTo>
                  <a:lnTo>
                    <a:pt x="1519818" y="2909682"/>
                  </a:lnTo>
                  <a:lnTo>
                    <a:pt x="1530924" y="2915709"/>
                  </a:lnTo>
                  <a:lnTo>
                    <a:pt x="1542030" y="2921735"/>
                  </a:lnTo>
                  <a:lnTo>
                    <a:pt x="1553136" y="2926811"/>
                  </a:lnTo>
                  <a:lnTo>
                    <a:pt x="1553136" y="2824673"/>
                  </a:lnTo>
                  <a:lnTo>
                    <a:pt x="1569953" y="2832286"/>
                  </a:lnTo>
                  <a:lnTo>
                    <a:pt x="1587723" y="2839264"/>
                  </a:lnTo>
                  <a:lnTo>
                    <a:pt x="1606127" y="2846242"/>
                  </a:lnTo>
                  <a:lnTo>
                    <a:pt x="1625482" y="2852269"/>
                  </a:lnTo>
                  <a:lnTo>
                    <a:pt x="1625482" y="2953772"/>
                  </a:lnTo>
                  <a:lnTo>
                    <a:pt x="1642935" y="2958847"/>
                  </a:lnTo>
                  <a:lnTo>
                    <a:pt x="1661021" y="2963605"/>
                  </a:lnTo>
                  <a:lnTo>
                    <a:pt x="1679425" y="2968363"/>
                  </a:lnTo>
                  <a:lnTo>
                    <a:pt x="1698464" y="2972487"/>
                  </a:lnTo>
                  <a:lnTo>
                    <a:pt x="1698464" y="2871618"/>
                  </a:lnTo>
                  <a:lnTo>
                    <a:pt x="1716233" y="2875424"/>
                  </a:lnTo>
                  <a:lnTo>
                    <a:pt x="1734320" y="2878914"/>
                  </a:lnTo>
                  <a:lnTo>
                    <a:pt x="1752407" y="2882086"/>
                  </a:lnTo>
                  <a:lnTo>
                    <a:pt x="1771445" y="2885258"/>
                  </a:lnTo>
                  <a:lnTo>
                    <a:pt x="1771445" y="2985175"/>
                  </a:lnTo>
                  <a:lnTo>
                    <a:pt x="1789215" y="2987712"/>
                  </a:lnTo>
                  <a:lnTo>
                    <a:pt x="1807301" y="2989933"/>
                  </a:lnTo>
                  <a:lnTo>
                    <a:pt x="1825388" y="2991836"/>
                  </a:lnTo>
                  <a:lnTo>
                    <a:pt x="1843792" y="2993422"/>
                  </a:lnTo>
                  <a:lnTo>
                    <a:pt x="1843792" y="2893505"/>
                  </a:lnTo>
                  <a:lnTo>
                    <a:pt x="1861879" y="2895091"/>
                  </a:lnTo>
                  <a:lnTo>
                    <a:pt x="1880283" y="2896042"/>
                  </a:lnTo>
                  <a:lnTo>
                    <a:pt x="1898369" y="2896994"/>
                  </a:lnTo>
                  <a:lnTo>
                    <a:pt x="1916773" y="2897628"/>
                  </a:lnTo>
                  <a:lnTo>
                    <a:pt x="1916773" y="2997546"/>
                  </a:lnTo>
                  <a:lnTo>
                    <a:pt x="1938033" y="2997863"/>
                  </a:lnTo>
                  <a:lnTo>
                    <a:pt x="1959928" y="2998180"/>
                  </a:lnTo>
                  <a:lnTo>
                    <a:pt x="1989755" y="2997863"/>
                  </a:lnTo>
                  <a:lnTo>
                    <a:pt x="1989755" y="2898263"/>
                  </a:lnTo>
                  <a:lnTo>
                    <a:pt x="2018630" y="2896994"/>
                  </a:lnTo>
                  <a:lnTo>
                    <a:pt x="2046553" y="2895408"/>
                  </a:lnTo>
                  <a:lnTo>
                    <a:pt x="2074159" y="2893505"/>
                  </a:lnTo>
                  <a:lnTo>
                    <a:pt x="2101448" y="2890967"/>
                  </a:lnTo>
                  <a:lnTo>
                    <a:pt x="2128102" y="2887795"/>
                  </a:lnTo>
                  <a:lnTo>
                    <a:pt x="2154122" y="2883989"/>
                  </a:lnTo>
                  <a:lnTo>
                    <a:pt x="2179189" y="2879865"/>
                  </a:lnTo>
                  <a:lnTo>
                    <a:pt x="2204257" y="2875424"/>
                  </a:lnTo>
                  <a:lnTo>
                    <a:pt x="2228372" y="2870032"/>
                  </a:lnTo>
                  <a:lnTo>
                    <a:pt x="2251219" y="2864640"/>
                  </a:lnTo>
                  <a:lnTo>
                    <a:pt x="2273430" y="2858613"/>
                  </a:lnTo>
                  <a:lnTo>
                    <a:pt x="2294690" y="2851952"/>
                  </a:lnTo>
                  <a:lnTo>
                    <a:pt x="2315633" y="2845291"/>
                  </a:lnTo>
                  <a:lnTo>
                    <a:pt x="2335306" y="2838312"/>
                  </a:lnTo>
                  <a:lnTo>
                    <a:pt x="2354027" y="2830382"/>
                  </a:lnTo>
                  <a:lnTo>
                    <a:pt x="2371797" y="2822452"/>
                  </a:lnTo>
                  <a:lnTo>
                    <a:pt x="2371797" y="2924590"/>
                  </a:lnTo>
                  <a:lnTo>
                    <a:pt x="2379729" y="2921101"/>
                  </a:lnTo>
                  <a:lnTo>
                    <a:pt x="2387028" y="2916660"/>
                  </a:lnTo>
                  <a:lnTo>
                    <a:pt x="2394643" y="2912219"/>
                  </a:lnTo>
                  <a:lnTo>
                    <a:pt x="2401941" y="2907461"/>
                  </a:lnTo>
                  <a:lnTo>
                    <a:pt x="2409239" y="2902703"/>
                  </a:lnTo>
                  <a:lnTo>
                    <a:pt x="2415585" y="2898263"/>
                  </a:lnTo>
                  <a:lnTo>
                    <a:pt x="2421297" y="2893505"/>
                  </a:lnTo>
                  <a:lnTo>
                    <a:pt x="2426374" y="2889064"/>
                  </a:lnTo>
                  <a:lnTo>
                    <a:pt x="2426374" y="2791050"/>
                  </a:lnTo>
                  <a:lnTo>
                    <a:pt x="2433989" y="2785340"/>
                  </a:lnTo>
                  <a:lnTo>
                    <a:pt x="2440653" y="2779948"/>
                  </a:lnTo>
                  <a:lnTo>
                    <a:pt x="2447316" y="2774238"/>
                  </a:lnTo>
                  <a:lnTo>
                    <a:pt x="2453345" y="2768529"/>
                  </a:lnTo>
                  <a:lnTo>
                    <a:pt x="2459057" y="2762819"/>
                  </a:lnTo>
                  <a:lnTo>
                    <a:pt x="2464451" y="2757110"/>
                  </a:lnTo>
                  <a:lnTo>
                    <a:pt x="2469211" y="2751083"/>
                  </a:lnTo>
                  <a:lnTo>
                    <a:pt x="2473336" y="2744739"/>
                  </a:lnTo>
                  <a:lnTo>
                    <a:pt x="2477461" y="2739029"/>
                  </a:lnTo>
                  <a:lnTo>
                    <a:pt x="2480634" y="2732685"/>
                  </a:lnTo>
                  <a:lnTo>
                    <a:pt x="2483490" y="2726341"/>
                  </a:lnTo>
                  <a:lnTo>
                    <a:pt x="2486028" y="2719997"/>
                  </a:lnTo>
                  <a:lnTo>
                    <a:pt x="2487932" y="2713654"/>
                  </a:lnTo>
                  <a:lnTo>
                    <a:pt x="2489519" y="2707310"/>
                  </a:lnTo>
                  <a:lnTo>
                    <a:pt x="2490471" y="2700966"/>
                  </a:lnTo>
                  <a:lnTo>
                    <a:pt x="2490788" y="2694304"/>
                  </a:lnTo>
                  <a:close/>
                  <a:moveTo>
                    <a:pt x="2490470" y="2686155"/>
                  </a:moveTo>
                  <a:lnTo>
                    <a:pt x="2490788" y="2691795"/>
                  </a:lnTo>
                  <a:lnTo>
                    <a:pt x="2490470" y="2693988"/>
                  </a:lnTo>
                  <a:lnTo>
                    <a:pt x="2490470" y="2690542"/>
                  </a:lnTo>
                  <a:lnTo>
                    <a:pt x="2490470" y="2686155"/>
                  </a:lnTo>
                  <a:close/>
                  <a:moveTo>
                    <a:pt x="2490416" y="2685242"/>
                  </a:moveTo>
                  <a:lnTo>
                    <a:pt x="2490470" y="2685528"/>
                  </a:lnTo>
                  <a:lnTo>
                    <a:pt x="2490470" y="2686155"/>
                  </a:lnTo>
                  <a:lnTo>
                    <a:pt x="2490416" y="2685242"/>
                  </a:lnTo>
                  <a:close/>
                  <a:moveTo>
                    <a:pt x="1427957" y="2683026"/>
                  </a:moveTo>
                  <a:lnTo>
                    <a:pt x="1427516" y="2686071"/>
                  </a:lnTo>
                  <a:lnTo>
                    <a:pt x="1427516" y="2690943"/>
                  </a:lnTo>
                  <a:lnTo>
                    <a:pt x="1427516" y="2693987"/>
                  </a:lnTo>
                  <a:lnTo>
                    <a:pt x="1427163" y="2692161"/>
                  </a:lnTo>
                  <a:lnTo>
                    <a:pt x="1427163" y="2686680"/>
                  </a:lnTo>
                  <a:lnTo>
                    <a:pt x="1427957" y="2683026"/>
                  </a:lnTo>
                  <a:close/>
                  <a:moveTo>
                    <a:pt x="1430338" y="2671762"/>
                  </a:moveTo>
                  <a:lnTo>
                    <a:pt x="1428927" y="2676633"/>
                  </a:lnTo>
                  <a:lnTo>
                    <a:pt x="1428221" y="2681809"/>
                  </a:lnTo>
                  <a:lnTo>
                    <a:pt x="1427957" y="2683026"/>
                  </a:lnTo>
                  <a:lnTo>
                    <a:pt x="1428221" y="2681200"/>
                  </a:lnTo>
                  <a:lnTo>
                    <a:pt x="1428927" y="2676329"/>
                  </a:lnTo>
                  <a:lnTo>
                    <a:pt x="1430338" y="2671762"/>
                  </a:lnTo>
                  <a:close/>
                  <a:moveTo>
                    <a:pt x="2487613" y="2670175"/>
                  </a:moveTo>
                  <a:lnTo>
                    <a:pt x="2489200" y="2675815"/>
                  </a:lnTo>
                  <a:lnTo>
                    <a:pt x="2490153" y="2680828"/>
                  </a:lnTo>
                  <a:lnTo>
                    <a:pt x="2490416" y="2685242"/>
                  </a:lnTo>
                  <a:lnTo>
                    <a:pt x="2489518" y="2680515"/>
                  </a:lnTo>
                  <a:lnTo>
                    <a:pt x="2488883" y="2675502"/>
                  </a:lnTo>
                  <a:lnTo>
                    <a:pt x="2487613" y="2670175"/>
                  </a:lnTo>
                  <a:close/>
                  <a:moveTo>
                    <a:pt x="2665715" y="2659293"/>
                  </a:moveTo>
                  <a:lnTo>
                    <a:pt x="2665715" y="2777307"/>
                  </a:lnTo>
                  <a:lnTo>
                    <a:pt x="2668254" y="2780162"/>
                  </a:lnTo>
                  <a:lnTo>
                    <a:pt x="2671429" y="2783335"/>
                  </a:lnTo>
                  <a:lnTo>
                    <a:pt x="2678729" y="2789362"/>
                  </a:lnTo>
                  <a:lnTo>
                    <a:pt x="2687934" y="2796659"/>
                  </a:lnTo>
                  <a:lnTo>
                    <a:pt x="2698726" y="2803638"/>
                  </a:lnTo>
                  <a:lnTo>
                    <a:pt x="2710153" y="2810935"/>
                  </a:lnTo>
                  <a:lnTo>
                    <a:pt x="2722215" y="2817914"/>
                  </a:lnTo>
                  <a:lnTo>
                    <a:pt x="2734594" y="2824259"/>
                  </a:lnTo>
                  <a:lnTo>
                    <a:pt x="2746656" y="2829969"/>
                  </a:lnTo>
                  <a:lnTo>
                    <a:pt x="2746656" y="2711004"/>
                  </a:lnTo>
                  <a:lnTo>
                    <a:pt x="2734594" y="2705293"/>
                  </a:lnTo>
                  <a:lnTo>
                    <a:pt x="2723167" y="2699266"/>
                  </a:lnTo>
                  <a:lnTo>
                    <a:pt x="2712058" y="2692921"/>
                  </a:lnTo>
                  <a:lnTo>
                    <a:pt x="2701583" y="2686259"/>
                  </a:lnTo>
                  <a:lnTo>
                    <a:pt x="2691743" y="2679914"/>
                  </a:lnTo>
                  <a:lnTo>
                    <a:pt x="2682538" y="2673252"/>
                  </a:lnTo>
                  <a:lnTo>
                    <a:pt x="2673650" y="2666273"/>
                  </a:lnTo>
                  <a:lnTo>
                    <a:pt x="2665715" y="2659293"/>
                  </a:lnTo>
                  <a:close/>
                  <a:moveTo>
                    <a:pt x="1925638" y="2592387"/>
                  </a:moveTo>
                  <a:lnTo>
                    <a:pt x="1925638" y="2662237"/>
                  </a:lnTo>
                  <a:lnTo>
                    <a:pt x="1911407" y="2659674"/>
                  </a:lnTo>
                  <a:lnTo>
                    <a:pt x="1894963" y="2655829"/>
                  </a:lnTo>
                  <a:lnTo>
                    <a:pt x="1887057" y="2653907"/>
                  </a:lnTo>
                  <a:lnTo>
                    <a:pt x="1880100" y="2652304"/>
                  </a:lnTo>
                  <a:lnTo>
                    <a:pt x="1873459" y="2650062"/>
                  </a:lnTo>
                  <a:lnTo>
                    <a:pt x="1867451" y="2647498"/>
                  </a:lnTo>
                  <a:lnTo>
                    <a:pt x="1861442" y="2644935"/>
                  </a:lnTo>
                  <a:lnTo>
                    <a:pt x="1856383" y="2641090"/>
                  </a:lnTo>
                  <a:lnTo>
                    <a:pt x="1853220" y="2639168"/>
                  </a:lnTo>
                  <a:lnTo>
                    <a:pt x="1851007" y="2636925"/>
                  </a:lnTo>
                  <a:lnTo>
                    <a:pt x="1848793" y="2634041"/>
                  </a:lnTo>
                  <a:lnTo>
                    <a:pt x="1847844" y="2631798"/>
                  </a:lnTo>
                  <a:lnTo>
                    <a:pt x="1846579" y="2628914"/>
                  </a:lnTo>
                  <a:lnTo>
                    <a:pt x="1846263" y="2626671"/>
                  </a:lnTo>
                  <a:lnTo>
                    <a:pt x="1846263" y="2623788"/>
                  </a:lnTo>
                  <a:lnTo>
                    <a:pt x="1846579" y="2621224"/>
                  </a:lnTo>
                  <a:lnTo>
                    <a:pt x="1847528" y="2618661"/>
                  </a:lnTo>
                  <a:lnTo>
                    <a:pt x="1848477" y="2616098"/>
                  </a:lnTo>
                  <a:lnTo>
                    <a:pt x="1850374" y="2613855"/>
                  </a:lnTo>
                  <a:lnTo>
                    <a:pt x="1852588" y="2611292"/>
                  </a:lnTo>
                  <a:lnTo>
                    <a:pt x="1855118" y="2609369"/>
                  </a:lnTo>
                  <a:lnTo>
                    <a:pt x="1858280" y="2607447"/>
                  </a:lnTo>
                  <a:lnTo>
                    <a:pt x="1861759" y="2605524"/>
                  </a:lnTo>
                  <a:lnTo>
                    <a:pt x="1865870" y="2603922"/>
                  </a:lnTo>
                  <a:lnTo>
                    <a:pt x="1872194" y="2601359"/>
                  </a:lnTo>
                  <a:lnTo>
                    <a:pt x="1878835" y="2599436"/>
                  </a:lnTo>
                  <a:lnTo>
                    <a:pt x="1885792" y="2597834"/>
                  </a:lnTo>
                  <a:lnTo>
                    <a:pt x="1893382" y="2596232"/>
                  </a:lnTo>
                  <a:lnTo>
                    <a:pt x="1901288" y="2594951"/>
                  </a:lnTo>
                  <a:lnTo>
                    <a:pt x="1909194" y="2593989"/>
                  </a:lnTo>
                  <a:lnTo>
                    <a:pt x="1925638" y="2592387"/>
                  </a:lnTo>
                  <a:close/>
                  <a:moveTo>
                    <a:pt x="3178346" y="2558733"/>
                  </a:moveTo>
                  <a:lnTo>
                    <a:pt x="3178346" y="2673668"/>
                  </a:lnTo>
                  <a:lnTo>
                    <a:pt x="3201835" y="2674303"/>
                  </a:lnTo>
                  <a:lnTo>
                    <a:pt x="3225959" y="2674303"/>
                  </a:lnTo>
                  <a:lnTo>
                    <a:pt x="3258970" y="2673986"/>
                  </a:lnTo>
                  <a:lnTo>
                    <a:pt x="3258970" y="2559368"/>
                  </a:lnTo>
                  <a:lnTo>
                    <a:pt x="3225641" y="2559686"/>
                  </a:lnTo>
                  <a:lnTo>
                    <a:pt x="3201835" y="2559368"/>
                  </a:lnTo>
                  <a:lnTo>
                    <a:pt x="3178346" y="2558733"/>
                  </a:lnTo>
                  <a:close/>
                  <a:moveTo>
                    <a:pt x="2609850" y="2552700"/>
                  </a:moveTo>
                  <a:lnTo>
                    <a:pt x="2613342" y="2559045"/>
                  </a:lnTo>
                  <a:lnTo>
                    <a:pt x="2617468" y="2564438"/>
                  </a:lnTo>
                  <a:lnTo>
                    <a:pt x="2621594" y="2570466"/>
                  </a:lnTo>
                  <a:lnTo>
                    <a:pt x="2626038" y="2576176"/>
                  </a:lnTo>
                  <a:lnTo>
                    <a:pt x="2631117" y="2581886"/>
                  </a:lnTo>
                  <a:lnTo>
                    <a:pt x="2635878" y="2587280"/>
                  </a:lnTo>
                  <a:lnTo>
                    <a:pt x="2641274" y="2592673"/>
                  </a:lnTo>
                  <a:lnTo>
                    <a:pt x="2646988" y="2598383"/>
                  </a:lnTo>
                  <a:lnTo>
                    <a:pt x="2658732" y="2608535"/>
                  </a:lnTo>
                  <a:lnTo>
                    <a:pt x="2671746" y="2618686"/>
                  </a:lnTo>
                  <a:lnTo>
                    <a:pt x="2685712" y="2628204"/>
                  </a:lnTo>
                  <a:lnTo>
                    <a:pt x="2700631" y="2637721"/>
                  </a:lnTo>
                  <a:lnTo>
                    <a:pt x="2715867" y="2646921"/>
                  </a:lnTo>
                  <a:lnTo>
                    <a:pt x="2732372" y="2655486"/>
                  </a:lnTo>
                  <a:lnTo>
                    <a:pt x="2749830" y="2663735"/>
                  </a:lnTo>
                  <a:lnTo>
                    <a:pt x="2767923" y="2671666"/>
                  </a:lnTo>
                  <a:lnTo>
                    <a:pt x="2786650" y="2679280"/>
                  </a:lnTo>
                  <a:lnTo>
                    <a:pt x="2805695" y="2686576"/>
                  </a:lnTo>
                  <a:lnTo>
                    <a:pt x="2826009" y="2693238"/>
                  </a:lnTo>
                  <a:lnTo>
                    <a:pt x="2846959" y="2699583"/>
                  </a:lnTo>
                  <a:lnTo>
                    <a:pt x="2867591" y="2705611"/>
                  </a:lnTo>
                  <a:lnTo>
                    <a:pt x="2889492" y="2711321"/>
                  </a:lnTo>
                  <a:lnTo>
                    <a:pt x="2912029" y="2716714"/>
                  </a:lnTo>
                  <a:lnTo>
                    <a:pt x="2934248" y="2721790"/>
                  </a:lnTo>
                  <a:lnTo>
                    <a:pt x="2957102" y="2725914"/>
                  </a:lnTo>
                  <a:lnTo>
                    <a:pt x="2980908" y="2730355"/>
                  </a:lnTo>
                  <a:lnTo>
                    <a:pt x="3004396" y="2733845"/>
                  </a:lnTo>
                  <a:lnTo>
                    <a:pt x="3028203" y="2737335"/>
                  </a:lnTo>
                  <a:lnTo>
                    <a:pt x="3052644" y="2740190"/>
                  </a:lnTo>
                  <a:lnTo>
                    <a:pt x="3077084" y="2743045"/>
                  </a:lnTo>
                  <a:lnTo>
                    <a:pt x="3101525" y="2744949"/>
                  </a:lnTo>
                  <a:lnTo>
                    <a:pt x="3125966" y="2746852"/>
                  </a:lnTo>
                  <a:lnTo>
                    <a:pt x="3150725" y="2748121"/>
                  </a:lnTo>
                  <a:lnTo>
                    <a:pt x="3175800" y="2749390"/>
                  </a:lnTo>
                  <a:lnTo>
                    <a:pt x="3200559" y="2750024"/>
                  </a:lnTo>
                  <a:lnTo>
                    <a:pt x="3225317" y="2750024"/>
                  </a:lnTo>
                  <a:lnTo>
                    <a:pt x="3246266" y="2750024"/>
                  </a:lnTo>
                  <a:lnTo>
                    <a:pt x="3267216" y="2749707"/>
                  </a:lnTo>
                  <a:lnTo>
                    <a:pt x="3288165" y="2748755"/>
                  </a:lnTo>
                  <a:lnTo>
                    <a:pt x="3308797" y="2747804"/>
                  </a:lnTo>
                  <a:lnTo>
                    <a:pt x="3329429" y="2746535"/>
                  </a:lnTo>
                  <a:lnTo>
                    <a:pt x="3350378" y="2744949"/>
                  </a:lnTo>
                  <a:lnTo>
                    <a:pt x="3371010" y="2743362"/>
                  </a:lnTo>
                  <a:lnTo>
                    <a:pt x="3391325" y="2741459"/>
                  </a:lnTo>
                  <a:lnTo>
                    <a:pt x="3411957" y="2738921"/>
                  </a:lnTo>
                  <a:lnTo>
                    <a:pt x="3431954" y="2736383"/>
                  </a:lnTo>
                  <a:lnTo>
                    <a:pt x="3451951" y="2733528"/>
                  </a:lnTo>
                  <a:lnTo>
                    <a:pt x="3471948" y="2730355"/>
                  </a:lnTo>
                  <a:lnTo>
                    <a:pt x="3491628" y="2726866"/>
                  </a:lnTo>
                  <a:lnTo>
                    <a:pt x="3510990" y="2723376"/>
                  </a:lnTo>
                  <a:lnTo>
                    <a:pt x="3530035" y="2719252"/>
                  </a:lnTo>
                  <a:lnTo>
                    <a:pt x="3548763" y="2715128"/>
                  </a:lnTo>
                  <a:lnTo>
                    <a:pt x="3567173" y="2710369"/>
                  </a:lnTo>
                  <a:lnTo>
                    <a:pt x="3585265" y="2705611"/>
                  </a:lnTo>
                  <a:lnTo>
                    <a:pt x="3603041" y="2700852"/>
                  </a:lnTo>
                  <a:lnTo>
                    <a:pt x="3620498" y="2695142"/>
                  </a:lnTo>
                  <a:lnTo>
                    <a:pt x="3637004" y="2689749"/>
                  </a:lnTo>
                  <a:lnTo>
                    <a:pt x="3653510" y="2683721"/>
                  </a:lnTo>
                  <a:lnTo>
                    <a:pt x="3669698" y="2678011"/>
                  </a:lnTo>
                  <a:lnTo>
                    <a:pt x="3685251" y="2671349"/>
                  </a:lnTo>
                  <a:lnTo>
                    <a:pt x="3700170" y="2665004"/>
                  </a:lnTo>
                  <a:lnTo>
                    <a:pt x="3714770" y="2657707"/>
                  </a:lnTo>
                  <a:lnTo>
                    <a:pt x="3728419" y="2650728"/>
                  </a:lnTo>
                  <a:lnTo>
                    <a:pt x="3741751" y="2643114"/>
                  </a:lnTo>
                  <a:lnTo>
                    <a:pt x="3754765" y="2635818"/>
                  </a:lnTo>
                  <a:lnTo>
                    <a:pt x="3767144" y="2627886"/>
                  </a:lnTo>
                  <a:lnTo>
                    <a:pt x="3778571" y="2619638"/>
                  </a:lnTo>
                  <a:lnTo>
                    <a:pt x="3789363" y="2611073"/>
                  </a:lnTo>
                  <a:lnTo>
                    <a:pt x="3789363" y="2718935"/>
                  </a:lnTo>
                  <a:lnTo>
                    <a:pt x="3788728" y="2718935"/>
                  </a:lnTo>
                  <a:lnTo>
                    <a:pt x="3788411" y="2728135"/>
                  </a:lnTo>
                  <a:lnTo>
                    <a:pt x="3787776" y="2733528"/>
                  </a:lnTo>
                  <a:lnTo>
                    <a:pt x="3786506" y="2738921"/>
                  </a:lnTo>
                  <a:lnTo>
                    <a:pt x="3785237" y="2744314"/>
                  </a:lnTo>
                  <a:lnTo>
                    <a:pt x="3783332" y="2749707"/>
                  </a:lnTo>
                  <a:lnTo>
                    <a:pt x="3781428" y="2755100"/>
                  </a:lnTo>
                  <a:lnTo>
                    <a:pt x="3778571" y="2760811"/>
                  </a:lnTo>
                  <a:lnTo>
                    <a:pt x="3775714" y="2765886"/>
                  </a:lnTo>
                  <a:lnTo>
                    <a:pt x="3772540" y="2770962"/>
                  </a:lnTo>
                  <a:lnTo>
                    <a:pt x="3769048" y="2776355"/>
                  </a:lnTo>
                  <a:lnTo>
                    <a:pt x="3765557" y="2781749"/>
                  </a:lnTo>
                  <a:lnTo>
                    <a:pt x="3761113" y="2786824"/>
                  </a:lnTo>
                  <a:lnTo>
                    <a:pt x="3756987" y="2791583"/>
                  </a:lnTo>
                  <a:lnTo>
                    <a:pt x="3752226" y="2796659"/>
                  </a:lnTo>
                  <a:lnTo>
                    <a:pt x="3747147" y="2801735"/>
                  </a:lnTo>
                  <a:lnTo>
                    <a:pt x="3741433" y="2806493"/>
                  </a:lnTo>
                  <a:lnTo>
                    <a:pt x="3736037" y="2811252"/>
                  </a:lnTo>
                  <a:lnTo>
                    <a:pt x="3723658" y="2820769"/>
                  </a:lnTo>
                  <a:lnTo>
                    <a:pt x="3710327" y="2829969"/>
                  </a:lnTo>
                  <a:lnTo>
                    <a:pt x="3696043" y="2838852"/>
                  </a:lnTo>
                  <a:lnTo>
                    <a:pt x="3680490" y="2847418"/>
                  </a:lnTo>
                  <a:lnTo>
                    <a:pt x="3663667" y="2855983"/>
                  </a:lnTo>
                  <a:lnTo>
                    <a:pt x="3646526" y="2863914"/>
                  </a:lnTo>
                  <a:lnTo>
                    <a:pt x="3627799" y="2871845"/>
                  </a:lnTo>
                  <a:lnTo>
                    <a:pt x="3608754" y="2879459"/>
                  </a:lnTo>
                  <a:lnTo>
                    <a:pt x="3588122" y="2886121"/>
                  </a:lnTo>
                  <a:lnTo>
                    <a:pt x="3566855" y="2892783"/>
                  </a:lnTo>
                  <a:lnTo>
                    <a:pt x="3544636" y="2899128"/>
                  </a:lnTo>
                  <a:lnTo>
                    <a:pt x="3522417" y="2905473"/>
                  </a:lnTo>
                  <a:lnTo>
                    <a:pt x="3498611" y="2910866"/>
                  </a:lnTo>
                  <a:lnTo>
                    <a:pt x="3474170" y="2915942"/>
                  </a:lnTo>
                  <a:lnTo>
                    <a:pt x="3449412" y="2920383"/>
                  </a:lnTo>
                  <a:lnTo>
                    <a:pt x="3423701" y="2924824"/>
                  </a:lnTo>
                  <a:lnTo>
                    <a:pt x="3397356" y="2928631"/>
                  </a:lnTo>
                  <a:lnTo>
                    <a:pt x="3370376" y="2931804"/>
                  </a:lnTo>
                  <a:lnTo>
                    <a:pt x="3343395" y="2934976"/>
                  </a:lnTo>
                  <a:lnTo>
                    <a:pt x="3315146" y="2937197"/>
                  </a:lnTo>
                  <a:lnTo>
                    <a:pt x="3286896" y="2938783"/>
                  </a:lnTo>
                  <a:lnTo>
                    <a:pt x="3258011" y="2940369"/>
                  </a:lnTo>
                  <a:lnTo>
                    <a:pt x="3228491" y="2941321"/>
                  </a:lnTo>
                  <a:lnTo>
                    <a:pt x="3198972" y="2941638"/>
                  </a:lnTo>
                  <a:lnTo>
                    <a:pt x="3168500" y="2941321"/>
                  </a:lnTo>
                  <a:lnTo>
                    <a:pt x="3138663" y="2940369"/>
                  </a:lnTo>
                  <a:lnTo>
                    <a:pt x="3109143" y="2938783"/>
                  </a:lnTo>
                  <a:lnTo>
                    <a:pt x="3080259" y="2936880"/>
                  </a:lnTo>
                  <a:lnTo>
                    <a:pt x="3051374" y="2934659"/>
                  </a:lnTo>
                  <a:lnTo>
                    <a:pt x="3023441" y="2931487"/>
                  </a:lnTo>
                  <a:lnTo>
                    <a:pt x="2996144" y="2927997"/>
                  </a:lnTo>
                  <a:lnTo>
                    <a:pt x="2969481" y="2923873"/>
                  </a:lnTo>
                  <a:lnTo>
                    <a:pt x="2943453" y="2919431"/>
                  </a:lnTo>
                  <a:lnTo>
                    <a:pt x="2917742" y="2914355"/>
                  </a:lnTo>
                  <a:lnTo>
                    <a:pt x="2892984" y="2909280"/>
                  </a:lnTo>
                  <a:lnTo>
                    <a:pt x="2869178" y="2903252"/>
                  </a:lnTo>
                  <a:lnTo>
                    <a:pt x="2846007" y="2897224"/>
                  </a:lnTo>
                  <a:lnTo>
                    <a:pt x="2823470" y="2890880"/>
                  </a:lnTo>
                  <a:lnTo>
                    <a:pt x="2802203" y="2883583"/>
                  </a:lnTo>
                  <a:lnTo>
                    <a:pt x="2781889" y="2876286"/>
                  </a:lnTo>
                  <a:lnTo>
                    <a:pt x="2762527" y="2868673"/>
                  </a:lnTo>
                  <a:lnTo>
                    <a:pt x="2743799" y="2860424"/>
                  </a:lnTo>
                  <a:lnTo>
                    <a:pt x="2726024" y="2852176"/>
                  </a:lnTo>
                  <a:lnTo>
                    <a:pt x="2709518" y="2843611"/>
                  </a:lnTo>
                  <a:lnTo>
                    <a:pt x="2694600" y="2834411"/>
                  </a:lnTo>
                  <a:lnTo>
                    <a:pt x="2679999" y="2824893"/>
                  </a:lnTo>
                  <a:lnTo>
                    <a:pt x="2666985" y="2815376"/>
                  </a:lnTo>
                  <a:lnTo>
                    <a:pt x="2660954" y="2810935"/>
                  </a:lnTo>
                  <a:lnTo>
                    <a:pt x="2655240" y="2805542"/>
                  </a:lnTo>
                  <a:lnTo>
                    <a:pt x="2650162" y="2800466"/>
                  </a:lnTo>
                  <a:lnTo>
                    <a:pt x="2645083" y="2795390"/>
                  </a:lnTo>
                  <a:lnTo>
                    <a:pt x="2639687" y="2790314"/>
                  </a:lnTo>
                  <a:lnTo>
                    <a:pt x="2635561" y="2785238"/>
                  </a:lnTo>
                  <a:lnTo>
                    <a:pt x="2631434" y="2780162"/>
                  </a:lnTo>
                  <a:lnTo>
                    <a:pt x="2627625" y="2774452"/>
                  </a:lnTo>
                  <a:lnTo>
                    <a:pt x="2624134" y="2769376"/>
                  </a:lnTo>
                  <a:lnTo>
                    <a:pt x="2620960" y="2763983"/>
                  </a:lnTo>
                  <a:lnTo>
                    <a:pt x="2618103" y="2758273"/>
                  </a:lnTo>
                  <a:lnTo>
                    <a:pt x="2615881" y="2752880"/>
                  </a:lnTo>
                  <a:lnTo>
                    <a:pt x="2613659" y="2747169"/>
                  </a:lnTo>
                  <a:lnTo>
                    <a:pt x="2612072" y="2741776"/>
                  </a:lnTo>
                  <a:lnTo>
                    <a:pt x="2610485" y="2736383"/>
                  </a:lnTo>
                  <a:lnTo>
                    <a:pt x="2609850" y="2730355"/>
                  </a:lnTo>
                  <a:lnTo>
                    <a:pt x="2609215" y="2724962"/>
                  </a:lnTo>
                  <a:lnTo>
                    <a:pt x="2609215" y="2718935"/>
                  </a:lnTo>
                  <a:lnTo>
                    <a:pt x="2608580" y="2719252"/>
                  </a:lnTo>
                  <a:lnTo>
                    <a:pt x="2608580" y="2573004"/>
                  </a:lnTo>
                  <a:lnTo>
                    <a:pt x="2608263" y="2569197"/>
                  </a:lnTo>
                  <a:lnTo>
                    <a:pt x="2608580" y="2560949"/>
                  </a:lnTo>
                  <a:lnTo>
                    <a:pt x="2609850" y="2552700"/>
                  </a:lnTo>
                  <a:close/>
                  <a:moveTo>
                    <a:pt x="3016148" y="2544763"/>
                  </a:moveTo>
                  <a:lnTo>
                    <a:pt x="3016148" y="2660333"/>
                  </a:lnTo>
                  <a:lnTo>
                    <a:pt x="3035827" y="2662556"/>
                  </a:lnTo>
                  <a:lnTo>
                    <a:pt x="3056142" y="2665096"/>
                  </a:lnTo>
                  <a:lnTo>
                    <a:pt x="3076456" y="2667318"/>
                  </a:lnTo>
                  <a:lnTo>
                    <a:pt x="3097406" y="2669223"/>
                  </a:lnTo>
                  <a:lnTo>
                    <a:pt x="3097406" y="2553971"/>
                  </a:lnTo>
                  <a:lnTo>
                    <a:pt x="3076456" y="2552066"/>
                  </a:lnTo>
                  <a:lnTo>
                    <a:pt x="3056142" y="2549843"/>
                  </a:lnTo>
                  <a:lnTo>
                    <a:pt x="3035827" y="2547303"/>
                  </a:lnTo>
                  <a:lnTo>
                    <a:pt x="3016148" y="2544763"/>
                  </a:lnTo>
                  <a:close/>
                  <a:moveTo>
                    <a:pt x="1938656" y="2540386"/>
                  </a:moveTo>
                  <a:lnTo>
                    <a:pt x="1936433" y="2540705"/>
                  </a:lnTo>
                  <a:lnTo>
                    <a:pt x="1933576" y="2540705"/>
                  </a:lnTo>
                  <a:lnTo>
                    <a:pt x="1931036" y="2541342"/>
                  </a:lnTo>
                  <a:lnTo>
                    <a:pt x="1929130" y="2542299"/>
                  </a:lnTo>
                  <a:lnTo>
                    <a:pt x="1927543" y="2542936"/>
                  </a:lnTo>
                  <a:lnTo>
                    <a:pt x="1926273" y="2543892"/>
                  </a:lnTo>
                  <a:lnTo>
                    <a:pt x="1925638" y="2545167"/>
                  </a:lnTo>
                  <a:lnTo>
                    <a:pt x="1925320" y="2546123"/>
                  </a:lnTo>
                  <a:lnTo>
                    <a:pt x="1925320" y="2565247"/>
                  </a:lnTo>
                  <a:lnTo>
                    <a:pt x="1910398" y="2566522"/>
                  </a:lnTo>
                  <a:lnTo>
                    <a:pt x="1895158" y="2568116"/>
                  </a:lnTo>
                  <a:lnTo>
                    <a:pt x="1881188" y="2570028"/>
                  </a:lnTo>
                  <a:lnTo>
                    <a:pt x="1867218" y="2572897"/>
                  </a:lnTo>
                  <a:lnTo>
                    <a:pt x="1853883" y="2575447"/>
                  </a:lnTo>
                  <a:lnTo>
                    <a:pt x="1841183" y="2578634"/>
                  </a:lnTo>
                  <a:lnTo>
                    <a:pt x="1829436" y="2582778"/>
                  </a:lnTo>
                  <a:lnTo>
                    <a:pt x="1818323" y="2586602"/>
                  </a:lnTo>
                  <a:lnTo>
                    <a:pt x="1810703" y="2590108"/>
                  </a:lnTo>
                  <a:lnTo>
                    <a:pt x="1803718" y="2594252"/>
                  </a:lnTo>
                  <a:lnTo>
                    <a:pt x="1797368" y="2598077"/>
                  </a:lnTo>
                  <a:lnTo>
                    <a:pt x="1791970" y="2601902"/>
                  </a:lnTo>
                  <a:lnTo>
                    <a:pt x="1787208" y="2606045"/>
                  </a:lnTo>
                  <a:lnTo>
                    <a:pt x="1783398" y="2610507"/>
                  </a:lnTo>
                  <a:lnTo>
                    <a:pt x="1780223" y="2614651"/>
                  </a:lnTo>
                  <a:lnTo>
                    <a:pt x="1777683" y="2619113"/>
                  </a:lnTo>
                  <a:lnTo>
                    <a:pt x="1776096" y="2623894"/>
                  </a:lnTo>
                  <a:lnTo>
                    <a:pt x="1775460" y="2628038"/>
                  </a:lnTo>
                  <a:lnTo>
                    <a:pt x="1775460" y="2632500"/>
                  </a:lnTo>
                  <a:lnTo>
                    <a:pt x="1776096" y="2637281"/>
                  </a:lnTo>
                  <a:lnTo>
                    <a:pt x="1777683" y="2641743"/>
                  </a:lnTo>
                  <a:lnTo>
                    <a:pt x="1780223" y="2645887"/>
                  </a:lnTo>
                  <a:lnTo>
                    <a:pt x="1783716" y="2650349"/>
                  </a:lnTo>
                  <a:lnTo>
                    <a:pt x="1787526" y="2654811"/>
                  </a:lnTo>
                  <a:lnTo>
                    <a:pt x="1792288" y="2658317"/>
                  </a:lnTo>
                  <a:lnTo>
                    <a:pt x="1797368" y="2661823"/>
                  </a:lnTo>
                  <a:lnTo>
                    <a:pt x="1803400" y="2665329"/>
                  </a:lnTo>
                  <a:lnTo>
                    <a:pt x="1809750" y="2668517"/>
                  </a:lnTo>
                  <a:lnTo>
                    <a:pt x="1816736" y="2671704"/>
                  </a:lnTo>
                  <a:lnTo>
                    <a:pt x="1824356" y="2674573"/>
                  </a:lnTo>
                  <a:lnTo>
                    <a:pt x="1832610" y="2677441"/>
                  </a:lnTo>
                  <a:lnTo>
                    <a:pt x="1840866" y="2679354"/>
                  </a:lnTo>
                  <a:lnTo>
                    <a:pt x="1872933" y="2686047"/>
                  </a:lnTo>
                  <a:lnTo>
                    <a:pt x="1925320" y="2696565"/>
                  </a:lnTo>
                  <a:lnTo>
                    <a:pt x="1925320" y="2778798"/>
                  </a:lnTo>
                  <a:lnTo>
                    <a:pt x="1911668" y="2777204"/>
                  </a:lnTo>
                  <a:lnTo>
                    <a:pt x="1899603" y="2774973"/>
                  </a:lnTo>
                  <a:lnTo>
                    <a:pt x="1885316" y="2772742"/>
                  </a:lnTo>
                  <a:lnTo>
                    <a:pt x="1870393" y="2769236"/>
                  </a:lnTo>
                  <a:lnTo>
                    <a:pt x="1856740" y="2765093"/>
                  </a:lnTo>
                  <a:lnTo>
                    <a:pt x="1844676" y="2760949"/>
                  </a:lnTo>
                  <a:lnTo>
                    <a:pt x="1841183" y="2759674"/>
                  </a:lnTo>
                  <a:lnTo>
                    <a:pt x="1838008" y="2758399"/>
                  </a:lnTo>
                  <a:lnTo>
                    <a:pt x="1835786" y="2757443"/>
                  </a:lnTo>
                  <a:lnTo>
                    <a:pt x="1835150" y="2756805"/>
                  </a:lnTo>
                  <a:lnTo>
                    <a:pt x="1831658" y="2754893"/>
                  </a:lnTo>
                  <a:lnTo>
                    <a:pt x="1829753" y="2753618"/>
                  </a:lnTo>
                  <a:lnTo>
                    <a:pt x="1827848" y="2752662"/>
                  </a:lnTo>
                  <a:lnTo>
                    <a:pt x="1822768" y="2751387"/>
                  </a:lnTo>
                  <a:lnTo>
                    <a:pt x="1817688" y="2750431"/>
                  </a:lnTo>
                  <a:lnTo>
                    <a:pt x="1811656" y="2750112"/>
                  </a:lnTo>
                  <a:lnTo>
                    <a:pt x="1805623" y="2751068"/>
                  </a:lnTo>
                  <a:lnTo>
                    <a:pt x="1799908" y="2751706"/>
                  </a:lnTo>
                  <a:lnTo>
                    <a:pt x="1793876" y="2752981"/>
                  </a:lnTo>
                  <a:lnTo>
                    <a:pt x="1787843" y="2754893"/>
                  </a:lnTo>
                  <a:lnTo>
                    <a:pt x="1782763" y="2756805"/>
                  </a:lnTo>
                  <a:lnTo>
                    <a:pt x="1778636" y="2759355"/>
                  </a:lnTo>
                  <a:lnTo>
                    <a:pt x="1774508" y="2761586"/>
                  </a:lnTo>
                  <a:lnTo>
                    <a:pt x="1771650" y="2764455"/>
                  </a:lnTo>
                  <a:lnTo>
                    <a:pt x="1770698" y="2765730"/>
                  </a:lnTo>
                  <a:lnTo>
                    <a:pt x="1769746" y="2766686"/>
                  </a:lnTo>
                  <a:lnTo>
                    <a:pt x="1769428" y="2767961"/>
                  </a:lnTo>
                  <a:lnTo>
                    <a:pt x="1769428" y="2769555"/>
                  </a:lnTo>
                  <a:lnTo>
                    <a:pt x="1769428" y="2770830"/>
                  </a:lnTo>
                  <a:lnTo>
                    <a:pt x="1770380" y="2772105"/>
                  </a:lnTo>
                  <a:lnTo>
                    <a:pt x="1771016" y="2773061"/>
                  </a:lnTo>
                  <a:lnTo>
                    <a:pt x="1772603" y="2774336"/>
                  </a:lnTo>
                  <a:lnTo>
                    <a:pt x="1778000" y="2777842"/>
                  </a:lnTo>
                  <a:lnTo>
                    <a:pt x="1784668" y="2781348"/>
                  </a:lnTo>
                  <a:lnTo>
                    <a:pt x="1791970" y="2784535"/>
                  </a:lnTo>
                  <a:lnTo>
                    <a:pt x="1799273" y="2787723"/>
                  </a:lnTo>
                  <a:lnTo>
                    <a:pt x="1807846" y="2790591"/>
                  </a:lnTo>
                  <a:lnTo>
                    <a:pt x="1816418" y="2792822"/>
                  </a:lnTo>
                  <a:lnTo>
                    <a:pt x="1825943" y="2795691"/>
                  </a:lnTo>
                  <a:lnTo>
                    <a:pt x="1835786" y="2797603"/>
                  </a:lnTo>
                  <a:lnTo>
                    <a:pt x="1845946" y="2799516"/>
                  </a:lnTo>
                  <a:lnTo>
                    <a:pt x="1856740" y="2801747"/>
                  </a:lnTo>
                  <a:lnTo>
                    <a:pt x="1878648" y="2804934"/>
                  </a:lnTo>
                  <a:lnTo>
                    <a:pt x="1901508" y="2806846"/>
                  </a:lnTo>
                  <a:lnTo>
                    <a:pt x="1925320" y="2808440"/>
                  </a:lnTo>
                  <a:lnTo>
                    <a:pt x="1925320" y="2827245"/>
                  </a:lnTo>
                  <a:lnTo>
                    <a:pt x="1925638" y="2828520"/>
                  </a:lnTo>
                  <a:lnTo>
                    <a:pt x="1926273" y="2829476"/>
                  </a:lnTo>
                  <a:lnTo>
                    <a:pt x="1927543" y="2830433"/>
                  </a:lnTo>
                  <a:lnTo>
                    <a:pt x="1929130" y="2831389"/>
                  </a:lnTo>
                  <a:lnTo>
                    <a:pt x="1931036" y="2832026"/>
                  </a:lnTo>
                  <a:lnTo>
                    <a:pt x="1933576" y="2832664"/>
                  </a:lnTo>
                  <a:lnTo>
                    <a:pt x="1938656" y="2832982"/>
                  </a:lnTo>
                  <a:lnTo>
                    <a:pt x="1985328" y="2832982"/>
                  </a:lnTo>
                  <a:lnTo>
                    <a:pt x="1990726" y="2832664"/>
                  </a:lnTo>
                  <a:lnTo>
                    <a:pt x="1992630" y="2832026"/>
                  </a:lnTo>
                  <a:lnTo>
                    <a:pt x="1995170" y="2831389"/>
                  </a:lnTo>
                  <a:lnTo>
                    <a:pt x="1996758" y="2830433"/>
                  </a:lnTo>
                  <a:lnTo>
                    <a:pt x="1997710" y="2829476"/>
                  </a:lnTo>
                  <a:lnTo>
                    <a:pt x="1998663" y="2828520"/>
                  </a:lnTo>
                  <a:lnTo>
                    <a:pt x="1998980" y="2827245"/>
                  </a:lnTo>
                  <a:lnTo>
                    <a:pt x="1998980" y="2808121"/>
                  </a:lnTo>
                  <a:lnTo>
                    <a:pt x="2013586" y="2806846"/>
                  </a:lnTo>
                  <a:lnTo>
                    <a:pt x="2027873" y="2805572"/>
                  </a:lnTo>
                  <a:lnTo>
                    <a:pt x="2041526" y="2803978"/>
                  </a:lnTo>
                  <a:lnTo>
                    <a:pt x="2054543" y="2801747"/>
                  </a:lnTo>
                  <a:lnTo>
                    <a:pt x="2067243" y="2799197"/>
                  </a:lnTo>
                  <a:lnTo>
                    <a:pt x="2078673" y="2796966"/>
                  </a:lnTo>
                  <a:lnTo>
                    <a:pt x="2089786" y="2793778"/>
                  </a:lnTo>
                  <a:lnTo>
                    <a:pt x="2099310" y="2790272"/>
                  </a:lnTo>
                  <a:lnTo>
                    <a:pt x="2106930" y="2787085"/>
                  </a:lnTo>
                  <a:lnTo>
                    <a:pt x="2114233" y="2783898"/>
                  </a:lnTo>
                  <a:lnTo>
                    <a:pt x="2120900" y="2779754"/>
                  </a:lnTo>
                  <a:lnTo>
                    <a:pt x="2126933" y="2776248"/>
                  </a:lnTo>
                  <a:lnTo>
                    <a:pt x="2132013" y="2772423"/>
                  </a:lnTo>
                  <a:lnTo>
                    <a:pt x="2136776" y="2768280"/>
                  </a:lnTo>
                  <a:lnTo>
                    <a:pt x="2140586" y="2764136"/>
                  </a:lnTo>
                  <a:lnTo>
                    <a:pt x="2143760" y="2759674"/>
                  </a:lnTo>
                  <a:lnTo>
                    <a:pt x="2145983" y="2755212"/>
                  </a:lnTo>
                  <a:lnTo>
                    <a:pt x="2147570" y="2751068"/>
                  </a:lnTo>
                  <a:lnTo>
                    <a:pt x="2148840" y="2746606"/>
                  </a:lnTo>
                  <a:lnTo>
                    <a:pt x="2149158" y="2742144"/>
                  </a:lnTo>
                  <a:lnTo>
                    <a:pt x="2148523" y="2737363"/>
                  </a:lnTo>
                  <a:lnTo>
                    <a:pt x="2147253" y="2733219"/>
                  </a:lnTo>
                  <a:lnTo>
                    <a:pt x="2145030" y="2728757"/>
                  </a:lnTo>
                  <a:lnTo>
                    <a:pt x="2141856" y="2723976"/>
                  </a:lnTo>
                  <a:lnTo>
                    <a:pt x="2140268" y="2721745"/>
                  </a:lnTo>
                  <a:lnTo>
                    <a:pt x="2137728" y="2719833"/>
                  </a:lnTo>
                  <a:lnTo>
                    <a:pt x="2132648" y="2715370"/>
                  </a:lnTo>
                  <a:lnTo>
                    <a:pt x="2126298" y="2711227"/>
                  </a:lnTo>
                  <a:lnTo>
                    <a:pt x="2119630" y="2707721"/>
                  </a:lnTo>
                  <a:lnTo>
                    <a:pt x="2111693" y="2704215"/>
                  </a:lnTo>
                  <a:lnTo>
                    <a:pt x="2103438" y="2701027"/>
                  </a:lnTo>
                  <a:lnTo>
                    <a:pt x="2094548" y="2697840"/>
                  </a:lnTo>
                  <a:lnTo>
                    <a:pt x="2084706" y="2694653"/>
                  </a:lnTo>
                  <a:lnTo>
                    <a:pt x="2074863" y="2692103"/>
                  </a:lnTo>
                  <a:lnTo>
                    <a:pt x="2064068" y="2689553"/>
                  </a:lnTo>
                  <a:lnTo>
                    <a:pt x="2042796" y="2684772"/>
                  </a:lnTo>
                  <a:lnTo>
                    <a:pt x="2020570" y="2680310"/>
                  </a:lnTo>
                  <a:lnTo>
                    <a:pt x="1998980" y="2676485"/>
                  </a:lnTo>
                  <a:lnTo>
                    <a:pt x="1998980" y="2594571"/>
                  </a:lnTo>
                  <a:lnTo>
                    <a:pt x="2018030" y="2596802"/>
                  </a:lnTo>
                  <a:lnTo>
                    <a:pt x="2025016" y="2598077"/>
                  </a:lnTo>
                  <a:lnTo>
                    <a:pt x="2032000" y="2599670"/>
                  </a:lnTo>
                  <a:lnTo>
                    <a:pt x="2047240" y="2603495"/>
                  </a:lnTo>
                  <a:lnTo>
                    <a:pt x="2061846" y="2607958"/>
                  </a:lnTo>
                  <a:lnTo>
                    <a:pt x="2073593" y="2612420"/>
                  </a:lnTo>
                  <a:lnTo>
                    <a:pt x="2080260" y="2614970"/>
                  </a:lnTo>
                  <a:lnTo>
                    <a:pt x="2082483" y="2616245"/>
                  </a:lnTo>
                  <a:lnTo>
                    <a:pt x="2083118" y="2616245"/>
                  </a:lnTo>
                  <a:lnTo>
                    <a:pt x="2086610" y="2618794"/>
                  </a:lnTo>
                  <a:lnTo>
                    <a:pt x="2088516" y="2619751"/>
                  </a:lnTo>
                  <a:lnTo>
                    <a:pt x="2090420" y="2621026"/>
                  </a:lnTo>
                  <a:lnTo>
                    <a:pt x="2095183" y="2622300"/>
                  </a:lnTo>
                  <a:lnTo>
                    <a:pt x="2100898" y="2622938"/>
                  </a:lnTo>
                  <a:lnTo>
                    <a:pt x="2106613" y="2622938"/>
                  </a:lnTo>
                  <a:lnTo>
                    <a:pt x="2112646" y="2622619"/>
                  </a:lnTo>
                  <a:lnTo>
                    <a:pt x="2118360" y="2621982"/>
                  </a:lnTo>
                  <a:lnTo>
                    <a:pt x="2124393" y="2620388"/>
                  </a:lnTo>
                  <a:lnTo>
                    <a:pt x="2129790" y="2618794"/>
                  </a:lnTo>
                  <a:lnTo>
                    <a:pt x="2135188" y="2616563"/>
                  </a:lnTo>
                  <a:lnTo>
                    <a:pt x="2139633" y="2614332"/>
                  </a:lnTo>
                  <a:lnTo>
                    <a:pt x="2143760" y="2612101"/>
                  </a:lnTo>
                  <a:lnTo>
                    <a:pt x="2146618" y="2609232"/>
                  </a:lnTo>
                  <a:lnTo>
                    <a:pt x="2147570" y="2607958"/>
                  </a:lnTo>
                  <a:lnTo>
                    <a:pt x="2148523" y="2606683"/>
                  </a:lnTo>
                  <a:lnTo>
                    <a:pt x="2148840" y="2605089"/>
                  </a:lnTo>
                  <a:lnTo>
                    <a:pt x="2148840" y="2604133"/>
                  </a:lnTo>
                  <a:lnTo>
                    <a:pt x="2148523" y="2602858"/>
                  </a:lnTo>
                  <a:lnTo>
                    <a:pt x="2148206" y="2601583"/>
                  </a:lnTo>
                  <a:lnTo>
                    <a:pt x="2146936" y="2600627"/>
                  </a:lnTo>
                  <a:lnTo>
                    <a:pt x="2145666" y="2599352"/>
                  </a:lnTo>
                  <a:lnTo>
                    <a:pt x="2141220" y="2596483"/>
                  </a:lnTo>
                  <a:lnTo>
                    <a:pt x="2136776" y="2593615"/>
                  </a:lnTo>
                  <a:lnTo>
                    <a:pt x="2131060" y="2591383"/>
                  </a:lnTo>
                  <a:lnTo>
                    <a:pt x="2125663" y="2588515"/>
                  </a:lnTo>
                  <a:lnTo>
                    <a:pt x="2112646" y="2583734"/>
                  </a:lnTo>
                  <a:lnTo>
                    <a:pt x="2098358" y="2579590"/>
                  </a:lnTo>
                  <a:lnTo>
                    <a:pt x="2083436" y="2575766"/>
                  </a:lnTo>
                  <a:lnTo>
                    <a:pt x="2067878" y="2572259"/>
                  </a:lnTo>
                  <a:lnTo>
                    <a:pt x="2052638" y="2569710"/>
                  </a:lnTo>
                  <a:lnTo>
                    <a:pt x="2038033" y="2567479"/>
                  </a:lnTo>
                  <a:lnTo>
                    <a:pt x="2018666" y="2565566"/>
                  </a:lnTo>
                  <a:lnTo>
                    <a:pt x="1998980" y="2564291"/>
                  </a:lnTo>
                  <a:lnTo>
                    <a:pt x="1998980" y="2546123"/>
                  </a:lnTo>
                  <a:lnTo>
                    <a:pt x="1998663" y="2545167"/>
                  </a:lnTo>
                  <a:lnTo>
                    <a:pt x="1997710" y="2543892"/>
                  </a:lnTo>
                  <a:lnTo>
                    <a:pt x="1996758" y="2542936"/>
                  </a:lnTo>
                  <a:lnTo>
                    <a:pt x="1995170" y="2542299"/>
                  </a:lnTo>
                  <a:lnTo>
                    <a:pt x="1992630" y="2541342"/>
                  </a:lnTo>
                  <a:lnTo>
                    <a:pt x="1990726" y="2540705"/>
                  </a:lnTo>
                  <a:lnTo>
                    <a:pt x="1987868" y="2540705"/>
                  </a:lnTo>
                  <a:lnTo>
                    <a:pt x="1985328" y="2540386"/>
                  </a:lnTo>
                  <a:lnTo>
                    <a:pt x="1938656" y="2540386"/>
                  </a:lnTo>
                  <a:close/>
                  <a:moveTo>
                    <a:pt x="1959293" y="2522537"/>
                  </a:moveTo>
                  <a:lnTo>
                    <a:pt x="1982788" y="2522856"/>
                  </a:lnTo>
                  <a:lnTo>
                    <a:pt x="2005966" y="2523493"/>
                  </a:lnTo>
                  <a:lnTo>
                    <a:pt x="2028826" y="2524450"/>
                  </a:lnTo>
                  <a:lnTo>
                    <a:pt x="2051368" y="2526043"/>
                  </a:lnTo>
                  <a:lnTo>
                    <a:pt x="2073910" y="2527637"/>
                  </a:lnTo>
                  <a:lnTo>
                    <a:pt x="2095500" y="2529868"/>
                  </a:lnTo>
                  <a:lnTo>
                    <a:pt x="2116773" y="2532737"/>
                  </a:lnTo>
                  <a:lnTo>
                    <a:pt x="2137728" y="2535605"/>
                  </a:lnTo>
                  <a:lnTo>
                    <a:pt x="2158048" y="2538793"/>
                  </a:lnTo>
                  <a:lnTo>
                    <a:pt x="2177733" y="2542299"/>
                  </a:lnTo>
                  <a:lnTo>
                    <a:pt x="2197100" y="2546123"/>
                  </a:lnTo>
                  <a:lnTo>
                    <a:pt x="2215516" y="2550586"/>
                  </a:lnTo>
                  <a:lnTo>
                    <a:pt x="2233613" y="2555367"/>
                  </a:lnTo>
                  <a:lnTo>
                    <a:pt x="2251076" y="2560148"/>
                  </a:lnTo>
                  <a:lnTo>
                    <a:pt x="2267586" y="2565247"/>
                  </a:lnTo>
                  <a:lnTo>
                    <a:pt x="2283778" y="2570666"/>
                  </a:lnTo>
                  <a:lnTo>
                    <a:pt x="2298700" y="2576403"/>
                  </a:lnTo>
                  <a:lnTo>
                    <a:pt x="2313306" y="2582140"/>
                  </a:lnTo>
                  <a:lnTo>
                    <a:pt x="2326640" y="2588515"/>
                  </a:lnTo>
                  <a:lnTo>
                    <a:pt x="2339658" y="2594889"/>
                  </a:lnTo>
                  <a:lnTo>
                    <a:pt x="2351723" y="2601583"/>
                  </a:lnTo>
                  <a:lnTo>
                    <a:pt x="2362518" y="2608914"/>
                  </a:lnTo>
                  <a:lnTo>
                    <a:pt x="2372996" y="2615607"/>
                  </a:lnTo>
                  <a:lnTo>
                    <a:pt x="2381886" y="2622938"/>
                  </a:lnTo>
                  <a:lnTo>
                    <a:pt x="2390140" y="2630587"/>
                  </a:lnTo>
                  <a:lnTo>
                    <a:pt x="2397443" y="2638237"/>
                  </a:lnTo>
                  <a:lnTo>
                    <a:pt x="2403793" y="2645568"/>
                  </a:lnTo>
                  <a:lnTo>
                    <a:pt x="2406016" y="2649711"/>
                  </a:lnTo>
                  <a:lnTo>
                    <a:pt x="2408873" y="2653855"/>
                  </a:lnTo>
                  <a:lnTo>
                    <a:pt x="2410778" y="2657998"/>
                  </a:lnTo>
                  <a:lnTo>
                    <a:pt x="2412683" y="2661823"/>
                  </a:lnTo>
                  <a:lnTo>
                    <a:pt x="2414270" y="2665967"/>
                  </a:lnTo>
                  <a:lnTo>
                    <a:pt x="2415540" y="2670110"/>
                  </a:lnTo>
                  <a:lnTo>
                    <a:pt x="2416810" y="2674254"/>
                  </a:lnTo>
                  <a:lnTo>
                    <a:pt x="2417446" y="2678397"/>
                  </a:lnTo>
                  <a:lnTo>
                    <a:pt x="2417763" y="2682541"/>
                  </a:lnTo>
                  <a:lnTo>
                    <a:pt x="2417763" y="2686684"/>
                  </a:lnTo>
                  <a:lnTo>
                    <a:pt x="2417763" y="2691147"/>
                  </a:lnTo>
                  <a:lnTo>
                    <a:pt x="2417446" y="2694971"/>
                  </a:lnTo>
                  <a:lnTo>
                    <a:pt x="2416810" y="2699434"/>
                  </a:lnTo>
                  <a:lnTo>
                    <a:pt x="2415540" y="2703896"/>
                  </a:lnTo>
                  <a:lnTo>
                    <a:pt x="2414270" y="2707721"/>
                  </a:lnTo>
                  <a:lnTo>
                    <a:pt x="2412683" y="2711864"/>
                  </a:lnTo>
                  <a:lnTo>
                    <a:pt x="2410778" y="2716008"/>
                  </a:lnTo>
                  <a:lnTo>
                    <a:pt x="2408873" y="2720151"/>
                  </a:lnTo>
                  <a:lnTo>
                    <a:pt x="2406016" y="2723976"/>
                  </a:lnTo>
                  <a:lnTo>
                    <a:pt x="2403793" y="2728120"/>
                  </a:lnTo>
                  <a:lnTo>
                    <a:pt x="2397443" y="2735769"/>
                  </a:lnTo>
                  <a:lnTo>
                    <a:pt x="2390140" y="2743419"/>
                  </a:lnTo>
                  <a:lnTo>
                    <a:pt x="2381886" y="2751068"/>
                  </a:lnTo>
                  <a:lnTo>
                    <a:pt x="2372996" y="2758080"/>
                  </a:lnTo>
                  <a:lnTo>
                    <a:pt x="2362518" y="2765093"/>
                  </a:lnTo>
                  <a:lnTo>
                    <a:pt x="2351723" y="2772105"/>
                  </a:lnTo>
                  <a:lnTo>
                    <a:pt x="2339658" y="2778798"/>
                  </a:lnTo>
                  <a:lnTo>
                    <a:pt x="2326640" y="2785173"/>
                  </a:lnTo>
                  <a:lnTo>
                    <a:pt x="2313306" y="2791229"/>
                  </a:lnTo>
                  <a:lnTo>
                    <a:pt x="2298700" y="2797284"/>
                  </a:lnTo>
                  <a:lnTo>
                    <a:pt x="2283778" y="2803340"/>
                  </a:lnTo>
                  <a:lnTo>
                    <a:pt x="2267586" y="2808440"/>
                  </a:lnTo>
                  <a:lnTo>
                    <a:pt x="2251076" y="2813540"/>
                  </a:lnTo>
                  <a:lnTo>
                    <a:pt x="2233613" y="2818640"/>
                  </a:lnTo>
                  <a:lnTo>
                    <a:pt x="2215516" y="2823102"/>
                  </a:lnTo>
                  <a:lnTo>
                    <a:pt x="2197100" y="2827245"/>
                  </a:lnTo>
                  <a:lnTo>
                    <a:pt x="2177733" y="2831389"/>
                  </a:lnTo>
                  <a:lnTo>
                    <a:pt x="2158048" y="2834895"/>
                  </a:lnTo>
                  <a:lnTo>
                    <a:pt x="2137728" y="2838401"/>
                  </a:lnTo>
                  <a:lnTo>
                    <a:pt x="2116773" y="2841270"/>
                  </a:lnTo>
                  <a:lnTo>
                    <a:pt x="2095500" y="2844138"/>
                  </a:lnTo>
                  <a:lnTo>
                    <a:pt x="2073910" y="2846051"/>
                  </a:lnTo>
                  <a:lnTo>
                    <a:pt x="2051368" y="2847963"/>
                  </a:lnTo>
                  <a:lnTo>
                    <a:pt x="2028826" y="2849238"/>
                  </a:lnTo>
                  <a:lnTo>
                    <a:pt x="2005966" y="2850513"/>
                  </a:lnTo>
                  <a:lnTo>
                    <a:pt x="1982788" y="2851150"/>
                  </a:lnTo>
                  <a:lnTo>
                    <a:pt x="1959293" y="2851150"/>
                  </a:lnTo>
                  <a:lnTo>
                    <a:pt x="1935480" y="2851150"/>
                  </a:lnTo>
                  <a:lnTo>
                    <a:pt x="1912303" y="2850513"/>
                  </a:lnTo>
                  <a:lnTo>
                    <a:pt x="1889443" y="2849238"/>
                  </a:lnTo>
                  <a:lnTo>
                    <a:pt x="1866900" y="2847963"/>
                  </a:lnTo>
                  <a:lnTo>
                    <a:pt x="1844358" y="2846051"/>
                  </a:lnTo>
                  <a:lnTo>
                    <a:pt x="1822768" y="2844138"/>
                  </a:lnTo>
                  <a:lnTo>
                    <a:pt x="1801496" y="2841270"/>
                  </a:lnTo>
                  <a:lnTo>
                    <a:pt x="1780540" y="2838401"/>
                  </a:lnTo>
                  <a:lnTo>
                    <a:pt x="1760220" y="2834895"/>
                  </a:lnTo>
                  <a:lnTo>
                    <a:pt x="1740536" y="2831389"/>
                  </a:lnTo>
                  <a:lnTo>
                    <a:pt x="1721168" y="2827245"/>
                  </a:lnTo>
                  <a:lnTo>
                    <a:pt x="1702753" y="2823102"/>
                  </a:lnTo>
                  <a:lnTo>
                    <a:pt x="1684656" y="2818640"/>
                  </a:lnTo>
                  <a:lnTo>
                    <a:pt x="1667193" y="2813540"/>
                  </a:lnTo>
                  <a:lnTo>
                    <a:pt x="1650683" y="2808440"/>
                  </a:lnTo>
                  <a:lnTo>
                    <a:pt x="1634490" y="2803340"/>
                  </a:lnTo>
                  <a:lnTo>
                    <a:pt x="1619568" y="2797284"/>
                  </a:lnTo>
                  <a:lnTo>
                    <a:pt x="1604963" y="2791229"/>
                  </a:lnTo>
                  <a:lnTo>
                    <a:pt x="1591628" y="2785173"/>
                  </a:lnTo>
                  <a:lnTo>
                    <a:pt x="1578610" y="2778798"/>
                  </a:lnTo>
                  <a:lnTo>
                    <a:pt x="1566863" y="2772105"/>
                  </a:lnTo>
                  <a:lnTo>
                    <a:pt x="1555750" y="2765093"/>
                  </a:lnTo>
                  <a:lnTo>
                    <a:pt x="1545273" y="2758080"/>
                  </a:lnTo>
                  <a:lnTo>
                    <a:pt x="1536383" y="2751068"/>
                  </a:lnTo>
                  <a:lnTo>
                    <a:pt x="1528128" y="2743419"/>
                  </a:lnTo>
                  <a:lnTo>
                    <a:pt x="1520826" y="2735769"/>
                  </a:lnTo>
                  <a:lnTo>
                    <a:pt x="1514793" y="2728120"/>
                  </a:lnTo>
                  <a:lnTo>
                    <a:pt x="1511936" y="2723976"/>
                  </a:lnTo>
                  <a:lnTo>
                    <a:pt x="1509396" y="2720151"/>
                  </a:lnTo>
                  <a:lnTo>
                    <a:pt x="1507490" y="2716008"/>
                  </a:lnTo>
                  <a:lnTo>
                    <a:pt x="1505586" y="2711864"/>
                  </a:lnTo>
                  <a:lnTo>
                    <a:pt x="1503998" y="2707721"/>
                  </a:lnTo>
                  <a:lnTo>
                    <a:pt x="1502410" y="2703896"/>
                  </a:lnTo>
                  <a:lnTo>
                    <a:pt x="1501776" y="2699434"/>
                  </a:lnTo>
                  <a:lnTo>
                    <a:pt x="1500823" y="2694971"/>
                  </a:lnTo>
                  <a:lnTo>
                    <a:pt x="1500506" y="2691147"/>
                  </a:lnTo>
                  <a:lnTo>
                    <a:pt x="1500188" y="2686684"/>
                  </a:lnTo>
                  <a:lnTo>
                    <a:pt x="1500506" y="2682541"/>
                  </a:lnTo>
                  <a:lnTo>
                    <a:pt x="1500823" y="2678397"/>
                  </a:lnTo>
                  <a:lnTo>
                    <a:pt x="1501776" y="2674254"/>
                  </a:lnTo>
                  <a:lnTo>
                    <a:pt x="1502410" y="2670110"/>
                  </a:lnTo>
                  <a:lnTo>
                    <a:pt x="1503998" y="2665967"/>
                  </a:lnTo>
                  <a:lnTo>
                    <a:pt x="1505586" y="2661823"/>
                  </a:lnTo>
                  <a:lnTo>
                    <a:pt x="1507490" y="2657998"/>
                  </a:lnTo>
                  <a:lnTo>
                    <a:pt x="1509396" y="2653855"/>
                  </a:lnTo>
                  <a:lnTo>
                    <a:pt x="1511936" y="2649711"/>
                  </a:lnTo>
                  <a:lnTo>
                    <a:pt x="1514793" y="2645568"/>
                  </a:lnTo>
                  <a:lnTo>
                    <a:pt x="1520826" y="2638237"/>
                  </a:lnTo>
                  <a:lnTo>
                    <a:pt x="1528128" y="2630587"/>
                  </a:lnTo>
                  <a:lnTo>
                    <a:pt x="1536383" y="2622938"/>
                  </a:lnTo>
                  <a:lnTo>
                    <a:pt x="1545273" y="2615607"/>
                  </a:lnTo>
                  <a:lnTo>
                    <a:pt x="1555750" y="2608914"/>
                  </a:lnTo>
                  <a:lnTo>
                    <a:pt x="1566863" y="2601583"/>
                  </a:lnTo>
                  <a:lnTo>
                    <a:pt x="1578610" y="2594889"/>
                  </a:lnTo>
                  <a:lnTo>
                    <a:pt x="1591628" y="2588515"/>
                  </a:lnTo>
                  <a:lnTo>
                    <a:pt x="1604963" y="2582140"/>
                  </a:lnTo>
                  <a:lnTo>
                    <a:pt x="1619568" y="2576403"/>
                  </a:lnTo>
                  <a:lnTo>
                    <a:pt x="1634490" y="2570666"/>
                  </a:lnTo>
                  <a:lnTo>
                    <a:pt x="1650683" y="2565247"/>
                  </a:lnTo>
                  <a:lnTo>
                    <a:pt x="1667193" y="2560148"/>
                  </a:lnTo>
                  <a:lnTo>
                    <a:pt x="1684656" y="2555367"/>
                  </a:lnTo>
                  <a:lnTo>
                    <a:pt x="1702753" y="2550586"/>
                  </a:lnTo>
                  <a:lnTo>
                    <a:pt x="1721168" y="2546123"/>
                  </a:lnTo>
                  <a:lnTo>
                    <a:pt x="1740536" y="2542299"/>
                  </a:lnTo>
                  <a:lnTo>
                    <a:pt x="1760220" y="2538793"/>
                  </a:lnTo>
                  <a:lnTo>
                    <a:pt x="1780540" y="2535605"/>
                  </a:lnTo>
                  <a:lnTo>
                    <a:pt x="1801496" y="2532737"/>
                  </a:lnTo>
                  <a:lnTo>
                    <a:pt x="1822768" y="2529868"/>
                  </a:lnTo>
                  <a:lnTo>
                    <a:pt x="1844358" y="2527637"/>
                  </a:lnTo>
                  <a:lnTo>
                    <a:pt x="1866900" y="2526043"/>
                  </a:lnTo>
                  <a:lnTo>
                    <a:pt x="1889443" y="2524450"/>
                  </a:lnTo>
                  <a:lnTo>
                    <a:pt x="1912303" y="2523493"/>
                  </a:lnTo>
                  <a:lnTo>
                    <a:pt x="1935480" y="2522856"/>
                  </a:lnTo>
                  <a:lnTo>
                    <a:pt x="1959293" y="2522537"/>
                  </a:lnTo>
                  <a:close/>
                  <a:moveTo>
                    <a:pt x="2854584" y="2507933"/>
                  </a:moveTo>
                  <a:lnTo>
                    <a:pt x="2854584" y="2625091"/>
                  </a:lnTo>
                  <a:lnTo>
                    <a:pt x="2873946" y="2630488"/>
                  </a:lnTo>
                  <a:lnTo>
                    <a:pt x="2893626" y="2636203"/>
                  </a:lnTo>
                  <a:lnTo>
                    <a:pt x="2914258" y="2640966"/>
                  </a:lnTo>
                  <a:lnTo>
                    <a:pt x="2935524" y="2645728"/>
                  </a:lnTo>
                  <a:lnTo>
                    <a:pt x="2935524" y="2529523"/>
                  </a:lnTo>
                  <a:lnTo>
                    <a:pt x="2914258" y="2524761"/>
                  </a:lnTo>
                  <a:lnTo>
                    <a:pt x="2893626" y="2519363"/>
                  </a:lnTo>
                  <a:lnTo>
                    <a:pt x="2873946" y="2513965"/>
                  </a:lnTo>
                  <a:lnTo>
                    <a:pt x="2854584" y="2507933"/>
                  </a:lnTo>
                  <a:close/>
                  <a:moveTo>
                    <a:pt x="2692385" y="2444750"/>
                  </a:moveTo>
                  <a:lnTo>
                    <a:pt x="2692385" y="2542223"/>
                  </a:lnTo>
                  <a:lnTo>
                    <a:pt x="2695241" y="2545081"/>
                  </a:lnTo>
                  <a:lnTo>
                    <a:pt x="2698098" y="2548256"/>
                  </a:lnTo>
                  <a:lnTo>
                    <a:pt x="2705399" y="2554923"/>
                  </a:lnTo>
                  <a:lnTo>
                    <a:pt x="2714921" y="2561591"/>
                  </a:lnTo>
                  <a:lnTo>
                    <a:pt x="2725078" y="2568576"/>
                  </a:lnTo>
                  <a:lnTo>
                    <a:pt x="2737140" y="2576196"/>
                  </a:lnTo>
                  <a:lnTo>
                    <a:pt x="2748884" y="2582863"/>
                  </a:lnTo>
                  <a:lnTo>
                    <a:pt x="2761581" y="2589213"/>
                  </a:lnTo>
                  <a:lnTo>
                    <a:pt x="2773325" y="2595246"/>
                  </a:lnTo>
                  <a:lnTo>
                    <a:pt x="2773325" y="2486343"/>
                  </a:lnTo>
                  <a:lnTo>
                    <a:pt x="2758407" y="2480628"/>
                  </a:lnTo>
                  <a:lnTo>
                    <a:pt x="2744441" y="2475230"/>
                  </a:lnTo>
                  <a:lnTo>
                    <a:pt x="2732379" y="2469198"/>
                  </a:lnTo>
                  <a:lnTo>
                    <a:pt x="2721269" y="2464118"/>
                  </a:lnTo>
                  <a:lnTo>
                    <a:pt x="2712064" y="2458720"/>
                  </a:lnTo>
                  <a:lnTo>
                    <a:pt x="2704446" y="2453958"/>
                  </a:lnTo>
                  <a:lnTo>
                    <a:pt x="2697781" y="2449195"/>
                  </a:lnTo>
                  <a:lnTo>
                    <a:pt x="2692385" y="2444750"/>
                  </a:lnTo>
                  <a:close/>
                  <a:moveTo>
                    <a:pt x="3744614" y="2439353"/>
                  </a:moveTo>
                  <a:lnTo>
                    <a:pt x="3737949" y="2444433"/>
                  </a:lnTo>
                  <a:lnTo>
                    <a:pt x="3730648" y="2449195"/>
                  </a:lnTo>
                  <a:lnTo>
                    <a:pt x="3722713" y="2454275"/>
                  </a:lnTo>
                  <a:lnTo>
                    <a:pt x="3715095" y="2459038"/>
                  </a:lnTo>
                  <a:lnTo>
                    <a:pt x="3706524" y="2462848"/>
                  </a:lnTo>
                  <a:lnTo>
                    <a:pt x="3698907" y="2466975"/>
                  </a:lnTo>
                  <a:lnTo>
                    <a:pt x="3691289" y="2470468"/>
                  </a:lnTo>
                  <a:lnTo>
                    <a:pt x="3683671" y="2473325"/>
                  </a:lnTo>
                  <a:lnTo>
                    <a:pt x="3683671" y="2592706"/>
                  </a:lnTo>
                  <a:lnTo>
                    <a:pt x="3692558" y="2588578"/>
                  </a:lnTo>
                  <a:lnTo>
                    <a:pt x="3701128" y="2583816"/>
                  </a:lnTo>
                  <a:lnTo>
                    <a:pt x="3709381" y="2579053"/>
                  </a:lnTo>
                  <a:lnTo>
                    <a:pt x="3717634" y="2573973"/>
                  </a:lnTo>
                  <a:lnTo>
                    <a:pt x="3725252" y="2568258"/>
                  </a:lnTo>
                  <a:lnTo>
                    <a:pt x="3732235" y="2563178"/>
                  </a:lnTo>
                  <a:lnTo>
                    <a:pt x="3738901" y="2557781"/>
                  </a:lnTo>
                  <a:lnTo>
                    <a:pt x="3744614" y="2553018"/>
                  </a:lnTo>
                  <a:lnTo>
                    <a:pt x="3744614" y="2439353"/>
                  </a:lnTo>
                  <a:close/>
                  <a:moveTo>
                    <a:pt x="3151360" y="2322195"/>
                  </a:moveTo>
                  <a:lnTo>
                    <a:pt x="3151360" y="2437130"/>
                  </a:lnTo>
                  <a:lnTo>
                    <a:pt x="3174848" y="2437765"/>
                  </a:lnTo>
                  <a:lnTo>
                    <a:pt x="3198972" y="2437765"/>
                  </a:lnTo>
                  <a:lnTo>
                    <a:pt x="3215477" y="2437765"/>
                  </a:lnTo>
                  <a:lnTo>
                    <a:pt x="3231983" y="2437448"/>
                  </a:lnTo>
                  <a:lnTo>
                    <a:pt x="3231983" y="2322512"/>
                  </a:lnTo>
                  <a:lnTo>
                    <a:pt x="3198972" y="2323147"/>
                  </a:lnTo>
                  <a:lnTo>
                    <a:pt x="3174848" y="2323147"/>
                  </a:lnTo>
                  <a:lnTo>
                    <a:pt x="3151360" y="2322195"/>
                  </a:lnTo>
                  <a:close/>
                  <a:moveTo>
                    <a:pt x="3815080" y="2317750"/>
                  </a:moveTo>
                  <a:lnTo>
                    <a:pt x="3816033" y="2325370"/>
                  </a:lnTo>
                  <a:lnTo>
                    <a:pt x="3816350" y="2332673"/>
                  </a:lnTo>
                  <a:lnTo>
                    <a:pt x="3816350" y="2483803"/>
                  </a:lnTo>
                  <a:lnTo>
                    <a:pt x="3816033" y="2484438"/>
                  </a:lnTo>
                  <a:lnTo>
                    <a:pt x="3815398" y="2493010"/>
                  </a:lnTo>
                  <a:lnTo>
                    <a:pt x="3814763" y="2498408"/>
                  </a:lnTo>
                  <a:lnTo>
                    <a:pt x="3813493" y="2504123"/>
                  </a:lnTo>
                  <a:lnTo>
                    <a:pt x="3811906" y="2509520"/>
                  </a:lnTo>
                  <a:lnTo>
                    <a:pt x="3810319" y="2514600"/>
                  </a:lnTo>
                  <a:lnTo>
                    <a:pt x="3808097" y="2520316"/>
                  </a:lnTo>
                  <a:lnTo>
                    <a:pt x="3805558" y="2525713"/>
                  </a:lnTo>
                  <a:lnTo>
                    <a:pt x="3803019" y="2530793"/>
                  </a:lnTo>
                  <a:lnTo>
                    <a:pt x="3799844" y="2536508"/>
                  </a:lnTo>
                  <a:lnTo>
                    <a:pt x="3796036" y="2541588"/>
                  </a:lnTo>
                  <a:lnTo>
                    <a:pt x="3792226" y="2546668"/>
                  </a:lnTo>
                  <a:lnTo>
                    <a:pt x="3788418" y="2551748"/>
                  </a:lnTo>
                  <a:lnTo>
                    <a:pt x="3783974" y="2556828"/>
                  </a:lnTo>
                  <a:lnTo>
                    <a:pt x="3779212" y="2561591"/>
                  </a:lnTo>
                  <a:lnTo>
                    <a:pt x="3774134" y="2566671"/>
                  </a:lnTo>
                  <a:lnTo>
                    <a:pt x="3768420" y="2571433"/>
                  </a:lnTo>
                  <a:lnTo>
                    <a:pt x="3763024" y="2576513"/>
                  </a:lnTo>
                  <a:lnTo>
                    <a:pt x="3750963" y="2586038"/>
                  </a:lnTo>
                  <a:lnTo>
                    <a:pt x="3737314" y="2595246"/>
                  </a:lnTo>
                  <a:lnTo>
                    <a:pt x="3722713" y="2604136"/>
                  </a:lnTo>
                  <a:lnTo>
                    <a:pt x="3707477" y="2613026"/>
                  </a:lnTo>
                  <a:lnTo>
                    <a:pt x="3690971" y="2621281"/>
                  </a:lnTo>
                  <a:lnTo>
                    <a:pt x="3673513" y="2628901"/>
                  </a:lnTo>
                  <a:lnTo>
                    <a:pt x="3655103" y="2636838"/>
                  </a:lnTo>
                  <a:lnTo>
                    <a:pt x="3635424" y="2644458"/>
                  </a:lnTo>
                  <a:lnTo>
                    <a:pt x="3615109" y="2651443"/>
                  </a:lnTo>
                  <a:lnTo>
                    <a:pt x="3593842" y="2658111"/>
                  </a:lnTo>
                  <a:lnTo>
                    <a:pt x="3571941" y="2664461"/>
                  </a:lnTo>
                  <a:lnTo>
                    <a:pt x="3549087" y="2670493"/>
                  </a:lnTo>
                  <a:lnTo>
                    <a:pt x="3525281" y="2675891"/>
                  </a:lnTo>
                  <a:lnTo>
                    <a:pt x="3501157" y="2680971"/>
                  </a:lnTo>
                  <a:lnTo>
                    <a:pt x="3476082" y="2685733"/>
                  </a:lnTo>
                  <a:lnTo>
                    <a:pt x="3450371" y="2689861"/>
                  </a:lnTo>
                  <a:lnTo>
                    <a:pt x="3424343" y="2693671"/>
                  </a:lnTo>
                  <a:lnTo>
                    <a:pt x="3397680" y="2697163"/>
                  </a:lnTo>
                  <a:lnTo>
                    <a:pt x="3370065" y="2700021"/>
                  </a:lnTo>
                  <a:lnTo>
                    <a:pt x="3341815" y="2702561"/>
                  </a:lnTo>
                  <a:lnTo>
                    <a:pt x="3313565" y="2704466"/>
                  </a:lnTo>
                  <a:lnTo>
                    <a:pt x="3284680" y="2705736"/>
                  </a:lnTo>
                  <a:lnTo>
                    <a:pt x="3255478" y="2706371"/>
                  </a:lnTo>
                  <a:lnTo>
                    <a:pt x="3225959" y="2706688"/>
                  </a:lnTo>
                  <a:lnTo>
                    <a:pt x="3195487" y="2706371"/>
                  </a:lnTo>
                  <a:lnTo>
                    <a:pt x="3165650" y="2705736"/>
                  </a:lnTo>
                  <a:lnTo>
                    <a:pt x="3136130" y="2704148"/>
                  </a:lnTo>
                  <a:lnTo>
                    <a:pt x="3106928" y="2701926"/>
                  </a:lnTo>
                  <a:lnTo>
                    <a:pt x="3078678" y="2699703"/>
                  </a:lnTo>
                  <a:lnTo>
                    <a:pt x="3050428" y="2696528"/>
                  </a:lnTo>
                  <a:lnTo>
                    <a:pt x="3022813" y="2693353"/>
                  </a:lnTo>
                  <a:lnTo>
                    <a:pt x="2996150" y="2688908"/>
                  </a:lnTo>
                  <a:lnTo>
                    <a:pt x="2970122" y="2684781"/>
                  </a:lnTo>
                  <a:lnTo>
                    <a:pt x="2944729" y="2680018"/>
                  </a:lnTo>
                  <a:lnTo>
                    <a:pt x="2919971" y="2674303"/>
                  </a:lnTo>
                  <a:lnTo>
                    <a:pt x="2895847" y="2668588"/>
                  </a:lnTo>
                  <a:lnTo>
                    <a:pt x="2872994" y="2662556"/>
                  </a:lnTo>
                  <a:lnTo>
                    <a:pt x="2850775" y="2655888"/>
                  </a:lnTo>
                  <a:lnTo>
                    <a:pt x="2829190" y="2648903"/>
                  </a:lnTo>
                  <a:lnTo>
                    <a:pt x="2808876" y="2641601"/>
                  </a:lnTo>
                  <a:lnTo>
                    <a:pt x="2789196" y="2633663"/>
                  </a:lnTo>
                  <a:lnTo>
                    <a:pt x="2770469" y="2625408"/>
                  </a:lnTo>
                  <a:lnTo>
                    <a:pt x="2753328" y="2617153"/>
                  </a:lnTo>
                  <a:lnTo>
                    <a:pt x="2736823" y="2608581"/>
                  </a:lnTo>
                  <a:lnTo>
                    <a:pt x="2721269" y="2599373"/>
                  </a:lnTo>
                  <a:lnTo>
                    <a:pt x="2706986" y="2590483"/>
                  </a:lnTo>
                  <a:lnTo>
                    <a:pt x="2693972" y="2580641"/>
                  </a:lnTo>
                  <a:lnTo>
                    <a:pt x="2688258" y="2575878"/>
                  </a:lnTo>
                  <a:lnTo>
                    <a:pt x="2682227" y="2570798"/>
                  </a:lnTo>
                  <a:lnTo>
                    <a:pt x="2676831" y="2566036"/>
                  </a:lnTo>
                  <a:lnTo>
                    <a:pt x="2671753" y="2560956"/>
                  </a:lnTo>
                  <a:lnTo>
                    <a:pt x="2666991" y="2555558"/>
                  </a:lnTo>
                  <a:lnTo>
                    <a:pt x="2662548" y="2550161"/>
                  </a:lnTo>
                  <a:lnTo>
                    <a:pt x="2658104" y="2545081"/>
                  </a:lnTo>
                  <a:lnTo>
                    <a:pt x="2654612" y="2540001"/>
                  </a:lnTo>
                  <a:lnTo>
                    <a:pt x="2651121" y="2534286"/>
                  </a:lnTo>
                  <a:lnTo>
                    <a:pt x="2647947" y="2528888"/>
                  </a:lnTo>
                  <a:lnTo>
                    <a:pt x="2645090" y="2523808"/>
                  </a:lnTo>
                  <a:lnTo>
                    <a:pt x="2642868" y="2518093"/>
                  </a:lnTo>
                  <a:lnTo>
                    <a:pt x="2640329" y="2512695"/>
                  </a:lnTo>
                  <a:lnTo>
                    <a:pt x="2638742" y="2506663"/>
                  </a:lnTo>
                  <a:lnTo>
                    <a:pt x="2637789" y="2501265"/>
                  </a:lnTo>
                  <a:lnTo>
                    <a:pt x="2636520" y="2495868"/>
                  </a:lnTo>
                  <a:lnTo>
                    <a:pt x="2636202" y="2489835"/>
                  </a:lnTo>
                  <a:lnTo>
                    <a:pt x="2635885" y="2484438"/>
                  </a:lnTo>
                  <a:lnTo>
                    <a:pt x="2635250" y="2484438"/>
                  </a:lnTo>
                  <a:lnTo>
                    <a:pt x="2635250" y="2375535"/>
                  </a:lnTo>
                  <a:lnTo>
                    <a:pt x="2646360" y="2383790"/>
                  </a:lnTo>
                  <a:lnTo>
                    <a:pt x="2657786" y="2392045"/>
                  </a:lnTo>
                  <a:lnTo>
                    <a:pt x="2670166" y="2399983"/>
                  </a:lnTo>
                  <a:lnTo>
                    <a:pt x="2683180" y="2407285"/>
                  </a:lnTo>
                  <a:lnTo>
                    <a:pt x="2696511" y="2414905"/>
                  </a:lnTo>
                  <a:lnTo>
                    <a:pt x="2710160" y="2421890"/>
                  </a:lnTo>
                  <a:lnTo>
                    <a:pt x="2724761" y="2429193"/>
                  </a:lnTo>
                  <a:lnTo>
                    <a:pt x="2740314" y="2435860"/>
                  </a:lnTo>
                  <a:lnTo>
                    <a:pt x="2755550" y="2442210"/>
                  </a:lnTo>
                  <a:lnTo>
                    <a:pt x="2771738" y="2448243"/>
                  </a:lnTo>
                  <a:lnTo>
                    <a:pt x="2788244" y="2453958"/>
                  </a:lnTo>
                  <a:lnTo>
                    <a:pt x="2805384" y="2459673"/>
                  </a:lnTo>
                  <a:lnTo>
                    <a:pt x="2822525" y="2465070"/>
                  </a:lnTo>
                  <a:lnTo>
                    <a:pt x="2840300" y="2470150"/>
                  </a:lnTo>
                  <a:lnTo>
                    <a:pt x="2858393" y="2474913"/>
                  </a:lnTo>
                  <a:lnTo>
                    <a:pt x="2877120" y="2479675"/>
                  </a:lnTo>
                  <a:lnTo>
                    <a:pt x="2895530" y="2483803"/>
                  </a:lnTo>
                  <a:lnTo>
                    <a:pt x="2914892" y="2487930"/>
                  </a:lnTo>
                  <a:lnTo>
                    <a:pt x="2934255" y="2491423"/>
                  </a:lnTo>
                  <a:lnTo>
                    <a:pt x="2953617" y="2494915"/>
                  </a:lnTo>
                  <a:lnTo>
                    <a:pt x="2973614" y="2498090"/>
                  </a:lnTo>
                  <a:lnTo>
                    <a:pt x="2993294" y="2501265"/>
                  </a:lnTo>
                  <a:lnTo>
                    <a:pt x="3013926" y="2503488"/>
                  </a:lnTo>
                  <a:lnTo>
                    <a:pt x="3033923" y="2506028"/>
                  </a:lnTo>
                  <a:lnTo>
                    <a:pt x="3054555" y="2508250"/>
                  </a:lnTo>
                  <a:lnTo>
                    <a:pt x="3074869" y="2509838"/>
                  </a:lnTo>
                  <a:lnTo>
                    <a:pt x="3095819" y="2511425"/>
                  </a:lnTo>
                  <a:lnTo>
                    <a:pt x="3116451" y="2512695"/>
                  </a:lnTo>
                  <a:lnTo>
                    <a:pt x="3137400" y="2513965"/>
                  </a:lnTo>
                  <a:lnTo>
                    <a:pt x="3158032" y="2514600"/>
                  </a:lnTo>
                  <a:lnTo>
                    <a:pt x="3178981" y="2514918"/>
                  </a:lnTo>
                  <a:lnTo>
                    <a:pt x="3199613" y="2514918"/>
                  </a:lnTo>
                  <a:lnTo>
                    <a:pt x="3224372" y="2514918"/>
                  </a:lnTo>
                  <a:lnTo>
                    <a:pt x="3249765" y="2514283"/>
                  </a:lnTo>
                  <a:lnTo>
                    <a:pt x="3274523" y="2513330"/>
                  </a:lnTo>
                  <a:lnTo>
                    <a:pt x="3299282" y="2511743"/>
                  </a:lnTo>
                  <a:lnTo>
                    <a:pt x="3324040" y="2510473"/>
                  </a:lnTo>
                  <a:lnTo>
                    <a:pt x="3348481" y="2507933"/>
                  </a:lnTo>
                  <a:lnTo>
                    <a:pt x="3372922" y="2505710"/>
                  </a:lnTo>
                  <a:lnTo>
                    <a:pt x="3397680" y="2502535"/>
                  </a:lnTo>
                  <a:lnTo>
                    <a:pt x="3421486" y="2499360"/>
                  </a:lnTo>
                  <a:lnTo>
                    <a:pt x="3445292" y="2495233"/>
                  </a:lnTo>
                  <a:lnTo>
                    <a:pt x="3468464" y="2491423"/>
                  </a:lnTo>
                  <a:lnTo>
                    <a:pt x="3491635" y="2486978"/>
                  </a:lnTo>
                  <a:lnTo>
                    <a:pt x="3514171" y="2481898"/>
                  </a:lnTo>
                  <a:lnTo>
                    <a:pt x="3536390" y="2476818"/>
                  </a:lnTo>
                  <a:lnTo>
                    <a:pt x="3557974" y="2471420"/>
                  </a:lnTo>
                  <a:lnTo>
                    <a:pt x="3579241" y="2465070"/>
                  </a:lnTo>
                  <a:lnTo>
                    <a:pt x="3599873" y="2458720"/>
                  </a:lnTo>
                  <a:lnTo>
                    <a:pt x="3619870" y="2452053"/>
                  </a:lnTo>
                  <a:lnTo>
                    <a:pt x="3639233" y="2444750"/>
                  </a:lnTo>
                  <a:lnTo>
                    <a:pt x="3657643" y="2437448"/>
                  </a:lnTo>
                  <a:lnTo>
                    <a:pt x="3676053" y="2429510"/>
                  </a:lnTo>
                  <a:lnTo>
                    <a:pt x="3692876" y="2421255"/>
                  </a:lnTo>
                  <a:lnTo>
                    <a:pt x="3709381" y="2412365"/>
                  </a:lnTo>
                  <a:lnTo>
                    <a:pt x="3724935" y="2403475"/>
                  </a:lnTo>
                  <a:lnTo>
                    <a:pt x="3739853" y="2393950"/>
                  </a:lnTo>
                  <a:lnTo>
                    <a:pt x="3753502" y="2384108"/>
                  </a:lnTo>
                  <a:lnTo>
                    <a:pt x="3766198" y="2374265"/>
                  </a:lnTo>
                  <a:lnTo>
                    <a:pt x="3772547" y="2368550"/>
                  </a:lnTo>
                  <a:lnTo>
                    <a:pt x="3777943" y="2363470"/>
                  </a:lnTo>
                  <a:lnTo>
                    <a:pt x="3783656" y="2358073"/>
                  </a:lnTo>
                  <a:lnTo>
                    <a:pt x="3789052" y="2352675"/>
                  </a:lnTo>
                  <a:lnTo>
                    <a:pt x="3793814" y="2346960"/>
                  </a:lnTo>
                  <a:lnTo>
                    <a:pt x="3798575" y="2341563"/>
                  </a:lnTo>
                  <a:lnTo>
                    <a:pt x="3803336" y="2335530"/>
                  </a:lnTo>
                  <a:lnTo>
                    <a:pt x="3807145" y="2329498"/>
                  </a:lnTo>
                  <a:lnTo>
                    <a:pt x="3811271" y="2323783"/>
                  </a:lnTo>
                  <a:lnTo>
                    <a:pt x="3815080" y="2317750"/>
                  </a:lnTo>
                  <a:close/>
                  <a:moveTo>
                    <a:pt x="2989478" y="2307907"/>
                  </a:moveTo>
                  <a:lnTo>
                    <a:pt x="2989478" y="2423478"/>
                  </a:lnTo>
                  <a:lnTo>
                    <a:pt x="3009158" y="2426018"/>
                  </a:lnTo>
                  <a:lnTo>
                    <a:pt x="3029472" y="2428240"/>
                  </a:lnTo>
                  <a:lnTo>
                    <a:pt x="3049469" y="2430780"/>
                  </a:lnTo>
                  <a:lnTo>
                    <a:pt x="3070419" y="2432685"/>
                  </a:lnTo>
                  <a:lnTo>
                    <a:pt x="3070419" y="2317432"/>
                  </a:lnTo>
                  <a:lnTo>
                    <a:pt x="3049469" y="2315527"/>
                  </a:lnTo>
                  <a:lnTo>
                    <a:pt x="3029472" y="2313305"/>
                  </a:lnTo>
                  <a:lnTo>
                    <a:pt x="3009158" y="2310765"/>
                  </a:lnTo>
                  <a:lnTo>
                    <a:pt x="2989478" y="2307907"/>
                  </a:lnTo>
                  <a:close/>
                  <a:moveTo>
                    <a:pt x="2827597" y="2271395"/>
                  </a:moveTo>
                  <a:lnTo>
                    <a:pt x="2827597" y="2388553"/>
                  </a:lnTo>
                  <a:lnTo>
                    <a:pt x="2846959" y="2393950"/>
                  </a:lnTo>
                  <a:lnTo>
                    <a:pt x="2866956" y="2399665"/>
                  </a:lnTo>
                  <a:lnTo>
                    <a:pt x="2887588" y="2404428"/>
                  </a:lnTo>
                  <a:lnTo>
                    <a:pt x="2908220" y="2408873"/>
                  </a:lnTo>
                  <a:lnTo>
                    <a:pt x="2908220" y="2292985"/>
                  </a:lnTo>
                  <a:lnTo>
                    <a:pt x="2887588" y="2288222"/>
                  </a:lnTo>
                  <a:lnTo>
                    <a:pt x="2866956" y="2282825"/>
                  </a:lnTo>
                  <a:lnTo>
                    <a:pt x="2846959" y="2277110"/>
                  </a:lnTo>
                  <a:lnTo>
                    <a:pt x="2827597" y="2271395"/>
                  </a:lnTo>
                  <a:close/>
                  <a:moveTo>
                    <a:pt x="3717945" y="2227897"/>
                  </a:moveTo>
                  <a:lnTo>
                    <a:pt x="3711914" y="2232025"/>
                  </a:lnTo>
                  <a:lnTo>
                    <a:pt x="3704931" y="2235517"/>
                  </a:lnTo>
                  <a:lnTo>
                    <a:pt x="3696678" y="2239327"/>
                  </a:lnTo>
                  <a:lnTo>
                    <a:pt x="3688425" y="2242820"/>
                  </a:lnTo>
                  <a:lnTo>
                    <a:pt x="3671285" y="2249487"/>
                  </a:lnTo>
                  <a:lnTo>
                    <a:pt x="3656684" y="2255202"/>
                  </a:lnTo>
                  <a:lnTo>
                    <a:pt x="3656684" y="2356167"/>
                  </a:lnTo>
                  <a:lnTo>
                    <a:pt x="3665254" y="2351722"/>
                  </a:lnTo>
                  <a:lnTo>
                    <a:pt x="3674142" y="2347595"/>
                  </a:lnTo>
                  <a:lnTo>
                    <a:pt x="3682394" y="2342197"/>
                  </a:lnTo>
                  <a:lnTo>
                    <a:pt x="3690647" y="2337117"/>
                  </a:lnTo>
                  <a:lnTo>
                    <a:pt x="3698582" y="2331720"/>
                  </a:lnTo>
                  <a:lnTo>
                    <a:pt x="3705566" y="2326640"/>
                  </a:lnTo>
                  <a:lnTo>
                    <a:pt x="3711914" y="2321560"/>
                  </a:lnTo>
                  <a:lnTo>
                    <a:pt x="3717945" y="2316162"/>
                  </a:lnTo>
                  <a:lnTo>
                    <a:pt x="3717945" y="2227897"/>
                  </a:lnTo>
                  <a:close/>
                  <a:moveTo>
                    <a:pt x="2665715" y="2187575"/>
                  </a:moveTo>
                  <a:lnTo>
                    <a:pt x="2665715" y="2305685"/>
                  </a:lnTo>
                  <a:lnTo>
                    <a:pt x="2668254" y="2308542"/>
                  </a:lnTo>
                  <a:lnTo>
                    <a:pt x="2671429" y="2311717"/>
                  </a:lnTo>
                  <a:lnTo>
                    <a:pt x="2678729" y="2318385"/>
                  </a:lnTo>
                  <a:lnTo>
                    <a:pt x="2687934" y="2325052"/>
                  </a:lnTo>
                  <a:lnTo>
                    <a:pt x="2698726" y="2332037"/>
                  </a:lnTo>
                  <a:lnTo>
                    <a:pt x="2710153" y="2339657"/>
                  </a:lnTo>
                  <a:lnTo>
                    <a:pt x="2722215" y="2346325"/>
                  </a:lnTo>
                  <a:lnTo>
                    <a:pt x="2734594" y="2352675"/>
                  </a:lnTo>
                  <a:lnTo>
                    <a:pt x="2746656" y="2358390"/>
                  </a:lnTo>
                  <a:lnTo>
                    <a:pt x="2746656" y="2239327"/>
                  </a:lnTo>
                  <a:lnTo>
                    <a:pt x="2734594" y="2233612"/>
                  </a:lnTo>
                  <a:lnTo>
                    <a:pt x="2723167" y="2227580"/>
                  </a:lnTo>
                  <a:lnTo>
                    <a:pt x="2712058" y="2221230"/>
                  </a:lnTo>
                  <a:lnTo>
                    <a:pt x="2701583" y="2214562"/>
                  </a:lnTo>
                  <a:lnTo>
                    <a:pt x="2691743" y="2208212"/>
                  </a:lnTo>
                  <a:lnTo>
                    <a:pt x="2682538" y="2201545"/>
                  </a:lnTo>
                  <a:lnTo>
                    <a:pt x="2673650" y="2194560"/>
                  </a:lnTo>
                  <a:lnTo>
                    <a:pt x="2665715" y="2187575"/>
                  </a:lnTo>
                  <a:close/>
                  <a:moveTo>
                    <a:pt x="2609850" y="2081212"/>
                  </a:moveTo>
                  <a:lnTo>
                    <a:pt x="2613342" y="2087245"/>
                  </a:lnTo>
                  <a:lnTo>
                    <a:pt x="2617468" y="2092960"/>
                  </a:lnTo>
                  <a:lnTo>
                    <a:pt x="2621594" y="2098675"/>
                  </a:lnTo>
                  <a:lnTo>
                    <a:pt x="2626038" y="2104390"/>
                  </a:lnTo>
                  <a:lnTo>
                    <a:pt x="2631117" y="2110105"/>
                  </a:lnTo>
                  <a:lnTo>
                    <a:pt x="2635878" y="2115502"/>
                  </a:lnTo>
                  <a:lnTo>
                    <a:pt x="2641274" y="2120900"/>
                  </a:lnTo>
                  <a:lnTo>
                    <a:pt x="2646988" y="2126615"/>
                  </a:lnTo>
                  <a:lnTo>
                    <a:pt x="2658732" y="2136775"/>
                  </a:lnTo>
                  <a:lnTo>
                    <a:pt x="2671746" y="2146935"/>
                  </a:lnTo>
                  <a:lnTo>
                    <a:pt x="2685712" y="2157095"/>
                  </a:lnTo>
                  <a:lnTo>
                    <a:pt x="2700631" y="2165985"/>
                  </a:lnTo>
                  <a:lnTo>
                    <a:pt x="2715867" y="2175192"/>
                  </a:lnTo>
                  <a:lnTo>
                    <a:pt x="2732372" y="2183765"/>
                  </a:lnTo>
                  <a:lnTo>
                    <a:pt x="2749830" y="2192020"/>
                  </a:lnTo>
                  <a:lnTo>
                    <a:pt x="2767923" y="2199957"/>
                  </a:lnTo>
                  <a:lnTo>
                    <a:pt x="2786650" y="2207895"/>
                  </a:lnTo>
                  <a:lnTo>
                    <a:pt x="2805695" y="2214880"/>
                  </a:lnTo>
                  <a:lnTo>
                    <a:pt x="2826009" y="2221547"/>
                  </a:lnTo>
                  <a:lnTo>
                    <a:pt x="2846959" y="2227897"/>
                  </a:lnTo>
                  <a:lnTo>
                    <a:pt x="2867591" y="2234247"/>
                  </a:lnTo>
                  <a:lnTo>
                    <a:pt x="2889492" y="2239645"/>
                  </a:lnTo>
                  <a:lnTo>
                    <a:pt x="2912029" y="2245042"/>
                  </a:lnTo>
                  <a:lnTo>
                    <a:pt x="2934248" y="2250122"/>
                  </a:lnTo>
                  <a:lnTo>
                    <a:pt x="2957102" y="2254250"/>
                  </a:lnTo>
                  <a:lnTo>
                    <a:pt x="2980908" y="2258695"/>
                  </a:lnTo>
                  <a:lnTo>
                    <a:pt x="3004396" y="2262187"/>
                  </a:lnTo>
                  <a:lnTo>
                    <a:pt x="3028203" y="2265680"/>
                  </a:lnTo>
                  <a:lnTo>
                    <a:pt x="3052644" y="2268537"/>
                  </a:lnTo>
                  <a:lnTo>
                    <a:pt x="3077084" y="2271395"/>
                  </a:lnTo>
                  <a:lnTo>
                    <a:pt x="3101525" y="2273300"/>
                  </a:lnTo>
                  <a:lnTo>
                    <a:pt x="3125966" y="2275205"/>
                  </a:lnTo>
                  <a:lnTo>
                    <a:pt x="3150725" y="2276792"/>
                  </a:lnTo>
                  <a:lnTo>
                    <a:pt x="3175800" y="2277745"/>
                  </a:lnTo>
                  <a:lnTo>
                    <a:pt x="3200559" y="2278380"/>
                  </a:lnTo>
                  <a:lnTo>
                    <a:pt x="3225317" y="2278380"/>
                  </a:lnTo>
                  <a:lnTo>
                    <a:pt x="3246266" y="2278380"/>
                  </a:lnTo>
                  <a:lnTo>
                    <a:pt x="3267216" y="2278062"/>
                  </a:lnTo>
                  <a:lnTo>
                    <a:pt x="3288165" y="2277110"/>
                  </a:lnTo>
                  <a:lnTo>
                    <a:pt x="3308797" y="2276157"/>
                  </a:lnTo>
                  <a:lnTo>
                    <a:pt x="3329429" y="2274887"/>
                  </a:lnTo>
                  <a:lnTo>
                    <a:pt x="3350378" y="2273300"/>
                  </a:lnTo>
                  <a:lnTo>
                    <a:pt x="3371010" y="2271712"/>
                  </a:lnTo>
                  <a:lnTo>
                    <a:pt x="3391325" y="2269807"/>
                  </a:lnTo>
                  <a:lnTo>
                    <a:pt x="3411957" y="2267267"/>
                  </a:lnTo>
                  <a:lnTo>
                    <a:pt x="3431954" y="2264727"/>
                  </a:lnTo>
                  <a:lnTo>
                    <a:pt x="3451951" y="2261870"/>
                  </a:lnTo>
                  <a:lnTo>
                    <a:pt x="3471948" y="2258695"/>
                  </a:lnTo>
                  <a:lnTo>
                    <a:pt x="3491628" y="2255202"/>
                  </a:lnTo>
                  <a:lnTo>
                    <a:pt x="3510990" y="2251710"/>
                  </a:lnTo>
                  <a:lnTo>
                    <a:pt x="3530035" y="2247582"/>
                  </a:lnTo>
                  <a:lnTo>
                    <a:pt x="3548763" y="2243455"/>
                  </a:lnTo>
                  <a:lnTo>
                    <a:pt x="3567173" y="2239010"/>
                  </a:lnTo>
                  <a:lnTo>
                    <a:pt x="3585265" y="2233930"/>
                  </a:lnTo>
                  <a:lnTo>
                    <a:pt x="3603041" y="2229167"/>
                  </a:lnTo>
                  <a:lnTo>
                    <a:pt x="3620498" y="2223452"/>
                  </a:lnTo>
                  <a:lnTo>
                    <a:pt x="3637004" y="2218055"/>
                  </a:lnTo>
                  <a:lnTo>
                    <a:pt x="3653510" y="2212022"/>
                  </a:lnTo>
                  <a:lnTo>
                    <a:pt x="3669698" y="2206307"/>
                  </a:lnTo>
                  <a:lnTo>
                    <a:pt x="3685251" y="2199957"/>
                  </a:lnTo>
                  <a:lnTo>
                    <a:pt x="3700170" y="2193290"/>
                  </a:lnTo>
                  <a:lnTo>
                    <a:pt x="3714770" y="2185987"/>
                  </a:lnTo>
                  <a:lnTo>
                    <a:pt x="3728419" y="2179002"/>
                  </a:lnTo>
                  <a:lnTo>
                    <a:pt x="3741751" y="2171382"/>
                  </a:lnTo>
                  <a:lnTo>
                    <a:pt x="3754765" y="2164080"/>
                  </a:lnTo>
                  <a:lnTo>
                    <a:pt x="3767144" y="2156142"/>
                  </a:lnTo>
                  <a:lnTo>
                    <a:pt x="3778571" y="2147887"/>
                  </a:lnTo>
                  <a:lnTo>
                    <a:pt x="3789363" y="2139632"/>
                  </a:lnTo>
                  <a:lnTo>
                    <a:pt x="3789363" y="2247265"/>
                  </a:lnTo>
                  <a:lnTo>
                    <a:pt x="3788728" y="2247582"/>
                  </a:lnTo>
                  <a:lnTo>
                    <a:pt x="3788728" y="2252027"/>
                  </a:lnTo>
                  <a:lnTo>
                    <a:pt x="3788411" y="2256472"/>
                  </a:lnTo>
                  <a:lnTo>
                    <a:pt x="3787776" y="2261870"/>
                  </a:lnTo>
                  <a:lnTo>
                    <a:pt x="3786506" y="2267267"/>
                  </a:lnTo>
                  <a:lnTo>
                    <a:pt x="3785237" y="2272982"/>
                  </a:lnTo>
                  <a:lnTo>
                    <a:pt x="3783332" y="2278062"/>
                  </a:lnTo>
                  <a:lnTo>
                    <a:pt x="3781428" y="2283460"/>
                  </a:lnTo>
                  <a:lnTo>
                    <a:pt x="3778571" y="2289175"/>
                  </a:lnTo>
                  <a:lnTo>
                    <a:pt x="3775714" y="2294255"/>
                  </a:lnTo>
                  <a:lnTo>
                    <a:pt x="3772540" y="2299335"/>
                  </a:lnTo>
                  <a:lnTo>
                    <a:pt x="3769048" y="2304732"/>
                  </a:lnTo>
                  <a:lnTo>
                    <a:pt x="3765557" y="2310130"/>
                  </a:lnTo>
                  <a:lnTo>
                    <a:pt x="3761113" y="2315210"/>
                  </a:lnTo>
                  <a:lnTo>
                    <a:pt x="3756987" y="2320290"/>
                  </a:lnTo>
                  <a:lnTo>
                    <a:pt x="3752226" y="2325052"/>
                  </a:lnTo>
                  <a:lnTo>
                    <a:pt x="3747147" y="2330132"/>
                  </a:lnTo>
                  <a:lnTo>
                    <a:pt x="3741433" y="2334895"/>
                  </a:lnTo>
                  <a:lnTo>
                    <a:pt x="3736037" y="2339975"/>
                  </a:lnTo>
                  <a:lnTo>
                    <a:pt x="3723658" y="2349500"/>
                  </a:lnTo>
                  <a:lnTo>
                    <a:pt x="3710327" y="2358390"/>
                  </a:lnTo>
                  <a:lnTo>
                    <a:pt x="3696043" y="2367598"/>
                  </a:lnTo>
                  <a:lnTo>
                    <a:pt x="3680490" y="2376170"/>
                  </a:lnTo>
                  <a:lnTo>
                    <a:pt x="3663667" y="2384425"/>
                  </a:lnTo>
                  <a:lnTo>
                    <a:pt x="3646526" y="2392363"/>
                  </a:lnTo>
                  <a:lnTo>
                    <a:pt x="3627799" y="2400300"/>
                  </a:lnTo>
                  <a:lnTo>
                    <a:pt x="3608754" y="2407920"/>
                  </a:lnTo>
                  <a:lnTo>
                    <a:pt x="3588122" y="2414905"/>
                  </a:lnTo>
                  <a:lnTo>
                    <a:pt x="3566855" y="2421573"/>
                  </a:lnTo>
                  <a:lnTo>
                    <a:pt x="3544636" y="2427923"/>
                  </a:lnTo>
                  <a:lnTo>
                    <a:pt x="3522417" y="2433955"/>
                  </a:lnTo>
                  <a:lnTo>
                    <a:pt x="3498611" y="2439353"/>
                  </a:lnTo>
                  <a:lnTo>
                    <a:pt x="3474170" y="2444433"/>
                  </a:lnTo>
                  <a:lnTo>
                    <a:pt x="3449412" y="2449195"/>
                  </a:lnTo>
                  <a:lnTo>
                    <a:pt x="3423701" y="2453323"/>
                  </a:lnTo>
                  <a:lnTo>
                    <a:pt x="3397356" y="2457133"/>
                  </a:lnTo>
                  <a:lnTo>
                    <a:pt x="3370376" y="2460625"/>
                  </a:lnTo>
                  <a:lnTo>
                    <a:pt x="3343395" y="2463483"/>
                  </a:lnTo>
                  <a:lnTo>
                    <a:pt x="3315146" y="2465705"/>
                  </a:lnTo>
                  <a:lnTo>
                    <a:pt x="3286896" y="2467928"/>
                  </a:lnTo>
                  <a:lnTo>
                    <a:pt x="3258011" y="2468880"/>
                  </a:lnTo>
                  <a:lnTo>
                    <a:pt x="3228491" y="2469833"/>
                  </a:lnTo>
                  <a:lnTo>
                    <a:pt x="3198972" y="2470150"/>
                  </a:lnTo>
                  <a:lnTo>
                    <a:pt x="3168500" y="2469833"/>
                  </a:lnTo>
                  <a:lnTo>
                    <a:pt x="3138663" y="2468880"/>
                  </a:lnTo>
                  <a:lnTo>
                    <a:pt x="3109143" y="2467293"/>
                  </a:lnTo>
                  <a:lnTo>
                    <a:pt x="3080259" y="2465388"/>
                  </a:lnTo>
                  <a:lnTo>
                    <a:pt x="3051374" y="2463165"/>
                  </a:lnTo>
                  <a:lnTo>
                    <a:pt x="3023441" y="2459990"/>
                  </a:lnTo>
                  <a:lnTo>
                    <a:pt x="2996144" y="2456815"/>
                  </a:lnTo>
                  <a:lnTo>
                    <a:pt x="2969481" y="2452370"/>
                  </a:lnTo>
                  <a:lnTo>
                    <a:pt x="2943453" y="2447925"/>
                  </a:lnTo>
                  <a:lnTo>
                    <a:pt x="2917742" y="2443480"/>
                  </a:lnTo>
                  <a:lnTo>
                    <a:pt x="2892984" y="2437765"/>
                  </a:lnTo>
                  <a:lnTo>
                    <a:pt x="2869178" y="2432050"/>
                  </a:lnTo>
                  <a:lnTo>
                    <a:pt x="2846007" y="2426018"/>
                  </a:lnTo>
                  <a:lnTo>
                    <a:pt x="2823470" y="2419350"/>
                  </a:lnTo>
                  <a:lnTo>
                    <a:pt x="2802203" y="2412048"/>
                  </a:lnTo>
                  <a:lnTo>
                    <a:pt x="2781889" y="2405063"/>
                  </a:lnTo>
                  <a:lnTo>
                    <a:pt x="2762527" y="2397125"/>
                  </a:lnTo>
                  <a:lnTo>
                    <a:pt x="2743799" y="2389188"/>
                  </a:lnTo>
                  <a:lnTo>
                    <a:pt x="2726024" y="2380615"/>
                  </a:lnTo>
                  <a:lnTo>
                    <a:pt x="2709518" y="2372043"/>
                  </a:lnTo>
                  <a:lnTo>
                    <a:pt x="2694600" y="2362835"/>
                  </a:lnTo>
                  <a:lnTo>
                    <a:pt x="2679999" y="2353945"/>
                  </a:lnTo>
                  <a:lnTo>
                    <a:pt x="2666985" y="2343785"/>
                  </a:lnTo>
                  <a:lnTo>
                    <a:pt x="2660954" y="2339340"/>
                  </a:lnTo>
                  <a:lnTo>
                    <a:pt x="2655240" y="2333942"/>
                  </a:lnTo>
                  <a:lnTo>
                    <a:pt x="2650162" y="2328862"/>
                  </a:lnTo>
                  <a:lnTo>
                    <a:pt x="2645083" y="2324100"/>
                  </a:lnTo>
                  <a:lnTo>
                    <a:pt x="2639687" y="2319020"/>
                  </a:lnTo>
                  <a:lnTo>
                    <a:pt x="2635561" y="2313622"/>
                  </a:lnTo>
                  <a:lnTo>
                    <a:pt x="2631434" y="2308542"/>
                  </a:lnTo>
                  <a:lnTo>
                    <a:pt x="2627625" y="2303145"/>
                  </a:lnTo>
                  <a:lnTo>
                    <a:pt x="2624134" y="2297747"/>
                  </a:lnTo>
                  <a:lnTo>
                    <a:pt x="2620960" y="2292350"/>
                  </a:lnTo>
                  <a:lnTo>
                    <a:pt x="2618103" y="2286635"/>
                  </a:lnTo>
                  <a:lnTo>
                    <a:pt x="2615881" y="2281555"/>
                  </a:lnTo>
                  <a:lnTo>
                    <a:pt x="2613659" y="2275840"/>
                  </a:lnTo>
                  <a:lnTo>
                    <a:pt x="2612072" y="2270125"/>
                  </a:lnTo>
                  <a:lnTo>
                    <a:pt x="2610485" y="2264727"/>
                  </a:lnTo>
                  <a:lnTo>
                    <a:pt x="2609850" y="2259012"/>
                  </a:lnTo>
                  <a:lnTo>
                    <a:pt x="2609215" y="2253297"/>
                  </a:lnTo>
                  <a:lnTo>
                    <a:pt x="2609215" y="2247582"/>
                  </a:lnTo>
                  <a:lnTo>
                    <a:pt x="2608580" y="2247582"/>
                  </a:lnTo>
                  <a:lnTo>
                    <a:pt x="2608580" y="2101215"/>
                  </a:lnTo>
                  <a:lnTo>
                    <a:pt x="2608263" y="2097405"/>
                  </a:lnTo>
                  <a:lnTo>
                    <a:pt x="2608580" y="2089150"/>
                  </a:lnTo>
                  <a:lnTo>
                    <a:pt x="2609850" y="2081212"/>
                  </a:lnTo>
                  <a:close/>
                  <a:moveTo>
                    <a:pt x="3270250" y="1882775"/>
                  </a:moveTo>
                  <a:lnTo>
                    <a:pt x="3307579" y="1890615"/>
                  </a:lnTo>
                  <a:lnTo>
                    <a:pt x="3314856" y="1892183"/>
                  </a:lnTo>
                  <a:lnTo>
                    <a:pt x="3321499" y="1894064"/>
                  </a:lnTo>
                  <a:lnTo>
                    <a:pt x="3326877" y="1895945"/>
                  </a:lnTo>
                  <a:lnTo>
                    <a:pt x="3331622" y="1898141"/>
                  </a:lnTo>
                  <a:lnTo>
                    <a:pt x="3336367" y="1900649"/>
                  </a:lnTo>
                  <a:lnTo>
                    <a:pt x="3340164" y="1902844"/>
                  </a:lnTo>
                  <a:lnTo>
                    <a:pt x="3348389" y="1908802"/>
                  </a:lnTo>
                  <a:lnTo>
                    <a:pt x="3351236" y="1911625"/>
                  </a:lnTo>
                  <a:lnTo>
                    <a:pt x="3353767" y="1914133"/>
                  </a:lnTo>
                  <a:lnTo>
                    <a:pt x="3355665" y="1916955"/>
                  </a:lnTo>
                  <a:lnTo>
                    <a:pt x="3356930" y="1919778"/>
                  </a:lnTo>
                  <a:lnTo>
                    <a:pt x="3357563" y="1922913"/>
                  </a:lnTo>
                  <a:lnTo>
                    <a:pt x="3357563" y="1925422"/>
                  </a:lnTo>
                  <a:lnTo>
                    <a:pt x="3357247" y="1928244"/>
                  </a:lnTo>
                  <a:lnTo>
                    <a:pt x="3355981" y="1931066"/>
                  </a:lnTo>
                  <a:lnTo>
                    <a:pt x="3354716" y="1933889"/>
                  </a:lnTo>
                  <a:lnTo>
                    <a:pt x="3352818" y="1936397"/>
                  </a:lnTo>
                  <a:lnTo>
                    <a:pt x="3350603" y="1939220"/>
                  </a:lnTo>
                  <a:lnTo>
                    <a:pt x="3347440" y="1941415"/>
                  </a:lnTo>
                  <a:lnTo>
                    <a:pt x="3344276" y="1943923"/>
                  </a:lnTo>
                  <a:lnTo>
                    <a:pt x="3340164" y="1945805"/>
                  </a:lnTo>
                  <a:lnTo>
                    <a:pt x="3336051" y="1947686"/>
                  </a:lnTo>
                  <a:lnTo>
                    <a:pt x="3331306" y="1949568"/>
                  </a:lnTo>
                  <a:lnTo>
                    <a:pt x="3324979" y="1951763"/>
                  </a:lnTo>
                  <a:lnTo>
                    <a:pt x="3318335" y="1953644"/>
                  </a:lnTo>
                  <a:lnTo>
                    <a:pt x="3310743" y="1955212"/>
                  </a:lnTo>
                  <a:lnTo>
                    <a:pt x="3303467" y="1956466"/>
                  </a:lnTo>
                  <a:lnTo>
                    <a:pt x="3295558" y="1957094"/>
                  </a:lnTo>
                  <a:lnTo>
                    <a:pt x="3287333" y="1958034"/>
                  </a:lnTo>
                  <a:lnTo>
                    <a:pt x="3270250" y="1958975"/>
                  </a:lnTo>
                  <a:lnTo>
                    <a:pt x="3270250" y="1882775"/>
                  </a:lnTo>
                  <a:close/>
                  <a:moveTo>
                    <a:pt x="2635250" y="1862137"/>
                  </a:moveTo>
                  <a:lnTo>
                    <a:pt x="2635885" y="1868810"/>
                  </a:lnTo>
                  <a:lnTo>
                    <a:pt x="2636520" y="1875166"/>
                  </a:lnTo>
                  <a:lnTo>
                    <a:pt x="2637789" y="1881521"/>
                  </a:lnTo>
                  <a:lnTo>
                    <a:pt x="2639694" y="1887559"/>
                  </a:lnTo>
                  <a:lnTo>
                    <a:pt x="2641598" y="1893914"/>
                  </a:lnTo>
                  <a:lnTo>
                    <a:pt x="2644455" y="1900270"/>
                  </a:lnTo>
                  <a:lnTo>
                    <a:pt x="2647629" y="1906307"/>
                  </a:lnTo>
                  <a:lnTo>
                    <a:pt x="2650803" y="1912663"/>
                  </a:lnTo>
                  <a:lnTo>
                    <a:pt x="2654612" y="1918383"/>
                  </a:lnTo>
                  <a:lnTo>
                    <a:pt x="2659056" y="1924420"/>
                  </a:lnTo>
                  <a:lnTo>
                    <a:pt x="2663817" y="1930458"/>
                  </a:lnTo>
                  <a:lnTo>
                    <a:pt x="2668896" y="1936178"/>
                  </a:lnTo>
                  <a:lnTo>
                    <a:pt x="2673975" y="1941898"/>
                  </a:lnTo>
                  <a:lnTo>
                    <a:pt x="2680005" y="1947618"/>
                  </a:lnTo>
                  <a:lnTo>
                    <a:pt x="2686354" y="1953338"/>
                  </a:lnTo>
                  <a:lnTo>
                    <a:pt x="2692385" y="1958740"/>
                  </a:lnTo>
                  <a:lnTo>
                    <a:pt x="2692385" y="2069006"/>
                  </a:lnTo>
                  <a:lnTo>
                    <a:pt x="2695241" y="2071549"/>
                  </a:lnTo>
                  <a:lnTo>
                    <a:pt x="2698098" y="2074726"/>
                  </a:lnTo>
                  <a:lnTo>
                    <a:pt x="2705399" y="2081400"/>
                  </a:lnTo>
                  <a:lnTo>
                    <a:pt x="2714921" y="2088391"/>
                  </a:lnTo>
                  <a:lnTo>
                    <a:pt x="2725078" y="2095699"/>
                  </a:lnTo>
                  <a:lnTo>
                    <a:pt x="2737140" y="2103008"/>
                  </a:lnTo>
                  <a:lnTo>
                    <a:pt x="2748884" y="2109681"/>
                  </a:lnTo>
                  <a:lnTo>
                    <a:pt x="2761581" y="2116354"/>
                  </a:lnTo>
                  <a:lnTo>
                    <a:pt x="2773325" y="2121757"/>
                  </a:lnTo>
                  <a:lnTo>
                    <a:pt x="2773325" y="2007994"/>
                  </a:lnTo>
                  <a:lnTo>
                    <a:pt x="2792370" y="2016256"/>
                  </a:lnTo>
                  <a:lnTo>
                    <a:pt x="2812050" y="2024201"/>
                  </a:lnTo>
                  <a:lnTo>
                    <a:pt x="2832999" y="2031827"/>
                  </a:lnTo>
                  <a:lnTo>
                    <a:pt x="2854584" y="2038818"/>
                  </a:lnTo>
                  <a:lnTo>
                    <a:pt x="2854584" y="2151945"/>
                  </a:lnTo>
                  <a:lnTo>
                    <a:pt x="2873946" y="2157347"/>
                  </a:lnTo>
                  <a:lnTo>
                    <a:pt x="2893626" y="2162749"/>
                  </a:lnTo>
                  <a:lnTo>
                    <a:pt x="2914258" y="2167516"/>
                  </a:lnTo>
                  <a:lnTo>
                    <a:pt x="2935524" y="2172282"/>
                  </a:lnTo>
                  <a:lnTo>
                    <a:pt x="2935524" y="2060744"/>
                  </a:lnTo>
                  <a:lnTo>
                    <a:pt x="2955204" y="2064558"/>
                  </a:lnTo>
                  <a:lnTo>
                    <a:pt x="2974884" y="2068371"/>
                  </a:lnTo>
                  <a:lnTo>
                    <a:pt x="2995198" y="2071549"/>
                  </a:lnTo>
                  <a:lnTo>
                    <a:pt x="3016148" y="2075362"/>
                  </a:lnTo>
                  <a:lnTo>
                    <a:pt x="3016148" y="2186900"/>
                  </a:lnTo>
                  <a:lnTo>
                    <a:pt x="3035827" y="2189442"/>
                  </a:lnTo>
                  <a:lnTo>
                    <a:pt x="3056142" y="2191666"/>
                  </a:lnTo>
                  <a:lnTo>
                    <a:pt x="3076456" y="2194208"/>
                  </a:lnTo>
                  <a:lnTo>
                    <a:pt x="3097406" y="2196115"/>
                  </a:lnTo>
                  <a:lnTo>
                    <a:pt x="3097406" y="2084577"/>
                  </a:lnTo>
                  <a:lnTo>
                    <a:pt x="3117085" y="2086166"/>
                  </a:lnTo>
                  <a:lnTo>
                    <a:pt x="3137400" y="2087437"/>
                  </a:lnTo>
                  <a:lnTo>
                    <a:pt x="3157715" y="2088708"/>
                  </a:lnTo>
                  <a:lnTo>
                    <a:pt x="3178346" y="2089344"/>
                  </a:lnTo>
                  <a:lnTo>
                    <a:pt x="3178346" y="2200246"/>
                  </a:lnTo>
                  <a:lnTo>
                    <a:pt x="3201835" y="2201199"/>
                  </a:lnTo>
                  <a:lnTo>
                    <a:pt x="3225959" y="2201199"/>
                  </a:lnTo>
                  <a:lnTo>
                    <a:pt x="3258970" y="2200882"/>
                  </a:lnTo>
                  <a:lnTo>
                    <a:pt x="3258970" y="2089344"/>
                  </a:lnTo>
                  <a:lnTo>
                    <a:pt x="3291029" y="2088708"/>
                  </a:lnTo>
                  <a:lnTo>
                    <a:pt x="3322135" y="2087119"/>
                  </a:lnTo>
                  <a:lnTo>
                    <a:pt x="3352925" y="2084577"/>
                  </a:lnTo>
                  <a:lnTo>
                    <a:pt x="3383396" y="2082035"/>
                  </a:lnTo>
                  <a:lnTo>
                    <a:pt x="3412916" y="2078540"/>
                  </a:lnTo>
                  <a:lnTo>
                    <a:pt x="3441801" y="2074091"/>
                  </a:lnTo>
                  <a:lnTo>
                    <a:pt x="3470051" y="2069642"/>
                  </a:lnTo>
                  <a:lnTo>
                    <a:pt x="3497348" y="2064558"/>
                  </a:lnTo>
                  <a:lnTo>
                    <a:pt x="3524011" y="2058520"/>
                  </a:lnTo>
                  <a:lnTo>
                    <a:pt x="3549722" y="2052482"/>
                  </a:lnTo>
                  <a:lnTo>
                    <a:pt x="3574480" y="2046127"/>
                  </a:lnTo>
                  <a:lnTo>
                    <a:pt x="3598604" y="2038500"/>
                  </a:lnTo>
                  <a:lnTo>
                    <a:pt x="3621457" y="2030874"/>
                  </a:lnTo>
                  <a:lnTo>
                    <a:pt x="3643042" y="2023247"/>
                  </a:lnTo>
                  <a:lnTo>
                    <a:pt x="3663991" y="2014350"/>
                  </a:lnTo>
                  <a:lnTo>
                    <a:pt x="3683671" y="2005770"/>
                  </a:lnTo>
                  <a:lnTo>
                    <a:pt x="3683671" y="2119532"/>
                  </a:lnTo>
                  <a:lnTo>
                    <a:pt x="3692558" y="2115083"/>
                  </a:lnTo>
                  <a:lnTo>
                    <a:pt x="3701128" y="2110635"/>
                  </a:lnTo>
                  <a:lnTo>
                    <a:pt x="3709381" y="2105550"/>
                  </a:lnTo>
                  <a:lnTo>
                    <a:pt x="3717634" y="2100466"/>
                  </a:lnTo>
                  <a:lnTo>
                    <a:pt x="3725252" y="2095064"/>
                  </a:lnTo>
                  <a:lnTo>
                    <a:pt x="3732235" y="2089979"/>
                  </a:lnTo>
                  <a:lnTo>
                    <a:pt x="3738901" y="2084577"/>
                  </a:lnTo>
                  <a:lnTo>
                    <a:pt x="3744614" y="2079493"/>
                  </a:lnTo>
                  <a:lnTo>
                    <a:pt x="3744614" y="1970179"/>
                  </a:lnTo>
                  <a:lnTo>
                    <a:pt x="3752867" y="1964142"/>
                  </a:lnTo>
                  <a:lnTo>
                    <a:pt x="3760802" y="1958104"/>
                  </a:lnTo>
                  <a:lnTo>
                    <a:pt x="3767786" y="1951749"/>
                  </a:lnTo>
                  <a:lnTo>
                    <a:pt x="3774769" y="1945393"/>
                  </a:lnTo>
                  <a:lnTo>
                    <a:pt x="3781117" y="1939038"/>
                  </a:lnTo>
                  <a:lnTo>
                    <a:pt x="3786830" y="1932365"/>
                  </a:lnTo>
                  <a:lnTo>
                    <a:pt x="3792226" y="1925691"/>
                  </a:lnTo>
                  <a:lnTo>
                    <a:pt x="3796988" y="1919018"/>
                  </a:lnTo>
                  <a:lnTo>
                    <a:pt x="3801432" y="1912027"/>
                  </a:lnTo>
                  <a:lnTo>
                    <a:pt x="3805240" y="1905354"/>
                  </a:lnTo>
                  <a:lnTo>
                    <a:pt x="3808415" y="1898363"/>
                  </a:lnTo>
                  <a:lnTo>
                    <a:pt x="3811271" y="1891372"/>
                  </a:lnTo>
                  <a:lnTo>
                    <a:pt x="3813176" y="1884063"/>
                  </a:lnTo>
                  <a:lnTo>
                    <a:pt x="3814763" y="1877072"/>
                  </a:lnTo>
                  <a:lnTo>
                    <a:pt x="3816033" y="1869446"/>
                  </a:lnTo>
                  <a:lnTo>
                    <a:pt x="3816350" y="1862455"/>
                  </a:lnTo>
                  <a:lnTo>
                    <a:pt x="3816350" y="2010536"/>
                  </a:lnTo>
                  <a:lnTo>
                    <a:pt x="3816033" y="2010854"/>
                  </a:lnTo>
                  <a:lnTo>
                    <a:pt x="3815398" y="2019434"/>
                  </a:lnTo>
                  <a:lnTo>
                    <a:pt x="3814763" y="2025154"/>
                  </a:lnTo>
                  <a:lnTo>
                    <a:pt x="3813493" y="2030556"/>
                  </a:lnTo>
                  <a:lnTo>
                    <a:pt x="3811906" y="2036276"/>
                  </a:lnTo>
                  <a:lnTo>
                    <a:pt x="3810319" y="2041678"/>
                  </a:lnTo>
                  <a:lnTo>
                    <a:pt x="3808097" y="2046762"/>
                  </a:lnTo>
                  <a:lnTo>
                    <a:pt x="3805558" y="2052482"/>
                  </a:lnTo>
                  <a:lnTo>
                    <a:pt x="3803019" y="2057567"/>
                  </a:lnTo>
                  <a:lnTo>
                    <a:pt x="3799844" y="2062969"/>
                  </a:lnTo>
                  <a:lnTo>
                    <a:pt x="3796036" y="2068053"/>
                  </a:lnTo>
                  <a:lnTo>
                    <a:pt x="3792226" y="2073137"/>
                  </a:lnTo>
                  <a:lnTo>
                    <a:pt x="3788418" y="2078540"/>
                  </a:lnTo>
                  <a:lnTo>
                    <a:pt x="3783974" y="2083624"/>
                  </a:lnTo>
                  <a:lnTo>
                    <a:pt x="3779212" y="2088391"/>
                  </a:lnTo>
                  <a:lnTo>
                    <a:pt x="3774134" y="2093475"/>
                  </a:lnTo>
                  <a:lnTo>
                    <a:pt x="3768420" y="2098241"/>
                  </a:lnTo>
                  <a:lnTo>
                    <a:pt x="3763024" y="2103326"/>
                  </a:lnTo>
                  <a:lnTo>
                    <a:pt x="3750963" y="2112859"/>
                  </a:lnTo>
                  <a:lnTo>
                    <a:pt x="3737314" y="2121757"/>
                  </a:lnTo>
                  <a:lnTo>
                    <a:pt x="3722713" y="2130972"/>
                  </a:lnTo>
                  <a:lnTo>
                    <a:pt x="3707477" y="2139552"/>
                  </a:lnTo>
                  <a:lnTo>
                    <a:pt x="3690971" y="2147814"/>
                  </a:lnTo>
                  <a:lnTo>
                    <a:pt x="3673513" y="2156076"/>
                  </a:lnTo>
                  <a:lnTo>
                    <a:pt x="3655103" y="2163702"/>
                  </a:lnTo>
                  <a:lnTo>
                    <a:pt x="3635424" y="2171011"/>
                  </a:lnTo>
                  <a:lnTo>
                    <a:pt x="3615109" y="2178320"/>
                  </a:lnTo>
                  <a:lnTo>
                    <a:pt x="3593842" y="2184993"/>
                  </a:lnTo>
                  <a:lnTo>
                    <a:pt x="3571941" y="2191349"/>
                  </a:lnTo>
                  <a:lnTo>
                    <a:pt x="3549087" y="2197068"/>
                  </a:lnTo>
                  <a:lnTo>
                    <a:pt x="3525281" y="2202788"/>
                  </a:lnTo>
                  <a:lnTo>
                    <a:pt x="3501157" y="2207873"/>
                  </a:lnTo>
                  <a:lnTo>
                    <a:pt x="3476082" y="2212639"/>
                  </a:lnTo>
                  <a:lnTo>
                    <a:pt x="3450371" y="2217088"/>
                  </a:lnTo>
                  <a:lnTo>
                    <a:pt x="3424343" y="2220584"/>
                  </a:lnTo>
                  <a:lnTo>
                    <a:pt x="3397680" y="2224079"/>
                  </a:lnTo>
                  <a:lnTo>
                    <a:pt x="3370065" y="2226939"/>
                  </a:lnTo>
                  <a:lnTo>
                    <a:pt x="3341815" y="2229163"/>
                  </a:lnTo>
                  <a:lnTo>
                    <a:pt x="3313565" y="2231070"/>
                  </a:lnTo>
                  <a:lnTo>
                    <a:pt x="3284680" y="2232341"/>
                  </a:lnTo>
                  <a:lnTo>
                    <a:pt x="3255478" y="2233294"/>
                  </a:lnTo>
                  <a:lnTo>
                    <a:pt x="3225959" y="2233612"/>
                  </a:lnTo>
                  <a:lnTo>
                    <a:pt x="3195487" y="2233294"/>
                  </a:lnTo>
                  <a:lnTo>
                    <a:pt x="3165650" y="2232341"/>
                  </a:lnTo>
                  <a:lnTo>
                    <a:pt x="3136130" y="2231070"/>
                  </a:lnTo>
                  <a:lnTo>
                    <a:pt x="3106928" y="2229163"/>
                  </a:lnTo>
                  <a:lnTo>
                    <a:pt x="3078678" y="2226303"/>
                  </a:lnTo>
                  <a:lnTo>
                    <a:pt x="3050428" y="2223761"/>
                  </a:lnTo>
                  <a:lnTo>
                    <a:pt x="3022813" y="2220266"/>
                  </a:lnTo>
                  <a:lnTo>
                    <a:pt x="2996150" y="2216135"/>
                  </a:lnTo>
                  <a:lnTo>
                    <a:pt x="2970122" y="2211368"/>
                  </a:lnTo>
                  <a:lnTo>
                    <a:pt x="2944729" y="2206602"/>
                  </a:lnTo>
                  <a:lnTo>
                    <a:pt x="2919971" y="2201199"/>
                  </a:lnTo>
                  <a:lnTo>
                    <a:pt x="2895847" y="2195797"/>
                  </a:lnTo>
                  <a:lnTo>
                    <a:pt x="2872994" y="2189442"/>
                  </a:lnTo>
                  <a:lnTo>
                    <a:pt x="2850775" y="2182769"/>
                  </a:lnTo>
                  <a:lnTo>
                    <a:pt x="2829190" y="2175460"/>
                  </a:lnTo>
                  <a:lnTo>
                    <a:pt x="2808876" y="2168469"/>
                  </a:lnTo>
                  <a:lnTo>
                    <a:pt x="2789196" y="2160525"/>
                  </a:lnTo>
                  <a:lnTo>
                    <a:pt x="2770469" y="2152580"/>
                  </a:lnTo>
                  <a:lnTo>
                    <a:pt x="2753328" y="2144001"/>
                  </a:lnTo>
                  <a:lnTo>
                    <a:pt x="2736823" y="2135103"/>
                  </a:lnTo>
                  <a:lnTo>
                    <a:pt x="2721269" y="2126205"/>
                  </a:lnTo>
                  <a:lnTo>
                    <a:pt x="2706986" y="2116990"/>
                  </a:lnTo>
                  <a:lnTo>
                    <a:pt x="2693972" y="2107139"/>
                  </a:lnTo>
                  <a:lnTo>
                    <a:pt x="2688258" y="2102372"/>
                  </a:lnTo>
                  <a:lnTo>
                    <a:pt x="2682227" y="2097288"/>
                  </a:lnTo>
                  <a:lnTo>
                    <a:pt x="2676831" y="2092522"/>
                  </a:lnTo>
                  <a:lnTo>
                    <a:pt x="2671753" y="2087437"/>
                  </a:lnTo>
                  <a:lnTo>
                    <a:pt x="2666991" y="2082353"/>
                  </a:lnTo>
                  <a:lnTo>
                    <a:pt x="2662548" y="2076951"/>
                  </a:lnTo>
                  <a:lnTo>
                    <a:pt x="2658104" y="2071549"/>
                  </a:lnTo>
                  <a:lnTo>
                    <a:pt x="2654612" y="2066464"/>
                  </a:lnTo>
                  <a:lnTo>
                    <a:pt x="2651121" y="2061062"/>
                  </a:lnTo>
                  <a:lnTo>
                    <a:pt x="2647947" y="2055342"/>
                  </a:lnTo>
                  <a:lnTo>
                    <a:pt x="2645090" y="2050258"/>
                  </a:lnTo>
                  <a:lnTo>
                    <a:pt x="2642868" y="2044856"/>
                  </a:lnTo>
                  <a:lnTo>
                    <a:pt x="2640329" y="2039454"/>
                  </a:lnTo>
                  <a:lnTo>
                    <a:pt x="2638742" y="2033416"/>
                  </a:lnTo>
                  <a:lnTo>
                    <a:pt x="2637789" y="2027696"/>
                  </a:lnTo>
                  <a:lnTo>
                    <a:pt x="2636520" y="2022294"/>
                  </a:lnTo>
                  <a:lnTo>
                    <a:pt x="2636202" y="2016256"/>
                  </a:lnTo>
                  <a:lnTo>
                    <a:pt x="2635885" y="2010854"/>
                  </a:lnTo>
                  <a:lnTo>
                    <a:pt x="2635250" y="2010854"/>
                  </a:lnTo>
                  <a:lnTo>
                    <a:pt x="2635250" y="1862137"/>
                  </a:lnTo>
                  <a:close/>
                  <a:moveTo>
                    <a:pt x="3815353" y="1849331"/>
                  </a:moveTo>
                  <a:lnTo>
                    <a:pt x="3816061" y="1854393"/>
                  </a:lnTo>
                  <a:lnTo>
                    <a:pt x="3816350" y="1860279"/>
                  </a:lnTo>
                  <a:lnTo>
                    <a:pt x="3816061" y="1862137"/>
                  </a:lnTo>
                  <a:lnTo>
                    <a:pt x="3816061" y="1859040"/>
                  </a:lnTo>
                  <a:lnTo>
                    <a:pt x="3815773" y="1853154"/>
                  </a:lnTo>
                  <a:lnTo>
                    <a:pt x="3815353" y="1849331"/>
                  </a:lnTo>
                  <a:close/>
                  <a:moveTo>
                    <a:pt x="2636143" y="1848861"/>
                  </a:moveTo>
                  <a:lnTo>
                    <a:pt x="2635885" y="1853247"/>
                  </a:lnTo>
                  <a:lnTo>
                    <a:pt x="2635250" y="1859280"/>
                  </a:lnTo>
                  <a:lnTo>
                    <a:pt x="2635250" y="1854517"/>
                  </a:lnTo>
                  <a:lnTo>
                    <a:pt x="2636143" y="1848861"/>
                  </a:lnTo>
                  <a:close/>
                  <a:moveTo>
                    <a:pt x="3814618" y="1842622"/>
                  </a:moveTo>
                  <a:lnTo>
                    <a:pt x="3815195" y="1847888"/>
                  </a:lnTo>
                  <a:lnTo>
                    <a:pt x="3815353" y="1849331"/>
                  </a:lnTo>
                  <a:lnTo>
                    <a:pt x="3815195" y="1848198"/>
                  </a:lnTo>
                  <a:lnTo>
                    <a:pt x="3814618" y="1842622"/>
                  </a:lnTo>
                  <a:close/>
                  <a:moveTo>
                    <a:pt x="2638425" y="1836737"/>
                  </a:moveTo>
                  <a:lnTo>
                    <a:pt x="2636838" y="1842770"/>
                  </a:lnTo>
                  <a:lnTo>
                    <a:pt x="2636202" y="1848485"/>
                  </a:lnTo>
                  <a:lnTo>
                    <a:pt x="2636143" y="1848861"/>
                  </a:lnTo>
                  <a:lnTo>
                    <a:pt x="2636202" y="1847850"/>
                  </a:lnTo>
                  <a:lnTo>
                    <a:pt x="2636838" y="1842452"/>
                  </a:lnTo>
                  <a:lnTo>
                    <a:pt x="2638425" y="1836737"/>
                  </a:lnTo>
                  <a:close/>
                  <a:moveTo>
                    <a:pt x="3187700" y="1751012"/>
                  </a:moveTo>
                  <a:lnTo>
                    <a:pt x="3187700" y="1827212"/>
                  </a:lnTo>
                  <a:lnTo>
                    <a:pt x="3172031" y="1824063"/>
                  </a:lnTo>
                  <a:lnTo>
                    <a:pt x="3153163" y="1820285"/>
                  </a:lnTo>
                  <a:lnTo>
                    <a:pt x="3144209" y="1818396"/>
                  </a:lnTo>
                  <a:lnTo>
                    <a:pt x="3136535" y="1816191"/>
                  </a:lnTo>
                  <a:lnTo>
                    <a:pt x="3129179" y="1813987"/>
                  </a:lnTo>
                  <a:lnTo>
                    <a:pt x="3122144" y="1811153"/>
                  </a:lnTo>
                  <a:lnTo>
                    <a:pt x="3115749" y="1808005"/>
                  </a:lnTo>
                  <a:lnTo>
                    <a:pt x="3109673" y="1804541"/>
                  </a:lnTo>
                  <a:lnTo>
                    <a:pt x="3106475" y="1801707"/>
                  </a:lnTo>
                  <a:lnTo>
                    <a:pt x="3103917" y="1799503"/>
                  </a:lnTo>
                  <a:lnTo>
                    <a:pt x="3101998" y="1796669"/>
                  </a:lnTo>
                  <a:lnTo>
                    <a:pt x="3100399" y="1793835"/>
                  </a:lnTo>
                  <a:lnTo>
                    <a:pt x="3099120" y="1791001"/>
                  </a:lnTo>
                  <a:lnTo>
                    <a:pt x="3098800" y="1788167"/>
                  </a:lnTo>
                  <a:lnTo>
                    <a:pt x="3098800" y="1785334"/>
                  </a:lnTo>
                  <a:lnTo>
                    <a:pt x="3099120" y="1782500"/>
                  </a:lnTo>
                  <a:lnTo>
                    <a:pt x="3099759" y="1779351"/>
                  </a:lnTo>
                  <a:lnTo>
                    <a:pt x="3101358" y="1777147"/>
                  </a:lnTo>
                  <a:lnTo>
                    <a:pt x="3103597" y="1774313"/>
                  </a:lnTo>
                  <a:lnTo>
                    <a:pt x="3105835" y="1771794"/>
                  </a:lnTo>
                  <a:lnTo>
                    <a:pt x="3108713" y="1769275"/>
                  </a:lnTo>
                  <a:lnTo>
                    <a:pt x="3112231" y="1767386"/>
                  </a:lnTo>
                  <a:lnTo>
                    <a:pt x="3116068" y="1765182"/>
                  </a:lnTo>
                  <a:lnTo>
                    <a:pt x="3120545" y="1763607"/>
                  </a:lnTo>
                  <a:lnTo>
                    <a:pt x="3127581" y="1760773"/>
                  </a:lnTo>
                  <a:lnTo>
                    <a:pt x="3135255" y="1758884"/>
                  </a:lnTo>
                  <a:lnTo>
                    <a:pt x="3143250" y="1756680"/>
                  </a:lnTo>
                  <a:lnTo>
                    <a:pt x="3151564" y="1755106"/>
                  </a:lnTo>
                  <a:lnTo>
                    <a:pt x="3160199" y="1753531"/>
                  </a:lnTo>
                  <a:lnTo>
                    <a:pt x="3169472" y="1752587"/>
                  </a:lnTo>
                  <a:lnTo>
                    <a:pt x="3178426" y="1751642"/>
                  </a:lnTo>
                  <a:lnTo>
                    <a:pt x="3187700" y="1751012"/>
                  </a:lnTo>
                  <a:close/>
                  <a:moveTo>
                    <a:pt x="3203106" y="1692876"/>
                  </a:moveTo>
                  <a:lnTo>
                    <a:pt x="3200250" y="1693193"/>
                  </a:lnTo>
                  <a:lnTo>
                    <a:pt x="3197710" y="1693827"/>
                  </a:lnTo>
                  <a:lnTo>
                    <a:pt x="3194854" y="1694144"/>
                  </a:lnTo>
                  <a:lnTo>
                    <a:pt x="3192949" y="1694778"/>
                  </a:lnTo>
                  <a:lnTo>
                    <a:pt x="3191045" y="1696045"/>
                  </a:lnTo>
                  <a:lnTo>
                    <a:pt x="3189458" y="1697313"/>
                  </a:lnTo>
                  <a:lnTo>
                    <a:pt x="3188506" y="1698581"/>
                  </a:lnTo>
                  <a:lnTo>
                    <a:pt x="3188188" y="1699532"/>
                  </a:lnTo>
                  <a:lnTo>
                    <a:pt x="3188188" y="1720450"/>
                  </a:lnTo>
                  <a:lnTo>
                    <a:pt x="3171684" y="1721718"/>
                  </a:lnTo>
                  <a:lnTo>
                    <a:pt x="3155179" y="1723620"/>
                  </a:lnTo>
                  <a:lnTo>
                    <a:pt x="3139309" y="1726155"/>
                  </a:lnTo>
                  <a:lnTo>
                    <a:pt x="3123756" y="1728691"/>
                  </a:lnTo>
                  <a:lnTo>
                    <a:pt x="3108838" y="1731860"/>
                  </a:lnTo>
                  <a:lnTo>
                    <a:pt x="3095190" y="1735347"/>
                  </a:lnTo>
                  <a:lnTo>
                    <a:pt x="3081542" y="1739784"/>
                  </a:lnTo>
                  <a:lnTo>
                    <a:pt x="3069480" y="1744538"/>
                  </a:lnTo>
                  <a:lnTo>
                    <a:pt x="3061228" y="1748342"/>
                  </a:lnTo>
                  <a:lnTo>
                    <a:pt x="3053293" y="1752462"/>
                  </a:lnTo>
                  <a:lnTo>
                    <a:pt x="3046310" y="1756582"/>
                  </a:lnTo>
                  <a:lnTo>
                    <a:pt x="3040280" y="1761019"/>
                  </a:lnTo>
                  <a:lnTo>
                    <a:pt x="3034884" y="1765774"/>
                  </a:lnTo>
                  <a:lnTo>
                    <a:pt x="3030440" y="1770528"/>
                  </a:lnTo>
                  <a:lnTo>
                    <a:pt x="3026949" y="1775282"/>
                  </a:lnTo>
                  <a:lnTo>
                    <a:pt x="3024092" y="1780353"/>
                  </a:lnTo>
                  <a:lnTo>
                    <a:pt x="3022505" y="1785107"/>
                  </a:lnTo>
                  <a:lnTo>
                    <a:pt x="3021235" y="1790179"/>
                  </a:lnTo>
                  <a:lnTo>
                    <a:pt x="3021235" y="1794933"/>
                  </a:lnTo>
                  <a:lnTo>
                    <a:pt x="3022505" y="1800004"/>
                  </a:lnTo>
                  <a:lnTo>
                    <a:pt x="3024092" y="1805075"/>
                  </a:lnTo>
                  <a:lnTo>
                    <a:pt x="3026949" y="1809829"/>
                  </a:lnTo>
                  <a:lnTo>
                    <a:pt x="3030758" y="1814583"/>
                  </a:lnTo>
                  <a:lnTo>
                    <a:pt x="3035519" y="1819338"/>
                  </a:lnTo>
                  <a:lnTo>
                    <a:pt x="3040597" y="1823775"/>
                  </a:lnTo>
                  <a:lnTo>
                    <a:pt x="3046310" y="1827578"/>
                  </a:lnTo>
                  <a:lnTo>
                    <a:pt x="3052976" y="1831065"/>
                  </a:lnTo>
                  <a:lnTo>
                    <a:pt x="3059958" y="1835185"/>
                  </a:lnTo>
                  <a:lnTo>
                    <a:pt x="3067893" y="1838354"/>
                  </a:lnTo>
                  <a:lnTo>
                    <a:pt x="3076146" y="1841524"/>
                  </a:lnTo>
                  <a:lnTo>
                    <a:pt x="3084716" y="1844059"/>
                  </a:lnTo>
                  <a:lnTo>
                    <a:pt x="3094555" y="1846595"/>
                  </a:lnTo>
                  <a:lnTo>
                    <a:pt x="3130104" y="1853885"/>
                  </a:lnTo>
                  <a:lnTo>
                    <a:pt x="3188188" y="1865929"/>
                  </a:lnTo>
                  <a:lnTo>
                    <a:pt x="3188188" y="1956259"/>
                  </a:lnTo>
                  <a:lnTo>
                    <a:pt x="3173588" y="1954357"/>
                  </a:lnTo>
                  <a:lnTo>
                    <a:pt x="3159305" y="1952455"/>
                  </a:lnTo>
                  <a:lnTo>
                    <a:pt x="3152005" y="1951187"/>
                  </a:lnTo>
                  <a:lnTo>
                    <a:pt x="3144070" y="1949603"/>
                  </a:lnTo>
                  <a:lnTo>
                    <a:pt x="3127565" y="1945799"/>
                  </a:lnTo>
                  <a:lnTo>
                    <a:pt x="3111695" y="1941362"/>
                  </a:lnTo>
                  <a:lnTo>
                    <a:pt x="3098681" y="1936608"/>
                  </a:lnTo>
                  <a:lnTo>
                    <a:pt x="3095190" y="1935657"/>
                  </a:lnTo>
                  <a:lnTo>
                    <a:pt x="3091699" y="1934072"/>
                  </a:lnTo>
                  <a:lnTo>
                    <a:pt x="3088842" y="1932805"/>
                  </a:lnTo>
                  <a:lnTo>
                    <a:pt x="3088524" y="1932488"/>
                  </a:lnTo>
                  <a:lnTo>
                    <a:pt x="3084398" y="1929952"/>
                  </a:lnTo>
                  <a:lnTo>
                    <a:pt x="3082176" y="1928684"/>
                  </a:lnTo>
                  <a:lnTo>
                    <a:pt x="3079637" y="1927733"/>
                  </a:lnTo>
                  <a:lnTo>
                    <a:pt x="3077415" y="1926783"/>
                  </a:lnTo>
                  <a:lnTo>
                    <a:pt x="3074559" y="1926149"/>
                  </a:lnTo>
                  <a:lnTo>
                    <a:pt x="3068211" y="1925198"/>
                  </a:lnTo>
                  <a:lnTo>
                    <a:pt x="3061863" y="1924881"/>
                  </a:lnTo>
                  <a:lnTo>
                    <a:pt x="3055197" y="1925515"/>
                  </a:lnTo>
                  <a:lnTo>
                    <a:pt x="3048532" y="1926466"/>
                  </a:lnTo>
                  <a:lnTo>
                    <a:pt x="3042184" y="1928050"/>
                  </a:lnTo>
                  <a:lnTo>
                    <a:pt x="3035836" y="1929952"/>
                  </a:lnTo>
                  <a:lnTo>
                    <a:pt x="3030123" y="1932488"/>
                  </a:lnTo>
                  <a:lnTo>
                    <a:pt x="3025044" y="1934706"/>
                  </a:lnTo>
                  <a:lnTo>
                    <a:pt x="3020918" y="1937559"/>
                  </a:lnTo>
                  <a:lnTo>
                    <a:pt x="3017427" y="1940728"/>
                  </a:lnTo>
                  <a:lnTo>
                    <a:pt x="3016157" y="1941679"/>
                  </a:lnTo>
                  <a:lnTo>
                    <a:pt x="3015522" y="1943264"/>
                  </a:lnTo>
                  <a:lnTo>
                    <a:pt x="3015205" y="1944849"/>
                  </a:lnTo>
                  <a:lnTo>
                    <a:pt x="3015205" y="1946116"/>
                  </a:lnTo>
                  <a:lnTo>
                    <a:pt x="3015205" y="1947701"/>
                  </a:lnTo>
                  <a:lnTo>
                    <a:pt x="3015840" y="1948969"/>
                  </a:lnTo>
                  <a:lnTo>
                    <a:pt x="3017109" y="1950554"/>
                  </a:lnTo>
                  <a:lnTo>
                    <a:pt x="3018696" y="1951504"/>
                  </a:lnTo>
                  <a:lnTo>
                    <a:pt x="3025044" y="1955625"/>
                  </a:lnTo>
                  <a:lnTo>
                    <a:pt x="3032027" y="1959428"/>
                  </a:lnTo>
                  <a:lnTo>
                    <a:pt x="3039962" y="1962915"/>
                  </a:lnTo>
                  <a:lnTo>
                    <a:pt x="3048532" y="1966084"/>
                  </a:lnTo>
                  <a:lnTo>
                    <a:pt x="3057737" y="1969253"/>
                  </a:lnTo>
                  <a:lnTo>
                    <a:pt x="3067576" y="1972106"/>
                  </a:lnTo>
                  <a:lnTo>
                    <a:pt x="3077733" y="1974959"/>
                  </a:lnTo>
                  <a:lnTo>
                    <a:pt x="3088842" y="1977177"/>
                  </a:lnTo>
                  <a:lnTo>
                    <a:pt x="3100268" y="1979713"/>
                  </a:lnTo>
                  <a:lnTo>
                    <a:pt x="3111695" y="1981614"/>
                  </a:lnTo>
                  <a:lnTo>
                    <a:pt x="3123756" y="1983516"/>
                  </a:lnTo>
                  <a:lnTo>
                    <a:pt x="3136452" y="1985101"/>
                  </a:lnTo>
                  <a:lnTo>
                    <a:pt x="3149148" y="1986369"/>
                  </a:lnTo>
                  <a:lnTo>
                    <a:pt x="3162162" y="1987636"/>
                  </a:lnTo>
                  <a:lnTo>
                    <a:pt x="3188188" y="1989538"/>
                  </a:lnTo>
                  <a:lnTo>
                    <a:pt x="3188188" y="2009823"/>
                  </a:lnTo>
                  <a:lnTo>
                    <a:pt x="3188506" y="2011407"/>
                  </a:lnTo>
                  <a:lnTo>
                    <a:pt x="3189458" y="2012675"/>
                  </a:lnTo>
                  <a:lnTo>
                    <a:pt x="3191045" y="2013626"/>
                  </a:lnTo>
                  <a:lnTo>
                    <a:pt x="3192949" y="2014577"/>
                  </a:lnTo>
                  <a:lnTo>
                    <a:pt x="3194854" y="2015528"/>
                  </a:lnTo>
                  <a:lnTo>
                    <a:pt x="3197710" y="2015845"/>
                  </a:lnTo>
                  <a:lnTo>
                    <a:pt x="3200250" y="2016162"/>
                  </a:lnTo>
                  <a:lnTo>
                    <a:pt x="3203106" y="2016479"/>
                  </a:lnTo>
                  <a:lnTo>
                    <a:pt x="3254843" y="2016479"/>
                  </a:lnTo>
                  <a:lnTo>
                    <a:pt x="3258017" y="2016162"/>
                  </a:lnTo>
                  <a:lnTo>
                    <a:pt x="3260556" y="2015845"/>
                  </a:lnTo>
                  <a:lnTo>
                    <a:pt x="3263413" y="2015528"/>
                  </a:lnTo>
                  <a:lnTo>
                    <a:pt x="3265317" y="2014577"/>
                  </a:lnTo>
                  <a:lnTo>
                    <a:pt x="3267539" y="2013626"/>
                  </a:lnTo>
                  <a:lnTo>
                    <a:pt x="3269126" y="2012675"/>
                  </a:lnTo>
                  <a:lnTo>
                    <a:pt x="3269761" y="2011407"/>
                  </a:lnTo>
                  <a:lnTo>
                    <a:pt x="3270078" y="2009823"/>
                  </a:lnTo>
                  <a:lnTo>
                    <a:pt x="3270078" y="1988587"/>
                  </a:lnTo>
                  <a:lnTo>
                    <a:pt x="3286265" y="1987636"/>
                  </a:lnTo>
                  <a:lnTo>
                    <a:pt x="3302136" y="1986369"/>
                  </a:lnTo>
                  <a:lnTo>
                    <a:pt x="3317371" y="1984467"/>
                  </a:lnTo>
                  <a:lnTo>
                    <a:pt x="3331971" y="1981931"/>
                  </a:lnTo>
                  <a:lnTo>
                    <a:pt x="3345937" y="1979079"/>
                  </a:lnTo>
                  <a:lnTo>
                    <a:pt x="3358950" y="1976543"/>
                  </a:lnTo>
                  <a:lnTo>
                    <a:pt x="3370694" y="1973057"/>
                  </a:lnTo>
                  <a:lnTo>
                    <a:pt x="3381486" y="1968937"/>
                  </a:lnTo>
                  <a:lnTo>
                    <a:pt x="3390056" y="1965450"/>
                  </a:lnTo>
                  <a:lnTo>
                    <a:pt x="3398308" y="1961964"/>
                  </a:lnTo>
                  <a:lnTo>
                    <a:pt x="3405291" y="1957843"/>
                  </a:lnTo>
                  <a:lnTo>
                    <a:pt x="3411956" y="1953723"/>
                  </a:lnTo>
                  <a:lnTo>
                    <a:pt x="3417670" y="1949286"/>
                  </a:lnTo>
                  <a:lnTo>
                    <a:pt x="3422748" y="1944849"/>
                  </a:lnTo>
                  <a:lnTo>
                    <a:pt x="3427192" y="1940094"/>
                  </a:lnTo>
                  <a:lnTo>
                    <a:pt x="3430683" y="1935657"/>
                  </a:lnTo>
                  <a:lnTo>
                    <a:pt x="3433540" y="1930903"/>
                  </a:lnTo>
                  <a:lnTo>
                    <a:pt x="3435444" y="1926149"/>
                  </a:lnTo>
                  <a:lnTo>
                    <a:pt x="3436396" y="1921078"/>
                  </a:lnTo>
                  <a:lnTo>
                    <a:pt x="3437031" y="1916323"/>
                  </a:lnTo>
                  <a:lnTo>
                    <a:pt x="3436079" y="1910935"/>
                  </a:lnTo>
                  <a:lnTo>
                    <a:pt x="3434492" y="1905864"/>
                  </a:lnTo>
                  <a:lnTo>
                    <a:pt x="3432270" y="1901110"/>
                  </a:lnTo>
                  <a:lnTo>
                    <a:pt x="3429096" y="1896039"/>
                  </a:lnTo>
                  <a:lnTo>
                    <a:pt x="3426557" y="1893820"/>
                  </a:lnTo>
                  <a:lnTo>
                    <a:pt x="3424335" y="1890968"/>
                  </a:lnTo>
                  <a:lnTo>
                    <a:pt x="3418304" y="1886530"/>
                  </a:lnTo>
                  <a:lnTo>
                    <a:pt x="3411639" y="1882093"/>
                  </a:lnTo>
                  <a:lnTo>
                    <a:pt x="3404339" y="1877973"/>
                  </a:lnTo>
                  <a:lnTo>
                    <a:pt x="3395451" y="1874169"/>
                  </a:lnTo>
                  <a:lnTo>
                    <a:pt x="3385929" y="1870683"/>
                  </a:lnTo>
                  <a:lnTo>
                    <a:pt x="3375772" y="1866880"/>
                  </a:lnTo>
                  <a:lnTo>
                    <a:pt x="3365298" y="1863710"/>
                  </a:lnTo>
                  <a:lnTo>
                    <a:pt x="3354189" y="1860541"/>
                  </a:lnTo>
                  <a:lnTo>
                    <a:pt x="3342763" y="1858005"/>
                  </a:lnTo>
                  <a:lnTo>
                    <a:pt x="3318640" y="1852300"/>
                  </a:lnTo>
                  <a:lnTo>
                    <a:pt x="3294200" y="1847546"/>
                  </a:lnTo>
                  <a:lnTo>
                    <a:pt x="3270078" y="1843426"/>
                  </a:lnTo>
                  <a:lnTo>
                    <a:pt x="3270078" y="1752779"/>
                  </a:lnTo>
                  <a:lnTo>
                    <a:pt x="3291026" y="1755631"/>
                  </a:lnTo>
                  <a:lnTo>
                    <a:pt x="3298961" y="1756582"/>
                  </a:lnTo>
                  <a:lnTo>
                    <a:pt x="3306896" y="1758801"/>
                  </a:lnTo>
                  <a:lnTo>
                    <a:pt x="3323719" y="1762921"/>
                  </a:lnTo>
                  <a:lnTo>
                    <a:pt x="3339589" y="1767992"/>
                  </a:lnTo>
                  <a:lnTo>
                    <a:pt x="3352920" y="1772746"/>
                  </a:lnTo>
                  <a:lnTo>
                    <a:pt x="3360537" y="1775599"/>
                  </a:lnTo>
                  <a:lnTo>
                    <a:pt x="3363076" y="1777184"/>
                  </a:lnTo>
                  <a:lnTo>
                    <a:pt x="3367203" y="1779402"/>
                  </a:lnTo>
                  <a:lnTo>
                    <a:pt x="3369424" y="1780670"/>
                  </a:lnTo>
                  <a:lnTo>
                    <a:pt x="3371964" y="1781938"/>
                  </a:lnTo>
                  <a:lnTo>
                    <a:pt x="3374186" y="1783206"/>
                  </a:lnTo>
                  <a:lnTo>
                    <a:pt x="3377042" y="1783523"/>
                  </a:lnTo>
                  <a:lnTo>
                    <a:pt x="3383390" y="1784157"/>
                  </a:lnTo>
                  <a:lnTo>
                    <a:pt x="3389738" y="1784790"/>
                  </a:lnTo>
                  <a:lnTo>
                    <a:pt x="3396404" y="1784157"/>
                  </a:lnTo>
                  <a:lnTo>
                    <a:pt x="3403069" y="1783206"/>
                  </a:lnTo>
                  <a:lnTo>
                    <a:pt x="3409417" y="1781621"/>
                  </a:lnTo>
                  <a:lnTo>
                    <a:pt x="3415765" y="1779402"/>
                  </a:lnTo>
                  <a:lnTo>
                    <a:pt x="3421478" y="1777184"/>
                  </a:lnTo>
                  <a:lnTo>
                    <a:pt x="3426557" y="1774965"/>
                  </a:lnTo>
                  <a:lnTo>
                    <a:pt x="3430683" y="1772113"/>
                  </a:lnTo>
                  <a:lnTo>
                    <a:pt x="3434174" y="1769260"/>
                  </a:lnTo>
                  <a:lnTo>
                    <a:pt x="3435127" y="1767675"/>
                  </a:lnTo>
                  <a:lnTo>
                    <a:pt x="3436079" y="1766091"/>
                  </a:lnTo>
                  <a:lnTo>
                    <a:pt x="3436396" y="1765140"/>
                  </a:lnTo>
                  <a:lnTo>
                    <a:pt x="3436396" y="1763555"/>
                  </a:lnTo>
                  <a:lnTo>
                    <a:pt x="3436079" y="1761970"/>
                  </a:lnTo>
                  <a:lnTo>
                    <a:pt x="3435761" y="1760702"/>
                  </a:lnTo>
                  <a:lnTo>
                    <a:pt x="3434492" y="1759118"/>
                  </a:lnTo>
                  <a:lnTo>
                    <a:pt x="3432905" y="1757850"/>
                  </a:lnTo>
                  <a:lnTo>
                    <a:pt x="3428144" y="1754997"/>
                  </a:lnTo>
                  <a:lnTo>
                    <a:pt x="3423065" y="1752145"/>
                  </a:lnTo>
                  <a:lnTo>
                    <a:pt x="3417352" y="1749292"/>
                  </a:lnTo>
                  <a:lnTo>
                    <a:pt x="3410369" y="1746440"/>
                  </a:lnTo>
                  <a:lnTo>
                    <a:pt x="3403386" y="1743587"/>
                  </a:lnTo>
                  <a:lnTo>
                    <a:pt x="3396404" y="1741369"/>
                  </a:lnTo>
                  <a:lnTo>
                    <a:pt x="3380534" y="1736614"/>
                  </a:lnTo>
                  <a:lnTo>
                    <a:pt x="3363711" y="1732177"/>
                  </a:lnTo>
                  <a:lnTo>
                    <a:pt x="3346572" y="1728374"/>
                  </a:lnTo>
                  <a:lnTo>
                    <a:pt x="3329749" y="1725204"/>
                  </a:lnTo>
                  <a:lnTo>
                    <a:pt x="3313562" y="1723303"/>
                  </a:lnTo>
                  <a:lnTo>
                    <a:pt x="3292296" y="1720767"/>
                  </a:lnTo>
                  <a:lnTo>
                    <a:pt x="3270078" y="1719182"/>
                  </a:lnTo>
                  <a:lnTo>
                    <a:pt x="3270078" y="1699532"/>
                  </a:lnTo>
                  <a:lnTo>
                    <a:pt x="3269761" y="1698581"/>
                  </a:lnTo>
                  <a:lnTo>
                    <a:pt x="3269126" y="1697313"/>
                  </a:lnTo>
                  <a:lnTo>
                    <a:pt x="3267539" y="1696045"/>
                  </a:lnTo>
                  <a:lnTo>
                    <a:pt x="3265317" y="1694778"/>
                  </a:lnTo>
                  <a:lnTo>
                    <a:pt x="3263413" y="1694144"/>
                  </a:lnTo>
                  <a:lnTo>
                    <a:pt x="3260556" y="1693827"/>
                  </a:lnTo>
                  <a:lnTo>
                    <a:pt x="3258017" y="1693193"/>
                  </a:lnTo>
                  <a:lnTo>
                    <a:pt x="3254843" y="1692876"/>
                  </a:lnTo>
                  <a:lnTo>
                    <a:pt x="3203106" y="1692876"/>
                  </a:lnTo>
                  <a:close/>
                  <a:moveTo>
                    <a:pt x="3225959" y="1673225"/>
                  </a:moveTo>
                  <a:lnTo>
                    <a:pt x="3251986" y="1673542"/>
                  </a:lnTo>
                  <a:lnTo>
                    <a:pt x="3278013" y="1674493"/>
                  </a:lnTo>
                  <a:lnTo>
                    <a:pt x="3303722" y="1675444"/>
                  </a:lnTo>
                  <a:lnTo>
                    <a:pt x="3328480" y="1677028"/>
                  </a:lnTo>
                  <a:lnTo>
                    <a:pt x="3353237" y="1679247"/>
                  </a:lnTo>
                  <a:lnTo>
                    <a:pt x="3377360" y="1681466"/>
                  </a:lnTo>
                  <a:lnTo>
                    <a:pt x="3401165" y="1684318"/>
                  </a:lnTo>
                  <a:lnTo>
                    <a:pt x="3424335" y="1687805"/>
                  </a:lnTo>
                  <a:lnTo>
                    <a:pt x="3446870" y="1691291"/>
                  </a:lnTo>
                  <a:lnTo>
                    <a:pt x="3468771" y="1695411"/>
                  </a:lnTo>
                  <a:lnTo>
                    <a:pt x="3490037" y="1699532"/>
                  </a:lnTo>
                  <a:lnTo>
                    <a:pt x="3510668" y="1704286"/>
                  </a:lnTo>
                  <a:lnTo>
                    <a:pt x="3530664" y="1709357"/>
                  </a:lnTo>
                  <a:lnTo>
                    <a:pt x="3550026" y="1715062"/>
                  </a:lnTo>
                  <a:lnTo>
                    <a:pt x="3568752" y="1720450"/>
                  </a:lnTo>
                  <a:lnTo>
                    <a:pt x="3586527" y="1726789"/>
                  </a:lnTo>
                  <a:lnTo>
                    <a:pt x="3603349" y="1733128"/>
                  </a:lnTo>
                  <a:lnTo>
                    <a:pt x="3619219" y="1739467"/>
                  </a:lnTo>
                  <a:lnTo>
                    <a:pt x="3634454" y="1746440"/>
                  </a:lnTo>
                  <a:lnTo>
                    <a:pt x="3648738" y="1753413"/>
                  </a:lnTo>
                  <a:lnTo>
                    <a:pt x="3661751" y="1760702"/>
                  </a:lnTo>
                  <a:lnTo>
                    <a:pt x="3673812" y="1768626"/>
                  </a:lnTo>
                  <a:lnTo>
                    <a:pt x="3685239" y="1776550"/>
                  </a:lnTo>
                  <a:lnTo>
                    <a:pt x="3695713" y="1784157"/>
                  </a:lnTo>
                  <a:lnTo>
                    <a:pt x="3704600" y="1792397"/>
                  </a:lnTo>
                  <a:lnTo>
                    <a:pt x="3708726" y="1796834"/>
                  </a:lnTo>
                  <a:lnTo>
                    <a:pt x="3712535" y="1800955"/>
                  </a:lnTo>
                  <a:lnTo>
                    <a:pt x="3716027" y="1805075"/>
                  </a:lnTo>
                  <a:lnTo>
                    <a:pt x="3719518" y="1809512"/>
                  </a:lnTo>
                  <a:lnTo>
                    <a:pt x="3722375" y="1813950"/>
                  </a:lnTo>
                  <a:lnTo>
                    <a:pt x="3725231" y="1818704"/>
                  </a:lnTo>
                  <a:lnTo>
                    <a:pt x="3727453" y="1822824"/>
                  </a:lnTo>
                  <a:lnTo>
                    <a:pt x="3729357" y="1827261"/>
                  </a:lnTo>
                  <a:lnTo>
                    <a:pt x="3731579" y="1832015"/>
                  </a:lnTo>
                  <a:lnTo>
                    <a:pt x="3733166" y="1836136"/>
                  </a:lnTo>
                  <a:lnTo>
                    <a:pt x="3733801" y="1840890"/>
                  </a:lnTo>
                  <a:lnTo>
                    <a:pt x="3735071" y="1845644"/>
                  </a:lnTo>
                  <a:lnTo>
                    <a:pt x="3735388" y="1850081"/>
                  </a:lnTo>
                  <a:lnTo>
                    <a:pt x="3735388" y="1854836"/>
                  </a:lnTo>
                  <a:lnTo>
                    <a:pt x="3735388" y="1859590"/>
                  </a:lnTo>
                  <a:lnTo>
                    <a:pt x="3735071" y="1864344"/>
                  </a:lnTo>
                  <a:lnTo>
                    <a:pt x="3733801" y="1869098"/>
                  </a:lnTo>
                  <a:lnTo>
                    <a:pt x="3733166" y="1873219"/>
                  </a:lnTo>
                  <a:lnTo>
                    <a:pt x="3731579" y="1877973"/>
                  </a:lnTo>
                  <a:lnTo>
                    <a:pt x="3729357" y="1882727"/>
                  </a:lnTo>
                  <a:lnTo>
                    <a:pt x="3727453" y="1887164"/>
                  </a:lnTo>
                  <a:lnTo>
                    <a:pt x="3725231" y="1891285"/>
                  </a:lnTo>
                  <a:lnTo>
                    <a:pt x="3722375" y="1895722"/>
                  </a:lnTo>
                  <a:lnTo>
                    <a:pt x="3719518" y="1900476"/>
                  </a:lnTo>
                  <a:lnTo>
                    <a:pt x="3716027" y="1904913"/>
                  </a:lnTo>
                  <a:lnTo>
                    <a:pt x="3712535" y="1908717"/>
                  </a:lnTo>
                  <a:lnTo>
                    <a:pt x="3708726" y="1913154"/>
                  </a:lnTo>
                  <a:lnTo>
                    <a:pt x="3704600" y="1917274"/>
                  </a:lnTo>
                  <a:lnTo>
                    <a:pt x="3695713" y="1925515"/>
                  </a:lnTo>
                  <a:lnTo>
                    <a:pt x="3685239" y="1933438"/>
                  </a:lnTo>
                  <a:lnTo>
                    <a:pt x="3673812" y="1941362"/>
                  </a:lnTo>
                  <a:lnTo>
                    <a:pt x="3661751" y="1948969"/>
                  </a:lnTo>
                  <a:lnTo>
                    <a:pt x="3648738" y="1956259"/>
                  </a:lnTo>
                  <a:lnTo>
                    <a:pt x="3634454" y="1963548"/>
                  </a:lnTo>
                  <a:lnTo>
                    <a:pt x="3619219" y="1970521"/>
                  </a:lnTo>
                  <a:lnTo>
                    <a:pt x="3603349" y="1976860"/>
                  </a:lnTo>
                  <a:lnTo>
                    <a:pt x="3586527" y="1983199"/>
                  </a:lnTo>
                  <a:lnTo>
                    <a:pt x="3568752" y="1989538"/>
                  </a:lnTo>
                  <a:lnTo>
                    <a:pt x="3550026" y="1994926"/>
                  </a:lnTo>
                  <a:lnTo>
                    <a:pt x="3530664" y="2000631"/>
                  </a:lnTo>
                  <a:lnTo>
                    <a:pt x="3510668" y="2005702"/>
                  </a:lnTo>
                  <a:lnTo>
                    <a:pt x="3490037" y="2010457"/>
                  </a:lnTo>
                  <a:lnTo>
                    <a:pt x="3468771" y="2014577"/>
                  </a:lnTo>
                  <a:lnTo>
                    <a:pt x="3446870" y="2018697"/>
                  </a:lnTo>
                  <a:lnTo>
                    <a:pt x="3424335" y="2022184"/>
                  </a:lnTo>
                  <a:lnTo>
                    <a:pt x="3401165" y="2025670"/>
                  </a:lnTo>
                  <a:lnTo>
                    <a:pt x="3377360" y="2028523"/>
                  </a:lnTo>
                  <a:lnTo>
                    <a:pt x="3353237" y="2030741"/>
                  </a:lnTo>
                  <a:lnTo>
                    <a:pt x="3328480" y="2032643"/>
                  </a:lnTo>
                  <a:lnTo>
                    <a:pt x="3303722" y="2034228"/>
                  </a:lnTo>
                  <a:lnTo>
                    <a:pt x="3278013" y="2035495"/>
                  </a:lnTo>
                  <a:lnTo>
                    <a:pt x="3251986" y="2036446"/>
                  </a:lnTo>
                  <a:lnTo>
                    <a:pt x="3225959" y="2036763"/>
                  </a:lnTo>
                  <a:lnTo>
                    <a:pt x="3199615" y="2036446"/>
                  </a:lnTo>
                  <a:lnTo>
                    <a:pt x="3173905" y="2035495"/>
                  </a:lnTo>
                  <a:lnTo>
                    <a:pt x="3148196" y="2034228"/>
                  </a:lnTo>
                  <a:lnTo>
                    <a:pt x="3123121" y="2032643"/>
                  </a:lnTo>
                  <a:lnTo>
                    <a:pt x="3098681" y="2030741"/>
                  </a:lnTo>
                  <a:lnTo>
                    <a:pt x="3074241" y="2028523"/>
                  </a:lnTo>
                  <a:lnTo>
                    <a:pt x="3050436" y="2025670"/>
                  </a:lnTo>
                  <a:lnTo>
                    <a:pt x="3027584" y="2022184"/>
                  </a:lnTo>
                  <a:lnTo>
                    <a:pt x="3004731" y="2018697"/>
                  </a:lnTo>
                  <a:lnTo>
                    <a:pt x="2983147" y="2014577"/>
                  </a:lnTo>
                  <a:lnTo>
                    <a:pt x="2961564" y="2010457"/>
                  </a:lnTo>
                  <a:lnTo>
                    <a:pt x="2940933" y="2005702"/>
                  </a:lnTo>
                  <a:lnTo>
                    <a:pt x="2920937" y="2000631"/>
                  </a:lnTo>
                  <a:lnTo>
                    <a:pt x="2901575" y="1994926"/>
                  </a:lnTo>
                  <a:lnTo>
                    <a:pt x="2883483" y="1989538"/>
                  </a:lnTo>
                  <a:lnTo>
                    <a:pt x="2865709" y="1983199"/>
                  </a:lnTo>
                  <a:lnTo>
                    <a:pt x="2848569" y="1976860"/>
                  </a:lnTo>
                  <a:lnTo>
                    <a:pt x="2832382" y="1970521"/>
                  </a:lnTo>
                  <a:lnTo>
                    <a:pt x="2817464" y="1963548"/>
                  </a:lnTo>
                  <a:lnTo>
                    <a:pt x="2803181" y="1956259"/>
                  </a:lnTo>
                  <a:lnTo>
                    <a:pt x="2789850" y="1948969"/>
                  </a:lnTo>
                  <a:lnTo>
                    <a:pt x="2777789" y="1941362"/>
                  </a:lnTo>
                  <a:lnTo>
                    <a:pt x="2766362" y="1933438"/>
                  </a:lnTo>
                  <a:lnTo>
                    <a:pt x="2755888" y="1925515"/>
                  </a:lnTo>
                  <a:lnTo>
                    <a:pt x="2747001" y="1917274"/>
                  </a:lnTo>
                  <a:lnTo>
                    <a:pt x="2742875" y="1913154"/>
                  </a:lnTo>
                  <a:lnTo>
                    <a:pt x="2739066" y="1908717"/>
                  </a:lnTo>
                  <a:lnTo>
                    <a:pt x="2735574" y="1904913"/>
                  </a:lnTo>
                  <a:lnTo>
                    <a:pt x="2732400" y="1900476"/>
                  </a:lnTo>
                  <a:lnTo>
                    <a:pt x="2729226" y="1895722"/>
                  </a:lnTo>
                  <a:lnTo>
                    <a:pt x="2726370" y="1891285"/>
                  </a:lnTo>
                  <a:lnTo>
                    <a:pt x="2724148" y="1887164"/>
                  </a:lnTo>
                  <a:lnTo>
                    <a:pt x="2722244" y="1882727"/>
                  </a:lnTo>
                  <a:lnTo>
                    <a:pt x="2720022" y="1877973"/>
                  </a:lnTo>
                  <a:lnTo>
                    <a:pt x="2718435" y="1873219"/>
                  </a:lnTo>
                  <a:lnTo>
                    <a:pt x="2717800" y="1869098"/>
                  </a:lnTo>
                  <a:lnTo>
                    <a:pt x="2716530" y="1864344"/>
                  </a:lnTo>
                  <a:lnTo>
                    <a:pt x="2716213" y="1859590"/>
                  </a:lnTo>
                  <a:lnTo>
                    <a:pt x="2716213" y="1854836"/>
                  </a:lnTo>
                  <a:lnTo>
                    <a:pt x="2716213" y="1850081"/>
                  </a:lnTo>
                  <a:lnTo>
                    <a:pt x="2716530" y="1845644"/>
                  </a:lnTo>
                  <a:lnTo>
                    <a:pt x="2717800" y="1840890"/>
                  </a:lnTo>
                  <a:lnTo>
                    <a:pt x="2718435" y="1836136"/>
                  </a:lnTo>
                  <a:lnTo>
                    <a:pt x="2720022" y="1832015"/>
                  </a:lnTo>
                  <a:lnTo>
                    <a:pt x="2722244" y="1827261"/>
                  </a:lnTo>
                  <a:lnTo>
                    <a:pt x="2724148" y="1822824"/>
                  </a:lnTo>
                  <a:lnTo>
                    <a:pt x="2726370" y="1818704"/>
                  </a:lnTo>
                  <a:lnTo>
                    <a:pt x="2729226" y="1813950"/>
                  </a:lnTo>
                  <a:lnTo>
                    <a:pt x="2732400" y="1809512"/>
                  </a:lnTo>
                  <a:lnTo>
                    <a:pt x="2735574" y="1805075"/>
                  </a:lnTo>
                  <a:lnTo>
                    <a:pt x="2739066" y="1800955"/>
                  </a:lnTo>
                  <a:lnTo>
                    <a:pt x="2742875" y="1796834"/>
                  </a:lnTo>
                  <a:lnTo>
                    <a:pt x="2747001" y="1792397"/>
                  </a:lnTo>
                  <a:lnTo>
                    <a:pt x="2755888" y="1784157"/>
                  </a:lnTo>
                  <a:lnTo>
                    <a:pt x="2766362" y="1776550"/>
                  </a:lnTo>
                  <a:lnTo>
                    <a:pt x="2777789" y="1768626"/>
                  </a:lnTo>
                  <a:lnTo>
                    <a:pt x="2789850" y="1760702"/>
                  </a:lnTo>
                  <a:lnTo>
                    <a:pt x="2803181" y="1753413"/>
                  </a:lnTo>
                  <a:lnTo>
                    <a:pt x="2817464" y="1746440"/>
                  </a:lnTo>
                  <a:lnTo>
                    <a:pt x="2832382" y="1739467"/>
                  </a:lnTo>
                  <a:lnTo>
                    <a:pt x="2848569" y="1733128"/>
                  </a:lnTo>
                  <a:lnTo>
                    <a:pt x="2865709" y="1726789"/>
                  </a:lnTo>
                  <a:lnTo>
                    <a:pt x="2883483" y="1720450"/>
                  </a:lnTo>
                  <a:lnTo>
                    <a:pt x="2901575" y="1715062"/>
                  </a:lnTo>
                  <a:lnTo>
                    <a:pt x="2920937" y="1709357"/>
                  </a:lnTo>
                  <a:lnTo>
                    <a:pt x="2940933" y="1704286"/>
                  </a:lnTo>
                  <a:lnTo>
                    <a:pt x="2961564" y="1699532"/>
                  </a:lnTo>
                  <a:lnTo>
                    <a:pt x="2983147" y="1695411"/>
                  </a:lnTo>
                  <a:lnTo>
                    <a:pt x="3004731" y="1691291"/>
                  </a:lnTo>
                  <a:lnTo>
                    <a:pt x="3027584" y="1687805"/>
                  </a:lnTo>
                  <a:lnTo>
                    <a:pt x="3050436" y="1684318"/>
                  </a:lnTo>
                  <a:lnTo>
                    <a:pt x="3074241" y="1681466"/>
                  </a:lnTo>
                  <a:lnTo>
                    <a:pt x="3098681" y="1679247"/>
                  </a:lnTo>
                  <a:lnTo>
                    <a:pt x="3123121" y="1677028"/>
                  </a:lnTo>
                  <a:lnTo>
                    <a:pt x="3148196" y="1675444"/>
                  </a:lnTo>
                  <a:lnTo>
                    <a:pt x="3173905" y="1674493"/>
                  </a:lnTo>
                  <a:lnTo>
                    <a:pt x="3199615" y="1673542"/>
                  </a:lnTo>
                  <a:lnTo>
                    <a:pt x="3225959" y="1673225"/>
                  </a:lnTo>
                  <a:close/>
                  <a:moveTo>
                    <a:pt x="3454389" y="0"/>
                  </a:moveTo>
                  <a:lnTo>
                    <a:pt x="3461374" y="0"/>
                  </a:lnTo>
                  <a:lnTo>
                    <a:pt x="3468995" y="635"/>
                  </a:lnTo>
                  <a:lnTo>
                    <a:pt x="3475981" y="1587"/>
                  </a:lnTo>
                  <a:lnTo>
                    <a:pt x="3482966" y="3174"/>
                  </a:lnTo>
                  <a:lnTo>
                    <a:pt x="3490270" y="5079"/>
                  </a:lnTo>
                  <a:lnTo>
                    <a:pt x="3497255" y="7300"/>
                  </a:lnTo>
                  <a:lnTo>
                    <a:pt x="3503923" y="9839"/>
                  </a:lnTo>
                  <a:lnTo>
                    <a:pt x="3510591" y="13013"/>
                  </a:lnTo>
                  <a:lnTo>
                    <a:pt x="3517259" y="16505"/>
                  </a:lnTo>
                  <a:lnTo>
                    <a:pt x="3523610" y="20314"/>
                  </a:lnTo>
                  <a:lnTo>
                    <a:pt x="3529643" y="24757"/>
                  </a:lnTo>
                  <a:lnTo>
                    <a:pt x="3535676" y="29518"/>
                  </a:lnTo>
                  <a:lnTo>
                    <a:pt x="3541074" y="34596"/>
                  </a:lnTo>
                  <a:lnTo>
                    <a:pt x="3546472" y="39992"/>
                  </a:lnTo>
                  <a:lnTo>
                    <a:pt x="3551235" y="45705"/>
                  </a:lnTo>
                  <a:lnTo>
                    <a:pt x="3555998" y="51418"/>
                  </a:lnTo>
                  <a:lnTo>
                    <a:pt x="3560443" y="57766"/>
                  </a:lnTo>
                  <a:lnTo>
                    <a:pt x="3564254" y="64113"/>
                  </a:lnTo>
                  <a:lnTo>
                    <a:pt x="3567746" y="70779"/>
                  </a:lnTo>
                  <a:lnTo>
                    <a:pt x="3570922" y="77444"/>
                  </a:lnTo>
                  <a:lnTo>
                    <a:pt x="3573462" y="84109"/>
                  </a:lnTo>
                  <a:lnTo>
                    <a:pt x="3575684" y="91410"/>
                  </a:lnTo>
                  <a:lnTo>
                    <a:pt x="3577590" y="98709"/>
                  </a:lnTo>
                  <a:lnTo>
                    <a:pt x="3579177" y="106009"/>
                  </a:lnTo>
                  <a:lnTo>
                    <a:pt x="3580448" y="113309"/>
                  </a:lnTo>
                  <a:lnTo>
                    <a:pt x="3580765" y="120927"/>
                  </a:lnTo>
                  <a:lnTo>
                    <a:pt x="3581400" y="128544"/>
                  </a:lnTo>
                  <a:lnTo>
                    <a:pt x="3580765" y="136162"/>
                  </a:lnTo>
                  <a:lnTo>
                    <a:pt x="3530913" y="1012801"/>
                  </a:lnTo>
                  <a:lnTo>
                    <a:pt x="3529960" y="1019149"/>
                  </a:lnTo>
                  <a:lnTo>
                    <a:pt x="3529326" y="1025814"/>
                  </a:lnTo>
                  <a:lnTo>
                    <a:pt x="3528055" y="1032162"/>
                  </a:lnTo>
                  <a:lnTo>
                    <a:pt x="3526785" y="1038510"/>
                  </a:lnTo>
                  <a:lnTo>
                    <a:pt x="3524880" y="1044541"/>
                  </a:lnTo>
                  <a:lnTo>
                    <a:pt x="3522975" y="1050254"/>
                  </a:lnTo>
                  <a:lnTo>
                    <a:pt x="3520434" y="1056284"/>
                  </a:lnTo>
                  <a:lnTo>
                    <a:pt x="3518212" y="1062315"/>
                  </a:lnTo>
                  <a:lnTo>
                    <a:pt x="3515354" y="1067710"/>
                  </a:lnTo>
                  <a:lnTo>
                    <a:pt x="3512179" y="1072789"/>
                  </a:lnTo>
                  <a:lnTo>
                    <a:pt x="3508686" y="1077867"/>
                  </a:lnTo>
                  <a:lnTo>
                    <a:pt x="3505193" y="1083263"/>
                  </a:lnTo>
                  <a:lnTo>
                    <a:pt x="3501700" y="1087706"/>
                  </a:lnTo>
                  <a:lnTo>
                    <a:pt x="3497572" y="1092467"/>
                  </a:lnTo>
                  <a:lnTo>
                    <a:pt x="3493445" y="1096910"/>
                  </a:lnTo>
                  <a:lnTo>
                    <a:pt x="3488999" y="1101354"/>
                  </a:lnTo>
                  <a:lnTo>
                    <a:pt x="3484554" y="1105163"/>
                  </a:lnTo>
                  <a:lnTo>
                    <a:pt x="3479791" y="1108654"/>
                  </a:lnTo>
                  <a:lnTo>
                    <a:pt x="3474710" y="1112463"/>
                  </a:lnTo>
                  <a:lnTo>
                    <a:pt x="3469630" y="1115319"/>
                  </a:lnTo>
                  <a:lnTo>
                    <a:pt x="3464550" y="1118493"/>
                  </a:lnTo>
                  <a:lnTo>
                    <a:pt x="3459152" y="1121350"/>
                  </a:lnTo>
                  <a:lnTo>
                    <a:pt x="3453436" y="1123889"/>
                  </a:lnTo>
                  <a:lnTo>
                    <a:pt x="3448038" y="1126111"/>
                  </a:lnTo>
                  <a:lnTo>
                    <a:pt x="3442005" y="1128015"/>
                  </a:lnTo>
                  <a:lnTo>
                    <a:pt x="3435972" y="1129602"/>
                  </a:lnTo>
                  <a:lnTo>
                    <a:pt x="3430256" y="1130871"/>
                  </a:lnTo>
                  <a:lnTo>
                    <a:pt x="3423906" y="1132141"/>
                  </a:lnTo>
                  <a:lnTo>
                    <a:pt x="3417873" y="1132776"/>
                  </a:lnTo>
                  <a:lnTo>
                    <a:pt x="3411522" y="1133093"/>
                  </a:lnTo>
                  <a:lnTo>
                    <a:pt x="3405490" y="1133093"/>
                  </a:lnTo>
                  <a:lnTo>
                    <a:pt x="3398504" y="1132776"/>
                  </a:lnTo>
                  <a:lnTo>
                    <a:pt x="3392471" y="1132458"/>
                  </a:lnTo>
                  <a:lnTo>
                    <a:pt x="3386120" y="1131189"/>
                  </a:lnTo>
                  <a:lnTo>
                    <a:pt x="3379770" y="1129919"/>
                  </a:lnTo>
                  <a:lnTo>
                    <a:pt x="3373736" y="1128332"/>
                  </a:lnTo>
                  <a:lnTo>
                    <a:pt x="3368021" y="1126745"/>
                  </a:lnTo>
                  <a:lnTo>
                    <a:pt x="3361988" y="1124524"/>
                  </a:lnTo>
                  <a:lnTo>
                    <a:pt x="3356590" y="1122302"/>
                  </a:lnTo>
                  <a:lnTo>
                    <a:pt x="3350874" y="1119763"/>
                  </a:lnTo>
                  <a:lnTo>
                    <a:pt x="3345476" y="1116589"/>
                  </a:lnTo>
                  <a:lnTo>
                    <a:pt x="3340396" y="1113415"/>
                  </a:lnTo>
                  <a:lnTo>
                    <a:pt x="3334998" y="1109924"/>
                  </a:lnTo>
                  <a:lnTo>
                    <a:pt x="3330553" y="1106432"/>
                  </a:lnTo>
                  <a:lnTo>
                    <a:pt x="3325790" y="1102306"/>
                  </a:lnTo>
                  <a:lnTo>
                    <a:pt x="3321344" y="1098497"/>
                  </a:lnTo>
                  <a:lnTo>
                    <a:pt x="3316899" y="1094054"/>
                  </a:lnTo>
                  <a:lnTo>
                    <a:pt x="3312771" y="1089293"/>
                  </a:lnTo>
                  <a:lnTo>
                    <a:pt x="3308961" y="1084849"/>
                  </a:lnTo>
                  <a:lnTo>
                    <a:pt x="3305150" y="1080089"/>
                  </a:lnTo>
                  <a:lnTo>
                    <a:pt x="3301975" y="1074693"/>
                  </a:lnTo>
                  <a:lnTo>
                    <a:pt x="3298482" y="1069615"/>
                  </a:lnTo>
                  <a:lnTo>
                    <a:pt x="3295625" y="1064219"/>
                  </a:lnTo>
                  <a:lnTo>
                    <a:pt x="3293084" y="1058823"/>
                  </a:lnTo>
                  <a:lnTo>
                    <a:pt x="3290544" y="1053110"/>
                  </a:lnTo>
                  <a:lnTo>
                    <a:pt x="3288639" y="1047397"/>
                  </a:lnTo>
                  <a:lnTo>
                    <a:pt x="3286734" y="1041367"/>
                  </a:lnTo>
                  <a:lnTo>
                    <a:pt x="3285146" y="1035019"/>
                  </a:lnTo>
                  <a:lnTo>
                    <a:pt x="3283558" y="1028988"/>
                  </a:lnTo>
                  <a:lnTo>
                    <a:pt x="3282606" y="1022640"/>
                  </a:lnTo>
                  <a:lnTo>
                    <a:pt x="3281971" y="1015975"/>
                  </a:lnTo>
                  <a:lnTo>
                    <a:pt x="3281654" y="1009627"/>
                  </a:lnTo>
                  <a:lnTo>
                    <a:pt x="3281018" y="1003597"/>
                  </a:lnTo>
                  <a:lnTo>
                    <a:pt x="3281654" y="996614"/>
                  </a:lnTo>
                  <a:lnTo>
                    <a:pt x="3306103" y="573529"/>
                  </a:lnTo>
                  <a:lnTo>
                    <a:pt x="3299118" y="568768"/>
                  </a:lnTo>
                  <a:lnTo>
                    <a:pt x="2057582" y="2162081"/>
                  </a:lnTo>
                  <a:lnTo>
                    <a:pt x="2052502" y="2168112"/>
                  </a:lnTo>
                  <a:lnTo>
                    <a:pt x="2047422" y="2173825"/>
                  </a:lnTo>
                  <a:lnTo>
                    <a:pt x="2042024" y="2178903"/>
                  </a:lnTo>
                  <a:lnTo>
                    <a:pt x="2036626" y="2183981"/>
                  </a:lnTo>
                  <a:lnTo>
                    <a:pt x="2030592" y="2188742"/>
                  </a:lnTo>
                  <a:lnTo>
                    <a:pt x="2024877" y="2193186"/>
                  </a:lnTo>
                  <a:lnTo>
                    <a:pt x="2018844" y="2197629"/>
                  </a:lnTo>
                  <a:lnTo>
                    <a:pt x="2012493" y="2201121"/>
                  </a:lnTo>
                  <a:lnTo>
                    <a:pt x="2006143" y="2204612"/>
                  </a:lnTo>
                  <a:lnTo>
                    <a:pt x="1999475" y="2207786"/>
                  </a:lnTo>
                  <a:lnTo>
                    <a:pt x="1992807" y="2210642"/>
                  </a:lnTo>
                  <a:lnTo>
                    <a:pt x="1986139" y="2213182"/>
                  </a:lnTo>
                  <a:lnTo>
                    <a:pt x="1979470" y="2215403"/>
                  </a:lnTo>
                  <a:lnTo>
                    <a:pt x="1972485" y="2217308"/>
                  </a:lnTo>
                  <a:lnTo>
                    <a:pt x="1965499" y="2218577"/>
                  </a:lnTo>
                  <a:lnTo>
                    <a:pt x="1958514" y="2219529"/>
                  </a:lnTo>
                  <a:lnTo>
                    <a:pt x="1951528" y="2220482"/>
                  </a:lnTo>
                  <a:lnTo>
                    <a:pt x="1944225" y="2221116"/>
                  </a:lnTo>
                  <a:lnTo>
                    <a:pt x="1937239" y="2221116"/>
                  </a:lnTo>
                  <a:lnTo>
                    <a:pt x="1929619" y="2221116"/>
                  </a:lnTo>
                  <a:lnTo>
                    <a:pt x="1922633" y="2220482"/>
                  </a:lnTo>
                  <a:lnTo>
                    <a:pt x="1915647" y="2219529"/>
                  </a:lnTo>
                  <a:lnTo>
                    <a:pt x="1908344" y="2218577"/>
                  </a:lnTo>
                  <a:lnTo>
                    <a:pt x="1901358" y="2216990"/>
                  </a:lnTo>
                  <a:lnTo>
                    <a:pt x="1894690" y="2214769"/>
                  </a:lnTo>
                  <a:lnTo>
                    <a:pt x="1887387" y="2212547"/>
                  </a:lnTo>
                  <a:lnTo>
                    <a:pt x="1880402" y="2210008"/>
                  </a:lnTo>
                  <a:lnTo>
                    <a:pt x="1873734" y="2207151"/>
                  </a:lnTo>
                  <a:lnTo>
                    <a:pt x="1867066" y="2203977"/>
                  </a:lnTo>
                  <a:lnTo>
                    <a:pt x="1860715" y="2199851"/>
                  </a:lnTo>
                  <a:lnTo>
                    <a:pt x="1854047" y="2196042"/>
                  </a:lnTo>
                  <a:lnTo>
                    <a:pt x="1847696" y="2191599"/>
                  </a:lnTo>
                  <a:lnTo>
                    <a:pt x="1229469" y="1731062"/>
                  </a:lnTo>
                  <a:lnTo>
                    <a:pt x="271487" y="2768937"/>
                  </a:lnTo>
                  <a:lnTo>
                    <a:pt x="266406" y="2774967"/>
                  </a:lnTo>
                  <a:lnTo>
                    <a:pt x="260691" y="2780680"/>
                  </a:lnTo>
                  <a:lnTo>
                    <a:pt x="254975" y="2785759"/>
                  </a:lnTo>
                  <a:lnTo>
                    <a:pt x="248942" y="2791154"/>
                  </a:lnTo>
                  <a:lnTo>
                    <a:pt x="242592" y="2795915"/>
                  </a:lnTo>
                  <a:lnTo>
                    <a:pt x="236241" y="2800041"/>
                  </a:lnTo>
                  <a:lnTo>
                    <a:pt x="230208" y="2804167"/>
                  </a:lnTo>
                  <a:lnTo>
                    <a:pt x="223223" y="2807659"/>
                  </a:lnTo>
                  <a:lnTo>
                    <a:pt x="216554" y="2810833"/>
                  </a:lnTo>
                  <a:lnTo>
                    <a:pt x="209886" y="2814007"/>
                  </a:lnTo>
                  <a:lnTo>
                    <a:pt x="202901" y="2816228"/>
                  </a:lnTo>
                  <a:lnTo>
                    <a:pt x="195915" y="2818767"/>
                  </a:lnTo>
                  <a:lnTo>
                    <a:pt x="188612" y="2820354"/>
                  </a:lnTo>
                  <a:lnTo>
                    <a:pt x="181309" y="2821941"/>
                  </a:lnTo>
                  <a:lnTo>
                    <a:pt x="174006" y="2822894"/>
                  </a:lnTo>
                  <a:lnTo>
                    <a:pt x="166703" y="2823846"/>
                  </a:lnTo>
                  <a:lnTo>
                    <a:pt x="159082" y="2824163"/>
                  </a:lnTo>
                  <a:lnTo>
                    <a:pt x="152096" y="2824163"/>
                  </a:lnTo>
                  <a:lnTo>
                    <a:pt x="144476" y="2823846"/>
                  </a:lnTo>
                  <a:lnTo>
                    <a:pt x="136855" y="2823528"/>
                  </a:lnTo>
                  <a:lnTo>
                    <a:pt x="129552" y="2822259"/>
                  </a:lnTo>
                  <a:lnTo>
                    <a:pt x="122249" y="2820672"/>
                  </a:lnTo>
                  <a:lnTo>
                    <a:pt x="114945" y="2819085"/>
                  </a:lnTo>
                  <a:lnTo>
                    <a:pt x="107642" y="2816546"/>
                  </a:lnTo>
                  <a:lnTo>
                    <a:pt x="100657" y="2814324"/>
                  </a:lnTo>
                  <a:lnTo>
                    <a:pt x="93671" y="2811467"/>
                  </a:lnTo>
                  <a:lnTo>
                    <a:pt x="87003" y="2807976"/>
                  </a:lnTo>
                  <a:lnTo>
                    <a:pt x="80335" y="2804485"/>
                  </a:lnTo>
                  <a:lnTo>
                    <a:pt x="73349" y="2800359"/>
                  </a:lnTo>
                  <a:lnTo>
                    <a:pt x="66681" y="2796233"/>
                  </a:lnTo>
                  <a:lnTo>
                    <a:pt x="60331" y="2791472"/>
                  </a:lnTo>
                  <a:lnTo>
                    <a:pt x="54298" y="2785759"/>
                  </a:lnTo>
                  <a:lnTo>
                    <a:pt x="48265" y="2780680"/>
                  </a:lnTo>
                  <a:lnTo>
                    <a:pt x="42867" y="2774967"/>
                  </a:lnTo>
                  <a:lnTo>
                    <a:pt x="37469" y="2768937"/>
                  </a:lnTo>
                  <a:lnTo>
                    <a:pt x="32388" y="2762906"/>
                  </a:lnTo>
                  <a:lnTo>
                    <a:pt x="28260" y="2756876"/>
                  </a:lnTo>
                  <a:lnTo>
                    <a:pt x="23815" y="2749893"/>
                  </a:lnTo>
                  <a:lnTo>
                    <a:pt x="19687" y="2743228"/>
                  </a:lnTo>
                  <a:lnTo>
                    <a:pt x="16194" y="2736563"/>
                  </a:lnTo>
                  <a:lnTo>
                    <a:pt x="13019" y="2729580"/>
                  </a:lnTo>
                  <a:lnTo>
                    <a:pt x="10479" y="2722280"/>
                  </a:lnTo>
                  <a:lnTo>
                    <a:pt x="7938" y="2715297"/>
                  </a:lnTo>
                  <a:lnTo>
                    <a:pt x="5716" y="2708315"/>
                  </a:lnTo>
                  <a:lnTo>
                    <a:pt x="3811" y="2700697"/>
                  </a:lnTo>
                  <a:lnTo>
                    <a:pt x="2540" y="2693080"/>
                  </a:lnTo>
                  <a:lnTo>
                    <a:pt x="1270" y="2685780"/>
                  </a:lnTo>
                  <a:lnTo>
                    <a:pt x="635" y="2678162"/>
                  </a:lnTo>
                  <a:lnTo>
                    <a:pt x="0" y="2670228"/>
                  </a:lnTo>
                  <a:lnTo>
                    <a:pt x="0" y="2662927"/>
                  </a:lnTo>
                  <a:lnTo>
                    <a:pt x="0" y="2655310"/>
                  </a:lnTo>
                  <a:lnTo>
                    <a:pt x="953" y="2648010"/>
                  </a:lnTo>
                  <a:lnTo>
                    <a:pt x="1588" y="2640075"/>
                  </a:lnTo>
                  <a:lnTo>
                    <a:pt x="3176" y="2632458"/>
                  </a:lnTo>
                  <a:lnTo>
                    <a:pt x="4763" y="2625158"/>
                  </a:lnTo>
                  <a:lnTo>
                    <a:pt x="6668" y="2617858"/>
                  </a:lnTo>
                  <a:lnTo>
                    <a:pt x="9526" y="2610558"/>
                  </a:lnTo>
                  <a:lnTo>
                    <a:pt x="12384" y="2603258"/>
                  </a:lnTo>
                  <a:lnTo>
                    <a:pt x="15559" y="2596275"/>
                  </a:lnTo>
                  <a:lnTo>
                    <a:pt x="19052" y="2588975"/>
                  </a:lnTo>
                  <a:lnTo>
                    <a:pt x="22545" y="2582310"/>
                  </a:lnTo>
                  <a:lnTo>
                    <a:pt x="26990" y="2575644"/>
                  </a:lnTo>
                  <a:lnTo>
                    <a:pt x="31753" y="2569297"/>
                  </a:lnTo>
                  <a:lnTo>
                    <a:pt x="36516" y="2562631"/>
                  </a:lnTo>
                  <a:lnTo>
                    <a:pt x="1086264" y="1414621"/>
                  </a:lnTo>
                  <a:lnTo>
                    <a:pt x="1091027" y="1408908"/>
                  </a:lnTo>
                  <a:lnTo>
                    <a:pt x="1096742" y="1403829"/>
                  </a:lnTo>
                  <a:lnTo>
                    <a:pt x="1101823" y="1398751"/>
                  </a:lnTo>
                  <a:lnTo>
                    <a:pt x="1107221" y="1393990"/>
                  </a:lnTo>
                  <a:lnTo>
                    <a:pt x="1113254" y="1389229"/>
                  </a:lnTo>
                  <a:lnTo>
                    <a:pt x="1119287" y="1385103"/>
                  </a:lnTo>
                  <a:lnTo>
                    <a:pt x="1125002" y="1381295"/>
                  </a:lnTo>
                  <a:lnTo>
                    <a:pt x="1131353" y="1377803"/>
                  </a:lnTo>
                  <a:lnTo>
                    <a:pt x="1137703" y="1374629"/>
                  </a:lnTo>
                  <a:lnTo>
                    <a:pt x="1144054" y="1371455"/>
                  </a:lnTo>
                  <a:lnTo>
                    <a:pt x="1150722" y="1368599"/>
                  </a:lnTo>
                  <a:lnTo>
                    <a:pt x="1157390" y="1366694"/>
                  </a:lnTo>
                  <a:lnTo>
                    <a:pt x="1164058" y="1364790"/>
                  </a:lnTo>
                  <a:lnTo>
                    <a:pt x="1170726" y="1362568"/>
                  </a:lnTo>
                  <a:lnTo>
                    <a:pt x="1177394" y="1361616"/>
                  </a:lnTo>
                  <a:lnTo>
                    <a:pt x="1184698" y="1360347"/>
                  </a:lnTo>
                  <a:lnTo>
                    <a:pt x="1191683" y="1360029"/>
                  </a:lnTo>
                  <a:lnTo>
                    <a:pt x="1198351" y="1359712"/>
                  </a:lnTo>
                  <a:lnTo>
                    <a:pt x="1205654" y="1359077"/>
                  </a:lnTo>
                  <a:lnTo>
                    <a:pt x="1212640" y="1359712"/>
                  </a:lnTo>
                  <a:lnTo>
                    <a:pt x="1219626" y="1360347"/>
                  </a:lnTo>
                  <a:lnTo>
                    <a:pt x="1226294" y="1361299"/>
                  </a:lnTo>
                  <a:lnTo>
                    <a:pt x="1233597" y="1362251"/>
                  </a:lnTo>
                  <a:lnTo>
                    <a:pt x="1240582" y="1363838"/>
                  </a:lnTo>
                  <a:lnTo>
                    <a:pt x="1247251" y="1365742"/>
                  </a:lnTo>
                  <a:lnTo>
                    <a:pt x="1253919" y="1368281"/>
                  </a:lnTo>
                  <a:lnTo>
                    <a:pt x="1260904" y="1371138"/>
                  </a:lnTo>
                  <a:lnTo>
                    <a:pt x="1267572" y="1373677"/>
                  </a:lnTo>
                  <a:lnTo>
                    <a:pt x="1274240" y="1376851"/>
                  </a:lnTo>
                  <a:lnTo>
                    <a:pt x="1280591" y="1380977"/>
                  </a:lnTo>
                  <a:lnTo>
                    <a:pt x="1286942" y="1384786"/>
                  </a:lnTo>
                  <a:lnTo>
                    <a:pt x="1292975" y="1389229"/>
                  </a:lnTo>
                  <a:lnTo>
                    <a:pt x="1907709" y="1846910"/>
                  </a:lnTo>
                  <a:lnTo>
                    <a:pt x="3043507" y="389124"/>
                  </a:lnTo>
                  <a:lnTo>
                    <a:pt x="3023186" y="374841"/>
                  </a:lnTo>
                  <a:lnTo>
                    <a:pt x="2660568" y="470377"/>
                  </a:lnTo>
                  <a:lnTo>
                    <a:pt x="2654853" y="471646"/>
                  </a:lnTo>
                  <a:lnTo>
                    <a:pt x="2648502" y="472598"/>
                  </a:lnTo>
                  <a:lnTo>
                    <a:pt x="2642152" y="473551"/>
                  </a:lnTo>
                  <a:lnTo>
                    <a:pt x="2635801" y="473868"/>
                  </a:lnTo>
                  <a:lnTo>
                    <a:pt x="2629450" y="474185"/>
                  </a:lnTo>
                  <a:lnTo>
                    <a:pt x="2623418" y="473868"/>
                  </a:lnTo>
                  <a:lnTo>
                    <a:pt x="2617384" y="473551"/>
                  </a:lnTo>
                  <a:lnTo>
                    <a:pt x="2611352" y="472598"/>
                  </a:lnTo>
                  <a:lnTo>
                    <a:pt x="2605318" y="471964"/>
                  </a:lnTo>
                  <a:lnTo>
                    <a:pt x="2599603" y="470377"/>
                  </a:lnTo>
                  <a:lnTo>
                    <a:pt x="2593570" y="468790"/>
                  </a:lnTo>
                  <a:lnTo>
                    <a:pt x="2587537" y="466885"/>
                  </a:lnTo>
                  <a:lnTo>
                    <a:pt x="2582139" y="464346"/>
                  </a:lnTo>
                  <a:lnTo>
                    <a:pt x="2576741" y="462124"/>
                  </a:lnTo>
                  <a:lnTo>
                    <a:pt x="2571660" y="459268"/>
                  </a:lnTo>
                  <a:lnTo>
                    <a:pt x="2565945" y="456094"/>
                  </a:lnTo>
                  <a:lnTo>
                    <a:pt x="2560864" y="452920"/>
                  </a:lnTo>
                  <a:lnTo>
                    <a:pt x="2556102" y="449429"/>
                  </a:lnTo>
                  <a:lnTo>
                    <a:pt x="2551339" y="445937"/>
                  </a:lnTo>
                  <a:lnTo>
                    <a:pt x="2546576" y="441811"/>
                  </a:lnTo>
                  <a:lnTo>
                    <a:pt x="2542448" y="437685"/>
                  </a:lnTo>
                  <a:lnTo>
                    <a:pt x="2538002" y="433242"/>
                  </a:lnTo>
                  <a:lnTo>
                    <a:pt x="2533875" y="428481"/>
                  </a:lnTo>
                  <a:lnTo>
                    <a:pt x="2530064" y="423402"/>
                  </a:lnTo>
                  <a:lnTo>
                    <a:pt x="2526572" y="418324"/>
                  </a:lnTo>
                  <a:lnTo>
                    <a:pt x="2523396" y="413246"/>
                  </a:lnTo>
                  <a:lnTo>
                    <a:pt x="2520221" y="407533"/>
                  </a:lnTo>
                  <a:lnTo>
                    <a:pt x="2517363" y="402137"/>
                  </a:lnTo>
                  <a:lnTo>
                    <a:pt x="2514823" y="396107"/>
                  </a:lnTo>
                  <a:lnTo>
                    <a:pt x="2512283" y="390394"/>
                  </a:lnTo>
                  <a:lnTo>
                    <a:pt x="2510378" y="384046"/>
                  </a:lnTo>
                  <a:lnTo>
                    <a:pt x="2508472" y="377698"/>
                  </a:lnTo>
                  <a:lnTo>
                    <a:pt x="2507202" y="371350"/>
                  </a:lnTo>
                  <a:lnTo>
                    <a:pt x="2505932" y="364685"/>
                  </a:lnTo>
                  <a:lnTo>
                    <a:pt x="2505297" y="358337"/>
                  </a:lnTo>
                  <a:lnTo>
                    <a:pt x="2504980" y="351989"/>
                  </a:lnTo>
                  <a:lnTo>
                    <a:pt x="2504344" y="345641"/>
                  </a:lnTo>
                  <a:lnTo>
                    <a:pt x="2504344" y="339293"/>
                  </a:lnTo>
                  <a:lnTo>
                    <a:pt x="2505297" y="332946"/>
                  </a:lnTo>
                  <a:lnTo>
                    <a:pt x="2505615" y="326915"/>
                  </a:lnTo>
                  <a:lnTo>
                    <a:pt x="2506885" y="320567"/>
                  </a:lnTo>
                  <a:lnTo>
                    <a:pt x="2508155" y="314537"/>
                  </a:lnTo>
                  <a:lnTo>
                    <a:pt x="2509425" y="308506"/>
                  </a:lnTo>
                  <a:lnTo>
                    <a:pt x="2511648" y="302793"/>
                  </a:lnTo>
                  <a:lnTo>
                    <a:pt x="2513870" y="296763"/>
                  </a:lnTo>
                  <a:lnTo>
                    <a:pt x="2516410" y="291367"/>
                  </a:lnTo>
                  <a:lnTo>
                    <a:pt x="2518633" y="285654"/>
                  </a:lnTo>
                  <a:lnTo>
                    <a:pt x="2521808" y="280576"/>
                  </a:lnTo>
                  <a:lnTo>
                    <a:pt x="2524984" y="275180"/>
                  </a:lnTo>
                  <a:lnTo>
                    <a:pt x="2528159" y="270102"/>
                  </a:lnTo>
                  <a:lnTo>
                    <a:pt x="2531970" y="265341"/>
                  </a:lnTo>
                  <a:lnTo>
                    <a:pt x="2535462" y="260580"/>
                  </a:lnTo>
                  <a:lnTo>
                    <a:pt x="2539908" y="256136"/>
                  </a:lnTo>
                  <a:lnTo>
                    <a:pt x="2544353" y="251693"/>
                  </a:lnTo>
                  <a:lnTo>
                    <a:pt x="2548481" y="247567"/>
                  </a:lnTo>
                  <a:lnTo>
                    <a:pt x="2553244" y="243441"/>
                  </a:lnTo>
                  <a:lnTo>
                    <a:pt x="2558642" y="239949"/>
                  </a:lnTo>
                  <a:lnTo>
                    <a:pt x="2563722" y="236458"/>
                  </a:lnTo>
                  <a:lnTo>
                    <a:pt x="2568803" y="233284"/>
                  </a:lnTo>
                  <a:lnTo>
                    <a:pt x="2574201" y="230428"/>
                  </a:lnTo>
                  <a:lnTo>
                    <a:pt x="2579916" y="227889"/>
                  </a:lnTo>
                  <a:lnTo>
                    <a:pt x="2585632" y="225349"/>
                  </a:lnTo>
                  <a:lnTo>
                    <a:pt x="2591982" y="223445"/>
                  </a:lnTo>
                  <a:lnTo>
                    <a:pt x="2598015" y="221541"/>
                  </a:lnTo>
                  <a:lnTo>
                    <a:pt x="3425176" y="4126"/>
                  </a:lnTo>
                  <a:lnTo>
                    <a:pt x="3432162" y="2222"/>
                  </a:lnTo>
                  <a:lnTo>
                    <a:pt x="3439782" y="952"/>
                  </a:lnTo>
                  <a:lnTo>
                    <a:pt x="3446768" y="318"/>
                  </a:lnTo>
                  <a:lnTo>
                    <a:pt x="345438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>
                <a:defRPr/>
              </a:pPr>
              <a:endParaRPr lang="zh-CN" altLang="en-US">
                <a:solidFill>
                  <a:srgbClr val="1C666E"/>
                </a:solidFill>
                <a:ea typeface="宋体" panose="02010600030101010101" pitchFamily="2" charset="-122"/>
              </a:endParaRPr>
            </a:p>
          </p:txBody>
        </p:sp>
      </p:grpSp>
      <p:sp>
        <p:nvSpPr>
          <p:cNvPr id="356" name="TextBox 10"/>
          <p:cNvSpPr txBox="1"/>
          <p:nvPr/>
        </p:nvSpPr>
        <p:spPr>
          <a:xfrm>
            <a:off x="4693326" y="1103295"/>
            <a:ext cx="281544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cs typeface="+mn-ea"/>
                <a:sym typeface="+mn-lt"/>
              </a:rPr>
              <a:t>目录</a:t>
            </a:r>
          </a:p>
        </p:txBody>
      </p:sp>
      <p:sp>
        <p:nvSpPr>
          <p:cNvPr id="357" name="TextBox 10"/>
          <p:cNvSpPr txBox="1"/>
          <p:nvPr/>
        </p:nvSpPr>
        <p:spPr>
          <a:xfrm>
            <a:off x="4716555" y="1757480"/>
            <a:ext cx="28154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cs typeface="+mn-ea"/>
                <a:sym typeface="+mn-lt"/>
              </a:rPr>
              <a:t>CONTENTS</a:t>
            </a:r>
            <a:endParaRPr lang="zh-CN" altLang="en-US" sz="2000" b="1" dirty="0">
              <a:solidFill>
                <a:schemeClr val="bg1"/>
              </a:solidFill>
              <a:latin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358" name="组合 357"/>
          <p:cNvGrpSpPr/>
          <p:nvPr/>
        </p:nvGrpSpPr>
        <p:grpSpPr>
          <a:xfrm>
            <a:off x="6896170" y="6128007"/>
            <a:ext cx="633614" cy="596598"/>
            <a:chOff x="4665663" y="1925638"/>
            <a:chExt cx="461963" cy="434975"/>
          </a:xfrm>
        </p:grpSpPr>
        <p:sp>
          <p:nvSpPr>
            <p:cNvPr id="359" name="Freeform 65"/>
            <p:cNvSpPr>
              <a:spLocks/>
            </p:cNvSpPr>
            <p:nvPr/>
          </p:nvSpPr>
          <p:spPr bwMode="auto">
            <a:xfrm>
              <a:off x="4665663" y="1925638"/>
              <a:ext cx="461963" cy="434975"/>
            </a:xfrm>
            <a:custGeom>
              <a:avLst/>
              <a:gdLst>
                <a:gd name="T0" fmla="*/ 123 w 123"/>
                <a:gd name="T1" fmla="*/ 53 h 116"/>
                <a:gd name="T2" fmla="*/ 96 w 123"/>
                <a:gd name="T3" fmla="*/ 27 h 116"/>
                <a:gd name="T4" fmla="*/ 87 w 123"/>
                <a:gd name="T5" fmla="*/ 28 h 116"/>
                <a:gd name="T6" fmla="*/ 87 w 123"/>
                <a:gd name="T7" fmla="*/ 26 h 116"/>
                <a:gd name="T8" fmla="*/ 60 w 123"/>
                <a:gd name="T9" fmla="*/ 0 h 116"/>
                <a:gd name="T10" fmla="*/ 33 w 123"/>
                <a:gd name="T11" fmla="*/ 26 h 116"/>
                <a:gd name="T12" fmla="*/ 33 w 123"/>
                <a:gd name="T13" fmla="*/ 27 h 116"/>
                <a:gd name="T14" fmla="*/ 26 w 123"/>
                <a:gd name="T15" fmla="*/ 27 h 116"/>
                <a:gd name="T16" fmla="*/ 0 w 123"/>
                <a:gd name="T17" fmla="*/ 53 h 116"/>
                <a:gd name="T18" fmla="*/ 15 w 123"/>
                <a:gd name="T19" fmla="*/ 77 h 116"/>
                <a:gd name="T20" fmla="*/ 12 w 123"/>
                <a:gd name="T21" fmla="*/ 89 h 116"/>
                <a:gd name="T22" fmla="*/ 39 w 123"/>
                <a:gd name="T23" fmla="*/ 116 h 116"/>
                <a:gd name="T24" fmla="*/ 59 w 123"/>
                <a:gd name="T25" fmla="*/ 106 h 116"/>
                <a:gd name="T26" fmla="*/ 81 w 123"/>
                <a:gd name="T27" fmla="*/ 116 h 116"/>
                <a:gd name="T28" fmla="*/ 108 w 123"/>
                <a:gd name="T29" fmla="*/ 90 h 116"/>
                <a:gd name="T30" fmla="*/ 105 w 123"/>
                <a:gd name="T31" fmla="*/ 78 h 116"/>
                <a:gd name="T32" fmla="*/ 123 w 123"/>
                <a:gd name="T33" fmla="*/ 5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116">
                  <a:moveTo>
                    <a:pt x="123" y="53"/>
                  </a:moveTo>
                  <a:cubicBezTo>
                    <a:pt x="123" y="38"/>
                    <a:pt x="111" y="27"/>
                    <a:pt x="96" y="27"/>
                  </a:cubicBezTo>
                  <a:cubicBezTo>
                    <a:pt x="93" y="27"/>
                    <a:pt x="90" y="27"/>
                    <a:pt x="87" y="28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11"/>
                    <a:pt x="75" y="0"/>
                    <a:pt x="60" y="0"/>
                  </a:cubicBezTo>
                  <a:cubicBezTo>
                    <a:pt x="45" y="0"/>
                    <a:pt x="33" y="11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1" y="27"/>
                    <a:pt x="28" y="27"/>
                    <a:pt x="26" y="27"/>
                  </a:cubicBezTo>
                  <a:cubicBezTo>
                    <a:pt x="12" y="27"/>
                    <a:pt x="0" y="38"/>
                    <a:pt x="0" y="53"/>
                  </a:cubicBezTo>
                  <a:cubicBezTo>
                    <a:pt x="0" y="64"/>
                    <a:pt x="6" y="73"/>
                    <a:pt x="15" y="77"/>
                  </a:cubicBezTo>
                  <a:cubicBezTo>
                    <a:pt x="13" y="81"/>
                    <a:pt x="12" y="85"/>
                    <a:pt x="12" y="89"/>
                  </a:cubicBezTo>
                  <a:cubicBezTo>
                    <a:pt x="12" y="104"/>
                    <a:pt x="24" y="116"/>
                    <a:pt x="39" y="116"/>
                  </a:cubicBezTo>
                  <a:cubicBezTo>
                    <a:pt x="47" y="116"/>
                    <a:pt x="54" y="112"/>
                    <a:pt x="59" y="106"/>
                  </a:cubicBezTo>
                  <a:cubicBezTo>
                    <a:pt x="64" y="112"/>
                    <a:pt x="72" y="116"/>
                    <a:pt x="81" y="116"/>
                  </a:cubicBezTo>
                  <a:cubicBezTo>
                    <a:pt x="96" y="116"/>
                    <a:pt x="108" y="104"/>
                    <a:pt x="108" y="90"/>
                  </a:cubicBezTo>
                  <a:cubicBezTo>
                    <a:pt x="108" y="85"/>
                    <a:pt x="107" y="82"/>
                    <a:pt x="105" y="78"/>
                  </a:cubicBezTo>
                  <a:cubicBezTo>
                    <a:pt x="115" y="74"/>
                    <a:pt x="123" y="65"/>
                    <a:pt x="123" y="53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66"/>
            <p:cNvSpPr>
              <a:spLocks/>
            </p:cNvSpPr>
            <p:nvPr/>
          </p:nvSpPr>
          <p:spPr bwMode="auto">
            <a:xfrm>
              <a:off x="4714876" y="1984375"/>
              <a:ext cx="349250" cy="327025"/>
            </a:xfrm>
            <a:custGeom>
              <a:avLst/>
              <a:gdLst>
                <a:gd name="T0" fmla="*/ 45 w 93"/>
                <a:gd name="T1" fmla="*/ 0 h 87"/>
                <a:gd name="T2" fmla="*/ 25 w 93"/>
                <a:gd name="T3" fmla="*/ 20 h 87"/>
                <a:gd name="T4" fmla="*/ 25 w 93"/>
                <a:gd name="T5" fmla="*/ 21 h 87"/>
                <a:gd name="T6" fmla="*/ 20 w 93"/>
                <a:gd name="T7" fmla="*/ 20 h 87"/>
                <a:gd name="T8" fmla="*/ 0 w 93"/>
                <a:gd name="T9" fmla="*/ 40 h 87"/>
                <a:gd name="T10" fmla="*/ 11 w 93"/>
                <a:gd name="T11" fmla="*/ 58 h 87"/>
                <a:gd name="T12" fmla="*/ 9 w 93"/>
                <a:gd name="T13" fmla="*/ 67 h 87"/>
                <a:gd name="T14" fmla="*/ 29 w 93"/>
                <a:gd name="T15" fmla="*/ 87 h 87"/>
                <a:gd name="T16" fmla="*/ 45 w 93"/>
                <a:gd name="T17" fmla="*/ 80 h 87"/>
                <a:gd name="T18" fmla="*/ 61 w 93"/>
                <a:gd name="T19" fmla="*/ 87 h 87"/>
                <a:gd name="T20" fmla="*/ 82 w 93"/>
                <a:gd name="T21" fmla="*/ 68 h 87"/>
                <a:gd name="T22" fmla="*/ 80 w 93"/>
                <a:gd name="T23" fmla="*/ 59 h 87"/>
                <a:gd name="T24" fmla="*/ 93 w 93"/>
                <a:gd name="T25" fmla="*/ 40 h 87"/>
                <a:gd name="T26" fmla="*/ 73 w 93"/>
                <a:gd name="T27" fmla="*/ 20 h 87"/>
                <a:gd name="T28" fmla="*/ 66 w 93"/>
                <a:gd name="T29" fmla="*/ 21 h 87"/>
                <a:gd name="T30" fmla="*/ 66 w 93"/>
                <a:gd name="T31" fmla="*/ 20 h 87"/>
                <a:gd name="T32" fmla="*/ 45 w 93"/>
                <a:gd name="T3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87">
                  <a:moveTo>
                    <a:pt x="45" y="0"/>
                  </a:moveTo>
                  <a:cubicBezTo>
                    <a:pt x="34" y="0"/>
                    <a:pt x="25" y="9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9" y="20"/>
                    <a:pt x="0" y="29"/>
                    <a:pt x="0" y="40"/>
                  </a:cubicBezTo>
                  <a:cubicBezTo>
                    <a:pt x="0" y="48"/>
                    <a:pt x="4" y="55"/>
                    <a:pt x="11" y="58"/>
                  </a:cubicBezTo>
                  <a:cubicBezTo>
                    <a:pt x="10" y="61"/>
                    <a:pt x="9" y="64"/>
                    <a:pt x="9" y="67"/>
                  </a:cubicBezTo>
                  <a:cubicBezTo>
                    <a:pt x="9" y="78"/>
                    <a:pt x="18" y="87"/>
                    <a:pt x="29" y="87"/>
                  </a:cubicBezTo>
                  <a:cubicBezTo>
                    <a:pt x="35" y="87"/>
                    <a:pt x="41" y="85"/>
                    <a:pt x="45" y="80"/>
                  </a:cubicBezTo>
                  <a:cubicBezTo>
                    <a:pt x="49" y="85"/>
                    <a:pt x="54" y="87"/>
                    <a:pt x="61" y="87"/>
                  </a:cubicBezTo>
                  <a:cubicBezTo>
                    <a:pt x="72" y="87"/>
                    <a:pt x="82" y="79"/>
                    <a:pt x="82" y="68"/>
                  </a:cubicBezTo>
                  <a:cubicBezTo>
                    <a:pt x="82" y="65"/>
                    <a:pt x="81" y="62"/>
                    <a:pt x="80" y="59"/>
                  </a:cubicBezTo>
                  <a:cubicBezTo>
                    <a:pt x="87" y="56"/>
                    <a:pt x="93" y="49"/>
                    <a:pt x="93" y="40"/>
                  </a:cubicBezTo>
                  <a:cubicBezTo>
                    <a:pt x="93" y="29"/>
                    <a:pt x="84" y="20"/>
                    <a:pt x="73" y="20"/>
                  </a:cubicBezTo>
                  <a:cubicBezTo>
                    <a:pt x="70" y="20"/>
                    <a:pt x="68" y="20"/>
                    <a:pt x="66" y="21"/>
                  </a:cubicBezTo>
                  <a:cubicBezTo>
                    <a:pt x="66" y="21"/>
                    <a:pt x="66" y="20"/>
                    <a:pt x="66" y="20"/>
                  </a:cubicBezTo>
                  <a:cubicBezTo>
                    <a:pt x="66" y="9"/>
                    <a:pt x="57" y="0"/>
                    <a:pt x="45" y="0"/>
                  </a:cubicBezTo>
                </a:path>
              </a:pathLst>
            </a:custGeom>
            <a:solidFill>
              <a:srgbClr val="D03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67"/>
            <p:cNvSpPr>
              <a:spLocks/>
            </p:cNvSpPr>
            <p:nvPr/>
          </p:nvSpPr>
          <p:spPr bwMode="auto">
            <a:xfrm>
              <a:off x="4905376" y="2079625"/>
              <a:ext cx="101600" cy="74612"/>
            </a:xfrm>
            <a:custGeom>
              <a:avLst/>
              <a:gdLst>
                <a:gd name="T0" fmla="*/ 1 w 27"/>
                <a:gd name="T1" fmla="*/ 18 h 20"/>
                <a:gd name="T2" fmla="*/ 1 w 27"/>
                <a:gd name="T3" fmla="*/ 18 h 20"/>
                <a:gd name="T4" fmla="*/ 2 w 27"/>
                <a:gd name="T5" fmla="*/ 13 h 20"/>
                <a:gd name="T6" fmla="*/ 21 w 27"/>
                <a:gd name="T7" fmla="*/ 1 h 20"/>
                <a:gd name="T8" fmla="*/ 25 w 27"/>
                <a:gd name="T9" fmla="*/ 2 h 20"/>
                <a:gd name="T10" fmla="*/ 24 w 27"/>
                <a:gd name="T11" fmla="*/ 7 h 20"/>
                <a:gd name="T12" fmla="*/ 6 w 27"/>
                <a:gd name="T13" fmla="*/ 19 h 20"/>
                <a:gd name="T14" fmla="*/ 1 w 27"/>
                <a:gd name="T1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0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6"/>
                    <a:pt x="1" y="14"/>
                    <a:pt x="2" y="1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4" y="0"/>
                    <a:pt x="25" y="2"/>
                  </a:cubicBezTo>
                  <a:cubicBezTo>
                    <a:pt x="27" y="3"/>
                    <a:pt x="26" y="6"/>
                    <a:pt x="24" y="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2" y="19"/>
                    <a:pt x="1" y="1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Oval 68"/>
            <p:cNvSpPr>
              <a:spLocks noChangeArrowheads="1"/>
            </p:cNvSpPr>
            <p:nvPr/>
          </p:nvSpPr>
          <p:spPr bwMode="auto">
            <a:xfrm>
              <a:off x="4973638" y="2068513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69"/>
            <p:cNvSpPr>
              <a:spLocks/>
            </p:cNvSpPr>
            <p:nvPr/>
          </p:nvSpPr>
          <p:spPr bwMode="auto">
            <a:xfrm>
              <a:off x="4887913" y="2008188"/>
              <a:ext cx="25400" cy="107950"/>
            </a:xfrm>
            <a:custGeom>
              <a:avLst/>
              <a:gdLst>
                <a:gd name="T0" fmla="*/ 4 w 7"/>
                <a:gd name="T1" fmla="*/ 29 h 29"/>
                <a:gd name="T2" fmla="*/ 4 w 7"/>
                <a:gd name="T3" fmla="*/ 29 h 29"/>
                <a:gd name="T4" fmla="*/ 0 w 7"/>
                <a:gd name="T5" fmla="*/ 26 h 29"/>
                <a:gd name="T6" fmla="*/ 0 w 7"/>
                <a:gd name="T7" fmla="*/ 4 h 29"/>
                <a:gd name="T8" fmla="*/ 4 w 7"/>
                <a:gd name="T9" fmla="*/ 0 h 29"/>
                <a:gd name="T10" fmla="*/ 7 w 7"/>
                <a:gd name="T11" fmla="*/ 4 h 29"/>
                <a:gd name="T12" fmla="*/ 7 w 7"/>
                <a:gd name="T13" fmla="*/ 26 h 29"/>
                <a:gd name="T14" fmla="*/ 4 w 7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9"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9"/>
                    <a:pt x="4" y="29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Oval 70"/>
            <p:cNvSpPr>
              <a:spLocks noChangeArrowheads="1"/>
            </p:cNvSpPr>
            <p:nvPr/>
          </p:nvSpPr>
          <p:spPr bwMode="auto">
            <a:xfrm>
              <a:off x="4879976" y="1997075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71"/>
            <p:cNvSpPr>
              <a:spLocks/>
            </p:cNvSpPr>
            <p:nvPr/>
          </p:nvSpPr>
          <p:spPr bwMode="auto">
            <a:xfrm>
              <a:off x="4913313" y="2146300"/>
              <a:ext cx="109538" cy="38100"/>
            </a:xfrm>
            <a:custGeom>
              <a:avLst/>
              <a:gdLst>
                <a:gd name="T0" fmla="*/ 0 w 29"/>
                <a:gd name="T1" fmla="*/ 4 h 10"/>
                <a:gd name="T2" fmla="*/ 0 w 29"/>
                <a:gd name="T3" fmla="*/ 4 h 10"/>
                <a:gd name="T4" fmla="*/ 4 w 29"/>
                <a:gd name="T5" fmla="*/ 1 h 10"/>
                <a:gd name="T6" fmla="*/ 26 w 29"/>
                <a:gd name="T7" fmla="*/ 3 h 10"/>
                <a:gd name="T8" fmla="*/ 29 w 29"/>
                <a:gd name="T9" fmla="*/ 7 h 10"/>
                <a:gd name="T10" fmla="*/ 25 w 29"/>
                <a:gd name="T11" fmla="*/ 10 h 10"/>
                <a:gd name="T12" fmla="*/ 4 w 29"/>
                <a:gd name="T13" fmla="*/ 8 h 10"/>
                <a:gd name="T14" fmla="*/ 0 w 2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3"/>
                    <a:pt x="29" y="5"/>
                    <a:pt x="29" y="7"/>
                  </a:cubicBezTo>
                  <a:cubicBezTo>
                    <a:pt x="29" y="9"/>
                    <a:pt x="27" y="10"/>
                    <a:pt x="25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72"/>
            <p:cNvSpPr>
              <a:spLocks/>
            </p:cNvSpPr>
            <p:nvPr/>
          </p:nvSpPr>
          <p:spPr bwMode="auto">
            <a:xfrm>
              <a:off x="4992688" y="2146300"/>
              <a:ext cx="44450" cy="46037"/>
            </a:xfrm>
            <a:custGeom>
              <a:avLst/>
              <a:gdLst>
                <a:gd name="T0" fmla="*/ 10 w 12"/>
                <a:gd name="T1" fmla="*/ 10 h 12"/>
                <a:gd name="T2" fmla="*/ 2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10"/>
                  </a:moveTo>
                  <a:cubicBezTo>
                    <a:pt x="8" y="12"/>
                    <a:pt x="5" y="12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2" y="4"/>
                    <a:pt x="12" y="7"/>
                    <a:pt x="10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73"/>
            <p:cNvSpPr>
              <a:spLocks/>
            </p:cNvSpPr>
            <p:nvPr/>
          </p:nvSpPr>
          <p:spPr bwMode="auto">
            <a:xfrm>
              <a:off x="4899026" y="2184400"/>
              <a:ext cx="82550" cy="90487"/>
            </a:xfrm>
            <a:custGeom>
              <a:avLst/>
              <a:gdLst>
                <a:gd name="T0" fmla="*/ 1 w 22"/>
                <a:gd name="T1" fmla="*/ 1 h 24"/>
                <a:gd name="T2" fmla="*/ 1 w 22"/>
                <a:gd name="T3" fmla="*/ 1 h 24"/>
                <a:gd name="T4" fmla="*/ 6 w 22"/>
                <a:gd name="T5" fmla="*/ 2 h 24"/>
                <a:gd name="T6" fmla="*/ 21 w 22"/>
                <a:gd name="T7" fmla="*/ 18 h 24"/>
                <a:gd name="T8" fmla="*/ 21 w 22"/>
                <a:gd name="T9" fmla="*/ 23 h 24"/>
                <a:gd name="T10" fmla="*/ 16 w 22"/>
                <a:gd name="T11" fmla="*/ 23 h 24"/>
                <a:gd name="T12" fmla="*/ 1 w 22"/>
                <a:gd name="T13" fmla="*/ 6 h 24"/>
                <a:gd name="T14" fmla="*/ 1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1" y="23"/>
                  </a:cubicBezTo>
                  <a:cubicBezTo>
                    <a:pt x="19" y="24"/>
                    <a:pt x="17" y="24"/>
                    <a:pt x="16" y="2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74"/>
            <p:cNvSpPr>
              <a:spLocks/>
            </p:cNvSpPr>
            <p:nvPr/>
          </p:nvSpPr>
          <p:spPr bwMode="auto">
            <a:xfrm>
              <a:off x="4951413" y="2239963"/>
              <a:ext cx="41275" cy="46037"/>
            </a:xfrm>
            <a:custGeom>
              <a:avLst/>
              <a:gdLst>
                <a:gd name="T0" fmla="*/ 6 w 11"/>
                <a:gd name="T1" fmla="*/ 11 h 12"/>
                <a:gd name="T2" fmla="*/ 0 w 11"/>
                <a:gd name="T3" fmla="*/ 7 h 12"/>
                <a:gd name="T4" fmla="*/ 5 w 11"/>
                <a:gd name="T5" fmla="*/ 0 h 12"/>
                <a:gd name="T6" fmla="*/ 11 w 11"/>
                <a:gd name="T7" fmla="*/ 5 h 12"/>
                <a:gd name="T8" fmla="*/ 6 w 1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6" y="11"/>
                  </a:moveTo>
                  <a:cubicBezTo>
                    <a:pt x="3" y="12"/>
                    <a:pt x="0" y="10"/>
                    <a:pt x="0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75"/>
            <p:cNvSpPr>
              <a:spLocks/>
            </p:cNvSpPr>
            <p:nvPr/>
          </p:nvSpPr>
          <p:spPr bwMode="auto">
            <a:xfrm>
              <a:off x="4808538" y="2181225"/>
              <a:ext cx="82550" cy="88900"/>
            </a:xfrm>
            <a:custGeom>
              <a:avLst/>
              <a:gdLst>
                <a:gd name="T0" fmla="*/ 20 w 22"/>
                <a:gd name="T1" fmla="*/ 1 h 24"/>
                <a:gd name="T2" fmla="*/ 20 w 22"/>
                <a:gd name="T3" fmla="*/ 1 h 24"/>
                <a:gd name="T4" fmla="*/ 21 w 22"/>
                <a:gd name="T5" fmla="*/ 6 h 24"/>
                <a:gd name="T6" fmla="*/ 7 w 22"/>
                <a:gd name="T7" fmla="*/ 23 h 24"/>
                <a:gd name="T8" fmla="*/ 2 w 22"/>
                <a:gd name="T9" fmla="*/ 23 h 24"/>
                <a:gd name="T10" fmla="*/ 1 w 22"/>
                <a:gd name="T11" fmla="*/ 18 h 24"/>
                <a:gd name="T12" fmla="*/ 15 w 22"/>
                <a:gd name="T13" fmla="*/ 1 h 24"/>
                <a:gd name="T14" fmla="*/ 20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4"/>
                    <a:pt x="3" y="24"/>
                    <a:pt x="2" y="23"/>
                  </a:cubicBezTo>
                  <a:cubicBezTo>
                    <a:pt x="0" y="22"/>
                    <a:pt x="0" y="20"/>
                    <a:pt x="1" y="1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9" y="0"/>
                    <a:pt x="20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76"/>
            <p:cNvSpPr>
              <a:spLocks/>
            </p:cNvSpPr>
            <p:nvPr/>
          </p:nvSpPr>
          <p:spPr bwMode="auto">
            <a:xfrm>
              <a:off x="4800601" y="2236788"/>
              <a:ext cx="44450" cy="49212"/>
            </a:xfrm>
            <a:custGeom>
              <a:avLst/>
              <a:gdLst>
                <a:gd name="T0" fmla="*/ 1 w 12"/>
                <a:gd name="T1" fmla="*/ 8 h 13"/>
                <a:gd name="T2" fmla="*/ 4 w 12"/>
                <a:gd name="T3" fmla="*/ 1 h 13"/>
                <a:gd name="T4" fmla="*/ 11 w 12"/>
                <a:gd name="T5" fmla="*/ 5 h 13"/>
                <a:gd name="T6" fmla="*/ 7 w 12"/>
                <a:gd name="T7" fmla="*/ 12 h 13"/>
                <a:gd name="T8" fmla="*/ 1 w 12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" y="8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10" y="2"/>
                    <a:pt x="11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5" y="13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77"/>
            <p:cNvSpPr>
              <a:spLocks/>
            </p:cNvSpPr>
            <p:nvPr/>
          </p:nvSpPr>
          <p:spPr bwMode="auto">
            <a:xfrm>
              <a:off x="4759326" y="2127250"/>
              <a:ext cx="109538" cy="49212"/>
            </a:xfrm>
            <a:custGeom>
              <a:avLst/>
              <a:gdLst>
                <a:gd name="T0" fmla="*/ 28 w 29"/>
                <a:gd name="T1" fmla="*/ 10 h 13"/>
                <a:gd name="T2" fmla="*/ 28 w 29"/>
                <a:gd name="T3" fmla="*/ 10 h 13"/>
                <a:gd name="T4" fmla="*/ 24 w 29"/>
                <a:gd name="T5" fmla="*/ 12 h 13"/>
                <a:gd name="T6" fmla="*/ 3 w 29"/>
                <a:gd name="T7" fmla="*/ 7 h 13"/>
                <a:gd name="T8" fmla="*/ 0 w 29"/>
                <a:gd name="T9" fmla="*/ 3 h 13"/>
                <a:gd name="T10" fmla="*/ 4 w 29"/>
                <a:gd name="T11" fmla="*/ 0 h 13"/>
                <a:gd name="T12" fmla="*/ 26 w 29"/>
                <a:gd name="T13" fmla="*/ 6 h 13"/>
                <a:gd name="T14" fmla="*/ 28 w 29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3"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2"/>
                    <a:pt x="26" y="13"/>
                    <a:pt x="24" y="1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8" y="6"/>
                    <a:pt x="29" y="8"/>
                    <a:pt x="28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78"/>
            <p:cNvSpPr>
              <a:spLocks/>
            </p:cNvSpPr>
            <p:nvPr/>
          </p:nvSpPr>
          <p:spPr bwMode="auto">
            <a:xfrm>
              <a:off x="4745038" y="2120900"/>
              <a:ext cx="47625" cy="44450"/>
            </a:xfrm>
            <a:custGeom>
              <a:avLst/>
              <a:gdLst>
                <a:gd name="T0" fmla="*/ 3 w 13"/>
                <a:gd name="T1" fmla="*/ 2 h 12"/>
                <a:gd name="T2" fmla="*/ 11 w 13"/>
                <a:gd name="T3" fmla="*/ 2 h 12"/>
                <a:gd name="T4" fmla="*/ 10 w 13"/>
                <a:gd name="T5" fmla="*/ 10 h 12"/>
                <a:gd name="T6" fmla="*/ 3 w 13"/>
                <a:gd name="T7" fmla="*/ 10 h 12"/>
                <a:gd name="T8" fmla="*/ 3 w 1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3" y="2"/>
                  </a:moveTo>
                  <a:cubicBezTo>
                    <a:pt x="5" y="0"/>
                    <a:pt x="8" y="0"/>
                    <a:pt x="11" y="2"/>
                  </a:cubicBezTo>
                  <a:cubicBezTo>
                    <a:pt x="13" y="4"/>
                    <a:pt x="13" y="8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79"/>
            <p:cNvSpPr>
              <a:spLocks/>
            </p:cNvSpPr>
            <p:nvPr/>
          </p:nvSpPr>
          <p:spPr bwMode="auto">
            <a:xfrm>
              <a:off x="4800601" y="2055813"/>
              <a:ext cx="82550" cy="90487"/>
            </a:xfrm>
            <a:custGeom>
              <a:avLst/>
              <a:gdLst>
                <a:gd name="T0" fmla="*/ 20 w 22"/>
                <a:gd name="T1" fmla="*/ 23 h 24"/>
                <a:gd name="T2" fmla="*/ 20 w 22"/>
                <a:gd name="T3" fmla="*/ 23 h 24"/>
                <a:gd name="T4" fmla="*/ 15 w 22"/>
                <a:gd name="T5" fmla="*/ 22 h 24"/>
                <a:gd name="T6" fmla="*/ 1 w 22"/>
                <a:gd name="T7" fmla="*/ 6 h 24"/>
                <a:gd name="T8" fmla="*/ 1 w 22"/>
                <a:gd name="T9" fmla="*/ 1 h 24"/>
                <a:gd name="T10" fmla="*/ 6 w 22"/>
                <a:gd name="T11" fmla="*/ 1 h 24"/>
                <a:gd name="T12" fmla="*/ 21 w 22"/>
                <a:gd name="T13" fmla="*/ 18 h 24"/>
                <a:gd name="T14" fmla="*/ 20 w 22"/>
                <a:gd name="T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19" y="24"/>
                    <a:pt x="17" y="24"/>
                    <a:pt x="15" y="2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0" y="23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80"/>
            <p:cNvSpPr>
              <a:spLocks/>
            </p:cNvSpPr>
            <p:nvPr/>
          </p:nvSpPr>
          <p:spPr bwMode="auto">
            <a:xfrm>
              <a:off x="4789488" y="2044700"/>
              <a:ext cx="44450" cy="46037"/>
            </a:xfrm>
            <a:custGeom>
              <a:avLst/>
              <a:gdLst>
                <a:gd name="T0" fmla="*/ 5 w 12"/>
                <a:gd name="T1" fmla="*/ 1 h 12"/>
                <a:gd name="T2" fmla="*/ 11 w 12"/>
                <a:gd name="T3" fmla="*/ 5 h 12"/>
                <a:gd name="T4" fmla="*/ 6 w 12"/>
                <a:gd name="T5" fmla="*/ 12 h 12"/>
                <a:gd name="T6" fmla="*/ 0 w 12"/>
                <a:gd name="T7" fmla="*/ 7 h 12"/>
                <a:gd name="T8" fmla="*/ 5 w 1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1"/>
                  </a:move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9" y="11"/>
                    <a:pt x="6" y="12"/>
                  </a:cubicBezTo>
                  <a:cubicBezTo>
                    <a:pt x="3" y="12"/>
                    <a:pt x="1" y="10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Oval 81"/>
            <p:cNvSpPr>
              <a:spLocks noChangeArrowheads="1"/>
            </p:cNvSpPr>
            <p:nvPr/>
          </p:nvSpPr>
          <p:spPr bwMode="auto">
            <a:xfrm>
              <a:off x="4841876" y="2105025"/>
              <a:ext cx="101600" cy="101600"/>
            </a:xfrm>
            <a:prstGeom prst="ellipse">
              <a:avLst/>
            </a:prstGeom>
            <a:solidFill>
              <a:srgbClr val="FFB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76" name="组合 375"/>
          <p:cNvGrpSpPr/>
          <p:nvPr/>
        </p:nvGrpSpPr>
        <p:grpSpPr>
          <a:xfrm>
            <a:off x="22225" y="0"/>
            <a:ext cx="12191172" cy="6819901"/>
            <a:chOff x="22225" y="0"/>
            <a:chExt cx="12191172" cy="6819901"/>
          </a:xfrm>
        </p:grpSpPr>
        <p:sp>
          <p:nvSpPr>
            <p:cNvPr id="377" name="Rectangle 13"/>
            <p:cNvSpPr>
              <a:spLocks noChangeArrowheads="1"/>
            </p:cNvSpPr>
            <p:nvPr/>
          </p:nvSpPr>
          <p:spPr bwMode="auto">
            <a:xfrm>
              <a:off x="25400" y="20638"/>
              <a:ext cx="12151484" cy="6799263"/>
            </a:xfrm>
            <a:prstGeom prst="rect">
              <a:avLst/>
            </a:prstGeom>
            <a:noFill/>
            <a:ln w="58738" cap="flat">
              <a:solidFill>
                <a:srgbClr val="F9C0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8" name="组合 377"/>
            <p:cNvGrpSpPr/>
            <p:nvPr/>
          </p:nvGrpSpPr>
          <p:grpSpPr>
            <a:xfrm>
              <a:off x="22225" y="0"/>
              <a:ext cx="2786108" cy="6813551"/>
              <a:chOff x="22225" y="0"/>
              <a:chExt cx="2786108" cy="6813551"/>
            </a:xfrm>
          </p:grpSpPr>
          <p:sp>
            <p:nvSpPr>
              <p:cNvPr id="500" name="Freeform 5"/>
              <p:cNvSpPr>
                <a:spLocks/>
              </p:cNvSpPr>
              <p:nvPr/>
            </p:nvSpPr>
            <p:spPr bwMode="auto">
              <a:xfrm>
                <a:off x="307975" y="47625"/>
                <a:ext cx="274638" cy="538163"/>
              </a:xfrm>
              <a:custGeom>
                <a:avLst/>
                <a:gdLst>
                  <a:gd name="T0" fmla="*/ 0 w 173"/>
                  <a:gd name="T1" fmla="*/ 237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50 h 339"/>
                  <a:gd name="T24" fmla="*/ 108 w 173"/>
                  <a:gd name="T25" fmla="*/ 50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8 h 339"/>
                  <a:gd name="T32" fmla="*/ 105 w 173"/>
                  <a:gd name="T33" fmla="*/ 188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7 h 339"/>
                  <a:gd name="T40" fmla="*/ 0 w 173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50"/>
                    </a:lnTo>
                    <a:lnTo>
                      <a:pt x="108" y="50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5" y="188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6"/>
              <p:cNvSpPr>
                <a:spLocks/>
              </p:cNvSpPr>
              <p:nvPr/>
            </p:nvSpPr>
            <p:spPr bwMode="auto">
              <a:xfrm>
                <a:off x="22225" y="47625"/>
                <a:ext cx="271463" cy="538163"/>
              </a:xfrm>
              <a:custGeom>
                <a:avLst/>
                <a:gdLst>
                  <a:gd name="T0" fmla="*/ 171 w 171"/>
                  <a:gd name="T1" fmla="*/ 237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50 h 339"/>
                  <a:gd name="T24" fmla="*/ 65 w 171"/>
                  <a:gd name="T25" fmla="*/ 50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8 h 339"/>
                  <a:gd name="T32" fmla="*/ 68 w 171"/>
                  <a:gd name="T33" fmla="*/ 188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7 h 339"/>
                  <a:gd name="T40" fmla="*/ 171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7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7"/>
                    </a:lnTo>
                    <a:lnTo>
                      <a:pt x="171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9"/>
              <p:cNvSpPr>
                <a:spLocks/>
              </p:cNvSpPr>
              <p:nvPr/>
            </p:nvSpPr>
            <p:spPr bwMode="auto">
              <a:xfrm>
                <a:off x="307975" y="6275388"/>
                <a:ext cx="274638" cy="538163"/>
              </a:xfrm>
              <a:custGeom>
                <a:avLst/>
                <a:gdLst>
                  <a:gd name="T0" fmla="*/ 0 w 173"/>
                  <a:gd name="T1" fmla="*/ 239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49 h 339"/>
                  <a:gd name="T24" fmla="*/ 108 w 173"/>
                  <a:gd name="T25" fmla="*/ 49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7 h 339"/>
                  <a:gd name="T32" fmla="*/ 105 w 173"/>
                  <a:gd name="T33" fmla="*/ 187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9 h 339"/>
                  <a:gd name="T40" fmla="*/ 0 w 173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49"/>
                    </a:lnTo>
                    <a:lnTo>
                      <a:pt x="108" y="49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5" y="187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10"/>
              <p:cNvSpPr>
                <a:spLocks/>
              </p:cNvSpPr>
              <p:nvPr/>
            </p:nvSpPr>
            <p:spPr bwMode="auto">
              <a:xfrm>
                <a:off x="22225" y="6275388"/>
                <a:ext cx="271463" cy="538163"/>
              </a:xfrm>
              <a:custGeom>
                <a:avLst/>
                <a:gdLst>
                  <a:gd name="T0" fmla="*/ 171 w 171"/>
                  <a:gd name="T1" fmla="*/ 239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49 h 339"/>
                  <a:gd name="T24" fmla="*/ 65 w 171"/>
                  <a:gd name="T25" fmla="*/ 49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7 h 339"/>
                  <a:gd name="T32" fmla="*/ 68 w 171"/>
                  <a:gd name="T33" fmla="*/ 187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9 h 339"/>
                  <a:gd name="T40" fmla="*/ 171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9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9"/>
                    </a:lnTo>
                    <a:lnTo>
                      <a:pt x="171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504" name="组合 503"/>
              <p:cNvGrpSpPr/>
              <p:nvPr/>
            </p:nvGrpSpPr>
            <p:grpSpPr>
              <a:xfrm>
                <a:off x="1094581" y="2878534"/>
                <a:ext cx="481013" cy="473075"/>
                <a:chOff x="3621088" y="755650"/>
                <a:chExt cx="481013" cy="473075"/>
              </a:xfrm>
            </p:grpSpPr>
            <p:sp>
              <p:nvSpPr>
                <p:cNvPr id="577" name="Freeform 99"/>
                <p:cNvSpPr>
                  <a:spLocks/>
                </p:cNvSpPr>
                <p:nvPr/>
              </p:nvSpPr>
              <p:spPr bwMode="auto">
                <a:xfrm>
                  <a:off x="3621088" y="755650"/>
                  <a:ext cx="481013" cy="473075"/>
                </a:xfrm>
                <a:custGeom>
                  <a:avLst/>
                  <a:gdLst>
                    <a:gd name="T0" fmla="*/ 122 w 128"/>
                    <a:gd name="T1" fmla="*/ 79 h 126"/>
                    <a:gd name="T2" fmla="*/ 108 w 128"/>
                    <a:gd name="T3" fmla="*/ 44 h 126"/>
                    <a:gd name="T4" fmla="*/ 99 w 128"/>
                    <a:gd name="T5" fmla="*/ 42 h 126"/>
                    <a:gd name="T6" fmla="*/ 100 w 128"/>
                    <a:gd name="T7" fmla="*/ 40 h 126"/>
                    <a:gd name="T8" fmla="*/ 85 w 128"/>
                    <a:gd name="T9" fmla="*/ 6 h 126"/>
                    <a:gd name="T10" fmla="*/ 50 w 128"/>
                    <a:gd name="T11" fmla="*/ 19 h 126"/>
                    <a:gd name="T12" fmla="*/ 49 w 128"/>
                    <a:gd name="T13" fmla="*/ 20 h 126"/>
                    <a:gd name="T14" fmla="*/ 44 w 128"/>
                    <a:gd name="T15" fmla="*/ 17 h 126"/>
                    <a:gd name="T16" fmla="*/ 9 w 128"/>
                    <a:gd name="T17" fmla="*/ 32 h 126"/>
                    <a:gd name="T18" fmla="*/ 13 w 128"/>
                    <a:gd name="T19" fmla="*/ 60 h 126"/>
                    <a:gd name="T20" fmla="*/ 6 w 128"/>
                    <a:gd name="T21" fmla="*/ 70 h 126"/>
                    <a:gd name="T22" fmla="*/ 20 w 128"/>
                    <a:gd name="T23" fmla="*/ 104 h 126"/>
                    <a:gd name="T24" fmla="*/ 43 w 128"/>
                    <a:gd name="T25" fmla="*/ 103 h 126"/>
                    <a:gd name="T26" fmla="*/ 59 w 128"/>
                    <a:gd name="T27" fmla="*/ 121 h 126"/>
                    <a:gd name="T28" fmla="*/ 95 w 128"/>
                    <a:gd name="T29" fmla="*/ 107 h 126"/>
                    <a:gd name="T30" fmla="*/ 97 w 128"/>
                    <a:gd name="T31" fmla="*/ 95 h 126"/>
                    <a:gd name="T32" fmla="*/ 122 w 128"/>
                    <a:gd name="T33" fmla="*/ 79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8" h="126">
                      <a:moveTo>
                        <a:pt x="122" y="79"/>
                      </a:moveTo>
                      <a:cubicBezTo>
                        <a:pt x="128" y="66"/>
                        <a:pt x="122" y="50"/>
                        <a:pt x="108" y="44"/>
                      </a:cubicBezTo>
                      <a:cubicBezTo>
                        <a:pt x="105" y="43"/>
                        <a:pt x="102" y="42"/>
                        <a:pt x="99" y="42"/>
                      </a:cubicBezTo>
                      <a:cubicBezTo>
                        <a:pt x="99" y="42"/>
                        <a:pt x="100" y="41"/>
                        <a:pt x="100" y="40"/>
                      </a:cubicBezTo>
                      <a:cubicBezTo>
                        <a:pt x="106" y="27"/>
                        <a:pt x="99" y="11"/>
                        <a:pt x="85" y="6"/>
                      </a:cubicBezTo>
                      <a:cubicBezTo>
                        <a:pt x="71" y="0"/>
                        <a:pt x="55" y="6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9"/>
                        <a:pt x="46" y="18"/>
                        <a:pt x="44" y="17"/>
                      </a:cubicBezTo>
                      <a:cubicBezTo>
                        <a:pt x="30" y="12"/>
                        <a:pt x="14" y="18"/>
                        <a:pt x="9" y="32"/>
                      </a:cubicBezTo>
                      <a:cubicBezTo>
                        <a:pt x="5" y="41"/>
                        <a:pt x="7" y="52"/>
                        <a:pt x="13" y="60"/>
                      </a:cubicBezTo>
                      <a:cubicBezTo>
                        <a:pt x="10" y="62"/>
                        <a:pt x="8" y="66"/>
                        <a:pt x="6" y="70"/>
                      </a:cubicBezTo>
                      <a:cubicBezTo>
                        <a:pt x="0" y="83"/>
                        <a:pt x="7" y="99"/>
                        <a:pt x="20" y="104"/>
                      </a:cubicBezTo>
                      <a:cubicBezTo>
                        <a:pt x="28" y="108"/>
                        <a:pt x="37" y="107"/>
                        <a:pt x="43" y="103"/>
                      </a:cubicBezTo>
                      <a:cubicBezTo>
                        <a:pt x="46" y="111"/>
                        <a:pt x="51" y="117"/>
                        <a:pt x="59" y="121"/>
                      </a:cubicBezTo>
                      <a:cubicBezTo>
                        <a:pt x="73" y="126"/>
                        <a:pt x="89" y="120"/>
                        <a:pt x="95" y="107"/>
                      </a:cubicBezTo>
                      <a:cubicBezTo>
                        <a:pt x="96" y="103"/>
                        <a:pt x="97" y="99"/>
                        <a:pt x="97" y="95"/>
                      </a:cubicBezTo>
                      <a:cubicBezTo>
                        <a:pt x="107" y="96"/>
                        <a:pt x="118" y="90"/>
                        <a:pt x="122" y="79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" name="Freeform 100"/>
                <p:cNvSpPr>
                  <a:spLocks/>
                </p:cNvSpPr>
                <p:nvPr/>
              </p:nvSpPr>
              <p:spPr bwMode="auto">
                <a:xfrm>
                  <a:off x="3700463" y="838200"/>
                  <a:ext cx="322263" cy="304800"/>
                </a:xfrm>
                <a:custGeom>
                  <a:avLst/>
                  <a:gdLst>
                    <a:gd name="T0" fmla="*/ 49 w 86"/>
                    <a:gd name="T1" fmla="*/ 0 h 81"/>
                    <a:gd name="T2" fmla="*/ 33 w 86"/>
                    <a:gd name="T3" fmla="*/ 11 h 81"/>
                    <a:gd name="T4" fmla="*/ 33 w 86"/>
                    <a:gd name="T5" fmla="*/ 12 h 81"/>
                    <a:gd name="T6" fmla="*/ 29 w 86"/>
                    <a:gd name="T7" fmla="*/ 10 h 81"/>
                    <a:gd name="T8" fmla="*/ 22 w 86"/>
                    <a:gd name="T9" fmla="*/ 8 h 81"/>
                    <a:gd name="T10" fmla="*/ 5 w 86"/>
                    <a:gd name="T11" fmla="*/ 19 h 81"/>
                    <a:gd name="T12" fmla="*/ 9 w 86"/>
                    <a:gd name="T13" fmla="*/ 38 h 81"/>
                    <a:gd name="T14" fmla="*/ 4 w 86"/>
                    <a:gd name="T15" fmla="*/ 45 h 81"/>
                    <a:gd name="T16" fmla="*/ 13 w 86"/>
                    <a:gd name="T17" fmla="*/ 68 h 81"/>
                    <a:gd name="T18" fmla="*/ 20 w 86"/>
                    <a:gd name="T19" fmla="*/ 70 h 81"/>
                    <a:gd name="T20" fmla="*/ 29 w 86"/>
                    <a:gd name="T21" fmla="*/ 68 h 81"/>
                    <a:gd name="T22" fmla="*/ 39 w 86"/>
                    <a:gd name="T23" fmla="*/ 79 h 81"/>
                    <a:gd name="T24" fmla="*/ 47 w 86"/>
                    <a:gd name="T25" fmla="*/ 81 h 81"/>
                    <a:gd name="T26" fmla="*/ 63 w 86"/>
                    <a:gd name="T27" fmla="*/ 70 h 81"/>
                    <a:gd name="T28" fmla="*/ 65 w 86"/>
                    <a:gd name="T29" fmla="*/ 62 h 81"/>
                    <a:gd name="T30" fmla="*/ 65 w 86"/>
                    <a:gd name="T31" fmla="*/ 62 h 81"/>
                    <a:gd name="T32" fmla="*/ 82 w 86"/>
                    <a:gd name="T33" fmla="*/ 51 h 81"/>
                    <a:gd name="T34" fmla="*/ 72 w 86"/>
                    <a:gd name="T35" fmla="*/ 28 h 81"/>
                    <a:gd name="T36" fmla="*/ 66 w 86"/>
                    <a:gd name="T37" fmla="*/ 27 h 81"/>
                    <a:gd name="T38" fmla="*/ 67 w 86"/>
                    <a:gd name="T39" fmla="*/ 25 h 81"/>
                    <a:gd name="T40" fmla="*/ 57 w 86"/>
                    <a:gd name="T41" fmla="*/ 2 h 81"/>
                    <a:gd name="T42" fmla="*/ 49 w 86"/>
                    <a:gd name="T43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6" h="81">
                      <a:moveTo>
                        <a:pt x="49" y="0"/>
                      </a:moveTo>
                      <a:cubicBezTo>
                        <a:pt x="42" y="0"/>
                        <a:pt x="36" y="4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7" y="9"/>
                        <a:pt x="24" y="8"/>
                        <a:pt x="22" y="8"/>
                      </a:cubicBezTo>
                      <a:cubicBezTo>
                        <a:pt x="15" y="8"/>
                        <a:pt x="8" y="12"/>
                        <a:pt x="5" y="19"/>
                      </a:cubicBezTo>
                      <a:cubicBezTo>
                        <a:pt x="3" y="26"/>
                        <a:pt x="4" y="33"/>
                        <a:pt x="9" y="38"/>
                      </a:cubicBezTo>
                      <a:cubicBezTo>
                        <a:pt x="6" y="40"/>
                        <a:pt x="5" y="42"/>
                        <a:pt x="4" y="45"/>
                      </a:cubicBezTo>
                      <a:cubicBezTo>
                        <a:pt x="0" y="54"/>
                        <a:pt x="4" y="65"/>
                        <a:pt x="13" y="68"/>
                      </a:cubicBezTo>
                      <a:cubicBezTo>
                        <a:pt x="16" y="69"/>
                        <a:pt x="18" y="70"/>
                        <a:pt x="20" y="70"/>
                      </a:cubicBezTo>
                      <a:cubicBezTo>
                        <a:pt x="23" y="70"/>
                        <a:pt x="26" y="69"/>
                        <a:pt x="29" y="68"/>
                      </a:cubicBezTo>
                      <a:cubicBezTo>
                        <a:pt x="30" y="73"/>
                        <a:pt x="34" y="77"/>
                        <a:pt x="39" y="79"/>
                      </a:cubicBezTo>
                      <a:cubicBezTo>
                        <a:pt x="42" y="80"/>
                        <a:pt x="44" y="81"/>
                        <a:pt x="47" y="81"/>
                      </a:cubicBezTo>
                      <a:cubicBezTo>
                        <a:pt x="54" y="81"/>
                        <a:pt x="61" y="77"/>
                        <a:pt x="63" y="70"/>
                      </a:cubicBezTo>
                      <a:cubicBezTo>
                        <a:pt x="64" y="68"/>
                        <a:pt x="65" y="65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72" y="62"/>
                        <a:pt x="79" y="58"/>
                        <a:pt x="82" y="51"/>
                      </a:cubicBezTo>
                      <a:cubicBezTo>
                        <a:pt x="86" y="42"/>
                        <a:pt x="81" y="32"/>
                        <a:pt x="72" y="28"/>
                      </a:cubicBezTo>
                      <a:cubicBezTo>
                        <a:pt x="70" y="27"/>
                        <a:pt x="68" y="27"/>
                        <a:pt x="66" y="27"/>
                      </a:cubicBezTo>
                      <a:cubicBezTo>
                        <a:pt x="67" y="26"/>
                        <a:pt x="67" y="26"/>
                        <a:pt x="67" y="25"/>
                      </a:cubicBezTo>
                      <a:cubicBezTo>
                        <a:pt x="71" y="16"/>
                        <a:pt x="66" y="6"/>
                        <a:pt x="57" y="2"/>
                      </a:cubicBezTo>
                      <a:cubicBezTo>
                        <a:pt x="54" y="1"/>
                        <a:pt x="52" y="0"/>
                        <a:pt x="49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" name="Freeform 101"/>
                <p:cNvSpPr>
                  <a:spLocks/>
                </p:cNvSpPr>
                <p:nvPr/>
              </p:nvSpPr>
              <p:spPr bwMode="auto">
                <a:xfrm>
                  <a:off x="3838576" y="962025"/>
                  <a:ext cx="109538" cy="41275"/>
                </a:xfrm>
                <a:custGeom>
                  <a:avLst/>
                  <a:gdLst>
                    <a:gd name="T0" fmla="*/ 1 w 29"/>
                    <a:gd name="T1" fmla="*/ 8 h 11"/>
                    <a:gd name="T2" fmla="*/ 1 w 29"/>
                    <a:gd name="T3" fmla="*/ 8 h 11"/>
                    <a:gd name="T4" fmla="*/ 3 w 29"/>
                    <a:gd name="T5" fmla="*/ 4 h 11"/>
                    <a:gd name="T6" fmla="*/ 25 w 29"/>
                    <a:gd name="T7" fmla="*/ 0 h 11"/>
                    <a:gd name="T8" fmla="*/ 29 w 29"/>
                    <a:gd name="T9" fmla="*/ 3 h 11"/>
                    <a:gd name="T10" fmla="*/ 26 w 29"/>
                    <a:gd name="T11" fmla="*/ 7 h 11"/>
                    <a:gd name="T12" fmla="*/ 5 w 29"/>
                    <a:gd name="T13" fmla="*/ 11 h 11"/>
                    <a:gd name="T14" fmla="*/ 1 w 29"/>
                    <a:gd name="T1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1" y="5"/>
                        <a:pt x="3" y="4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29" y="3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3" y="11"/>
                        <a:pt x="1" y="10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" name="Freeform 102"/>
                <p:cNvSpPr>
                  <a:spLocks/>
                </p:cNvSpPr>
                <p:nvPr/>
              </p:nvSpPr>
              <p:spPr bwMode="auto">
                <a:xfrm>
                  <a:off x="3914776" y="950913"/>
                  <a:ext cx="47625" cy="46037"/>
                </a:xfrm>
                <a:custGeom>
                  <a:avLst/>
                  <a:gdLst>
                    <a:gd name="T0" fmla="*/ 12 w 13"/>
                    <a:gd name="T1" fmla="*/ 8 h 12"/>
                    <a:gd name="T2" fmla="*/ 4 w 13"/>
                    <a:gd name="T3" fmla="*/ 11 h 12"/>
                    <a:gd name="T4" fmla="*/ 1 w 13"/>
                    <a:gd name="T5" fmla="*/ 4 h 12"/>
                    <a:gd name="T6" fmla="*/ 9 w 13"/>
                    <a:gd name="T7" fmla="*/ 1 h 12"/>
                    <a:gd name="T8" fmla="*/ 12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2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2"/>
                        <a:pt x="13" y="5"/>
                        <a:pt x="12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" name="Freeform 103"/>
                <p:cNvSpPr>
                  <a:spLocks/>
                </p:cNvSpPr>
                <p:nvPr/>
              </p:nvSpPr>
              <p:spPr bwMode="auto">
                <a:xfrm>
                  <a:off x="3849688" y="868363"/>
                  <a:ext cx="60325" cy="104775"/>
                </a:xfrm>
                <a:custGeom>
                  <a:avLst/>
                  <a:gdLst>
                    <a:gd name="T0" fmla="*/ 2 w 16"/>
                    <a:gd name="T1" fmla="*/ 28 h 28"/>
                    <a:gd name="T2" fmla="*/ 2 w 16"/>
                    <a:gd name="T3" fmla="*/ 28 h 28"/>
                    <a:gd name="T4" fmla="*/ 0 w 16"/>
                    <a:gd name="T5" fmla="*/ 23 h 28"/>
                    <a:gd name="T6" fmla="*/ 9 w 16"/>
                    <a:gd name="T7" fmla="*/ 3 h 28"/>
                    <a:gd name="T8" fmla="*/ 13 w 16"/>
                    <a:gd name="T9" fmla="*/ 1 h 28"/>
                    <a:gd name="T10" fmla="*/ 15 w 16"/>
                    <a:gd name="T11" fmla="*/ 5 h 28"/>
                    <a:gd name="T12" fmla="*/ 7 w 16"/>
                    <a:gd name="T13" fmla="*/ 26 h 28"/>
                    <a:gd name="T14" fmla="*/ 2 w 16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7"/>
                        <a:pt x="0" y="25"/>
                        <a:pt x="0" y="2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1"/>
                        <a:pt x="12" y="0"/>
                        <a:pt x="13" y="1"/>
                      </a:cubicBezTo>
                      <a:cubicBezTo>
                        <a:pt x="15" y="2"/>
                        <a:pt x="16" y="4"/>
                        <a:pt x="15" y="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7"/>
                        <a:pt x="4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" name="Freeform 104"/>
                <p:cNvSpPr>
                  <a:spLocks/>
                </p:cNvSpPr>
                <p:nvPr/>
              </p:nvSpPr>
              <p:spPr bwMode="auto">
                <a:xfrm>
                  <a:off x="3873501" y="857250"/>
                  <a:ext cx="44450" cy="44450"/>
                </a:xfrm>
                <a:custGeom>
                  <a:avLst/>
                  <a:gdLst>
                    <a:gd name="T0" fmla="*/ 11 w 12"/>
                    <a:gd name="T1" fmla="*/ 8 h 12"/>
                    <a:gd name="T2" fmla="*/ 4 w 12"/>
                    <a:gd name="T3" fmla="*/ 11 h 12"/>
                    <a:gd name="T4" fmla="*/ 1 w 12"/>
                    <a:gd name="T5" fmla="*/ 4 h 12"/>
                    <a:gd name="T6" fmla="*/ 8 w 12"/>
                    <a:gd name="T7" fmla="*/ 1 h 12"/>
                    <a:gd name="T8" fmla="*/ 11 w 12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" name="Freeform 105"/>
                <p:cNvSpPr>
                  <a:spLocks/>
                </p:cNvSpPr>
                <p:nvPr/>
              </p:nvSpPr>
              <p:spPr bwMode="auto">
                <a:xfrm>
                  <a:off x="3838576" y="996950"/>
                  <a:ext cx="106363" cy="66675"/>
                </a:xfrm>
                <a:custGeom>
                  <a:avLst/>
                  <a:gdLst>
                    <a:gd name="T0" fmla="*/ 1 w 28"/>
                    <a:gd name="T1" fmla="*/ 2 h 18"/>
                    <a:gd name="T2" fmla="*/ 1 w 28"/>
                    <a:gd name="T3" fmla="*/ 2 h 18"/>
                    <a:gd name="T4" fmla="*/ 6 w 28"/>
                    <a:gd name="T5" fmla="*/ 0 h 18"/>
                    <a:gd name="T6" fmla="*/ 25 w 28"/>
                    <a:gd name="T7" fmla="*/ 11 h 18"/>
                    <a:gd name="T8" fmla="*/ 27 w 28"/>
                    <a:gd name="T9" fmla="*/ 16 h 18"/>
                    <a:gd name="T10" fmla="*/ 22 w 28"/>
                    <a:gd name="T11" fmla="*/ 17 h 18"/>
                    <a:gd name="T12" fmla="*/ 3 w 28"/>
                    <a:gd name="T13" fmla="*/ 7 h 18"/>
                    <a:gd name="T14" fmla="*/ 1 w 28"/>
                    <a:gd name="T1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8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7" y="12"/>
                        <a:pt x="28" y="14"/>
                        <a:pt x="27" y="16"/>
                      </a:cubicBezTo>
                      <a:cubicBezTo>
                        <a:pt x="26" y="18"/>
                        <a:pt x="24" y="18"/>
                        <a:pt x="22" y="1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4" name="Freeform 106"/>
                <p:cNvSpPr>
                  <a:spLocks/>
                </p:cNvSpPr>
                <p:nvPr/>
              </p:nvSpPr>
              <p:spPr bwMode="auto">
                <a:xfrm>
                  <a:off x="3906838" y="1027113"/>
                  <a:ext cx="49213" cy="47625"/>
                </a:xfrm>
                <a:custGeom>
                  <a:avLst/>
                  <a:gdLst>
                    <a:gd name="T0" fmla="*/ 9 w 13"/>
                    <a:gd name="T1" fmla="*/ 11 h 13"/>
                    <a:gd name="T2" fmla="*/ 2 w 13"/>
                    <a:gd name="T3" fmla="*/ 9 h 13"/>
                    <a:gd name="T4" fmla="*/ 4 w 13"/>
                    <a:gd name="T5" fmla="*/ 1 h 13"/>
                    <a:gd name="T6" fmla="*/ 12 w 13"/>
                    <a:gd name="T7" fmla="*/ 4 h 13"/>
                    <a:gd name="T8" fmla="*/ 9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9" y="11"/>
                      </a:moveTo>
                      <a:cubicBezTo>
                        <a:pt x="7" y="13"/>
                        <a:pt x="3" y="12"/>
                        <a:pt x="2" y="9"/>
                      </a:cubicBezTo>
                      <a:cubicBezTo>
                        <a:pt x="0" y="6"/>
                        <a:pt x="2" y="3"/>
                        <a:pt x="4" y="1"/>
                      </a:cubicBezTo>
                      <a:cubicBezTo>
                        <a:pt x="7" y="0"/>
                        <a:pt x="10" y="1"/>
                        <a:pt x="12" y="4"/>
                      </a:cubicBezTo>
                      <a:cubicBezTo>
                        <a:pt x="13" y="6"/>
                        <a:pt x="12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5" name="Freeform 107"/>
                <p:cNvSpPr>
                  <a:spLocks/>
                </p:cNvSpPr>
                <p:nvPr/>
              </p:nvSpPr>
              <p:spPr bwMode="auto">
                <a:xfrm>
                  <a:off x="3843338" y="1003300"/>
                  <a:ext cx="33338" cy="109537"/>
                </a:xfrm>
                <a:custGeom>
                  <a:avLst/>
                  <a:gdLst>
                    <a:gd name="T0" fmla="*/ 4 w 9"/>
                    <a:gd name="T1" fmla="*/ 0 h 29"/>
                    <a:gd name="T2" fmla="*/ 4 w 9"/>
                    <a:gd name="T3" fmla="*/ 0 h 29"/>
                    <a:gd name="T4" fmla="*/ 8 w 9"/>
                    <a:gd name="T5" fmla="*/ 3 h 29"/>
                    <a:gd name="T6" fmla="*/ 8 w 9"/>
                    <a:gd name="T7" fmla="*/ 25 h 29"/>
                    <a:gd name="T8" fmla="*/ 5 w 9"/>
                    <a:gd name="T9" fmla="*/ 29 h 29"/>
                    <a:gd name="T10" fmla="*/ 1 w 9"/>
                    <a:gd name="T11" fmla="*/ 26 h 29"/>
                    <a:gd name="T12" fmla="*/ 1 w 9"/>
                    <a:gd name="T13" fmla="*/ 4 h 29"/>
                    <a:gd name="T14" fmla="*/ 4 w 9"/>
                    <a:gd name="T1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9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7" y="2"/>
                        <a:pt x="8" y="3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7"/>
                        <a:pt x="7" y="29"/>
                        <a:pt x="5" y="29"/>
                      </a:cubicBezTo>
                      <a:cubicBezTo>
                        <a:pt x="3" y="29"/>
                        <a:pt x="2" y="28"/>
                        <a:pt x="1" y="2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6" name="Freeform 108"/>
                <p:cNvSpPr>
                  <a:spLocks/>
                </p:cNvSpPr>
                <p:nvPr/>
              </p:nvSpPr>
              <p:spPr bwMode="auto">
                <a:xfrm>
                  <a:off x="3838576" y="1079500"/>
                  <a:ext cx="49213" cy="49212"/>
                </a:xfrm>
                <a:custGeom>
                  <a:avLst/>
                  <a:gdLst>
                    <a:gd name="T0" fmla="*/ 4 w 13"/>
                    <a:gd name="T1" fmla="*/ 11 h 13"/>
                    <a:gd name="T2" fmla="*/ 2 w 13"/>
                    <a:gd name="T3" fmla="*/ 4 h 13"/>
                    <a:gd name="T4" fmla="*/ 9 w 13"/>
                    <a:gd name="T5" fmla="*/ 2 h 13"/>
                    <a:gd name="T6" fmla="*/ 11 w 13"/>
                    <a:gd name="T7" fmla="*/ 9 h 13"/>
                    <a:gd name="T8" fmla="*/ 4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4" y="11"/>
                      </a:moveTo>
                      <a:cubicBezTo>
                        <a:pt x="1" y="10"/>
                        <a:pt x="0" y="6"/>
                        <a:pt x="2" y="4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2" y="3"/>
                        <a:pt x="13" y="7"/>
                        <a:pt x="11" y="9"/>
                      </a:cubicBezTo>
                      <a:cubicBezTo>
                        <a:pt x="10" y="12"/>
                        <a:pt x="6" y="13"/>
                        <a:pt x="4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" name="Freeform 109"/>
                <p:cNvSpPr>
                  <a:spLocks/>
                </p:cNvSpPr>
                <p:nvPr/>
              </p:nvSpPr>
              <p:spPr bwMode="auto">
                <a:xfrm>
                  <a:off x="3733801" y="1003300"/>
                  <a:ext cx="104775" cy="71437"/>
                </a:xfrm>
                <a:custGeom>
                  <a:avLst/>
                  <a:gdLst>
                    <a:gd name="T0" fmla="*/ 27 w 28"/>
                    <a:gd name="T1" fmla="*/ 3 h 19"/>
                    <a:gd name="T2" fmla="*/ 27 w 28"/>
                    <a:gd name="T3" fmla="*/ 3 h 19"/>
                    <a:gd name="T4" fmla="*/ 25 w 28"/>
                    <a:gd name="T5" fmla="*/ 7 h 19"/>
                    <a:gd name="T6" fmla="*/ 6 w 28"/>
                    <a:gd name="T7" fmla="*/ 18 h 19"/>
                    <a:gd name="T8" fmla="*/ 1 w 28"/>
                    <a:gd name="T9" fmla="*/ 16 h 19"/>
                    <a:gd name="T10" fmla="*/ 3 w 28"/>
                    <a:gd name="T11" fmla="*/ 12 h 19"/>
                    <a:gd name="T12" fmla="*/ 22 w 28"/>
                    <a:gd name="T13" fmla="*/ 1 h 19"/>
                    <a:gd name="T14" fmla="*/ 27 w 28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9">
                      <a:moveTo>
                        <a:pt x="27" y="3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4" y="19"/>
                        <a:pt x="2" y="18"/>
                        <a:pt x="1" y="16"/>
                      </a:cubicBezTo>
                      <a:cubicBezTo>
                        <a:pt x="0" y="15"/>
                        <a:pt x="1" y="12"/>
                        <a:pt x="3" y="12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" name="Freeform 110"/>
                <p:cNvSpPr>
                  <a:spLocks/>
                </p:cNvSpPr>
                <p:nvPr/>
              </p:nvSpPr>
              <p:spPr bwMode="auto">
                <a:xfrm>
                  <a:off x="3725863" y="1041400"/>
                  <a:ext cx="41275" cy="41275"/>
                </a:xfrm>
                <a:custGeom>
                  <a:avLst/>
                  <a:gdLst>
                    <a:gd name="T0" fmla="*/ 0 w 11"/>
                    <a:gd name="T1" fmla="*/ 5 h 11"/>
                    <a:gd name="T2" fmla="*/ 6 w 11"/>
                    <a:gd name="T3" fmla="*/ 0 h 11"/>
                    <a:gd name="T4" fmla="*/ 11 w 11"/>
                    <a:gd name="T5" fmla="*/ 6 h 11"/>
                    <a:gd name="T6" fmla="*/ 5 w 11"/>
                    <a:gd name="T7" fmla="*/ 11 h 11"/>
                    <a:gd name="T8" fmla="*/ 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5"/>
                      </a:move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9" y="0"/>
                        <a:pt x="11" y="3"/>
                        <a:pt x="11" y="6"/>
                      </a:cubicBezTo>
                      <a:cubicBezTo>
                        <a:pt x="11" y="9"/>
                        <a:pt x="8" y="11"/>
                        <a:pt x="5" y="11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9" name="Freeform 111"/>
                <p:cNvSpPr>
                  <a:spLocks/>
                </p:cNvSpPr>
                <p:nvPr/>
              </p:nvSpPr>
              <p:spPr bwMode="auto">
                <a:xfrm>
                  <a:off x="3756026" y="939800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24 w 25"/>
                    <a:gd name="T3" fmla="*/ 19 h 21"/>
                    <a:gd name="T4" fmla="*/ 19 w 25"/>
                    <a:gd name="T5" fmla="*/ 20 h 21"/>
                    <a:gd name="T6" fmla="*/ 1 w 25"/>
                    <a:gd name="T7" fmla="*/ 7 h 21"/>
                    <a:gd name="T8" fmla="*/ 1 w 25"/>
                    <a:gd name="T9" fmla="*/ 2 h 21"/>
                    <a:gd name="T10" fmla="*/ 6 w 25"/>
                    <a:gd name="T11" fmla="*/ 1 h 21"/>
                    <a:gd name="T12" fmla="*/ 23 w 25"/>
                    <a:gd name="T13" fmla="*/ 14 h 21"/>
                    <a:gd name="T14" fmla="*/ 24 w 25"/>
                    <a:gd name="T1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1"/>
                        <a:pt x="19" y="20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5"/>
                        <a:pt x="25" y="17"/>
                        <a:pt x="24" y="1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0" name="Freeform 112"/>
                <p:cNvSpPr>
                  <a:spLocks/>
                </p:cNvSpPr>
                <p:nvPr/>
              </p:nvSpPr>
              <p:spPr bwMode="auto">
                <a:xfrm>
                  <a:off x="3741738" y="928688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9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7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6" y="13"/>
                        <a:pt x="2" y="11"/>
                        <a:pt x="1" y="9"/>
                      </a:cubicBezTo>
                      <a:cubicBezTo>
                        <a:pt x="0" y="6"/>
                        <a:pt x="2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1" name="Freeform 113"/>
                <p:cNvSpPr>
                  <a:spLocks/>
                </p:cNvSpPr>
                <p:nvPr/>
              </p:nvSpPr>
              <p:spPr bwMode="auto">
                <a:xfrm>
                  <a:off x="3797301" y="868363"/>
                  <a:ext cx="57150" cy="104775"/>
                </a:xfrm>
                <a:custGeom>
                  <a:avLst/>
                  <a:gdLst>
                    <a:gd name="T0" fmla="*/ 12 w 15"/>
                    <a:gd name="T1" fmla="*/ 28 h 28"/>
                    <a:gd name="T2" fmla="*/ 12 w 15"/>
                    <a:gd name="T3" fmla="*/ 28 h 28"/>
                    <a:gd name="T4" fmla="*/ 8 w 15"/>
                    <a:gd name="T5" fmla="*/ 26 h 28"/>
                    <a:gd name="T6" fmla="*/ 1 w 15"/>
                    <a:gd name="T7" fmla="*/ 5 h 28"/>
                    <a:gd name="T8" fmla="*/ 3 w 15"/>
                    <a:gd name="T9" fmla="*/ 0 h 28"/>
                    <a:gd name="T10" fmla="*/ 8 w 15"/>
                    <a:gd name="T11" fmla="*/ 3 h 28"/>
                    <a:gd name="T12" fmla="*/ 14 w 15"/>
                    <a:gd name="T13" fmla="*/ 23 h 28"/>
                    <a:gd name="T14" fmla="*/ 12 w 15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28">
                      <a:moveTo>
                        <a:pt x="12" y="28"/>
                      </a:move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0" y="28"/>
                        <a:pt x="8" y="27"/>
                        <a:pt x="8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8" y="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5" y="25"/>
                        <a:pt x="14" y="27"/>
                        <a:pt x="1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2" name="Freeform 114"/>
                <p:cNvSpPr>
                  <a:spLocks/>
                </p:cNvSpPr>
                <p:nvPr/>
              </p:nvSpPr>
              <p:spPr bwMode="auto">
                <a:xfrm>
                  <a:off x="3786188" y="857250"/>
                  <a:ext cx="49213" cy="44450"/>
                </a:xfrm>
                <a:custGeom>
                  <a:avLst/>
                  <a:gdLst>
                    <a:gd name="T0" fmla="*/ 8 w 13"/>
                    <a:gd name="T1" fmla="*/ 1 h 12"/>
                    <a:gd name="T2" fmla="*/ 12 w 13"/>
                    <a:gd name="T3" fmla="*/ 7 h 12"/>
                    <a:gd name="T4" fmla="*/ 5 w 13"/>
                    <a:gd name="T5" fmla="*/ 11 h 12"/>
                    <a:gd name="T6" fmla="*/ 1 w 13"/>
                    <a:gd name="T7" fmla="*/ 4 h 12"/>
                    <a:gd name="T8" fmla="*/ 8 w 13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"/>
                      </a:moveTo>
                      <a:cubicBezTo>
                        <a:pt x="11" y="1"/>
                        <a:pt x="13" y="4"/>
                        <a:pt x="12" y="7"/>
                      </a:cubicBez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2" y="1"/>
                        <a:pt x="5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3" name="Freeform 115"/>
                <p:cNvSpPr>
                  <a:spLocks/>
                </p:cNvSpPr>
                <p:nvPr/>
              </p:nvSpPr>
              <p:spPr bwMode="auto">
                <a:xfrm>
                  <a:off x="3794126" y="931863"/>
                  <a:ext cx="115888" cy="117475"/>
                </a:xfrm>
                <a:custGeom>
                  <a:avLst/>
                  <a:gdLst>
                    <a:gd name="T0" fmla="*/ 28 w 31"/>
                    <a:gd name="T1" fmla="*/ 21 h 31"/>
                    <a:gd name="T2" fmla="*/ 10 w 31"/>
                    <a:gd name="T3" fmla="*/ 28 h 31"/>
                    <a:gd name="T4" fmla="*/ 3 w 31"/>
                    <a:gd name="T5" fmla="*/ 10 h 31"/>
                    <a:gd name="T6" fmla="*/ 21 w 31"/>
                    <a:gd name="T7" fmla="*/ 3 h 31"/>
                    <a:gd name="T8" fmla="*/ 28 w 31"/>
                    <a:gd name="T9" fmla="*/ 2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1">
                      <a:moveTo>
                        <a:pt x="28" y="21"/>
                      </a:moveTo>
                      <a:cubicBezTo>
                        <a:pt x="25" y="28"/>
                        <a:pt x="17" y="31"/>
                        <a:pt x="10" y="28"/>
                      </a:cubicBezTo>
                      <a:cubicBezTo>
                        <a:pt x="3" y="25"/>
                        <a:pt x="0" y="17"/>
                        <a:pt x="3" y="10"/>
                      </a:cubicBezTo>
                      <a:cubicBezTo>
                        <a:pt x="6" y="4"/>
                        <a:pt x="14" y="0"/>
                        <a:pt x="21" y="3"/>
                      </a:cubicBezTo>
                      <a:cubicBezTo>
                        <a:pt x="28" y="6"/>
                        <a:pt x="31" y="14"/>
                        <a:pt x="28" y="21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05" name="组合 504"/>
              <p:cNvGrpSpPr/>
              <p:nvPr/>
            </p:nvGrpSpPr>
            <p:grpSpPr>
              <a:xfrm>
                <a:off x="2338433" y="313647"/>
                <a:ext cx="469900" cy="461962"/>
                <a:chOff x="5551488" y="925513"/>
                <a:chExt cx="469900" cy="461962"/>
              </a:xfrm>
            </p:grpSpPr>
            <p:sp>
              <p:nvSpPr>
                <p:cNvPr id="560" name="Freeform 116"/>
                <p:cNvSpPr>
                  <a:spLocks/>
                </p:cNvSpPr>
                <p:nvPr/>
              </p:nvSpPr>
              <p:spPr bwMode="auto">
                <a:xfrm>
                  <a:off x="5551488" y="925513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3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5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9 h 123"/>
                    <a:gd name="T22" fmla="*/ 50 w 125"/>
                    <a:gd name="T23" fmla="*/ 121 h 123"/>
                    <a:gd name="T24" fmla="*/ 69 w 125"/>
                    <a:gd name="T25" fmla="*/ 108 h 123"/>
                    <a:gd name="T26" fmla="*/ 92 w 125"/>
                    <a:gd name="T27" fmla="*/ 114 h 123"/>
                    <a:gd name="T28" fmla="*/ 115 w 125"/>
                    <a:gd name="T29" fmla="*/ 84 h 123"/>
                    <a:gd name="T30" fmla="*/ 110 w 125"/>
                    <a:gd name="T31" fmla="*/ 73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1"/>
                        <a:pt x="107" y="21"/>
                        <a:pt x="93" y="23"/>
                      </a:cubicBezTo>
                      <a:cubicBezTo>
                        <a:pt x="90" y="24"/>
                        <a:pt x="87" y="25"/>
                        <a:pt x="84" y="26"/>
                      </a:cubicBezTo>
                      <a:cubicBezTo>
                        <a:pt x="84" y="26"/>
                        <a:pt x="84" y="25"/>
                        <a:pt x="84" y="24"/>
                      </a:cubicBezTo>
                      <a:cubicBezTo>
                        <a:pt x="82" y="10"/>
                        <a:pt x="68" y="0"/>
                        <a:pt x="53" y="3"/>
                      </a:cubicBezTo>
                      <a:cubicBezTo>
                        <a:pt x="38" y="5"/>
                        <a:pt x="28" y="19"/>
                        <a:pt x="30" y="33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28" y="34"/>
                        <a:pt x="26" y="34"/>
                        <a:pt x="24" y="35"/>
                      </a:cubicBezTo>
                      <a:cubicBezTo>
                        <a:pt x="9" y="37"/>
                        <a:pt x="0" y="51"/>
                        <a:pt x="2" y="65"/>
                      </a:cubicBezTo>
                      <a:cubicBezTo>
                        <a:pt x="4" y="76"/>
                        <a:pt x="11" y="84"/>
                        <a:pt x="21" y="86"/>
                      </a:cubicBezTo>
                      <a:cubicBezTo>
                        <a:pt x="20" y="90"/>
                        <a:pt x="19" y="94"/>
                        <a:pt x="20" y="99"/>
                      </a:cubicBezTo>
                      <a:cubicBezTo>
                        <a:pt x="22" y="113"/>
                        <a:pt x="36" y="123"/>
                        <a:pt x="50" y="121"/>
                      </a:cubicBezTo>
                      <a:cubicBezTo>
                        <a:pt x="59" y="119"/>
                        <a:pt x="65" y="114"/>
                        <a:pt x="69" y="108"/>
                      </a:cubicBezTo>
                      <a:cubicBezTo>
                        <a:pt x="75" y="113"/>
                        <a:pt x="83" y="115"/>
                        <a:pt x="92" y="114"/>
                      </a:cubicBezTo>
                      <a:cubicBezTo>
                        <a:pt x="107" y="112"/>
                        <a:pt x="117" y="98"/>
                        <a:pt x="115" y="84"/>
                      </a:cubicBezTo>
                      <a:cubicBezTo>
                        <a:pt x="114" y="80"/>
                        <a:pt x="112" y="76"/>
                        <a:pt x="110" y="73"/>
                      </a:cubicBezTo>
                      <a:cubicBezTo>
                        <a:pt x="120" y="68"/>
                        <a:pt x="125" y="57"/>
                        <a:pt x="123" y="45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1" name="Freeform 117"/>
                <p:cNvSpPr>
                  <a:spLocks/>
                </p:cNvSpPr>
                <p:nvPr/>
              </p:nvSpPr>
              <p:spPr bwMode="auto">
                <a:xfrm>
                  <a:off x="5592763" y="977900"/>
                  <a:ext cx="379413" cy="357187"/>
                </a:xfrm>
                <a:custGeom>
                  <a:avLst/>
                  <a:gdLst>
                    <a:gd name="T0" fmla="*/ 47 w 101"/>
                    <a:gd name="T1" fmla="*/ 0 h 95"/>
                    <a:gd name="T2" fmla="*/ 43 w 101"/>
                    <a:gd name="T3" fmla="*/ 0 h 95"/>
                    <a:gd name="T4" fmla="*/ 25 w 101"/>
                    <a:gd name="T5" fmla="*/ 24 h 95"/>
                    <a:gd name="T6" fmla="*/ 25 w 101"/>
                    <a:gd name="T7" fmla="*/ 25 h 95"/>
                    <a:gd name="T8" fmla="*/ 23 w 101"/>
                    <a:gd name="T9" fmla="*/ 25 h 95"/>
                    <a:gd name="T10" fmla="*/ 20 w 101"/>
                    <a:gd name="T11" fmla="*/ 25 h 95"/>
                    <a:gd name="T12" fmla="*/ 2 w 101"/>
                    <a:gd name="T13" fmla="*/ 50 h 95"/>
                    <a:gd name="T14" fmla="*/ 17 w 101"/>
                    <a:gd name="T15" fmla="*/ 67 h 95"/>
                    <a:gd name="T16" fmla="*/ 17 w 101"/>
                    <a:gd name="T17" fmla="*/ 77 h 95"/>
                    <a:gd name="T18" fmla="*/ 38 w 101"/>
                    <a:gd name="T19" fmla="*/ 95 h 95"/>
                    <a:gd name="T20" fmla="*/ 41 w 101"/>
                    <a:gd name="T21" fmla="*/ 95 h 95"/>
                    <a:gd name="T22" fmla="*/ 56 w 101"/>
                    <a:gd name="T23" fmla="*/ 84 h 95"/>
                    <a:gd name="T24" fmla="*/ 71 w 101"/>
                    <a:gd name="T25" fmla="*/ 90 h 95"/>
                    <a:gd name="T26" fmla="*/ 75 w 101"/>
                    <a:gd name="T27" fmla="*/ 89 h 95"/>
                    <a:gd name="T28" fmla="*/ 93 w 101"/>
                    <a:gd name="T29" fmla="*/ 65 h 95"/>
                    <a:gd name="T30" fmla="*/ 89 w 101"/>
                    <a:gd name="T31" fmla="*/ 56 h 95"/>
                    <a:gd name="T32" fmla="*/ 100 w 101"/>
                    <a:gd name="T33" fmla="*/ 34 h 95"/>
                    <a:gd name="T34" fmla="*/ 79 w 101"/>
                    <a:gd name="T35" fmla="*/ 16 h 95"/>
                    <a:gd name="T36" fmla="*/ 75 w 101"/>
                    <a:gd name="T37" fmla="*/ 16 h 95"/>
                    <a:gd name="T38" fmla="*/ 68 w 101"/>
                    <a:gd name="T39" fmla="*/ 19 h 95"/>
                    <a:gd name="T40" fmla="*/ 68 w 101"/>
                    <a:gd name="T41" fmla="*/ 17 h 95"/>
                    <a:gd name="T42" fmla="*/ 47 w 101"/>
                    <a:gd name="T4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" h="95"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3" y="25"/>
                      </a:cubicBezTo>
                      <a:cubicBezTo>
                        <a:pt x="22" y="25"/>
                        <a:pt x="21" y="25"/>
                        <a:pt x="20" y="25"/>
                      </a:cubicBezTo>
                      <a:cubicBezTo>
                        <a:pt x="8" y="27"/>
                        <a:pt x="0" y="38"/>
                        <a:pt x="2" y="50"/>
                      </a:cubicBezTo>
                      <a:cubicBezTo>
                        <a:pt x="4" y="58"/>
                        <a:pt x="10" y="65"/>
                        <a:pt x="17" y="67"/>
                      </a:cubicBezTo>
                      <a:cubicBezTo>
                        <a:pt x="16" y="70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4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2" y="62"/>
                        <a:pt x="91" y="59"/>
                        <a:pt x="89" y="56"/>
                      </a:cubicBezTo>
                      <a:cubicBezTo>
                        <a:pt x="97" y="52"/>
                        <a:pt x="101" y="43"/>
                        <a:pt x="100" y="34"/>
                      </a:cubicBezTo>
                      <a:cubicBezTo>
                        <a:pt x="98" y="24"/>
                        <a:pt x="89" y="16"/>
                        <a:pt x="79" y="16"/>
                      </a:cubicBezTo>
                      <a:cubicBezTo>
                        <a:pt x="78" y="16"/>
                        <a:pt x="76" y="16"/>
                        <a:pt x="75" y="16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7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2" name="Freeform 118"/>
                <p:cNvSpPr>
                  <a:spLocks/>
                </p:cNvSpPr>
                <p:nvPr/>
              </p:nvSpPr>
              <p:spPr bwMode="auto">
                <a:xfrm>
                  <a:off x="5773738" y="1085850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3 w 24"/>
                    <a:gd name="T9" fmla="*/ 2 h 23"/>
                    <a:gd name="T10" fmla="*/ 23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0"/>
                        <a:pt x="1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4" y="3"/>
                        <a:pt x="24" y="5"/>
                        <a:pt x="23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3" name="Freeform 119"/>
                <p:cNvSpPr>
                  <a:spLocks/>
                </p:cNvSpPr>
                <p:nvPr/>
              </p:nvSpPr>
              <p:spPr bwMode="auto">
                <a:xfrm>
                  <a:off x="5829301" y="1074738"/>
                  <a:ext cx="46038" cy="46037"/>
                </a:xfrm>
                <a:custGeom>
                  <a:avLst/>
                  <a:gdLst>
                    <a:gd name="T0" fmla="*/ 11 w 12"/>
                    <a:gd name="T1" fmla="*/ 5 h 12"/>
                    <a:gd name="T2" fmla="*/ 7 w 12"/>
                    <a:gd name="T3" fmla="*/ 12 h 12"/>
                    <a:gd name="T4" fmla="*/ 0 w 12"/>
                    <a:gd name="T5" fmla="*/ 7 h 12"/>
                    <a:gd name="T6" fmla="*/ 5 w 12"/>
                    <a:gd name="T7" fmla="*/ 1 h 12"/>
                    <a:gd name="T8" fmla="*/ 11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4" name="Freeform 120"/>
                <p:cNvSpPr>
                  <a:spLocks/>
                </p:cNvSpPr>
                <p:nvPr/>
              </p:nvSpPr>
              <p:spPr bwMode="auto">
                <a:xfrm>
                  <a:off x="5762626" y="10144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8 w 11"/>
                    <a:gd name="T3" fmla="*/ 29 h 29"/>
                    <a:gd name="T4" fmla="*/ 4 w 11"/>
                    <a:gd name="T5" fmla="*/ 26 h 29"/>
                    <a:gd name="T6" fmla="*/ 0 w 11"/>
                    <a:gd name="T7" fmla="*/ 4 h 29"/>
                    <a:gd name="T8" fmla="*/ 3 w 11"/>
                    <a:gd name="T9" fmla="*/ 0 h 29"/>
                    <a:gd name="T10" fmla="*/ 7 w 11"/>
                    <a:gd name="T11" fmla="*/ 3 h 29"/>
                    <a:gd name="T12" fmla="*/ 11 w 11"/>
                    <a:gd name="T13" fmla="*/ 25 h 29"/>
                    <a:gd name="T14" fmla="*/ 8 w 11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7"/>
                        <a:pt x="10" y="29"/>
                        <a:pt x="8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5" name="Freeform 121"/>
                <p:cNvSpPr>
                  <a:spLocks/>
                </p:cNvSpPr>
                <p:nvPr/>
              </p:nvSpPr>
              <p:spPr bwMode="auto">
                <a:xfrm>
                  <a:off x="5754688" y="1003300"/>
                  <a:ext cx="41275" cy="46037"/>
                </a:xfrm>
                <a:custGeom>
                  <a:avLst/>
                  <a:gdLst>
                    <a:gd name="T0" fmla="*/ 11 w 11"/>
                    <a:gd name="T1" fmla="*/ 5 h 12"/>
                    <a:gd name="T2" fmla="*/ 6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6" name="Freeform 122"/>
                <p:cNvSpPr>
                  <a:spLocks/>
                </p:cNvSpPr>
                <p:nvPr/>
              </p:nvSpPr>
              <p:spPr bwMode="auto">
                <a:xfrm>
                  <a:off x="5811838" y="1146175"/>
                  <a:ext cx="107950" cy="30162"/>
                </a:xfrm>
                <a:custGeom>
                  <a:avLst/>
                  <a:gdLst>
                    <a:gd name="T0" fmla="*/ 0 w 29"/>
                    <a:gd name="T1" fmla="*/ 5 h 8"/>
                    <a:gd name="T2" fmla="*/ 0 w 29"/>
                    <a:gd name="T3" fmla="*/ 5 h 8"/>
                    <a:gd name="T4" fmla="*/ 4 w 29"/>
                    <a:gd name="T5" fmla="*/ 1 h 8"/>
                    <a:gd name="T6" fmla="*/ 26 w 29"/>
                    <a:gd name="T7" fmla="*/ 0 h 8"/>
                    <a:gd name="T8" fmla="*/ 29 w 29"/>
                    <a:gd name="T9" fmla="*/ 4 h 8"/>
                    <a:gd name="T10" fmla="*/ 26 w 29"/>
                    <a:gd name="T11" fmla="*/ 7 h 8"/>
                    <a:gd name="T12" fmla="*/ 4 w 29"/>
                    <a:gd name="T13" fmla="*/ 8 h 8"/>
                    <a:gd name="T14" fmla="*/ 0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2" y="1"/>
                        <a:pt x="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8" y="0"/>
                        <a:pt x="29" y="2"/>
                        <a:pt x="29" y="4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" name="Freeform 123"/>
                <p:cNvSpPr>
                  <a:spLocks/>
                </p:cNvSpPr>
                <p:nvPr/>
              </p:nvSpPr>
              <p:spPr bwMode="auto">
                <a:xfrm>
                  <a:off x="5889626" y="1135063"/>
                  <a:ext cx="46038" cy="49212"/>
                </a:xfrm>
                <a:custGeom>
                  <a:avLst/>
                  <a:gdLst>
                    <a:gd name="T0" fmla="*/ 11 w 12"/>
                    <a:gd name="T1" fmla="*/ 9 h 13"/>
                    <a:gd name="T2" fmla="*/ 3 w 12"/>
                    <a:gd name="T3" fmla="*/ 11 h 13"/>
                    <a:gd name="T4" fmla="*/ 1 w 12"/>
                    <a:gd name="T5" fmla="*/ 3 h 13"/>
                    <a:gd name="T6" fmla="*/ 9 w 12"/>
                    <a:gd name="T7" fmla="*/ 1 h 13"/>
                    <a:gd name="T8" fmla="*/ 11 w 1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1" y="9"/>
                      </a:moveTo>
                      <a:cubicBezTo>
                        <a:pt x="9" y="12"/>
                        <a:pt x="6" y="13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" name="Freeform 124"/>
                <p:cNvSpPr>
                  <a:spLocks/>
                </p:cNvSpPr>
                <p:nvPr/>
              </p:nvSpPr>
              <p:spPr bwMode="auto">
                <a:xfrm>
                  <a:off x="5781676" y="1162050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2 w 25"/>
                    <a:gd name="T3" fmla="*/ 2 h 22"/>
                    <a:gd name="T4" fmla="*/ 6 w 25"/>
                    <a:gd name="T5" fmla="*/ 1 h 22"/>
                    <a:gd name="T6" fmla="*/ 24 w 25"/>
                    <a:gd name="T7" fmla="*/ 15 h 22"/>
                    <a:gd name="T8" fmla="*/ 24 w 25"/>
                    <a:gd name="T9" fmla="*/ 20 h 22"/>
                    <a:gd name="T10" fmla="*/ 19 w 25"/>
                    <a:gd name="T11" fmla="*/ 20 h 22"/>
                    <a:gd name="T12" fmla="*/ 2 w 25"/>
                    <a:gd name="T13" fmla="*/ 7 h 22"/>
                    <a:gd name="T14" fmla="*/ 2 w 25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5" y="16"/>
                        <a:pt x="25" y="18"/>
                        <a:pt x="24" y="20"/>
                      </a:cubicBezTo>
                      <a:cubicBezTo>
                        <a:pt x="23" y="21"/>
                        <a:pt x="21" y="22"/>
                        <a:pt x="19" y="2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" name="Freeform 125"/>
                <p:cNvSpPr>
                  <a:spLocks/>
                </p:cNvSpPr>
                <p:nvPr/>
              </p:nvSpPr>
              <p:spPr bwMode="auto">
                <a:xfrm>
                  <a:off x="5842001" y="1206500"/>
                  <a:ext cx="47625" cy="46037"/>
                </a:xfrm>
                <a:custGeom>
                  <a:avLst/>
                  <a:gdLst>
                    <a:gd name="T0" fmla="*/ 8 w 13"/>
                    <a:gd name="T1" fmla="*/ 11 h 12"/>
                    <a:gd name="T2" fmla="*/ 1 w 13"/>
                    <a:gd name="T3" fmla="*/ 8 h 12"/>
                    <a:gd name="T4" fmla="*/ 5 w 13"/>
                    <a:gd name="T5" fmla="*/ 1 h 12"/>
                    <a:gd name="T6" fmla="*/ 12 w 13"/>
                    <a:gd name="T7" fmla="*/ 4 h 12"/>
                    <a:gd name="T8" fmla="*/ 8 w 13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1"/>
                      </a:moveTo>
                      <a:cubicBezTo>
                        <a:pt x="5" y="12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1"/>
                        <a:pt x="12" y="4"/>
                      </a:cubicBezTo>
                      <a:cubicBezTo>
                        <a:pt x="13" y="7"/>
                        <a:pt x="11" y="10"/>
                        <a:pt x="8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0" name="Freeform 126"/>
                <p:cNvSpPr>
                  <a:spLocks/>
                </p:cNvSpPr>
                <p:nvPr/>
              </p:nvSpPr>
              <p:spPr bwMode="auto">
                <a:xfrm>
                  <a:off x="5724526" y="11874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6 w 18"/>
                    <a:gd name="T3" fmla="*/ 1 h 27"/>
                    <a:gd name="T4" fmla="*/ 18 w 18"/>
                    <a:gd name="T5" fmla="*/ 6 h 27"/>
                    <a:gd name="T6" fmla="*/ 7 w 18"/>
                    <a:gd name="T7" fmla="*/ 25 h 27"/>
                    <a:gd name="T8" fmla="*/ 2 w 18"/>
                    <a:gd name="T9" fmla="*/ 26 h 27"/>
                    <a:gd name="T10" fmla="*/ 1 w 18"/>
                    <a:gd name="T11" fmla="*/ 22 h 27"/>
                    <a:gd name="T12" fmla="*/ 11 w 18"/>
                    <a:gd name="T13" fmla="*/ 2 h 27"/>
                    <a:gd name="T14" fmla="*/ 16 w 18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4"/>
                        <a:pt x="18" y="6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7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1" y="2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5" y="0"/>
                        <a:pt x="16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1" name="Freeform 127"/>
                <p:cNvSpPr>
                  <a:spLocks/>
                </p:cNvSpPr>
                <p:nvPr/>
              </p:nvSpPr>
              <p:spPr bwMode="auto">
                <a:xfrm>
                  <a:off x="5713413" y="1255713"/>
                  <a:ext cx="49213" cy="49212"/>
                </a:xfrm>
                <a:custGeom>
                  <a:avLst/>
                  <a:gdLst>
                    <a:gd name="T0" fmla="*/ 2 w 13"/>
                    <a:gd name="T1" fmla="*/ 9 h 13"/>
                    <a:gd name="T2" fmla="*/ 4 w 13"/>
                    <a:gd name="T3" fmla="*/ 1 h 13"/>
                    <a:gd name="T4" fmla="*/ 11 w 13"/>
                    <a:gd name="T5" fmla="*/ 4 h 13"/>
                    <a:gd name="T6" fmla="*/ 9 w 13"/>
                    <a:gd name="T7" fmla="*/ 11 h 13"/>
                    <a:gd name="T8" fmla="*/ 2 w 13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2" y="9"/>
                      </a:moveTo>
                      <a:cubicBezTo>
                        <a:pt x="0" y="6"/>
                        <a:pt x="1" y="3"/>
                        <a:pt x="4" y="1"/>
                      </a:cubicBezTo>
                      <a:cubicBezTo>
                        <a:pt x="7" y="0"/>
                        <a:pt x="10" y="1"/>
                        <a:pt x="11" y="4"/>
                      </a:cubicBezTo>
                      <a:cubicBezTo>
                        <a:pt x="13" y="7"/>
                        <a:pt x="12" y="10"/>
                        <a:pt x="9" y="11"/>
                      </a:cubicBezTo>
                      <a:cubicBezTo>
                        <a:pt x="6" y="13"/>
                        <a:pt x="3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2" name="Freeform 128"/>
                <p:cNvSpPr>
                  <a:spLocks/>
                </p:cNvSpPr>
                <p:nvPr/>
              </p:nvSpPr>
              <p:spPr bwMode="auto">
                <a:xfrm>
                  <a:off x="5657851" y="1157288"/>
                  <a:ext cx="107950" cy="30162"/>
                </a:xfrm>
                <a:custGeom>
                  <a:avLst/>
                  <a:gdLst>
                    <a:gd name="T0" fmla="*/ 29 w 29"/>
                    <a:gd name="T1" fmla="*/ 5 h 8"/>
                    <a:gd name="T2" fmla="*/ 29 w 29"/>
                    <a:gd name="T3" fmla="*/ 5 h 8"/>
                    <a:gd name="T4" fmla="*/ 25 w 29"/>
                    <a:gd name="T5" fmla="*/ 8 h 8"/>
                    <a:gd name="T6" fmla="*/ 3 w 29"/>
                    <a:gd name="T7" fmla="*/ 7 h 8"/>
                    <a:gd name="T8" fmla="*/ 0 w 29"/>
                    <a:gd name="T9" fmla="*/ 3 h 8"/>
                    <a:gd name="T10" fmla="*/ 4 w 29"/>
                    <a:gd name="T11" fmla="*/ 0 h 8"/>
                    <a:gd name="T12" fmla="*/ 25 w 29"/>
                    <a:gd name="T13" fmla="*/ 1 h 8"/>
                    <a:gd name="T14" fmla="*/ 29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29" y="5"/>
                      </a:move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7"/>
                        <a:pt x="27" y="8"/>
                        <a:pt x="25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7" y="1"/>
                        <a:pt x="29" y="3"/>
                        <a:pt x="29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3" name="Freeform 129"/>
                <p:cNvSpPr>
                  <a:spLocks/>
                </p:cNvSpPr>
                <p:nvPr/>
              </p:nvSpPr>
              <p:spPr bwMode="auto">
                <a:xfrm>
                  <a:off x="5641976" y="1146175"/>
                  <a:ext cx="46038" cy="49212"/>
                </a:xfrm>
                <a:custGeom>
                  <a:avLst/>
                  <a:gdLst>
                    <a:gd name="T0" fmla="*/ 2 w 12"/>
                    <a:gd name="T1" fmla="*/ 3 h 13"/>
                    <a:gd name="T2" fmla="*/ 10 w 12"/>
                    <a:gd name="T3" fmla="*/ 2 h 13"/>
                    <a:gd name="T4" fmla="*/ 11 w 12"/>
                    <a:gd name="T5" fmla="*/ 10 h 13"/>
                    <a:gd name="T6" fmla="*/ 3 w 12"/>
                    <a:gd name="T7" fmla="*/ 11 h 13"/>
                    <a:gd name="T8" fmla="*/ 2 w 12"/>
                    <a:gd name="T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2" y="3"/>
                      </a:moveTo>
                      <a:cubicBezTo>
                        <a:pt x="4" y="1"/>
                        <a:pt x="7" y="0"/>
                        <a:pt x="10" y="2"/>
                      </a:cubicBezTo>
                      <a:cubicBezTo>
                        <a:pt x="12" y="4"/>
                        <a:pt x="12" y="8"/>
                        <a:pt x="11" y="10"/>
                      </a:cubicBezTo>
                      <a:cubicBezTo>
                        <a:pt x="9" y="12"/>
                        <a:pt x="5" y="13"/>
                        <a:pt x="3" y="11"/>
                      </a:cubicBezTo>
                      <a:cubicBezTo>
                        <a:pt x="0" y="9"/>
                        <a:pt x="0" y="6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" name="Freeform 130"/>
                <p:cNvSpPr>
                  <a:spLocks/>
                </p:cNvSpPr>
                <p:nvPr/>
              </p:nvSpPr>
              <p:spPr bwMode="auto">
                <a:xfrm>
                  <a:off x="5716588" y="1101725"/>
                  <a:ext cx="95250" cy="82550"/>
                </a:xfrm>
                <a:custGeom>
                  <a:avLst/>
                  <a:gdLst>
                    <a:gd name="T0" fmla="*/ 23 w 25"/>
                    <a:gd name="T1" fmla="*/ 21 h 22"/>
                    <a:gd name="T2" fmla="*/ 23 w 25"/>
                    <a:gd name="T3" fmla="*/ 21 h 22"/>
                    <a:gd name="T4" fmla="*/ 19 w 25"/>
                    <a:gd name="T5" fmla="*/ 21 h 22"/>
                    <a:gd name="T6" fmla="*/ 2 w 25"/>
                    <a:gd name="T7" fmla="*/ 7 h 22"/>
                    <a:gd name="T8" fmla="*/ 1 w 25"/>
                    <a:gd name="T9" fmla="*/ 2 h 22"/>
                    <a:gd name="T10" fmla="*/ 6 w 25"/>
                    <a:gd name="T11" fmla="*/ 2 h 22"/>
                    <a:gd name="T12" fmla="*/ 23 w 25"/>
                    <a:gd name="T13" fmla="*/ 16 h 22"/>
                    <a:gd name="T14" fmla="*/ 23 w 25"/>
                    <a:gd name="T1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2"/>
                        <a:pt x="20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6" y="2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7"/>
                        <a:pt x="25" y="19"/>
                        <a:pt x="23" y="2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" name="Freeform 131"/>
                <p:cNvSpPr>
                  <a:spLocks/>
                </p:cNvSpPr>
                <p:nvPr/>
              </p:nvSpPr>
              <p:spPr bwMode="auto">
                <a:xfrm>
                  <a:off x="5705476" y="1093788"/>
                  <a:ext cx="46038" cy="46037"/>
                </a:xfrm>
                <a:custGeom>
                  <a:avLst/>
                  <a:gdLst>
                    <a:gd name="T0" fmla="*/ 4 w 12"/>
                    <a:gd name="T1" fmla="*/ 1 h 12"/>
                    <a:gd name="T2" fmla="*/ 11 w 12"/>
                    <a:gd name="T3" fmla="*/ 5 h 12"/>
                    <a:gd name="T4" fmla="*/ 7 w 12"/>
                    <a:gd name="T5" fmla="*/ 11 h 12"/>
                    <a:gd name="T6" fmla="*/ 0 w 12"/>
                    <a:gd name="T7" fmla="*/ 8 h 12"/>
                    <a:gd name="T8" fmla="*/ 4 w 12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"/>
                      </a:move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7"/>
                        <a:pt x="10" y="11"/>
                        <a:pt x="7" y="11"/>
                      </a:cubicBezTo>
                      <a:cubicBezTo>
                        <a:pt x="4" y="12"/>
                        <a:pt x="1" y="11"/>
                        <a:pt x="0" y="8"/>
                      </a:cubicBezTo>
                      <a:cubicBezTo>
                        <a:pt x="0" y="5"/>
                        <a:pt x="1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" name="Freeform 132"/>
                <p:cNvSpPr>
                  <a:spLocks/>
                </p:cNvSpPr>
                <p:nvPr/>
              </p:nvSpPr>
              <p:spPr bwMode="auto">
                <a:xfrm>
                  <a:off x="5735638" y="1109663"/>
                  <a:ext cx="109538" cy="107950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8 h 29"/>
                    <a:gd name="T4" fmla="*/ 1 w 29"/>
                    <a:gd name="T5" fmla="*/ 17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20"/>
                        <a:pt x="24" y="27"/>
                        <a:pt x="16" y="28"/>
                      </a:cubicBezTo>
                      <a:cubicBezTo>
                        <a:pt x="9" y="29"/>
                        <a:pt x="2" y="24"/>
                        <a:pt x="1" y="17"/>
                      </a:cubicBezTo>
                      <a:cubicBezTo>
                        <a:pt x="0" y="9"/>
                        <a:pt x="5" y="3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06" name="组合 505"/>
              <p:cNvGrpSpPr/>
              <p:nvPr/>
            </p:nvGrpSpPr>
            <p:grpSpPr>
              <a:xfrm>
                <a:off x="247276" y="2747167"/>
                <a:ext cx="469900" cy="461962"/>
                <a:chOff x="4360863" y="1000125"/>
                <a:chExt cx="469900" cy="461962"/>
              </a:xfrm>
            </p:grpSpPr>
            <p:sp>
              <p:nvSpPr>
                <p:cNvPr id="546" name="Freeform 133"/>
                <p:cNvSpPr>
                  <a:spLocks/>
                </p:cNvSpPr>
                <p:nvPr/>
              </p:nvSpPr>
              <p:spPr bwMode="auto">
                <a:xfrm>
                  <a:off x="4360863" y="1000125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2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4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8 h 123"/>
                    <a:gd name="T22" fmla="*/ 50 w 125"/>
                    <a:gd name="T23" fmla="*/ 120 h 123"/>
                    <a:gd name="T24" fmla="*/ 69 w 125"/>
                    <a:gd name="T25" fmla="*/ 107 h 123"/>
                    <a:gd name="T26" fmla="*/ 92 w 125"/>
                    <a:gd name="T27" fmla="*/ 113 h 123"/>
                    <a:gd name="T28" fmla="*/ 115 w 125"/>
                    <a:gd name="T29" fmla="*/ 83 h 123"/>
                    <a:gd name="T30" fmla="*/ 110 w 125"/>
                    <a:gd name="T31" fmla="*/ 72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0"/>
                        <a:pt x="107" y="21"/>
                        <a:pt x="93" y="23"/>
                      </a:cubicBezTo>
                      <a:cubicBezTo>
                        <a:pt x="90" y="23"/>
                        <a:pt x="87" y="24"/>
                        <a:pt x="84" y="26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8"/>
                        <a:pt x="30" y="33"/>
                      </a:cubicBezTo>
                      <a:cubicBezTo>
                        <a:pt x="30" y="33"/>
                        <a:pt x="30" y="33"/>
                        <a:pt x="30" y="34"/>
                      </a:cubicBezTo>
                      <a:cubicBezTo>
                        <a:pt x="28" y="34"/>
                        <a:pt x="26" y="34"/>
                        <a:pt x="24" y="34"/>
                      </a:cubicBezTo>
                      <a:cubicBezTo>
                        <a:pt x="9" y="36"/>
                        <a:pt x="0" y="50"/>
                        <a:pt x="2" y="65"/>
                      </a:cubicBezTo>
                      <a:cubicBezTo>
                        <a:pt x="4" y="75"/>
                        <a:pt x="11" y="83"/>
                        <a:pt x="21" y="86"/>
                      </a:cubicBezTo>
                      <a:cubicBezTo>
                        <a:pt x="19" y="90"/>
                        <a:pt x="19" y="94"/>
                        <a:pt x="20" y="98"/>
                      </a:cubicBezTo>
                      <a:cubicBezTo>
                        <a:pt x="22" y="113"/>
                        <a:pt x="36" y="123"/>
                        <a:pt x="50" y="120"/>
                      </a:cubicBezTo>
                      <a:cubicBezTo>
                        <a:pt x="59" y="119"/>
                        <a:pt x="65" y="114"/>
                        <a:pt x="69" y="107"/>
                      </a:cubicBezTo>
                      <a:cubicBezTo>
                        <a:pt x="75" y="112"/>
                        <a:pt x="83" y="115"/>
                        <a:pt x="92" y="113"/>
                      </a:cubicBezTo>
                      <a:cubicBezTo>
                        <a:pt x="107" y="111"/>
                        <a:pt x="117" y="97"/>
                        <a:pt x="115" y="83"/>
                      </a:cubicBezTo>
                      <a:cubicBezTo>
                        <a:pt x="114" y="79"/>
                        <a:pt x="112" y="76"/>
                        <a:pt x="110" y="72"/>
                      </a:cubicBezTo>
                      <a:cubicBezTo>
                        <a:pt x="120" y="67"/>
                        <a:pt x="125" y="56"/>
                        <a:pt x="123" y="45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" name="Freeform 134"/>
                <p:cNvSpPr>
                  <a:spLocks noEditPoints="1"/>
                </p:cNvSpPr>
                <p:nvPr/>
              </p:nvSpPr>
              <p:spPr bwMode="auto">
                <a:xfrm>
                  <a:off x="4402138" y="1049338"/>
                  <a:ext cx="379413" cy="357187"/>
                </a:xfrm>
                <a:custGeom>
                  <a:avLst/>
                  <a:gdLst>
                    <a:gd name="T0" fmla="*/ 49 w 101"/>
                    <a:gd name="T1" fmla="*/ 37 h 95"/>
                    <a:gd name="T2" fmla="*/ 49 w 101"/>
                    <a:gd name="T3" fmla="*/ 37 h 95"/>
                    <a:gd name="T4" fmla="*/ 45 w 101"/>
                    <a:gd name="T5" fmla="*/ 15 h 95"/>
                    <a:gd name="T6" fmla="*/ 48 w 101"/>
                    <a:gd name="T7" fmla="*/ 11 h 95"/>
                    <a:gd name="T8" fmla="*/ 49 w 101"/>
                    <a:gd name="T9" fmla="*/ 11 h 95"/>
                    <a:gd name="T10" fmla="*/ 52 w 101"/>
                    <a:gd name="T11" fmla="*/ 14 h 95"/>
                    <a:gd name="T12" fmla="*/ 56 w 101"/>
                    <a:gd name="T13" fmla="*/ 36 h 95"/>
                    <a:gd name="T14" fmla="*/ 55 w 101"/>
                    <a:gd name="T15" fmla="*/ 37 h 95"/>
                    <a:gd name="T16" fmla="*/ 62 w 101"/>
                    <a:gd name="T17" fmla="*/ 41 h 95"/>
                    <a:gd name="T18" fmla="*/ 80 w 101"/>
                    <a:gd name="T19" fmla="*/ 34 h 95"/>
                    <a:gd name="T20" fmla="*/ 82 w 101"/>
                    <a:gd name="T21" fmla="*/ 34 h 95"/>
                    <a:gd name="T22" fmla="*/ 85 w 101"/>
                    <a:gd name="T23" fmla="*/ 36 h 95"/>
                    <a:gd name="T24" fmla="*/ 83 w 101"/>
                    <a:gd name="T25" fmla="*/ 41 h 95"/>
                    <a:gd name="T26" fmla="*/ 65 w 101"/>
                    <a:gd name="T27" fmla="*/ 48 h 95"/>
                    <a:gd name="T28" fmla="*/ 65 w 101"/>
                    <a:gd name="T29" fmla="*/ 48 h 95"/>
                    <a:gd name="T30" fmla="*/ 64 w 101"/>
                    <a:gd name="T31" fmla="*/ 57 h 95"/>
                    <a:gd name="T32" fmla="*/ 74 w 101"/>
                    <a:gd name="T33" fmla="*/ 65 h 95"/>
                    <a:gd name="T34" fmla="*/ 74 w 101"/>
                    <a:gd name="T35" fmla="*/ 69 h 95"/>
                    <a:gd name="T36" fmla="*/ 71 w 101"/>
                    <a:gd name="T37" fmla="*/ 71 h 95"/>
                    <a:gd name="T38" fmla="*/ 69 w 101"/>
                    <a:gd name="T39" fmla="*/ 70 h 95"/>
                    <a:gd name="T40" fmla="*/ 59 w 101"/>
                    <a:gd name="T41" fmla="*/ 62 h 95"/>
                    <a:gd name="T42" fmla="*/ 54 w 101"/>
                    <a:gd name="T43" fmla="*/ 63 h 95"/>
                    <a:gd name="T44" fmla="*/ 52 w 101"/>
                    <a:gd name="T45" fmla="*/ 63 h 95"/>
                    <a:gd name="T46" fmla="*/ 52 w 101"/>
                    <a:gd name="T47" fmla="*/ 63 h 95"/>
                    <a:gd name="T48" fmla="*/ 42 w 101"/>
                    <a:gd name="T49" fmla="*/ 82 h 95"/>
                    <a:gd name="T50" fmla="*/ 39 w 101"/>
                    <a:gd name="T51" fmla="*/ 83 h 95"/>
                    <a:gd name="T52" fmla="*/ 37 w 101"/>
                    <a:gd name="T53" fmla="*/ 83 h 95"/>
                    <a:gd name="T54" fmla="*/ 35 w 101"/>
                    <a:gd name="T55" fmla="*/ 78 h 95"/>
                    <a:gd name="T56" fmla="*/ 45 w 101"/>
                    <a:gd name="T57" fmla="*/ 61 h 95"/>
                    <a:gd name="T58" fmla="*/ 40 w 101"/>
                    <a:gd name="T59" fmla="*/ 57 h 95"/>
                    <a:gd name="T60" fmla="*/ 20 w 101"/>
                    <a:gd name="T61" fmla="*/ 55 h 95"/>
                    <a:gd name="T62" fmla="*/ 17 w 101"/>
                    <a:gd name="T63" fmla="*/ 51 h 95"/>
                    <a:gd name="T64" fmla="*/ 20 w 101"/>
                    <a:gd name="T65" fmla="*/ 48 h 95"/>
                    <a:gd name="T66" fmla="*/ 20 w 101"/>
                    <a:gd name="T67" fmla="*/ 48 h 95"/>
                    <a:gd name="T68" fmla="*/ 39 w 101"/>
                    <a:gd name="T69" fmla="*/ 49 h 95"/>
                    <a:gd name="T70" fmla="*/ 49 w 101"/>
                    <a:gd name="T71" fmla="*/ 37 h 95"/>
                    <a:gd name="T72" fmla="*/ 47 w 101"/>
                    <a:gd name="T73" fmla="*/ 0 h 95"/>
                    <a:gd name="T74" fmla="*/ 43 w 101"/>
                    <a:gd name="T75" fmla="*/ 0 h 95"/>
                    <a:gd name="T76" fmla="*/ 25 w 101"/>
                    <a:gd name="T77" fmla="*/ 25 h 95"/>
                    <a:gd name="T78" fmla="*/ 25 w 101"/>
                    <a:gd name="T79" fmla="*/ 26 h 95"/>
                    <a:gd name="T80" fmla="*/ 23 w 101"/>
                    <a:gd name="T81" fmla="*/ 26 h 95"/>
                    <a:gd name="T82" fmla="*/ 20 w 101"/>
                    <a:gd name="T83" fmla="*/ 26 h 95"/>
                    <a:gd name="T84" fmla="*/ 2 w 101"/>
                    <a:gd name="T85" fmla="*/ 51 h 95"/>
                    <a:gd name="T86" fmla="*/ 17 w 101"/>
                    <a:gd name="T87" fmla="*/ 68 h 95"/>
                    <a:gd name="T88" fmla="*/ 17 w 101"/>
                    <a:gd name="T89" fmla="*/ 77 h 95"/>
                    <a:gd name="T90" fmla="*/ 38 w 101"/>
                    <a:gd name="T91" fmla="*/ 95 h 95"/>
                    <a:gd name="T92" fmla="*/ 41 w 101"/>
                    <a:gd name="T93" fmla="*/ 95 h 95"/>
                    <a:gd name="T94" fmla="*/ 56 w 101"/>
                    <a:gd name="T95" fmla="*/ 85 h 95"/>
                    <a:gd name="T96" fmla="*/ 71 w 101"/>
                    <a:gd name="T97" fmla="*/ 90 h 95"/>
                    <a:gd name="T98" fmla="*/ 75 w 101"/>
                    <a:gd name="T99" fmla="*/ 90 h 95"/>
                    <a:gd name="T100" fmla="*/ 93 w 101"/>
                    <a:gd name="T101" fmla="*/ 65 h 95"/>
                    <a:gd name="T102" fmla="*/ 89 w 101"/>
                    <a:gd name="T103" fmla="*/ 57 h 95"/>
                    <a:gd name="T104" fmla="*/ 100 w 101"/>
                    <a:gd name="T105" fmla="*/ 35 h 95"/>
                    <a:gd name="T106" fmla="*/ 79 w 101"/>
                    <a:gd name="T107" fmla="*/ 17 h 95"/>
                    <a:gd name="T108" fmla="*/ 75 w 101"/>
                    <a:gd name="T109" fmla="*/ 17 h 95"/>
                    <a:gd name="T110" fmla="*/ 68 w 101"/>
                    <a:gd name="T111" fmla="*/ 19 h 95"/>
                    <a:gd name="T112" fmla="*/ 68 w 101"/>
                    <a:gd name="T113" fmla="*/ 18 h 95"/>
                    <a:gd name="T114" fmla="*/ 47 w 101"/>
                    <a:gd name="T11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95">
                      <a:moveTo>
                        <a:pt x="49" y="37"/>
                      </a:move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3"/>
                        <a:pt x="46" y="11"/>
                        <a:pt x="48" y="11"/>
                      </a:cubicBezTo>
                      <a:cubicBezTo>
                        <a:pt x="48" y="11"/>
                        <a:pt x="48" y="11"/>
                        <a:pt x="49" y="11"/>
                      </a:cubicBezTo>
                      <a:cubicBezTo>
                        <a:pt x="50" y="11"/>
                        <a:pt x="52" y="12"/>
                        <a:pt x="52" y="14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7"/>
                        <a:pt x="55" y="37"/>
                      </a:cubicBezTo>
                      <a:cubicBezTo>
                        <a:pt x="58" y="38"/>
                        <a:pt x="61" y="39"/>
                        <a:pt x="62" y="41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2" y="34"/>
                      </a:cubicBezTo>
                      <a:cubicBezTo>
                        <a:pt x="83" y="34"/>
                        <a:pt x="84" y="35"/>
                        <a:pt x="85" y="36"/>
                      </a:cubicBezTo>
                      <a:cubicBezTo>
                        <a:pt x="86" y="38"/>
                        <a:pt x="85" y="40"/>
                        <a:pt x="83" y="41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51"/>
                        <a:pt x="65" y="54"/>
                        <a:pt x="64" y="57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6"/>
                        <a:pt x="75" y="68"/>
                        <a:pt x="74" y="69"/>
                      </a:cubicBezTo>
                      <a:cubicBezTo>
                        <a:pt x="73" y="70"/>
                        <a:pt x="72" y="71"/>
                        <a:pt x="71" y="71"/>
                      </a:cubicBezTo>
                      <a:cubicBezTo>
                        <a:pt x="71" y="71"/>
                        <a:pt x="70" y="70"/>
                        <a:pt x="69" y="70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8" y="62"/>
                        <a:pt x="56" y="63"/>
                        <a:pt x="54" y="63"/>
                      </a:cubicBezTo>
                      <a:cubicBezTo>
                        <a:pt x="54" y="63"/>
                        <a:pt x="53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1" y="83"/>
                        <a:pt x="40" y="83"/>
                        <a:pt x="39" y="83"/>
                      </a:cubicBezTo>
                      <a:cubicBezTo>
                        <a:pt x="38" y="83"/>
                        <a:pt x="37" y="83"/>
                        <a:pt x="37" y="83"/>
                      </a:cubicBezTo>
                      <a:cubicBezTo>
                        <a:pt x="35" y="82"/>
                        <a:pt x="35" y="80"/>
                        <a:pt x="35" y="78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3" y="60"/>
                        <a:pt x="42" y="59"/>
                        <a:pt x="40" y="57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8" y="55"/>
                        <a:pt x="17" y="53"/>
                        <a:pt x="17" y="51"/>
                      </a:cubicBezTo>
                      <a:cubicBezTo>
                        <a:pt x="17" y="50"/>
                        <a:pt x="18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39" y="44"/>
                        <a:pt x="43" y="39"/>
                        <a:pt x="49" y="37"/>
                      </a:cubicBezTo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5"/>
                      </a:cubicBez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39"/>
                        <a:pt x="2" y="51"/>
                      </a:cubicBezTo>
                      <a:cubicBezTo>
                        <a:pt x="4" y="59"/>
                        <a:pt x="10" y="65"/>
                        <a:pt x="17" y="68"/>
                      </a:cubicBezTo>
                      <a:cubicBezTo>
                        <a:pt x="16" y="71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5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90"/>
                        <a:pt x="75" y="90"/>
                      </a:cubicBezTo>
                      <a:cubicBezTo>
                        <a:pt x="86" y="88"/>
                        <a:pt x="95" y="77"/>
                        <a:pt x="93" y="65"/>
                      </a:cubicBezTo>
                      <a:cubicBezTo>
                        <a:pt x="92" y="62"/>
                        <a:pt x="91" y="59"/>
                        <a:pt x="89" y="57"/>
                      </a:cubicBezTo>
                      <a:cubicBezTo>
                        <a:pt x="97" y="52"/>
                        <a:pt x="101" y="44"/>
                        <a:pt x="100" y="35"/>
                      </a:cubicBezTo>
                      <a:cubicBezTo>
                        <a:pt x="98" y="24"/>
                        <a:pt x="89" y="17"/>
                        <a:pt x="79" y="17"/>
                      </a:cubicBezTo>
                      <a:cubicBezTo>
                        <a:pt x="78" y="17"/>
                        <a:pt x="76" y="17"/>
                        <a:pt x="75" y="17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9"/>
                        <a:pt x="68" y="18"/>
                        <a:pt x="68" y="18"/>
                      </a:cubicBezTo>
                      <a:cubicBezTo>
                        <a:pt x="66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" name="Freeform 135"/>
                <p:cNvSpPr>
                  <a:spLocks/>
                </p:cNvSpPr>
                <p:nvPr/>
              </p:nvSpPr>
              <p:spPr bwMode="auto">
                <a:xfrm>
                  <a:off x="4572001" y="10906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4 w 11"/>
                    <a:gd name="T3" fmla="*/ 26 h 29"/>
                    <a:gd name="T4" fmla="*/ 0 w 11"/>
                    <a:gd name="T5" fmla="*/ 4 h 29"/>
                    <a:gd name="T6" fmla="*/ 3 w 11"/>
                    <a:gd name="T7" fmla="*/ 0 h 29"/>
                    <a:gd name="T8" fmla="*/ 7 w 11"/>
                    <a:gd name="T9" fmla="*/ 3 h 29"/>
                    <a:gd name="T10" fmla="*/ 11 w 11"/>
                    <a:gd name="T11" fmla="*/ 25 h 29"/>
                    <a:gd name="T12" fmla="*/ 8 w 11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0" y="28"/>
                        <a:pt x="8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" name="Freeform 136"/>
                <p:cNvSpPr>
                  <a:spLocks/>
                </p:cNvSpPr>
                <p:nvPr/>
              </p:nvSpPr>
              <p:spPr bwMode="auto">
                <a:xfrm>
                  <a:off x="4564063" y="1079500"/>
                  <a:ext cx="41275" cy="41275"/>
                </a:xfrm>
                <a:custGeom>
                  <a:avLst/>
                  <a:gdLst>
                    <a:gd name="T0" fmla="*/ 10 w 11"/>
                    <a:gd name="T1" fmla="*/ 5 h 11"/>
                    <a:gd name="T2" fmla="*/ 6 w 11"/>
                    <a:gd name="T3" fmla="*/ 11 h 11"/>
                    <a:gd name="T4" fmla="*/ 0 w 11"/>
                    <a:gd name="T5" fmla="*/ 6 h 11"/>
                    <a:gd name="T6" fmla="*/ 4 w 11"/>
                    <a:gd name="T7" fmla="*/ 0 h 11"/>
                    <a:gd name="T8" fmla="*/ 1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5"/>
                      </a:moveTo>
                      <a:cubicBezTo>
                        <a:pt x="11" y="7"/>
                        <a:pt x="9" y="10"/>
                        <a:pt x="6" y="11"/>
                      </a:cubicBezTo>
                      <a:cubicBezTo>
                        <a:pt x="3" y="11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4" y="0"/>
                      </a:cubicBezTo>
                      <a:cubicBezTo>
                        <a:pt x="7" y="0"/>
                        <a:pt x="10" y="2"/>
                        <a:pt x="1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" name="Freeform 137"/>
                <p:cNvSpPr>
                  <a:spLocks/>
                </p:cNvSpPr>
                <p:nvPr/>
              </p:nvSpPr>
              <p:spPr bwMode="auto">
                <a:xfrm>
                  <a:off x="4616451" y="1176338"/>
                  <a:ext cx="109538" cy="60325"/>
                </a:xfrm>
                <a:custGeom>
                  <a:avLst/>
                  <a:gdLst>
                    <a:gd name="T0" fmla="*/ 1 w 29"/>
                    <a:gd name="T1" fmla="*/ 13 h 16"/>
                    <a:gd name="T2" fmla="*/ 3 w 29"/>
                    <a:gd name="T3" fmla="*/ 9 h 16"/>
                    <a:gd name="T4" fmla="*/ 23 w 29"/>
                    <a:gd name="T5" fmla="*/ 0 h 16"/>
                    <a:gd name="T6" fmla="*/ 28 w 29"/>
                    <a:gd name="T7" fmla="*/ 2 h 16"/>
                    <a:gd name="T8" fmla="*/ 26 w 29"/>
                    <a:gd name="T9" fmla="*/ 7 h 16"/>
                    <a:gd name="T10" fmla="*/ 6 w 29"/>
                    <a:gd name="T11" fmla="*/ 15 h 16"/>
                    <a:gd name="T12" fmla="*/ 1 w 2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6">
                      <a:moveTo>
                        <a:pt x="1" y="13"/>
                      </a:moveTo>
                      <a:cubicBezTo>
                        <a:pt x="0" y="11"/>
                        <a:pt x="1" y="9"/>
                        <a:pt x="3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0"/>
                        <a:pt x="27" y="0"/>
                        <a:pt x="28" y="2"/>
                      </a:cubicBezTo>
                      <a:cubicBezTo>
                        <a:pt x="29" y="4"/>
                        <a:pt x="28" y="6"/>
                        <a:pt x="26" y="7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4" y="16"/>
                        <a:pt x="2" y="15"/>
                        <a:pt x="1" y="1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1" name="Freeform 138"/>
                <p:cNvSpPr>
                  <a:spLocks/>
                </p:cNvSpPr>
                <p:nvPr/>
              </p:nvSpPr>
              <p:spPr bwMode="auto">
                <a:xfrm>
                  <a:off x="4687888" y="1165225"/>
                  <a:ext cx="44450" cy="46037"/>
                </a:xfrm>
                <a:custGeom>
                  <a:avLst/>
                  <a:gdLst>
                    <a:gd name="T0" fmla="*/ 12 w 12"/>
                    <a:gd name="T1" fmla="*/ 7 h 12"/>
                    <a:gd name="T2" fmla="*/ 5 w 12"/>
                    <a:gd name="T3" fmla="*/ 11 h 12"/>
                    <a:gd name="T4" fmla="*/ 1 w 12"/>
                    <a:gd name="T5" fmla="*/ 5 h 12"/>
                    <a:gd name="T6" fmla="*/ 7 w 12"/>
                    <a:gd name="T7" fmla="*/ 0 h 12"/>
                    <a:gd name="T8" fmla="*/ 12 w 12"/>
                    <a:gd name="T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7"/>
                      </a:move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4" y="0"/>
                        <a:pt x="7" y="0"/>
                      </a:cubicBezTo>
                      <a:cubicBezTo>
                        <a:pt x="10" y="1"/>
                        <a:pt x="12" y="4"/>
                        <a:pt x="12" y="7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" name="Freeform 139"/>
                <p:cNvSpPr>
                  <a:spLocks/>
                </p:cNvSpPr>
                <p:nvPr/>
              </p:nvSpPr>
              <p:spPr bwMode="auto">
                <a:xfrm>
                  <a:off x="4591051" y="1233488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6 w 25"/>
                    <a:gd name="T3" fmla="*/ 2 h 22"/>
                    <a:gd name="T4" fmla="*/ 24 w 25"/>
                    <a:gd name="T5" fmla="*/ 16 h 22"/>
                    <a:gd name="T6" fmla="*/ 24 w 25"/>
                    <a:gd name="T7" fmla="*/ 20 h 22"/>
                    <a:gd name="T8" fmla="*/ 19 w 25"/>
                    <a:gd name="T9" fmla="*/ 21 h 22"/>
                    <a:gd name="T10" fmla="*/ 2 w 25"/>
                    <a:gd name="T11" fmla="*/ 7 h 22"/>
                    <a:gd name="T12" fmla="*/ 2 w 25"/>
                    <a:gd name="T13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3" y="1"/>
                        <a:pt x="5" y="0"/>
                        <a:pt x="6" y="2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7"/>
                        <a:pt x="25" y="19"/>
                        <a:pt x="24" y="20"/>
                      </a:cubicBezTo>
                      <a:cubicBezTo>
                        <a:pt x="23" y="22"/>
                        <a:pt x="21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0" y="4"/>
                        <a:pt x="2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" name="Freeform 140"/>
                <p:cNvSpPr>
                  <a:spLocks/>
                </p:cNvSpPr>
                <p:nvPr/>
              </p:nvSpPr>
              <p:spPr bwMode="auto">
                <a:xfrm>
                  <a:off x="4649788" y="1277938"/>
                  <a:ext cx="49213" cy="49212"/>
                </a:xfrm>
                <a:custGeom>
                  <a:avLst/>
                  <a:gdLst>
                    <a:gd name="T0" fmla="*/ 8 w 13"/>
                    <a:gd name="T1" fmla="*/ 12 h 13"/>
                    <a:gd name="T2" fmla="*/ 1 w 13"/>
                    <a:gd name="T3" fmla="*/ 8 h 13"/>
                    <a:gd name="T4" fmla="*/ 5 w 13"/>
                    <a:gd name="T5" fmla="*/ 1 h 13"/>
                    <a:gd name="T6" fmla="*/ 12 w 13"/>
                    <a:gd name="T7" fmla="*/ 5 h 13"/>
                    <a:gd name="T8" fmla="*/ 8 w 13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8" y="12"/>
                      </a:move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" name="Freeform 141"/>
                <p:cNvSpPr>
                  <a:spLocks/>
                </p:cNvSpPr>
                <p:nvPr/>
              </p:nvSpPr>
              <p:spPr bwMode="auto">
                <a:xfrm>
                  <a:off x="4533901" y="12636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8 w 18"/>
                    <a:gd name="T3" fmla="*/ 5 h 27"/>
                    <a:gd name="T4" fmla="*/ 7 w 18"/>
                    <a:gd name="T5" fmla="*/ 25 h 27"/>
                    <a:gd name="T6" fmla="*/ 2 w 18"/>
                    <a:gd name="T7" fmla="*/ 26 h 27"/>
                    <a:gd name="T8" fmla="*/ 0 w 18"/>
                    <a:gd name="T9" fmla="*/ 21 h 27"/>
                    <a:gd name="T10" fmla="*/ 11 w 18"/>
                    <a:gd name="T11" fmla="*/ 2 h 27"/>
                    <a:gd name="T12" fmla="*/ 16 w 18"/>
                    <a:gd name="T13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8" y="2"/>
                        <a:pt x="18" y="4"/>
                        <a:pt x="18" y="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6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0" y="2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0"/>
                        <a:pt x="15" y="0"/>
                        <a:pt x="16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" name="Freeform 142"/>
                <p:cNvSpPr>
                  <a:spLocks/>
                </p:cNvSpPr>
                <p:nvPr/>
              </p:nvSpPr>
              <p:spPr bwMode="auto">
                <a:xfrm>
                  <a:off x="4522788" y="1330325"/>
                  <a:ext cx="49213" cy="46037"/>
                </a:xfrm>
                <a:custGeom>
                  <a:avLst/>
                  <a:gdLst>
                    <a:gd name="T0" fmla="*/ 1 w 13"/>
                    <a:gd name="T1" fmla="*/ 8 h 12"/>
                    <a:gd name="T2" fmla="*/ 4 w 13"/>
                    <a:gd name="T3" fmla="*/ 1 h 12"/>
                    <a:gd name="T4" fmla="*/ 11 w 13"/>
                    <a:gd name="T5" fmla="*/ 3 h 12"/>
                    <a:gd name="T6" fmla="*/ 9 w 13"/>
                    <a:gd name="T7" fmla="*/ 11 h 12"/>
                    <a:gd name="T8" fmla="*/ 1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" y="8"/>
                      </a:moveTo>
                      <a:cubicBezTo>
                        <a:pt x="0" y="6"/>
                        <a:pt x="1" y="2"/>
                        <a:pt x="4" y="1"/>
                      </a:cubicBezTo>
                      <a:cubicBezTo>
                        <a:pt x="7" y="0"/>
                        <a:pt x="10" y="1"/>
                        <a:pt x="11" y="3"/>
                      </a:cubicBezTo>
                      <a:cubicBezTo>
                        <a:pt x="13" y="6"/>
                        <a:pt x="12" y="9"/>
                        <a:pt x="9" y="11"/>
                      </a:cubicBezTo>
                      <a:cubicBezTo>
                        <a:pt x="6" y="12"/>
                        <a:pt x="3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6" name="Freeform 143"/>
                <p:cNvSpPr>
                  <a:spLocks/>
                </p:cNvSpPr>
                <p:nvPr/>
              </p:nvSpPr>
              <p:spPr bwMode="auto">
                <a:xfrm>
                  <a:off x="4465638" y="1228725"/>
                  <a:ext cx="109538" cy="34925"/>
                </a:xfrm>
                <a:custGeom>
                  <a:avLst/>
                  <a:gdLst>
                    <a:gd name="T0" fmla="*/ 29 w 29"/>
                    <a:gd name="T1" fmla="*/ 6 h 9"/>
                    <a:gd name="T2" fmla="*/ 25 w 29"/>
                    <a:gd name="T3" fmla="*/ 9 h 9"/>
                    <a:gd name="T4" fmla="*/ 3 w 29"/>
                    <a:gd name="T5" fmla="*/ 7 h 9"/>
                    <a:gd name="T6" fmla="*/ 0 w 29"/>
                    <a:gd name="T7" fmla="*/ 3 h 9"/>
                    <a:gd name="T8" fmla="*/ 3 w 29"/>
                    <a:gd name="T9" fmla="*/ 0 h 9"/>
                    <a:gd name="T10" fmla="*/ 25 w 29"/>
                    <a:gd name="T11" fmla="*/ 2 h 9"/>
                    <a:gd name="T12" fmla="*/ 29 w 29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6"/>
                      </a:moveTo>
                      <a:cubicBezTo>
                        <a:pt x="29" y="7"/>
                        <a:pt x="27" y="9"/>
                        <a:pt x="25" y="9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2"/>
                        <a:pt x="29" y="4"/>
                        <a:pt x="29" y="6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7" name="Freeform 144"/>
                <p:cNvSpPr>
                  <a:spLocks/>
                </p:cNvSpPr>
                <p:nvPr/>
              </p:nvSpPr>
              <p:spPr bwMode="auto">
                <a:xfrm>
                  <a:off x="4451351" y="1222375"/>
                  <a:ext cx="44450" cy="44450"/>
                </a:xfrm>
                <a:custGeom>
                  <a:avLst/>
                  <a:gdLst>
                    <a:gd name="T0" fmla="*/ 2 w 12"/>
                    <a:gd name="T1" fmla="*/ 3 h 12"/>
                    <a:gd name="T2" fmla="*/ 10 w 12"/>
                    <a:gd name="T3" fmla="*/ 2 h 12"/>
                    <a:gd name="T4" fmla="*/ 11 w 12"/>
                    <a:gd name="T5" fmla="*/ 9 h 12"/>
                    <a:gd name="T6" fmla="*/ 3 w 12"/>
                    <a:gd name="T7" fmla="*/ 10 h 12"/>
                    <a:gd name="T8" fmla="*/ 2 w 1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3"/>
                      </a:moveTo>
                      <a:cubicBezTo>
                        <a:pt x="4" y="0"/>
                        <a:pt x="7" y="0"/>
                        <a:pt x="10" y="2"/>
                      </a:cubicBezTo>
                      <a:cubicBezTo>
                        <a:pt x="12" y="4"/>
                        <a:pt x="12" y="7"/>
                        <a:pt x="11" y="9"/>
                      </a:cubicBezTo>
                      <a:cubicBezTo>
                        <a:pt x="9" y="12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" name="Freeform 145"/>
                <p:cNvSpPr>
                  <a:spLocks/>
                </p:cNvSpPr>
                <p:nvPr/>
              </p:nvSpPr>
              <p:spPr bwMode="auto">
                <a:xfrm>
                  <a:off x="4545013" y="1184275"/>
                  <a:ext cx="109538" cy="109537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7 h 29"/>
                    <a:gd name="T4" fmla="*/ 1 w 29"/>
                    <a:gd name="T5" fmla="*/ 16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19"/>
                        <a:pt x="24" y="26"/>
                        <a:pt x="16" y="27"/>
                      </a:cubicBezTo>
                      <a:cubicBezTo>
                        <a:pt x="9" y="29"/>
                        <a:pt x="2" y="24"/>
                        <a:pt x="1" y="16"/>
                      </a:cubicBezTo>
                      <a:cubicBezTo>
                        <a:pt x="0" y="9"/>
                        <a:pt x="5" y="2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9" name="Freeform 146"/>
                <p:cNvSpPr>
                  <a:spLocks/>
                </p:cNvSpPr>
                <p:nvPr/>
              </p:nvSpPr>
              <p:spPr bwMode="auto">
                <a:xfrm>
                  <a:off x="4556126" y="1200150"/>
                  <a:ext cx="82550" cy="74612"/>
                </a:xfrm>
                <a:custGeom>
                  <a:avLst/>
                  <a:gdLst>
                    <a:gd name="T0" fmla="*/ 11 w 22"/>
                    <a:gd name="T1" fmla="*/ 0 h 20"/>
                    <a:gd name="T2" fmla="*/ 9 w 22"/>
                    <a:gd name="T3" fmla="*/ 0 h 20"/>
                    <a:gd name="T4" fmla="*/ 1 w 22"/>
                    <a:gd name="T5" fmla="*/ 12 h 20"/>
                    <a:gd name="T6" fmla="*/ 11 w 22"/>
                    <a:gd name="T7" fmla="*/ 20 h 20"/>
                    <a:gd name="T8" fmla="*/ 13 w 22"/>
                    <a:gd name="T9" fmla="*/ 20 h 20"/>
                    <a:gd name="T10" fmla="*/ 21 w 22"/>
                    <a:gd name="T11" fmla="*/ 8 h 20"/>
                    <a:gd name="T12" fmla="*/ 11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4" y="1"/>
                        <a:pt x="0" y="6"/>
                        <a:pt x="1" y="12"/>
                      </a:cubicBezTo>
                      <a:cubicBezTo>
                        <a:pt x="2" y="17"/>
                        <a:pt x="6" y="20"/>
                        <a:pt x="11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8" y="19"/>
                        <a:pt x="22" y="14"/>
                        <a:pt x="21" y="8"/>
                      </a:cubicBezTo>
                      <a:cubicBezTo>
                        <a:pt x="21" y="3"/>
                        <a:pt x="16" y="0"/>
                        <a:pt x="11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07" name="组合 506"/>
              <p:cNvGrpSpPr/>
              <p:nvPr/>
            </p:nvGrpSpPr>
            <p:grpSpPr>
              <a:xfrm>
                <a:off x="407216" y="0"/>
                <a:ext cx="1627188" cy="2773363"/>
                <a:chOff x="2824163" y="1651000"/>
                <a:chExt cx="1627188" cy="2773363"/>
              </a:xfrm>
            </p:grpSpPr>
            <p:sp>
              <p:nvSpPr>
                <p:cNvPr id="508" name="Freeform 163"/>
                <p:cNvSpPr>
                  <a:spLocks/>
                </p:cNvSpPr>
                <p:nvPr/>
              </p:nvSpPr>
              <p:spPr bwMode="auto">
                <a:xfrm>
                  <a:off x="3587751" y="1687513"/>
                  <a:ext cx="77788" cy="673100"/>
                </a:xfrm>
                <a:custGeom>
                  <a:avLst/>
                  <a:gdLst>
                    <a:gd name="T0" fmla="*/ 16 w 21"/>
                    <a:gd name="T1" fmla="*/ 171 h 179"/>
                    <a:gd name="T2" fmla="*/ 21 w 21"/>
                    <a:gd name="T3" fmla="*/ 9 h 179"/>
                    <a:gd name="T4" fmla="*/ 13 w 21"/>
                    <a:gd name="T5" fmla="*/ 0 h 179"/>
                    <a:gd name="T6" fmla="*/ 5 w 21"/>
                    <a:gd name="T7" fmla="*/ 8 h 179"/>
                    <a:gd name="T8" fmla="*/ 0 w 21"/>
                    <a:gd name="T9" fmla="*/ 171 h 179"/>
                    <a:gd name="T10" fmla="*/ 8 w 21"/>
                    <a:gd name="T11" fmla="*/ 179 h 179"/>
                    <a:gd name="T12" fmla="*/ 16 w 21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79">
                      <a:moveTo>
                        <a:pt x="16" y="171"/>
                      </a:move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4"/>
                        <a:pt x="17" y="0"/>
                        <a:pt x="13" y="0"/>
                      </a:cubicBezTo>
                      <a:cubicBezTo>
                        <a:pt x="8" y="0"/>
                        <a:pt x="5" y="4"/>
                        <a:pt x="5" y="8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5"/>
                        <a:pt x="4" y="179"/>
                        <a:pt x="8" y="179"/>
                      </a:cubicBezTo>
                      <a:cubicBezTo>
                        <a:pt x="13" y="179"/>
                        <a:pt x="16" y="176"/>
                        <a:pt x="16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Freeform 164"/>
                <p:cNvSpPr>
                  <a:spLocks/>
                </p:cNvSpPr>
                <p:nvPr/>
              </p:nvSpPr>
              <p:spPr bwMode="auto">
                <a:xfrm>
                  <a:off x="3552826" y="4138613"/>
                  <a:ext cx="90488" cy="282575"/>
                </a:xfrm>
                <a:custGeom>
                  <a:avLst/>
                  <a:gdLst>
                    <a:gd name="T0" fmla="*/ 20 w 24"/>
                    <a:gd name="T1" fmla="*/ 0 h 75"/>
                    <a:gd name="T2" fmla="*/ 2 w 24"/>
                    <a:gd name="T3" fmla="*/ 70 h 75"/>
                    <a:gd name="T4" fmla="*/ 11 w 24"/>
                    <a:gd name="T5" fmla="*/ 71 h 75"/>
                    <a:gd name="T6" fmla="*/ 24 w 24"/>
                    <a:gd name="T7" fmla="*/ 10 h 75"/>
                    <a:gd name="T8" fmla="*/ 20 w 24"/>
                    <a:gd name="T9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5">
                      <a:moveTo>
                        <a:pt x="20" y="0"/>
                      </a:moveTo>
                      <a:cubicBezTo>
                        <a:pt x="20" y="0"/>
                        <a:pt x="0" y="28"/>
                        <a:pt x="2" y="70"/>
                      </a:cubicBezTo>
                      <a:cubicBezTo>
                        <a:pt x="3" y="75"/>
                        <a:pt x="10" y="75"/>
                        <a:pt x="11" y="71"/>
                      </a:cubicBezTo>
                      <a:cubicBezTo>
                        <a:pt x="16" y="50"/>
                        <a:pt x="19" y="12"/>
                        <a:pt x="24" y="1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Freeform 165"/>
                <p:cNvSpPr>
                  <a:spLocks/>
                </p:cNvSpPr>
                <p:nvPr/>
              </p:nvSpPr>
              <p:spPr bwMode="auto">
                <a:xfrm>
                  <a:off x="3640138" y="4138613"/>
                  <a:ext cx="93663" cy="285750"/>
                </a:xfrm>
                <a:custGeom>
                  <a:avLst/>
                  <a:gdLst>
                    <a:gd name="T0" fmla="*/ 3 w 25"/>
                    <a:gd name="T1" fmla="*/ 0 h 76"/>
                    <a:gd name="T2" fmla="*/ 24 w 25"/>
                    <a:gd name="T3" fmla="*/ 70 h 76"/>
                    <a:gd name="T4" fmla="*/ 16 w 25"/>
                    <a:gd name="T5" fmla="*/ 71 h 76"/>
                    <a:gd name="T6" fmla="*/ 0 w 25"/>
                    <a:gd name="T7" fmla="*/ 11 h 76"/>
                    <a:gd name="T8" fmla="*/ 3 w 25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6">
                      <a:moveTo>
                        <a:pt x="3" y="0"/>
                      </a:moveTo>
                      <a:cubicBezTo>
                        <a:pt x="3" y="0"/>
                        <a:pt x="25" y="28"/>
                        <a:pt x="24" y="70"/>
                      </a:cubicBezTo>
                      <a:cubicBezTo>
                        <a:pt x="24" y="75"/>
                        <a:pt x="17" y="76"/>
                        <a:pt x="16" y="71"/>
                      </a:cubicBezTo>
                      <a:cubicBezTo>
                        <a:pt x="10" y="50"/>
                        <a:pt x="6" y="12"/>
                        <a:pt x="0" y="1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Freeform 166"/>
                <p:cNvSpPr>
                  <a:spLocks/>
                </p:cNvSpPr>
                <p:nvPr/>
              </p:nvSpPr>
              <p:spPr bwMode="auto">
                <a:xfrm>
                  <a:off x="3590926" y="4108450"/>
                  <a:ext cx="101600" cy="290512"/>
                </a:xfrm>
                <a:custGeom>
                  <a:avLst/>
                  <a:gdLst>
                    <a:gd name="T0" fmla="*/ 7 w 27"/>
                    <a:gd name="T1" fmla="*/ 16 h 77"/>
                    <a:gd name="T2" fmla="*/ 18 w 27"/>
                    <a:gd name="T3" fmla="*/ 10 h 77"/>
                    <a:gd name="T4" fmla="*/ 19 w 27"/>
                    <a:gd name="T5" fmla="*/ 73 h 77"/>
                    <a:gd name="T6" fmla="*/ 7 w 27"/>
                    <a:gd name="T7" fmla="*/ 1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7">
                      <a:moveTo>
                        <a:pt x="7" y="16"/>
                      </a:moveTo>
                      <a:cubicBezTo>
                        <a:pt x="7" y="16"/>
                        <a:pt x="8" y="0"/>
                        <a:pt x="18" y="10"/>
                      </a:cubicBezTo>
                      <a:cubicBezTo>
                        <a:pt x="27" y="19"/>
                        <a:pt x="24" y="69"/>
                        <a:pt x="19" y="73"/>
                      </a:cubicBezTo>
                      <a:cubicBezTo>
                        <a:pt x="15" y="77"/>
                        <a:pt x="0" y="67"/>
                        <a:pt x="7" y="16"/>
                      </a:cubicBez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167"/>
                <p:cNvSpPr>
                  <a:spLocks/>
                </p:cNvSpPr>
                <p:nvPr/>
              </p:nvSpPr>
              <p:spPr bwMode="auto">
                <a:xfrm>
                  <a:off x="3302001" y="2060575"/>
                  <a:ext cx="660400" cy="209550"/>
                </a:xfrm>
                <a:custGeom>
                  <a:avLst/>
                  <a:gdLst>
                    <a:gd name="T0" fmla="*/ 148 w 176"/>
                    <a:gd name="T1" fmla="*/ 56 h 56"/>
                    <a:gd name="T2" fmla="*/ 28 w 176"/>
                    <a:gd name="T3" fmla="*/ 56 h 56"/>
                    <a:gd name="T4" fmla="*/ 0 w 176"/>
                    <a:gd name="T5" fmla="*/ 28 h 56"/>
                    <a:gd name="T6" fmla="*/ 28 w 176"/>
                    <a:gd name="T7" fmla="*/ 0 h 56"/>
                    <a:gd name="T8" fmla="*/ 148 w 176"/>
                    <a:gd name="T9" fmla="*/ 0 h 56"/>
                    <a:gd name="T10" fmla="*/ 176 w 176"/>
                    <a:gd name="T11" fmla="*/ 28 h 56"/>
                    <a:gd name="T12" fmla="*/ 148 w 176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6" h="56">
                      <a:moveTo>
                        <a:pt x="148" y="56"/>
                      </a:move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12" y="56"/>
                        <a:pt x="0" y="43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63" y="0"/>
                        <a:pt x="176" y="13"/>
                        <a:pt x="176" y="28"/>
                      </a:cubicBezTo>
                      <a:cubicBezTo>
                        <a:pt x="176" y="43"/>
                        <a:pt x="163" y="56"/>
                        <a:pt x="148" y="56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168"/>
                <p:cNvSpPr>
                  <a:spLocks/>
                </p:cNvSpPr>
                <p:nvPr/>
              </p:nvSpPr>
              <p:spPr bwMode="auto">
                <a:xfrm>
                  <a:off x="3598863" y="3549650"/>
                  <a:ext cx="74613" cy="671512"/>
                </a:xfrm>
                <a:custGeom>
                  <a:avLst/>
                  <a:gdLst>
                    <a:gd name="T0" fmla="*/ 20 w 20"/>
                    <a:gd name="T1" fmla="*/ 171 h 179"/>
                    <a:gd name="T2" fmla="*/ 16 w 20"/>
                    <a:gd name="T3" fmla="*/ 8 h 179"/>
                    <a:gd name="T4" fmla="*/ 7 w 20"/>
                    <a:gd name="T5" fmla="*/ 0 h 179"/>
                    <a:gd name="T6" fmla="*/ 0 w 20"/>
                    <a:gd name="T7" fmla="*/ 9 h 179"/>
                    <a:gd name="T8" fmla="*/ 4 w 20"/>
                    <a:gd name="T9" fmla="*/ 171 h 179"/>
                    <a:gd name="T10" fmla="*/ 13 w 20"/>
                    <a:gd name="T11" fmla="*/ 179 h 179"/>
                    <a:gd name="T12" fmla="*/ 20 w 20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79">
                      <a:moveTo>
                        <a:pt x="20" y="171"/>
                      </a:move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4"/>
                        <a:pt x="12" y="0"/>
                        <a:pt x="7" y="0"/>
                      </a:cubicBezTo>
                      <a:cubicBezTo>
                        <a:pt x="3" y="0"/>
                        <a:pt x="0" y="4"/>
                        <a:pt x="0" y="9"/>
                      </a:cubicBezTo>
                      <a:cubicBezTo>
                        <a:pt x="4" y="171"/>
                        <a:pt x="4" y="171"/>
                        <a:pt x="4" y="171"/>
                      </a:cubicBezTo>
                      <a:cubicBezTo>
                        <a:pt x="4" y="176"/>
                        <a:pt x="8" y="179"/>
                        <a:pt x="13" y="179"/>
                      </a:cubicBezTo>
                      <a:cubicBezTo>
                        <a:pt x="17" y="179"/>
                        <a:pt x="20" y="175"/>
                        <a:pt x="20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Freeform 169"/>
                <p:cNvSpPr>
                  <a:spLocks/>
                </p:cNvSpPr>
                <p:nvPr/>
              </p:nvSpPr>
              <p:spPr bwMode="auto">
                <a:xfrm>
                  <a:off x="3582988" y="383063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2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Freeform 170"/>
                <p:cNvSpPr>
                  <a:spLocks/>
                </p:cNvSpPr>
                <p:nvPr/>
              </p:nvSpPr>
              <p:spPr bwMode="auto">
                <a:xfrm>
                  <a:off x="3590926" y="411638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Freeform 171"/>
                <p:cNvSpPr>
                  <a:spLocks/>
                </p:cNvSpPr>
                <p:nvPr/>
              </p:nvSpPr>
              <p:spPr bwMode="auto">
                <a:xfrm>
                  <a:off x="3444876" y="3451225"/>
                  <a:ext cx="390525" cy="282575"/>
                </a:xfrm>
                <a:custGeom>
                  <a:avLst/>
                  <a:gdLst>
                    <a:gd name="T0" fmla="*/ 76 w 104"/>
                    <a:gd name="T1" fmla="*/ 75 h 75"/>
                    <a:gd name="T2" fmla="*/ 28 w 104"/>
                    <a:gd name="T3" fmla="*/ 75 h 75"/>
                    <a:gd name="T4" fmla="*/ 0 w 104"/>
                    <a:gd name="T5" fmla="*/ 47 h 75"/>
                    <a:gd name="T6" fmla="*/ 0 w 104"/>
                    <a:gd name="T7" fmla="*/ 28 h 75"/>
                    <a:gd name="T8" fmla="*/ 28 w 104"/>
                    <a:gd name="T9" fmla="*/ 0 h 75"/>
                    <a:gd name="T10" fmla="*/ 76 w 104"/>
                    <a:gd name="T11" fmla="*/ 0 h 75"/>
                    <a:gd name="T12" fmla="*/ 104 w 104"/>
                    <a:gd name="T13" fmla="*/ 28 h 75"/>
                    <a:gd name="T14" fmla="*/ 104 w 104"/>
                    <a:gd name="T15" fmla="*/ 47 h 75"/>
                    <a:gd name="T16" fmla="*/ 76 w 104"/>
                    <a:gd name="T17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75">
                      <a:moveTo>
                        <a:pt x="76" y="75"/>
                      </a:move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12" y="75"/>
                        <a:pt x="0" y="62"/>
                        <a:pt x="0" y="4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91" y="0"/>
                        <a:pt x="104" y="13"/>
                        <a:pt x="104" y="28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62"/>
                        <a:pt x="91" y="75"/>
                        <a:pt x="76" y="75"/>
                      </a:cubicBezTo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Oval 172"/>
                <p:cNvSpPr>
                  <a:spLocks noChangeArrowheads="1"/>
                </p:cNvSpPr>
                <p:nvPr/>
              </p:nvSpPr>
              <p:spPr bwMode="auto">
                <a:xfrm>
                  <a:off x="2824163" y="2120900"/>
                  <a:ext cx="1627188" cy="148748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Oval 173"/>
                <p:cNvSpPr>
                  <a:spLocks noChangeArrowheads="1"/>
                </p:cNvSpPr>
                <p:nvPr/>
              </p:nvSpPr>
              <p:spPr bwMode="auto">
                <a:xfrm>
                  <a:off x="3001963" y="2120900"/>
                  <a:ext cx="1306513" cy="14763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Oval 174"/>
                <p:cNvSpPr>
                  <a:spLocks noChangeArrowheads="1"/>
                </p:cNvSpPr>
                <p:nvPr/>
              </p:nvSpPr>
              <p:spPr bwMode="auto">
                <a:xfrm>
                  <a:off x="3257551" y="2120900"/>
                  <a:ext cx="822325" cy="150653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" name="Freeform 175"/>
                <p:cNvSpPr>
                  <a:spLocks/>
                </p:cNvSpPr>
                <p:nvPr/>
              </p:nvSpPr>
              <p:spPr bwMode="auto">
                <a:xfrm>
                  <a:off x="4060826" y="2266950"/>
                  <a:ext cx="79375" cy="30162"/>
                </a:xfrm>
                <a:custGeom>
                  <a:avLst/>
                  <a:gdLst>
                    <a:gd name="T0" fmla="*/ 16 w 21"/>
                    <a:gd name="T1" fmla="*/ 0 h 8"/>
                    <a:gd name="T2" fmla="*/ 0 w 21"/>
                    <a:gd name="T3" fmla="*/ 4 h 8"/>
                    <a:gd name="T4" fmla="*/ 4 w 21"/>
                    <a:gd name="T5" fmla="*/ 8 h 8"/>
                    <a:gd name="T6" fmla="*/ 21 w 21"/>
                    <a:gd name="T7" fmla="*/ 3 h 8"/>
                    <a:gd name="T8" fmla="*/ 16 w 2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8">
                      <a:moveTo>
                        <a:pt x="16" y="0"/>
                      </a:moveTo>
                      <a:cubicBezTo>
                        <a:pt x="11" y="2"/>
                        <a:pt x="5" y="3"/>
                        <a:pt x="0" y="4"/>
                      </a:cubicBezTo>
                      <a:cubicBezTo>
                        <a:pt x="1" y="5"/>
                        <a:pt x="3" y="6"/>
                        <a:pt x="4" y="8"/>
                      </a:cubicBezTo>
                      <a:cubicBezTo>
                        <a:pt x="10" y="6"/>
                        <a:pt x="15" y="5"/>
                        <a:pt x="21" y="3"/>
                      </a:cubicBezTo>
                      <a:cubicBezTo>
                        <a:pt x="19" y="2"/>
                        <a:pt x="18" y="1"/>
                        <a:pt x="1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" name="Freeform 176"/>
                <p:cNvSpPr>
                  <a:spLocks/>
                </p:cNvSpPr>
                <p:nvPr/>
              </p:nvSpPr>
              <p:spPr bwMode="auto">
                <a:xfrm>
                  <a:off x="3937001" y="2282825"/>
                  <a:ext cx="138113" cy="41275"/>
                </a:xfrm>
                <a:custGeom>
                  <a:avLst/>
                  <a:gdLst>
                    <a:gd name="T0" fmla="*/ 33 w 37"/>
                    <a:gd name="T1" fmla="*/ 0 h 11"/>
                    <a:gd name="T2" fmla="*/ 0 w 37"/>
                    <a:gd name="T3" fmla="*/ 7 h 11"/>
                    <a:gd name="T4" fmla="*/ 2 w 37"/>
                    <a:gd name="T5" fmla="*/ 11 h 11"/>
                    <a:gd name="T6" fmla="*/ 37 w 37"/>
                    <a:gd name="T7" fmla="*/ 4 h 11"/>
                    <a:gd name="T8" fmla="*/ 33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3" y="0"/>
                      </a:moveTo>
                      <a:cubicBezTo>
                        <a:pt x="22" y="3"/>
                        <a:pt x="11" y="5"/>
                        <a:pt x="0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14" y="9"/>
                        <a:pt x="26" y="6"/>
                        <a:pt x="37" y="4"/>
                      </a:cubicBezTo>
                      <a:cubicBezTo>
                        <a:pt x="36" y="2"/>
                        <a:pt x="34" y="1"/>
                        <a:pt x="33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" name="Freeform 177"/>
                <p:cNvSpPr>
                  <a:spLocks/>
                </p:cNvSpPr>
                <p:nvPr/>
              </p:nvSpPr>
              <p:spPr bwMode="auto">
                <a:xfrm>
                  <a:off x="3098801" y="2297113"/>
                  <a:ext cx="120650" cy="30162"/>
                </a:xfrm>
                <a:custGeom>
                  <a:avLst/>
                  <a:gdLst>
                    <a:gd name="T0" fmla="*/ 5 w 32"/>
                    <a:gd name="T1" fmla="*/ 0 h 8"/>
                    <a:gd name="T2" fmla="*/ 0 w 32"/>
                    <a:gd name="T3" fmla="*/ 3 h 8"/>
                    <a:gd name="T4" fmla="*/ 28 w 32"/>
                    <a:gd name="T5" fmla="*/ 8 h 8"/>
                    <a:gd name="T6" fmla="*/ 32 w 32"/>
                    <a:gd name="T7" fmla="*/ 4 h 8"/>
                    <a:gd name="T8" fmla="*/ 5 w 3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8">
                      <a:moveTo>
                        <a:pt x="5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9" y="5"/>
                        <a:pt x="18" y="6"/>
                        <a:pt x="28" y="8"/>
                      </a:cubicBezTo>
                      <a:cubicBezTo>
                        <a:pt x="30" y="6"/>
                        <a:pt x="31" y="5"/>
                        <a:pt x="32" y="4"/>
                      </a:cubicBezTo>
                      <a:cubicBezTo>
                        <a:pt x="23" y="2"/>
                        <a:pt x="13" y="1"/>
                        <a:pt x="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Freeform 178"/>
                <p:cNvSpPr>
                  <a:spLocks/>
                </p:cNvSpPr>
                <p:nvPr/>
              </p:nvSpPr>
              <p:spPr bwMode="auto">
                <a:xfrm>
                  <a:off x="3203576" y="2311400"/>
                  <a:ext cx="180975" cy="30162"/>
                </a:xfrm>
                <a:custGeom>
                  <a:avLst/>
                  <a:gdLst>
                    <a:gd name="T0" fmla="*/ 4 w 48"/>
                    <a:gd name="T1" fmla="*/ 0 h 8"/>
                    <a:gd name="T2" fmla="*/ 0 w 48"/>
                    <a:gd name="T3" fmla="*/ 4 h 8"/>
                    <a:gd name="T4" fmla="*/ 46 w 48"/>
                    <a:gd name="T5" fmla="*/ 8 h 8"/>
                    <a:gd name="T6" fmla="*/ 48 w 48"/>
                    <a:gd name="T7" fmla="*/ 4 h 8"/>
                    <a:gd name="T8" fmla="*/ 4 w 4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">
                      <a:moveTo>
                        <a:pt x="4" y="0"/>
                      </a:move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5" y="5"/>
                        <a:pt x="30" y="7"/>
                        <a:pt x="46" y="8"/>
                      </a:cubicBezTo>
                      <a:cubicBezTo>
                        <a:pt x="47" y="7"/>
                        <a:pt x="47" y="5"/>
                        <a:pt x="48" y="4"/>
                      </a:cubicBezTo>
                      <a:cubicBezTo>
                        <a:pt x="33" y="3"/>
                        <a:pt x="18" y="1"/>
                        <a:pt x="4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Freeform 179"/>
                <p:cNvSpPr>
                  <a:spLocks/>
                </p:cNvSpPr>
                <p:nvPr/>
              </p:nvSpPr>
              <p:spPr bwMode="auto">
                <a:xfrm>
                  <a:off x="3376613" y="2308225"/>
                  <a:ext cx="568325" cy="41275"/>
                </a:xfrm>
                <a:custGeom>
                  <a:avLst/>
                  <a:gdLst>
                    <a:gd name="T0" fmla="*/ 149 w 151"/>
                    <a:gd name="T1" fmla="*/ 0 h 11"/>
                    <a:gd name="T2" fmla="*/ 54 w 151"/>
                    <a:gd name="T3" fmla="*/ 7 h 11"/>
                    <a:gd name="T4" fmla="*/ 54 w 151"/>
                    <a:gd name="T5" fmla="*/ 7 h 11"/>
                    <a:gd name="T6" fmla="*/ 2 w 151"/>
                    <a:gd name="T7" fmla="*/ 5 h 11"/>
                    <a:gd name="T8" fmla="*/ 0 w 151"/>
                    <a:gd name="T9" fmla="*/ 9 h 11"/>
                    <a:gd name="T10" fmla="*/ 54 w 151"/>
                    <a:gd name="T11" fmla="*/ 11 h 11"/>
                    <a:gd name="T12" fmla="*/ 151 w 151"/>
                    <a:gd name="T13" fmla="*/ 4 h 11"/>
                    <a:gd name="T14" fmla="*/ 149 w 15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1" h="11">
                      <a:moveTo>
                        <a:pt x="149" y="0"/>
                      </a:moveTo>
                      <a:cubicBezTo>
                        <a:pt x="117" y="5"/>
                        <a:pt x="85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36" y="7"/>
                        <a:pt x="19" y="6"/>
                        <a:pt x="2" y="5"/>
                      </a:cubicBezTo>
                      <a:cubicBezTo>
                        <a:pt x="1" y="6"/>
                        <a:pt x="1" y="8"/>
                        <a:pt x="0" y="9"/>
                      </a:cubicBezTo>
                      <a:cubicBezTo>
                        <a:pt x="17" y="10"/>
                        <a:pt x="36" y="11"/>
                        <a:pt x="54" y="11"/>
                      </a:cubicBezTo>
                      <a:cubicBezTo>
                        <a:pt x="86" y="11"/>
                        <a:pt x="119" y="9"/>
                        <a:pt x="151" y="4"/>
                      </a:cubicBezTo>
                      <a:cubicBezTo>
                        <a:pt x="151" y="2"/>
                        <a:pt x="150" y="1"/>
                        <a:pt x="14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Freeform 180"/>
                <p:cNvSpPr>
                  <a:spLocks/>
                </p:cNvSpPr>
                <p:nvPr/>
              </p:nvSpPr>
              <p:spPr bwMode="auto">
                <a:xfrm>
                  <a:off x="4229101" y="2473325"/>
                  <a:ext cx="109538" cy="52387"/>
                </a:xfrm>
                <a:custGeom>
                  <a:avLst/>
                  <a:gdLst>
                    <a:gd name="T0" fmla="*/ 26 w 29"/>
                    <a:gd name="T1" fmla="*/ 0 h 14"/>
                    <a:gd name="T2" fmla="*/ 0 w 29"/>
                    <a:gd name="T3" fmla="*/ 10 h 14"/>
                    <a:gd name="T4" fmla="*/ 2 w 29"/>
                    <a:gd name="T5" fmla="*/ 14 h 14"/>
                    <a:gd name="T6" fmla="*/ 29 w 29"/>
                    <a:gd name="T7" fmla="*/ 3 h 14"/>
                    <a:gd name="T8" fmla="*/ 26 w 29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6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1" y="11"/>
                        <a:pt x="1" y="12"/>
                        <a:pt x="2" y="14"/>
                      </a:cubicBezTo>
                      <a:cubicBezTo>
                        <a:pt x="11" y="11"/>
                        <a:pt x="20" y="7"/>
                        <a:pt x="29" y="3"/>
                      </a:cubicBezTo>
                      <a:cubicBezTo>
                        <a:pt x="28" y="2"/>
                        <a:pt x="27" y="1"/>
                        <a:pt x="2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Freeform 181"/>
                <p:cNvSpPr>
                  <a:spLocks/>
                </p:cNvSpPr>
                <p:nvPr/>
              </p:nvSpPr>
              <p:spPr bwMode="auto">
                <a:xfrm>
                  <a:off x="4041776" y="2511425"/>
                  <a:ext cx="195263" cy="63500"/>
                </a:xfrm>
                <a:custGeom>
                  <a:avLst/>
                  <a:gdLst>
                    <a:gd name="T0" fmla="*/ 50 w 52"/>
                    <a:gd name="T1" fmla="*/ 0 h 17"/>
                    <a:gd name="T2" fmla="*/ 0 w 52"/>
                    <a:gd name="T3" fmla="*/ 13 h 17"/>
                    <a:gd name="T4" fmla="*/ 1 w 52"/>
                    <a:gd name="T5" fmla="*/ 17 h 17"/>
                    <a:gd name="T6" fmla="*/ 52 w 52"/>
                    <a:gd name="T7" fmla="*/ 4 h 17"/>
                    <a:gd name="T8" fmla="*/ 50 w 52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7">
                      <a:moveTo>
                        <a:pt x="50" y="0"/>
                      </a:moveTo>
                      <a:cubicBezTo>
                        <a:pt x="33" y="5"/>
                        <a:pt x="17" y="10"/>
                        <a:pt x="0" y="13"/>
                      </a:cubicBezTo>
                      <a:cubicBezTo>
                        <a:pt x="0" y="14"/>
                        <a:pt x="0" y="16"/>
                        <a:pt x="1" y="17"/>
                      </a:cubicBezTo>
                      <a:cubicBezTo>
                        <a:pt x="18" y="14"/>
                        <a:pt x="35" y="9"/>
                        <a:pt x="52" y="4"/>
                      </a:cubicBezTo>
                      <a:cubicBezTo>
                        <a:pt x="51" y="2"/>
                        <a:pt x="51" y="1"/>
                        <a:pt x="5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" name="Freeform 182"/>
                <p:cNvSpPr>
                  <a:spLocks/>
                </p:cNvSpPr>
                <p:nvPr/>
              </p:nvSpPr>
              <p:spPr bwMode="auto">
                <a:xfrm>
                  <a:off x="2908301" y="2522538"/>
                  <a:ext cx="153988" cy="44450"/>
                </a:xfrm>
                <a:custGeom>
                  <a:avLst/>
                  <a:gdLst>
                    <a:gd name="T0" fmla="*/ 3 w 41"/>
                    <a:gd name="T1" fmla="*/ 0 h 12"/>
                    <a:gd name="T2" fmla="*/ 0 w 41"/>
                    <a:gd name="T3" fmla="*/ 4 h 12"/>
                    <a:gd name="T4" fmla="*/ 39 w 41"/>
                    <a:gd name="T5" fmla="*/ 12 h 12"/>
                    <a:gd name="T6" fmla="*/ 41 w 41"/>
                    <a:gd name="T7" fmla="*/ 8 h 12"/>
                    <a:gd name="T8" fmla="*/ 29 w 41"/>
                    <a:gd name="T9" fmla="*/ 6 h 12"/>
                    <a:gd name="T10" fmla="*/ 3 w 4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12">
                      <a:moveTo>
                        <a:pt x="3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1" y="7"/>
                        <a:pt x="25" y="9"/>
                        <a:pt x="39" y="12"/>
                      </a:cubicBezTo>
                      <a:cubicBezTo>
                        <a:pt x="40" y="11"/>
                        <a:pt x="41" y="9"/>
                        <a:pt x="41" y="8"/>
                      </a:cubicBezTo>
                      <a:cubicBezTo>
                        <a:pt x="37" y="7"/>
                        <a:pt x="33" y="6"/>
                        <a:pt x="29" y="6"/>
                      </a:cubicBezTo>
                      <a:cubicBezTo>
                        <a:pt x="19" y="4"/>
                        <a:pt x="10" y="2"/>
                        <a:pt x="3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" name="Freeform 183"/>
                <p:cNvSpPr>
                  <a:spLocks/>
                </p:cNvSpPr>
                <p:nvPr/>
              </p:nvSpPr>
              <p:spPr bwMode="auto">
                <a:xfrm>
                  <a:off x="3054351" y="2552700"/>
                  <a:ext cx="231775" cy="49212"/>
                </a:xfrm>
                <a:custGeom>
                  <a:avLst/>
                  <a:gdLst>
                    <a:gd name="T0" fmla="*/ 2 w 62"/>
                    <a:gd name="T1" fmla="*/ 0 h 13"/>
                    <a:gd name="T2" fmla="*/ 0 w 62"/>
                    <a:gd name="T3" fmla="*/ 4 h 13"/>
                    <a:gd name="T4" fmla="*/ 61 w 62"/>
                    <a:gd name="T5" fmla="*/ 13 h 13"/>
                    <a:gd name="T6" fmla="*/ 62 w 62"/>
                    <a:gd name="T7" fmla="*/ 8 h 13"/>
                    <a:gd name="T8" fmla="*/ 2 w 6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2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8" y="7"/>
                        <a:pt x="39" y="10"/>
                        <a:pt x="61" y="13"/>
                      </a:cubicBezTo>
                      <a:cubicBezTo>
                        <a:pt x="61" y="11"/>
                        <a:pt x="62" y="10"/>
                        <a:pt x="62" y="8"/>
                      </a:cubicBezTo>
                      <a:cubicBezTo>
                        <a:pt x="40" y="6"/>
                        <a:pt x="20" y="3"/>
                        <a:pt x="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" name="Freeform 184"/>
                <p:cNvSpPr>
                  <a:spLocks/>
                </p:cNvSpPr>
                <p:nvPr/>
              </p:nvSpPr>
              <p:spPr bwMode="auto">
                <a:xfrm>
                  <a:off x="3282951" y="2560638"/>
                  <a:ext cx="762000" cy="55562"/>
                </a:xfrm>
                <a:custGeom>
                  <a:avLst/>
                  <a:gdLst>
                    <a:gd name="T0" fmla="*/ 202 w 203"/>
                    <a:gd name="T1" fmla="*/ 0 h 15"/>
                    <a:gd name="T2" fmla="*/ 85 w 203"/>
                    <a:gd name="T3" fmla="*/ 11 h 15"/>
                    <a:gd name="T4" fmla="*/ 85 w 203"/>
                    <a:gd name="T5" fmla="*/ 11 h 15"/>
                    <a:gd name="T6" fmla="*/ 1 w 203"/>
                    <a:gd name="T7" fmla="*/ 6 h 15"/>
                    <a:gd name="T8" fmla="*/ 0 w 203"/>
                    <a:gd name="T9" fmla="*/ 11 h 15"/>
                    <a:gd name="T10" fmla="*/ 85 w 203"/>
                    <a:gd name="T11" fmla="*/ 15 h 15"/>
                    <a:gd name="T12" fmla="*/ 203 w 203"/>
                    <a:gd name="T13" fmla="*/ 4 h 15"/>
                    <a:gd name="T14" fmla="*/ 202 w 203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15">
                      <a:moveTo>
                        <a:pt x="202" y="0"/>
                      </a:moveTo>
                      <a:cubicBezTo>
                        <a:pt x="163" y="8"/>
                        <a:pt x="123" y="11"/>
                        <a:pt x="85" y="11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56" y="11"/>
                        <a:pt x="27" y="9"/>
                        <a:pt x="1" y="6"/>
                      </a:cubicBezTo>
                      <a:cubicBezTo>
                        <a:pt x="1" y="8"/>
                        <a:pt x="0" y="9"/>
                        <a:pt x="0" y="11"/>
                      </a:cubicBezTo>
                      <a:cubicBezTo>
                        <a:pt x="26" y="14"/>
                        <a:pt x="55" y="15"/>
                        <a:pt x="85" y="15"/>
                      </a:cubicBezTo>
                      <a:cubicBezTo>
                        <a:pt x="123" y="15"/>
                        <a:pt x="163" y="12"/>
                        <a:pt x="203" y="4"/>
                      </a:cubicBezTo>
                      <a:cubicBezTo>
                        <a:pt x="202" y="3"/>
                        <a:pt x="202" y="1"/>
                        <a:pt x="202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" name="Freeform 185"/>
                <p:cNvSpPr>
                  <a:spLocks/>
                </p:cNvSpPr>
                <p:nvPr/>
              </p:nvSpPr>
              <p:spPr bwMode="auto">
                <a:xfrm>
                  <a:off x="4305301" y="2728913"/>
                  <a:ext cx="134938" cy="82550"/>
                </a:xfrm>
                <a:custGeom>
                  <a:avLst/>
                  <a:gdLst>
                    <a:gd name="T0" fmla="*/ 35 w 36"/>
                    <a:gd name="T1" fmla="*/ 0 h 22"/>
                    <a:gd name="T2" fmla="*/ 0 w 36"/>
                    <a:gd name="T3" fmla="*/ 16 h 22"/>
                    <a:gd name="T4" fmla="*/ 0 w 36"/>
                    <a:gd name="T5" fmla="*/ 22 h 22"/>
                    <a:gd name="T6" fmla="*/ 36 w 36"/>
                    <a:gd name="T7" fmla="*/ 5 h 22"/>
                    <a:gd name="T8" fmla="*/ 35 w 36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0"/>
                      </a:moveTo>
                      <a:cubicBezTo>
                        <a:pt x="24" y="6"/>
                        <a:pt x="12" y="11"/>
                        <a:pt x="0" y="16"/>
                      </a:cubicBezTo>
                      <a:cubicBezTo>
                        <a:pt x="0" y="18"/>
                        <a:pt x="0" y="20"/>
                        <a:pt x="0" y="22"/>
                      </a:cubicBezTo>
                      <a:cubicBezTo>
                        <a:pt x="12" y="17"/>
                        <a:pt x="24" y="12"/>
                        <a:pt x="36" y="5"/>
                      </a:cubicBezTo>
                      <a:cubicBezTo>
                        <a:pt x="36" y="4"/>
                        <a:pt x="36" y="2"/>
                        <a:pt x="3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" name="Freeform 186"/>
                <p:cNvSpPr>
                  <a:spLocks/>
                </p:cNvSpPr>
                <p:nvPr/>
              </p:nvSpPr>
              <p:spPr bwMode="auto">
                <a:xfrm>
                  <a:off x="4079876" y="2789238"/>
                  <a:ext cx="225425" cy="93662"/>
                </a:xfrm>
                <a:custGeom>
                  <a:avLst/>
                  <a:gdLst>
                    <a:gd name="T0" fmla="*/ 60 w 60"/>
                    <a:gd name="T1" fmla="*/ 0 h 25"/>
                    <a:gd name="T2" fmla="*/ 0 w 60"/>
                    <a:gd name="T3" fmla="*/ 20 h 25"/>
                    <a:gd name="T4" fmla="*/ 0 w 60"/>
                    <a:gd name="T5" fmla="*/ 23 h 25"/>
                    <a:gd name="T6" fmla="*/ 0 w 60"/>
                    <a:gd name="T7" fmla="*/ 25 h 25"/>
                    <a:gd name="T8" fmla="*/ 60 w 60"/>
                    <a:gd name="T9" fmla="*/ 6 h 25"/>
                    <a:gd name="T10" fmla="*/ 60 w 60"/>
                    <a:gd name="T1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5">
                      <a:moveTo>
                        <a:pt x="60" y="0"/>
                      </a:moveTo>
                      <a:cubicBezTo>
                        <a:pt x="40" y="8"/>
                        <a:pt x="20" y="15"/>
                        <a:pt x="0" y="20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20" y="21"/>
                        <a:pt x="40" y="14"/>
                        <a:pt x="60" y="6"/>
                      </a:cubicBezTo>
                      <a:cubicBezTo>
                        <a:pt x="60" y="4"/>
                        <a:pt x="60" y="2"/>
                        <a:pt x="6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" name="Freeform 187"/>
                <p:cNvSpPr>
                  <a:spLocks/>
                </p:cNvSpPr>
                <p:nvPr/>
              </p:nvSpPr>
              <p:spPr bwMode="auto">
                <a:xfrm>
                  <a:off x="2828926" y="2781300"/>
                  <a:ext cx="173038" cy="71437"/>
                </a:xfrm>
                <a:custGeom>
                  <a:avLst/>
                  <a:gdLst>
                    <a:gd name="T0" fmla="*/ 1 w 46"/>
                    <a:gd name="T1" fmla="*/ 0 h 19"/>
                    <a:gd name="T2" fmla="*/ 0 w 46"/>
                    <a:gd name="T3" fmla="*/ 6 h 19"/>
                    <a:gd name="T4" fmla="*/ 46 w 46"/>
                    <a:gd name="T5" fmla="*/ 19 h 19"/>
                    <a:gd name="T6" fmla="*/ 46 w 46"/>
                    <a:gd name="T7" fmla="*/ 13 h 19"/>
                    <a:gd name="T8" fmla="*/ 41 w 46"/>
                    <a:gd name="T9" fmla="*/ 12 h 19"/>
                    <a:gd name="T10" fmla="*/ 1 w 4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9">
                      <a:moveTo>
                        <a:pt x="1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3" y="10"/>
                        <a:pt x="28" y="14"/>
                        <a:pt x="46" y="19"/>
                      </a:cubicBezTo>
                      <a:cubicBezTo>
                        <a:pt x="46" y="17"/>
                        <a:pt x="46" y="15"/>
                        <a:pt x="46" y="13"/>
                      </a:cubicBezTo>
                      <a:cubicBezTo>
                        <a:pt x="45" y="13"/>
                        <a:pt x="43" y="12"/>
                        <a:pt x="41" y="12"/>
                      </a:cubicBezTo>
                      <a:cubicBezTo>
                        <a:pt x="25" y="8"/>
                        <a:pt x="12" y="4"/>
                        <a:pt x="1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" name="Freeform 188"/>
                <p:cNvSpPr>
                  <a:spLocks/>
                </p:cNvSpPr>
                <p:nvPr/>
              </p:nvSpPr>
              <p:spPr bwMode="auto">
                <a:xfrm>
                  <a:off x="3001963" y="2830513"/>
                  <a:ext cx="255588" cy="71437"/>
                </a:xfrm>
                <a:custGeom>
                  <a:avLst/>
                  <a:gdLst>
                    <a:gd name="T0" fmla="*/ 0 w 68"/>
                    <a:gd name="T1" fmla="*/ 0 h 19"/>
                    <a:gd name="T2" fmla="*/ 0 w 68"/>
                    <a:gd name="T3" fmla="*/ 6 h 19"/>
                    <a:gd name="T4" fmla="*/ 68 w 68"/>
                    <a:gd name="T5" fmla="*/ 19 h 19"/>
                    <a:gd name="T6" fmla="*/ 68 w 68"/>
                    <a:gd name="T7" fmla="*/ 13 h 19"/>
                    <a:gd name="T8" fmla="*/ 0 w 68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19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20" y="11"/>
                        <a:pt x="43" y="15"/>
                        <a:pt x="68" y="19"/>
                      </a:cubicBezTo>
                      <a:cubicBezTo>
                        <a:pt x="68" y="17"/>
                        <a:pt x="68" y="15"/>
                        <a:pt x="68" y="13"/>
                      </a:cubicBezTo>
                      <a:cubicBezTo>
                        <a:pt x="43" y="10"/>
                        <a:pt x="20" y="5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" name="Freeform 189"/>
                <p:cNvSpPr>
                  <a:spLocks/>
                </p:cNvSpPr>
                <p:nvPr/>
              </p:nvSpPr>
              <p:spPr bwMode="auto">
                <a:xfrm>
                  <a:off x="3257551" y="2865438"/>
                  <a:ext cx="822325" cy="66675"/>
                </a:xfrm>
                <a:custGeom>
                  <a:avLst/>
                  <a:gdLst>
                    <a:gd name="T0" fmla="*/ 219 w 219"/>
                    <a:gd name="T1" fmla="*/ 0 h 18"/>
                    <a:gd name="T2" fmla="*/ 102 w 219"/>
                    <a:gd name="T3" fmla="*/ 13 h 18"/>
                    <a:gd name="T4" fmla="*/ 102 w 219"/>
                    <a:gd name="T5" fmla="*/ 13 h 18"/>
                    <a:gd name="T6" fmla="*/ 0 w 219"/>
                    <a:gd name="T7" fmla="*/ 4 h 18"/>
                    <a:gd name="T8" fmla="*/ 0 w 219"/>
                    <a:gd name="T9" fmla="*/ 10 h 18"/>
                    <a:gd name="T10" fmla="*/ 102 w 219"/>
                    <a:gd name="T11" fmla="*/ 18 h 18"/>
                    <a:gd name="T12" fmla="*/ 219 w 219"/>
                    <a:gd name="T13" fmla="*/ 5 h 18"/>
                    <a:gd name="T14" fmla="*/ 219 w 219"/>
                    <a:gd name="T15" fmla="*/ 3 h 18"/>
                    <a:gd name="T16" fmla="*/ 219 w 219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8">
                      <a:moveTo>
                        <a:pt x="219" y="0"/>
                      </a:moveTo>
                      <a:cubicBezTo>
                        <a:pt x="179" y="9"/>
                        <a:pt x="140" y="13"/>
                        <a:pt x="102" y="13"/>
                      </a:cubicBezTo>
                      <a:cubicBezTo>
                        <a:pt x="102" y="13"/>
                        <a:pt x="102" y="13"/>
                        <a:pt x="102" y="13"/>
                      </a:cubicBezTo>
                      <a:cubicBezTo>
                        <a:pt x="65" y="13"/>
                        <a:pt x="31" y="9"/>
                        <a:pt x="0" y="4"/>
                      </a:cubicBezTo>
                      <a:cubicBezTo>
                        <a:pt x="0" y="6"/>
                        <a:pt x="0" y="8"/>
                        <a:pt x="0" y="10"/>
                      </a:cubicBezTo>
                      <a:cubicBezTo>
                        <a:pt x="31" y="15"/>
                        <a:pt x="65" y="18"/>
                        <a:pt x="102" y="18"/>
                      </a:cubicBezTo>
                      <a:cubicBezTo>
                        <a:pt x="140" y="18"/>
                        <a:pt x="179" y="15"/>
                        <a:pt x="219" y="5"/>
                      </a:cubicBezTo>
                      <a:cubicBezTo>
                        <a:pt x="219" y="5"/>
                        <a:pt x="219" y="4"/>
                        <a:pt x="219" y="3"/>
                      </a:cubicBezTo>
                      <a:cubicBezTo>
                        <a:pt x="219" y="2"/>
                        <a:pt x="219" y="1"/>
                        <a:pt x="21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Freeform 190"/>
                <p:cNvSpPr>
                  <a:spLocks/>
                </p:cNvSpPr>
                <p:nvPr/>
              </p:nvSpPr>
              <p:spPr bwMode="auto">
                <a:xfrm>
                  <a:off x="4256088" y="3041650"/>
                  <a:ext cx="173038" cy="101600"/>
                </a:xfrm>
                <a:custGeom>
                  <a:avLst/>
                  <a:gdLst>
                    <a:gd name="T0" fmla="*/ 46 w 46"/>
                    <a:gd name="T1" fmla="*/ 0 h 27"/>
                    <a:gd name="T2" fmla="*/ 3 w 46"/>
                    <a:gd name="T3" fmla="*/ 20 h 27"/>
                    <a:gd name="T4" fmla="*/ 0 w 46"/>
                    <a:gd name="T5" fmla="*/ 27 h 27"/>
                    <a:gd name="T6" fmla="*/ 43 w 46"/>
                    <a:gd name="T7" fmla="*/ 8 h 27"/>
                    <a:gd name="T8" fmla="*/ 46 w 4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27">
                      <a:moveTo>
                        <a:pt x="46" y="0"/>
                      </a:moveTo>
                      <a:cubicBezTo>
                        <a:pt x="32" y="8"/>
                        <a:pt x="17" y="15"/>
                        <a:pt x="3" y="20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15" y="22"/>
                        <a:pt x="29" y="15"/>
                        <a:pt x="43" y="8"/>
                      </a:cubicBezTo>
                      <a:cubicBezTo>
                        <a:pt x="44" y="5"/>
                        <a:pt x="45" y="3"/>
                        <a:pt x="4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Freeform 191"/>
                <p:cNvSpPr>
                  <a:spLocks/>
                </p:cNvSpPr>
                <p:nvPr/>
              </p:nvSpPr>
              <p:spPr bwMode="auto">
                <a:xfrm>
                  <a:off x="4033838" y="3116263"/>
                  <a:ext cx="233363" cy="93662"/>
                </a:xfrm>
                <a:custGeom>
                  <a:avLst/>
                  <a:gdLst>
                    <a:gd name="T0" fmla="*/ 62 w 62"/>
                    <a:gd name="T1" fmla="*/ 0 h 25"/>
                    <a:gd name="T2" fmla="*/ 2 w 62"/>
                    <a:gd name="T3" fmla="*/ 19 h 25"/>
                    <a:gd name="T4" fmla="*/ 0 w 62"/>
                    <a:gd name="T5" fmla="*/ 25 h 25"/>
                    <a:gd name="T6" fmla="*/ 59 w 62"/>
                    <a:gd name="T7" fmla="*/ 7 h 25"/>
                    <a:gd name="T8" fmla="*/ 62 w 62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5">
                      <a:moveTo>
                        <a:pt x="62" y="0"/>
                      </a:moveTo>
                      <a:cubicBezTo>
                        <a:pt x="42" y="8"/>
                        <a:pt x="22" y="15"/>
                        <a:pt x="2" y="19"/>
                      </a:cubicBezTo>
                      <a:cubicBezTo>
                        <a:pt x="1" y="21"/>
                        <a:pt x="1" y="23"/>
                        <a:pt x="0" y="25"/>
                      </a:cubicBezTo>
                      <a:cubicBezTo>
                        <a:pt x="20" y="21"/>
                        <a:pt x="40" y="15"/>
                        <a:pt x="59" y="7"/>
                      </a:cubicBezTo>
                      <a:cubicBezTo>
                        <a:pt x="60" y="5"/>
                        <a:pt x="61" y="3"/>
                        <a:pt x="6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Freeform 192"/>
                <p:cNvSpPr>
                  <a:spLocks/>
                </p:cNvSpPr>
                <p:nvPr/>
              </p:nvSpPr>
              <p:spPr bwMode="auto">
                <a:xfrm>
                  <a:off x="2878138" y="3127375"/>
                  <a:ext cx="198438" cy="71437"/>
                </a:xfrm>
                <a:custGeom>
                  <a:avLst/>
                  <a:gdLst>
                    <a:gd name="T0" fmla="*/ 0 w 53"/>
                    <a:gd name="T1" fmla="*/ 0 h 19"/>
                    <a:gd name="T2" fmla="*/ 3 w 53"/>
                    <a:gd name="T3" fmla="*/ 7 h 19"/>
                    <a:gd name="T4" fmla="*/ 53 w 53"/>
                    <a:gd name="T5" fmla="*/ 19 h 19"/>
                    <a:gd name="T6" fmla="*/ 50 w 53"/>
                    <a:gd name="T7" fmla="*/ 13 h 19"/>
                    <a:gd name="T8" fmla="*/ 20 w 53"/>
                    <a:gd name="T9" fmla="*/ 6 h 19"/>
                    <a:gd name="T10" fmla="*/ 0 w 53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9">
                      <a:moveTo>
                        <a:pt x="0" y="0"/>
                      </a:moveTo>
                      <a:cubicBezTo>
                        <a:pt x="1" y="3"/>
                        <a:pt x="2" y="5"/>
                        <a:pt x="3" y="7"/>
                      </a:cubicBezTo>
                      <a:cubicBezTo>
                        <a:pt x="18" y="11"/>
                        <a:pt x="34" y="15"/>
                        <a:pt x="53" y="19"/>
                      </a:cubicBezTo>
                      <a:cubicBezTo>
                        <a:pt x="52" y="17"/>
                        <a:pt x="51" y="15"/>
                        <a:pt x="50" y="13"/>
                      </a:cubicBezTo>
                      <a:cubicBezTo>
                        <a:pt x="39" y="10"/>
                        <a:pt x="30" y="8"/>
                        <a:pt x="20" y="6"/>
                      </a:cubicBezTo>
                      <a:cubicBezTo>
                        <a:pt x="13" y="4"/>
                        <a:pt x="7" y="2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Freeform 193"/>
                <p:cNvSpPr>
                  <a:spLocks/>
                </p:cNvSpPr>
                <p:nvPr/>
              </p:nvSpPr>
              <p:spPr bwMode="auto">
                <a:xfrm>
                  <a:off x="3065463" y="3176588"/>
                  <a:ext cx="239713" cy="60325"/>
                </a:xfrm>
                <a:custGeom>
                  <a:avLst/>
                  <a:gdLst>
                    <a:gd name="T0" fmla="*/ 0 w 64"/>
                    <a:gd name="T1" fmla="*/ 0 h 16"/>
                    <a:gd name="T2" fmla="*/ 3 w 64"/>
                    <a:gd name="T3" fmla="*/ 6 h 16"/>
                    <a:gd name="T4" fmla="*/ 64 w 64"/>
                    <a:gd name="T5" fmla="*/ 16 h 16"/>
                    <a:gd name="T6" fmla="*/ 62 w 64"/>
                    <a:gd name="T7" fmla="*/ 10 h 16"/>
                    <a:gd name="T8" fmla="*/ 0 w 64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6">
                      <a:moveTo>
                        <a:pt x="0" y="0"/>
                      </a:moveTo>
                      <a:cubicBezTo>
                        <a:pt x="1" y="2"/>
                        <a:pt x="2" y="4"/>
                        <a:pt x="3" y="6"/>
                      </a:cubicBezTo>
                      <a:cubicBezTo>
                        <a:pt x="21" y="10"/>
                        <a:pt x="42" y="13"/>
                        <a:pt x="64" y="16"/>
                      </a:cubicBezTo>
                      <a:cubicBezTo>
                        <a:pt x="63" y="14"/>
                        <a:pt x="63" y="12"/>
                        <a:pt x="62" y="10"/>
                      </a:cubicBezTo>
                      <a:cubicBezTo>
                        <a:pt x="40" y="7"/>
                        <a:pt x="19" y="4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" name="Freeform 194"/>
                <p:cNvSpPr>
                  <a:spLocks/>
                </p:cNvSpPr>
                <p:nvPr/>
              </p:nvSpPr>
              <p:spPr bwMode="auto">
                <a:xfrm>
                  <a:off x="3298826" y="3187700"/>
                  <a:ext cx="742950" cy="68262"/>
                </a:xfrm>
                <a:custGeom>
                  <a:avLst/>
                  <a:gdLst>
                    <a:gd name="T0" fmla="*/ 198 w 198"/>
                    <a:gd name="T1" fmla="*/ 0 h 18"/>
                    <a:gd name="T2" fmla="*/ 83 w 198"/>
                    <a:gd name="T3" fmla="*/ 13 h 18"/>
                    <a:gd name="T4" fmla="*/ 83 w 198"/>
                    <a:gd name="T5" fmla="*/ 13 h 18"/>
                    <a:gd name="T6" fmla="*/ 0 w 198"/>
                    <a:gd name="T7" fmla="*/ 7 h 18"/>
                    <a:gd name="T8" fmla="*/ 2 w 198"/>
                    <a:gd name="T9" fmla="*/ 13 h 18"/>
                    <a:gd name="T10" fmla="*/ 83 w 198"/>
                    <a:gd name="T11" fmla="*/ 18 h 18"/>
                    <a:gd name="T12" fmla="*/ 196 w 198"/>
                    <a:gd name="T13" fmla="*/ 6 h 18"/>
                    <a:gd name="T14" fmla="*/ 198 w 198"/>
                    <a:gd name="T1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8">
                      <a:moveTo>
                        <a:pt x="198" y="0"/>
                      </a:moveTo>
                      <a:cubicBezTo>
                        <a:pt x="159" y="9"/>
                        <a:pt x="120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54" y="13"/>
                        <a:pt x="26" y="10"/>
                        <a:pt x="0" y="7"/>
                      </a:cubicBezTo>
                      <a:cubicBezTo>
                        <a:pt x="1" y="9"/>
                        <a:pt x="1" y="11"/>
                        <a:pt x="2" y="13"/>
                      </a:cubicBezTo>
                      <a:cubicBezTo>
                        <a:pt x="28" y="16"/>
                        <a:pt x="55" y="18"/>
                        <a:pt x="83" y="18"/>
                      </a:cubicBezTo>
                      <a:cubicBezTo>
                        <a:pt x="120" y="18"/>
                        <a:pt x="158" y="15"/>
                        <a:pt x="196" y="6"/>
                      </a:cubicBezTo>
                      <a:cubicBezTo>
                        <a:pt x="197" y="4"/>
                        <a:pt x="197" y="2"/>
                        <a:pt x="198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0" name="Freeform 195"/>
                <p:cNvSpPr>
                  <a:spLocks/>
                </p:cNvSpPr>
                <p:nvPr/>
              </p:nvSpPr>
              <p:spPr bwMode="auto">
                <a:xfrm>
                  <a:off x="3997326" y="3432175"/>
                  <a:ext cx="165100" cy="57150"/>
                </a:xfrm>
                <a:custGeom>
                  <a:avLst/>
                  <a:gdLst>
                    <a:gd name="T0" fmla="*/ 44 w 44"/>
                    <a:gd name="T1" fmla="*/ 0 h 15"/>
                    <a:gd name="T2" fmla="*/ 10 w 44"/>
                    <a:gd name="T3" fmla="*/ 8 h 15"/>
                    <a:gd name="T4" fmla="*/ 0 w 44"/>
                    <a:gd name="T5" fmla="*/ 15 h 15"/>
                    <a:gd name="T6" fmla="*/ 31 w 44"/>
                    <a:gd name="T7" fmla="*/ 9 h 15"/>
                    <a:gd name="T8" fmla="*/ 44 w 4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5">
                      <a:moveTo>
                        <a:pt x="44" y="0"/>
                      </a:moveTo>
                      <a:cubicBezTo>
                        <a:pt x="33" y="3"/>
                        <a:pt x="21" y="6"/>
                        <a:pt x="10" y="8"/>
                      </a:cubicBezTo>
                      <a:cubicBezTo>
                        <a:pt x="7" y="10"/>
                        <a:pt x="4" y="13"/>
                        <a:pt x="0" y="15"/>
                      </a:cubicBezTo>
                      <a:cubicBezTo>
                        <a:pt x="11" y="13"/>
                        <a:pt x="21" y="11"/>
                        <a:pt x="31" y="9"/>
                      </a:cubicBezTo>
                      <a:cubicBezTo>
                        <a:pt x="36" y="6"/>
                        <a:pt x="40" y="3"/>
                        <a:pt x="44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1" name="Freeform 196"/>
                <p:cNvSpPr>
                  <a:spLocks/>
                </p:cNvSpPr>
                <p:nvPr/>
              </p:nvSpPr>
              <p:spPr bwMode="auto">
                <a:xfrm>
                  <a:off x="3895726" y="3462338"/>
                  <a:ext cx="138113" cy="41275"/>
                </a:xfrm>
                <a:custGeom>
                  <a:avLst/>
                  <a:gdLst>
                    <a:gd name="T0" fmla="*/ 37 w 37"/>
                    <a:gd name="T1" fmla="*/ 0 h 11"/>
                    <a:gd name="T2" fmla="*/ 5 w 37"/>
                    <a:gd name="T3" fmla="*/ 5 h 11"/>
                    <a:gd name="T4" fmla="*/ 0 w 37"/>
                    <a:gd name="T5" fmla="*/ 11 h 11"/>
                    <a:gd name="T6" fmla="*/ 27 w 37"/>
                    <a:gd name="T7" fmla="*/ 7 h 11"/>
                    <a:gd name="T8" fmla="*/ 37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7" y="0"/>
                      </a:moveTo>
                      <a:cubicBezTo>
                        <a:pt x="26" y="2"/>
                        <a:pt x="15" y="3"/>
                        <a:pt x="5" y="5"/>
                      </a:cubicBezTo>
                      <a:cubicBezTo>
                        <a:pt x="3" y="7"/>
                        <a:pt x="2" y="9"/>
                        <a:pt x="0" y="11"/>
                      </a:cubicBezTo>
                      <a:cubicBezTo>
                        <a:pt x="9" y="10"/>
                        <a:pt x="18" y="9"/>
                        <a:pt x="27" y="7"/>
                      </a:cubicBezTo>
                      <a:cubicBezTo>
                        <a:pt x="31" y="5"/>
                        <a:pt x="34" y="2"/>
                        <a:pt x="37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2" name="Freeform 197"/>
                <p:cNvSpPr>
                  <a:spLocks/>
                </p:cNvSpPr>
                <p:nvPr/>
              </p:nvSpPr>
              <p:spPr bwMode="auto">
                <a:xfrm>
                  <a:off x="3109913" y="3429000"/>
                  <a:ext cx="200025" cy="55562"/>
                </a:xfrm>
                <a:custGeom>
                  <a:avLst/>
                  <a:gdLst>
                    <a:gd name="T0" fmla="*/ 0 w 53"/>
                    <a:gd name="T1" fmla="*/ 0 h 15"/>
                    <a:gd name="T2" fmla="*/ 11 w 53"/>
                    <a:gd name="T3" fmla="*/ 8 h 15"/>
                    <a:gd name="T4" fmla="*/ 53 w 53"/>
                    <a:gd name="T5" fmla="*/ 15 h 15"/>
                    <a:gd name="T6" fmla="*/ 43 w 53"/>
                    <a:gd name="T7" fmla="*/ 8 h 15"/>
                    <a:gd name="T8" fmla="*/ 0 w 5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15">
                      <a:moveTo>
                        <a:pt x="0" y="0"/>
                      </a:moveTo>
                      <a:cubicBezTo>
                        <a:pt x="3" y="3"/>
                        <a:pt x="7" y="5"/>
                        <a:pt x="11" y="8"/>
                      </a:cubicBezTo>
                      <a:cubicBezTo>
                        <a:pt x="24" y="11"/>
                        <a:pt x="38" y="13"/>
                        <a:pt x="53" y="15"/>
                      </a:cubicBezTo>
                      <a:cubicBezTo>
                        <a:pt x="49" y="13"/>
                        <a:pt x="46" y="11"/>
                        <a:pt x="43" y="8"/>
                      </a:cubicBezTo>
                      <a:cubicBezTo>
                        <a:pt x="28" y="6"/>
                        <a:pt x="13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3" name="Freeform 198"/>
                <p:cNvSpPr>
                  <a:spLocks/>
                </p:cNvSpPr>
                <p:nvPr/>
              </p:nvSpPr>
              <p:spPr bwMode="auto">
                <a:xfrm>
                  <a:off x="3271838" y="3459163"/>
                  <a:ext cx="165100" cy="44450"/>
                </a:xfrm>
                <a:custGeom>
                  <a:avLst/>
                  <a:gdLst>
                    <a:gd name="T0" fmla="*/ 0 w 44"/>
                    <a:gd name="T1" fmla="*/ 0 h 12"/>
                    <a:gd name="T2" fmla="*/ 10 w 44"/>
                    <a:gd name="T3" fmla="*/ 7 h 12"/>
                    <a:gd name="T4" fmla="*/ 44 w 44"/>
                    <a:gd name="T5" fmla="*/ 12 h 12"/>
                    <a:gd name="T6" fmla="*/ 39 w 44"/>
                    <a:gd name="T7" fmla="*/ 5 h 12"/>
                    <a:gd name="T8" fmla="*/ 0 w 44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2">
                      <a:moveTo>
                        <a:pt x="0" y="0"/>
                      </a:moveTo>
                      <a:cubicBezTo>
                        <a:pt x="3" y="3"/>
                        <a:pt x="6" y="5"/>
                        <a:pt x="10" y="7"/>
                      </a:cubicBezTo>
                      <a:cubicBezTo>
                        <a:pt x="21" y="9"/>
                        <a:pt x="32" y="10"/>
                        <a:pt x="44" y="12"/>
                      </a:cubicBezTo>
                      <a:cubicBezTo>
                        <a:pt x="43" y="10"/>
                        <a:pt x="41" y="8"/>
                        <a:pt x="39" y="5"/>
                      </a:cubicBezTo>
                      <a:cubicBezTo>
                        <a:pt x="26" y="4"/>
                        <a:pt x="13" y="2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4" name="Freeform 199"/>
                <p:cNvSpPr>
                  <a:spLocks/>
                </p:cNvSpPr>
                <p:nvPr/>
              </p:nvSpPr>
              <p:spPr bwMode="auto">
                <a:xfrm>
                  <a:off x="3417888" y="3478213"/>
                  <a:ext cx="496888" cy="36512"/>
                </a:xfrm>
                <a:custGeom>
                  <a:avLst/>
                  <a:gdLst>
                    <a:gd name="T0" fmla="*/ 0 w 132"/>
                    <a:gd name="T1" fmla="*/ 0 h 10"/>
                    <a:gd name="T2" fmla="*/ 5 w 132"/>
                    <a:gd name="T3" fmla="*/ 7 h 10"/>
                    <a:gd name="T4" fmla="*/ 69 w 132"/>
                    <a:gd name="T5" fmla="*/ 10 h 10"/>
                    <a:gd name="T6" fmla="*/ 127 w 132"/>
                    <a:gd name="T7" fmla="*/ 7 h 10"/>
                    <a:gd name="T8" fmla="*/ 132 w 132"/>
                    <a:gd name="T9" fmla="*/ 1 h 10"/>
                    <a:gd name="T10" fmla="*/ 69 w 132"/>
                    <a:gd name="T11" fmla="*/ 4 h 10"/>
                    <a:gd name="T12" fmla="*/ 69 w 132"/>
                    <a:gd name="T13" fmla="*/ 4 h 10"/>
                    <a:gd name="T14" fmla="*/ 0 w 132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2" h="10">
                      <a:moveTo>
                        <a:pt x="0" y="0"/>
                      </a:moveTo>
                      <a:cubicBezTo>
                        <a:pt x="2" y="3"/>
                        <a:pt x="4" y="5"/>
                        <a:pt x="5" y="7"/>
                      </a:cubicBezTo>
                      <a:cubicBezTo>
                        <a:pt x="26" y="9"/>
                        <a:pt x="47" y="10"/>
                        <a:pt x="69" y="10"/>
                      </a:cubicBezTo>
                      <a:cubicBezTo>
                        <a:pt x="88" y="10"/>
                        <a:pt x="107" y="9"/>
                        <a:pt x="127" y="7"/>
                      </a:cubicBezTo>
                      <a:cubicBezTo>
                        <a:pt x="129" y="5"/>
                        <a:pt x="130" y="3"/>
                        <a:pt x="132" y="1"/>
                      </a:cubicBezTo>
                      <a:cubicBezTo>
                        <a:pt x="110" y="3"/>
                        <a:pt x="89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45" y="4"/>
                        <a:pt x="22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5" name="Freeform 200"/>
                <p:cNvSpPr>
                  <a:spLocks/>
                </p:cNvSpPr>
                <p:nvPr/>
              </p:nvSpPr>
              <p:spPr bwMode="auto">
                <a:xfrm>
                  <a:off x="3587751" y="1651000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29 h 30"/>
                    <a:gd name="T4" fmla="*/ 0 w 30"/>
                    <a:gd name="T5" fmla="*/ 16 h 30"/>
                    <a:gd name="T6" fmla="*/ 14 w 30"/>
                    <a:gd name="T7" fmla="*/ 0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8"/>
                        <a:pt x="16" y="29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0"/>
                      </a:cubicBezTo>
                      <a:cubicBezTo>
                        <a:pt x="22" y="0"/>
                        <a:pt x="28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379" name="组合 378"/>
            <p:cNvGrpSpPr/>
            <p:nvPr/>
          </p:nvGrpSpPr>
          <p:grpSpPr>
            <a:xfrm>
              <a:off x="8863460" y="35962"/>
              <a:ext cx="3349937" cy="6755364"/>
              <a:chOff x="8863460" y="35962"/>
              <a:chExt cx="3349937" cy="6755364"/>
            </a:xfrm>
          </p:grpSpPr>
          <p:sp>
            <p:nvSpPr>
              <p:cNvPr id="380" name="Freeform 7"/>
              <p:cNvSpPr>
                <a:spLocks/>
              </p:cNvSpPr>
              <p:nvPr/>
            </p:nvSpPr>
            <p:spPr bwMode="auto">
              <a:xfrm>
                <a:off x="11886407" y="63500"/>
                <a:ext cx="271463" cy="538163"/>
              </a:xfrm>
              <a:custGeom>
                <a:avLst/>
                <a:gdLst>
                  <a:gd name="T0" fmla="*/ 0 w 171"/>
                  <a:gd name="T1" fmla="*/ 237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50 h 339"/>
                  <a:gd name="T24" fmla="*/ 105 w 171"/>
                  <a:gd name="T25" fmla="*/ 50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8 h 339"/>
                  <a:gd name="T32" fmla="*/ 103 w 171"/>
                  <a:gd name="T33" fmla="*/ 188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7 h 339"/>
                  <a:gd name="T40" fmla="*/ 0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50"/>
                    </a:lnTo>
                    <a:lnTo>
                      <a:pt x="105" y="50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3" y="188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8"/>
              <p:cNvSpPr>
                <a:spLocks/>
              </p:cNvSpPr>
              <p:nvPr/>
            </p:nvSpPr>
            <p:spPr bwMode="auto">
              <a:xfrm>
                <a:off x="11597482" y="63500"/>
                <a:ext cx="269875" cy="538163"/>
              </a:xfrm>
              <a:custGeom>
                <a:avLst/>
                <a:gdLst>
                  <a:gd name="T0" fmla="*/ 170 w 170"/>
                  <a:gd name="T1" fmla="*/ 237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50 h 339"/>
                  <a:gd name="T24" fmla="*/ 65 w 170"/>
                  <a:gd name="T25" fmla="*/ 50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8 h 339"/>
                  <a:gd name="T32" fmla="*/ 68 w 170"/>
                  <a:gd name="T33" fmla="*/ 188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7 h 339"/>
                  <a:gd name="T40" fmla="*/ 170 w 170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7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7"/>
                    </a:lnTo>
                    <a:lnTo>
                      <a:pt x="17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1"/>
              <p:cNvSpPr>
                <a:spLocks/>
              </p:cNvSpPr>
              <p:nvPr/>
            </p:nvSpPr>
            <p:spPr bwMode="auto">
              <a:xfrm>
                <a:off x="11886407" y="6253163"/>
                <a:ext cx="271463" cy="538163"/>
              </a:xfrm>
              <a:custGeom>
                <a:avLst/>
                <a:gdLst>
                  <a:gd name="T0" fmla="*/ 0 w 171"/>
                  <a:gd name="T1" fmla="*/ 239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49 h 339"/>
                  <a:gd name="T24" fmla="*/ 105 w 171"/>
                  <a:gd name="T25" fmla="*/ 49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7 h 339"/>
                  <a:gd name="T32" fmla="*/ 103 w 171"/>
                  <a:gd name="T33" fmla="*/ 187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9 h 339"/>
                  <a:gd name="T40" fmla="*/ 0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49"/>
                    </a:lnTo>
                    <a:lnTo>
                      <a:pt x="105" y="49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3" y="187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12"/>
              <p:cNvSpPr>
                <a:spLocks/>
              </p:cNvSpPr>
              <p:nvPr/>
            </p:nvSpPr>
            <p:spPr bwMode="auto">
              <a:xfrm>
                <a:off x="11597482" y="6253163"/>
                <a:ext cx="269875" cy="538163"/>
              </a:xfrm>
              <a:custGeom>
                <a:avLst/>
                <a:gdLst>
                  <a:gd name="T0" fmla="*/ 170 w 170"/>
                  <a:gd name="T1" fmla="*/ 239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49 h 339"/>
                  <a:gd name="T24" fmla="*/ 65 w 170"/>
                  <a:gd name="T25" fmla="*/ 49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7 h 339"/>
                  <a:gd name="T32" fmla="*/ 68 w 170"/>
                  <a:gd name="T33" fmla="*/ 187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9 h 339"/>
                  <a:gd name="T40" fmla="*/ 170 w 170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9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9"/>
                    </a:lnTo>
                    <a:lnTo>
                      <a:pt x="17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84" name="组合 383"/>
              <p:cNvGrpSpPr/>
              <p:nvPr/>
            </p:nvGrpSpPr>
            <p:grpSpPr>
              <a:xfrm>
                <a:off x="8863460" y="344488"/>
                <a:ext cx="466725" cy="477837"/>
                <a:chOff x="7993063" y="481013"/>
                <a:chExt cx="466725" cy="477837"/>
              </a:xfrm>
            </p:grpSpPr>
            <p:sp>
              <p:nvSpPr>
                <p:cNvPr id="483" name="Freeform 82"/>
                <p:cNvSpPr>
                  <a:spLocks/>
                </p:cNvSpPr>
                <p:nvPr/>
              </p:nvSpPr>
              <p:spPr bwMode="auto">
                <a:xfrm>
                  <a:off x="7993063" y="481013"/>
                  <a:ext cx="466725" cy="477837"/>
                </a:xfrm>
                <a:custGeom>
                  <a:avLst/>
                  <a:gdLst>
                    <a:gd name="T0" fmla="*/ 120 w 124"/>
                    <a:gd name="T1" fmla="*/ 33 h 127"/>
                    <a:gd name="T2" fmla="*/ 86 w 124"/>
                    <a:gd name="T3" fmla="*/ 18 h 127"/>
                    <a:gd name="T4" fmla="*/ 78 w 124"/>
                    <a:gd name="T5" fmla="*/ 22 h 127"/>
                    <a:gd name="T6" fmla="*/ 77 w 124"/>
                    <a:gd name="T7" fmla="*/ 20 h 127"/>
                    <a:gd name="T8" fmla="*/ 42 w 124"/>
                    <a:gd name="T9" fmla="*/ 6 h 127"/>
                    <a:gd name="T10" fmla="*/ 26 w 124"/>
                    <a:gd name="T11" fmla="*/ 40 h 127"/>
                    <a:gd name="T12" fmla="*/ 27 w 124"/>
                    <a:gd name="T13" fmla="*/ 41 h 127"/>
                    <a:gd name="T14" fmla="*/ 20 w 124"/>
                    <a:gd name="T15" fmla="*/ 43 h 127"/>
                    <a:gd name="T16" fmla="*/ 5 w 124"/>
                    <a:gd name="T17" fmla="*/ 77 h 127"/>
                    <a:gd name="T18" fmla="*/ 28 w 124"/>
                    <a:gd name="T19" fmla="*/ 94 h 127"/>
                    <a:gd name="T20" fmla="*/ 29 w 124"/>
                    <a:gd name="T21" fmla="*/ 106 h 127"/>
                    <a:gd name="T22" fmla="*/ 64 w 124"/>
                    <a:gd name="T23" fmla="*/ 122 h 127"/>
                    <a:gd name="T24" fmla="*/ 79 w 124"/>
                    <a:gd name="T25" fmla="*/ 105 h 127"/>
                    <a:gd name="T26" fmla="*/ 103 w 124"/>
                    <a:gd name="T27" fmla="*/ 107 h 127"/>
                    <a:gd name="T28" fmla="*/ 119 w 124"/>
                    <a:gd name="T29" fmla="*/ 72 h 127"/>
                    <a:gd name="T30" fmla="*/ 113 w 124"/>
                    <a:gd name="T31" fmla="*/ 63 h 127"/>
                    <a:gd name="T32" fmla="*/ 120 w 124"/>
                    <a:gd name="T33" fmla="*/ 3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4" h="127">
                      <a:moveTo>
                        <a:pt x="120" y="33"/>
                      </a:moveTo>
                      <a:cubicBezTo>
                        <a:pt x="115" y="19"/>
                        <a:pt x="99" y="13"/>
                        <a:pt x="86" y="18"/>
                      </a:cubicBezTo>
                      <a:cubicBezTo>
                        <a:pt x="83" y="19"/>
                        <a:pt x="80" y="20"/>
                        <a:pt x="78" y="22"/>
                      </a:cubicBezTo>
                      <a:cubicBezTo>
                        <a:pt x="78" y="22"/>
                        <a:pt x="77" y="21"/>
                        <a:pt x="77" y="20"/>
                      </a:cubicBezTo>
                      <a:cubicBezTo>
                        <a:pt x="72" y="7"/>
                        <a:pt x="56" y="0"/>
                        <a:pt x="42" y="6"/>
                      </a:cubicBezTo>
                      <a:cubicBezTo>
                        <a:pt x="28" y="11"/>
                        <a:pt x="21" y="26"/>
                        <a:pt x="26" y="40"/>
                      </a:cubicBezTo>
                      <a:cubicBezTo>
                        <a:pt x="26" y="40"/>
                        <a:pt x="26" y="41"/>
                        <a:pt x="27" y="41"/>
                      </a:cubicBezTo>
                      <a:cubicBezTo>
                        <a:pt x="24" y="41"/>
                        <a:pt x="22" y="42"/>
                        <a:pt x="20" y="43"/>
                      </a:cubicBezTo>
                      <a:cubicBezTo>
                        <a:pt x="7" y="48"/>
                        <a:pt x="0" y="63"/>
                        <a:pt x="5" y="77"/>
                      </a:cubicBezTo>
                      <a:cubicBezTo>
                        <a:pt x="9" y="87"/>
                        <a:pt x="18" y="93"/>
                        <a:pt x="28" y="94"/>
                      </a:cubicBezTo>
                      <a:cubicBezTo>
                        <a:pt x="27" y="98"/>
                        <a:pt x="28" y="102"/>
                        <a:pt x="29" y="106"/>
                      </a:cubicBezTo>
                      <a:cubicBezTo>
                        <a:pt x="34" y="120"/>
                        <a:pt x="50" y="127"/>
                        <a:pt x="64" y="122"/>
                      </a:cubicBezTo>
                      <a:cubicBezTo>
                        <a:pt x="71" y="119"/>
                        <a:pt x="77" y="112"/>
                        <a:pt x="79" y="105"/>
                      </a:cubicBezTo>
                      <a:cubicBezTo>
                        <a:pt x="86" y="109"/>
                        <a:pt x="95" y="110"/>
                        <a:pt x="103" y="107"/>
                      </a:cubicBezTo>
                      <a:cubicBezTo>
                        <a:pt x="117" y="101"/>
                        <a:pt x="124" y="86"/>
                        <a:pt x="119" y="72"/>
                      </a:cubicBezTo>
                      <a:cubicBezTo>
                        <a:pt x="118" y="69"/>
                        <a:pt x="115" y="65"/>
                        <a:pt x="113" y="63"/>
                      </a:cubicBezTo>
                      <a:cubicBezTo>
                        <a:pt x="121" y="56"/>
                        <a:pt x="124" y="44"/>
                        <a:pt x="120" y="33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Freeform 83"/>
                <p:cNvSpPr>
                  <a:spLocks/>
                </p:cNvSpPr>
                <p:nvPr/>
              </p:nvSpPr>
              <p:spPr bwMode="auto">
                <a:xfrm>
                  <a:off x="8042276" y="538163"/>
                  <a:ext cx="376238" cy="352425"/>
                </a:xfrm>
                <a:custGeom>
                  <a:avLst/>
                  <a:gdLst>
                    <a:gd name="T0" fmla="*/ 43 w 100"/>
                    <a:gd name="T1" fmla="*/ 0 h 94"/>
                    <a:gd name="T2" fmla="*/ 35 w 100"/>
                    <a:gd name="T3" fmla="*/ 1 h 94"/>
                    <a:gd name="T4" fmla="*/ 21 w 100"/>
                    <a:gd name="T5" fmla="*/ 28 h 94"/>
                    <a:gd name="T6" fmla="*/ 22 w 100"/>
                    <a:gd name="T7" fmla="*/ 29 h 94"/>
                    <a:gd name="T8" fmla="*/ 17 w 100"/>
                    <a:gd name="T9" fmla="*/ 31 h 94"/>
                    <a:gd name="T10" fmla="*/ 5 w 100"/>
                    <a:gd name="T11" fmla="*/ 58 h 94"/>
                    <a:gd name="T12" fmla="*/ 22 w 100"/>
                    <a:gd name="T13" fmla="*/ 71 h 94"/>
                    <a:gd name="T14" fmla="*/ 24 w 100"/>
                    <a:gd name="T15" fmla="*/ 80 h 94"/>
                    <a:gd name="T16" fmla="*/ 43 w 100"/>
                    <a:gd name="T17" fmla="*/ 94 h 94"/>
                    <a:gd name="T18" fmla="*/ 51 w 100"/>
                    <a:gd name="T19" fmla="*/ 92 h 94"/>
                    <a:gd name="T20" fmla="*/ 64 w 100"/>
                    <a:gd name="T21" fmla="*/ 79 h 94"/>
                    <a:gd name="T22" fmla="*/ 74 w 100"/>
                    <a:gd name="T23" fmla="*/ 82 h 94"/>
                    <a:gd name="T24" fmla="*/ 82 w 100"/>
                    <a:gd name="T25" fmla="*/ 80 h 94"/>
                    <a:gd name="T26" fmla="*/ 95 w 100"/>
                    <a:gd name="T27" fmla="*/ 53 h 94"/>
                    <a:gd name="T28" fmla="*/ 90 w 100"/>
                    <a:gd name="T29" fmla="*/ 46 h 94"/>
                    <a:gd name="T30" fmla="*/ 96 w 100"/>
                    <a:gd name="T31" fmla="*/ 23 h 94"/>
                    <a:gd name="T32" fmla="*/ 77 w 100"/>
                    <a:gd name="T33" fmla="*/ 9 h 94"/>
                    <a:gd name="T34" fmla="*/ 69 w 100"/>
                    <a:gd name="T35" fmla="*/ 11 h 94"/>
                    <a:gd name="T36" fmla="*/ 63 w 100"/>
                    <a:gd name="T37" fmla="*/ 14 h 94"/>
                    <a:gd name="T38" fmla="*/ 62 w 100"/>
                    <a:gd name="T39" fmla="*/ 13 h 94"/>
                    <a:gd name="T40" fmla="*/ 43 w 100"/>
                    <a:gd name="T4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4">
                      <a:moveTo>
                        <a:pt x="43" y="0"/>
                      </a:moveTo>
                      <a:cubicBezTo>
                        <a:pt x="40" y="0"/>
                        <a:pt x="37" y="0"/>
                        <a:pt x="35" y="1"/>
                      </a:cubicBezTo>
                      <a:cubicBezTo>
                        <a:pt x="23" y="6"/>
                        <a:pt x="17" y="1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0" y="30"/>
                        <a:pt x="19" y="30"/>
                        <a:pt x="17" y="31"/>
                      </a:cubicBezTo>
                      <a:cubicBezTo>
                        <a:pt x="6" y="35"/>
                        <a:pt x="0" y="47"/>
                        <a:pt x="5" y="58"/>
                      </a:cubicBezTo>
                      <a:cubicBezTo>
                        <a:pt x="7" y="65"/>
                        <a:pt x="15" y="70"/>
                        <a:pt x="22" y="71"/>
                      </a:cubicBezTo>
                      <a:cubicBezTo>
                        <a:pt x="22" y="74"/>
                        <a:pt x="22" y="77"/>
                        <a:pt x="24" y="80"/>
                      </a:cubicBezTo>
                      <a:cubicBezTo>
                        <a:pt x="27" y="89"/>
                        <a:pt x="35" y="94"/>
                        <a:pt x="43" y="94"/>
                      </a:cubicBezTo>
                      <a:cubicBezTo>
                        <a:pt x="46" y="94"/>
                        <a:pt x="48" y="93"/>
                        <a:pt x="51" y="92"/>
                      </a:cubicBezTo>
                      <a:cubicBezTo>
                        <a:pt x="57" y="90"/>
                        <a:pt x="62" y="85"/>
                        <a:pt x="64" y="79"/>
                      </a:cubicBezTo>
                      <a:cubicBezTo>
                        <a:pt x="67" y="81"/>
                        <a:pt x="70" y="82"/>
                        <a:pt x="74" y="82"/>
                      </a:cubicBezTo>
                      <a:cubicBezTo>
                        <a:pt x="77" y="82"/>
                        <a:pt x="80" y="81"/>
                        <a:pt x="82" y="80"/>
                      </a:cubicBezTo>
                      <a:cubicBezTo>
                        <a:pt x="94" y="76"/>
                        <a:pt x="100" y="64"/>
                        <a:pt x="95" y="53"/>
                      </a:cubicBezTo>
                      <a:cubicBezTo>
                        <a:pt x="94" y="50"/>
                        <a:pt x="93" y="48"/>
                        <a:pt x="90" y="46"/>
                      </a:cubicBezTo>
                      <a:cubicBezTo>
                        <a:pt x="97" y="40"/>
                        <a:pt x="100" y="31"/>
                        <a:pt x="96" y="23"/>
                      </a:cubicBezTo>
                      <a:cubicBezTo>
                        <a:pt x="93" y="14"/>
                        <a:pt x="85" y="9"/>
                        <a:pt x="77" y="9"/>
                      </a:cubicBezTo>
                      <a:cubicBezTo>
                        <a:pt x="74" y="9"/>
                        <a:pt x="72" y="10"/>
                        <a:pt x="69" y="11"/>
                      </a:cubicBezTo>
                      <a:cubicBezTo>
                        <a:pt x="67" y="12"/>
                        <a:pt x="65" y="13"/>
                        <a:pt x="63" y="14"/>
                      </a:cubicBezTo>
                      <a:cubicBezTo>
                        <a:pt x="63" y="14"/>
                        <a:pt x="63" y="13"/>
                        <a:pt x="62" y="13"/>
                      </a:cubicBezTo>
                      <a:cubicBezTo>
                        <a:pt x="59" y="5"/>
                        <a:pt x="51" y="0"/>
                        <a:pt x="43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5" name="Freeform 84"/>
                <p:cNvSpPr>
                  <a:spLocks/>
                </p:cNvSpPr>
                <p:nvPr/>
              </p:nvSpPr>
              <p:spPr bwMode="auto">
                <a:xfrm>
                  <a:off x="8226426" y="642938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2 w 24"/>
                    <a:gd name="T9" fmla="*/ 2 h 23"/>
                    <a:gd name="T10" fmla="*/ 22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1"/>
                        <a:pt x="0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9" y="0"/>
                        <a:pt x="21" y="0"/>
                        <a:pt x="22" y="2"/>
                      </a:cubicBezTo>
                      <a:cubicBezTo>
                        <a:pt x="24" y="3"/>
                        <a:pt x="24" y="5"/>
                        <a:pt x="22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6" name="Freeform 85"/>
                <p:cNvSpPr>
                  <a:spLocks/>
                </p:cNvSpPr>
                <p:nvPr/>
              </p:nvSpPr>
              <p:spPr bwMode="auto">
                <a:xfrm>
                  <a:off x="8278813" y="631825"/>
                  <a:ext cx="46038" cy="44450"/>
                </a:xfrm>
                <a:custGeom>
                  <a:avLst/>
                  <a:gdLst>
                    <a:gd name="T0" fmla="*/ 12 w 12"/>
                    <a:gd name="T1" fmla="*/ 5 h 12"/>
                    <a:gd name="T2" fmla="*/ 7 w 12"/>
                    <a:gd name="T3" fmla="*/ 12 h 12"/>
                    <a:gd name="T4" fmla="*/ 1 w 12"/>
                    <a:gd name="T5" fmla="*/ 7 h 12"/>
                    <a:gd name="T6" fmla="*/ 5 w 12"/>
                    <a:gd name="T7" fmla="*/ 1 h 12"/>
                    <a:gd name="T8" fmla="*/ 12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2" y="10"/>
                        <a:pt x="1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Freeform 86"/>
                <p:cNvSpPr>
                  <a:spLocks/>
                </p:cNvSpPr>
                <p:nvPr/>
              </p:nvSpPr>
              <p:spPr bwMode="auto">
                <a:xfrm>
                  <a:off x="8215313" y="601663"/>
                  <a:ext cx="26988" cy="109537"/>
                </a:xfrm>
                <a:custGeom>
                  <a:avLst/>
                  <a:gdLst>
                    <a:gd name="T0" fmla="*/ 4 w 7"/>
                    <a:gd name="T1" fmla="*/ 29 h 29"/>
                    <a:gd name="T2" fmla="*/ 4 w 7"/>
                    <a:gd name="T3" fmla="*/ 29 h 29"/>
                    <a:gd name="T4" fmla="*/ 0 w 7"/>
                    <a:gd name="T5" fmla="*/ 26 h 29"/>
                    <a:gd name="T6" fmla="*/ 0 w 7"/>
                    <a:gd name="T7" fmla="*/ 4 h 29"/>
                    <a:gd name="T8" fmla="*/ 4 w 7"/>
                    <a:gd name="T9" fmla="*/ 0 h 29"/>
                    <a:gd name="T10" fmla="*/ 7 w 7"/>
                    <a:gd name="T11" fmla="*/ 4 h 29"/>
                    <a:gd name="T12" fmla="*/ 7 w 7"/>
                    <a:gd name="T13" fmla="*/ 26 h 29"/>
                    <a:gd name="T14" fmla="*/ 4 w 7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29"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2" y="29"/>
                        <a:pt x="0" y="27"/>
                        <a:pt x="0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7" y="2"/>
                        <a:pt x="7" y="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6" y="29"/>
                        <a:pt x="4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Oval 87"/>
                <p:cNvSpPr>
                  <a:spLocks noChangeArrowheads="1"/>
                </p:cNvSpPr>
                <p:nvPr/>
              </p:nvSpPr>
              <p:spPr bwMode="auto">
                <a:xfrm>
                  <a:off x="8207376" y="590550"/>
                  <a:ext cx="41275" cy="41275"/>
                </a:xfrm>
                <a:prstGeom prst="ellipse">
                  <a:avLst/>
                </a:pr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Freeform 88"/>
                <p:cNvSpPr>
                  <a:spLocks/>
                </p:cNvSpPr>
                <p:nvPr/>
              </p:nvSpPr>
              <p:spPr bwMode="auto">
                <a:xfrm>
                  <a:off x="8253413" y="711200"/>
                  <a:ext cx="107950" cy="36512"/>
                </a:xfrm>
                <a:custGeom>
                  <a:avLst/>
                  <a:gdLst>
                    <a:gd name="T0" fmla="*/ 0 w 29"/>
                    <a:gd name="T1" fmla="*/ 3 h 10"/>
                    <a:gd name="T2" fmla="*/ 0 w 29"/>
                    <a:gd name="T3" fmla="*/ 3 h 10"/>
                    <a:gd name="T4" fmla="*/ 4 w 29"/>
                    <a:gd name="T5" fmla="*/ 0 h 10"/>
                    <a:gd name="T6" fmla="*/ 26 w 29"/>
                    <a:gd name="T7" fmla="*/ 3 h 10"/>
                    <a:gd name="T8" fmla="*/ 29 w 29"/>
                    <a:gd name="T9" fmla="*/ 7 h 10"/>
                    <a:gd name="T10" fmla="*/ 25 w 29"/>
                    <a:gd name="T11" fmla="*/ 10 h 10"/>
                    <a:gd name="T12" fmla="*/ 3 w 29"/>
                    <a:gd name="T13" fmla="*/ 7 h 10"/>
                    <a:gd name="T14" fmla="*/ 0 w 29"/>
                    <a:gd name="T1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8" y="3"/>
                        <a:pt x="29" y="5"/>
                        <a:pt x="29" y="7"/>
                      </a:cubicBezTo>
                      <a:cubicBezTo>
                        <a:pt x="29" y="9"/>
                        <a:pt x="27" y="10"/>
                        <a:pt x="25" y="10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89"/>
                <p:cNvSpPr>
                  <a:spLocks/>
                </p:cNvSpPr>
                <p:nvPr/>
              </p:nvSpPr>
              <p:spPr bwMode="auto">
                <a:xfrm>
                  <a:off x="8331201" y="711200"/>
                  <a:ext cx="46038" cy="44450"/>
                </a:xfrm>
                <a:custGeom>
                  <a:avLst/>
                  <a:gdLst>
                    <a:gd name="T0" fmla="*/ 10 w 12"/>
                    <a:gd name="T1" fmla="*/ 9 h 12"/>
                    <a:gd name="T2" fmla="*/ 2 w 12"/>
                    <a:gd name="T3" fmla="*/ 10 h 12"/>
                    <a:gd name="T4" fmla="*/ 2 w 12"/>
                    <a:gd name="T5" fmla="*/ 2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5"/>
                        <a:pt x="2" y="2"/>
                      </a:cubicBezTo>
                      <a:cubicBezTo>
                        <a:pt x="3" y="0"/>
                        <a:pt x="7" y="0"/>
                        <a:pt x="9" y="2"/>
                      </a:cubicBezTo>
                      <a:cubicBezTo>
                        <a:pt x="12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Freeform 90"/>
                <p:cNvSpPr>
                  <a:spLocks/>
                </p:cNvSpPr>
                <p:nvPr/>
              </p:nvSpPr>
              <p:spPr bwMode="auto">
                <a:xfrm>
                  <a:off x="8223251" y="736600"/>
                  <a:ext cx="82550" cy="93662"/>
                </a:xfrm>
                <a:custGeom>
                  <a:avLst/>
                  <a:gdLst>
                    <a:gd name="T0" fmla="*/ 2 w 22"/>
                    <a:gd name="T1" fmla="*/ 2 h 25"/>
                    <a:gd name="T2" fmla="*/ 2 w 22"/>
                    <a:gd name="T3" fmla="*/ 2 h 25"/>
                    <a:gd name="T4" fmla="*/ 7 w 22"/>
                    <a:gd name="T5" fmla="*/ 2 h 25"/>
                    <a:gd name="T6" fmla="*/ 21 w 22"/>
                    <a:gd name="T7" fmla="*/ 18 h 25"/>
                    <a:gd name="T8" fmla="*/ 21 w 22"/>
                    <a:gd name="T9" fmla="*/ 23 h 25"/>
                    <a:gd name="T10" fmla="*/ 16 w 22"/>
                    <a:gd name="T11" fmla="*/ 23 h 25"/>
                    <a:gd name="T12" fmla="*/ 1 w 22"/>
                    <a:gd name="T13" fmla="*/ 7 h 25"/>
                    <a:gd name="T14" fmla="*/ 2 w 22"/>
                    <a:gd name="T15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1"/>
                        <a:pt x="7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1" y="23"/>
                      </a:cubicBezTo>
                      <a:cubicBezTo>
                        <a:pt x="19" y="25"/>
                        <a:pt x="17" y="24"/>
                        <a:pt x="16" y="23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Freeform 91"/>
                <p:cNvSpPr>
                  <a:spLocks/>
                </p:cNvSpPr>
                <p:nvPr/>
              </p:nvSpPr>
              <p:spPr bwMode="auto">
                <a:xfrm>
                  <a:off x="8275638" y="793750"/>
                  <a:ext cx="41275" cy="44450"/>
                </a:xfrm>
                <a:custGeom>
                  <a:avLst/>
                  <a:gdLst>
                    <a:gd name="T0" fmla="*/ 6 w 11"/>
                    <a:gd name="T1" fmla="*/ 12 h 12"/>
                    <a:gd name="T2" fmla="*/ 0 w 11"/>
                    <a:gd name="T3" fmla="*/ 7 h 12"/>
                    <a:gd name="T4" fmla="*/ 5 w 11"/>
                    <a:gd name="T5" fmla="*/ 1 h 12"/>
                    <a:gd name="T6" fmla="*/ 11 w 11"/>
                    <a:gd name="T7" fmla="*/ 5 h 12"/>
                    <a:gd name="T8" fmla="*/ 6 w 11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92"/>
                <p:cNvSpPr>
                  <a:spLocks/>
                </p:cNvSpPr>
                <p:nvPr/>
              </p:nvSpPr>
              <p:spPr bwMode="auto">
                <a:xfrm>
                  <a:off x="8143876" y="725488"/>
                  <a:ext cx="82550" cy="93662"/>
                </a:xfrm>
                <a:custGeom>
                  <a:avLst/>
                  <a:gdLst>
                    <a:gd name="T0" fmla="*/ 20 w 22"/>
                    <a:gd name="T1" fmla="*/ 1 h 25"/>
                    <a:gd name="T2" fmla="*/ 20 w 22"/>
                    <a:gd name="T3" fmla="*/ 1 h 25"/>
                    <a:gd name="T4" fmla="*/ 21 w 22"/>
                    <a:gd name="T5" fmla="*/ 6 h 25"/>
                    <a:gd name="T6" fmla="*/ 7 w 22"/>
                    <a:gd name="T7" fmla="*/ 23 h 25"/>
                    <a:gd name="T8" fmla="*/ 2 w 22"/>
                    <a:gd name="T9" fmla="*/ 23 h 25"/>
                    <a:gd name="T10" fmla="*/ 2 w 22"/>
                    <a:gd name="T11" fmla="*/ 18 h 25"/>
                    <a:gd name="T12" fmla="*/ 15 w 22"/>
                    <a:gd name="T13" fmla="*/ 1 h 25"/>
                    <a:gd name="T14" fmla="*/ 20 w 22"/>
                    <a:gd name="T1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1"/>
                      </a:move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4"/>
                        <a:pt x="21" y="6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4" y="25"/>
                        <a:pt x="2" y="23"/>
                      </a:cubicBezTo>
                      <a:cubicBezTo>
                        <a:pt x="1" y="22"/>
                        <a:pt x="0" y="20"/>
                        <a:pt x="2" y="18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7" y="0"/>
                        <a:pt x="19" y="0"/>
                        <a:pt x="20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Freeform 93"/>
                <p:cNvSpPr>
                  <a:spLocks/>
                </p:cNvSpPr>
                <p:nvPr/>
              </p:nvSpPr>
              <p:spPr bwMode="auto">
                <a:xfrm>
                  <a:off x="8135938" y="782638"/>
                  <a:ext cx="46038" cy="47625"/>
                </a:xfrm>
                <a:custGeom>
                  <a:avLst/>
                  <a:gdLst>
                    <a:gd name="T0" fmla="*/ 1 w 12"/>
                    <a:gd name="T1" fmla="*/ 8 h 13"/>
                    <a:gd name="T2" fmla="*/ 4 w 12"/>
                    <a:gd name="T3" fmla="*/ 1 h 13"/>
                    <a:gd name="T4" fmla="*/ 11 w 12"/>
                    <a:gd name="T5" fmla="*/ 5 h 13"/>
                    <a:gd name="T6" fmla="*/ 8 w 12"/>
                    <a:gd name="T7" fmla="*/ 12 h 13"/>
                    <a:gd name="T8" fmla="*/ 1 w 12"/>
                    <a:gd name="T9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" y="8"/>
                      </a:move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Freeform 94"/>
                <p:cNvSpPr>
                  <a:spLocks/>
                </p:cNvSpPr>
                <p:nvPr/>
              </p:nvSpPr>
              <p:spPr bwMode="auto">
                <a:xfrm>
                  <a:off x="8099426" y="692150"/>
                  <a:ext cx="107950" cy="44450"/>
                </a:xfrm>
                <a:custGeom>
                  <a:avLst/>
                  <a:gdLst>
                    <a:gd name="T0" fmla="*/ 28 w 29"/>
                    <a:gd name="T1" fmla="*/ 9 h 12"/>
                    <a:gd name="T2" fmla="*/ 28 w 29"/>
                    <a:gd name="T3" fmla="*/ 9 h 12"/>
                    <a:gd name="T4" fmla="*/ 24 w 29"/>
                    <a:gd name="T5" fmla="*/ 12 h 12"/>
                    <a:gd name="T6" fmla="*/ 3 w 29"/>
                    <a:gd name="T7" fmla="*/ 7 h 12"/>
                    <a:gd name="T8" fmla="*/ 0 w 29"/>
                    <a:gd name="T9" fmla="*/ 3 h 12"/>
                    <a:gd name="T10" fmla="*/ 4 w 29"/>
                    <a:gd name="T11" fmla="*/ 0 h 12"/>
                    <a:gd name="T12" fmla="*/ 26 w 29"/>
                    <a:gd name="T13" fmla="*/ 5 h 12"/>
                    <a:gd name="T14" fmla="*/ 28 w 29"/>
                    <a:gd name="T1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2">
                      <a:moveTo>
                        <a:pt x="28" y="9"/>
                      </a:move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11"/>
                        <a:pt x="26" y="12"/>
                        <a:pt x="24" y="12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6"/>
                        <a:pt x="29" y="7"/>
                        <a:pt x="28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Freeform 95"/>
                <p:cNvSpPr>
                  <a:spLocks/>
                </p:cNvSpPr>
                <p:nvPr/>
              </p:nvSpPr>
              <p:spPr bwMode="auto">
                <a:xfrm>
                  <a:off x="8083551" y="684213"/>
                  <a:ext cx="49213" cy="46037"/>
                </a:xfrm>
                <a:custGeom>
                  <a:avLst/>
                  <a:gdLst>
                    <a:gd name="T0" fmla="*/ 3 w 13"/>
                    <a:gd name="T1" fmla="*/ 2 h 12"/>
                    <a:gd name="T2" fmla="*/ 10 w 13"/>
                    <a:gd name="T3" fmla="*/ 2 h 12"/>
                    <a:gd name="T4" fmla="*/ 10 w 13"/>
                    <a:gd name="T5" fmla="*/ 10 h 12"/>
                    <a:gd name="T6" fmla="*/ 2 w 13"/>
                    <a:gd name="T7" fmla="*/ 9 h 12"/>
                    <a:gd name="T8" fmla="*/ 3 w 13"/>
                    <a:gd name="T9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3" y="2"/>
                      </a:move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3" y="4"/>
                        <a:pt x="12" y="8"/>
                        <a:pt x="10" y="10"/>
                      </a:cubicBezTo>
                      <a:cubicBezTo>
                        <a:pt x="8" y="12"/>
                        <a:pt x="5" y="12"/>
                        <a:pt x="2" y="9"/>
                      </a:cubicBezTo>
                      <a:cubicBezTo>
                        <a:pt x="0" y="7"/>
                        <a:pt x="0" y="4"/>
                        <a:pt x="3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Freeform 96"/>
                <p:cNvSpPr>
                  <a:spLocks/>
                </p:cNvSpPr>
                <p:nvPr/>
              </p:nvSpPr>
              <p:spPr bwMode="auto">
                <a:xfrm>
                  <a:off x="8140701" y="615950"/>
                  <a:ext cx="82550" cy="95250"/>
                </a:xfrm>
                <a:custGeom>
                  <a:avLst/>
                  <a:gdLst>
                    <a:gd name="T0" fmla="*/ 20 w 22"/>
                    <a:gd name="T1" fmla="*/ 23 h 25"/>
                    <a:gd name="T2" fmla="*/ 20 w 22"/>
                    <a:gd name="T3" fmla="*/ 23 h 25"/>
                    <a:gd name="T4" fmla="*/ 15 w 22"/>
                    <a:gd name="T5" fmla="*/ 23 h 25"/>
                    <a:gd name="T6" fmla="*/ 1 w 22"/>
                    <a:gd name="T7" fmla="*/ 6 h 25"/>
                    <a:gd name="T8" fmla="*/ 1 w 22"/>
                    <a:gd name="T9" fmla="*/ 2 h 25"/>
                    <a:gd name="T10" fmla="*/ 6 w 22"/>
                    <a:gd name="T11" fmla="*/ 2 h 25"/>
                    <a:gd name="T12" fmla="*/ 21 w 22"/>
                    <a:gd name="T13" fmla="*/ 18 h 25"/>
                    <a:gd name="T14" fmla="*/ 20 w 22"/>
                    <a:gd name="T1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9" y="25"/>
                        <a:pt x="17" y="25"/>
                        <a:pt x="15" y="23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3" y="0"/>
                        <a:pt x="5" y="0"/>
                        <a:pt x="6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0" y="2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Freeform 97"/>
                <p:cNvSpPr>
                  <a:spLocks/>
                </p:cNvSpPr>
                <p:nvPr/>
              </p:nvSpPr>
              <p:spPr bwMode="auto">
                <a:xfrm>
                  <a:off x="8129588" y="609600"/>
                  <a:ext cx="41275" cy="44450"/>
                </a:xfrm>
                <a:custGeom>
                  <a:avLst/>
                  <a:gdLst>
                    <a:gd name="T0" fmla="*/ 5 w 11"/>
                    <a:gd name="T1" fmla="*/ 0 h 12"/>
                    <a:gd name="T2" fmla="*/ 11 w 11"/>
                    <a:gd name="T3" fmla="*/ 5 h 12"/>
                    <a:gd name="T4" fmla="*/ 6 w 11"/>
                    <a:gd name="T5" fmla="*/ 11 h 12"/>
                    <a:gd name="T6" fmla="*/ 0 w 11"/>
                    <a:gd name="T7" fmla="*/ 6 h 12"/>
                    <a:gd name="T8" fmla="*/ 5 w 11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Oval 98"/>
                <p:cNvSpPr>
                  <a:spLocks noChangeArrowheads="1"/>
                </p:cNvSpPr>
                <p:nvPr/>
              </p:nvSpPr>
              <p:spPr bwMode="auto">
                <a:xfrm>
                  <a:off x="8185151" y="684213"/>
                  <a:ext cx="82550" cy="82550"/>
                </a:xfrm>
                <a:prstGeom prst="ellipse">
                  <a:avLst/>
                </a:pr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85" name="组合 384"/>
              <p:cNvGrpSpPr/>
              <p:nvPr/>
            </p:nvGrpSpPr>
            <p:grpSpPr>
              <a:xfrm>
                <a:off x="10981496" y="56356"/>
                <a:ext cx="1231901" cy="2500312"/>
                <a:chOff x="7448550" y="1247775"/>
                <a:chExt cx="1231901" cy="2500312"/>
              </a:xfrm>
            </p:grpSpPr>
            <p:sp>
              <p:nvSpPr>
                <p:cNvPr id="436" name="Freeform 246"/>
                <p:cNvSpPr>
                  <a:spLocks/>
                </p:cNvSpPr>
                <p:nvPr/>
              </p:nvSpPr>
              <p:spPr bwMode="auto">
                <a:xfrm>
                  <a:off x="8039100" y="1247775"/>
                  <a:ext cx="85725" cy="87312"/>
                </a:xfrm>
                <a:custGeom>
                  <a:avLst/>
                  <a:gdLst>
                    <a:gd name="T0" fmla="*/ 23 w 23"/>
                    <a:gd name="T1" fmla="*/ 11 h 23"/>
                    <a:gd name="T2" fmla="*/ 12 w 23"/>
                    <a:gd name="T3" fmla="*/ 23 h 23"/>
                    <a:gd name="T4" fmla="*/ 0 w 23"/>
                    <a:gd name="T5" fmla="*/ 12 h 23"/>
                    <a:gd name="T6" fmla="*/ 11 w 23"/>
                    <a:gd name="T7" fmla="*/ 0 h 23"/>
                    <a:gd name="T8" fmla="*/ 23 w 23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cubicBezTo>
                        <a:pt x="23" y="17"/>
                        <a:pt x="18" y="22"/>
                        <a:pt x="12" y="23"/>
                      </a:cubicBezTo>
                      <a:cubicBezTo>
                        <a:pt x="6" y="23"/>
                        <a:pt x="0" y="18"/>
                        <a:pt x="0" y="12"/>
                      </a:cubicBezTo>
                      <a:cubicBezTo>
                        <a:pt x="0" y="6"/>
                        <a:pt x="4" y="0"/>
                        <a:pt x="11" y="0"/>
                      </a:cubicBezTo>
                      <a:cubicBezTo>
                        <a:pt x="17" y="0"/>
                        <a:pt x="22" y="4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437" name="组合 436"/>
                <p:cNvGrpSpPr/>
                <p:nvPr/>
              </p:nvGrpSpPr>
              <p:grpSpPr>
                <a:xfrm>
                  <a:off x="7448550" y="1266825"/>
                  <a:ext cx="1231901" cy="2481262"/>
                  <a:chOff x="7448550" y="1266825"/>
                  <a:chExt cx="1231901" cy="2481262"/>
                </a:xfrm>
              </p:grpSpPr>
              <p:sp>
                <p:nvSpPr>
                  <p:cNvPr id="438" name="Freeform 201"/>
                  <p:cNvSpPr>
                    <a:spLocks/>
                  </p:cNvSpPr>
                  <p:nvPr/>
                </p:nvSpPr>
                <p:spPr bwMode="auto">
                  <a:xfrm>
                    <a:off x="8053388" y="1266825"/>
                    <a:ext cx="57150" cy="2459037"/>
                  </a:xfrm>
                  <a:custGeom>
                    <a:avLst/>
                    <a:gdLst>
                      <a:gd name="T0" fmla="*/ 15 w 15"/>
                      <a:gd name="T1" fmla="*/ 647 h 654"/>
                      <a:gd name="T2" fmla="*/ 14 w 15"/>
                      <a:gd name="T3" fmla="*/ 7 h 654"/>
                      <a:gd name="T4" fmla="*/ 7 w 15"/>
                      <a:gd name="T5" fmla="*/ 0 h 654"/>
                      <a:gd name="T6" fmla="*/ 0 w 15"/>
                      <a:gd name="T7" fmla="*/ 7 h 654"/>
                      <a:gd name="T8" fmla="*/ 1 w 15"/>
                      <a:gd name="T9" fmla="*/ 647 h 654"/>
                      <a:gd name="T10" fmla="*/ 8 w 15"/>
                      <a:gd name="T11" fmla="*/ 654 h 654"/>
                      <a:gd name="T12" fmla="*/ 15 w 15"/>
                      <a:gd name="T13" fmla="*/ 647 h 6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654">
                        <a:moveTo>
                          <a:pt x="15" y="647"/>
                        </a:move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4" y="3"/>
                          <a:pt x="11" y="0"/>
                          <a:pt x="7" y="0"/>
                        </a:cubicBezTo>
                        <a:cubicBezTo>
                          <a:pt x="3" y="0"/>
                          <a:pt x="0" y="3"/>
                          <a:pt x="0" y="7"/>
                        </a:cubicBezTo>
                        <a:cubicBezTo>
                          <a:pt x="1" y="647"/>
                          <a:pt x="1" y="647"/>
                          <a:pt x="1" y="647"/>
                        </a:cubicBezTo>
                        <a:cubicBezTo>
                          <a:pt x="1" y="651"/>
                          <a:pt x="4" y="654"/>
                          <a:pt x="8" y="654"/>
                        </a:cubicBezTo>
                        <a:cubicBezTo>
                          <a:pt x="12" y="654"/>
                          <a:pt x="15" y="651"/>
                          <a:pt x="15" y="647"/>
                        </a:cubicBezTo>
                      </a:path>
                    </a:pathLst>
                  </a:custGeom>
                  <a:solidFill>
                    <a:srgbClr val="F4A5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9" name="Freeform 202"/>
                  <p:cNvSpPr>
                    <a:spLocks/>
                  </p:cNvSpPr>
                  <p:nvPr/>
                </p:nvSpPr>
                <p:spPr bwMode="auto">
                  <a:xfrm>
                    <a:off x="7824788" y="2112963"/>
                    <a:ext cx="517525" cy="161925"/>
                  </a:xfrm>
                  <a:custGeom>
                    <a:avLst/>
                    <a:gdLst>
                      <a:gd name="T0" fmla="*/ 116 w 138"/>
                      <a:gd name="T1" fmla="*/ 43 h 43"/>
                      <a:gd name="T2" fmla="*/ 22 w 138"/>
                      <a:gd name="T3" fmla="*/ 43 h 43"/>
                      <a:gd name="T4" fmla="*/ 0 w 138"/>
                      <a:gd name="T5" fmla="*/ 22 h 43"/>
                      <a:gd name="T6" fmla="*/ 22 w 138"/>
                      <a:gd name="T7" fmla="*/ 0 h 43"/>
                      <a:gd name="T8" fmla="*/ 116 w 138"/>
                      <a:gd name="T9" fmla="*/ 0 h 43"/>
                      <a:gd name="T10" fmla="*/ 138 w 138"/>
                      <a:gd name="T11" fmla="*/ 22 h 43"/>
                      <a:gd name="T12" fmla="*/ 116 w 138"/>
                      <a:gd name="T13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8" h="43">
                        <a:moveTo>
                          <a:pt x="116" y="43"/>
                        </a:move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10" y="43"/>
                          <a:pt x="0" y="34"/>
                          <a:pt x="0" y="22"/>
                        </a:cubicBezTo>
                        <a:cubicBezTo>
                          <a:pt x="0" y="10"/>
                          <a:pt x="10" y="0"/>
                          <a:pt x="22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28" y="0"/>
                          <a:pt x="138" y="10"/>
                          <a:pt x="138" y="22"/>
                        </a:cubicBezTo>
                        <a:cubicBezTo>
                          <a:pt x="138" y="34"/>
                          <a:pt x="128" y="43"/>
                          <a:pt x="116" y="43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0" name="Freeform 203"/>
                  <p:cNvSpPr>
                    <a:spLocks/>
                  </p:cNvSpPr>
                  <p:nvPr/>
                </p:nvSpPr>
                <p:spPr bwMode="auto">
                  <a:xfrm>
                    <a:off x="7921626" y="3168650"/>
                    <a:ext cx="307975" cy="219075"/>
                  </a:xfrm>
                  <a:custGeom>
                    <a:avLst/>
                    <a:gdLst>
                      <a:gd name="T0" fmla="*/ 54 w 82"/>
                      <a:gd name="T1" fmla="*/ 58 h 58"/>
                      <a:gd name="T2" fmla="*/ 28 w 82"/>
                      <a:gd name="T3" fmla="*/ 58 h 58"/>
                      <a:gd name="T4" fmla="*/ 0 w 82"/>
                      <a:gd name="T5" fmla="*/ 30 h 58"/>
                      <a:gd name="T6" fmla="*/ 0 w 82"/>
                      <a:gd name="T7" fmla="*/ 28 h 58"/>
                      <a:gd name="T8" fmla="*/ 28 w 82"/>
                      <a:gd name="T9" fmla="*/ 0 h 58"/>
                      <a:gd name="T10" fmla="*/ 54 w 82"/>
                      <a:gd name="T11" fmla="*/ 0 h 58"/>
                      <a:gd name="T12" fmla="*/ 82 w 82"/>
                      <a:gd name="T13" fmla="*/ 28 h 58"/>
                      <a:gd name="T14" fmla="*/ 82 w 82"/>
                      <a:gd name="T15" fmla="*/ 30 h 58"/>
                      <a:gd name="T16" fmla="*/ 54 w 8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2" h="58">
                        <a:moveTo>
                          <a:pt x="54" y="58"/>
                        </a:moveTo>
                        <a:cubicBezTo>
                          <a:pt x="28" y="58"/>
                          <a:pt x="28" y="58"/>
                          <a:pt x="28" y="58"/>
                        </a:cubicBezTo>
                        <a:cubicBezTo>
                          <a:pt x="13" y="58"/>
                          <a:pt x="0" y="46"/>
                          <a:pt x="0" y="30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12"/>
                          <a:pt x="13" y="0"/>
                          <a:pt x="28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69" y="0"/>
                          <a:pt x="82" y="12"/>
                          <a:pt x="82" y="28"/>
                        </a:cubicBezTo>
                        <a:cubicBezTo>
                          <a:pt x="82" y="30"/>
                          <a:pt x="82" y="30"/>
                          <a:pt x="82" y="30"/>
                        </a:cubicBezTo>
                        <a:cubicBezTo>
                          <a:pt x="82" y="46"/>
                          <a:pt x="69" y="58"/>
                          <a:pt x="54" y="58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1" name="Freeform 204"/>
                  <p:cNvSpPr>
                    <a:spLocks/>
                  </p:cNvSpPr>
                  <p:nvPr/>
                </p:nvSpPr>
                <p:spPr bwMode="auto">
                  <a:xfrm>
                    <a:off x="7448551" y="2195513"/>
                    <a:ext cx="1231900" cy="973137"/>
                  </a:xfrm>
                  <a:custGeom>
                    <a:avLst/>
                    <a:gdLst>
                      <a:gd name="T0" fmla="*/ 328 w 328"/>
                      <a:gd name="T1" fmla="*/ 140 h 259"/>
                      <a:gd name="T2" fmla="*/ 180 w 328"/>
                      <a:gd name="T3" fmla="*/ 259 h 259"/>
                      <a:gd name="T4" fmla="*/ 0 w 328"/>
                      <a:gd name="T5" fmla="*/ 135 h 259"/>
                      <a:gd name="T6" fmla="*/ 170 w 328"/>
                      <a:gd name="T7" fmla="*/ 0 h 259"/>
                      <a:gd name="T8" fmla="*/ 328 w 328"/>
                      <a:gd name="T9" fmla="*/ 14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8" h="259">
                        <a:moveTo>
                          <a:pt x="328" y="140"/>
                        </a:moveTo>
                        <a:cubicBezTo>
                          <a:pt x="328" y="231"/>
                          <a:pt x="267" y="259"/>
                          <a:pt x="180" y="259"/>
                        </a:cubicBezTo>
                        <a:cubicBezTo>
                          <a:pt x="92" y="259"/>
                          <a:pt x="0" y="225"/>
                          <a:pt x="0" y="135"/>
                        </a:cubicBezTo>
                        <a:cubicBezTo>
                          <a:pt x="0" y="44"/>
                          <a:pt x="83" y="0"/>
                          <a:pt x="170" y="0"/>
                        </a:cubicBezTo>
                        <a:cubicBezTo>
                          <a:pt x="258" y="0"/>
                          <a:pt x="328" y="49"/>
                          <a:pt x="328" y="140"/>
                        </a:cubicBezTo>
                      </a:path>
                    </a:pathLst>
                  </a:cu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2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7546976" y="2192338"/>
                    <a:ext cx="1047750" cy="1022350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3" name="Oval 206"/>
                  <p:cNvSpPr>
                    <a:spLocks noChangeArrowheads="1"/>
                  </p:cNvSpPr>
                  <p:nvPr/>
                </p:nvSpPr>
                <p:spPr bwMode="auto">
                  <a:xfrm>
                    <a:off x="7667626" y="2198688"/>
                    <a:ext cx="806450" cy="958850"/>
                  </a:xfrm>
                  <a:prstGeom prst="ellipse">
                    <a:avLst/>
                  </a:prstGeom>
                  <a:solidFill>
                    <a:srgbClr val="D93A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4" name="Oval 207"/>
                  <p:cNvSpPr>
                    <a:spLocks noChangeArrowheads="1"/>
                  </p:cNvSpPr>
                  <p:nvPr/>
                </p:nvSpPr>
                <p:spPr bwMode="auto">
                  <a:xfrm>
                    <a:off x="7805738" y="2192338"/>
                    <a:ext cx="525463" cy="981075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5" name="Oval 208"/>
                  <p:cNvSpPr>
                    <a:spLocks noChangeArrowheads="1"/>
                  </p:cNvSpPr>
                  <p:nvPr/>
                </p:nvSpPr>
                <p:spPr bwMode="auto">
                  <a:xfrm>
                    <a:off x="7915276" y="2195513"/>
                    <a:ext cx="333375" cy="984250"/>
                  </a:xfrm>
                  <a:prstGeom prst="ellipse">
                    <a:avLst/>
                  </a:pr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6" name="Freeform 209"/>
                  <p:cNvSpPr>
                    <a:spLocks/>
                  </p:cNvSpPr>
                  <p:nvPr/>
                </p:nvSpPr>
                <p:spPr bwMode="auto">
                  <a:xfrm>
                    <a:off x="8429626" y="2316163"/>
                    <a:ext cx="71438" cy="22225"/>
                  </a:xfrm>
                  <a:custGeom>
                    <a:avLst/>
                    <a:gdLst>
                      <a:gd name="T0" fmla="*/ 15 w 19"/>
                      <a:gd name="T1" fmla="*/ 0 h 6"/>
                      <a:gd name="T2" fmla="*/ 0 w 19"/>
                      <a:gd name="T3" fmla="*/ 4 h 6"/>
                      <a:gd name="T4" fmla="*/ 3 w 19"/>
                      <a:gd name="T5" fmla="*/ 6 h 6"/>
                      <a:gd name="T6" fmla="*/ 19 w 19"/>
                      <a:gd name="T7" fmla="*/ 2 h 6"/>
                      <a:gd name="T8" fmla="*/ 15 w 19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6">
                        <a:moveTo>
                          <a:pt x="15" y="0"/>
                        </a:moveTo>
                        <a:cubicBezTo>
                          <a:pt x="10" y="1"/>
                          <a:pt x="5" y="2"/>
                          <a:pt x="0" y="4"/>
                        </a:cubicBezTo>
                        <a:cubicBezTo>
                          <a:pt x="1" y="4"/>
                          <a:pt x="2" y="5"/>
                          <a:pt x="3" y="6"/>
                        </a:cubicBezTo>
                        <a:cubicBezTo>
                          <a:pt x="8" y="5"/>
                          <a:pt x="13" y="4"/>
                          <a:pt x="19" y="2"/>
                        </a:cubicBezTo>
                        <a:cubicBezTo>
                          <a:pt x="17" y="1"/>
                          <a:pt x="16" y="1"/>
                          <a:pt x="15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7" name="Freeform 210"/>
                  <p:cNvSpPr>
                    <a:spLocks/>
                  </p:cNvSpPr>
                  <p:nvPr/>
                </p:nvSpPr>
                <p:spPr bwMode="auto">
                  <a:xfrm>
                    <a:off x="8361363" y="2330450"/>
                    <a:ext cx="79375" cy="23812"/>
                  </a:xfrm>
                  <a:custGeom>
                    <a:avLst/>
                    <a:gdLst>
                      <a:gd name="T0" fmla="*/ 18 w 21"/>
                      <a:gd name="T1" fmla="*/ 0 h 6"/>
                      <a:gd name="T2" fmla="*/ 0 w 21"/>
                      <a:gd name="T3" fmla="*/ 3 h 6"/>
                      <a:gd name="T4" fmla="*/ 2 w 21"/>
                      <a:gd name="T5" fmla="*/ 6 h 6"/>
                      <a:gd name="T6" fmla="*/ 21 w 21"/>
                      <a:gd name="T7" fmla="*/ 2 h 6"/>
                      <a:gd name="T8" fmla="*/ 18 w 21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6">
                        <a:moveTo>
                          <a:pt x="18" y="0"/>
                        </a:moveTo>
                        <a:cubicBezTo>
                          <a:pt x="12" y="1"/>
                          <a:pt x="6" y="2"/>
                          <a:pt x="0" y="3"/>
                        </a:cubicBez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8" y="5"/>
                          <a:pt x="15" y="4"/>
                          <a:pt x="21" y="2"/>
                        </a:cubicBezTo>
                        <a:cubicBezTo>
                          <a:pt x="20" y="1"/>
                          <a:pt x="19" y="0"/>
                          <a:pt x="1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8" name="Freeform 211"/>
                  <p:cNvSpPr>
                    <a:spLocks/>
                  </p:cNvSpPr>
                  <p:nvPr/>
                </p:nvSpPr>
                <p:spPr bwMode="auto">
                  <a:xfrm>
                    <a:off x="8264526" y="2341563"/>
                    <a:ext cx="104775" cy="26987"/>
                  </a:xfrm>
                  <a:custGeom>
                    <a:avLst/>
                    <a:gdLst>
                      <a:gd name="T0" fmla="*/ 26 w 28"/>
                      <a:gd name="T1" fmla="*/ 0 h 7"/>
                      <a:gd name="T2" fmla="*/ 0 w 28"/>
                      <a:gd name="T3" fmla="*/ 4 h 7"/>
                      <a:gd name="T4" fmla="*/ 2 w 28"/>
                      <a:gd name="T5" fmla="*/ 7 h 7"/>
                      <a:gd name="T6" fmla="*/ 28 w 28"/>
                      <a:gd name="T7" fmla="*/ 3 h 7"/>
                      <a:gd name="T8" fmla="*/ 26 w 28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7">
                        <a:moveTo>
                          <a:pt x="26" y="0"/>
                        </a:moveTo>
                        <a:cubicBezTo>
                          <a:pt x="17" y="2"/>
                          <a:pt x="9" y="3"/>
                          <a:pt x="0" y="4"/>
                        </a:cubicBezTo>
                        <a:cubicBezTo>
                          <a:pt x="1" y="5"/>
                          <a:pt x="1" y="6"/>
                          <a:pt x="2" y="7"/>
                        </a:cubicBezTo>
                        <a:cubicBezTo>
                          <a:pt x="11" y="6"/>
                          <a:pt x="19" y="5"/>
                          <a:pt x="28" y="3"/>
                        </a:cubicBezTo>
                        <a:cubicBezTo>
                          <a:pt x="27" y="2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212"/>
                  <p:cNvSpPr>
                    <a:spLocks/>
                  </p:cNvSpPr>
                  <p:nvPr/>
                </p:nvSpPr>
                <p:spPr bwMode="auto">
                  <a:xfrm>
                    <a:off x="8204201" y="2357438"/>
                    <a:ext cx="66675" cy="14287"/>
                  </a:xfrm>
                  <a:custGeom>
                    <a:avLst/>
                    <a:gdLst>
                      <a:gd name="T0" fmla="*/ 16 w 18"/>
                      <a:gd name="T1" fmla="*/ 0 h 4"/>
                      <a:gd name="T2" fmla="*/ 0 w 18"/>
                      <a:gd name="T3" fmla="*/ 1 h 4"/>
                      <a:gd name="T4" fmla="*/ 1 w 18"/>
                      <a:gd name="T5" fmla="*/ 4 h 4"/>
                      <a:gd name="T6" fmla="*/ 18 w 18"/>
                      <a:gd name="T7" fmla="*/ 3 h 4"/>
                      <a:gd name="T8" fmla="*/ 16 w 1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4">
                        <a:moveTo>
                          <a:pt x="16" y="0"/>
                        </a:moveTo>
                        <a:cubicBezTo>
                          <a:pt x="11" y="0"/>
                          <a:pt x="6" y="1"/>
                          <a:pt x="0" y="1"/>
                        </a:cubicBezTo>
                        <a:cubicBezTo>
                          <a:pt x="1" y="2"/>
                          <a:pt x="1" y="3"/>
                          <a:pt x="1" y="4"/>
                        </a:cubicBezTo>
                        <a:cubicBezTo>
                          <a:pt x="7" y="4"/>
                          <a:pt x="12" y="3"/>
                          <a:pt x="18" y="3"/>
                        </a:cubicBezTo>
                        <a:cubicBezTo>
                          <a:pt x="17" y="2"/>
                          <a:pt x="17" y="1"/>
                          <a:pt x="1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Freeform 213"/>
                  <p:cNvSpPr>
                    <a:spLocks/>
                  </p:cNvSpPr>
                  <p:nvPr/>
                </p:nvSpPr>
                <p:spPr bwMode="auto">
                  <a:xfrm>
                    <a:off x="7640638" y="2316163"/>
                    <a:ext cx="74613" cy="22225"/>
                  </a:xfrm>
                  <a:custGeom>
                    <a:avLst/>
                    <a:gdLst>
                      <a:gd name="T0" fmla="*/ 4 w 20"/>
                      <a:gd name="T1" fmla="*/ 0 h 6"/>
                      <a:gd name="T2" fmla="*/ 0 w 20"/>
                      <a:gd name="T3" fmla="*/ 2 h 6"/>
                      <a:gd name="T4" fmla="*/ 17 w 20"/>
                      <a:gd name="T5" fmla="*/ 6 h 6"/>
                      <a:gd name="T6" fmla="*/ 20 w 20"/>
                      <a:gd name="T7" fmla="*/ 3 h 6"/>
                      <a:gd name="T8" fmla="*/ 7 w 20"/>
                      <a:gd name="T9" fmla="*/ 0 h 6"/>
                      <a:gd name="T10" fmla="*/ 4 w 20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" h="6">
                        <a:moveTo>
                          <a:pt x="4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5" y="3"/>
                          <a:pt x="11" y="5"/>
                          <a:pt x="17" y="6"/>
                        </a:cubicBezTo>
                        <a:cubicBezTo>
                          <a:pt x="18" y="5"/>
                          <a:pt x="19" y="4"/>
                          <a:pt x="20" y="3"/>
                        </a:cubicBezTo>
                        <a:cubicBezTo>
                          <a:pt x="15" y="2"/>
                          <a:pt x="11" y="1"/>
                          <a:pt x="7" y="0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1" name="Freeform 214"/>
                  <p:cNvSpPr>
                    <a:spLocks/>
                  </p:cNvSpPr>
                  <p:nvPr/>
                </p:nvSpPr>
                <p:spPr bwMode="auto">
                  <a:xfrm>
                    <a:off x="7704138" y="2327275"/>
                    <a:ext cx="82550" cy="22225"/>
                  </a:xfrm>
                  <a:custGeom>
                    <a:avLst/>
                    <a:gdLst>
                      <a:gd name="T0" fmla="*/ 3 w 22"/>
                      <a:gd name="T1" fmla="*/ 0 h 6"/>
                      <a:gd name="T2" fmla="*/ 0 w 22"/>
                      <a:gd name="T3" fmla="*/ 3 h 6"/>
                      <a:gd name="T4" fmla="*/ 19 w 22"/>
                      <a:gd name="T5" fmla="*/ 6 h 6"/>
                      <a:gd name="T6" fmla="*/ 22 w 22"/>
                      <a:gd name="T7" fmla="*/ 3 h 6"/>
                      <a:gd name="T8" fmla="*/ 3 w 22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6" y="4"/>
                          <a:pt x="12" y="5"/>
                          <a:pt x="19" y="6"/>
                        </a:cubicBezTo>
                        <a:cubicBezTo>
                          <a:pt x="20" y="5"/>
                          <a:pt x="21" y="4"/>
                          <a:pt x="22" y="3"/>
                        </a:cubicBezTo>
                        <a:cubicBezTo>
                          <a:pt x="15" y="2"/>
                          <a:pt x="9" y="1"/>
                          <a:pt x="3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215"/>
                  <p:cNvSpPr>
                    <a:spLocks/>
                  </p:cNvSpPr>
                  <p:nvPr/>
                </p:nvSpPr>
                <p:spPr bwMode="auto">
                  <a:xfrm>
                    <a:off x="7775576" y="2338388"/>
                    <a:ext cx="98425" cy="22225"/>
                  </a:xfrm>
                  <a:custGeom>
                    <a:avLst/>
                    <a:gdLst>
                      <a:gd name="T0" fmla="*/ 3 w 26"/>
                      <a:gd name="T1" fmla="*/ 0 h 6"/>
                      <a:gd name="T2" fmla="*/ 0 w 26"/>
                      <a:gd name="T3" fmla="*/ 3 h 6"/>
                      <a:gd name="T4" fmla="*/ 24 w 26"/>
                      <a:gd name="T5" fmla="*/ 6 h 6"/>
                      <a:gd name="T6" fmla="*/ 26 w 26"/>
                      <a:gd name="T7" fmla="*/ 3 h 6"/>
                      <a:gd name="T8" fmla="*/ 3 w 26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8" y="4"/>
                          <a:pt x="16" y="5"/>
                          <a:pt x="24" y="6"/>
                        </a:cubicBezTo>
                        <a:cubicBezTo>
                          <a:pt x="25" y="5"/>
                          <a:pt x="25" y="4"/>
                          <a:pt x="26" y="3"/>
                        </a:cubicBezTo>
                        <a:cubicBezTo>
                          <a:pt x="18" y="2"/>
                          <a:pt x="10" y="1"/>
                          <a:pt x="3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Freeform 216"/>
                  <p:cNvSpPr>
                    <a:spLocks/>
                  </p:cNvSpPr>
                  <p:nvPr/>
                </p:nvSpPr>
                <p:spPr bwMode="auto">
                  <a:xfrm>
                    <a:off x="7866063" y="2349500"/>
                    <a:ext cx="90488" cy="22225"/>
                  </a:xfrm>
                  <a:custGeom>
                    <a:avLst/>
                    <a:gdLst>
                      <a:gd name="T0" fmla="*/ 2 w 24"/>
                      <a:gd name="T1" fmla="*/ 0 h 6"/>
                      <a:gd name="T2" fmla="*/ 0 w 24"/>
                      <a:gd name="T3" fmla="*/ 3 h 6"/>
                      <a:gd name="T4" fmla="*/ 23 w 24"/>
                      <a:gd name="T5" fmla="*/ 6 h 6"/>
                      <a:gd name="T6" fmla="*/ 24 w 24"/>
                      <a:gd name="T7" fmla="*/ 2 h 6"/>
                      <a:gd name="T8" fmla="*/ 2 w 24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6">
                        <a:moveTo>
                          <a:pt x="2" y="0"/>
                        </a:moveTo>
                        <a:cubicBezTo>
                          <a:pt x="1" y="1"/>
                          <a:pt x="1" y="2"/>
                          <a:pt x="0" y="3"/>
                        </a:cubicBezTo>
                        <a:cubicBezTo>
                          <a:pt x="8" y="4"/>
                          <a:pt x="15" y="5"/>
                          <a:pt x="23" y="6"/>
                        </a:cubicBezTo>
                        <a:cubicBezTo>
                          <a:pt x="24" y="5"/>
                          <a:pt x="24" y="3"/>
                          <a:pt x="24" y="2"/>
                        </a:cubicBezTo>
                        <a:cubicBezTo>
                          <a:pt x="17" y="2"/>
                          <a:pt x="9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4" name="Freeform 218"/>
                  <p:cNvSpPr>
                    <a:spLocks/>
                  </p:cNvSpPr>
                  <p:nvPr/>
                </p:nvSpPr>
                <p:spPr bwMode="auto">
                  <a:xfrm>
                    <a:off x="7951788" y="2357438"/>
                    <a:ext cx="255588" cy="19050"/>
                  </a:xfrm>
                  <a:custGeom>
                    <a:avLst/>
                    <a:gdLst>
                      <a:gd name="T0" fmla="*/ 1 w 68"/>
                      <a:gd name="T1" fmla="*/ 0 h 5"/>
                      <a:gd name="T2" fmla="*/ 0 w 68"/>
                      <a:gd name="T3" fmla="*/ 4 h 5"/>
                      <a:gd name="T4" fmla="*/ 39 w 68"/>
                      <a:gd name="T5" fmla="*/ 5 h 5"/>
                      <a:gd name="T6" fmla="*/ 68 w 68"/>
                      <a:gd name="T7" fmla="*/ 4 h 5"/>
                      <a:gd name="T8" fmla="*/ 67 w 68"/>
                      <a:gd name="T9" fmla="*/ 1 h 5"/>
                      <a:gd name="T10" fmla="*/ 39 w 68"/>
                      <a:gd name="T11" fmla="*/ 2 h 5"/>
                      <a:gd name="T12" fmla="*/ 39 w 68"/>
                      <a:gd name="T13" fmla="*/ 2 h 5"/>
                      <a:gd name="T14" fmla="*/ 1 w 68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8" h="5">
                        <a:moveTo>
                          <a:pt x="1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13" y="5"/>
                          <a:pt x="26" y="5"/>
                          <a:pt x="39" y="5"/>
                        </a:cubicBezTo>
                        <a:cubicBezTo>
                          <a:pt x="49" y="5"/>
                          <a:pt x="59" y="5"/>
                          <a:pt x="68" y="4"/>
                        </a:cubicBezTo>
                        <a:cubicBezTo>
                          <a:pt x="68" y="3"/>
                          <a:pt x="68" y="2"/>
                          <a:pt x="67" y="1"/>
                        </a:cubicBezTo>
                        <a:cubicBezTo>
                          <a:pt x="58" y="1"/>
                          <a:pt x="49" y="2"/>
                          <a:pt x="39" y="2"/>
                        </a:cubicBezTo>
                        <a:cubicBezTo>
                          <a:pt x="39" y="2"/>
                          <a:pt x="39" y="2"/>
                          <a:pt x="39" y="2"/>
                        </a:cubicBezTo>
                        <a:cubicBezTo>
                          <a:pt x="26" y="2"/>
                          <a:pt x="13" y="1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5" name="Freeform 219"/>
                  <p:cNvSpPr>
                    <a:spLocks/>
                  </p:cNvSpPr>
                  <p:nvPr/>
                </p:nvSpPr>
                <p:spPr bwMode="auto">
                  <a:xfrm>
                    <a:off x="8564563" y="2508250"/>
                    <a:ext cx="79375" cy="44450"/>
                  </a:xfrm>
                  <a:custGeom>
                    <a:avLst/>
                    <a:gdLst>
                      <a:gd name="T0" fmla="*/ 20 w 21"/>
                      <a:gd name="T1" fmla="*/ 0 h 12"/>
                      <a:gd name="T2" fmla="*/ 0 w 21"/>
                      <a:gd name="T3" fmla="*/ 8 h 12"/>
                      <a:gd name="T4" fmla="*/ 2 w 21"/>
                      <a:gd name="T5" fmla="*/ 12 h 12"/>
                      <a:gd name="T6" fmla="*/ 21 w 21"/>
                      <a:gd name="T7" fmla="*/ 4 h 12"/>
                      <a:gd name="T8" fmla="*/ 20 w 21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12">
                        <a:moveTo>
                          <a:pt x="20" y="0"/>
                        </a:moveTo>
                        <a:cubicBezTo>
                          <a:pt x="13" y="3"/>
                          <a:pt x="7" y="5"/>
                          <a:pt x="0" y="8"/>
                        </a:cubicBezTo>
                        <a:cubicBezTo>
                          <a:pt x="1" y="9"/>
                          <a:pt x="1" y="11"/>
                          <a:pt x="2" y="12"/>
                        </a:cubicBezTo>
                        <a:cubicBezTo>
                          <a:pt x="8" y="10"/>
                          <a:pt x="15" y="7"/>
                          <a:pt x="21" y="4"/>
                        </a:cubicBezTo>
                        <a:cubicBezTo>
                          <a:pt x="21" y="2"/>
                          <a:pt x="20" y="1"/>
                          <a:pt x="2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6" name="Freeform 220"/>
                  <p:cNvSpPr>
                    <a:spLocks/>
                  </p:cNvSpPr>
                  <p:nvPr/>
                </p:nvSpPr>
                <p:spPr bwMode="auto">
                  <a:xfrm>
                    <a:off x="8467725" y="2538413"/>
                    <a:ext cx="104775" cy="47625"/>
                  </a:xfrm>
                  <a:custGeom>
                    <a:avLst/>
                    <a:gdLst>
                      <a:gd name="T0" fmla="*/ 26 w 28"/>
                      <a:gd name="T1" fmla="*/ 0 h 13"/>
                      <a:gd name="T2" fmla="*/ 0 w 28"/>
                      <a:gd name="T3" fmla="*/ 9 h 13"/>
                      <a:gd name="T4" fmla="*/ 0 w 28"/>
                      <a:gd name="T5" fmla="*/ 13 h 13"/>
                      <a:gd name="T6" fmla="*/ 28 w 28"/>
                      <a:gd name="T7" fmla="*/ 4 h 13"/>
                      <a:gd name="T8" fmla="*/ 26 w 28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3">
                        <a:moveTo>
                          <a:pt x="26" y="0"/>
                        </a:moveTo>
                        <a:cubicBezTo>
                          <a:pt x="18" y="3"/>
                          <a:pt x="9" y="6"/>
                          <a:pt x="0" y="9"/>
                        </a:cubicBezTo>
                        <a:cubicBezTo>
                          <a:pt x="0" y="10"/>
                          <a:pt x="0" y="11"/>
                          <a:pt x="0" y="13"/>
                        </a:cubicBezTo>
                        <a:cubicBezTo>
                          <a:pt x="10" y="10"/>
                          <a:pt x="19" y="7"/>
                          <a:pt x="28" y="4"/>
                        </a:cubicBezTo>
                        <a:cubicBezTo>
                          <a:pt x="27" y="3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7" name="Freeform 221"/>
                  <p:cNvSpPr>
                    <a:spLocks/>
                  </p:cNvSpPr>
                  <p:nvPr/>
                </p:nvSpPr>
                <p:spPr bwMode="auto">
                  <a:xfrm>
                    <a:off x="8328025" y="2571750"/>
                    <a:ext cx="139700" cy="44450"/>
                  </a:xfrm>
                  <a:custGeom>
                    <a:avLst/>
                    <a:gdLst>
                      <a:gd name="T0" fmla="*/ 37 w 37"/>
                      <a:gd name="T1" fmla="*/ 0 h 12"/>
                      <a:gd name="T2" fmla="*/ 0 w 37"/>
                      <a:gd name="T3" fmla="*/ 7 h 12"/>
                      <a:gd name="T4" fmla="*/ 0 w 37"/>
                      <a:gd name="T5" fmla="*/ 12 h 12"/>
                      <a:gd name="T6" fmla="*/ 37 w 37"/>
                      <a:gd name="T7" fmla="*/ 4 h 12"/>
                      <a:gd name="T8" fmla="*/ 37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37" y="0"/>
                        </a:moveTo>
                        <a:cubicBezTo>
                          <a:pt x="25" y="3"/>
                          <a:pt x="12" y="5"/>
                          <a:pt x="0" y="7"/>
                        </a:cubicBezTo>
                        <a:cubicBezTo>
                          <a:pt x="0" y="9"/>
                          <a:pt x="0" y="10"/>
                          <a:pt x="0" y="12"/>
                        </a:cubicBezTo>
                        <a:cubicBezTo>
                          <a:pt x="13" y="10"/>
                          <a:pt x="25" y="7"/>
                          <a:pt x="37" y="4"/>
                        </a:cubicBezTo>
                        <a:cubicBezTo>
                          <a:pt x="37" y="2"/>
                          <a:pt x="37" y="1"/>
                          <a:pt x="37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8" name="Freeform 222"/>
                  <p:cNvSpPr>
                    <a:spLocks/>
                  </p:cNvSpPr>
                  <p:nvPr/>
                </p:nvSpPr>
                <p:spPr bwMode="auto">
                  <a:xfrm>
                    <a:off x="8245475" y="2597150"/>
                    <a:ext cx="82550" cy="26987"/>
                  </a:xfrm>
                  <a:custGeom>
                    <a:avLst/>
                    <a:gdLst>
                      <a:gd name="T0" fmla="*/ 22 w 22"/>
                      <a:gd name="T1" fmla="*/ 0 h 7"/>
                      <a:gd name="T2" fmla="*/ 0 w 22"/>
                      <a:gd name="T3" fmla="*/ 3 h 7"/>
                      <a:gd name="T4" fmla="*/ 0 w 22"/>
                      <a:gd name="T5" fmla="*/ 7 h 7"/>
                      <a:gd name="T6" fmla="*/ 22 w 22"/>
                      <a:gd name="T7" fmla="*/ 5 h 7"/>
                      <a:gd name="T8" fmla="*/ 22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22" y="0"/>
                        </a:moveTo>
                        <a:cubicBezTo>
                          <a:pt x="15" y="1"/>
                          <a:pt x="7" y="2"/>
                          <a:pt x="0" y="3"/>
                        </a:cubicBezTo>
                        <a:cubicBezTo>
                          <a:pt x="0" y="4"/>
                          <a:pt x="0" y="6"/>
                          <a:pt x="0" y="7"/>
                        </a:cubicBezTo>
                        <a:cubicBezTo>
                          <a:pt x="8" y="6"/>
                          <a:pt x="15" y="6"/>
                          <a:pt x="22" y="5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9" name="Freeform 223"/>
                  <p:cNvSpPr>
                    <a:spLocks/>
                  </p:cNvSpPr>
                  <p:nvPr/>
                </p:nvSpPr>
                <p:spPr bwMode="auto">
                  <a:xfrm>
                    <a:off x="7486650" y="2495550"/>
                    <a:ext cx="93663" cy="46037"/>
                  </a:xfrm>
                  <a:custGeom>
                    <a:avLst/>
                    <a:gdLst>
                      <a:gd name="T0" fmla="*/ 1 w 25"/>
                      <a:gd name="T1" fmla="*/ 0 h 12"/>
                      <a:gd name="T2" fmla="*/ 0 w 25"/>
                      <a:gd name="T3" fmla="*/ 4 h 12"/>
                      <a:gd name="T4" fmla="*/ 23 w 25"/>
                      <a:gd name="T5" fmla="*/ 12 h 12"/>
                      <a:gd name="T6" fmla="*/ 25 w 25"/>
                      <a:gd name="T7" fmla="*/ 8 h 12"/>
                      <a:gd name="T8" fmla="*/ 1 w 2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12">
                        <a:moveTo>
                          <a:pt x="1" y="0"/>
                        </a:moveTo>
                        <a:cubicBezTo>
                          <a:pt x="1" y="1"/>
                          <a:pt x="0" y="3"/>
                          <a:pt x="0" y="4"/>
                        </a:cubicBezTo>
                        <a:cubicBezTo>
                          <a:pt x="6" y="6"/>
                          <a:pt x="14" y="9"/>
                          <a:pt x="23" y="12"/>
                        </a:cubicBezTo>
                        <a:cubicBezTo>
                          <a:pt x="24" y="11"/>
                          <a:pt x="24" y="9"/>
                          <a:pt x="25" y="8"/>
                        </a:cubicBezTo>
                        <a:cubicBezTo>
                          <a:pt x="15" y="5"/>
                          <a:pt x="8" y="2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0" name="Freeform 224"/>
                  <p:cNvSpPr>
                    <a:spLocks/>
                  </p:cNvSpPr>
                  <p:nvPr/>
                </p:nvSpPr>
                <p:spPr bwMode="auto">
                  <a:xfrm>
                    <a:off x="7572375" y="2525713"/>
                    <a:ext cx="109538" cy="46037"/>
                  </a:xfrm>
                  <a:custGeom>
                    <a:avLst/>
                    <a:gdLst>
                      <a:gd name="T0" fmla="*/ 2 w 29"/>
                      <a:gd name="T1" fmla="*/ 0 h 12"/>
                      <a:gd name="T2" fmla="*/ 0 w 29"/>
                      <a:gd name="T3" fmla="*/ 4 h 12"/>
                      <a:gd name="T4" fmla="*/ 28 w 29"/>
                      <a:gd name="T5" fmla="*/ 12 h 12"/>
                      <a:gd name="T6" fmla="*/ 29 w 29"/>
                      <a:gd name="T7" fmla="*/ 7 h 12"/>
                      <a:gd name="T8" fmla="*/ 18 w 29"/>
                      <a:gd name="T9" fmla="*/ 5 h 12"/>
                      <a:gd name="T10" fmla="*/ 2 w 29"/>
                      <a:gd name="T1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2">
                        <a:moveTo>
                          <a:pt x="2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8" y="6"/>
                          <a:pt x="18" y="9"/>
                          <a:pt x="28" y="12"/>
                        </a:cubicBezTo>
                        <a:cubicBezTo>
                          <a:pt x="28" y="10"/>
                          <a:pt x="28" y="9"/>
                          <a:pt x="29" y="7"/>
                        </a:cubicBezTo>
                        <a:cubicBezTo>
                          <a:pt x="25" y="7"/>
                          <a:pt x="21" y="6"/>
                          <a:pt x="18" y="5"/>
                        </a:cubicBezTo>
                        <a:cubicBezTo>
                          <a:pt x="12" y="3"/>
                          <a:pt x="7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1" name="Freeform 225"/>
                  <p:cNvSpPr>
                    <a:spLocks/>
                  </p:cNvSpPr>
                  <p:nvPr/>
                </p:nvSpPr>
                <p:spPr bwMode="auto">
                  <a:xfrm>
                    <a:off x="7678738" y="2552700"/>
                    <a:ext cx="130175" cy="44450"/>
                  </a:xfrm>
                  <a:custGeom>
                    <a:avLst/>
                    <a:gdLst>
                      <a:gd name="T0" fmla="*/ 1 w 35"/>
                      <a:gd name="T1" fmla="*/ 0 h 12"/>
                      <a:gd name="T2" fmla="*/ 0 w 35"/>
                      <a:gd name="T3" fmla="*/ 5 h 12"/>
                      <a:gd name="T4" fmla="*/ 35 w 35"/>
                      <a:gd name="T5" fmla="*/ 12 h 12"/>
                      <a:gd name="T6" fmla="*/ 35 w 35"/>
                      <a:gd name="T7" fmla="*/ 8 h 12"/>
                      <a:gd name="T8" fmla="*/ 1 w 3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12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0" y="7"/>
                          <a:pt x="22" y="10"/>
                          <a:pt x="35" y="12"/>
                        </a:cubicBezTo>
                        <a:cubicBezTo>
                          <a:pt x="35" y="11"/>
                          <a:pt x="35" y="9"/>
                          <a:pt x="35" y="8"/>
                        </a:cubicBezTo>
                        <a:cubicBezTo>
                          <a:pt x="23" y="6"/>
                          <a:pt x="11" y="3"/>
                          <a:pt x="1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2" name="Freeform 226"/>
                  <p:cNvSpPr>
                    <a:spLocks/>
                  </p:cNvSpPr>
                  <p:nvPr/>
                </p:nvSpPr>
                <p:spPr bwMode="auto">
                  <a:xfrm>
                    <a:off x="7808913" y="2582863"/>
                    <a:ext cx="109538" cy="33337"/>
                  </a:xfrm>
                  <a:custGeom>
                    <a:avLst/>
                    <a:gdLst>
                      <a:gd name="T0" fmla="*/ 0 w 29"/>
                      <a:gd name="T1" fmla="*/ 0 h 9"/>
                      <a:gd name="T2" fmla="*/ 0 w 29"/>
                      <a:gd name="T3" fmla="*/ 4 h 9"/>
                      <a:gd name="T4" fmla="*/ 28 w 29"/>
                      <a:gd name="T5" fmla="*/ 9 h 9"/>
                      <a:gd name="T6" fmla="*/ 29 w 29"/>
                      <a:gd name="T7" fmla="*/ 4 h 9"/>
                      <a:gd name="T8" fmla="*/ 0 w 29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9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9" y="6"/>
                          <a:pt x="18" y="7"/>
                          <a:pt x="28" y="9"/>
                        </a:cubicBezTo>
                        <a:cubicBezTo>
                          <a:pt x="28" y="7"/>
                          <a:pt x="28" y="6"/>
                          <a:pt x="29" y="4"/>
                        </a:cubicBezTo>
                        <a:cubicBezTo>
                          <a:pt x="19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3" name="Freeform 227"/>
                  <p:cNvSpPr>
                    <a:spLocks/>
                  </p:cNvSpPr>
                  <p:nvPr/>
                </p:nvSpPr>
                <p:spPr bwMode="auto">
                  <a:xfrm>
                    <a:off x="7915275" y="2597150"/>
                    <a:ext cx="330200" cy="30162"/>
                  </a:xfrm>
                  <a:custGeom>
                    <a:avLst/>
                    <a:gdLst>
                      <a:gd name="T0" fmla="*/ 1 w 88"/>
                      <a:gd name="T1" fmla="*/ 0 h 8"/>
                      <a:gd name="T2" fmla="*/ 0 w 88"/>
                      <a:gd name="T3" fmla="*/ 5 h 8"/>
                      <a:gd name="T4" fmla="*/ 56 w 88"/>
                      <a:gd name="T5" fmla="*/ 8 h 8"/>
                      <a:gd name="T6" fmla="*/ 88 w 88"/>
                      <a:gd name="T7" fmla="*/ 7 h 8"/>
                      <a:gd name="T8" fmla="*/ 88 w 88"/>
                      <a:gd name="T9" fmla="*/ 3 h 8"/>
                      <a:gd name="T10" fmla="*/ 56 w 88"/>
                      <a:gd name="T11" fmla="*/ 4 h 8"/>
                      <a:gd name="T12" fmla="*/ 56 w 88"/>
                      <a:gd name="T13" fmla="*/ 4 h 8"/>
                      <a:gd name="T14" fmla="*/ 1 w 88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8" h="8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8" y="7"/>
                          <a:pt x="37" y="8"/>
                          <a:pt x="56" y="8"/>
                        </a:cubicBezTo>
                        <a:cubicBezTo>
                          <a:pt x="67" y="8"/>
                          <a:pt x="77" y="8"/>
                          <a:pt x="88" y="7"/>
                        </a:cubicBezTo>
                        <a:cubicBezTo>
                          <a:pt x="88" y="6"/>
                          <a:pt x="88" y="4"/>
                          <a:pt x="88" y="3"/>
                        </a:cubicBezTo>
                        <a:cubicBezTo>
                          <a:pt x="77" y="4"/>
                          <a:pt x="67" y="4"/>
                          <a:pt x="56" y="4"/>
                        </a:cubicBezTo>
                        <a:cubicBezTo>
                          <a:pt x="56" y="4"/>
                          <a:pt x="56" y="4"/>
                          <a:pt x="56" y="4"/>
                        </a:cubicBezTo>
                        <a:cubicBezTo>
                          <a:pt x="37" y="4"/>
                          <a:pt x="18" y="3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4" name="Freeform 228"/>
                  <p:cNvSpPr>
                    <a:spLocks/>
                  </p:cNvSpPr>
                  <p:nvPr/>
                </p:nvSpPr>
                <p:spPr bwMode="auto">
                  <a:xfrm>
                    <a:off x="8583613" y="2736850"/>
                    <a:ext cx="96838" cy="63500"/>
                  </a:xfrm>
                  <a:custGeom>
                    <a:avLst/>
                    <a:gdLst>
                      <a:gd name="T0" fmla="*/ 26 w 26"/>
                      <a:gd name="T1" fmla="*/ 0 h 17"/>
                      <a:gd name="T2" fmla="*/ 1 w 26"/>
                      <a:gd name="T3" fmla="*/ 11 h 17"/>
                      <a:gd name="T4" fmla="*/ 0 w 26"/>
                      <a:gd name="T5" fmla="*/ 17 h 17"/>
                      <a:gd name="T6" fmla="*/ 25 w 26"/>
                      <a:gd name="T7" fmla="*/ 5 h 17"/>
                      <a:gd name="T8" fmla="*/ 26 w 26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17">
                        <a:moveTo>
                          <a:pt x="26" y="0"/>
                        </a:moveTo>
                        <a:cubicBezTo>
                          <a:pt x="18" y="4"/>
                          <a:pt x="10" y="8"/>
                          <a:pt x="1" y="11"/>
                        </a:cubicBezTo>
                        <a:cubicBezTo>
                          <a:pt x="1" y="13"/>
                          <a:pt x="1" y="15"/>
                          <a:pt x="0" y="17"/>
                        </a:cubicBezTo>
                        <a:cubicBezTo>
                          <a:pt x="9" y="13"/>
                          <a:pt x="17" y="9"/>
                          <a:pt x="25" y="5"/>
                        </a:cubicBezTo>
                        <a:cubicBezTo>
                          <a:pt x="25" y="3"/>
                          <a:pt x="26" y="1"/>
                          <a:pt x="26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5" name="Freeform 229"/>
                  <p:cNvSpPr>
                    <a:spLocks/>
                  </p:cNvSpPr>
                  <p:nvPr/>
                </p:nvSpPr>
                <p:spPr bwMode="auto">
                  <a:xfrm>
                    <a:off x="8451850" y="2778125"/>
                    <a:ext cx="134938" cy="68262"/>
                  </a:xfrm>
                  <a:custGeom>
                    <a:avLst/>
                    <a:gdLst>
                      <a:gd name="T0" fmla="*/ 36 w 36"/>
                      <a:gd name="T1" fmla="*/ 0 h 18"/>
                      <a:gd name="T2" fmla="*/ 1 w 36"/>
                      <a:gd name="T3" fmla="*/ 13 h 18"/>
                      <a:gd name="T4" fmla="*/ 0 w 36"/>
                      <a:gd name="T5" fmla="*/ 18 h 18"/>
                      <a:gd name="T6" fmla="*/ 35 w 36"/>
                      <a:gd name="T7" fmla="*/ 6 h 18"/>
                      <a:gd name="T8" fmla="*/ 36 w 36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" h="18">
                        <a:moveTo>
                          <a:pt x="36" y="0"/>
                        </a:moveTo>
                        <a:cubicBezTo>
                          <a:pt x="25" y="5"/>
                          <a:pt x="13" y="10"/>
                          <a:pt x="1" y="13"/>
                        </a:cubicBezTo>
                        <a:cubicBezTo>
                          <a:pt x="1" y="14"/>
                          <a:pt x="0" y="16"/>
                          <a:pt x="0" y="18"/>
                        </a:cubicBezTo>
                        <a:cubicBezTo>
                          <a:pt x="12" y="14"/>
                          <a:pt x="24" y="10"/>
                          <a:pt x="35" y="6"/>
                        </a:cubicBezTo>
                        <a:cubicBezTo>
                          <a:pt x="36" y="4"/>
                          <a:pt x="36" y="2"/>
                          <a:pt x="3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6" name="Freeform 230"/>
                  <p:cNvSpPr>
                    <a:spLocks/>
                  </p:cNvSpPr>
                  <p:nvPr/>
                </p:nvSpPr>
                <p:spPr bwMode="auto">
                  <a:xfrm>
                    <a:off x="8308975" y="2827338"/>
                    <a:ext cx="146050" cy="49212"/>
                  </a:xfrm>
                  <a:custGeom>
                    <a:avLst/>
                    <a:gdLst>
                      <a:gd name="T0" fmla="*/ 39 w 39"/>
                      <a:gd name="T1" fmla="*/ 0 h 13"/>
                      <a:gd name="T2" fmla="*/ 1 w 39"/>
                      <a:gd name="T3" fmla="*/ 8 h 13"/>
                      <a:gd name="T4" fmla="*/ 0 w 39"/>
                      <a:gd name="T5" fmla="*/ 13 h 13"/>
                      <a:gd name="T6" fmla="*/ 38 w 39"/>
                      <a:gd name="T7" fmla="*/ 5 h 13"/>
                      <a:gd name="T8" fmla="*/ 39 w 39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39" y="0"/>
                        </a:moveTo>
                        <a:cubicBezTo>
                          <a:pt x="27" y="3"/>
                          <a:pt x="14" y="6"/>
                          <a:pt x="1" y="8"/>
                        </a:cubicBezTo>
                        <a:cubicBezTo>
                          <a:pt x="1" y="10"/>
                          <a:pt x="1" y="11"/>
                          <a:pt x="0" y="13"/>
                        </a:cubicBezTo>
                        <a:cubicBezTo>
                          <a:pt x="13" y="11"/>
                          <a:pt x="25" y="8"/>
                          <a:pt x="38" y="5"/>
                        </a:cubicBezTo>
                        <a:cubicBezTo>
                          <a:pt x="38" y="3"/>
                          <a:pt x="39" y="1"/>
                          <a:pt x="39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7" name="Freeform 231"/>
                  <p:cNvSpPr>
                    <a:spLocks/>
                  </p:cNvSpPr>
                  <p:nvPr/>
                </p:nvSpPr>
                <p:spPr bwMode="auto">
                  <a:xfrm>
                    <a:off x="8234363" y="2857500"/>
                    <a:ext cx="79375" cy="25400"/>
                  </a:xfrm>
                  <a:custGeom>
                    <a:avLst/>
                    <a:gdLst>
                      <a:gd name="T0" fmla="*/ 21 w 21"/>
                      <a:gd name="T1" fmla="*/ 0 h 7"/>
                      <a:gd name="T2" fmla="*/ 0 w 21"/>
                      <a:gd name="T3" fmla="*/ 3 h 7"/>
                      <a:gd name="T4" fmla="*/ 0 w 21"/>
                      <a:gd name="T5" fmla="*/ 7 h 7"/>
                      <a:gd name="T6" fmla="*/ 20 w 21"/>
                      <a:gd name="T7" fmla="*/ 5 h 7"/>
                      <a:gd name="T8" fmla="*/ 21 w 21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7">
                        <a:moveTo>
                          <a:pt x="21" y="0"/>
                        </a:moveTo>
                        <a:cubicBezTo>
                          <a:pt x="14" y="1"/>
                          <a:pt x="7" y="2"/>
                          <a:pt x="0" y="3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7" y="6"/>
                          <a:pt x="14" y="6"/>
                          <a:pt x="20" y="5"/>
                        </a:cubicBezTo>
                        <a:cubicBezTo>
                          <a:pt x="21" y="3"/>
                          <a:pt x="21" y="2"/>
                          <a:pt x="21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8" name="Freeform 232"/>
                  <p:cNvSpPr>
                    <a:spLocks/>
                  </p:cNvSpPr>
                  <p:nvPr/>
                </p:nvSpPr>
                <p:spPr bwMode="auto">
                  <a:xfrm>
                    <a:off x="7448550" y="2747963"/>
                    <a:ext cx="109538" cy="52387"/>
                  </a:xfrm>
                  <a:custGeom>
                    <a:avLst/>
                    <a:gdLst>
                      <a:gd name="T0" fmla="*/ 0 w 29"/>
                      <a:gd name="T1" fmla="*/ 0 h 14"/>
                      <a:gd name="T2" fmla="*/ 1 w 29"/>
                      <a:gd name="T3" fmla="*/ 5 h 14"/>
                      <a:gd name="T4" fmla="*/ 29 w 29"/>
                      <a:gd name="T5" fmla="*/ 14 h 14"/>
                      <a:gd name="T6" fmla="*/ 28 w 29"/>
                      <a:gd name="T7" fmla="*/ 9 h 14"/>
                      <a:gd name="T8" fmla="*/ 6 w 29"/>
                      <a:gd name="T9" fmla="*/ 2 h 14"/>
                      <a:gd name="T10" fmla="*/ 0 w 29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4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7" y="7"/>
                          <a:pt x="17" y="11"/>
                          <a:pt x="29" y="14"/>
                        </a:cubicBezTo>
                        <a:cubicBezTo>
                          <a:pt x="28" y="13"/>
                          <a:pt x="28" y="11"/>
                          <a:pt x="28" y="9"/>
                        </a:cubicBezTo>
                        <a:cubicBezTo>
                          <a:pt x="19" y="7"/>
                          <a:pt x="12" y="4"/>
                          <a:pt x="6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9" name="Freeform 233"/>
                  <p:cNvSpPr>
                    <a:spLocks/>
                  </p:cNvSpPr>
                  <p:nvPr/>
                </p:nvSpPr>
                <p:spPr bwMode="auto">
                  <a:xfrm>
                    <a:off x="7554913" y="2781300"/>
                    <a:ext cx="134938" cy="57150"/>
                  </a:xfrm>
                  <a:custGeom>
                    <a:avLst/>
                    <a:gdLst>
                      <a:gd name="T0" fmla="*/ 0 w 36"/>
                      <a:gd name="T1" fmla="*/ 0 h 15"/>
                      <a:gd name="T2" fmla="*/ 1 w 36"/>
                      <a:gd name="T3" fmla="*/ 5 h 15"/>
                      <a:gd name="T4" fmla="*/ 36 w 36"/>
                      <a:gd name="T5" fmla="*/ 15 h 15"/>
                      <a:gd name="T6" fmla="*/ 35 w 36"/>
                      <a:gd name="T7" fmla="*/ 10 h 15"/>
                      <a:gd name="T8" fmla="*/ 18 w 36"/>
                      <a:gd name="T9" fmla="*/ 6 h 15"/>
                      <a:gd name="T10" fmla="*/ 0 w 36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" h="15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1" y="8"/>
                          <a:pt x="23" y="12"/>
                          <a:pt x="36" y="15"/>
                        </a:cubicBezTo>
                        <a:cubicBezTo>
                          <a:pt x="36" y="13"/>
                          <a:pt x="35" y="12"/>
                          <a:pt x="35" y="10"/>
                        </a:cubicBezTo>
                        <a:cubicBezTo>
                          <a:pt x="29" y="9"/>
                          <a:pt x="23" y="7"/>
                          <a:pt x="18" y="6"/>
                        </a:cubicBezTo>
                        <a:cubicBezTo>
                          <a:pt x="11" y="4"/>
                          <a:pt x="5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0" name="Freeform 234"/>
                  <p:cNvSpPr>
                    <a:spLocks/>
                  </p:cNvSpPr>
                  <p:nvPr/>
                </p:nvSpPr>
                <p:spPr bwMode="auto">
                  <a:xfrm>
                    <a:off x="7685088" y="2819400"/>
                    <a:ext cx="139700" cy="46037"/>
                  </a:xfrm>
                  <a:custGeom>
                    <a:avLst/>
                    <a:gdLst>
                      <a:gd name="T0" fmla="*/ 0 w 37"/>
                      <a:gd name="T1" fmla="*/ 0 h 12"/>
                      <a:gd name="T2" fmla="*/ 1 w 37"/>
                      <a:gd name="T3" fmla="*/ 5 h 12"/>
                      <a:gd name="T4" fmla="*/ 37 w 37"/>
                      <a:gd name="T5" fmla="*/ 12 h 12"/>
                      <a:gd name="T6" fmla="*/ 36 w 37"/>
                      <a:gd name="T7" fmla="*/ 7 h 12"/>
                      <a:gd name="T8" fmla="*/ 0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12" y="7"/>
                          <a:pt x="24" y="10"/>
                          <a:pt x="37" y="12"/>
                        </a:cubicBezTo>
                        <a:cubicBezTo>
                          <a:pt x="36" y="11"/>
                          <a:pt x="36" y="9"/>
                          <a:pt x="36" y="7"/>
                        </a:cubicBezTo>
                        <a:cubicBezTo>
                          <a:pt x="23" y="5"/>
                          <a:pt x="11" y="3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1" name="Freeform 235"/>
                  <p:cNvSpPr>
                    <a:spLocks/>
                  </p:cNvSpPr>
                  <p:nvPr/>
                </p:nvSpPr>
                <p:spPr bwMode="auto">
                  <a:xfrm>
                    <a:off x="7821613" y="2846388"/>
                    <a:ext cx="104775" cy="33337"/>
                  </a:xfrm>
                  <a:custGeom>
                    <a:avLst/>
                    <a:gdLst>
                      <a:gd name="T0" fmla="*/ 0 w 28"/>
                      <a:gd name="T1" fmla="*/ 0 h 9"/>
                      <a:gd name="T2" fmla="*/ 1 w 28"/>
                      <a:gd name="T3" fmla="*/ 5 h 9"/>
                      <a:gd name="T4" fmla="*/ 28 w 28"/>
                      <a:gd name="T5" fmla="*/ 9 h 9"/>
                      <a:gd name="T6" fmla="*/ 28 w 28"/>
                      <a:gd name="T7" fmla="*/ 4 h 9"/>
                      <a:gd name="T8" fmla="*/ 0 w 28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0" y="6"/>
                          <a:pt x="19" y="8"/>
                          <a:pt x="28" y="9"/>
                        </a:cubicBezTo>
                        <a:cubicBezTo>
                          <a:pt x="28" y="7"/>
                          <a:pt x="28" y="6"/>
                          <a:pt x="28" y="4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2" name="Freeform 236"/>
                  <p:cNvSpPr>
                    <a:spLocks/>
                  </p:cNvSpPr>
                  <p:nvPr/>
                </p:nvSpPr>
                <p:spPr bwMode="auto">
                  <a:xfrm>
                    <a:off x="7926388" y="2860675"/>
                    <a:ext cx="307975" cy="26987"/>
                  </a:xfrm>
                  <a:custGeom>
                    <a:avLst/>
                    <a:gdLst>
                      <a:gd name="T0" fmla="*/ 0 w 82"/>
                      <a:gd name="T1" fmla="*/ 0 h 7"/>
                      <a:gd name="T2" fmla="*/ 0 w 82"/>
                      <a:gd name="T3" fmla="*/ 5 h 7"/>
                      <a:gd name="T4" fmla="*/ 48 w 82"/>
                      <a:gd name="T5" fmla="*/ 7 h 7"/>
                      <a:gd name="T6" fmla="*/ 82 w 82"/>
                      <a:gd name="T7" fmla="*/ 6 h 7"/>
                      <a:gd name="T8" fmla="*/ 82 w 82"/>
                      <a:gd name="T9" fmla="*/ 2 h 7"/>
                      <a:gd name="T10" fmla="*/ 48 w 82"/>
                      <a:gd name="T11" fmla="*/ 3 h 7"/>
                      <a:gd name="T12" fmla="*/ 48 w 82"/>
                      <a:gd name="T13" fmla="*/ 3 h 7"/>
                      <a:gd name="T14" fmla="*/ 0 w 82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2" h="7">
                        <a:moveTo>
                          <a:pt x="0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6" y="6"/>
                          <a:pt x="32" y="7"/>
                          <a:pt x="48" y="7"/>
                        </a:cubicBezTo>
                        <a:cubicBezTo>
                          <a:pt x="59" y="7"/>
                          <a:pt x="70" y="7"/>
                          <a:pt x="82" y="6"/>
                        </a:cubicBezTo>
                        <a:cubicBezTo>
                          <a:pt x="82" y="4"/>
                          <a:pt x="82" y="3"/>
                          <a:pt x="82" y="2"/>
                        </a:cubicBezTo>
                        <a:cubicBezTo>
                          <a:pt x="71" y="3"/>
                          <a:pt x="59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5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3" name="Freeform 237"/>
                  <p:cNvSpPr>
                    <a:spLocks/>
                  </p:cNvSpPr>
                  <p:nvPr/>
                </p:nvSpPr>
                <p:spPr bwMode="auto">
                  <a:xfrm>
                    <a:off x="8440738" y="3003550"/>
                    <a:ext cx="157163" cy="63500"/>
                  </a:xfrm>
                  <a:custGeom>
                    <a:avLst/>
                    <a:gdLst>
                      <a:gd name="T0" fmla="*/ 42 w 42"/>
                      <a:gd name="T1" fmla="*/ 0 h 17"/>
                      <a:gd name="T2" fmla="*/ 5 w 42"/>
                      <a:gd name="T3" fmla="*/ 11 h 17"/>
                      <a:gd name="T4" fmla="*/ 0 w 42"/>
                      <a:gd name="T5" fmla="*/ 17 h 17"/>
                      <a:gd name="T6" fmla="*/ 36 w 42"/>
                      <a:gd name="T7" fmla="*/ 6 h 17"/>
                      <a:gd name="T8" fmla="*/ 42 w 42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" h="17">
                        <a:moveTo>
                          <a:pt x="42" y="0"/>
                        </a:moveTo>
                        <a:cubicBezTo>
                          <a:pt x="30" y="4"/>
                          <a:pt x="18" y="8"/>
                          <a:pt x="5" y="11"/>
                        </a:cubicBezTo>
                        <a:cubicBezTo>
                          <a:pt x="3" y="13"/>
                          <a:pt x="2" y="15"/>
                          <a:pt x="0" y="17"/>
                        </a:cubicBezTo>
                        <a:cubicBezTo>
                          <a:pt x="12" y="14"/>
                          <a:pt x="24" y="11"/>
                          <a:pt x="36" y="6"/>
                        </a:cubicBezTo>
                        <a:cubicBezTo>
                          <a:pt x="38" y="4"/>
                          <a:pt x="40" y="2"/>
                          <a:pt x="42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4" name="Freeform 238"/>
                  <p:cNvSpPr>
                    <a:spLocks/>
                  </p:cNvSpPr>
                  <p:nvPr/>
                </p:nvSpPr>
                <p:spPr bwMode="auto">
                  <a:xfrm>
                    <a:off x="8278813" y="3044825"/>
                    <a:ext cx="180975" cy="46037"/>
                  </a:xfrm>
                  <a:custGeom>
                    <a:avLst/>
                    <a:gdLst>
                      <a:gd name="T0" fmla="*/ 48 w 48"/>
                      <a:gd name="T1" fmla="*/ 0 h 12"/>
                      <a:gd name="T2" fmla="*/ 7 w 48"/>
                      <a:gd name="T3" fmla="*/ 7 h 12"/>
                      <a:gd name="T4" fmla="*/ 0 w 48"/>
                      <a:gd name="T5" fmla="*/ 12 h 12"/>
                      <a:gd name="T6" fmla="*/ 43 w 48"/>
                      <a:gd name="T7" fmla="*/ 6 h 12"/>
                      <a:gd name="T8" fmla="*/ 48 w 48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" h="12">
                        <a:moveTo>
                          <a:pt x="48" y="0"/>
                        </a:moveTo>
                        <a:cubicBezTo>
                          <a:pt x="34" y="3"/>
                          <a:pt x="21" y="6"/>
                          <a:pt x="7" y="7"/>
                        </a:cubicBezTo>
                        <a:cubicBezTo>
                          <a:pt x="5" y="9"/>
                          <a:pt x="3" y="10"/>
                          <a:pt x="0" y="12"/>
                        </a:cubicBezTo>
                        <a:cubicBezTo>
                          <a:pt x="14" y="11"/>
                          <a:pt x="29" y="9"/>
                          <a:pt x="43" y="6"/>
                        </a:cubicBezTo>
                        <a:cubicBezTo>
                          <a:pt x="45" y="4"/>
                          <a:pt x="46" y="2"/>
                          <a:pt x="4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5" name="Freeform 239"/>
                  <p:cNvSpPr>
                    <a:spLocks/>
                  </p:cNvSpPr>
                  <p:nvPr/>
                </p:nvSpPr>
                <p:spPr bwMode="auto">
                  <a:xfrm>
                    <a:off x="8212138" y="3071813"/>
                    <a:ext cx="93663" cy="22225"/>
                  </a:xfrm>
                  <a:custGeom>
                    <a:avLst/>
                    <a:gdLst>
                      <a:gd name="T0" fmla="*/ 25 w 25"/>
                      <a:gd name="T1" fmla="*/ 0 h 6"/>
                      <a:gd name="T2" fmla="*/ 4 w 25"/>
                      <a:gd name="T3" fmla="*/ 2 h 6"/>
                      <a:gd name="T4" fmla="*/ 0 w 25"/>
                      <a:gd name="T5" fmla="*/ 6 h 6"/>
                      <a:gd name="T6" fmla="*/ 18 w 25"/>
                      <a:gd name="T7" fmla="*/ 5 h 6"/>
                      <a:gd name="T8" fmla="*/ 25 w 25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6">
                        <a:moveTo>
                          <a:pt x="25" y="0"/>
                        </a:moveTo>
                        <a:cubicBezTo>
                          <a:pt x="18" y="1"/>
                          <a:pt x="11" y="1"/>
                          <a:pt x="4" y="2"/>
                        </a:cubicBezTo>
                        <a:cubicBezTo>
                          <a:pt x="2" y="3"/>
                          <a:pt x="1" y="5"/>
                          <a:pt x="0" y="6"/>
                        </a:cubicBezTo>
                        <a:cubicBezTo>
                          <a:pt x="6" y="6"/>
                          <a:pt x="12" y="6"/>
                          <a:pt x="18" y="5"/>
                        </a:cubicBezTo>
                        <a:cubicBezTo>
                          <a:pt x="21" y="3"/>
                          <a:pt x="23" y="2"/>
                          <a:pt x="25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6" name="Freeform 240"/>
                  <p:cNvSpPr>
                    <a:spLocks/>
                  </p:cNvSpPr>
                  <p:nvPr/>
                </p:nvSpPr>
                <p:spPr bwMode="auto">
                  <a:xfrm>
                    <a:off x="8174038" y="3079750"/>
                    <a:ext cx="52388" cy="14287"/>
                  </a:xfrm>
                  <a:custGeom>
                    <a:avLst/>
                    <a:gdLst>
                      <a:gd name="T0" fmla="*/ 14 w 14"/>
                      <a:gd name="T1" fmla="*/ 0 h 4"/>
                      <a:gd name="T2" fmla="*/ 2 w 14"/>
                      <a:gd name="T3" fmla="*/ 0 h 4"/>
                      <a:gd name="T4" fmla="*/ 0 w 14"/>
                      <a:gd name="T5" fmla="*/ 4 h 4"/>
                      <a:gd name="T6" fmla="*/ 10 w 14"/>
                      <a:gd name="T7" fmla="*/ 4 h 4"/>
                      <a:gd name="T8" fmla="*/ 14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4" y="0"/>
                        </a:moveTo>
                        <a:cubicBezTo>
                          <a:pt x="10" y="0"/>
                          <a:pt x="6" y="0"/>
                          <a:pt x="2" y="0"/>
                        </a:cubicBezTo>
                        <a:cubicBezTo>
                          <a:pt x="1" y="2"/>
                          <a:pt x="1" y="3"/>
                          <a:pt x="0" y="4"/>
                        </a:cubicBezTo>
                        <a:cubicBezTo>
                          <a:pt x="3" y="4"/>
                          <a:pt x="7" y="4"/>
                          <a:pt x="10" y="4"/>
                        </a:cubicBezTo>
                        <a:cubicBezTo>
                          <a:pt x="11" y="3"/>
                          <a:pt x="12" y="1"/>
                          <a:pt x="14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7" name="Freeform 241"/>
                  <p:cNvSpPr>
                    <a:spLocks/>
                  </p:cNvSpPr>
                  <p:nvPr/>
                </p:nvSpPr>
                <p:spPr bwMode="auto">
                  <a:xfrm>
                    <a:off x="7550150" y="2973388"/>
                    <a:ext cx="112713" cy="52387"/>
                  </a:xfrm>
                  <a:custGeom>
                    <a:avLst/>
                    <a:gdLst>
                      <a:gd name="T0" fmla="*/ 0 w 30"/>
                      <a:gd name="T1" fmla="*/ 0 h 14"/>
                      <a:gd name="T2" fmla="*/ 6 w 30"/>
                      <a:gd name="T3" fmla="*/ 7 h 14"/>
                      <a:gd name="T4" fmla="*/ 30 w 30"/>
                      <a:gd name="T5" fmla="*/ 14 h 14"/>
                      <a:gd name="T6" fmla="*/ 26 w 30"/>
                      <a:gd name="T7" fmla="*/ 8 h 14"/>
                      <a:gd name="T8" fmla="*/ 0 w 30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14">
                        <a:moveTo>
                          <a:pt x="0" y="0"/>
                        </a:moveTo>
                        <a:cubicBezTo>
                          <a:pt x="2" y="2"/>
                          <a:pt x="4" y="5"/>
                          <a:pt x="6" y="7"/>
                        </a:cubicBezTo>
                        <a:cubicBezTo>
                          <a:pt x="13" y="9"/>
                          <a:pt x="21" y="11"/>
                          <a:pt x="30" y="14"/>
                        </a:cubicBezTo>
                        <a:cubicBezTo>
                          <a:pt x="29" y="12"/>
                          <a:pt x="27" y="10"/>
                          <a:pt x="26" y="8"/>
                        </a:cubicBezTo>
                        <a:cubicBezTo>
                          <a:pt x="16" y="5"/>
                          <a:pt x="7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8" name="Freeform 242"/>
                  <p:cNvSpPr>
                    <a:spLocks/>
                  </p:cNvSpPr>
                  <p:nvPr/>
                </p:nvSpPr>
                <p:spPr bwMode="auto">
                  <a:xfrm>
                    <a:off x="7648575" y="3003550"/>
                    <a:ext cx="179388" cy="60325"/>
                  </a:xfrm>
                  <a:custGeom>
                    <a:avLst/>
                    <a:gdLst>
                      <a:gd name="T0" fmla="*/ 0 w 48"/>
                      <a:gd name="T1" fmla="*/ 0 h 16"/>
                      <a:gd name="T2" fmla="*/ 4 w 48"/>
                      <a:gd name="T3" fmla="*/ 6 h 16"/>
                      <a:gd name="T4" fmla="*/ 48 w 48"/>
                      <a:gd name="T5" fmla="*/ 16 h 16"/>
                      <a:gd name="T6" fmla="*/ 43 w 48"/>
                      <a:gd name="T7" fmla="*/ 11 h 16"/>
                      <a:gd name="T8" fmla="*/ 5 w 48"/>
                      <a:gd name="T9" fmla="*/ 2 h 16"/>
                      <a:gd name="T10" fmla="*/ 0 w 48"/>
                      <a:gd name="T1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16">
                        <a:moveTo>
                          <a:pt x="0" y="0"/>
                        </a:moveTo>
                        <a:cubicBezTo>
                          <a:pt x="1" y="2"/>
                          <a:pt x="3" y="4"/>
                          <a:pt x="4" y="6"/>
                        </a:cubicBezTo>
                        <a:cubicBezTo>
                          <a:pt x="17" y="9"/>
                          <a:pt x="32" y="13"/>
                          <a:pt x="48" y="16"/>
                        </a:cubicBezTo>
                        <a:cubicBezTo>
                          <a:pt x="46" y="14"/>
                          <a:pt x="44" y="12"/>
                          <a:pt x="43" y="11"/>
                        </a:cubicBezTo>
                        <a:cubicBezTo>
                          <a:pt x="29" y="8"/>
                          <a:pt x="17" y="5"/>
                          <a:pt x="5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9" name="Freeform 243"/>
                  <p:cNvSpPr>
                    <a:spLocks/>
                  </p:cNvSpPr>
                  <p:nvPr/>
                </p:nvSpPr>
                <p:spPr bwMode="auto">
                  <a:xfrm>
                    <a:off x="7808913" y="3044825"/>
                    <a:ext cx="101600" cy="34925"/>
                  </a:xfrm>
                  <a:custGeom>
                    <a:avLst/>
                    <a:gdLst>
                      <a:gd name="T0" fmla="*/ 0 w 27"/>
                      <a:gd name="T1" fmla="*/ 0 h 9"/>
                      <a:gd name="T2" fmla="*/ 5 w 27"/>
                      <a:gd name="T3" fmla="*/ 5 h 9"/>
                      <a:gd name="T4" fmla="*/ 27 w 27"/>
                      <a:gd name="T5" fmla="*/ 9 h 9"/>
                      <a:gd name="T6" fmla="*/ 24 w 27"/>
                      <a:gd name="T7" fmla="*/ 4 h 9"/>
                      <a:gd name="T8" fmla="*/ 0 w 27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9">
                        <a:moveTo>
                          <a:pt x="0" y="0"/>
                        </a:moveTo>
                        <a:cubicBezTo>
                          <a:pt x="1" y="1"/>
                          <a:pt x="3" y="3"/>
                          <a:pt x="5" y="5"/>
                        </a:cubicBezTo>
                        <a:cubicBezTo>
                          <a:pt x="12" y="6"/>
                          <a:pt x="20" y="8"/>
                          <a:pt x="27" y="9"/>
                        </a:cubicBezTo>
                        <a:cubicBezTo>
                          <a:pt x="26" y="7"/>
                          <a:pt x="25" y="5"/>
                          <a:pt x="24" y="4"/>
                        </a:cubicBezTo>
                        <a:cubicBezTo>
                          <a:pt x="15" y="3"/>
                          <a:pt x="7" y="1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0" name="Freeform 244"/>
                  <p:cNvSpPr>
                    <a:spLocks/>
                  </p:cNvSpPr>
                  <p:nvPr/>
                </p:nvSpPr>
                <p:spPr bwMode="auto">
                  <a:xfrm>
                    <a:off x="7899400" y="3060700"/>
                    <a:ext cx="82550" cy="25400"/>
                  </a:xfrm>
                  <a:custGeom>
                    <a:avLst/>
                    <a:gdLst>
                      <a:gd name="T0" fmla="*/ 0 w 22"/>
                      <a:gd name="T1" fmla="*/ 0 h 7"/>
                      <a:gd name="T2" fmla="*/ 3 w 22"/>
                      <a:gd name="T3" fmla="*/ 5 h 7"/>
                      <a:gd name="T4" fmla="*/ 22 w 22"/>
                      <a:gd name="T5" fmla="*/ 7 h 7"/>
                      <a:gd name="T6" fmla="*/ 20 w 22"/>
                      <a:gd name="T7" fmla="*/ 2 h 7"/>
                      <a:gd name="T8" fmla="*/ 0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0" y="0"/>
                        </a:moveTo>
                        <a:cubicBezTo>
                          <a:pt x="1" y="1"/>
                          <a:pt x="2" y="3"/>
                          <a:pt x="3" y="5"/>
                        </a:cubicBezTo>
                        <a:cubicBezTo>
                          <a:pt x="9" y="6"/>
                          <a:pt x="16" y="6"/>
                          <a:pt x="22" y="7"/>
                        </a:cubicBezTo>
                        <a:cubicBezTo>
                          <a:pt x="22" y="6"/>
                          <a:pt x="21" y="4"/>
                          <a:pt x="20" y="2"/>
                        </a:cubicBezTo>
                        <a:cubicBezTo>
                          <a:pt x="13" y="2"/>
                          <a:pt x="6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1" name="Freeform 245"/>
                  <p:cNvSpPr>
                    <a:spLocks/>
                  </p:cNvSpPr>
                  <p:nvPr/>
                </p:nvSpPr>
                <p:spPr bwMode="auto">
                  <a:xfrm>
                    <a:off x="7975600" y="3067050"/>
                    <a:ext cx="206375" cy="26987"/>
                  </a:xfrm>
                  <a:custGeom>
                    <a:avLst/>
                    <a:gdLst>
                      <a:gd name="T0" fmla="*/ 0 w 55"/>
                      <a:gd name="T1" fmla="*/ 0 h 7"/>
                      <a:gd name="T2" fmla="*/ 2 w 55"/>
                      <a:gd name="T3" fmla="*/ 5 h 7"/>
                      <a:gd name="T4" fmla="*/ 48 w 55"/>
                      <a:gd name="T5" fmla="*/ 7 h 7"/>
                      <a:gd name="T6" fmla="*/ 53 w 55"/>
                      <a:gd name="T7" fmla="*/ 7 h 7"/>
                      <a:gd name="T8" fmla="*/ 55 w 55"/>
                      <a:gd name="T9" fmla="*/ 3 h 7"/>
                      <a:gd name="T10" fmla="*/ 48 w 55"/>
                      <a:gd name="T11" fmla="*/ 3 h 7"/>
                      <a:gd name="T12" fmla="*/ 48 w 55"/>
                      <a:gd name="T13" fmla="*/ 3 h 7"/>
                      <a:gd name="T14" fmla="*/ 0 w 55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7">
                        <a:moveTo>
                          <a:pt x="0" y="0"/>
                        </a:move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7" y="7"/>
                          <a:pt x="32" y="7"/>
                          <a:pt x="48" y="7"/>
                        </a:cubicBezTo>
                        <a:cubicBezTo>
                          <a:pt x="50" y="7"/>
                          <a:pt x="51" y="7"/>
                          <a:pt x="53" y="7"/>
                        </a:cubicBezTo>
                        <a:cubicBezTo>
                          <a:pt x="54" y="6"/>
                          <a:pt x="54" y="5"/>
                          <a:pt x="55" y="3"/>
                        </a:cubicBezTo>
                        <a:cubicBezTo>
                          <a:pt x="53" y="3"/>
                          <a:pt x="50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6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2" name="Freeform 247"/>
                  <p:cNvSpPr>
                    <a:spLocks/>
                  </p:cNvSpPr>
                  <p:nvPr/>
                </p:nvSpPr>
                <p:spPr bwMode="auto">
                  <a:xfrm>
                    <a:off x="8034338" y="3651250"/>
                    <a:ext cx="98425" cy="96837"/>
                  </a:xfrm>
                  <a:custGeom>
                    <a:avLst/>
                    <a:gdLst>
                      <a:gd name="T0" fmla="*/ 24 w 26"/>
                      <a:gd name="T1" fmla="*/ 17 h 26"/>
                      <a:gd name="T2" fmla="*/ 9 w 26"/>
                      <a:gd name="T3" fmla="*/ 24 h 26"/>
                      <a:gd name="T4" fmla="*/ 2 w 26"/>
                      <a:gd name="T5" fmla="*/ 9 h 26"/>
                      <a:gd name="T6" fmla="*/ 17 w 26"/>
                      <a:gd name="T7" fmla="*/ 2 h 26"/>
                      <a:gd name="T8" fmla="*/ 24 w 26"/>
                      <a:gd name="T9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26">
                        <a:moveTo>
                          <a:pt x="24" y="17"/>
                        </a:moveTo>
                        <a:cubicBezTo>
                          <a:pt x="22" y="23"/>
                          <a:pt x="15" y="26"/>
                          <a:pt x="9" y="24"/>
                        </a:cubicBezTo>
                        <a:cubicBezTo>
                          <a:pt x="3" y="22"/>
                          <a:pt x="0" y="15"/>
                          <a:pt x="2" y="9"/>
                        </a:cubicBezTo>
                        <a:cubicBezTo>
                          <a:pt x="4" y="3"/>
                          <a:pt x="11" y="0"/>
                          <a:pt x="17" y="2"/>
                        </a:cubicBezTo>
                        <a:cubicBezTo>
                          <a:pt x="22" y="4"/>
                          <a:pt x="26" y="11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386" name="组合 385"/>
              <p:cNvGrpSpPr/>
              <p:nvPr/>
            </p:nvGrpSpPr>
            <p:grpSpPr>
              <a:xfrm>
                <a:off x="9690859" y="35962"/>
                <a:ext cx="1187450" cy="1879599"/>
                <a:chOff x="6156325" y="319088"/>
                <a:chExt cx="1187450" cy="1879599"/>
              </a:xfrm>
            </p:grpSpPr>
            <p:sp>
              <p:nvSpPr>
                <p:cNvPr id="404" name="Freeform 248"/>
                <p:cNvSpPr>
                  <a:spLocks/>
                </p:cNvSpPr>
                <p:nvPr/>
              </p:nvSpPr>
              <p:spPr bwMode="auto">
                <a:xfrm>
                  <a:off x="6731000" y="319088"/>
                  <a:ext cx="52388" cy="1854200"/>
                </a:xfrm>
                <a:custGeom>
                  <a:avLst/>
                  <a:gdLst>
                    <a:gd name="T0" fmla="*/ 14 w 14"/>
                    <a:gd name="T1" fmla="*/ 487 h 493"/>
                    <a:gd name="T2" fmla="*/ 13 w 14"/>
                    <a:gd name="T3" fmla="*/ 6 h 493"/>
                    <a:gd name="T4" fmla="*/ 6 w 14"/>
                    <a:gd name="T5" fmla="*/ 0 h 493"/>
                    <a:gd name="T6" fmla="*/ 0 w 14"/>
                    <a:gd name="T7" fmla="*/ 6 h 493"/>
                    <a:gd name="T8" fmla="*/ 2 w 14"/>
                    <a:gd name="T9" fmla="*/ 487 h 493"/>
                    <a:gd name="T10" fmla="*/ 8 w 14"/>
                    <a:gd name="T11" fmla="*/ 493 h 493"/>
                    <a:gd name="T12" fmla="*/ 14 w 14"/>
                    <a:gd name="T13" fmla="*/ 487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93">
                      <a:moveTo>
                        <a:pt x="14" y="487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2" y="487"/>
                        <a:pt x="2" y="487"/>
                        <a:pt x="2" y="487"/>
                      </a:cubicBezTo>
                      <a:cubicBezTo>
                        <a:pt x="2" y="491"/>
                        <a:pt x="4" y="493"/>
                        <a:pt x="8" y="493"/>
                      </a:cubicBezTo>
                      <a:cubicBezTo>
                        <a:pt x="11" y="493"/>
                        <a:pt x="14" y="490"/>
                        <a:pt x="14" y="487"/>
                      </a:cubicBezTo>
                    </a:path>
                  </a:pathLst>
                </a:custGeom>
                <a:solidFill>
                  <a:srgbClr val="F4A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5" name="Freeform 249"/>
                <p:cNvSpPr>
                  <a:spLocks/>
                </p:cNvSpPr>
                <p:nvPr/>
              </p:nvSpPr>
              <p:spPr bwMode="auto">
                <a:xfrm>
                  <a:off x="6502400" y="563563"/>
                  <a:ext cx="519113" cy="161925"/>
                </a:xfrm>
                <a:custGeom>
                  <a:avLst/>
                  <a:gdLst>
                    <a:gd name="T0" fmla="*/ 116 w 138"/>
                    <a:gd name="T1" fmla="*/ 43 h 43"/>
                    <a:gd name="T2" fmla="*/ 22 w 138"/>
                    <a:gd name="T3" fmla="*/ 43 h 43"/>
                    <a:gd name="T4" fmla="*/ 0 w 138"/>
                    <a:gd name="T5" fmla="*/ 22 h 43"/>
                    <a:gd name="T6" fmla="*/ 22 w 138"/>
                    <a:gd name="T7" fmla="*/ 0 h 43"/>
                    <a:gd name="T8" fmla="*/ 116 w 138"/>
                    <a:gd name="T9" fmla="*/ 0 h 43"/>
                    <a:gd name="T10" fmla="*/ 138 w 138"/>
                    <a:gd name="T11" fmla="*/ 22 h 43"/>
                    <a:gd name="T12" fmla="*/ 116 w 138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43">
                      <a:moveTo>
                        <a:pt x="116" y="43"/>
                      </a:move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10" y="43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8" y="0"/>
                        <a:pt x="138" y="10"/>
                        <a:pt x="138" y="22"/>
                      </a:cubicBezTo>
                      <a:cubicBezTo>
                        <a:pt x="138" y="34"/>
                        <a:pt x="128" y="43"/>
                        <a:pt x="116" y="43"/>
                      </a:cubicBezTo>
                      <a:close/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6" name="Freeform 250"/>
                <p:cNvSpPr>
                  <a:spLocks/>
                </p:cNvSpPr>
                <p:nvPr/>
              </p:nvSpPr>
              <p:spPr bwMode="auto">
                <a:xfrm>
                  <a:off x="6600825" y="1620838"/>
                  <a:ext cx="307975" cy="217487"/>
                </a:xfrm>
                <a:custGeom>
                  <a:avLst/>
                  <a:gdLst>
                    <a:gd name="T0" fmla="*/ 54 w 82"/>
                    <a:gd name="T1" fmla="*/ 58 h 58"/>
                    <a:gd name="T2" fmla="*/ 28 w 82"/>
                    <a:gd name="T3" fmla="*/ 58 h 58"/>
                    <a:gd name="T4" fmla="*/ 0 w 82"/>
                    <a:gd name="T5" fmla="*/ 30 h 58"/>
                    <a:gd name="T6" fmla="*/ 0 w 82"/>
                    <a:gd name="T7" fmla="*/ 28 h 58"/>
                    <a:gd name="T8" fmla="*/ 28 w 82"/>
                    <a:gd name="T9" fmla="*/ 0 h 58"/>
                    <a:gd name="T10" fmla="*/ 54 w 82"/>
                    <a:gd name="T11" fmla="*/ 0 h 58"/>
                    <a:gd name="T12" fmla="*/ 82 w 82"/>
                    <a:gd name="T13" fmla="*/ 28 h 58"/>
                    <a:gd name="T14" fmla="*/ 82 w 82"/>
                    <a:gd name="T15" fmla="*/ 30 h 58"/>
                    <a:gd name="T16" fmla="*/ 54 w 82"/>
                    <a:gd name="T17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58">
                      <a:moveTo>
                        <a:pt x="54" y="58"/>
                      </a:move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13" y="58"/>
                        <a:pt x="0" y="46"/>
                        <a:pt x="0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2"/>
                        <a:pt x="13" y="0"/>
                        <a:pt x="28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69" y="0"/>
                        <a:pt x="82" y="12"/>
                        <a:pt x="82" y="28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46"/>
                        <a:pt x="69" y="58"/>
                        <a:pt x="54" y="58"/>
                      </a:cubicBezTo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7" name="Freeform 251"/>
                <p:cNvSpPr>
                  <a:spLocks/>
                </p:cNvSpPr>
                <p:nvPr/>
              </p:nvSpPr>
              <p:spPr bwMode="auto">
                <a:xfrm>
                  <a:off x="6156325" y="646113"/>
                  <a:ext cx="1187450" cy="1082675"/>
                </a:xfrm>
                <a:custGeom>
                  <a:avLst/>
                  <a:gdLst>
                    <a:gd name="T0" fmla="*/ 316 w 316"/>
                    <a:gd name="T1" fmla="*/ 158 h 288"/>
                    <a:gd name="T2" fmla="*/ 159 w 316"/>
                    <a:gd name="T3" fmla="*/ 288 h 288"/>
                    <a:gd name="T4" fmla="*/ 0 w 316"/>
                    <a:gd name="T5" fmla="*/ 158 h 288"/>
                    <a:gd name="T6" fmla="*/ 162 w 316"/>
                    <a:gd name="T7" fmla="*/ 0 h 288"/>
                    <a:gd name="T8" fmla="*/ 316 w 316"/>
                    <a:gd name="T9" fmla="*/ 15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88">
                      <a:moveTo>
                        <a:pt x="316" y="158"/>
                      </a:moveTo>
                      <a:cubicBezTo>
                        <a:pt x="316" y="249"/>
                        <a:pt x="247" y="288"/>
                        <a:pt x="159" y="288"/>
                      </a:cubicBezTo>
                      <a:cubicBezTo>
                        <a:pt x="72" y="288"/>
                        <a:pt x="0" y="249"/>
                        <a:pt x="0" y="158"/>
                      </a:cubicBezTo>
                      <a:cubicBezTo>
                        <a:pt x="0" y="67"/>
                        <a:pt x="75" y="0"/>
                        <a:pt x="162" y="0"/>
                      </a:cubicBezTo>
                      <a:cubicBezTo>
                        <a:pt x="250" y="0"/>
                        <a:pt x="316" y="67"/>
                        <a:pt x="316" y="158"/>
                      </a:cubicBezTo>
                    </a:path>
                  </a:pathLst>
                </a:cu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8" name="Oval 252"/>
                <p:cNvSpPr>
                  <a:spLocks noChangeArrowheads="1"/>
                </p:cNvSpPr>
                <p:nvPr/>
              </p:nvSpPr>
              <p:spPr bwMode="auto">
                <a:xfrm>
                  <a:off x="6269038" y="612775"/>
                  <a:ext cx="947738" cy="12858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9" name="Oval 253"/>
                <p:cNvSpPr>
                  <a:spLocks noChangeArrowheads="1"/>
                </p:cNvSpPr>
                <p:nvPr/>
              </p:nvSpPr>
              <p:spPr bwMode="auto">
                <a:xfrm>
                  <a:off x="6442075" y="646113"/>
                  <a:ext cx="646113" cy="1181100"/>
                </a:xfrm>
                <a:prstGeom prst="ellipse">
                  <a:avLst/>
                </a:pr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0" name="Freeform 254"/>
                <p:cNvSpPr>
                  <a:spLocks/>
                </p:cNvSpPr>
                <p:nvPr/>
              </p:nvSpPr>
              <p:spPr bwMode="auto">
                <a:xfrm>
                  <a:off x="7088188" y="796925"/>
                  <a:ext cx="79375" cy="26987"/>
                </a:xfrm>
                <a:custGeom>
                  <a:avLst/>
                  <a:gdLst>
                    <a:gd name="T0" fmla="*/ 19 w 21"/>
                    <a:gd name="T1" fmla="*/ 0 h 7"/>
                    <a:gd name="T2" fmla="*/ 0 w 21"/>
                    <a:gd name="T3" fmla="*/ 5 h 7"/>
                    <a:gd name="T4" fmla="*/ 2 w 21"/>
                    <a:gd name="T5" fmla="*/ 7 h 7"/>
                    <a:gd name="T6" fmla="*/ 21 w 21"/>
                    <a:gd name="T7" fmla="*/ 2 h 7"/>
                    <a:gd name="T8" fmla="*/ 19 w 21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">
                      <a:moveTo>
                        <a:pt x="19" y="0"/>
                      </a:moveTo>
                      <a:cubicBezTo>
                        <a:pt x="12" y="1"/>
                        <a:pt x="6" y="3"/>
                        <a:pt x="0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8" y="6"/>
                        <a:pt x="15" y="4"/>
                        <a:pt x="21" y="2"/>
                      </a:cubicBezTo>
                      <a:cubicBezTo>
                        <a:pt x="20" y="1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1" name="Freeform 255"/>
                <p:cNvSpPr>
                  <a:spLocks/>
                </p:cNvSpPr>
                <p:nvPr/>
              </p:nvSpPr>
              <p:spPr bwMode="auto">
                <a:xfrm>
                  <a:off x="7002463" y="815975"/>
                  <a:ext cx="93663" cy="26987"/>
                </a:xfrm>
                <a:custGeom>
                  <a:avLst/>
                  <a:gdLst>
                    <a:gd name="T0" fmla="*/ 23 w 25"/>
                    <a:gd name="T1" fmla="*/ 0 h 7"/>
                    <a:gd name="T2" fmla="*/ 0 w 25"/>
                    <a:gd name="T3" fmla="*/ 4 h 7"/>
                    <a:gd name="T4" fmla="*/ 1 w 25"/>
                    <a:gd name="T5" fmla="*/ 7 h 7"/>
                    <a:gd name="T6" fmla="*/ 25 w 25"/>
                    <a:gd name="T7" fmla="*/ 2 h 7"/>
                    <a:gd name="T8" fmla="*/ 23 w 2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">
                      <a:moveTo>
                        <a:pt x="23" y="0"/>
                      </a:moveTo>
                      <a:cubicBezTo>
                        <a:pt x="15" y="2"/>
                        <a:pt x="8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9" y="6"/>
                        <a:pt x="17" y="4"/>
                        <a:pt x="25" y="2"/>
                      </a:cubicBezTo>
                      <a:cubicBezTo>
                        <a:pt x="24" y="1"/>
                        <a:pt x="24" y="1"/>
                        <a:pt x="23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2" name="Freeform 256"/>
                <p:cNvSpPr>
                  <a:spLocks/>
                </p:cNvSpPr>
                <p:nvPr/>
              </p:nvSpPr>
              <p:spPr bwMode="auto">
                <a:xfrm>
                  <a:off x="6326188" y="815975"/>
                  <a:ext cx="63500" cy="19050"/>
                </a:xfrm>
                <a:custGeom>
                  <a:avLst/>
                  <a:gdLst>
                    <a:gd name="T0" fmla="*/ 3 w 17"/>
                    <a:gd name="T1" fmla="*/ 0 h 5"/>
                    <a:gd name="T2" fmla="*/ 0 w 17"/>
                    <a:gd name="T3" fmla="*/ 3 h 5"/>
                    <a:gd name="T4" fmla="*/ 15 w 17"/>
                    <a:gd name="T5" fmla="*/ 5 h 5"/>
                    <a:gd name="T6" fmla="*/ 17 w 17"/>
                    <a:gd name="T7" fmla="*/ 3 h 5"/>
                    <a:gd name="T8" fmla="*/ 3 w 1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5" y="4"/>
                        <a:pt x="10" y="5"/>
                        <a:pt x="15" y="5"/>
                      </a:cubicBezTo>
                      <a:cubicBezTo>
                        <a:pt x="16" y="5"/>
                        <a:pt x="16" y="4"/>
                        <a:pt x="17" y="3"/>
                      </a:cubicBezTo>
                      <a:cubicBezTo>
                        <a:pt x="12" y="2"/>
                        <a:pt x="7" y="1"/>
                        <a:pt x="3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3" name="Freeform 257"/>
                <p:cNvSpPr>
                  <a:spLocks/>
                </p:cNvSpPr>
                <p:nvPr/>
              </p:nvSpPr>
              <p:spPr bwMode="auto">
                <a:xfrm>
                  <a:off x="6381750" y="827088"/>
                  <a:ext cx="142875" cy="26987"/>
                </a:xfrm>
                <a:custGeom>
                  <a:avLst/>
                  <a:gdLst>
                    <a:gd name="T0" fmla="*/ 2 w 38"/>
                    <a:gd name="T1" fmla="*/ 0 h 7"/>
                    <a:gd name="T2" fmla="*/ 0 w 38"/>
                    <a:gd name="T3" fmla="*/ 2 h 7"/>
                    <a:gd name="T4" fmla="*/ 37 w 38"/>
                    <a:gd name="T5" fmla="*/ 7 h 7"/>
                    <a:gd name="T6" fmla="*/ 38 w 38"/>
                    <a:gd name="T7" fmla="*/ 4 h 7"/>
                    <a:gd name="T8" fmla="*/ 2 w 38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7">
                      <a:moveTo>
                        <a:pt x="2" y="0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1" y="4"/>
                        <a:pt x="24" y="6"/>
                        <a:pt x="37" y="7"/>
                      </a:cubicBezTo>
                      <a:cubicBezTo>
                        <a:pt x="37" y="6"/>
                        <a:pt x="38" y="5"/>
                        <a:pt x="38" y="4"/>
                      </a:cubicBezTo>
                      <a:cubicBezTo>
                        <a:pt x="25" y="3"/>
                        <a:pt x="13" y="1"/>
                        <a:pt x="2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4" name="Freeform 258"/>
                <p:cNvSpPr>
                  <a:spLocks/>
                </p:cNvSpPr>
                <p:nvPr/>
              </p:nvSpPr>
              <p:spPr bwMode="auto">
                <a:xfrm>
                  <a:off x="6521450" y="830263"/>
                  <a:ext cx="484188" cy="34925"/>
                </a:xfrm>
                <a:custGeom>
                  <a:avLst/>
                  <a:gdLst>
                    <a:gd name="T0" fmla="*/ 128 w 129"/>
                    <a:gd name="T1" fmla="*/ 0 h 9"/>
                    <a:gd name="T2" fmla="*/ 56 w 129"/>
                    <a:gd name="T3" fmla="*/ 6 h 9"/>
                    <a:gd name="T4" fmla="*/ 56 w 129"/>
                    <a:gd name="T5" fmla="*/ 6 h 9"/>
                    <a:gd name="T6" fmla="*/ 1 w 129"/>
                    <a:gd name="T7" fmla="*/ 3 h 9"/>
                    <a:gd name="T8" fmla="*/ 0 w 129"/>
                    <a:gd name="T9" fmla="*/ 6 h 9"/>
                    <a:gd name="T10" fmla="*/ 56 w 129"/>
                    <a:gd name="T11" fmla="*/ 9 h 9"/>
                    <a:gd name="T12" fmla="*/ 129 w 129"/>
                    <a:gd name="T13" fmla="*/ 3 h 9"/>
                    <a:gd name="T14" fmla="*/ 128 w 12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9" h="9">
                      <a:moveTo>
                        <a:pt x="128" y="0"/>
                      </a:moveTo>
                      <a:cubicBezTo>
                        <a:pt x="104" y="5"/>
                        <a:pt x="80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37" y="6"/>
                        <a:pt x="18" y="5"/>
                        <a:pt x="1" y="3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17" y="8"/>
                        <a:pt x="37" y="9"/>
                        <a:pt x="56" y="9"/>
                      </a:cubicBezTo>
                      <a:cubicBezTo>
                        <a:pt x="80" y="9"/>
                        <a:pt x="105" y="8"/>
                        <a:pt x="129" y="3"/>
                      </a:cubicBezTo>
                      <a:cubicBezTo>
                        <a:pt x="129" y="2"/>
                        <a:pt x="128" y="1"/>
                        <a:pt x="128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5" name="Freeform 259"/>
                <p:cNvSpPr>
                  <a:spLocks/>
                </p:cNvSpPr>
                <p:nvPr/>
              </p:nvSpPr>
              <p:spPr bwMode="auto">
                <a:xfrm>
                  <a:off x="7175500" y="950913"/>
                  <a:ext cx="104775" cy="49212"/>
                </a:xfrm>
                <a:custGeom>
                  <a:avLst/>
                  <a:gdLst>
                    <a:gd name="T0" fmla="*/ 27 w 28"/>
                    <a:gd name="T1" fmla="*/ 0 h 13"/>
                    <a:gd name="T2" fmla="*/ 0 w 28"/>
                    <a:gd name="T3" fmla="*/ 10 h 13"/>
                    <a:gd name="T4" fmla="*/ 1 w 28"/>
                    <a:gd name="T5" fmla="*/ 13 h 13"/>
                    <a:gd name="T6" fmla="*/ 28 w 28"/>
                    <a:gd name="T7" fmla="*/ 2 h 13"/>
                    <a:gd name="T8" fmla="*/ 27 w 2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27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0" y="10"/>
                        <a:pt x="19" y="6"/>
                        <a:pt x="28" y="2"/>
                      </a:cubicBezTo>
                      <a:cubicBezTo>
                        <a:pt x="28" y="2"/>
                        <a:pt x="28" y="1"/>
                        <a:pt x="2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6" name="Freeform 260"/>
                <p:cNvSpPr>
                  <a:spLocks/>
                </p:cNvSpPr>
                <p:nvPr/>
              </p:nvSpPr>
              <p:spPr bwMode="auto">
                <a:xfrm>
                  <a:off x="7065963" y="989013"/>
                  <a:ext cx="112713" cy="38100"/>
                </a:xfrm>
                <a:custGeom>
                  <a:avLst/>
                  <a:gdLst>
                    <a:gd name="T0" fmla="*/ 29 w 30"/>
                    <a:gd name="T1" fmla="*/ 0 h 10"/>
                    <a:gd name="T2" fmla="*/ 0 w 30"/>
                    <a:gd name="T3" fmla="*/ 7 h 10"/>
                    <a:gd name="T4" fmla="*/ 0 w 30"/>
                    <a:gd name="T5" fmla="*/ 10 h 10"/>
                    <a:gd name="T6" fmla="*/ 30 w 30"/>
                    <a:gd name="T7" fmla="*/ 3 h 10"/>
                    <a:gd name="T8" fmla="*/ 29 w 3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0">
                      <a:moveTo>
                        <a:pt x="29" y="0"/>
                      </a:moveTo>
                      <a:cubicBezTo>
                        <a:pt x="19" y="3"/>
                        <a:pt x="10" y="5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0" y="8"/>
                        <a:pt x="20" y="6"/>
                        <a:pt x="30" y="3"/>
                      </a:cubicBezTo>
                      <a:cubicBezTo>
                        <a:pt x="30" y="2"/>
                        <a:pt x="29" y="1"/>
                        <a:pt x="29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7" name="Freeform 261"/>
                <p:cNvSpPr>
                  <a:spLocks/>
                </p:cNvSpPr>
                <p:nvPr/>
              </p:nvSpPr>
              <p:spPr bwMode="auto">
                <a:xfrm>
                  <a:off x="6208713" y="981075"/>
                  <a:ext cx="98425" cy="30162"/>
                </a:xfrm>
                <a:custGeom>
                  <a:avLst/>
                  <a:gdLst>
                    <a:gd name="T0" fmla="*/ 2 w 26"/>
                    <a:gd name="T1" fmla="*/ 0 h 8"/>
                    <a:gd name="T2" fmla="*/ 0 w 26"/>
                    <a:gd name="T3" fmla="*/ 2 h 8"/>
                    <a:gd name="T4" fmla="*/ 25 w 26"/>
                    <a:gd name="T5" fmla="*/ 8 h 8"/>
                    <a:gd name="T6" fmla="*/ 26 w 26"/>
                    <a:gd name="T7" fmla="*/ 5 h 8"/>
                    <a:gd name="T8" fmla="*/ 2 w 2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8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7" y="4"/>
                        <a:pt x="15" y="6"/>
                        <a:pt x="25" y="8"/>
                      </a:cubicBezTo>
                      <a:cubicBezTo>
                        <a:pt x="26" y="7"/>
                        <a:pt x="26" y="6"/>
                        <a:pt x="26" y="5"/>
                      </a:cubicBezTo>
                      <a:cubicBezTo>
                        <a:pt x="17" y="3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8" name="Freeform 262"/>
                <p:cNvSpPr>
                  <a:spLocks/>
                </p:cNvSpPr>
                <p:nvPr/>
              </p:nvSpPr>
              <p:spPr bwMode="auto">
                <a:xfrm>
                  <a:off x="6303963" y="1000125"/>
                  <a:ext cx="160338" cy="38100"/>
                </a:xfrm>
                <a:custGeom>
                  <a:avLst/>
                  <a:gdLst>
                    <a:gd name="T0" fmla="*/ 1 w 43"/>
                    <a:gd name="T1" fmla="*/ 0 h 10"/>
                    <a:gd name="T2" fmla="*/ 0 w 43"/>
                    <a:gd name="T3" fmla="*/ 3 h 10"/>
                    <a:gd name="T4" fmla="*/ 42 w 43"/>
                    <a:gd name="T5" fmla="*/ 10 h 10"/>
                    <a:gd name="T6" fmla="*/ 43 w 43"/>
                    <a:gd name="T7" fmla="*/ 7 h 10"/>
                    <a:gd name="T8" fmla="*/ 7 w 43"/>
                    <a:gd name="T9" fmla="*/ 1 h 10"/>
                    <a:gd name="T10" fmla="*/ 1 w 43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10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2" y="5"/>
                        <a:pt x="27" y="8"/>
                        <a:pt x="42" y="10"/>
                      </a:cubicBezTo>
                      <a:cubicBezTo>
                        <a:pt x="43" y="9"/>
                        <a:pt x="43" y="8"/>
                        <a:pt x="43" y="7"/>
                      </a:cubicBezTo>
                      <a:cubicBezTo>
                        <a:pt x="30" y="5"/>
                        <a:pt x="18" y="3"/>
                        <a:pt x="7" y="1"/>
                      </a:cubicBezTo>
                      <a:cubicBezTo>
                        <a:pt x="5" y="1"/>
                        <a:pt x="3" y="0"/>
                        <a:pt x="1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9" name="Freeform 263"/>
                <p:cNvSpPr>
                  <a:spLocks/>
                </p:cNvSpPr>
                <p:nvPr/>
              </p:nvSpPr>
              <p:spPr bwMode="auto">
                <a:xfrm>
                  <a:off x="6461125" y="1014413"/>
                  <a:ext cx="604838" cy="42862"/>
                </a:xfrm>
                <a:custGeom>
                  <a:avLst/>
                  <a:gdLst>
                    <a:gd name="T0" fmla="*/ 161 w 161"/>
                    <a:gd name="T1" fmla="*/ 0 h 11"/>
                    <a:gd name="T2" fmla="*/ 77 w 161"/>
                    <a:gd name="T3" fmla="*/ 8 h 11"/>
                    <a:gd name="T4" fmla="*/ 77 w 161"/>
                    <a:gd name="T5" fmla="*/ 8 h 11"/>
                    <a:gd name="T6" fmla="*/ 1 w 161"/>
                    <a:gd name="T7" fmla="*/ 3 h 11"/>
                    <a:gd name="T8" fmla="*/ 0 w 161"/>
                    <a:gd name="T9" fmla="*/ 6 h 11"/>
                    <a:gd name="T10" fmla="*/ 77 w 161"/>
                    <a:gd name="T11" fmla="*/ 11 h 11"/>
                    <a:gd name="T12" fmla="*/ 161 w 161"/>
                    <a:gd name="T13" fmla="*/ 3 h 11"/>
                    <a:gd name="T14" fmla="*/ 161 w 16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1" h="11">
                      <a:moveTo>
                        <a:pt x="161" y="0"/>
                      </a:moveTo>
                      <a:cubicBezTo>
                        <a:pt x="133" y="6"/>
                        <a:pt x="104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49" y="8"/>
                        <a:pt x="24" y="6"/>
                        <a:pt x="1" y="3"/>
                      </a:cubicBezTo>
                      <a:cubicBezTo>
                        <a:pt x="1" y="4"/>
                        <a:pt x="1" y="5"/>
                        <a:pt x="0" y="6"/>
                      </a:cubicBezTo>
                      <a:cubicBezTo>
                        <a:pt x="23" y="9"/>
                        <a:pt x="49" y="11"/>
                        <a:pt x="77" y="11"/>
                      </a:cubicBezTo>
                      <a:cubicBezTo>
                        <a:pt x="104" y="11"/>
                        <a:pt x="133" y="9"/>
                        <a:pt x="161" y="3"/>
                      </a:cubicBezTo>
                      <a:cubicBezTo>
                        <a:pt x="161" y="2"/>
                        <a:pt x="161" y="1"/>
                        <a:pt x="16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0" name="Freeform 264"/>
                <p:cNvSpPr>
                  <a:spLocks/>
                </p:cNvSpPr>
                <p:nvPr/>
              </p:nvSpPr>
              <p:spPr bwMode="auto">
                <a:xfrm>
                  <a:off x="7216775" y="1139825"/>
                  <a:ext cx="123825" cy="71437"/>
                </a:xfrm>
                <a:custGeom>
                  <a:avLst/>
                  <a:gdLst>
                    <a:gd name="T0" fmla="*/ 32 w 33"/>
                    <a:gd name="T1" fmla="*/ 0 h 19"/>
                    <a:gd name="T2" fmla="*/ 0 w 33"/>
                    <a:gd name="T3" fmla="*/ 15 h 19"/>
                    <a:gd name="T4" fmla="*/ 0 w 33"/>
                    <a:gd name="T5" fmla="*/ 19 h 19"/>
                    <a:gd name="T6" fmla="*/ 33 w 33"/>
                    <a:gd name="T7" fmla="*/ 5 h 19"/>
                    <a:gd name="T8" fmla="*/ 32 w 3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0"/>
                      </a:moveTo>
                      <a:cubicBezTo>
                        <a:pt x="22" y="6"/>
                        <a:pt x="11" y="11"/>
                        <a:pt x="0" y="15"/>
                      </a:cubicBezTo>
                      <a:cubicBezTo>
                        <a:pt x="0" y="16"/>
                        <a:pt x="0" y="18"/>
                        <a:pt x="0" y="19"/>
                      </a:cubicBezTo>
                      <a:cubicBezTo>
                        <a:pt x="11" y="15"/>
                        <a:pt x="22" y="10"/>
                        <a:pt x="33" y="5"/>
                      </a:cubicBezTo>
                      <a:cubicBezTo>
                        <a:pt x="33" y="3"/>
                        <a:pt x="33" y="2"/>
                        <a:pt x="3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1" name="Freeform 265"/>
                <p:cNvSpPr>
                  <a:spLocks/>
                </p:cNvSpPr>
                <p:nvPr/>
              </p:nvSpPr>
              <p:spPr bwMode="auto">
                <a:xfrm>
                  <a:off x="7088188" y="1195388"/>
                  <a:ext cx="128588" cy="52387"/>
                </a:xfrm>
                <a:custGeom>
                  <a:avLst/>
                  <a:gdLst>
                    <a:gd name="T0" fmla="*/ 34 w 34"/>
                    <a:gd name="T1" fmla="*/ 0 h 14"/>
                    <a:gd name="T2" fmla="*/ 0 w 34"/>
                    <a:gd name="T3" fmla="*/ 10 h 14"/>
                    <a:gd name="T4" fmla="*/ 0 w 34"/>
                    <a:gd name="T5" fmla="*/ 11 h 14"/>
                    <a:gd name="T6" fmla="*/ 0 w 34"/>
                    <a:gd name="T7" fmla="*/ 14 h 14"/>
                    <a:gd name="T8" fmla="*/ 34 w 34"/>
                    <a:gd name="T9" fmla="*/ 4 h 14"/>
                    <a:gd name="T10" fmla="*/ 34 w 3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4">
                      <a:moveTo>
                        <a:pt x="34" y="0"/>
                      </a:moveTo>
                      <a:cubicBezTo>
                        <a:pt x="23" y="4"/>
                        <a:pt x="11" y="7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11" y="12"/>
                        <a:pt x="23" y="8"/>
                        <a:pt x="34" y="4"/>
                      </a:cubicBezTo>
                      <a:cubicBezTo>
                        <a:pt x="34" y="3"/>
                        <a:pt x="34" y="1"/>
                        <a:pt x="34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2" name="Freeform 266"/>
                <p:cNvSpPr>
                  <a:spLocks/>
                </p:cNvSpPr>
                <p:nvPr/>
              </p:nvSpPr>
              <p:spPr bwMode="auto">
                <a:xfrm>
                  <a:off x="6156325" y="1165225"/>
                  <a:ext cx="112713" cy="49212"/>
                </a:xfrm>
                <a:custGeom>
                  <a:avLst/>
                  <a:gdLst>
                    <a:gd name="T0" fmla="*/ 1 w 30"/>
                    <a:gd name="T1" fmla="*/ 0 h 13"/>
                    <a:gd name="T2" fmla="*/ 0 w 30"/>
                    <a:gd name="T3" fmla="*/ 4 h 13"/>
                    <a:gd name="T4" fmla="*/ 30 w 30"/>
                    <a:gd name="T5" fmla="*/ 13 h 13"/>
                    <a:gd name="T6" fmla="*/ 30 w 30"/>
                    <a:gd name="T7" fmla="*/ 9 h 13"/>
                    <a:gd name="T8" fmla="*/ 1 w 30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1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8" y="6"/>
                        <a:pt x="18" y="9"/>
                        <a:pt x="30" y="13"/>
                      </a:cubicBezTo>
                      <a:cubicBezTo>
                        <a:pt x="30" y="11"/>
                        <a:pt x="30" y="10"/>
                        <a:pt x="30" y="9"/>
                      </a:cubicBezTo>
                      <a:cubicBezTo>
                        <a:pt x="18" y="5"/>
                        <a:pt x="8" y="2"/>
                        <a:pt x="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3" name="Freeform 267"/>
                <p:cNvSpPr>
                  <a:spLocks/>
                </p:cNvSpPr>
                <p:nvPr/>
              </p:nvSpPr>
              <p:spPr bwMode="auto">
                <a:xfrm>
                  <a:off x="6269038" y="1200150"/>
                  <a:ext cx="173038" cy="52387"/>
                </a:xfrm>
                <a:custGeom>
                  <a:avLst/>
                  <a:gdLst>
                    <a:gd name="T0" fmla="*/ 0 w 46"/>
                    <a:gd name="T1" fmla="*/ 0 h 14"/>
                    <a:gd name="T2" fmla="*/ 0 w 46"/>
                    <a:gd name="T3" fmla="*/ 4 h 14"/>
                    <a:gd name="T4" fmla="*/ 46 w 46"/>
                    <a:gd name="T5" fmla="*/ 14 h 14"/>
                    <a:gd name="T6" fmla="*/ 46 w 46"/>
                    <a:gd name="T7" fmla="*/ 10 h 14"/>
                    <a:gd name="T8" fmla="*/ 9 w 46"/>
                    <a:gd name="T9" fmla="*/ 2 h 14"/>
                    <a:gd name="T10" fmla="*/ 0 w 4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3" y="7"/>
                        <a:pt x="29" y="11"/>
                        <a:pt x="46" y="14"/>
                      </a:cubicBezTo>
                      <a:cubicBezTo>
                        <a:pt x="46" y="13"/>
                        <a:pt x="46" y="11"/>
                        <a:pt x="46" y="10"/>
                      </a:cubicBezTo>
                      <a:cubicBezTo>
                        <a:pt x="33" y="8"/>
                        <a:pt x="20" y="5"/>
                        <a:pt x="9" y="2"/>
                      </a:cubicBezTo>
                      <a:cubicBezTo>
                        <a:pt x="6" y="1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4" name="Freeform 268"/>
                <p:cNvSpPr>
                  <a:spLocks/>
                </p:cNvSpPr>
                <p:nvPr/>
              </p:nvSpPr>
              <p:spPr bwMode="auto">
                <a:xfrm>
                  <a:off x="6442075" y="1233488"/>
                  <a:ext cx="646113" cy="49212"/>
                </a:xfrm>
                <a:custGeom>
                  <a:avLst/>
                  <a:gdLst>
                    <a:gd name="T0" fmla="*/ 172 w 172"/>
                    <a:gd name="T1" fmla="*/ 0 h 13"/>
                    <a:gd name="T2" fmla="*/ 88 w 172"/>
                    <a:gd name="T3" fmla="*/ 9 h 13"/>
                    <a:gd name="T4" fmla="*/ 88 w 172"/>
                    <a:gd name="T5" fmla="*/ 9 h 13"/>
                    <a:gd name="T6" fmla="*/ 0 w 172"/>
                    <a:gd name="T7" fmla="*/ 1 h 13"/>
                    <a:gd name="T8" fmla="*/ 0 w 172"/>
                    <a:gd name="T9" fmla="*/ 5 h 13"/>
                    <a:gd name="T10" fmla="*/ 88 w 172"/>
                    <a:gd name="T11" fmla="*/ 13 h 13"/>
                    <a:gd name="T12" fmla="*/ 172 w 172"/>
                    <a:gd name="T13" fmla="*/ 4 h 13"/>
                    <a:gd name="T14" fmla="*/ 172 w 172"/>
                    <a:gd name="T15" fmla="*/ 1 h 13"/>
                    <a:gd name="T16" fmla="*/ 172 w 172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13">
                      <a:moveTo>
                        <a:pt x="172" y="0"/>
                      </a:moveTo>
                      <a:cubicBezTo>
                        <a:pt x="144" y="7"/>
                        <a:pt x="115" y="9"/>
                        <a:pt x="88" y="9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57" y="9"/>
                        <a:pt x="26" y="6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27" y="10"/>
                        <a:pt x="57" y="13"/>
                        <a:pt x="88" y="13"/>
                      </a:cubicBezTo>
                      <a:cubicBezTo>
                        <a:pt x="115" y="13"/>
                        <a:pt x="144" y="11"/>
                        <a:pt x="172" y="4"/>
                      </a:cubicBezTo>
                      <a:cubicBezTo>
                        <a:pt x="172" y="3"/>
                        <a:pt x="172" y="2"/>
                        <a:pt x="172" y="1"/>
                      </a:cubicBezTo>
                      <a:cubicBezTo>
                        <a:pt x="172" y="1"/>
                        <a:pt x="172" y="0"/>
                        <a:pt x="17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5" name="Freeform 269"/>
                <p:cNvSpPr>
                  <a:spLocks/>
                </p:cNvSpPr>
                <p:nvPr/>
              </p:nvSpPr>
              <p:spPr bwMode="auto">
                <a:xfrm>
                  <a:off x="7197725" y="1365250"/>
                  <a:ext cx="134938" cy="77787"/>
                </a:xfrm>
                <a:custGeom>
                  <a:avLst/>
                  <a:gdLst>
                    <a:gd name="T0" fmla="*/ 36 w 36"/>
                    <a:gd name="T1" fmla="*/ 0 h 21"/>
                    <a:gd name="T2" fmla="*/ 1 w 36"/>
                    <a:gd name="T3" fmla="*/ 16 h 21"/>
                    <a:gd name="T4" fmla="*/ 0 w 36"/>
                    <a:gd name="T5" fmla="*/ 21 h 21"/>
                    <a:gd name="T6" fmla="*/ 35 w 36"/>
                    <a:gd name="T7" fmla="*/ 5 h 21"/>
                    <a:gd name="T8" fmla="*/ 36 w 36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6" y="0"/>
                      </a:moveTo>
                      <a:cubicBezTo>
                        <a:pt x="24" y="6"/>
                        <a:pt x="13" y="12"/>
                        <a:pt x="1" y="16"/>
                      </a:cubicBezTo>
                      <a:cubicBezTo>
                        <a:pt x="0" y="18"/>
                        <a:pt x="0" y="19"/>
                        <a:pt x="0" y="21"/>
                      </a:cubicBezTo>
                      <a:cubicBezTo>
                        <a:pt x="12" y="16"/>
                        <a:pt x="23" y="11"/>
                        <a:pt x="35" y="5"/>
                      </a:cubicBezTo>
                      <a:cubicBezTo>
                        <a:pt x="35" y="3"/>
                        <a:pt x="36" y="2"/>
                        <a:pt x="36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6" name="Freeform 270"/>
                <p:cNvSpPr>
                  <a:spLocks/>
                </p:cNvSpPr>
                <p:nvPr/>
              </p:nvSpPr>
              <p:spPr bwMode="auto">
                <a:xfrm>
                  <a:off x="7058025" y="1425575"/>
                  <a:ext cx="142875" cy="55562"/>
                </a:xfrm>
                <a:custGeom>
                  <a:avLst/>
                  <a:gdLst>
                    <a:gd name="T0" fmla="*/ 38 w 38"/>
                    <a:gd name="T1" fmla="*/ 0 h 15"/>
                    <a:gd name="T2" fmla="*/ 1 w 38"/>
                    <a:gd name="T3" fmla="*/ 11 h 15"/>
                    <a:gd name="T4" fmla="*/ 0 w 38"/>
                    <a:gd name="T5" fmla="*/ 15 h 15"/>
                    <a:gd name="T6" fmla="*/ 37 w 38"/>
                    <a:gd name="T7" fmla="*/ 5 h 15"/>
                    <a:gd name="T8" fmla="*/ 38 w 3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5">
                      <a:moveTo>
                        <a:pt x="38" y="0"/>
                      </a:moveTo>
                      <a:cubicBezTo>
                        <a:pt x="26" y="5"/>
                        <a:pt x="13" y="8"/>
                        <a:pt x="1" y="11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12" y="13"/>
                        <a:pt x="25" y="9"/>
                        <a:pt x="37" y="5"/>
                      </a:cubicBezTo>
                      <a:cubicBezTo>
                        <a:pt x="37" y="3"/>
                        <a:pt x="37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7" name="Freeform 271"/>
                <p:cNvSpPr>
                  <a:spLocks/>
                </p:cNvSpPr>
                <p:nvPr/>
              </p:nvSpPr>
              <p:spPr bwMode="auto">
                <a:xfrm>
                  <a:off x="6178550" y="1409700"/>
                  <a:ext cx="112713" cy="46037"/>
                </a:xfrm>
                <a:custGeom>
                  <a:avLst/>
                  <a:gdLst>
                    <a:gd name="T0" fmla="*/ 0 w 30"/>
                    <a:gd name="T1" fmla="*/ 0 h 12"/>
                    <a:gd name="T2" fmla="*/ 2 w 30"/>
                    <a:gd name="T3" fmla="*/ 4 h 12"/>
                    <a:gd name="T4" fmla="*/ 30 w 30"/>
                    <a:gd name="T5" fmla="*/ 12 h 12"/>
                    <a:gd name="T6" fmla="*/ 29 w 30"/>
                    <a:gd name="T7" fmla="*/ 8 h 12"/>
                    <a:gd name="T8" fmla="*/ 28 w 30"/>
                    <a:gd name="T9" fmla="*/ 7 h 12"/>
                    <a:gd name="T10" fmla="*/ 0 w 30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1" y="1"/>
                        <a:pt x="2" y="3"/>
                        <a:pt x="2" y="4"/>
                      </a:cubicBezTo>
                      <a:cubicBezTo>
                        <a:pt x="10" y="7"/>
                        <a:pt x="20" y="10"/>
                        <a:pt x="30" y="12"/>
                      </a:cubicBezTo>
                      <a:cubicBezTo>
                        <a:pt x="30" y="11"/>
                        <a:pt x="30" y="9"/>
                        <a:pt x="29" y="8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17" y="5"/>
                        <a:pt x="8" y="2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8" name="Freeform 272"/>
                <p:cNvSpPr>
                  <a:spLocks/>
                </p:cNvSpPr>
                <p:nvPr/>
              </p:nvSpPr>
              <p:spPr bwMode="auto">
                <a:xfrm>
                  <a:off x="6288088" y="1439863"/>
                  <a:ext cx="187325" cy="52387"/>
                </a:xfrm>
                <a:custGeom>
                  <a:avLst/>
                  <a:gdLst>
                    <a:gd name="T0" fmla="*/ 0 w 50"/>
                    <a:gd name="T1" fmla="*/ 0 h 14"/>
                    <a:gd name="T2" fmla="*/ 1 w 50"/>
                    <a:gd name="T3" fmla="*/ 4 h 14"/>
                    <a:gd name="T4" fmla="*/ 50 w 50"/>
                    <a:gd name="T5" fmla="*/ 14 h 14"/>
                    <a:gd name="T6" fmla="*/ 49 w 50"/>
                    <a:gd name="T7" fmla="*/ 10 h 14"/>
                    <a:gd name="T8" fmla="*/ 0 w 50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1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6" y="8"/>
                        <a:pt x="32" y="11"/>
                        <a:pt x="50" y="14"/>
                      </a:cubicBezTo>
                      <a:cubicBezTo>
                        <a:pt x="50" y="13"/>
                        <a:pt x="49" y="11"/>
                        <a:pt x="49" y="10"/>
                      </a:cubicBezTo>
                      <a:cubicBezTo>
                        <a:pt x="31" y="7"/>
                        <a:pt x="14" y="3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9" name="Freeform 273"/>
                <p:cNvSpPr>
                  <a:spLocks/>
                </p:cNvSpPr>
                <p:nvPr/>
              </p:nvSpPr>
              <p:spPr bwMode="auto">
                <a:xfrm>
                  <a:off x="6472238" y="1466850"/>
                  <a:ext cx="590550" cy="47625"/>
                </a:xfrm>
                <a:custGeom>
                  <a:avLst/>
                  <a:gdLst>
                    <a:gd name="T0" fmla="*/ 157 w 157"/>
                    <a:gd name="T1" fmla="*/ 0 h 13"/>
                    <a:gd name="T2" fmla="*/ 75 w 157"/>
                    <a:gd name="T3" fmla="*/ 9 h 13"/>
                    <a:gd name="T4" fmla="*/ 75 w 157"/>
                    <a:gd name="T5" fmla="*/ 9 h 13"/>
                    <a:gd name="T6" fmla="*/ 0 w 157"/>
                    <a:gd name="T7" fmla="*/ 3 h 13"/>
                    <a:gd name="T8" fmla="*/ 1 w 157"/>
                    <a:gd name="T9" fmla="*/ 7 h 13"/>
                    <a:gd name="T10" fmla="*/ 75 w 157"/>
                    <a:gd name="T11" fmla="*/ 13 h 13"/>
                    <a:gd name="T12" fmla="*/ 156 w 157"/>
                    <a:gd name="T13" fmla="*/ 4 h 13"/>
                    <a:gd name="T14" fmla="*/ 157 w 157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3">
                      <a:moveTo>
                        <a:pt x="157" y="0"/>
                      </a:moveTo>
                      <a:cubicBezTo>
                        <a:pt x="130" y="6"/>
                        <a:pt x="102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48" y="9"/>
                        <a:pt x="23" y="6"/>
                        <a:pt x="0" y="3"/>
                      </a:cubicBezTo>
                      <a:cubicBezTo>
                        <a:pt x="0" y="4"/>
                        <a:pt x="1" y="6"/>
                        <a:pt x="1" y="7"/>
                      </a:cubicBezTo>
                      <a:cubicBezTo>
                        <a:pt x="24" y="10"/>
                        <a:pt x="49" y="13"/>
                        <a:pt x="75" y="13"/>
                      </a:cubicBezTo>
                      <a:cubicBezTo>
                        <a:pt x="101" y="13"/>
                        <a:pt x="129" y="10"/>
                        <a:pt x="156" y="4"/>
                      </a:cubicBezTo>
                      <a:cubicBezTo>
                        <a:pt x="156" y="3"/>
                        <a:pt x="157" y="1"/>
                        <a:pt x="15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0" name="Freeform 274"/>
                <p:cNvSpPr>
                  <a:spLocks/>
                </p:cNvSpPr>
                <p:nvPr/>
              </p:nvSpPr>
              <p:spPr bwMode="auto">
                <a:xfrm>
                  <a:off x="6972300" y="1651000"/>
                  <a:ext cx="142875" cy="36512"/>
                </a:xfrm>
                <a:custGeom>
                  <a:avLst/>
                  <a:gdLst>
                    <a:gd name="T0" fmla="*/ 38 w 38"/>
                    <a:gd name="T1" fmla="*/ 0 h 10"/>
                    <a:gd name="T2" fmla="*/ 3 w 38"/>
                    <a:gd name="T3" fmla="*/ 6 h 10"/>
                    <a:gd name="T4" fmla="*/ 0 w 38"/>
                    <a:gd name="T5" fmla="*/ 10 h 10"/>
                    <a:gd name="T6" fmla="*/ 23 w 38"/>
                    <a:gd name="T7" fmla="*/ 7 h 10"/>
                    <a:gd name="T8" fmla="*/ 38 w 3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38" y="0"/>
                      </a:moveTo>
                      <a:cubicBezTo>
                        <a:pt x="27" y="2"/>
                        <a:pt x="15" y="5"/>
                        <a:pt x="3" y="6"/>
                      </a:cubicBezTo>
                      <a:cubicBezTo>
                        <a:pt x="2" y="7"/>
                        <a:pt x="1" y="9"/>
                        <a:pt x="0" y="10"/>
                      </a:cubicBezTo>
                      <a:cubicBezTo>
                        <a:pt x="8" y="10"/>
                        <a:pt x="15" y="8"/>
                        <a:pt x="23" y="7"/>
                      </a:cubicBezTo>
                      <a:cubicBezTo>
                        <a:pt x="28" y="5"/>
                        <a:pt x="33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1" name="Freeform 275"/>
                <p:cNvSpPr>
                  <a:spLocks/>
                </p:cNvSpPr>
                <p:nvPr/>
              </p:nvSpPr>
              <p:spPr bwMode="auto">
                <a:xfrm>
                  <a:off x="6351588" y="1627188"/>
                  <a:ext cx="7938" cy="476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2" name="Freeform 276"/>
                <p:cNvSpPr>
                  <a:spLocks/>
                </p:cNvSpPr>
                <p:nvPr/>
              </p:nvSpPr>
              <p:spPr bwMode="auto">
                <a:xfrm>
                  <a:off x="6359525" y="1627188"/>
                  <a:ext cx="195263" cy="53975"/>
                </a:xfrm>
                <a:custGeom>
                  <a:avLst/>
                  <a:gdLst>
                    <a:gd name="T0" fmla="*/ 0 w 52"/>
                    <a:gd name="T1" fmla="*/ 0 h 14"/>
                    <a:gd name="T2" fmla="*/ 0 w 52"/>
                    <a:gd name="T3" fmla="*/ 1 h 14"/>
                    <a:gd name="T4" fmla="*/ 10 w 52"/>
                    <a:gd name="T5" fmla="*/ 7 h 14"/>
                    <a:gd name="T6" fmla="*/ 52 w 52"/>
                    <a:gd name="T7" fmla="*/ 14 h 14"/>
                    <a:gd name="T8" fmla="*/ 49 w 52"/>
                    <a:gd name="T9" fmla="*/ 10 h 14"/>
                    <a:gd name="T10" fmla="*/ 0 w 5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14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5"/>
                        <a:pt x="10" y="7"/>
                      </a:cubicBezTo>
                      <a:cubicBezTo>
                        <a:pt x="23" y="10"/>
                        <a:pt x="37" y="12"/>
                        <a:pt x="52" y="14"/>
                      </a:cubicBezTo>
                      <a:cubicBezTo>
                        <a:pt x="51" y="13"/>
                        <a:pt x="50" y="11"/>
                        <a:pt x="49" y="10"/>
                      </a:cubicBezTo>
                      <a:cubicBezTo>
                        <a:pt x="31" y="7"/>
                        <a:pt x="14" y="4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3" name="Freeform 277"/>
                <p:cNvSpPr>
                  <a:spLocks/>
                </p:cNvSpPr>
                <p:nvPr/>
              </p:nvSpPr>
              <p:spPr bwMode="auto">
                <a:xfrm>
                  <a:off x="6543675" y="1665288"/>
                  <a:ext cx="439738" cy="33337"/>
                </a:xfrm>
                <a:custGeom>
                  <a:avLst/>
                  <a:gdLst>
                    <a:gd name="T0" fmla="*/ 0 w 117"/>
                    <a:gd name="T1" fmla="*/ 0 h 9"/>
                    <a:gd name="T2" fmla="*/ 3 w 117"/>
                    <a:gd name="T3" fmla="*/ 4 h 9"/>
                    <a:gd name="T4" fmla="*/ 69 w 117"/>
                    <a:gd name="T5" fmla="*/ 9 h 9"/>
                    <a:gd name="T6" fmla="*/ 114 w 117"/>
                    <a:gd name="T7" fmla="*/ 6 h 9"/>
                    <a:gd name="T8" fmla="*/ 117 w 117"/>
                    <a:gd name="T9" fmla="*/ 2 h 9"/>
                    <a:gd name="T10" fmla="*/ 69 w 117"/>
                    <a:gd name="T11" fmla="*/ 5 h 9"/>
                    <a:gd name="T12" fmla="*/ 69 w 117"/>
                    <a:gd name="T13" fmla="*/ 5 h 9"/>
                    <a:gd name="T14" fmla="*/ 0 w 11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9">
                      <a:moveTo>
                        <a:pt x="0" y="0"/>
                      </a:moveTo>
                      <a:cubicBezTo>
                        <a:pt x="1" y="1"/>
                        <a:pt x="2" y="3"/>
                        <a:pt x="3" y="4"/>
                      </a:cubicBezTo>
                      <a:cubicBezTo>
                        <a:pt x="23" y="7"/>
                        <a:pt x="46" y="9"/>
                        <a:pt x="69" y="9"/>
                      </a:cubicBezTo>
                      <a:cubicBezTo>
                        <a:pt x="83" y="9"/>
                        <a:pt x="99" y="8"/>
                        <a:pt x="114" y="6"/>
                      </a:cubicBezTo>
                      <a:cubicBezTo>
                        <a:pt x="115" y="5"/>
                        <a:pt x="116" y="3"/>
                        <a:pt x="117" y="2"/>
                      </a:cubicBezTo>
                      <a:cubicBezTo>
                        <a:pt x="101" y="4"/>
                        <a:pt x="84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44" y="5"/>
                        <a:pt x="21" y="3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4" name="Freeform 278"/>
                <p:cNvSpPr>
                  <a:spLocks/>
                </p:cNvSpPr>
                <p:nvPr/>
              </p:nvSpPr>
              <p:spPr bwMode="auto">
                <a:xfrm>
                  <a:off x="6708775" y="319088"/>
                  <a:ext cx="90488" cy="87312"/>
                </a:xfrm>
                <a:custGeom>
                  <a:avLst/>
                  <a:gdLst>
                    <a:gd name="T0" fmla="*/ 23 w 24"/>
                    <a:gd name="T1" fmla="*/ 11 h 23"/>
                    <a:gd name="T2" fmla="*/ 13 w 24"/>
                    <a:gd name="T3" fmla="*/ 23 h 23"/>
                    <a:gd name="T4" fmla="*/ 0 w 24"/>
                    <a:gd name="T5" fmla="*/ 12 h 23"/>
                    <a:gd name="T6" fmla="*/ 11 w 24"/>
                    <a:gd name="T7" fmla="*/ 0 h 23"/>
                    <a:gd name="T8" fmla="*/ 23 w 24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3">
                      <a:moveTo>
                        <a:pt x="23" y="11"/>
                      </a:moveTo>
                      <a:cubicBezTo>
                        <a:pt x="24" y="17"/>
                        <a:pt x="19" y="23"/>
                        <a:pt x="13" y="23"/>
                      </a:cubicBezTo>
                      <a:cubicBezTo>
                        <a:pt x="6" y="23"/>
                        <a:pt x="1" y="19"/>
                        <a:pt x="0" y="12"/>
                      </a:cubicBezTo>
                      <a:cubicBezTo>
                        <a:pt x="0" y="6"/>
                        <a:pt x="5" y="1"/>
                        <a:pt x="11" y="0"/>
                      </a:cubicBezTo>
                      <a:cubicBezTo>
                        <a:pt x="17" y="0"/>
                        <a:pt x="23" y="5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5" name="Freeform 279"/>
                <p:cNvSpPr>
                  <a:spLocks/>
                </p:cNvSpPr>
                <p:nvPr/>
              </p:nvSpPr>
              <p:spPr bwMode="auto">
                <a:xfrm>
                  <a:off x="6711950" y="2101850"/>
                  <a:ext cx="98425" cy="96837"/>
                </a:xfrm>
                <a:custGeom>
                  <a:avLst/>
                  <a:gdLst>
                    <a:gd name="T0" fmla="*/ 24 w 26"/>
                    <a:gd name="T1" fmla="*/ 17 h 26"/>
                    <a:gd name="T2" fmla="*/ 9 w 26"/>
                    <a:gd name="T3" fmla="*/ 24 h 26"/>
                    <a:gd name="T4" fmla="*/ 2 w 26"/>
                    <a:gd name="T5" fmla="*/ 9 h 26"/>
                    <a:gd name="T6" fmla="*/ 17 w 26"/>
                    <a:gd name="T7" fmla="*/ 2 h 26"/>
                    <a:gd name="T8" fmla="*/ 24 w 26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6">
                      <a:moveTo>
                        <a:pt x="24" y="17"/>
                      </a:moveTo>
                      <a:cubicBezTo>
                        <a:pt x="22" y="23"/>
                        <a:pt x="15" y="26"/>
                        <a:pt x="9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2" y="4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87" name="组合 386"/>
              <p:cNvGrpSpPr/>
              <p:nvPr/>
            </p:nvGrpSpPr>
            <p:grpSpPr>
              <a:xfrm>
                <a:off x="9938461" y="910395"/>
                <a:ext cx="473075" cy="461962"/>
                <a:chOff x="8207376" y="1192213"/>
                <a:chExt cx="473075" cy="461962"/>
              </a:xfrm>
            </p:grpSpPr>
            <p:sp>
              <p:nvSpPr>
                <p:cNvPr id="388" name="Freeform 147"/>
                <p:cNvSpPr>
                  <a:spLocks/>
                </p:cNvSpPr>
                <p:nvPr/>
              </p:nvSpPr>
              <p:spPr bwMode="auto">
                <a:xfrm>
                  <a:off x="8207376" y="1192213"/>
                  <a:ext cx="473075" cy="461962"/>
                </a:xfrm>
                <a:custGeom>
                  <a:avLst/>
                  <a:gdLst>
                    <a:gd name="T0" fmla="*/ 124 w 126"/>
                    <a:gd name="T1" fmla="*/ 44 h 123"/>
                    <a:gd name="T2" fmla="*/ 93 w 126"/>
                    <a:gd name="T3" fmla="*/ 22 h 123"/>
                    <a:gd name="T4" fmla="*/ 85 w 126"/>
                    <a:gd name="T5" fmla="*/ 25 h 123"/>
                    <a:gd name="T6" fmla="*/ 84 w 126"/>
                    <a:gd name="T7" fmla="*/ 23 h 123"/>
                    <a:gd name="T8" fmla="*/ 53 w 126"/>
                    <a:gd name="T9" fmla="*/ 2 h 123"/>
                    <a:gd name="T10" fmla="*/ 31 w 126"/>
                    <a:gd name="T11" fmla="*/ 33 h 123"/>
                    <a:gd name="T12" fmla="*/ 31 w 126"/>
                    <a:gd name="T13" fmla="*/ 34 h 123"/>
                    <a:gd name="T14" fmla="*/ 25 w 126"/>
                    <a:gd name="T15" fmla="*/ 35 h 123"/>
                    <a:gd name="T16" fmla="*/ 3 w 126"/>
                    <a:gd name="T17" fmla="*/ 65 h 123"/>
                    <a:gd name="T18" fmla="*/ 22 w 126"/>
                    <a:gd name="T19" fmla="*/ 86 h 123"/>
                    <a:gd name="T20" fmla="*/ 21 w 126"/>
                    <a:gd name="T21" fmla="*/ 99 h 123"/>
                    <a:gd name="T22" fmla="*/ 52 w 126"/>
                    <a:gd name="T23" fmla="*/ 120 h 123"/>
                    <a:gd name="T24" fmla="*/ 71 w 126"/>
                    <a:gd name="T25" fmla="*/ 107 h 123"/>
                    <a:gd name="T26" fmla="*/ 94 w 126"/>
                    <a:gd name="T27" fmla="*/ 113 h 123"/>
                    <a:gd name="T28" fmla="*/ 116 w 126"/>
                    <a:gd name="T29" fmla="*/ 82 h 123"/>
                    <a:gd name="T30" fmla="*/ 111 w 126"/>
                    <a:gd name="T31" fmla="*/ 71 h 123"/>
                    <a:gd name="T32" fmla="*/ 124 w 126"/>
                    <a:gd name="T33" fmla="*/ 4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123">
                      <a:moveTo>
                        <a:pt x="124" y="44"/>
                      </a:moveTo>
                      <a:cubicBezTo>
                        <a:pt x="122" y="29"/>
                        <a:pt x="108" y="20"/>
                        <a:pt x="93" y="22"/>
                      </a:cubicBezTo>
                      <a:cubicBezTo>
                        <a:pt x="90" y="23"/>
                        <a:pt x="87" y="24"/>
                        <a:pt x="85" y="25"/>
                      </a:cubicBezTo>
                      <a:cubicBezTo>
                        <a:pt x="85" y="25"/>
                        <a:pt x="85" y="24"/>
                        <a:pt x="84" y="23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9"/>
                        <a:pt x="31" y="33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29" y="34"/>
                        <a:pt x="27" y="34"/>
                        <a:pt x="25" y="35"/>
                      </a:cubicBezTo>
                      <a:cubicBezTo>
                        <a:pt x="10" y="37"/>
                        <a:pt x="0" y="51"/>
                        <a:pt x="3" y="65"/>
                      </a:cubicBezTo>
                      <a:cubicBezTo>
                        <a:pt x="5" y="76"/>
                        <a:pt x="13" y="84"/>
                        <a:pt x="22" y="86"/>
                      </a:cubicBezTo>
                      <a:cubicBezTo>
                        <a:pt x="21" y="90"/>
                        <a:pt x="21" y="95"/>
                        <a:pt x="21" y="99"/>
                      </a:cubicBezTo>
                      <a:cubicBezTo>
                        <a:pt x="24" y="113"/>
                        <a:pt x="38" y="123"/>
                        <a:pt x="52" y="120"/>
                      </a:cubicBezTo>
                      <a:cubicBezTo>
                        <a:pt x="61" y="119"/>
                        <a:pt x="67" y="114"/>
                        <a:pt x="71" y="107"/>
                      </a:cubicBezTo>
                      <a:cubicBezTo>
                        <a:pt x="77" y="112"/>
                        <a:pt x="85" y="114"/>
                        <a:pt x="94" y="113"/>
                      </a:cubicBezTo>
                      <a:cubicBezTo>
                        <a:pt x="109" y="110"/>
                        <a:pt x="119" y="96"/>
                        <a:pt x="116" y="82"/>
                      </a:cubicBezTo>
                      <a:cubicBezTo>
                        <a:pt x="115" y="78"/>
                        <a:pt x="114" y="74"/>
                        <a:pt x="111" y="71"/>
                      </a:cubicBezTo>
                      <a:cubicBezTo>
                        <a:pt x="121" y="66"/>
                        <a:pt x="126" y="55"/>
                        <a:pt x="124" y="44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9" name="Freeform 148"/>
                <p:cNvSpPr>
                  <a:spLocks/>
                </p:cNvSpPr>
                <p:nvPr/>
              </p:nvSpPr>
              <p:spPr bwMode="auto">
                <a:xfrm>
                  <a:off x="8253413" y="1241425"/>
                  <a:ext cx="379413" cy="357187"/>
                </a:xfrm>
                <a:custGeom>
                  <a:avLst/>
                  <a:gdLst>
                    <a:gd name="T0" fmla="*/ 46 w 101"/>
                    <a:gd name="T1" fmla="*/ 0 h 95"/>
                    <a:gd name="T2" fmla="*/ 42 w 101"/>
                    <a:gd name="T3" fmla="*/ 0 h 95"/>
                    <a:gd name="T4" fmla="*/ 24 w 101"/>
                    <a:gd name="T5" fmla="*/ 25 h 95"/>
                    <a:gd name="T6" fmla="*/ 25 w 101"/>
                    <a:gd name="T7" fmla="*/ 26 h 95"/>
                    <a:gd name="T8" fmla="*/ 23 w 101"/>
                    <a:gd name="T9" fmla="*/ 26 h 95"/>
                    <a:gd name="T10" fmla="*/ 20 w 101"/>
                    <a:gd name="T11" fmla="*/ 26 h 95"/>
                    <a:gd name="T12" fmla="*/ 2 w 101"/>
                    <a:gd name="T13" fmla="*/ 51 h 95"/>
                    <a:gd name="T14" fmla="*/ 16 w 101"/>
                    <a:gd name="T15" fmla="*/ 67 h 95"/>
                    <a:gd name="T16" fmla="*/ 17 w 101"/>
                    <a:gd name="T17" fmla="*/ 64 h 95"/>
                    <a:gd name="T18" fmla="*/ 37 w 101"/>
                    <a:gd name="T19" fmla="*/ 54 h 95"/>
                    <a:gd name="T20" fmla="*/ 37 w 101"/>
                    <a:gd name="T21" fmla="*/ 54 h 95"/>
                    <a:gd name="T22" fmla="*/ 37 w 101"/>
                    <a:gd name="T23" fmla="*/ 48 h 95"/>
                    <a:gd name="T24" fmla="*/ 21 w 101"/>
                    <a:gd name="T25" fmla="*/ 35 h 95"/>
                    <a:gd name="T26" fmla="*/ 20 w 101"/>
                    <a:gd name="T27" fmla="*/ 30 h 95"/>
                    <a:gd name="T28" fmla="*/ 23 w 101"/>
                    <a:gd name="T29" fmla="*/ 29 h 95"/>
                    <a:gd name="T30" fmla="*/ 25 w 101"/>
                    <a:gd name="T31" fmla="*/ 30 h 95"/>
                    <a:gd name="T32" fmla="*/ 39 w 101"/>
                    <a:gd name="T33" fmla="*/ 41 h 95"/>
                    <a:gd name="T34" fmla="*/ 44 w 101"/>
                    <a:gd name="T35" fmla="*/ 37 h 95"/>
                    <a:gd name="T36" fmla="*/ 39 w 101"/>
                    <a:gd name="T37" fmla="*/ 19 h 95"/>
                    <a:gd name="T38" fmla="*/ 42 w 101"/>
                    <a:gd name="T39" fmla="*/ 15 h 95"/>
                    <a:gd name="T40" fmla="*/ 43 w 101"/>
                    <a:gd name="T41" fmla="*/ 15 h 95"/>
                    <a:gd name="T42" fmla="*/ 46 w 101"/>
                    <a:gd name="T43" fmla="*/ 17 h 95"/>
                    <a:gd name="T44" fmla="*/ 50 w 101"/>
                    <a:gd name="T45" fmla="*/ 36 h 95"/>
                    <a:gd name="T46" fmla="*/ 56 w 101"/>
                    <a:gd name="T47" fmla="*/ 37 h 95"/>
                    <a:gd name="T48" fmla="*/ 58 w 101"/>
                    <a:gd name="T49" fmla="*/ 39 h 95"/>
                    <a:gd name="T50" fmla="*/ 71 w 101"/>
                    <a:gd name="T51" fmla="*/ 28 h 95"/>
                    <a:gd name="T52" fmla="*/ 73 w 101"/>
                    <a:gd name="T53" fmla="*/ 28 h 95"/>
                    <a:gd name="T54" fmla="*/ 75 w 101"/>
                    <a:gd name="T55" fmla="*/ 29 h 95"/>
                    <a:gd name="T56" fmla="*/ 75 w 101"/>
                    <a:gd name="T57" fmla="*/ 34 h 95"/>
                    <a:gd name="T58" fmla="*/ 63 w 101"/>
                    <a:gd name="T59" fmla="*/ 44 h 95"/>
                    <a:gd name="T60" fmla="*/ 63 w 101"/>
                    <a:gd name="T61" fmla="*/ 52 h 95"/>
                    <a:gd name="T62" fmla="*/ 83 w 101"/>
                    <a:gd name="T63" fmla="*/ 57 h 95"/>
                    <a:gd name="T64" fmla="*/ 86 w 101"/>
                    <a:gd name="T65" fmla="*/ 61 h 95"/>
                    <a:gd name="T66" fmla="*/ 82 w 101"/>
                    <a:gd name="T67" fmla="*/ 64 h 95"/>
                    <a:gd name="T68" fmla="*/ 81 w 101"/>
                    <a:gd name="T69" fmla="*/ 63 h 95"/>
                    <a:gd name="T70" fmla="*/ 60 w 101"/>
                    <a:gd name="T71" fmla="*/ 59 h 95"/>
                    <a:gd name="T72" fmla="*/ 59 w 101"/>
                    <a:gd name="T73" fmla="*/ 59 h 95"/>
                    <a:gd name="T74" fmla="*/ 55 w 101"/>
                    <a:gd name="T75" fmla="*/ 61 h 95"/>
                    <a:gd name="T76" fmla="*/ 61 w 101"/>
                    <a:gd name="T77" fmla="*/ 78 h 95"/>
                    <a:gd name="T78" fmla="*/ 58 w 101"/>
                    <a:gd name="T79" fmla="*/ 83 h 95"/>
                    <a:gd name="T80" fmla="*/ 57 w 101"/>
                    <a:gd name="T81" fmla="*/ 83 h 95"/>
                    <a:gd name="T82" fmla="*/ 54 w 101"/>
                    <a:gd name="T83" fmla="*/ 80 h 95"/>
                    <a:gd name="T84" fmla="*/ 48 w 101"/>
                    <a:gd name="T85" fmla="*/ 62 h 95"/>
                    <a:gd name="T86" fmla="*/ 44 w 101"/>
                    <a:gd name="T87" fmla="*/ 61 h 95"/>
                    <a:gd name="T88" fmla="*/ 41 w 101"/>
                    <a:gd name="T89" fmla="*/ 59 h 95"/>
                    <a:gd name="T90" fmla="*/ 40 w 101"/>
                    <a:gd name="T91" fmla="*/ 60 h 95"/>
                    <a:gd name="T92" fmla="*/ 21 w 101"/>
                    <a:gd name="T93" fmla="*/ 70 h 95"/>
                    <a:gd name="T94" fmla="*/ 19 w 101"/>
                    <a:gd name="T95" fmla="*/ 70 h 95"/>
                    <a:gd name="T96" fmla="*/ 17 w 101"/>
                    <a:gd name="T97" fmla="*/ 70 h 95"/>
                    <a:gd name="T98" fmla="*/ 17 w 101"/>
                    <a:gd name="T99" fmla="*/ 78 h 95"/>
                    <a:gd name="T100" fmla="*/ 38 w 101"/>
                    <a:gd name="T101" fmla="*/ 95 h 95"/>
                    <a:gd name="T102" fmla="*/ 42 w 101"/>
                    <a:gd name="T103" fmla="*/ 95 h 95"/>
                    <a:gd name="T104" fmla="*/ 57 w 101"/>
                    <a:gd name="T105" fmla="*/ 84 h 95"/>
                    <a:gd name="T106" fmla="*/ 71 w 101"/>
                    <a:gd name="T107" fmla="*/ 90 h 95"/>
                    <a:gd name="T108" fmla="*/ 75 w 101"/>
                    <a:gd name="T109" fmla="*/ 89 h 95"/>
                    <a:gd name="T110" fmla="*/ 93 w 101"/>
                    <a:gd name="T111" fmla="*/ 65 h 95"/>
                    <a:gd name="T112" fmla="*/ 89 w 101"/>
                    <a:gd name="T113" fmla="*/ 56 h 95"/>
                    <a:gd name="T114" fmla="*/ 100 w 101"/>
                    <a:gd name="T115" fmla="*/ 34 h 95"/>
                    <a:gd name="T116" fmla="*/ 79 w 101"/>
                    <a:gd name="T117" fmla="*/ 16 h 95"/>
                    <a:gd name="T118" fmla="*/ 75 w 101"/>
                    <a:gd name="T119" fmla="*/ 16 h 95"/>
                    <a:gd name="T120" fmla="*/ 68 w 101"/>
                    <a:gd name="T121" fmla="*/ 19 h 95"/>
                    <a:gd name="T122" fmla="*/ 68 w 101"/>
                    <a:gd name="T123" fmla="*/ 17 h 95"/>
                    <a:gd name="T124" fmla="*/ 46 w 101"/>
                    <a:gd name="T12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" h="95">
                      <a:moveTo>
                        <a:pt x="46" y="0"/>
                      </a:moveTo>
                      <a:cubicBezTo>
                        <a:pt x="45" y="0"/>
                        <a:pt x="44" y="0"/>
                        <a:pt x="42" y="0"/>
                      </a:cubicBezTo>
                      <a:cubicBezTo>
                        <a:pt x="30" y="2"/>
                        <a:pt x="22" y="13"/>
                        <a:pt x="24" y="25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40"/>
                        <a:pt x="2" y="51"/>
                      </a:cubicBezTo>
                      <a:cubicBezTo>
                        <a:pt x="4" y="59"/>
                        <a:pt x="9" y="65"/>
                        <a:pt x="16" y="67"/>
                      </a:cubicBezTo>
                      <a:cubicBezTo>
                        <a:pt x="15" y="66"/>
                        <a:pt x="16" y="64"/>
                        <a:pt x="17" y="6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2"/>
                        <a:pt x="37" y="50"/>
                        <a:pt x="37" y="48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4"/>
                        <a:pt x="19" y="32"/>
                        <a:pt x="20" y="30"/>
                      </a:cubicBezTo>
                      <a:cubicBezTo>
                        <a:pt x="21" y="30"/>
                        <a:pt x="22" y="29"/>
                        <a:pt x="23" y="29"/>
                      </a:cubicBezTo>
                      <a:cubicBezTo>
                        <a:pt x="23" y="29"/>
                        <a:pt x="24" y="29"/>
                        <a:pt x="25" y="30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2" y="38"/>
                        <a:pt x="44" y="37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7"/>
                        <a:pt x="40" y="15"/>
                        <a:pt x="42" y="15"/>
                      </a:cubicBezTo>
                      <a:cubicBezTo>
                        <a:pt x="42" y="15"/>
                        <a:pt x="43" y="15"/>
                        <a:pt x="43" y="15"/>
                      </a:cubicBezTo>
                      <a:cubicBezTo>
                        <a:pt x="44" y="15"/>
                        <a:pt x="46" y="16"/>
                        <a:pt x="46" y="1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2" y="36"/>
                        <a:pt x="54" y="36"/>
                        <a:pt x="56" y="37"/>
                      </a:cubicBezTo>
                      <a:cubicBezTo>
                        <a:pt x="57" y="37"/>
                        <a:pt x="58" y="38"/>
                        <a:pt x="58" y="39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3" y="28"/>
                      </a:cubicBezTo>
                      <a:cubicBezTo>
                        <a:pt x="74" y="28"/>
                        <a:pt x="75" y="28"/>
                        <a:pt x="75" y="29"/>
                      </a:cubicBezTo>
                      <a:cubicBezTo>
                        <a:pt x="77" y="30"/>
                        <a:pt x="77" y="32"/>
                        <a:pt x="75" y="34"/>
                      </a:cubicBezTo>
                      <a:cubicBezTo>
                        <a:pt x="63" y="44"/>
                        <a:pt x="63" y="44"/>
                        <a:pt x="63" y="44"/>
                      </a:cubicBezTo>
                      <a:cubicBezTo>
                        <a:pt x="64" y="47"/>
                        <a:pt x="64" y="50"/>
                        <a:pt x="63" y="52"/>
                      </a:cubicBezTo>
                      <a:cubicBezTo>
                        <a:pt x="83" y="57"/>
                        <a:pt x="83" y="57"/>
                        <a:pt x="83" y="57"/>
                      </a:cubicBezTo>
                      <a:cubicBezTo>
                        <a:pt x="85" y="57"/>
                        <a:pt x="86" y="59"/>
                        <a:pt x="86" y="61"/>
                      </a:cubicBezTo>
                      <a:cubicBezTo>
                        <a:pt x="85" y="62"/>
                        <a:pt x="84" y="64"/>
                        <a:pt x="82" y="64"/>
                      </a:cubicBezTo>
                      <a:cubicBezTo>
                        <a:pt x="82" y="64"/>
                        <a:pt x="82" y="64"/>
                        <a:pt x="81" y="63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59" y="59"/>
                      </a:cubicBezTo>
                      <a:cubicBezTo>
                        <a:pt x="58" y="60"/>
                        <a:pt x="57" y="61"/>
                        <a:pt x="55" y="61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80"/>
                        <a:pt x="60" y="82"/>
                        <a:pt x="58" y="83"/>
                      </a:cubicBezTo>
                      <a:cubicBezTo>
                        <a:pt x="58" y="83"/>
                        <a:pt x="58" y="83"/>
                        <a:pt x="57" y="83"/>
                      </a:cubicBezTo>
                      <a:cubicBezTo>
                        <a:pt x="56" y="83"/>
                        <a:pt x="54" y="82"/>
                        <a:pt x="54" y="80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7" y="62"/>
                        <a:pt x="46" y="62"/>
                        <a:pt x="44" y="61"/>
                      </a:cubicBezTo>
                      <a:cubicBezTo>
                        <a:pt x="43" y="61"/>
                        <a:pt x="42" y="60"/>
                        <a:pt x="41" y="59"/>
                      </a:cubicBezTo>
                      <a:cubicBezTo>
                        <a:pt x="41" y="60"/>
                        <a:pt x="41" y="60"/>
                        <a:pt x="40" y="6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19" y="70"/>
                      </a:cubicBezTo>
                      <a:cubicBezTo>
                        <a:pt x="18" y="70"/>
                        <a:pt x="18" y="70"/>
                        <a:pt x="17" y="70"/>
                      </a:cubicBezTo>
                      <a:cubicBezTo>
                        <a:pt x="17" y="72"/>
                        <a:pt x="17" y="75"/>
                        <a:pt x="17" y="78"/>
                      </a:cubicBezTo>
                      <a:cubicBezTo>
                        <a:pt x="19" y="88"/>
                        <a:pt x="28" y="95"/>
                        <a:pt x="38" y="95"/>
                      </a:cubicBezTo>
                      <a:cubicBezTo>
                        <a:pt x="39" y="95"/>
                        <a:pt x="41" y="95"/>
                        <a:pt x="42" y="95"/>
                      </a:cubicBezTo>
                      <a:cubicBezTo>
                        <a:pt x="49" y="94"/>
                        <a:pt x="54" y="90"/>
                        <a:pt x="57" y="84"/>
                      </a:cubicBezTo>
                      <a:cubicBezTo>
                        <a:pt x="61" y="88"/>
                        <a:pt x="66" y="90"/>
                        <a:pt x="71" y="90"/>
                      </a:cubicBezTo>
                      <a:cubicBezTo>
                        <a:pt x="72" y="90"/>
                        <a:pt x="74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3" y="61"/>
                        <a:pt x="91" y="58"/>
                        <a:pt x="89" y="56"/>
                      </a:cubicBezTo>
                      <a:cubicBezTo>
                        <a:pt x="97" y="51"/>
                        <a:pt x="101" y="43"/>
                        <a:pt x="100" y="34"/>
                      </a:cubicBezTo>
                      <a:cubicBezTo>
                        <a:pt x="98" y="23"/>
                        <a:pt x="89" y="16"/>
                        <a:pt x="79" y="16"/>
                      </a:cubicBezTo>
                      <a:cubicBezTo>
                        <a:pt x="77" y="16"/>
                        <a:pt x="76" y="16"/>
                        <a:pt x="75" y="16"/>
                      </a:cubicBezTo>
                      <a:cubicBezTo>
                        <a:pt x="72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6" y="7"/>
                        <a:pt x="57" y="0"/>
                        <a:pt x="46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0" name="Freeform 149"/>
                <p:cNvSpPr>
                  <a:spLocks/>
                </p:cNvSpPr>
                <p:nvPr/>
              </p:nvSpPr>
              <p:spPr bwMode="auto">
                <a:xfrm>
                  <a:off x="8448676" y="1341438"/>
                  <a:ext cx="93663" cy="84137"/>
                </a:xfrm>
                <a:custGeom>
                  <a:avLst/>
                  <a:gdLst>
                    <a:gd name="T0" fmla="*/ 1 w 25"/>
                    <a:gd name="T1" fmla="*/ 21 h 22"/>
                    <a:gd name="T2" fmla="*/ 2 w 25"/>
                    <a:gd name="T3" fmla="*/ 16 h 22"/>
                    <a:gd name="T4" fmla="*/ 19 w 25"/>
                    <a:gd name="T5" fmla="*/ 1 h 22"/>
                    <a:gd name="T6" fmla="*/ 23 w 25"/>
                    <a:gd name="T7" fmla="*/ 2 h 22"/>
                    <a:gd name="T8" fmla="*/ 23 w 25"/>
                    <a:gd name="T9" fmla="*/ 7 h 22"/>
                    <a:gd name="T10" fmla="*/ 6 w 25"/>
                    <a:gd name="T11" fmla="*/ 21 h 22"/>
                    <a:gd name="T12" fmla="*/ 1 w 25"/>
                    <a:gd name="T1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1" y="21"/>
                      </a:moveTo>
                      <a:cubicBezTo>
                        <a:pt x="0" y="19"/>
                        <a:pt x="0" y="17"/>
                        <a:pt x="2" y="16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5" y="3"/>
                        <a:pt x="25" y="5"/>
                        <a:pt x="23" y="7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2"/>
                        <a:pt x="3" y="22"/>
                        <a:pt x="1" y="2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1" name="Freeform 150"/>
                <p:cNvSpPr>
                  <a:spLocks/>
                </p:cNvSpPr>
                <p:nvPr/>
              </p:nvSpPr>
              <p:spPr bwMode="auto">
                <a:xfrm>
                  <a:off x="8509001" y="1330325"/>
                  <a:ext cx="41275" cy="46037"/>
                </a:xfrm>
                <a:custGeom>
                  <a:avLst/>
                  <a:gdLst>
                    <a:gd name="T0" fmla="*/ 9 w 11"/>
                    <a:gd name="T1" fmla="*/ 10 h 12"/>
                    <a:gd name="T2" fmla="*/ 1 w 11"/>
                    <a:gd name="T3" fmla="*/ 10 h 12"/>
                    <a:gd name="T4" fmla="*/ 2 w 11"/>
                    <a:gd name="T5" fmla="*/ 2 h 12"/>
                    <a:gd name="T6" fmla="*/ 9 w 11"/>
                    <a:gd name="T7" fmla="*/ 3 h 12"/>
                    <a:gd name="T8" fmla="*/ 9 w 11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0"/>
                      </a:moveTo>
                      <a:cubicBezTo>
                        <a:pt x="7" y="12"/>
                        <a:pt x="3" y="12"/>
                        <a:pt x="1" y="10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4" y="0"/>
                        <a:pt x="8" y="1"/>
                        <a:pt x="9" y="3"/>
                      </a:cubicBezTo>
                      <a:cubicBezTo>
                        <a:pt x="11" y="5"/>
                        <a:pt x="11" y="8"/>
                        <a:pt x="9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2" name="Freeform 151"/>
                <p:cNvSpPr>
                  <a:spLocks/>
                </p:cNvSpPr>
                <p:nvPr/>
              </p:nvSpPr>
              <p:spPr bwMode="auto">
                <a:xfrm>
                  <a:off x="8467726" y="1436688"/>
                  <a:ext cx="107950" cy="44450"/>
                </a:xfrm>
                <a:custGeom>
                  <a:avLst/>
                  <a:gdLst>
                    <a:gd name="T0" fmla="*/ 0 w 29"/>
                    <a:gd name="T1" fmla="*/ 3 h 12"/>
                    <a:gd name="T2" fmla="*/ 4 w 29"/>
                    <a:gd name="T3" fmla="*/ 0 h 12"/>
                    <a:gd name="T4" fmla="*/ 26 w 29"/>
                    <a:gd name="T5" fmla="*/ 5 h 12"/>
                    <a:gd name="T6" fmla="*/ 29 w 29"/>
                    <a:gd name="T7" fmla="*/ 9 h 12"/>
                    <a:gd name="T8" fmla="*/ 24 w 29"/>
                    <a:gd name="T9" fmla="*/ 11 h 12"/>
                    <a:gd name="T10" fmla="*/ 3 w 29"/>
                    <a:gd name="T11" fmla="*/ 7 h 12"/>
                    <a:gd name="T12" fmla="*/ 0 w 29"/>
                    <a:gd name="T13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2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5"/>
                        <a:pt x="29" y="7"/>
                        <a:pt x="29" y="9"/>
                      </a:cubicBezTo>
                      <a:cubicBezTo>
                        <a:pt x="28" y="11"/>
                        <a:pt x="26" y="12"/>
                        <a:pt x="24" y="1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3" name="Freeform 152"/>
                <p:cNvSpPr>
                  <a:spLocks/>
                </p:cNvSpPr>
                <p:nvPr/>
              </p:nvSpPr>
              <p:spPr bwMode="auto">
                <a:xfrm>
                  <a:off x="8542338" y="1443038"/>
                  <a:ext cx="44450" cy="46037"/>
                </a:xfrm>
                <a:custGeom>
                  <a:avLst/>
                  <a:gdLst>
                    <a:gd name="T0" fmla="*/ 10 w 12"/>
                    <a:gd name="T1" fmla="*/ 10 h 12"/>
                    <a:gd name="T2" fmla="*/ 2 w 12"/>
                    <a:gd name="T3" fmla="*/ 10 h 12"/>
                    <a:gd name="T4" fmla="*/ 2 w 12"/>
                    <a:gd name="T5" fmla="*/ 2 h 12"/>
                    <a:gd name="T6" fmla="*/ 10 w 12"/>
                    <a:gd name="T7" fmla="*/ 2 h 12"/>
                    <a:gd name="T8" fmla="*/ 10 w 12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10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4"/>
                        <a:pt x="2" y="2"/>
                      </a:cubicBez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2" y="4"/>
                        <a:pt x="12" y="8"/>
                        <a:pt x="10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4" name="Freeform 153"/>
                <p:cNvSpPr>
                  <a:spLocks/>
                </p:cNvSpPr>
                <p:nvPr/>
              </p:nvSpPr>
              <p:spPr bwMode="auto">
                <a:xfrm>
                  <a:off x="8429626" y="1443038"/>
                  <a:ext cx="52388" cy="109537"/>
                </a:xfrm>
                <a:custGeom>
                  <a:avLst/>
                  <a:gdLst>
                    <a:gd name="T0" fmla="*/ 3 w 14"/>
                    <a:gd name="T1" fmla="*/ 1 h 29"/>
                    <a:gd name="T2" fmla="*/ 7 w 14"/>
                    <a:gd name="T3" fmla="*/ 3 h 29"/>
                    <a:gd name="T4" fmla="*/ 14 w 14"/>
                    <a:gd name="T5" fmla="*/ 24 h 29"/>
                    <a:gd name="T6" fmla="*/ 11 w 14"/>
                    <a:gd name="T7" fmla="*/ 29 h 29"/>
                    <a:gd name="T8" fmla="*/ 7 w 14"/>
                    <a:gd name="T9" fmla="*/ 26 h 29"/>
                    <a:gd name="T10" fmla="*/ 1 w 14"/>
                    <a:gd name="T11" fmla="*/ 5 h 29"/>
                    <a:gd name="T12" fmla="*/ 3 w 14"/>
                    <a:gd name="T13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29">
                      <a:moveTo>
                        <a:pt x="3" y="1"/>
                      </a:moveTo>
                      <a:cubicBezTo>
                        <a:pt x="5" y="0"/>
                        <a:pt x="7" y="2"/>
                        <a:pt x="7" y="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6"/>
                        <a:pt x="13" y="28"/>
                        <a:pt x="11" y="29"/>
                      </a:cubicBezTo>
                      <a:cubicBezTo>
                        <a:pt x="10" y="29"/>
                        <a:pt x="8" y="28"/>
                        <a:pt x="7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2"/>
                        <a:pt x="3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5" name="Freeform 154"/>
                <p:cNvSpPr>
                  <a:spLocks/>
                </p:cNvSpPr>
                <p:nvPr/>
              </p:nvSpPr>
              <p:spPr bwMode="auto">
                <a:xfrm>
                  <a:off x="8448676" y="1519238"/>
                  <a:ext cx="44450" cy="44450"/>
                </a:xfrm>
                <a:custGeom>
                  <a:avLst/>
                  <a:gdLst>
                    <a:gd name="T0" fmla="*/ 4 w 12"/>
                    <a:gd name="T1" fmla="*/ 12 h 12"/>
                    <a:gd name="T2" fmla="*/ 1 w 12"/>
                    <a:gd name="T3" fmla="*/ 5 h 12"/>
                    <a:gd name="T4" fmla="*/ 8 w 12"/>
                    <a:gd name="T5" fmla="*/ 1 h 12"/>
                    <a:gd name="T6" fmla="*/ 11 w 12"/>
                    <a:gd name="T7" fmla="*/ 8 h 12"/>
                    <a:gd name="T8" fmla="*/ 4 w 12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5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ubicBezTo>
                        <a:pt x="10" y="11"/>
                        <a:pt x="7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6" name="Freeform 155"/>
                <p:cNvSpPr>
                  <a:spLocks/>
                </p:cNvSpPr>
                <p:nvPr/>
              </p:nvSpPr>
              <p:spPr bwMode="auto">
                <a:xfrm>
                  <a:off x="8308976" y="1439863"/>
                  <a:ext cx="104775" cy="68262"/>
                </a:xfrm>
                <a:custGeom>
                  <a:avLst/>
                  <a:gdLst>
                    <a:gd name="T0" fmla="*/ 27 w 28"/>
                    <a:gd name="T1" fmla="*/ 2 h 18"/>
                    <a:gd name="T2" fmla="*/ 25 w 28"/>
                    <a:gd name="T3" fmla="*/ 7 h 18"/>
                    <a:gd name="T4" fmla="*/ 6 w 28"/>
                    <a:gd name="T5" fmla="*/ 17 h 18"/>
                    <a:gd name="T6" fmla="*/ 1 w 28"/>
                    <a:gd name="T7" fmla="*/ 15 h 18"/>
                    <a:gd name="T8" fmla="*/ 2 w 28"/>
                    <a:gd name="T9" fmla="*/ 11 h 18"/>
                    <a:gd name="T10" fmla="*/ 22 w 28"/>
                    <a:gd name="T11" fmla="*/ 1 h 18"/>
                    <a:gd name="T12" fmla="*/ 27 w 28"/>
                    <a:gd name="T13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8">
                      <a:moveTo>
                        <a:pt x="27" y="2"/>
                      </a:move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4" y="18"/>
                        <a:pt x="2" y="17"/>
                        <a:pt x="1" y="15"/>
                      </a:cubicBezTo>
                      <a:cubicBezTo>
                        <a:pt x="0" y="14"/>
                        <a:pt x="1" y="11"/>
                        <a:pt x="2" y="1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7" name="Freeform 156"/>
                <p:cNvSpPr>
                  <a:spLocks/>
                </p:cNvSpPr>
                <p:nvPr/>
              </p:nvSpPr>
              <p:spPr bwMode="auto">
                <a:xfrm>
                  <a:off x="8297863" y="1473200"/>
                  <a:ext cx="44450" cy="41275"/>
                </a:xfrm>
                <a:custGeom>
                  <a:avLst/>
                  <a:gdLst>
                    <a:gd name="T0" fmla="*/ 1 w 12"/>
                    <a:gd name="T1" fmla="*/ 5 h 11"/>
                    <a:gd name="T2" fmla="*/ 7 w 12"/>
                    <a:gd name="T3" fmla="*/ 0 h 11"/>
                    <a:gd name="T4" fmla="*/ 12 w 12"/>
                    <a:gd name="T5" fmla="*/ 6 h 11"/>
                    <a:gd name="T6" fmla="*/ 6 w 12"/>
                    <a:gd name="T7" fmla="*/ 11 h 11"/>
                    <a:gd name="T8" fmla="*/ 1 w 12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" y="5"/>
                      </a:moveTo>
                      <a:cubicBezTo>
                        <a:pt x="1" y="2"/>
                        <a:pt x="4" y="0"/>
                        <a:pt x="7" y="0"/>
                      </a:cubicBez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1" y="9"/>
                        <a:pt x="9" y="11"/>
                        <a:pt x="6" y="11"/>
                      </a:cubicBezTo>
                      <a:cubicBezTo>
                        <a:pt x="3" y="11"/>
                        <a:pt x="0" y="8"/>
                        <a:pt x="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8" name="Freeform 157"/>
                <p:cNvSpPr>
                  <a:spLocks/>
                </p:cNvSpPr>
                <p:nvPr/>
              </p:nvSpPr>
              <p:spPr bwMode="auto">
                <a:xfrm>
                  <a:off x="8324851" y="1349375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19 w 25"/>
                    <a:gd name="T3" fmla="*/ 20 h 21"/>
                    <a:gd name="T4" fmla="*/ 2 w 25"/>
                    <a:gd name="T5" fmla="*/ 6 h 21"/>
                    <a:gd name="T6" fmla="*/ 1 w 25"/>
                    <a:gd name="T7" fmla="*/ 1 h 21"/>
                    <a:gd name="T8" fmla="*/ 6 w 25"/>
                    <a:gd name="T9" fmla="*/ 1 h 21"/>
                    <a:gd name="T10" fmla="*/ 23 w 25"/>
                    <a:gd name="T11" fmla="*/ 14 h 21"/>
                    <a:gd name="T12" fmla="*/ 24 w 25"/>
                    <a:gd name="T1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3" y="21"/>
                        <a:pt x="20" y="21"/>
                        <a:pt x="19" y="2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6"/>
                        <a:pt x="25" y="18"/>
                        <a:pt x="24" y="1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9" name="Freeform 158"/>
                <p:cNvSpPr>
                  <a:spLocks/>
                </p:cNvSpPr>
                <p:nvPr/>
              </p:nvSpPr>
              <p:spPr bwMode="auto">
                <a:xfrm>
                  <a:off x="8308976" y="1338263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8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0" name="Freeform 159"/>
                <p:cNvSpPr>
                  <a:spLocks/>
                </p:cNvSpPr>
                <p:nvPr/>
              </p:nvSpPr>
              <p:spPr bwMode="auto">
                <a:xfrm>
                  <a:off x="8399463" y="1293813"/>
                  <a:ext cx="49213" cy="107950"/>
                </a:xfrm>
                <a:custGeom>
                  <a:avLst/>
                  <a:gdLst>
                    <a:gd name="T0" fmla="*/ 10 w 13"/>
                    <a:gd name="T1" fmla="*/ 29 h 29"/>
                    <a:gd name="T2" fmla="*/ 5 w 13"/>
                    <a:gd name="T3" fmla="*/ 26 h 29"/>
                    <a:gd name="T4" fmla="*/ 0 w 13"/>
                    <a:gd name="T5" fmla="*/ 5 h 29"/>
                    <a:gd name="T6" fmla="*/ 3 w 13"/>
                    <a:gd name="T7" fmla="*/ 1 h 29"/>
                    <a:gd name="T8" fmla="*/ 7 w 13"/>
                    <a:gd name="T9" fmla="*/ 3 h 29"/>
                    <a:gd name="T10" fmla="*/ 12 w 13"/>
                    <a:gd name="T11" fmla="*/ 25 h 29"/>
                    <a:gd name="T12" fmla="*/ 10 w 13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9">
                      <a:moveTo>
                        <a:pt x="10" y="29"/>
                      </a:moveTo>
                      <a:cubicBezTo>
                        <a:pt x="8" y="29"/>
                        <a:pt x="6" y="28"/>
                        <a:pt x="5" y="2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1" y="1"/>
                        <a:pt x="3" y="1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3" y="27"/>
                        <a:pt x="11" y="29"/>
                        <a:pt x="10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1" name="Freeform 160"/>
                <p:cNvSpPr>
                  <a:spLocks/>
                </p:cNvSpPr>
                <p:nvPr/>
              </p:nvSpPr>
              <p:spPr bwMode="auto">
                <a:xfrm>
                  <a:off x="8391526" y="1282700"/>
                  <a:ext cx="41275" cy="44450"/>
                </a:xfrm>
                <a:custGeom>
                  <a:avLst/>
                  <a:gdLst>
                    <a:gd name="T0" fmla="*/ 11 w 11"/>
                    <a:gd name="T1" fmla="*/ 5 h 12"/>
                    <a:gd name="T2" fmla="*/ 7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7" y="11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2" name="Freeform 161"/>
                <p:cNvSpPr>
                  <a:spLocks/>
                </p:cNvSpPr>
                <p:nvPr/>
              </p:nvSpPr>
              <p:spPr bwMode="auto">
                <a:xfrm>
                  <a:off x="8383588" y="1368425"/>
                  <a:ext cx="112713" cy="112712"/>
                </a:xfrm>
                <a:custGeom>
                  <a:avLst/>
                  <a:gdLst>
                    <a:gd name="T0" fmla="*/ 27 w 30"/>
                    <a:gd name="T1" fmla="*/ 21 h 30"/>
                    <a:gd name="T2" fmla="*/ 9 w 30"/>
                    <a:gd name="T3" fmla="*/ 27 h 30"/>
                    <a:gd name="T4" fmla="*/ 3 w 30"/>
                    <a:gd name="T5" fmla="*/ 9 h 30"/>
                    <a:gd name="T6" fmla="*/ 21 w 30"/>
                    <a:gd name="T7" fmla="*/ 3 h 30"/>
                    <a:gd name="T8" fmla="*/ 27 w 30"/>
                    <a:gd name="T9" fmla="*/ 2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7" y="21"/>
                      </a:moveTo>
                      <a:cubicBezTo>
                        <a:pt x="24" y="27"/>
                        <a:pt x="16" y="30"/>
                        <a:pt x="9" y="27"/>
                      </a:cubicBezTo>
                      <a:cubicBezTo>
                        <a:pt x="3" y="24"/>
                        <a:pt x="0" y="16"/>
                        <a:pt x="3" y="9"/>
                      </a:cubicBezTo>
                      <a:cubicBezTo>
                        <a:pt x="6" y="3"/>
                        <a:pt x="14" y="0"/>
                        <a:pt x="21" y="3"/>
                      </a:cubicBezTo>
                      <a:cubicBezTo>
                        <a:pt x="27" y="6"/>
                        <a:pt x="30" y="14"/>
                        <a:pt x="27" y="21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3" name="Freeform 162"/>
                <p:cNvSpPr>
                  <a:spLocks/>
                </p:cNvSpPr>
                <p:nvPr/>
              </p:nvSpPr>
              <p:spPr bwMode="auto">
                <a:xfrm>
                  <a:off x="8396288" y="1387475"/>
                  <a:ext cx="88900" cy="74612"/>
                </a:xfrm>
                <a:custGeom>
                  <a:avLst/>
                  <a:gdLst>
                    <a:gd name="T0" fmla="*/ 12 w 24"/>
                    <a:gd name="T1" fmla="*/ 0 h 20"/>
                    <a:gd name="T2" fmla="*/ 3 w 24"/>
                    <a:gd name="T3" fmla="*/ 6 h 20"/>
                    <a:gd name="T4" fmla="*/ 8 w 24"/>
                    <a:gd name="T5" fmla="*/ 19 h 20"/>
                    <a:gd name="T6" fmla="*/ 12 w 24"/>
                    <a:gd name="T7" fmla="*/ 20 h 20"/>
                    <a:gd name="T8" fmla="*/ 21 w 24"/>
                    <a:gd name="T9" fmla="*/ 14 h 20"/>
                    <a:gd name="T10" fmla="*/ 16 w 24"/>
                    <a:gd name="T11" fmla="*/ 1 h 20"/>
                    <a:gd name="T12" fmla="*/ 12 w 24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3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4" y="9"/>
                        <a:pt x="22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81163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" grpId="0"/>
      <p:bldP spid="324" grpId="0"/>
      <p:bldP spid="325" grpId="0"/>
      <p:bldP spid="326" grpId="0"/>
      <p:bldP spid="32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组合 280"/>
          <p:cNvGrpSpPr/>
          <p:nvPr/>
        </p:nvGrpSpPr>
        <p:grpSpPr>
          <a:xfrm>
            <a:off x="5220944" y="4780399"/>
            <a:ext cx="1662525" cy="2069860"/>
            <a:chOff x="4767263" y="2681288"/>
            <a:chExt cx="2306638" cy="2871787"/>
          </a:xfrm>
        </p:grpSpPr>
        <p:sp>
          <p:nvSpPr>
            <p:cNvPr id="81" name="Freeform 17"/>
            <p:cNvSpPr>
              <a:spLocks/>
            </p:cNvSpPr>
            <p:nvPr/>
          </p:nvSpPr>
          <p:spPr bwMode="auto">
            <a:xfrm>
              <a:off x="5476876" y="5075238"/>
              <a:ext cx="827088" cy="357187"/>
            </a:xfrm>
            <a:custGeom>
              <a:avLst/>
              <a:gdLst>
                <a:gd name="T0" fmla="*/ 0 w 220"/>
                <a:gd name="T1" fmla="*/ 1 h 95"/>
                <a:gd name="T2" fmla="*/ 30 w 220"/>
                <a:gd name="T3" fmla="*/ 90 h 95"/>
                <a:gd name="T4" fmla="*/ 105 w 220"/>
                <a:gd name="T5" fmla="*/ 92 h 95"/>
                <a:gd name="T6" fmla="*/ 106 w 220"/>
                <a:gd name="T7" fmla="*/ 29 h 95"/>
                <a:gd name="T8" fmla="*/ 118 w 220"/>
                <a:gd name="T9" fmla="*/ 94 h 95"/>
                <a:gd name="T10" fmla="*/ 208 w 220"/>
                <a:gd name="T11" fmla="*/ 95 h 95"/>
                <a:gd name="T12" fmla="*/ 207 w 220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95">
                  <a:moveTo>
                    <a:pt x="0" y="1"/>
                  </a:moveTo>
                  <a:cubicBezTo>
                    <a:pt x="0" y="1"/>
                    <a:pt x="8" y="88"/>
                    <a:pt x="30" y="90"/>
                  </a:cubicBezTo>
                  <a:cubicBezTo>
                    <a:pt x="52" y="92"/>
                    <a:pt x="105" y="92"/>
                    <a:pt x="105" y="92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5"/>
                    <a:pt x="220" y="34"/>
                    <a:pt x="207" y="0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18"/>
            <p:cNvSpPr>
              <a:spLocks/>
            </p:cNvSpPr>
            <p:nvPr/>
          </p:nvSpPr>
          <p:spPr bwMode="auto">
            <a:xfrm>
              <a:off x="6070601" y="4476750"/>
              <a:ext cx="701675" cy="334962"/>
            </a:xfrm>
            <a:custGeom>
              <a:avLst/>
              <a:gdLst>
                <a:gd name="T0" fmla="*/ 10 w 187"/>
                <a:gd name="T1" fmla="*/ 55 h 89"/>
                <a:gd name="T2" fmla="*/ 10 w 187"/>
                <a:gd name="T3" fmla="*/ 55 h 89"/>
                <a:gd name="T4" fmla="*/ 11 w 187"/>
                <a:gd name="T5" fmla="*/ 55 h 89"/>
                <a:gd name="T6" fmla="*/ 11 w 187"/>
                <a:gd name="T7" fmla="*/ 56 h 89"/>
                <a:gd name="T8" fmla="*/ 13 w 187"/>
                <a:gd name="T9" fmla="*/ 58 h 89"/>
                <a:gd name="T10" fmla="*/ 16 w 187"/>
                <a:gd name="T11" fmla="*/ 60 h 89"/>
                <a:gd name="T12" fmla="*/ 22 w 187"/>
                <a:gd name="T13" fmla="*/ 65 h 89"/>
                <a:gd name="T14" fmla="*/ 31 w 187"/>
                <a:gd name="T15" fmla="*/ 71 h 89"/>
                <a:gd name="T16" fmla="*/ 36 w 187"/>
                <a:gd name="T17" fmla="*/ 74 h 89"/>
                <a:gd name="T18" fmla="*/ 42 w 187"/>
                <a:gd name="T19" fmla="*/ 77 h 89"/>
                <a:gd name="T20" fmla="*/ 49 w 187"/>
                <a:gd name="T21" fmla="*/ 80 h 89"/>
                <a:gd name="T22" fmla="*/ 56 w 187"/>
                <a:gd name="T23" fmla="*/ 82 h 89"/>
                <a:gd name="T24" fmla="*/ 71 w 187"/>
                <a:gd name="T25" fmla="*/ 86 h 89"/>
                <a:gd name="T26" fmla="*/ 78 w 187"/>
                <a:gd name="T27" fmla="*/ 88 h 89"/>
                <a:gd name="T28" fmla="*/ 87 w 187"/>
                <a:gd name="T29" fmla="*/ 88 h 89"/>
                <a:gd name="T30" fmla="*/ 91 w 187"/>
                <a:gd name="T31" fmla="*/ 89 h 89"/>
                <a:gd name="T32" fmla="*/ 95 w 187"/>
                <a:gd name="T33" fmla="*/ 89 h 89"/>
                <a:gd name="T34" fmla="*/ 103 w 187"/>
                <a:gd name="T35" fmla="*/ 88 h 89"/>
                <a:gd name="T36" fmla="*/ 119 w 187"/>
                <a:gd name="T37" fmla="*/ 86 h 89"/>
                <a:gd name="T38" fmla="*/ 133 w 187"/>
                <a:gd name="T39" fmla="*/ 82 h 89"/>
                <a:gd name="T40" fmla="*/ 139 w 187"/>
                <a:gd name="T41" fmla="*/ 79 h 89"/>
                <a:gd name="T42" fmla="*/ 144 w 187"/>
                <a:gd name="T43" fmla="*/ 77 h 89"/>
                <a:gd name="T44" fmla="*/ 154 w 187"/>
                <a:gd name="T45" fmla="*/ 72 h 89"/>
                <a:gd name="T46" fmla="*/ 161 w 187"/>
                <a:gd name="T47" fmla="*/ 68 h 89"/>
                <a:gd name="T48" fmla="*/ 167 w 187"/>
                <a:gd name="T49" fmla="*/ 64 h 89"/>
                <a:gd name="T50" fmla="*/ 178 w 187"/>
                <a:gd name="T51" fmla="*/ 20 h 89"/>
                <a:gd name="T52" fmla="*/ 133 w 187"/>
                <a:gd name="T53" fmla="*/ 9 h 89"/>
                <a:gd name="T54" fmla="*/ 131 w 187"/>
                <a:gd name="T55" fmla="*/ 10 h 89"/>
                <a:gd name="T56" fmla="*/ 129 w 187"/>
                <a:gd name="T57" fmla="*/ 12 h 89"/>
                <a:gd name="T58" fmla="*/ 125 w 187"/>
                <a:gd name="T59" fmla="*/ 14 h 89"/>
                <a:gd name="T60" fmla="*/ 121 w 187"/>
                <a:gd name="T61" fmla="*/ 17 h 89"/>
                <a:gd name="T62" fmla="*/ 116 w 187"/>
                <a:gd name="T63" fmla="*/ 21 h 89"/>
                <a:gd name="T64" fmla="*/ 113 w 187"/>
                <a:gd name="T65" fmla="*/ 22 h 89"/>
                <a:gd name="T66" fmla="*/ 110 w 187"/>
                <a:gd name="T67" fmla="*/ 24 h 89"/>
                <a:gd name="T68" fmla="*/ 103 w 187"/>
                <a:gd name="T69" fmla="*/ 27 h 89"/>
                <a:gd name="T70" fmla="*/ 96 w 187"/>
                <a:gd name="T71" fmla="*/ 29 h 89"/>
                <a:gd name="T72" fmla="*/ 92 w 187"/>
                <a:gd name="T73" fmla="*/ 29 h 89"/>
                <a:gd name="T74" fmla="*/ 90 w 187"/>
                <a:gd name="T75" fmla="*/ 30 h 89"/>
                <a:gd name="T76" fmla="*/ 88 w 187"/>
                <a:gd name="T77" fmla="*/ 30 h 89"/>
                <a:gd name="T78" fmla="*/ 84 w 187"/>
                <a:gd name="T79" fmla="*/ 30 h 89"/>
                <a:gd name="T80" fmla="*/ 80 w 187"/>
                <a:gd name="T81" fmla="*/ 29 h 89"/>
                <a:gd name="T82" fmla="*/ 72 w 187"/>
                <a:gd name="T83" fmla="*/ 28 h 89"/>
                <a:gd name="T84" fmla="*/ 68 w 187"/>
                <a:gd name="T85" fmla="*/ 27 h 89"/>
                <a:gd name="T86" fmla="*/ 65 w 187"/>
                <a:gd name="T87" fmla="*/ 26 h 89"/>
                <a:gd name="T88" fmla="*/ 61 w 187"/>
                <a:gd name="T89" fmla="*/ 25 h 89"/>
                <a:gd name="T90" fmla="*/ 58 w 187"/>
                <a:gd name="T91" fmla="*/ 23 h 89"/>
                <a:gd name="T92" fmla="*/ 53 w 187"/>
                <a:gd name="T93" fmla="*/ 20 h 89"/>
                <a:gd name="T94" fmla="*/ 49 w 187"/>
                <a:gd name="T95" fmla="*/ 18 h 89"/>
                <a:gd name="T96" fmla="*/ 47 w 187"/>
                <a:gd name="T97" fmla="*/ 17 h 89"/>
                <a:gd name="T98" fmla="*/ 47 w 187"/>
                <a:gd name="T99" fmla="*/ 17 h 89"/>
                <a:gd name="T100" fmla="*/ 47 w 187"/>
                <a:gd name="T101" fmla="*/ 17 h 89"/>
                <a:gd name="T102" fmla="*/ 46 w 187"/>
                <a:gd name="T103" fmla="*/ 16 h 89"/>
                <a:gd name="T104" fmla="*/ 46 w 187"/>
                <a:gd name="T105" fmla="*/ 16 h 89"/>
                <a:gd name="T106" fmla="*/ 46 w 187"/>
                <a:gd name="T107" fmla="*/ 16 h 89"/>
                <a:gd name="T108" fmla="*/ 8 w 187"/>
                <a:gd name="T109" fmla="*/ 19 h 89"/>
                <a:gd name="T110" fmla="*/ 10 w 187"/>
                <a:gd name="T111" fmla="*/ 5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89">
                  <a:moveTo>
                    <a:pt x="10" y="55"/>
                  </a:moveTo>
                  <a:cubicBezTo>
                    <a:pt x="10" y="55"/>
                    <a:pt x="10" y="55"/>
                    <a:pt x="10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2" y="57"/>
                    <a:pt x="13" y="57"/>
                    <a:pt x="13" y="58"/>
                  </a:cubicBezTo>
                  <a:cubicBezTo>
                    <a:pt x="14" y="59"/>
                    <a:pt x="15" y="59"/>
                    <a:pt x="16" y="60"/>
                  </a:cubicBezTo>
                  <a:cubicBezTo>
                    <a:pt x="18" y="62"/>
                    <a:pt x="20" y="63"/>
                    <a:pt x="22" y="65"/>
                  </a:cubicBezTo>
                  <a:cubicBezTo>
                    <a:pt x="25" y="67"/>
                    <a:pt x="28" y="69"/>
                    <a:pt x="31" y="71"/>
                  </a:cubicBezTo>
                  <a:cubicBezTo>
                    <a:pt x="33" y="72"/>
                    <a:pt x="35" y="73"/>
                    <a:pt x="36" y="74"/>
                  </a:cubicBezTo>
                  <a:cubicBezTo>
                    <a:pt x="38" y="75"/>
                    <a:pt x="40" y="76"/>
                    <a:pt x="42" y="77"/>
                  </a:cubicBezTo>
                  <a:cubicBezTo>
                    <a:pt x="44" y="78"/>
                    <a:pt x="46" y="79"/>
                    <a:pt x="49" y="80"/>
                  </a:cubicBezTo>
                  <a:cubicBezTo>
                    <a:pt x="51" y="81"/>
                    <a:pt x="53" y="82"/>
                    <a:pt x="56" y="82"/>
                  </a:cubicBezTo>
                  <a:cubicBezTo>
                    <a:pt x="60" y="84"/>
                    <a:pt x="65" y="85"/>
                    <a:pt x="71" y="86"/>
                  </a:cubicBezTo>
                  <a:cubicBezTo>
                    <a:pt x="73" y="87"/>
                    <a:pt x="76" y="87"/>
                    <a:pt x="78" y="88"/>
                  </a:cubicBezTo>
                  <a:cubicBezTo>
                    <a:pt x="81" y="88"/>
                    <a:pt x="84" y="88"/>
                    <a:pt x="87" y="88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2" y="89"/>
                    <a:pt x="93" y="89"/>
                    <a:pt x="95" y="89"/>
                  </a:cubicBezTo>
                  <a:cubicBezTo>
                    <a:pt x="98" y="88"/>
                    <a:pt x="100" y="88"/>
                    <a:pt x="103" y="88"/>
                  </a:cubicBezTo>
                  <a:cubicBezTo>
                    <a:pt x="108" y="88"/>
                    <a:pt x="114" y="87"/>
                    <a:pt x="119" y="86"/>
                  </a:cubicBezTo>
                  <a:cubicBezTo>
                    <a:pt x="124" y="85"/>
                    <a:pt x="128" y="83"/>
                    <a:pt x="133" y="82"/>
                  </a:cubicBezTo>
                  <a:cubicBezTo>
                    <a:pt x="135" y="81"/>
                    <a:pt x="137" y="80"/>
                    <a:pt x="139" y="79"/>
                  </a:cubicBezTo>
                  <a:cubicBezTo>
                    <a:pt x="141" y="78"/>
                    <a:pt x="143" y="78"/>
                    <a:pt x="144" y="77"/>
                  </a:cubicBezTo>
                  <a:cubicBezTo>
                    <a:pt x="148" y="75"/>
                    <a:pt x="151" y="74"/>
                    <a:pt x="154" y="72"/>
                  </a:cubicBezTo>
                  <a:cubicBezTo>
                    <a:pt x="157" y="70"/>
                    <a:pt x="159" y="69"/>
                    <a:pt x="161" y="68"/>
                  </a:cubicBezTo>
                  <a:cubicBezTo>
                    <a:pt x="165" y="66"/>
                    <a:pt x="167" y="64"/>
                    <a:pt x="167" y="64"/>
                  </a:cubicBezTo>
                  <a:cubicBezTo>
                    <a:pt x="182" y="55"/>
                    <a:pt x="187" y="35"/>
                    <a:pt x="178" y="20"/>
                  </a:cubicBezTo>
                  <a:cubicBezTo>
                    <a:pt x="168" y="4"/>
                    <a:pt x="148" y="0"/>
                    <a:pt x="133" y="9"/>
                  </a:cubicBezTo>
                  <a:cubicBezTo>
                    <a:pt x="132" y="9"/>
                    <a:pt x="132" y="10"/>
                    <a:pt x="131" y="10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29" y="12"/>
                    <a:pt x="127" y="13"/>
                    <a:pt x="125" y="14"/>
                  </a:cubicBezTo>
                  <a:cubicBezTo>
                    <a:pt x="124" y="15"/>
                    <a:pt x="123" y="16"/>
                    <a:pt x="121" y="17"/>
                  </a:cubicBezTo>
                  <a:cubicBezTo>
                    <a:pt x="120" y="19"/>
                    <a:pt x="118" y="19"/>
                    <a:pt x="116" y="21"/>
                  </a:cubicBezTo>
                  <a:cubicBezTo>
                    <a:pt x="115" y="21"/>
                    <a:pt x="114" y="22"/>
                    <a:pt x="113" y="22"/>
                  </a:cubicBezTo>
                  <a:cubicBezTo>
                    <a:pt x="112" y="23"/>
                    <a:pt x="111" y="23"/>
                    <a:pt x="110" y="24"/>
                  </a:cubicBezTo>
                  <a:cubicBezTo>
                    <a:pt x="108" y="25"/>
                    <a:pt x="106" y="26"/>
                    <a:pt x="103" y="27"/>
                  </a:cubicBezTo>
                  <a:cubicBezTo>
                    <a:pt x="101" y="27"/>
                    <a:pt x="98" y="28"/>
                    <a:pt x="96" y="29"/>
                  </a:cubicBezTo>
                  <a:cubicBezTo>
                    <a:pt x="94" y="29"/>
                    <a:pt x="93" y="29"/>
                    <a:pt x="92" y="29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3" y="30"/>
                    <a:pt x="81" y="29"/>
                    <a:pt x="80" y="29"/>
                  </a:cubicBezTo>
                  <a:cubicBezTo>
                    <a:pt x="77" y="29"/>
                    <a:pt x="75" y="29"/>
                    <a:pt x="72" y="28"/>
                  </a:cubicBezTo>
                  <a:cubicBezTo>
                    <a:pt x="71" y="28"/>
                    <a:pt x="69" y="27"/>
                    <a:pt x="68" y="27"/>
                  </a:cubicBezTo>
                  <a:cubicBezTo>
                    <a:pt x="67" y="27"/>
                    <a:pt x="66" y="26"/>
                    <a:pt x="65" y="26"/>
                  </a:cubicBezTo>
                  <a:cubicBezTo>
                    <a:pt x="63" y="25"/>
                    <a:pt x="62" y="25"/>
                    <a:pt x="61" y="25"/>
                  </a:cubicBezTo>
                  <a:cubicBezTo>
                    <a:pt x="60" y="24"/>
                    <a:pt x="59" y="24"/>
                    <a:pt x="58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1" y="19"/>
                    <a:pt x="50" y="19"/>
                    <a:pt x="49" y="18"/>
                  </a:cubicBezTo>
                  <a:cubicBezTo>
                    <a:pt x="48" y="18"/>
                    <a:pt x="48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35" y="6"/>
                    <a:pt x="18" y="8"/>
                    <a:pt x="8" y="19"/>
                  </a:cubicBezTo>
                  <a:cubicBezTo>
                    <a:pt x="0" y="30"/>
                    <a:pt x="0" y="45"/>
                    <a:pt x="10" y="55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19"/>
            <p:cNvSpPr>
              <a:spLocks/>
            </p:cNvSpPr>
            <p:nvPr/>
          </p:nvSpPr>
          <p:spPr bwMode="auto">
            <a:xfrm>
              <a:off x="6213476" y="4514850"/>
              <a:ext cx="454025" cy="533400"/>
            </a:xfrm>
            <a:custGeom>
              <a:avLst/>
              <a:gdLst>
                <a:gd name="T0" fmla="*/ 118 w 121"/>
                <a:gd name="T1" fmla="*/ 66 h 142"/>
                <a:gd name="T2" fmla="*/ 87 w 121"/>
                <a:gd name="T3" fmla="*/ 8 h 142"/>
                <a:gd name="T4" fmla="*/ 70 w 121"/>
                <a:gd name="T5" fmla="*/ 3 h 142"/>
                <a:gd name="T6" fmla="*/ 0 w 121"/>
                <a:gd name="T7" fmla="*/ 1 h 142"/>
                <a:gd name="T8" fmla="*/ 2 w 121"/>
                <a:gd name="T9" fmla="*/ 87 h 142"/>
                <a:gd name="T10" fmla="*/ 114 w 121"/>
                <a:gd name="T11" fmla="*/ 83 h 142"/>
                <a:gd name="T12" fmla="*/ 118 w 121"/>
                <a:gd name="T13" fmla="*/ 6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42">
                  <a:moveTo>
                    <a:pt x="118" y="66"/>
                  </a:moveTo>
                  <a:cubicBezTo>
                    <a:pt x="87" y="8"/>
                    <a:pt x="87" y="8"/>
                    <a:pt x="87" y="8"/>
                  </a:cubicBezTo>
                  <a:cubicBezTo>
                    <a:pt x="84" y="2"/>
                    <a:pt x="76" y="0"/>
                    <a:pt x="70" y="3"/>
                  </a:cubicBezTo>
                  <a:cubicBezTo>
                    <a:pt x="56" y="10"/>
                    <a:pt x="30" y="12"/>
                    <a:pt x="0" y="1"/>
                  </a:cubicBezTo>
                  <a:cubicBezTo>
                    <a:pt x="0" y="1"/>
                    <a:pt x="18" y="81"/>
                    <a:pt x="2" y="87"/>
                  </a:cubicBezTo>
                  <a:cubicBezTo>
                    <a:pt x="2" y="87"/>
                    <a:pt x="15" y="142"/>
                    <a:pt x="114" y="83"/>
                  </a:cubicBezTo>
                  <a:cubicBezTo>
                    <a:pt x="119" y="79"/>
                    <a:pt x="121" y="72"/>
                    <a:pt x="118" y="66"/>
                  </a:cubicBezTo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20"/>
            <p:cNvSpPr>
              <a:spLocks/>
            </p:cNvSpPr>
            <p:nvPr/>
          </p:nvSpPr>
          <p:spPr bwMode="auto">
            <a:xfrm>
              <a:off x="6546851" y="4451350"/>
              <a:ext cx="128588" cy="127000"/>
            </a:xfrm>
            <a:custGeom>
              <a:avLst/>
              <a:gdLst>
                <a:gd name="T0" fmla="*/ 2 w 34"/>
                <a:gd name="T1" fmla="*/ 13 h 34"/>
                <a:gd name="T2" fmla="*/ 13 w 34"/>
                <a:gd name="T3" fmla="*/ 32 h 34"/>
                <a:gd name="T4" fmla="*/ 32 w 34"/>
                <a:gd name="T5" fmla="*/ 21 h 34"/>
                <a:gd name="T6" fmla="*/ 21 w 34"/>
                <a:gd name="T7" fmla="*/ 2 h 34"/>
                <a:gd name="T8" fmla="*/ 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" y="13"/>
                  </a:moveTo>
                  <a:cubicBezTo>
                    <a:pt x="0" y="22"/>
                    <a:pt x="5" y="30"/>
                    <a:pt x="13" y="32"/>
                  </a:cubicBezTo>
                  <a:cubicBezTo>
                    <a:pt x="21" y="34"/>
                    <a:pt x="30" y="29"/>
                    <a:pt x="32" y="21"/>
                  </a:cubicBezTo>
                  <a:cubicBezTo>
                    <a:pt x="34" y="13"/>
                    <a:pt x="29" y="4"/>
                    <a:pt x="21" y="2"/>
                  </a:cubicBezTo>
                  <a:cubicBezTo>
                    <a:pt x="12" y="0"/>
                    <a:pt x="4" y="5"/>
                    <a:pt x="2" y="13"/>
                  </a:cubicBezTo>
                  <a:close/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21"/>
            <p:cNvSpPr>
              <a:spLocks/>
            </p:cNvSpPr>
            <p:nvPr/>
          </p:nvSpPr>
          <p:spPr bwMode="auto">
            <a:xfrm>
              <a:off x="4992688" y="4364038"/>
              <a:ext cx="687388" cy="392112"/>
            </a:xfrm>
            <a:custGeom>
              <a:avLst/>
              <a:gdLst>
                <a:gd name="T0" fmla="*/ 167 w 183"/>
                <a:gd name="T1" fmla="*/ 88 h 104"/>
                <a:gd name="T2" fmla="*/ 166 w 183"/>
                <a:gd name="T3" fmla="*/ 89 h 104"/>
                <a:gd name="T4" fmla="*/ 166 w 183"/>
                <a:gd name="T5" fmla="*/ 89 h 104"/>
                <a:gd name="T6" fmla="*/ 165 w 183"/>
                <a:gd name="T7" fmla="*/ 89 h 104"/>
                <a:gd name="T8" fmla="*/ 163 w 183"/>
                <a:gd name="T9" fmla="*/ 91 h 104"/>
                <a:gd name="T10" fmla="*/ 160 w 183"/>
                <a:gd name="T11" fmla="*/ 92 h 104"/>
                <a:gd name="T12" fmla="*/ 152 w 183"/>
                <a:gd name="T13" fmla="*/ 95 h 104"/>
                <a:gd name="T14" fmla="*/ 142 w 183"/>
                <a:gd name="T15" fmla="*/ 99 h 104"/>
                <a:gd name="T16" fmla="*/ 136 w 183"/>
                <a:gd name="T17" fmla="*/ 100 h 104"/>
                <a:gd name="T18" fmla="*/ 130 w 183"/>
                <a:gd name="T19" fmla="*/ 102 h 104"/>
                <a:gd name="T20" fmla="*/ 123 w 183"/>
                <a:gd name="T21" fmla="*/ 103 h 104"/>
                <a:gd name="T22" fmla="*/ 116 w 183"/>
                <a:gd name="T23" fmla="*/ 104 h 104"/>
                <a:gd name="T24" fmla="*/ 100 w 183"/>
                <a:gd name="T25" fmla="*/ 104 h 104"/>
                <a:gd name="T26" fmla="*/ 92 w 183"/>
                <a:gd name="T27" fmla="*/ 103 h 104"/>
                <a:gd name="T28" fmla="*/ 84 w 183"/>
                <a:gd name="T29" fmla="*/ 102 h 104"/>
                <a:gd name="T30" fmla="*/ 80 w 183"/>
                <a:gd name="T31" fmla="*/ 101 h 104"/>
                <a:gd name="T32" fmla="*/ 76 w 183"/>
                <a:gd name="T33" fmla="*/ 100 h 104"/>
                <a:gd name="T34" fmla="*/ 68 w 183"/>
                <a:gd name="T35" fmla="*/ 97 h 104"/>
                <a:gd name="T36" fmla="*/ 54 w 183"/>
                <a:gd name="T37" fmla="*/ 91 h 104"/>
                <a:gd name="T38" fmla="*/ 41 w 183"/>
                <a:gd name="T39" fmla="*/ 84 h 104"/>
                <a:gd name="T40" fmla="*/ 36 w 183"/>
                <a:gd name="T41" fmla="*/ 80 h 104"/>
                <a:gd name="T42" fmla="*/ 31 w 183"/>
                <a:gd name="T43" fmla="*/ 76 h 104"/>
                <a:gd name="T44" fmla="*/ 23 w 183"/>
                <a:gd name="T45" fmla="*/ 69 h 104"/>
                <a:gd name="T46" fmla="*/ 17 w 183"/>
                <a:gd name="T47" fmla="*/ 63 h 104"/>
                <a:gd name="T48" fmla="*/ 12 w 183"/>
                <a:gd name="T49" fmla="*/ 58 h 104"/>
                <a:gd name="T50" fmla="*/ 13 w 183"/>
                <a:gd name="T51" fmla="*/ 13 h 104"/>
                <a:gd name="T52" fmla="*/ 59 w 183"/>
                <a:gd name="T53" fmla="*/ 13 h 104"/>
                <a:gd name="T54" fmla="*/ 61 w 183"/>
                <a:gd name="T55" fmla="*/ 15 h 104"/>
                <a:gd name="T56" fmla="*/ 63 w 183"/>
                <a:gd name="T57" fmla="*/ 17 h 104"/>
                <a:gd name="T58" fmla="*/ 65 w 183"/>
                <a:gd name="T59" fmla="*/ 21 h 104"/>
                <a:gd name="T60" fmla="*/ 68 w 183"/>
                <a:gd name="T61" fmla="*/ 24 h 104"/>
                <a:gd name="T62" fmla="*/ 72 w 183"/>
                <a:gd name="T63" fmla="*/ 29 h 104"/>
                <a:gd name="T64" fmla="*/ 75 w 183"/>
                <a:gd name="T65" fmla="*/ 31 h 104"/>
                <a:gd name="T66" fmla="*/ 77 w 183"/>
                <a:gd name="T67" fmla="*/ 33 h 104"/>
                <a:gd name="T68" fmla="*/ 83 w 183"/>
                <a:gd name="T69" fmla="*/ 38 h 104"/>
                <a:gd name="T70" fmla="*/ 90 w 183"/>
                <a:gd name="T71" fmla="*/ 42 h 104"/>
                <a:gd name="T72" fmla="*/ 94 w 183"/>
                <a:gd name="T73" fmla="*/ 43 h 104"/>
                <a:gd name="T74" fmla="*/ 96 w 183"/>
                <a:gd name="T75" fmla="*/ 44 h 104"/>
                <a:gd name="T76" fmla="*/ 98 w 183"/>
                <a:gd name="T77" fmla="*/ 44 h 104"/>
                <a:gd name="T78" fmla="*/ 101 w 183"/>
                <a:gd name="T79" fmla="*/ 46 h 104"/>
                <a:gd name="T80" fmla="*/ 105 w 183"/>
                <a:gd name="T81" fmla="*/ 46 h 104"/>
                <a:gd name="T82" fmla="*/ 113 w 183"/>
                <a:gd name="T83" fmla="*/ 47 h 104"/>
                <a:gd name="T84" fmla="*/ 117 w 183"/>
                <a:gd name="T85" fmla="*/ 47 h 104"/>
                <a:gd name="T86" fmla="*/ 121 w 183"/>
                <a:gd name="T87" fmla="*/ 47 h 104"/>
                <a:gd name="T88" fmla="*/ 125 w 183"/>
                <a:gd name="T89" fmla="*/ 46 h 104"/>
                <a:gd name="T90" fmla="*/ 128 w 183"/>
                <a:gd name="T91" fmla="*/ 46 h 104"/>
                <a:gd name="T92" fmla="*/ 134 w 183"/>
                <a:gd name="T93" fmla="*/ 44 h 104"/>
                <a:gd name="T94" fmla="*/ 138 w 183"/>
                <a:gd name="T95" fmla="*/ 43 h 104"/>
                <a:gd name="T96" fmla="*/ 140 w 183"/>
                <a:gd name="T97" fmla="*/ 42 h 104"/>
                <a:gd name="T98" fmla="*/ 140 w 183"/>
                <a:gd name="T99" fmla="*/ 42 h 104"/>
                <a:gd name="T100" fmla="*/ 141 w 183"/>
                <a:gd name="T101" fmla="*/ 42 h 104"/>
                <a:gd name="T102" fmla="*/ 141 w 183"/>
                <a:gd name="T103" fmla="*/ 42 h 104"/>
                <a:gd name="T104" fmla="*/ 141 w 183"/>
                <a:gd name="T105" fmla="*/ 42 h 104"/>
                <a:gd name="T106" fmla="*/ 142 w 183"/>
                <a:gd name="T107" fmla="*/ 42 h 104"/>
                <a:gd name="T108" fmla="*/ 177 w 183"/>
                <a:gd name="T109" fmla="*/ 54 h 104"/>
                <a:gd name="T110" fmla="*/ 167 w 183"/>
                <a:gd name="T111" fmla="*/ 8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" h="104">
                  <a:moveTo>
                    <a:pt x="167" y="88"/>
                  </a:moveTo>
                  <a:cubicBezTo>
                    <a:pt x="166" y="89"/>
                    <a:pt x="166" y="89"/>
                    <a:pt x="166" y="89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4" y="90"/>
                    <a:pt x="164" y="90"/>
                    <a:pt x="163" y="91"/>
                  </a:cubicBezTo>
                  <a:cubicBezTo>
                    <a:pt x="162" y="91"/>
                    <a:pt x="161" y="92"/>
                    <a:pt x="160" y="92"/>
                  </a:cubicBezTo>
                  <a:cubicBezTo>
                    <a:pt x="158" y="93"/>
                    <a:pt x="155" y="94"/>
                    <a:pt x="152" y="95"/>
                  </a:cubicBezTo>
                  <a:cubicBezTo>
                    <a:pt x="149" y="96"/>
                    <a:pt x="146" y="98"/>
                    <a:pt x="142" y="99"/>
                  </a:cubicBezTo>
                  <a:cubicBezTo>
                    <a:pt x="140" y="99"/>
                    <a:pt x="138" y="100"/>
                    <a:pt x="136" y="100"/>
                  </a:cubicBezTo>
                  <a:cubicBezTo>
                    <a:pt x="134" y="101"/>
                    <a:pt x="132" y="101"/>
                    <a:pt x="130" y="102"/>
                  </a:cubicBezTo>
                  <a:cubicBezTo>
                    <a:pt x="128" y="102"/>
                    <a:pt x="125" y="103"/>
                    <a:pt x="123" y="103"/>
                  </a:cubicBezTo>
                  <a:cubicBezTo>
                    <a:pt x="121" y="103"/>
                    <a:pt x="118" y="104"/>
                    <a:pt x="116" y="104"/>
                  </a:cubicBezTo>
                  <a:cubicBezTo>
                    <a:pt x="111" y="104"/>
                    <a:pt x="106" y="104"/>
                    <a:pt x="100" y="104"/>
                  </a:cubicBezTo>
                  <a:cubicBezTo>
                    <a:pt x="98" y="104"/>
                    <a:pt x="95" y="104"/>
                    <a:pt x="92" y="103"/>
                  </a:cubicBezTo>
                  <a:cubicBezTo>
                    <a:pt x="89" y="103"/>
                    <a:pt x="87" y="102"/>
                    <a:pt x="84" y="102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9" y="101"/>
                    <a:pt x="77" y="100"/>
                    <a:pt x="76" y="100"/>
                  </a:cubicBezTo>
                  <a:cubicBezTo>
                    <a:pt x="73" y="99"/>
                    <a:pt x="71" y="98"/>
                    <a:pt x="68" y="97"/>
                  </a:cubicBezTo>
                  <a:cubicBezTo>
                    <a:pt x="63" y="96"/>
                    <a:pt x="58" y="93"/>
                    <a:pt x="54" y="91"/>
                  </a:cubicBezTo>
                  <a:cubicBezTo>
                    <a:pt x="49" y="89"/>
                    <a:pt x="45" y="86"/>
                    <a:pt x="41" y="84"/>
                  </a:cubicBezTo>
                  <a:cubicBezTo>
                    <a:pt x="39" y="83"/>
                    <a:pt x="37" y="81"/>
                    <a:pt x="36" y="80"/>
                  </a:cubicBezTo>
                  <a:cubicBezTo>
                    <a:pt x="34" y="79"/>
                    <a:pt x="33" y="77"/>
                    <a:pt x="31" y="76"/>
                  </a:cubicBezTo>
                  <a:cubicBezTo>
                    <a:pt x="28" y="74"/>
                    <a:pt x="25" y="71"/>
                    <a:pt x="23" y="69"/>
                  </a:cubicBezTo>
                  <a:cubicBezTo>
                    <a:pt x="21" y="67"/>
                    <a:pt x="19" y="65"/>
                    <a:pt x="17" y="63"/>
                  </a:cubicBezTo>
                  <a:cubicBezTo>
                    <a:pt x="14" y="60"/>
                    <a:pt x="12" y="58"/>
                    <a:pt x="12" y="58"/>
                  </a:cubicBezTo>
                  <a:cubicBezTo>
                    <a:pt x="0" y="46"/>
                    <a:pt x="0" y="25"/>
                    <a:pt x="13" y="13"/>
                  </a:cubicBezTo>
                  <a:cubicBezTo>
                    <a:pt x="26" y="0"/>
                    <a:pt x="46" y="0"/>
                    <a:pt x="59" y="13"/>
                  </a:cubicBezTo>
                  <a:cubicBezTo>
                    <a:pt x="59" y="14"/>
                    <a:pt x="60" y="14"/>
                    <a:pt x="61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9"/>
                    <a:pt x="65" y="21"/>
                  </a:cubicBezTo>
                  <a:cubicBezTo>
                    <a:pt x="66" y="22"/>
                    <a:pt x="67" y="23"/>
                    <a:pt x="68" y="24"/>
                  </a:cubicBezTo>
                  <a:cubicBezTo>
                    <a:pt x="69" y="26"/>
                    <a:pt x="71" y="27"/>
                    <a:pt x="72" y="29"/>
                  </a:cubicBezTo>
                  <a:cubicBezTo>
                    <a:pt x="73" y="29"/>
                    <a:pt x="74" y="30"/>
                    <a:pt x="75" y="31"/>
                  </a:cubicBezTo>
                  <a:cubicBezTo>
                    <a:pt x="76" y="32"/>
                    <a:pt x="76" y="33"/>
                    <a:pt x="77" y="33"/>
                  </a:cubicBezTo>
                  <a:cubicBezTo>
                    <a:pt x="79" y="35"/>
                    <a:pt x="81" y="36"/>
                    <a:pt x="83" y="38"/>
                  </a:cubicBezTo>
                  <a:cubicBezTo>
                    <a:pt x="86" y="39"/>
                    <a:pt x="88" y="41"/>
                    <a:pt x="90" y="42"/>
                  </a:cubicBezTo>
                  <a:cubicBezTo>
                    <a:pt x="91" y="42"/>
                    <a:pt x="93" y="43"/>
                    <a:pt x="94" y="43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3" y="46"/>
                    <a:pt x="104" y="46"/>
                    <a:pt x="105" y="46"/>
                  </a:cubicBezTo>
                  <a:cubicBezTo>
                    <a:pt x="108" y="47"/>
                    <a:pt x="111" y="47"/>
                    <a:pt x="113" y="47"/>
                  </a:cubicBezTo>
                  <a:cubicBezTo>
                    <a:pt x="115" y="47"/>
                    <a:pt x="116" y="47"/>
                    <a:pt x="117" y="47"/>
                  </a:cubicBezTo>
                  <a:cubicBezTo>
                    <a:pt x="119" y="47"/>
                    <a:pt x="120" y="47"/>
                    <a:pt x="121" y="47"/>
                  </a:cubicBezTo>
                  <a:cubicBezTo>
                    <a:pt x="122" y="47"/>
                    <a:pt x="124" y="47"/>
                    <a:pt x="125" y="46"/>
                  </a:cubicBezTo>
                  <a:cubicBezTo>
                    <a:pt x="126" y="46"/>
                    <a:pt x="127" y="46"/>
                    <a:pt x="128" y="46"/>
                  </a:cubicBezTo>
                  <a:cubicBezTo>
                    <a:pt x="130" y="45"/>
                    <a:pt x="132" y="45"/>
                    <a:pt x="134" y="44"/>
                  </a:cubicBezTo>
                  <a:cubicBezTo>
                    <a:pt x="136" y="44"/>
                    <a:pt x="137" y="43"/>
                    <a:pt x="138" y="43"/>
                  </a:cubicBezTo>
                  <a:cubicBezTo>
                    <a:pt x="139" y="43"/>
                    <a:pt x="139" y="43"/>
                    <a:pt x="140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55" y="35"/>
                    <a:pt x="171" y="41"/>
                    <a:pt x="177" y="54"/>
                  </a:cubicBezTo>
                  <a:cubicBezTo>
                    <a:pt x="183" y="67"/>
                    <a:pt x="178" y="81"/>
                    <a:pt x="167" y="88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22"/>
            <p:cNvSpPr>
              <a:spLocks/>
            </p:cNvSpPr>
            <p:nvPr/>
          </p:nvSpPr>
          <p:spPr bwMode="auto">
            <a:xfrm>
              <a:off x="5053013" y="4435475"/>
              <a:ext cx="509588" cy="576262"/>
            </a:xfrm>
            <a:custGeom>
              <a:avLst/>
              <a:gdLst>
                <a:gd name="T0" fmla="*/ 5 w 136"/>
                <a:gd name="T1" fmla="*/ 54 h 153"/>
                <a:gd name="T2" fmla="*/ 49 w 136"/>
                <a:gd name="T3" fmla="*/ 5 h 153"/>
                <a:gd name="T4" fmla="*/ 67 w 136"/>
                <a:gd name="T5" fmla="*/ 4 h 153"/>
                <a:gd name="T6" fmla="*/ 136 w 136"/>
                <a:gd name="T7" fmla="*/ 20 h 153"/>
                <a:gd name="T8" fmla="*/ 112 w 136"/>
                <a:gd name="T9" fmla="*/ 103 h 153"/>
                <a:gd name="T10" fmla="*/ 5 w 136"/>
                <a:gd name="T11" fmla="*/ 71 h 153"/>
                <a:gd name="T12" fmla="*/ 5 w 136"/>
                <a:gd name="T13" fmla="*/ 5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53">
                  <a:moveTo>
                    <a:pt x="5" y="54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54" y="0"/>
                    <a:pt x="62" y="0"/>
                    <a:pt x="67" y="4"/>
                  </a:cubicBezTo>
                  <a:cubicBezTo>
                    <a:pt x="79" y="15"/>
                    <a:pt x="104" y="23"/>
                    <a:pt x="136" y="20"/>
                  </a:cubicBezTo>
                  <a:cubicBezTo>
                    <a:pt x="136" y="20"/>
                    <a:pt x="98" y="93"/>
                    <a:pt x="112" y="103"/>
                  </a:cubicBezTo>
                  <a:cubicBezTo>
                    <a:pt x="112" y="103"/>
                    <a:pt x="85" y="153"/>
                    <a:pt x="5" y="71"/>
                  </a:cubicBezTo>
                  <a:cubicBezTo>
                    <a:pt x="0" y="66"/>
                    <a:pt x="0" y="58"/>
                    <a:pt x="5" y="54"/>
                  </a:cubicBezTo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23"/>
            <p:cNvSpPr>
              <a:spLocks/>
            </p:cNvSpPr>
            <p:nvPr/>
          </p:nvSpPr>
          <p:spPr bwMode="auto">
            <a:xfrm>
              <a:off x="5311776" y="4514850"/>
              <a:ext cx="1201738" cy="752475"/>
            </a:xfrm>
            <a:custGeom>
              <a:avLst/>
              <a:gdLst>
                <a:gd name="T0" fmla="*/ 62 w 320"/>
                <a:gd name="T1" fmla="*/ 3 h 200"/>
                <a:gd name="T2" fmla="*/ 149 w 320"/>
                <a:gd name="T3" fmla="*/ 30 h 200"/>
                <a:gd name="T4" fmla="*/ 251 w 320"/>
                <a:gd name="T5" fmla="*/ 0 h 200"/>
                <a:gd name="T6" fmla="*/ 270 w 320"/>
                <a:gd name="T7" fmla="*/ 189 h 200"/>
                <a:gd name="T8" fmla="*/ 252 w 320"/>
                <a:gd name="T9" fmla="*/ 200 h 200"/>
                <a:gd name="T10" fmla="*/ 50 w 320"/>
                <a:gd name="T11" fmla="*/ 191 h 200"/>
                <a:gd name="T12" fmla="*/ 32 w 320"/>
                <a:gd name="T13" fmla="*/ 177 h 200"/>
                <a:gd name="T14" fmla="*/ 62 w 320"/>
                <a:gd name="T15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0" h="200">
                  <a:moveTo>
                    <a:pt x="62" y="3"/>
                  </a:moveTo>
                  <a:cubicBezTo>
                    <a:pt x="62" y="3"/>
                    <a:pt x="84" y="26"/>
                    <a:pt x="149" y="30"/>
                  </a:cubicBezTo>
                  <a:cubicBezTo>
                    <a:pt x="215" y="34"/>
                    <a:pt x="251" y="0"/>
                    <a:pt x="251" y="0"/>
                  </a:cubicBezTo>
                  <a:cubicBezTo>
                    <a:pt x="320" y="73"/>
                    <a:pt x="286" y="159"/>
                    <a:pt x="270" y="189"/>
                  </a:cubicBezTo>
                  <a:cubicBezTo>
                    <a:pt x="267" y="196"/>
                    <a:pt x="260" y="200"/>
                    <a:pt x="252" y="200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2" y="190"/>
                    <a:pt x="34" y="185"/>
                    <a:pt x="32" y="177"/>
                  </a:cubicBezTo>
                  <a:cubicBezTo>
                    <a:pt x="0" y="72"/>
                    <a:pt x="62" y="3"/>
                    <a:pt x="62" y="3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24"/>
            <p:cNvSpPr>
              <a:spLocks/>
            </p:cNvSpPr>
            <p:nvPr/>
          </p:nvSpPr>
          <p:spPr bwMode="auto">
            <a:xfrm>
              <a:off x="5334001" y="5146675"/>
              <a:ext cx="1119188" cy="150812"/>
            </a:xfrm>
            <a:custGeom>
              <a:avLst/>
              <a:gdLst>
                <a:gd name="T0" fmla="*/ 0 w 705"/>
                <a:gd name="T1" fmla="*/ 0 h 95"/>
                <a:gd name="T2" fmla="*/ 705 w 705"/>
                <a:gd name="T3" fmla="*/ 19 h 95"/>
                <a:gd name="T4" fmla="*/ 627 w 705"/>
                <a:gd name="T5" fmla="*/ 95 h 95"/>
                <a:gd name="T6" fmla="*/ 40 w 705"/>
                <a:gd name="T7" fmla="*/ 88 h 95"/>
                <a:gd name="T8" fmla="*/ 0 w 70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5" h="95">
                  <a:moveTo>
                    <a:pt x="0" y="0"/>
                  </a:moveTo>
                  <a:lnTo>
                    <a:pt x="705" y="19"/>
                  </a:lnTo>
                  <a:lnTo>
                    <a:pt x="627" y="95"/>
                  </a:lnTo>
                  <a:lnTo>
                    <a:pt x="40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25"/>
            <p:cNvSpPr>
              <a:spLocks/>
            </p:cNvSpPr>
            <p:nvPr/>
          </p:nvSpPr>
          <p:spPr bwMode="auto">
            <a:xfrm>
              <a:off x="5487988" y="4514850"/>
              <a:ext cx="830263" cy="150812"/>
            </a:xfrm>
            <a:custGeom>
              <a:avLst/>
              <a:gdLst>
                <a:gd name="T0" fmla="*/ 0 w 221"/>
                <a:gd name="T1" fmla="*/ 23 h 40"/>
                <a:gd name="T2" fmla="*/ 1 w 221"/>
                <a:gd name="T3" fmla="*/ 24 h 40"/>
                <a:gd name="T4" fmla="*/ 102 w 221"/>
                <a:gd name="T5" fmla="*/ 40 h 40"/>
                <a:gd name="T6" fmla="*/ 220 w 221"/>
                <a:gd name="T7" fmla="*/ 21 h 40"/>
                <a:gd name="T8" fmla="*/ 221 w 221"/>
                <a:gd name="T9" fmla="*/ 20 h 40"/>
                <a:gd name="T10" fmla="*/ 204 w 221"/>
                <a:gd name="T11" fmla="*/ 0 h 40"/>
                <a:gd name="T12" fmla="*/ 68 w 221"/>
                <a:gd name="T13" fmla="*/ 15 h 40"/>
                <a:gd name="T14" fmla="*/ 15 w 221"/>
                <a:gd name="T15" fmla="*/ 3 h 40"/>
                <a:gd name="T16" fmla="*/ 0 w 221"/>
                <a:gd name="T1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40">
                  <a:moveTo>
                    <a:pt x="0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3" y="25"/>
                    <a:pt x="41" y="40"/>
                    <a:pt x="102" y="40"/>
                  </a:cubicBezTo>
                  <a:cubicBezTo>
                    <a:pt x="135" y="40"/>
                    <a:pt x="175" y="36"/>
                    <a:pt x="220" y="21"/>
                  </a:cubicBezTo>
                  <a:cubicBezTo>
                    <a:pt x="221" y="20"/>
                    <a:pt x="221" y="20"/>
                    <a:pt x="221" y="20"/>
                  </a:cubicBezTo>
                  <a:cubicBezTo>
                    <a:pt x="216" y="13"/>
                    <a:pt x="210" y="6"/>
                    <a:pt x="204" y="0"/>
                  </a:cubicBezTo>
                  <a:cubicBezTo>
                    <a:pt x="147" y="18"/>
                    <a:pt x="99" y="18"/>
                    <a:pt x="68" y="15"/>
                  </a:cubicBezTo>
                  <a:cubicBezTo>
                    <a:pt x="42" y="12"/>
                    <a:pt x="24" y="6"/>
                    <a:pt x="15" y="3"/>
                  </a:cubicBezTo>
                  <a:cubicBezTo>
                    <a:pt x="10" y="10"/>
                    <a:pt x="4" y="16"/>
                    <a:pt x="0" y="23"/>
                  </a:cubicBezTo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Oval 26"/>
            <p:cNvSpPr>
              <a:spLocks noChangeArrowheads="1"/>
            </p:cNvSpPr>
            <p:nvPr/>
          </p:nvSpPr>
          <p:spPr bwMode="auto">
            <a:xfrm>
              <a:off x="5116513" y="4349750"/>
              <a:ext cx="115888" cy="115887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27"/>
            <p:cNvSpPr>
              <a:spLocks/>
            </p:cNvSpPr>
            <p:nvPr/>
          </p:nvSpPr>
          <p:spPr bwMode="auto">
            <a:xfrm>
              <a:off x="5826126" y="4627563"/>
              <a:ext cx="93663" cy="593725"/>
            </a:xfrm>
            <a:custGeom>
              <a:avLst/>
              <a:gdLst>
                <a:gd name="T0" fmla="*/ 0 w 59"/>
                <a:gd name="T1" fmla="*/ 0 h 374"/>
                <a:gd name="T2" fmla="*/ 2 w 59"/>
                <a:gd name="T3" fmla="*/ 374 h 374"/>
                <a:gd name="T4" fmla="*/ 59 w 59"/>
                <a:gd name="T5" fmla="*/ 374 h 374"/>
                <a:gd name="T6" fmla="*/ 57 w 59"/>
                <a:gd name="T7" fmla="*/ 0 h 374"/>
                <a:gd name="T8" fmla="*/ 0 w 59"/>
                <a:gd name="T9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74">
                  <a:moveTo>
                    <a:pt x="0" y="0"/>
                  </a:moveTo>
                  <a:lnTo>
                    <a:pt x="2" y="374"/>
                  </a:lnTo>
                  <a:lnTo>
                    <a:pt x="59" y="374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28"/>
            <p:cNvSpPr>
              <a:spLocks/>
            </p:cNvSpPr>
            <p:nvPr/>
          </p:nvSpPr>
          <p:spPr bwMode="auto">
            <a:xfrm>
              <a:off x="5826126" y="4627563"/>
              <a:ext cx="93663" cy="593725"/>
            </a:xfrm>
            <a:custGeom>
              <a:avLst/>
              <a:gdLst>
                <a:gd name="T0" fmla="*/ 0 w 59"/>
                <a:gd name="T1" fmla="*/ 0 h 374"/>
                <a:gd name="T2" fmla="*/ 2 w 59"/>
                <a:gd name="T3" fmla="*/ 374 h 374"/>
                <a:gd name="T4" fmla="*/ 59 w 59"/>
                <a:gd name="T5" fmla="*/ 374 h 374"/>
                <a:gd name="T6" fmla="*/ 57 w 59"/>
                <a:gd name="T7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374">
                  <a:moveTo>
                    <a:pt x="0" y="0"/>
                  </a:moveTo>
                  <a:lnTo>
                    <a:pt x="2" y="374"/>
                  </a:lnTo>
                  <a:lnTo>
                    <a:pt x="59" y="374"/>
                  </a:lnTo>
                  <a:lnTo>
                    <a:pt x="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29"/>
            <p:cNvSpPr>
              <a:spLocks/>
            </p:cNvSpPr>
            <p:nvPr/>
          </p:nvSpPr>
          <p:spPr bwMode="auto">
            <a:xfrm>
              <a:off x="5716588" y="4725988"/>
              <a:ext cx="320675" cy="82550"/>
            </a:xfrm>
            <a:custGeom>
              <a:avLst/>
              <a:gdLst>
                <a:gd name="T0" fmla="*/ 4 w 85"/>
                <a:gd name="T1" fmla="*/ 14 h 22"/>
                <a:gd name="T2" fmla="*/ 42 w 85"/>
                <a:gd name="T3" fmla="*/ 22 h 22"/>
                <a:gd name="T4" fmla="*/ 79 w 85"/>
                <a:gd name="T5" fmla="*/ 16 h 22"/>
                <a:gd name="T6" fmla="*/ 83 w 85"/>
                <a:gd name="T7" fmla="*/ 8 h 22"/>
                <a:gd name="T8" fmla="*/ 75 w 85"/>
                <a:gd name="T9" fmla="*/ 3 h 22"/>
                <a:gd name="T10" fmla="*/ 42 w 85"/>
                <a:gd name="T11" fmla="*/ 8 h 22"/>
                <a:gd name="T12" fmla="*/ 19 w 85"/>
                <a:gd name="T13" fmla="*/ 5 h 22"/>
                <a:gd name="T14" fmla="*/ 13 w 85"/>
                <a:gd name="T15" fmla="*/ 3 h 22"/>
                <a:gd name="T16" fmla="*/ 12 w 85"/>
                <a:gd name="T17" fmla="*/ 2 h 22"/>
                <a:gd name="T18" fmla="*/ 12 w 85"/>
                <a:gd name="T19" fmla="*/ 2 h 22"/>
                <a:gd name="T20" fmla="*/ 12 w 85"/>
                <a:gd name="T21" fmla="*/ 2 h 22"/>
                <a:gd name="T22" fmla="*/ 10 w 85"/>
                <a:gd name="T23" fmla="*/ 5 h 22"/>
                <a:gd name="T24" fmla="*/ 12 w 85"/>
                <a:gd name="T25" fmla="*/ 2 h 22"/>
                <a:gd name="T26" fmla="*/ 12 w 85"/>
                <a:gd name="T27" fmla="*/ 2 h 22"/>
                <a:gd name="T28" fmla="*/ 10 w 85"/>
                <a:gd name="T29" fmla="*/ 5 h 22"/>
                <a:gd name="T30" fmla="*/ 12 w 85"/>
                <a:gd name="T31" fmla="*/ 2 h 22"/>
                <a:gd name="T32" fmla="*/ 2 w 85"/>
                <a:gd name="T33" fmla="*/ 4 h 22"/>
                <a:gd name="T34" fmla="*/ 4 w 85"/>
                <a:gd name="T3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22">
                  <a:moveTo>
                    <a:pt x="4" y="14"/>
                  </a:moveTo>
                  <a:cubicBezTo>
                    <a:pt x="5" y="14"/>
                    <a:pt x="18" y="22"/>
                    <a:pt x="42" y="22"/>
                  </a:cubicBezTo>
                  <a:cubicBezTo>
                    <a:pt x="52" y="22"/>
                    <a:pt x="64" y="20"/>
                    <a:pt x="79" y="16"/>
                  </a:cubicBezTo>
                  <a:cubicBezTo>
                    <a:pt x="83" y="15"/>
                    <a:pt x="85" y="11"/>
                    <a:pt x="83" y="8"/>
                  </a:cubicBezTo>
                  <a:cubicBezTo>
                    <a:pt x="82" y="4"/>
                    <a:pt x="79" y="2"/>
                    <a:pt x="75" y="3"/>
                  </a:cubicBezTo>
                  <a:cubicBezTo>
                    <a:pt x="62" y="7"/>
                    <a:pt x="51" y="8"/>
                    <a:pt x="42" y="8"/>
                  </a:cubicBezTo>
                  <a:cubicBezTo>
                    <a:pt x="31" y="8"/>
                    <a:pt x="24" y="7"/>
                    <a:pt x="19" y="5"/>
                  </a:cubicBezTo>
                  <a:cubicBezTo>
                    <a:pt x="16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30"/>
            <p:cNvSpPr>
              <a:spLocks/>
            </p:cNvSpPr>
            <p:nvPr/>
          </p:nvSpPr>
          <p:spPr bwMode="auto">
            <a:xfrm>
              <a:off x="5710238" y="4868863"/>
              <a:ext cx="314325" cy="82550"/>
            </a:xfrm>
            <a:custGeom>
              <a:avLst/>
              <a:gdLst>
                <a:gd name="T0" fmla="*/ 4 w 84"/>
                <a:gd name="T1" fmla="*/ 14 h 22"/>
                <a:gd name="T2" fmla="*/ 41 w 84"/>
                <a:gd name="T3" fmla="*/ 22 h 22"/>
                <a:gd name="T4" fmla="*/ 79 w 84"/>
                <a:gd name="T5" fmla="*/ 16 h 22"/>
                <a:gd name="T6" fmla="*/ 83 w 84"/>
                <a:gd name="T7" fmla="*/ 8 h 22"/>
                <a:gd name="T8" fmla="*/ 75 w 84"/>
                <a:gd name="T9" fmla="*/ 3 h 22"/>
                <a:gd name="T10" fmla="*/ 41 w 84"/>
                <a:gd name="T11" fmla="*/ 8 h 22"/>
                <a:gd name="T12" fmla="*/ 18 w 84"/>
                <a:gd name="T13" fmla="*/ 5 h 22"/>
                <a:gd name="T14" fmla="*/ 13 w 84"/>
                <a:gd name="T15" fmla="*/ 3 h 22"/>
                <a:gd name="T16" fmla="*/ 12 w 84"/>
                <a:gd name="T17" fmla="*/ 2 h 22"/>
                <a:gd name="T18" fmla="*/ 12 w 84"/>
                <a:gd name="T19" fmla="*/ 2 h 22"/>
                <a:gd name="T20" fmla="*/ 12 w 84"/>
                <a:gd name="T21" fmla="*/ 2 h 22"/>
                <a:gd name="T22" fmla="*/ 9 w 84"/>
                <a:gd name="T23" fmla="*/ 6 h 22"/>
                <a:gd name="T24" fmla="*/ 12 w 84"/>
                <a:gd name="T25" fmla="*/ 2 h 22"/>
                <a:gd name="T26" fmla="*/ 12 w 84"/>
                <a:gd name="T27" fmla="*/ 2 h 22"/>
                <a:gd name="T28" fmla="*/ 9 w 84"/>
                <a:gd name="T29" fmla="*/ 6 h 22"/>
                <a:gd name="T30" fmla="*/ 12 w 84"/>
                <a:gd name="T31" fmla="*/ 2 h 22"/>
                <a:gd name="T32" fmla="*/ 2 w 84"/>
                <a:gd name="T33" fmla="*/ 4 h 22"/>
                <a:gd name="T34" fmla="*/ 4 w 84"/>
                <a:gd name="T3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" h="22">
                  <a:moveTo>
                    <a:pt x="4" y="14"/>
                  </a:moveTo>
                  <a:cubicBezTo>
                    <a:pt x="5" y="14"/>
                    <a:pt x="18" y="22"/>
                    <a:pt x="41" y="22"/>
                  </a:cubicBezTo>
                  <a:cubicBezTo>
                    <a:pt x="52" y="22"/>
                    <a:pt x="64" y="21"/>
                    <a:pt x="79" y="16"/>
                  </a:cubicBezTo>
                  <a:cubicBezTo>
                    <a:pt x="82" y="15"/>
                    <a:pt x="84" y="11"/>
                    <a:pt x="83" y="8"/>
                  </a:cubicBezTo>
                  <a:cubicBezTo>
                    <a:pt x="82" y="4"/>
                    <a:pt x="78" y="2"/>
                    <a:pt x="75" y="3"/>
                  </a:cubicBezTo>
                  <a:cubicBezTo>
                    <a:pt x="61" y="7"/>
                    <a:pt x="50" y="8"/>
                    <a:pt x="41" y="8"/>
                  </a:cubicBezTo>
                  <a:cubicBezTo>
                    <a:pt x="31" y="8"/>
                    <a:pt x="23" y="7"/>
                    <a:pt x="18" y="5"/>
                  </a:cubicBezTo>
                  <a:cubicBezTo>
                    <a:pt x="16" y="4"/>
                    <a:pt x="14" y="4"/>
                    <a:pt x="13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31"/>
            <p:cNvSpPr>
              <a:spLocks/>
            </p:cNvSpPr>
            <p:nvPr/>
          </p:nvSpPr>
          <p:spPr bwMode="auto">
            <a:xfrm>
              <a:off x="5716588" y="4995863"/>
              <a:ext cx="320675" cy="82550"/>
            </a:xfrm>
            <a:custGeom>
              <a:avLst/>
              <a:gdLst>
                <a:gd name="T0" fmla="*/ 4 w 85"/>
                <a:gd name="T1" fmla="*/ 13 h 22"/>
                <a:gd name="T2" fmla="*/ 42 w 85"/>
                <a:gd name="T3" fmla="*/ 22 h 22"/>
                <a:gd name="T4" fmla="*/ 79 w 85"/>
                <a:gd name="T5" fmla="*/ 16 h 22"/>
                <a:gd name="T6" fmla="*/ 83 w 85"/>
                <a:gd name="T7" fmla="*/ 7 h 22"/>
                <a:gd name="T8" fmla="*/ 75 w 85"/>
                <a:gd name="T9" fmla="*/ 3 h 22"/>
                <a:gd name="T10" fmla="*/ 42 w 85"/>
                <a:gd name="T11" fmla="*/ 8 h 22"/>
                <a:gd name="T12" fmla="*/ 19 w 85"/>
                <a:gd name="T13" fmla="*/ 5 h 22"/>
                <a:gd name="T14" fmla="*/ 13 w 85"/>
                <a:gd name="T15" fmla="*/ 2 h 22"/>
                <a:gd name="T16" fmla="*/ 12 w 85"/>
                <a:gd name="T17" fmla="*/ 2 h 22"/>
                <a:gd name="T18" fmla="*/ 12 w 85"/>
                <a:gd name="T19" fmla="*/ 2 h 22"/>
                <a:gd name="T20" fmla="*/ 12 w 85"/>
                <a:gd name="T21" fmla="*/ 2 h 22"/>
                <a:gd name="T22" fmla="*/ 10 w 85"/>
                <a:gd name="T23" fmla="*/ 5 h 22"/>
                <a:gd name="T24" fmla="*/ 12 w 85"/>
                <a:gd name="T25" fmla="*/ 2 h 22"/>
                <a:gd name="T26" fmla="*/ 12 w 85"/>
                <a:gd name="T27" fmla="*/ 2 h 22"/>
                <a:gd name="T28" fmla="*/ 10 w 85"/>
                <a:gd name="T29" fmla="*/ 5 h 22"/>
                <a:gd name="T30" fmla="*/ 12 w 85"/>
                <a:gd name="T31" fmla="*/ 2 h 22"/>
                <a:gd name="T32" fmla="*/ 2 w 85"/>
                <a:gd name="T33" fmla="*/ 4 h 22"/>
                <a:gd name="T34" fmla="*/ 4 w 85"/>
                <a:gd name="T3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22">
                  <a:moveTo>
                    <a:pt x="4" y="13"/>
                  </a:moveTo>
                  <a:cubicBezTo>
                    <a:pt x="5" y="14"/>
                    <a:pt x="18" y="22"/>
                    <a:pt x="42" y="22"/>
                  </a:cubicBezTo>
                  <a:cubicBezTo>
                    <a:pt x="52" y="22"/>
                    <a:pt x="64" y="20"/>
                    <a:pt x="79" y="16"/>
                  </a:cubicBezTo>
                  <a:cubicBezTo>
                    <a:pt x="83" y="15"/>
                    <a:pt x="85" y="11"/>
                    <a:pt x="83" y="7"/>
                  </a:cubicBezTo>
                  <a:cubicBezTo>
                    <a:pt x="82" y="4"/>
                    <a:pt x="79" y="2"/>
                    <a:pt x="75" y="3"/>
                  </a:cubicBezTo>
                  <a:cubicBezTo>
                    <a:pt x="62" y="7"/>
                    <a:pt x="51" y="8"/>
                    <a:pt x="42" y="8"/>
                  </a:cubicBezTo>
                  <a:cubicBezTo>
                    <a:pt x="31" y="8"/>
                    <a:pt x="24" y="6"/>
                    <a:pt x="19" y="5"/>
                  </a:cubicBezTo>
                  <a:cubicBezTo>
                    <a:pt x="16" y="4"/>
                    <a:pt x="14" y="3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7"/>
                    <a:pt x="1" y="11"/>
                    <a:pt x="4" y="13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Oval 32"/>
            <p:cNvSpPr>
              <a:spLocks noChangeArrowheads="1"/>
            </p:cNvSpPr>
            <p:nvPr/>
          </p:nvSpPr>
          <p:spPr bwMode="auto">
            <a:xfrm>
              <a:off x="5694363" y="4706938"/>
              <a:ext cx="68263" cy="68262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Oval 33"/>
            <p:cNvSpPr>
              <a:spLocks noChangeArrowheads="1"/>
            </p:cNvSpPr>
            <p:nvPr/>
          </p:nvSpPr>
          <p:spPr bwMode="auto">
            <a:xfrm>
              <a:off x="5983288" y="4718050"/>
              <a:ext cx="71438" cy="71437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Oval 34"/>
            <p:cNvSpPr>
              <a:spLocks noChangeArrowheads="1"/>
            </p:cNvSpPr>
            <p:nvPr/>
          </p:nvSpPr>
          <p:spPr bwMode="auto">
            <a:xfrm>
              <a:off x="5691188" y="4981575"/>
              <a:ext cx="66675" cy="66675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Oval 35"/>
            <p:cNvSpPr>
              <a:spLocks noChangeArrowheads="1"/>
            </p:cNvSpPr>
            <p:nvPr/>
          </p:nvSpPr>
          <p:spPr bwMode="auto">
            <a:xfrm>
              <a:off x="5983288" y="5003800"/>
              <a:ext cx="68263" cy="68262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36"/>
            <p:cNvSpPr>
              <a:spLocks/>
            </p:cNvSpPr>
            <p:nvPr/>
          </p:nvSpPr>
          <p:spPr bwMode="auto">
            <a:xfrm>
              <a:off x="5334001" y="5297488"/>
              <a:ext cx="549275" cy="255587"/>
            </a:xfrm>
            <a:custGeom>
              <a:avLst/>
              <a:gdLst>
                <a:gd name="T0" fmla="*/ 143 w 146"/>
                <a:gd name="T1" fmla="*/ 33 h 68"/>
                <a:gd name="T2" fmla="*/ 31 w 146"/>
                <a:gd name="T3" fmla="*/ 37 h 68"/>
                <a:gd name="T4" fmla="*/ 139 w 146"/>
                <a:gd name="T5" fmla="*/ 51 h 68"/>
                <a:gd name="T6" fmla="*/ 145 w 146"/>
                <a:gd name="T7" fmla="*/ 42 h 68"/>
                <a:gd name="T8" fmla="*/ 143 w 146"/>
                <a:gd name="T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68">
                  <a:moveTo>
                    <a:pt x="143" y="33"/>
                  </a:moveTo>
                  <a:cubicBezTo>
                    <a:pt x="143" y="33"/>
                    <a:pt x="66" y="0"/>
                    <a:pt x="31" y="37"/>
                  </a:cubicBezTo>
                  <a:cubicBezTo>
                    <a:pt x="0" y="68"/>
                    <a:pt x="108" y="55"/>
                    <a:pt x="139" y="51"/>
                  </a:cubicBezTo>
                  <a:cubicBezTo>
                    <a:pt x="143" y="51"/>
                    <a:pt x="146" y="47"/>
                    <a:pt x="145" y="42"/>
                  </a:cubicBezTo>
                  <a:lnTo>
                    <a:pt x="14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37"/>
            <p:cNvSpPr>
              <a:spLocks/>
            </p:cNvSpPr>
            <p:nvPr/>
          </p:nvSpPr>
          <p:spPr bwMode="auto">
            <a:xfrm>
              <a:off x="5905501" y="5308600"/>
              <a:ext cx="547688" cy="239712"/>
            </a:xfrm>
            <a:custGeom>
              <a:avLst/>
              <a:gdLst>
                <a:gd name="T0" fmla="*/ 2 w 146"/>
                <a:gd name="T1" fmla="*/ 32 h 64"/>
                <a:gd name="T2" fmla="*/ 6 w 146"/>
                <a:gd name="T3" fmla="*/ 28 h 64"/>
                <a:gd name="T4" fmla="*/ 115 w 146"/>
                <a:gd name="T5" fmla="*/ 32 h 64"/>
                <a:gd name="T6" fmla="*/ 6 w 146"/>
                <a:gd name="T7" fmla="*/ 47 h 64"/>
                <a:gd name="T8" fmla="*/ 1 w 146"/>
                <a:gd name="T9" fmla="*/ 40 h 64"/>
                <a:gd name="T10" fmla="*/ 2 w 146"/>
                <a:gd name="T11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64">
                  <a:moveTo>
                    <a:pt x="2" y="32"/>
                  </a:moveTo>
                  <a:cubicBezTo>
                    <a:pt x="3" y="30"/>
                    <a:pt x="4" y="29"/>
                    <a:pt x="6" y="28"/>
                  </a:cubicBezTo>
                  <a:cubicBezTo>
                    <a:pt x="20" y="22"/>
                    <a:pt x="84" y="0"/>
                    <a:pt x="115" y="32"/>
                  </a:cubicBezTo>
                  <a:cubicBezTo>
                    <a:pt x="146" y="64"/>
                    <a:pt x="34" y="51"/>
                    <a:pt x="6" y="47"/>
                  </a:cubicBezTo>
                  <a:cubicBezTo>
                    <a:pt x="2" y="47"/>
                    <a:pt x="0" y="43"/>
                    <a:pt x="1" y="40"/>
                  </a:cubicBezTo>
                  <a:lnTo>
                    <a:pt x="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Oval 38"/>
            <p:cNvSpPr>
              <a:spLocks noChangeArrowheads="1"/>
            </p:cNvSpPr>
            <p:nvPr/>
          </p:nvSpPr>
          <p:spPr bwMode="auto">
            <a:xfrm>
              <a:off x="5680076" y="4841875"/>
              <a:ext cx="82550" cy="82550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Oval 39"/>
            <p:cNvSpPr>
              <a:spLocks noChangeArrowheads="1"/>
            </p:cNvSpPr>
            <p:nvPr/>
          </p:nvSpPr>
          <p:spPr bwMode="auto">
            <a:xfrm>
              <a:off x="5983288" y="4852988"/>
              <a:ext cx="84138" cy="82550"/>
            </a:xfrm>
            <a:prstGeom prst="ellipse">
              <a:avLst/>
            </a:pr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Oval 40"/>
            <p:cNvSpPr>
              <a:spLocks noChangeArrowheads="1"/>
            </p:cNvSpPr>
            <p:nvPr/>
          </p:nvSpPr>
          <p:spPr bwMode="auto">
            <a:xfrm>
              <a:off x="6232526" y="2913063"/>
              <a:ext cx="841375" cy="842962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Oval 41"/>
            <p:cNvSpPr>
              <a:spLocks noChangeArrowheads="1"/>
            </p:cNvSpPr>
            <p:nvPr/>
          </p:nvSpPr>
          <p:spPr bwMode="auto">
            <a:xfrm>
              <a:off x="6321426" y="3074988"/>
              <a:ext cx="587375" cy="590550"/>
            </a:xfrm>
            <a:prstGeom prst="ellipse">
              <a:avLst/>
            </a:pr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Oval 42"/>
            <p:cNvSpPr>
              <a:spLocks noChangeArrowheads="1"/>
            </p:cNvSpPr>
            <p:nvPr/>
          </p:nvSpPr>
          <p:spPr bwMode="auto">
            <a:xfrm>
              <a:off x="4767263" y="3038475"/>
              <a:ext cx="841375" cy="841375"/>
            </a:xfrm>
            <a:prstGeom prst="ellipse">
              <a:avLst/>
            </a:pr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Oval 43"/>
            <p:cNvSpPr>
              <a:spLocks noChangeArrowheads="1"/>
            </p:cNvSpPr>
            <p:nvPr/>
          </p:nvSpPr>
          <p:spPr bwMode="auto">
            <a:xfrm>
              <a:off x="4910138" y="3192463"/>
              <a:ext cx="585788" cy="588962"/>
            </a:xfrm>
            <a:prstGeom prst="ellipse">
              <a:avLst/>
            </a:pr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44"/>
            <p:cNvSpPr>
              <a:spLocks/>
            </p:cNvSpPr>
            <p:nvPr/>
          </p:nvSpPr>
          <p:spPr bwMode="auto">
            <a:xfrm>
              <a:off x="5116513" y="3157538"/>
              <a:ext cx="1625600" cy="1470025"/>
            </a:xfrm>
            <a:custGeom>
              <a:avLst/>
              <a:gdLst>
                <a:gd name="T0" fmla="*/ 429 w 433"/>
                <a:gd name="T1" fmla="*/ 224 h 391"/>
                <a:gd name="T2" fmla="*/ 200 w 433"/>
                <a:gd name="T3" fmla="*/ 387 h 391"/>
                <a:gd name="T4" fmla="*/ 4 w 433"/>
                <a:gd name="T5" fmla="*/ 208 h 391"/>
                <a:gd name="T6" fmla="*/ 224 w 433"/>
                <a:gd name="T7" fmla="*/ 4 h 391"/>
                <a:gd name="T8" fmla="*/ 429 w 433"/>
                <a:gd name="T9" fmla="*/ 224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391">
                  <a:moveTo>
                    <a:pt x="429" y="224"/>
                  </a:moveTo>
                  <a:cubicBezTo>
                    <a:pt x="424" y="341"/>
                    <a:pt x="318" y="391"/>
                    <a:pt x="200" y="387"/>
                  </a:cubicBezTo>
                  <a:cubicBezTo>
                    <a:pt x="83" y="383"/>
                    <a:pt x="0" y="326"/>
                    <a:pt x="4" y="208"/>
                  </a:cubicBezTo>
                  <a:cubicBezTo>
                    <a:pt x="9" y="91"/>
                    <a:pt x="107" y="0"/>
                    <a:pt x="224" y="4"/>
                  </a:cubicBezTo>
                  <a:cubicBezTo>
                    <a:pt x="341" y="8"/>
                    <a:pt x="433" y="107"/>
                    <a:pt x="429" y="224"/>
                  </a:cubicBezTo>
                </a:path>
              </a:pathLst>
            </a:custGeom>
            <a:solidFill>
              <a:srgbClr val="EF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45"/>
            <p:cNvSpPr>
              <a:spLocks/>
            </p:cNvSpPr>
            <p:nvPr/>
          </p:nvSpPr>
          <p:spPr bwMode="auto">
            <a:xfrm>
              <a:off x="5480051" y="3322638"/>
              <a:ext cx="1247775" cy="1290637"/>
            </a:xfrm>
            <a:custGeom>
              <a:avLst/>
              <a:gdLst>
                <a:gd name="T0" fmla="*/ 243 w 332"/>
                <a:gd name="T1" fmla="*/ 0 h 343"/>
                <a:gd name="T2" fmla="*/ 244 w 332"/>
                <a:gd name="T3" fmla="*/ 15 h 343"/>
                <a:gd name="T4" fmla="*/ 244 w 332"/>
                <a:gd name="T5" fmla="*/ 15 h 343"/>
                <a:gd name="T6" fmla="*/ 302 w 332"/>
                <a:gd name="T7" fmla="*/ 168 h 343"/>
                <a:gd name="T8" fmla="*/ 296 w 332"/>
                <a:gd name="T9" fmla="*/ 206 h 343"/>
                <a:gd name="T10" fmla="*/ 306 w 332"/>
                <a:gd name="T11" fmla="*/ 222 h 343"/>
                <a:gd name="T12" fmla="*/ 279 w 332"/>
                <a:gd name="T13" fmla="*/ 246 h 343"/>
                <a:gd name="T14" fmla="*/ 87 w 332"/>
                <a:gd name="T15" fmla="*/ 331 h 343"/>
                <a:gd name="T16" fmla="*/ 73 w 332"/>
                <a:gd name="T17" fmla="*/ 331 h 343"/>
                <a:gd name="T18" fmla="*/ 0 w 332"/>
                <a:gd name="T19" fmla="*/ 320 h 343"/>
                <a:gd name="T20" fmla="*/ 11 w 332"/>
                <a:gd name="T21" fmla="*/ 326 h 343"/>
                <a:gd name="T22" fmla="*/ 103 w 332"/>
                <a:gd name="T23" fmla="*/ 343 h 343"/>
                <a:gd name="T24" fmla="*/ 117 w 332"/>
                <a:gd name="T25" fmla="*/ 343 h 343"/>
                <a:gd name="T26" fmla="*/ 332 w 332"/>
                <a:gd name="T27" fmla="*/ 180 h 343"/>
                <a:gd name="T28" fmla="*/ 332 w 332"/>
                <a:gd name="T29" fmla="*/ 172 h 343"/>
                <a:gd name="T30" fmla="*/ 243 w 332"/>
                <a:gd name="T31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2" h="343">
                  <a:moveTo>
                    <a:pt x="243" y="0"/>
                  </a:moveTo>
                  <a:cubicBezTo>
                    <a:pt x="244" y="9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82" y="55"/>
                    <a:pt x="304" y="109"/>
                    <a:pt x="302" y="168"/>
                  </a:cubicBezTo>
                  <a:cubicBezTo>
                    <a:pt x="301" y="182"/>
                    <a:pt x="299" y="194"/>
                    <a:pt x="296" y="206"/>
                  </a:cubicBezTo>
                  <a:cubicBezTo>
                    <a:pt x="302" y="210"/>
                    <a:pt x="306" y="216"/>
                    <a:pt x="306" y="222"/>
                  </a:cubicBezTo>
                  <a:cubicBezTo>
                    <a:pt x="306" y="233"/>
                    <a:pt x="295" y="242"/>
                    <a:pt x="279" y="246"/>
                  </a:cubicBezTo>
                  <a:cubicBezTo>
                    <a:pt x="243" y="304"/>
                    <a:pt x="169" y="331"/>
                    <a:pt x="87" y="331"/>
                  </a:cubicBezTo>
                  <a:cubicBezTo>
                    <a:pt x="83" y="331"/>
                    <a:pt x="78" y="331"/>
                    <a:pt x="73" y="331"/>
                  </a:cubicBezTo>
                  <a:cubicBezTo>
                    <a:pt x="47" y="330"/>
                    <a:pt x="22" y="326"/>
                    <a:pt x="0" y="320"/>
                  </a:cubicBezTo>
                  <a:cubicBezTo>
                    <a:pt x="4" y="322"/>
                    <a:pt x="7" y="324"/>
                    <a:pt x="11" y="326"/>
                  </a:cubicBezTo>
                  <a:cubicBezTo>
                    <a:pt x="38" y="336"/>
                    <a:pt x="69" y="342"/>
                    <a:pt x="103" y="343"/>
                  </a:cubicBezTo>
                  <a:cubicBezTo>
                    <a:pt x="108" y="343"/>
                    <a:pt x="113" y="343"/>
                    <a:pt x="117" y="343"/>
                  </a:cubicBezTo>
                  <a:cubicBezTo>
                    <a:pt x="229" y="343"/>
                    <a:pt x="327" y="293"/>
                    <a:pt x="332" y="180"/>
                  </a:cubicBezTo>
                  <a:cubicBezTo>
                    <a:pt x="332" y="177"/>
                    <a:pt x="332" y="175"/>
                    <a:pt x="332" y="172"/>
                  </a:cubicBezTo>
                  <a:cubicBezTo>
                    <a:pt x="332" y="102"/>
                    <a:pt x="297" y="39"/>
                    <a:pt x="243" y="0"/>
                  </a:cubicBezTo>
                </a:path>
              </a:pathLst>
            </a:custGeom>
            <a:solidFill>
              <a:srgbClr val="EA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46"/>
            <p:cNvSpPr>
              <a:spLocks/>
            </p:cNvSpPr>
            <p:nvPr/>
          </p:nvSpPr>
          <p:spPr bwMode="auto">
            <a:xfrm>
              <a:off x="5829301" y="2681288"/>
              <a:ext cx="177800" cy="165100"/>
            </a:xfrm>
            <a:custGeom>
              <a:avLst/>
              <a:gdLst>
                <a:gd name="T0" fmla="*/ 47 w 47"/>
                <a:gd name="T1" fmla="*/ 22 h 44"/>
                <a:gd name="T2" fmla="*/ 24 w 47"/>
                <a:gd name="T3" fmla="*/ 44 h 44"/>
                <a:gd name="T4" fmla="*/ 0 w 47"/>
                <a:gd name="T5" fmla="*/ 22 h 44"/>
                <a:gd name="T6" fmla="*/ 24 w 47"/>
                <a:gd name="T7" fmla="*/ 1 h 44"/>
                <a:gd name="T8" fmla="*/ 47 w 47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47" y="22"/>
                  </a:moveTo>
                  <a:cubicBezTo>
                    <a:pt x="47" y="34"/>
                    <a:pt x="37" y="44"/>
                    <a:pt x="24" y="44"/>
                  </a:cubicBezTo>
                  <a:cubicBezTo>
                    <a:pt x="11" y="43"/>
                    <a:pt x="0" y="34"/>
                    <a:pt x="0" y="22"/>
                  </a:cubicBez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0"/>
                    <a:pt x="47" y="22"/>
                  </a:cubicBezTo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47"/>
            <p:cNvSpPr>
              <a:spLocks/>
            </p:cNvSpPr>
            <p:nvPr/>
          </p:nvSpPr>
          <p:spPr bwMode="auto">
            <a:xfrm>
              <a:off x="5427663" y="2770188"/>
              <a:ext cx="969963" cy="609600"/>
            </a:xfrm>
            <a:custGeom>
              <a:avLst/>
              <a:gdLst>
                <a:gd name="T0" fmla="*/ 0 w 258"/>
                <a:gd name="T1" fmla="*/ 152 h 162"/>
                <a:gd name="T2" fmla="*/ 141 w 258"/>
                <a:gd name="T3" fmla="*/ 3 h 162"/>
                <a:gd name="T4" fmla="*/ 258 w 258"/>
                <a:gd name="T5" fmla="*/ 162 h 162"/>
                <a:gd name="T6" fmla="*/ 0 w 258"/>
                <a:gd name="T7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8" h="162">
                  <a:moveTo>
                    <a:pt x="0" y="152"/>
                  </a:moveTo>
                  <a:cubicBezTo>
                    <a:pt x="0" y="152"/>
                    <a:pt x="23" y="0"/>
                    <a:pt x="141" y="3"/>
                  </a:cubicBezTo>
                  <a:cubicBezTo>
                    <a:pt x="258" y="7"/>
                    <a:pt x="258" y="162"/>
                    <a:pt x="258" y="162"/>
                  </a:cubicBezTo>
                  <a:cubicBezTo>
                    <a:pt x="0" y="152"/>
                    <a:pt x="0" y="152"/>
                    <a:pt x="0" y="152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48"/>
            <p:cNvSpPr>
              <a:spLocks/>
            </p:cNvSpPr>
            <p:nvPr/>
          </p:nvSpPr>
          <p:spPr bwMode="auto">
            <a:xfrm>
              <a:off x="5680076" y="2781300"/>
              <a:ext cx="495300" cy="590550"/>
            </a:xfrm>
            <a:custGeom>
              <a:avLst/>
              <a:gdLst>
                <a:gd name="T0" fmla="*/ 67 w 132"/>
                <a:gd name="T1" fmla="*/ 0 h 157"/>
                <a:gd name="T2" fmla="*/ 50 w 132"/>
                <a:gd name="T3" fmla="*/ 2 h 157"/>
                <a:gd name="T4" fmla="*/ 0 w 132"/>
                <a:gd name="T5" fmla="*/ 152 h 157"/>
                <a:gd name="T6" fmla="*/ 132 w 132"/>
                <a:gd name="T7" fmla="*/ 157 h 157"/>
                <a:gd name="T8" fmla="*/ 67 w 132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57">
                  <a:moveTo>
                    <a:pt x="67" y="0"/>
                  </a:moveTo>
                  <a:cubicBezTo>
                    <a:pt x="61" y="0"/>
                    <a:pt x="56" y="1"/>
                    <a:pt x="50" y="2"/>
                  </a:cubicBezTo>
                  <a:cubicBezTo>
                    <a:pt x="31" y="37"/>
                    <a:pt x="12" y="103"/>
                    <a:pt x="0" y="152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16" y="93"/>
                    <a:pt x="82" y="27"/>
                    <a:pt x="67" y="0"/>
                  </a:cubicBezTo>
                </a:path>
              </a:pathLst>
            </a:custGeom>
            <a:solidFill>
              <a:srgbClr val="CA3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49"/>
            <p:cNvSpPr>
              <a:spLocks/>
            </p:cNvSpPr>
            <p:nvPr/>
          </p:nvSpPr>
          <p:spPr bwMode="auto">
            <a:xfrm>
              <a:off x="5416551" y="3270250"/>
              <a:ext cx="995363" cy="150812"/>
            </a:xfrm>
            <a:custGeom>
              <a:avLst/>
              <a:gdLst>
                <a:gd name="T0" fmla="*/ 247 w 265"/>
                <a:gd name="T1" fmla="*/ 40 h 40"/>
                <a:gd name="T2" fmla="*/ 18 w 265"/>
                <a:gd name="T3" fmla="*/ 37 h 40"/>
                <a:gd name="T4" fmla="*/ 0 w 265"/>
                <a:gd name="T5" fmla="*/ 20 h 40"/>
                <a:gd name="T6" fmla="*/ 0 w 265"/>
                <a:gd name="T7" fmla="*/ 18 h 40"/>
                <a:gd name="T8" fmla="*/ 18 w 265"/>
                <a:gd name="T9" fmla="*/ 0 h 40"/>
                <a:gd name="T10" fmla="*/ 248 w 265"/>
                <a:gd name="T11" fmla="*/ 3 h 40"/>
                <a:gd name="T12" fmla="*/ 265 w 265"/>
                <a:gd name="T13" fmla="*/ 20 h 40"/>
                <a:gd name="T14" fmla="*/ 265 w 265"/>
                <a:gd name="T15" fmla="*/ 22 h 40"/>
                <a:gd name="T16" fmla="*/ 247 w 265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40">
                  <a:moveTo>
                    <a:pt x="247" y="40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8" y="37"/>
                    <a:pt x="0" y="29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8"/>
                    <a:pt x="8" y="0"/>
                    <a:pt x="18" y="0"/>
                  </a:cubicBezTo>
                  <a:cubicBezTo>
                    <a:pt x="248" y="3"/>
                    <a:pt x="248" y="3"/>
                    <a:pt x="248" y="3"/>
                  </a:cubicBezTo>
                  <a:cubicBezTo>
                    <a:pt x="257" y="3"/>
                    <a:pt x="265" y="11"/>
                    <a:pt x="265" y="20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32"/>
                    <a:pt x="257" y="40"/>
                    <a:pt x="247" y="40"/>
                  </a:cubicBezTo>
                  <a:close/>
                </a:path>
              </a:pathLst>
            </a:custGeom>
            <a:solidFill>
              <a:srgbClr val="F9C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50"/>
            <p:cNvSpPr>
              <a:spLocks/>
            </p:cNvSpPr>
            <p:nvPr/>
          </p:nvSpPr>
          <p:spPr bwMode="auto">
            <a:xfrm>
              <a:off x="5402263" y="2962275"/>
              <a:ext cx="322263" cy="319087"/>
            </a:xfrm>
            <a:custGeom>
              <a:avLst/>
              <a:gdLst>
                <a:gd name="T0" fmla="*/ 81 w 86"/>
                <a:gd name="T1" fmla="*/ 57 h 85"/>
                <a:gd name="T2" fmla="*/ 75 w 86"/>
                <a:gd name="T3" fmla="*/ 33 h 85"/>
                <a:gd name="T4" fmla="*/ 69 w 86"/>
                <a:gd name="T5" fmla="*/ 31 h 85"/>
                <a:gd name="T6" fmla="*/ 70 w 86"/>
                <a:gd name="T7" fmla="*/ 30 h 85"/>
                <a:gd name="T8" fmla="*/ 62 w 86"/>
                <a:gd name="T9" fmla="*/ 5 h 85"/>
                <a:gd name="T10" fmla="*/ 37 w 86"/>
                <a:gd name="T11" fmla="*/ 12 h 85"/>
                <a:gd name="T12" fmla="*/ 37 w 86"/>
                <a:gd name="T13" fmla="*/ 12 h 85"/>
                <a:gd name="T14" fmla="*/ 34 w 86"/>
                <a:gd name="T15" fmla="*/ 10 h 85"/>
                <a:gd name="T16" fmla="*/ 9 w 86"/>
                <a:gd name="T17" fmla="*/ 17 h 85"/>
                <a:gd name="T18" fmla="*/ 10 w 86"/>
                <a:gd name="T19" fmla="*/ 36 h 85"/>
                <a:gd name="T20" fmla="*/ 4 w 86"/>
                <a:gd name="T21" fmla="*/ 42 h 85"/>
                <a:gd name="T22" fmla="*/ 11 w 86"/>
                <a:gd name="T23" fmla="*/ 67 h 85"/>
                <a:gd name="T24" fmla="*/ 27 w 86"/>
                <a:gd name="T25" fmla="*/ 68 h 85"/>
                <a:gd name="T26" fmla="*/ 36 w 86"/>
                <a:gd name="T27" fmla="*/ 80 h 85"/>
                <a:gd name="T28" fmla="*/ 61 w 86"/>
                <a:gd name="T29" fmla="*/ 74 h 85"/>
                <a:gd name="T30" fmla="*/ 63 w 86"/>
                <a:gd name="T31" fmla="*/ 66 h 85"/>
                <a:gd name="T32" fmla="*/ 81 w 86"/>
                <a:gd name="T33" fmla="*/ 5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5">
                  <a:moveTo>
                    <a:pt x="81" y="57"/>
                  </a:moveTo>
                  <a:cubicBezTo>
                    <a:pt x="86" y="49"/>
                    <a:pt x="83" y="38"/>
                    <a:pt x="75" y="33"/>
                  </a:cubicBezTo>
                  <a:cubicBezTo>
                    <a:pt x="73" y="32"/>
                    <a:pt x="71" y="31"/>
                    <a:pt x="69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4" y="21"/>
                    <a:pt x="71" y="10"/>
                    <a:pt x="62" y="5"/>
                  </a:cubicBezTo>
                  <a:cubicBezTo>
                    <a:pt x="53" y="0"/>
                    <a:pt x="42" y="3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5" y="11"/>
                    <a:pt x="34" y="10"/>
                  </a:cubicBezTo>
                  <a:cubicBezTo>
                    <a:pt x="25" y="5"/>
                    <a:pt x="14" y="8"/>
                    <a:pt x="9" y="17"/>
                  </a:cubicBezTo>
                  <a:cubicBezTo>
                    <a:pt x="6" y="23"/>
                    <a:pt x="6" y="30"/>
                    <a:pt x="10" y="36"/>
                  </a:cubicBezTo>
                  <a:cubicBezTo>
                    <a:pt x="8" y="37"/>
                    <a:pt x="6" y="40"/>
                    <a:pt x="4" y="42"/>
                  </a:cubicBezTo>
                  <a:cubicBezTo>
                    <a:pt x="0" y="51"/>
                    <a:pt x="3" y="62"/>
                    <a:pt x="11" y="67"/>
                  </a:cubicBezTo>
                  <a:cubicBezTo>
                    <a:pt x="16" y="69"/>
                    <a:pt x="22" y="69"/>
                    <a:pt x="27" y="68"/>
                  </a:cubicBezTo>
                  <a:cubicBezTo>
                    <a:pt x="28" y="73"/>
                    <a:pt x="31" y="78"/>
                    <a:pt x="36" y="80"/>
                  </a:cubicBezTo>
                  <a:cubicBezTo>
                    <a:pt x="45" y="85"/>
                    <a:pt x="56" y="83"/>
                    <a:pt x="61" y="74"/>
                  </a:cubicBezTo>
                  <a:cubicBezTo>
                    <a:pt x="62" y="72"/>
                    <a:pt x="63" y="69"/>
                    <a:pt x="63" y="66"/>
                  </a:cubicBezTo>
                  <a:cubicBezTo>
                    <a:pt x="70" y="68"/>
                    <a:pt x="78" y="64"/>
                    <a:pt x="81" y="57"/>
                  </a:cubicBezTo>
                  <a:close/>
                </a:path>
              </a:pathLst>
            </a:custGeom>
            <a:solidFill>
              <a:srgbClr val="C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51"/>
            <p:cNvSpPr>
              <a:spLocks/>
            </p:cNvSpPr>
            <p:nvPr/>
          </p:nvSpPr>
          <p:spPr bwMode="auto">
            <a:xfrm>
              <a:off x="5732463" y="3978275"/>
              <a:ext cx="315913" cy="231775"/>
            </a:xfrm>
            <a:custGeom>
              <a:avLst/>
              <a:gdLst>
                <a:gd name="T0" fmla="*/ 63 w 84"/>
                <a:gd name="T1" fmla="*/ 55 h 62"/>
                <a:gd name="T2" fmla="*/ 37 w 84"/>
                <a:gd name="T3" fmla="*/ 55 h 62"/>
                <a:gd name="T4" fmla="*/ 31 w 84"/>
                <a:gd name="T5" fmla="*/ 7 h 62"/>
                <a:gd name="T6" fmla="*/ 84 w 84"/>
                <a:gd name="T7" fmla="*/ 20 h 62"/>
                <a:gd name="T8" fmla="*/ 63 w 84"/>
                <a:gd name="T9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2">
                  <a:moveTo>
                    <a:pt x="63" y="55"/>
                  </a:moveTo>
                  <a:cubicBezTo>
                    <a:pt x="56" y="62"/>
                    <a:pt x="44" y="62"/>
                    <a:pt x="37" y="55"/>
                  </a:cubicBezTo>
                  <a:cubicBezTo>
                    <a:pt x="23" y="40"/>
                    <a:pt x="0" y="12"/>
                    <a:pt x="31" y="7"/>
                  </a:cubicBezTo>
                  <a:cubicBezTo>
                    <a:pt x="72" y="0"/>
                    <a:pt x="84" y="11"/>
                    <a:pt x="84" y="20"/>
                  </a:cubicBezTo>
                  <a:cubicBezTo>
                    <a:pt x="84" y="26"/>
                    <a:pt x="75" y="45"/>
                    <a:pt x="63" y="55"/>
                  </a:cubicBezTo>
                </a:path>
              </a:pathLst>
            </a:custGeom>
            <a:solidFill>
              <a:srgbClr val="ED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52"/>
            <p:cNvSpPr>
              <a:spLocks/>
            </p:cNvSpPr>
            <p:nvPr/>
          </p:nvSpPr>
          <p:spPr bwMode="auto">
            <a:xfrm>
              <a:off x="5229226" y="4044950"/>
              <a:ext cx="357188" cy="203200"/>
            </a:xfrm>
            <a:custGeom>
              <a:avLst/>
              <a:gdLst>
                <a:gd name="T0" fmla="*/ 47 w 95"/>
                <a:gd name="T1" fmla="*/ 0 h 54"/>
                <a:gd name="T2" fmla="*/ 0 w 95"/>
                <a:gd name="T3" fmla="*/ 26 h 54"/>
                <a:gd name="T4" fmla="*/ 47 w 95"/>
                <a:gd name="T5" fmla="*/ 54 h 54"/>
                <a:gd name="T6" fmla="*/ 48 w 95"/>
                <a:gd name="T7" fmla="*/ 54 h 54"/>
                <a:gd name="T8" fmla="*/ 95 w 95"/>
                <a:gd name="T9" fmla="*/ 27 h 54"/>
                <a:gd name="T10" fmla="*/ 48 w 95"/>
                <a:gd name="T11" fmla="*/ 0 h 54"/>
                <a:gd name="T12" fmla="*/ 47 w 9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54">
                  <a:moveTo>
                    <a:pt x="47" y="0"/>
                  </a:moveTo>
                  <a:cubicBezTo>
                    <a:pt x="21" y="0"/>
                    <a:pt x="1" y="11"/>
                    <a:pt x="0" y="26"/>
                  </a:cubicBezTo>
                  <a:cubicBezTo>
                    <a:pt x="0" y="41"/>
                    <a:pt x="21" y="53"/>
                    <a:pt x="47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74" y="54"/>
                    <a:pt x="95" y="42"/>
                    <a:pt x="95" y="27"/>
                  </a:cubicBezTo>
                  <a:cubicBezTo>
                    <a:pt x="95" y="12"/>
                    <a:pt x="74" y="0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F1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53"/>
            <p:cNvSpPr>
              <a:spLocks/>
            </p:cNvSpPr>
            <p:nvPr/>
          </p:nvSpPr>
          <p:spPr bwMode="auto">
            <a:xfrm>
              <a:off x="6273801" y="4056063"/>
              <a:ext cx="319088" cy="203200"/>
            </a:xfrm>
            <a:custGeom>
              <a:avLst/>
              <a:gdLst>
                <a:gd name="T0" fmla="*/ 47 w 85"/>
                <a:gd name="T1" fmla="*/ 0 h 54"/>
                <a:gd name="T2" fmla="*/ 0 w 85"/>
                <a:gd name="T3" fmla="*/ 26 h 54"/>
                <a:gd name="T4" fmla="*/ 47 w 85"/>
                <a:gd name="T5" fmla="*/ 54 h 54"/>
                <a:gd name="T6" fmla="*/ 48 w 85"/>
                <a:gd name="T7" fmla="*/ 54 h 54"/>
                <a:gd name="T8" fmla="*/ 68 w 85"/>
                <a:gd name="T9" fmla="*/ 51 h 54"/>
                <a:gd name="T10" fmla="*/ 85 w 85"/>
                <a:gd name="T11" fmla="*/ 11 h 54"/>
                <a:gd name="T12" fmla="*/ 48 w 85"/>
                <a:gd name="T13" fmla="*/ 0 h 54"/>
                <a:gd name="T14" fmla="*/ 47 w 85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54">
                  <a:moveTo>
                    <a:pt x="47" y="0"/>
                  </a:moveTo>
                  <a:cubicBezTo>
                    <a:pt x="21" y="0"/>
                    <a:pt x="0" y="12"/>
                    <a:pt x="0" y="26"/>
                  </a:cubicBezTo>
                  <a:cubicBezTo>
                    <a:pt x="0" y="41"/>
                    <a:pt x="21" y="53"/>
                    <a:pt x="47" y="54"/>
                  </a:cubicBezTo>
                  <a:cubicBezTo>
                    <a:pt x="47" y="54"/>
                    <a:pt x="48" y="54"/>
                    <a:pt x="48" y="54"/>
                  </a:cubicBezTo>
                  <a:cubicBezTo>
                    <a:pt x="55" y="54"/>
                    <a:pt x="62" y="53"/>
                    <a:pt x="68" y="51"/>
                  </a:cubicBezTo>
                  <a:cubicBezTo>
                    <a:pt x="75" y="39"/>
                    <a:pt x="81" y="26"/>
                    <a:pt x="85" y="11"/>
                  </a:cubicBezTo>
                  <a:cubicBezTo>
                    <a:pt x="77" y="4"/>
                    <a:pt x="63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F1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54"/>
            <p:cNvSpPr>
              <a:spLocks/>
            </p:cNvSpPr>
            <p:nvPr/>
          </p:nvSpPr>
          <p:spPr bwMode="auto">
            <a:xfrm>
              <a:off x="6529388" y="4097338"/>
              <a:ext cx="100013" cy="150812"/>
            </a:xfrm>
            <a:custGeom>
              <a:avLst/>
              <a:gdLst>
                <a:gd name="T0" fmla="*/ 17 w 27"/>
                <a:gd name="T1" fmla="*/ 0 h 40"/>
                <a:gd name="T2" fmla="*/ 0 w 27"/>
                <a:gd name="T3" fmla="*/ 40 h 40"/>
                <a:gd name="T4" fmla="*/ 27 w 27"/>
                <a:gd name="T5" fmla="*/ 16 h 40"/>
                <a:gd name="T6" fmla="*/ 17 w 2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0">
                  <a:moveTo>
                    <a:pt x="17" y="0"/>
                  </a:moveTo>
                  <a:cubicBezTo>
                    <a:pt x="13" y="15"/>
                    <a:pt x="7" y="28"/>
                    <a:pt x="0" y="40"/>
                  </a:cubicBezTo>
                  <a:cubicBezTo>
                    <a:pt x="16" y="36"/>
                    <a:pt x="27" y="27"/>
                    <a:pt x="27" y="16"/>
                  </a:cubicBezTo>
                  <a:cubicBezTo>
                    <a:pt x="27" y="10"/>
                    <a:pt x="23" y="4"/>
                    <a:pt x="17" y="0"/>
                  </a:cubicBezTo>
                </a:path>
              </a:pathLst>
            </a:custGeom>
            <a:solidFill>
              <a:srgbClr val="EEC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55"/>
            <p:cNvSpPr>
              <a:spLocks/>
            </p:cNvSpPr>
            <p:nvPr/>
          </p:nvSpPr>
          <p:spPr bwMode="auto">
            <a:xfrm>
              <a:off x="5303838" y="3781425"/>
              <a:ext cx="349250" cy="327025"/>
            </a:xfrm>
            <a:custGeom>
              <a:avLst/>
              <a:gdLst>
                <a:gd name="T0" fmla="*/ 93 w 93"/>
                <a:gd name="T1" fmla="*/ 44 h 87"/>
                <a:gd name="T2" fmla="*/ 46 w 93"/>
                <a:gd name="T3" fmla="*/ 87 h 87"/>
                <a:gd name="T4" fmla="*/ 0 w 93"/>
                <a:gd name="T5" fmla="*/ 43 h 87"/>
                <a:gd name="T6" fmla="*/ 47 w 93"/>
                <a:gd name="T7" fmla="*/ 0 h 87"/>
                <a:gd name="T8" fmla="*/ 93 w 93"/>
                <a:gd name="T9" fmla="*/ 4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7">
                  <a:moveTo>
                    <a:pt x="93" y="44"/>
                  </a:moveTo>
                  <a:cubicBezTo>
                    <a:pt x="92" y="68"/>
                    <a:pt x="71" y="87"/>
                    <a:pt x="46" y="87"/>
                  </a:cubicBezTo>
                  <a:cubicBezTo>
                    <a:pt x="21" y="86"/>
                    <a:pt x="0" y="67"/>
                    <a:pt x="0" y="43"/>
                  </a:cubicBezTo>
                  <a:cubicBezTo>
                    <a:pt x="1" y="19"/>
                    <a:pt x="21" y="0"/>
                    <a:pt x="47" y="0"/>
                  </a:cubicBezTo>
                  <a:cubicBezTo>
                    <a:pt x="72" y="0"/>
                    <a:pt x="93" y="20"/>
                    <a:pt x="93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56"/>
            <p:cNvSpPr>
              <a:spLocks/>
            </p:cNvSpPr>
            <p:nvPr/>
          </p:nvSpPr>
          <p:spPr bwMode="auto">
            <a:xfrm>
              <a:off x="5353051" y="3883025"/>
              <a:ext cx="104775" cy="106362"/>
            </a:xfrm>
            <a:custGeom>
              <a:avLst/>
              <a:gdLst>
                <a:gd name="T0" fmla="*/ 27 w 28"/>
                <a:gd name="T1" fmla="*/ 14 h 28"/>
                <a:gd name="T2" fmla="*/ 14 w 28"/>
                <a:gd name="T3" fmla="*/ 28 h 28"/>
                <a:gd name="T4" fmla="*/ 0 w 28"/>
                <a:gd name="T5" fmla="*/ 14 h 28"/>
                <a:gd name="T6" fmla="*/ 14 w 28"/>
                <a:gd name="T7" fmla="*/ 0 h 28"/>
                <a:gd name="T8" fmla="*/ 27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7" y="14"/>
                  </a:moveTo>
                  <a:cubicBezTo>
                    <a:pt x="27" y="22"/>
                    <a:pt x="21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1" y="1"/>
                    <a:pt x="28" y="7"/>
                    <a:pt x="2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Oval 57"/>
            <p:cNvSpPr>
              <a:spLocks noChangeArrowheads="1"/>
            </p:cNvSpPr>
            <p:nvPr/>
          </p:nvSpPr>
          <p:spPr bwMode="auto">
            <a:xfrm>
              <a:off x="5476876" y="3894138"/>
              <a:ext cx="41275" cy="460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Oval 58"/>
            <p:cNvSpPr>
              <a:spLocks noChangeArrowheads="1"/>
            </p:cNvSpPr>
            <p:nvPr/>
          </p:nvSpPr>
          <p:spPr bwMode="auto">
            <a:xfrm>
              <a:off x="5449888" y="3959225"/>
              <a:ext cx="46038" cy="41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59"/>
            <p:cNvSpPr>
              <a:spLocks/>
            </p:cNvSpPr>
            <p:nvPr/>
          </p:nvSpPr>
          <p:spPr bwMode="auto">
            <a:xfrm>
              <a:off x="6213476" y="3789363"/>
              <a:ext cx="349250" cy="323850"/>
            </a:xfrm>
            <a:custGeom>
              <a:avLst/>
              <a:gdLst>
                <a:gd name="T0" fmla="*/ 93 w 93"/>
                <a:gd name="T1" fmla="*/ 43 h 86"/>
                <a:gd name="T2" fmla="*/ 46 w 93"/>
                <a:gd name="T3" fmla="*/ 86 h 86"/>
                <a:gd name="T4" fmla="*/ 1 w 93"/>
                <a:gd name="T5" fmla="*/ 43 h 86"/>
                <a:gd name="T6" fmla="*/ 47 w 93"/>
                <a:gd name="T7" fmla="*/ 0 h 86"/>
                <a:gd name="T8" fmla="*/ 93 w 93"/>
                <a:gd name="T9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86">
                  <a:moveTo>
                    <a:pt x="93" y="43"/>
                  </a:moveTo>
                  <a:cubicBezTo>
                    <a:pt x="93" y="67"/>
                    <a:pt x="72" y="86"/>
                    <a:pt x="46" y="86"/>
                  </a:cubicBezTo>
                  <a:cubicBezTo>
                    <a:pt x="21" y="86"/>
                    <a:pt x="0" y="66"/>
                    <a:pt x="1" y="43"/>
                  </a:cubicBezTo>
                  <a:cubicBezTo>
                    <a:pt x="1" y="19"/>
                    <a:pt x="22" y="0"/>
                    <a:pt x="47" y="0"/>
                  </a:cubicBezTo>
                  <a:cubicBezTo>
                    <a:pt x="73" y="0"/>
                    <a:pt x="93" y="20"/>
                    <a:pt x="93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60"/>
            <p:cNvSpPr>
              <a:spLocks/>
            </p:cNvSpPr>
            <p:nvPr/>
          </p:nvSpPr>
          <p:spPr bwMode="auto">
            <a:xfrm>
              <a:off x="6262688" y="3890963"/>
              <a:ext cx="104775" cy="104775"/>
            </a:xfrm>
            <a:custGeom>
              <a:avLst/>
              <a:gdLst>
                <a:gd name="T0" fmla="*/ 28 w 28"/>
                <a:gd name="T1" fmla="*/ 14 h 28"/>
                <a:gd name="T2" fmla="*/ 14 w 28"/>
                <a:gd name="T3" fmla="*/ 28 h 28"/>
                <a:gd name="T4" fmla="*/ 0 w 28"/>
                <a:gd name="T5" fmla="*/ 14 h 28"/>
                <a:gd name="T6" fmla="*/ 14 w 28"/>
                <a:gd name="T7" fmla="*/ 0 h 28"/>
                <a:gd name="T8" fmla="*/ 28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1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Oval 61"/>
            <p:cNvSpPr>
              <a:spLocks noChangeArrowheads="1"/>
            </p:cNvSpPr>
            <p:nvPr/>
          </p:nvSpPr>
          <p:spPr bwMode="auto">
            <a:xfrm>
              <a:off x="6386513" y="3902075"/>
              <a:ext cx="44450" cy="460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62"/>
            <p:cNvSpPr>
              <a:spLocks/>
            </p:cNvSpPr>
            <p:nvPr/>
          </p:nvSpPr>
          <p:spPr bwMode="auto">
            <a:xfrm>
              <a:off x="6362701" y="3962400"/>
              <a:ext cx="41275" cy="44450"/>
            </a:xfrm>
            <a:custGeom>
              <a:avLst/>
              <a:gdLst>
                <a:gd name="T0" fmla="*/ 11 w 11"/>
                <a:gd name="T1" fmla="*/ 6 h 12"/>
                <a:gd name="T2" fmla="*/ 5 w 11"/>
                <a:gd name="T3" fmla="*/ 12 h 12"/>
                <a:gd name="T4" fmla="*/ 0 w 11"/>
                <a:gd name="T5" fmla="*/ 6 h 12"/>
                <a:gd name="T6" fmla="*/ 6 w 11"/>
                <a:gd name="T7" fmla="*/ 0 h 12"/>
                <a:gd name="T8" fmla="*/ 11 w 1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9"/>
                    <a:pt x="9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63"/>
            <p:cNvSpPr>
              <a:spLocks/>
            </p:cNvSpPr>
            <p:nvPr/>
          </p:nvSpPr>
          <p:spPr bwMode="auto">
            <a:xfrm>
              <a:off x="5751513" y="4203700"/>
              <a:ext cx="322263" cy="63500"/>
            </a:xfrm>
            <a:custGeom>
              <a:avLst/>
              <a:gdLst>
                <a:gd name="T0" fmla="*/ 43 w 86"/>
                <a:gd name="T1" fmla="*/ 0 h 17"/>
                <a:gd name="T2" fmla="*/ 42 w 86"/>
                <a:gd name="T3" fmla="*/ 1 h 17"/>
                <a:gd name="T4" fmla="*/ 25 w 86"/>
                <a:gd name="T5" fmla="*/ 9 h 17"/>
                <a:gd name="T6" fmla="*/ 25 w 86"/>
                <a:gd name="T7" fmla="*/ 9 h 17"/>
                <a:gd name="T8" fmla="*/ 12 w 86"/>
                <a:gd name="T9" fmla="*/ 6 h 17"/>
                <a:gd name="T10" fmla="*/ 9 w 86"/>
                <a:gd name="T11" fmla="*/ 4 h 17"/>
                <a:gd name="T12" fmla="*/ 8 w 86"/>
                <a:gd name="T13" fmla="*/ 4 h 17"/>
                <a:gd name="T14" fmla="*/ 7 w 86"/>
                <a:gd name="T15" fmla="*/ 3 h 17"/>
                <a:gd name="T16" fmla="*/ 7 w 86"/>
                <a:gd name="T17" fmla="*/ 3 h 17"/>
                <a:gd name="T18" fmla="*/ 5 w 86"/>
                <a:gd name="T19" fmla="*/ 3 h 17"/>
                <a:gd name="T20" fmla="*/ 2 w 86"/>
                <a:gd name="T21" fmla="*/ 4 h 17"/>
                <a:gd name="T22" fmla="*/ 3 w 86"/>
                <a:gd name="T23" fmla="*/ 10 h 17"/>
                <a:gd name="T24" fmla="*/ 25 w 86"/>
                <a:gd name="T25" fmla="*/ 17 h 17"/>
                <a:gd name="T26" fmla="*/ 25 w 86"/>
                <a:gd name="T27" fmla="*/ 17 h 17"/>
                <a:gd name="T28" fmla="*/ 45 w 86"/>
                <a:gd name="T29" fmla="*/ 9 h 17"/>
                <a:gd name="T30" fmla="*/ 50 w 86"/>
                <a:gd name="T31" fmla="*/ 12 h 17"/>
                <a:gd name="T32" fmla="*/ 68 w 86"/>
                <a:gd name="T33" fmla="*/ 17 h 17"/>
                <a:gd name="T34" fmla="*/ 68 w 86"/>
                <a:gd name="T35" fmla="*/ 17 h 17"/>
                <a:gd name="T36" fmla="*/ 84 w 86"/>
                <a:gd name="T37" fmla="*/ 11 h 17"/>
                <a:gd name="T38" fmla="*/ 84 w 86"/>
                <a:gd name="T39" fmla="*/ 5 h 17"/>
                <a:gd name="T40" fmla="*/ 81 w 86"/>
                <a:gd name="T41" fmla="*/ 4 h 17"/>
                <a:gd name="T42" fmla="*/ 78 w 86"/>
                <a:gd name="T43" fmla="*/ 5 h 17"/>
                <a:gd name="T44" fmla="*/ 68 w 86"/>
                <a:gd name="T45" fmla="*/ 9 h 17"/>
                <a:gd name="T46" fmla="*/ 68 w 86"/>
                <a:gd name="T47" fmla="*/ 9 h 17"/>
                <a:gd name="T48" fmla="*/ 54 w 86"/>
                <a:gd name="T49" fmla="*/ 5 h 17"/>
                <a:gd name="T50" fmla="*/ 49 w 86"/>
                <a:gd name="T51" fmla="*/ 2 h 17"/>
                <a:gd name="T52" fmla="*/ 48 w 86"/>
                <a:gd name="T53" fmla="*/ 1 h 17"/>
                <a:gd name="T54" fmla="*/ 48 w 86"/>
                <a:gd name="T55" fmla="*/ 1 h 17"/>
                <a:gd name="T56" fmla="*/ 48 w 86"/>
                <a:gd name="T57" fmla="*/ 1 h 17"/>
                <a:gd name="T58" fmla="*/ 48 w 86"/>
                <a:gd name="T59" fmla="*/ 1 h 17"/>
                <a:gd name="T60" fmla="*/ 47 w 86"/>
                <a:gd name="T61" fmla="*/ 0 h 17"/>
                <a:gd name="T62" fmla="*/ 46 w 86"/>
                <a:gd name="T63" fmla="*/ 0 h 17"/>
                <a:gd name="T64" fmla="*/ 43 w 86"/>
                <a:gd name="T6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17">
                  <a:moveTo>
                    <a:pt x="43" y="0"/>
                  </a:moveTo>
                  <a:cubicBezTo>
                    <a:pt x="43" y="0"/>
                    <a:pt x="42" y="1"/>
                    <a:pt x="42" y="1"/>
                  </a:cubicBezTo>
                  <a:cubicBezTo>
                    <a:pt x="36" y="7"/>
                    <a:pt x="30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9"/>
                    <a:pt x="16" y="7"/>
                    <a:pt x="12" y="6"/>
                  </a:cubicBezTo>
                  <a:cubicBezTo>
                    <a:pt x="11" y="5"/>
                    <a:pt x="9" y="5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4" y="3"/>
                    <a:pt x="2" y="3"/>
                    <a:pt x="2" y="4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3" y="10"/>
                    <a:pt x="12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1" y="17"/>
                    <a:pt x="39" y="15"/>
                    <a:pt x="45" y="9"/>
                  </a:cubicBezTo>
                  <a:cubicBezTo>
                    <a:pt x="47" y="10"/>
                    <a:pt x="48" y="11"/>
                    <a:pt x="50" y="12"/>
                  </a:cubicBezTo>
                  <a:cubicBezTo>
                    <a:pt x="54" y="14"/>
                    <a:pt x="61" y="17"/>
                    <a:pt x="68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73" y="17"/>
                    <a:pt x="79" y="15"/>
                    <a:pt x="84" y="11"/>
                  </a:cubicBezTo>
                  <a:cubicBezTo>
                    <a:pt x="85" y="9"/>
                    <a:pt x="86" y="7"/>
                    <a:pt x="84" y="5"/>
                  </a:cubicBezTo>
                  <a:cubicBezTo>
                    <a:pt x="83" y="4"/>
                    <a:pt x="82" y="4"/>
                    <a:pt x="81" y="4"/>
                  </a:cubicBezTo>
                  <a:cubicBezTo>
                    <a:pt x="80" y="4"/>
                    <a:pt x="79" y="4"/>
                    <a:pt x="78" y="5"/>
                  </a:cubicBezTo>
                  <a:cubicBezTo>
                    <a:pt x="75" y="8"/>
                    <a:pt x="71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3" y="9"/>
                    <a:pt x="58" y="7"/>
                    <a:pt x="54" y="5"/>
                  </a:cubicBezTo>
                  <a:cubicBezTo>
                    <a:pt x="52" y="4"/>
                    <a:pt x="50" y="3"/>
                    <a:pt x="49" y="2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5" y="0"/>
                    <a:pt x="44" y="0"/>
                    <a:pt x="43" y="0"/>
                  </a:cubicBezTo>
                </a:path>
              </a:pathLst>
            </a:custGeom>
            <a:solidFill>
              <a:srgbClr val="EBC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64"/>
            <p:cNvSpPr>
              <a:spLocks/>
            </p:cNvSpPr>
            <p:nvPr/>
          </p:nvSpPr>
          <p:spPr bwMode="auto">
            <a:xfrm>
              <a:off x="5911851" y="4203700"/>
              <a:ext cx="15875" cy="0"/>
            </a:xfrm>
            <a:custGeom>
              <a:avLst/>
              <a:gdLst>
                <a:gd name="T0" fmla="*/ 2 w 4"/>
                <a:gd name="T1" fmla="*/ 0 w 4"/>
                <a:gd name="T2" fmla="*/ 3 w 4"/>
                <a:gd name="T3" fmla="*/ 4 w 4"/>
                <a:gd name="T4" fmla="*/ 2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A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4493511" y="6128007"/>
            <a:ext cx="633614" cy="596598"/>
            <a:chOff x="4665663" y="1925638"/>
            <a:chExt cx="461963" cy="434975"/>
          </a:xfrm>
        </p:grpSpPr>
        <p:sp>
          <p:nvSpPr>
            <p:cNvPr id="129" name="Freeform 65"/>
            <p:cNvSpPr>
              <a:spLocks/>
            </p:cNvSpPr>
            <p:nvPr/>
          </p:nvSpPr>
          <p:spPr bwMode="auto">
            <a:xfrm>
              <a:off x="4665663" y="1925638"/>
              <a:ext cx="461963" cy="434975"/>
            </a:xfrm>
            <a:custGeom>
              <a:avLst/>
              <a:gdLst>
                <a:gd name="T0" fmla="*/ 123 w 123"/>
                <a:gd name="T1" fmla="*/ 53 h 116"/>
                <a:gd name="T2" fmla="*/ 96 w 123"/>
                <a:gd name="T3" fmla="*/ 27 h 116"/>
                <a:gd name="T4" fmla="*/ 87 w 123"/>
                <a:gd name="T5" fmla="*/ 28 h 116"/>
                <a:gd name="T6" fmla="*/ 87 w 123"/>
                <a:gd name="T7" fmla="*/ 26 h 116"/>
                <a:gd name="T8" fmla="*/ 60 w 123"/>
                <a:gd name="T9" fmla="*/ 0 h 116"/>
                <a:gd name="T10" fmla="*/ 33 w 123"/>
                <a:gd name="T11" fmla="*/ 26 h 116"/>
                <a:gd name="T12" fmla="*/ 33 w 123"/>
                <a:gd name="T13" fmla="*/ 27 h 116"/>
                <a:gd name="T14" fmla="*/ 26 w 123"/>
                <a:gd name="T15" fmla="*/ 27 h 116"/>
                <a:gd name="T16" fmla="*/ 0 w 123"/>
                <a:gd name="T17" fmla="*/ 53 h 116"/>
                <a:gd name="T18" fmla="*/ 15 w 123"/>
                <a:gd name="T19" fmla="*/ 77 h 116"/>
                <a:gd name="T20" fmla="*/ 12 w 123"/>
                <a:gd name="T21" fmla="*/ 89 h 116"/>
                <a:gd name="T22" fmla="*/ 39 w 123"/>
                <a:gd name="T23" fmla="*/ 116 h 116"/>
                <a:gd name="T24" fmla="*/ 59 w 123"/>
                <a:gd name="T25" fmla="*/ 106 h 116"/>
                <a:gd name="T26" fmla="*/ 81 w 123"/>
                <a:gd name="T27" fmla="*/ 116 h 116"/>
                <a:gd name="T28" fmla="*/ 108 w 123"/>
                <a:gd name="T29" fmla="*/ 90 h 116"/>
                <a:gd name="T30" fmla="*/ 105 w 123"/>
                <a:gd name="T31" fmla="*/ 78 h 116"/>
                <a:gd name="T32" fmla="*/ 123 w 123"/>
                <a:gd name="T33" fmla="*/ 5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116">
                  <a:moveTo>
                    <a:pt x="123" y="53"/>
                  </a:moveTo>
                  <a:cubicBezTo>
                    <a:pt x="123" y="38"/>
                    <a:pt x="111" y="27"/>
                    <a:pt x="96" y="27"/>
                  </a:cubicBezTo>
                  <a:cubicBezTo>
                    <a:pt x="93" y="27"/>
                    <a:pt x="90" y="27"/>
                    <a:pt x="87" y="28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11"/>
                    <a:pt x="75" y="0"/>
                    <a:pt x="60" y="0"/>
                  </a:cubicBezTo>
                  <a:cubicBezTo>
                    <a:pt x="45" y="0"/>
                    <a:pt x="33" y="11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1" y="27"/>
                    <a:pt x="28" y="27"/>
                    <a:pt x="26" y="27"/>
                  </a:cubicBezTo>
                  <a:cubicBezTo>
                    <a:pt x="12" y="27"/>
                    <a:pt x="0" y="38"/>
                    <a:pt x="0" y="53"/>
                  </a:cubicBezTo>
                  <a:cubicBezTo>
                    <a:pt x="0" y="64"/>
                    <a:pt x="6" y="73"/>
                    <a:pt x="15" y="77"/>
                  </a:cubicBezTo>
                  <a:cubicBezTo>
                    <a:pt x="13" y="81"/>
                    <a:pt x="12" y="85"/>
                    <a:pt x="12" y="89"/>
                  </a:cubicBezTo>
                  <a:cubicBezTo>
                    <a:pt x="12" y="104"/>
                    <a:pt x="24" y="116"/>
                    <a:pt x="39" y="116"/>
                  </a:cubicBezTo>
                  <a:cubicBezTo>
                    <a:pt x="47" y="116"/>
                    <a:pt x="54" y="112"/>
                    <a:pt x="59" y="106"/>
                  </a:cubicBezTo>
                  <a:cubicBezTo>
                    <a:pt x="64" y="112"/>
                    <a:pt x="72" y="116"/>
                    <a:pt x="81" y="116"/>
                  </a:cubicBezTo>
                  <a:cubicBezTo>
                    <a:pt x="96" y="116"/>
                    <a:pt x="108" y="104"/>
                    <a:pt x="108" y="90"/>
                  </a:cubicBezTo>
                  <a:cubicBezTo>
                    <a:pt x="108" y="85"/>
                    <a:pt x="107" y="82"/>
                    <a:pt x="105" y="78"/>
                  </a:cubicBezTo>
                  <a:cubicBezTo>
                    <a:pt x="115" y="74"/>
                    <a:pt x="123" y="65"/>
                    <a:pt x="123" y="53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66"/>
            <p:cNvSpPr>
              <a:spLocks/>
            </p:cNvSpPr>
            <p:nvPr/>
          </p:nvSpPr>
          <p:spPr bwMode="auto">
            <a:xfrm>
              <a:off x="4714876" y="1984375"/>
              <a:ext cx="349250" cy="327025"/>
            </a:xfrm>
            <a:custGeom>
              <a:avLst/>
              <a:gdLst>
                <a:gd name="T0" fmla="*/ 45 w 93"/>
                <a:gd name="T1" fmla="*/ 0 h 87"/>
                <a:gd name="T2" fmla="*/ 25 w 93"/>
                <a:gd name="T3" fmla="*/ 20 h 87"/>
                <a:gd name="T4" fmla="*/ 25 w 93"/>
                <a:gd name="T5" fmla="*/ 21 h 87"/>
                <a:gd name="T6" fmla="*/ 20 w 93"/>
                <a:gd name="T7" fmla="*/ 20 h 87"/>
                <a:gd name="T8" fmla="*/ 0 w 93"/>
                <a:gd name="T9" fmla="*/ 40 h 87"/>
                <a:gd name="T10" fmla="*/ 11 w 93"/>
                <a:gd name="T11" fmla="*/ 58 h 87"/>
                <a:gd name="T12" fmla="*/ 9 w 93"/>
                <a:gd name="T13" fmla="*/ 67 h 87"/>
                <a:gd name="T14" fmla="*/ 29 w 93"/>
                <a:gd name="T15" fmla="*/ 87 h 87"/>
                <a:gd name="T16" fmla="*/ 45 w 93"/>
                <a:gd name="T17" fmla="*/ 80 h 87"/>
                <a:gd name="T18" fmla="*/ 61 w 93"/>
                <a:gd name="T19" fmla="*/ 87 h 87"/>
                <a:gd name="T20" fmla="*/ 82 w 93"/>
                <a:gd name="T21" fmla="*/ 68 h 87"/>
                <a:gd name="T22" fmla="*/ 80 w 93"/>
                <a:gd name="T23" fmla="*/ 59 h 87"/>
                <a:gd name="T24" fmla="*/ 93 w 93"/>
                <a:gd name="T25" fmla="*/ 40 h 87"/>
                <a:gd name="T26" fmla="*/ 73 w 93"/>
                <a:gd name="T27" fmla="*/ 20 h 87"/>
                <a:gd name="T28" fmla="*/ 66 w 93"/>
                <a:gd name="T29" fmla="*/ 21 h 87"/>
                <a:gd name="T30" fmla="*/ 66 w 93"/>
                <a:gd name="T31" fmla="*/ 20 h 87"/>
                <a:gd name="T32" fmla="*/ 45 w 93"/>
                <a:gd name="T3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87">
                  <a:moveTo>
                    <a:pt x="45" y="0"/>
                  </a:moveTo>
                  <a:cubicBezTo>
                    <a:pt x="34" y="0"/>
                    <a:pt x="25" y="9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9" y="20"/>
                    <a:pt x="0" y="29"/>
                    <a:pt x="0" y="40"/>
                  </a:cubicBezTo>
                  <a:cubicBezTo>
                    <a:pt x="0" y="48"/>
                    <a:pt x="4" y="55"/>
                    <a:pt x="11" y="58"/>
                  </a:cubicBezTo>
                  <a:cubicBezTo>
                    <a:pt x="10" y="61"/>
                    <a:pt x="9" y="64"/>
                    <a:pt x="9" y="67"/>
                  </a:cubicBezTo>
                  <a:cubicBezTo>
                    <a:pt x="9" y="78"/>
                    <a:pt x="18" y="87"/>
                    <a:pt x="29" y="87"/>
                  </a:cubicBezTo>
                  <a:cubicBezTo>
                    <a:pt x="35" y="87"/>
                    <a:pt x="41" y="85"/>
                    <a:pt x="45" y="80"/>
                  </a:cubicBezTo>
                  <a:cubicBezTo>
                    <a:pt x="49" y="85"/>
                    <a:pt x="54" y="87"/>
                    <a:pt x="61" y="87"/>
                  </a:cubicBezTo>
                  <a:cubicBezTo>
                    <a:pt x="72" y="87"/>
                    <a:pt x="82" y="79"/>
                    <a:pt x="82" y="68"/>
                  </a:cubicBezTo>
                  <a:cubicBezTo>
                    <a:pt x="82" y="65"/>
                    <a:pt x="81" y="62"/>
                    <a:pt x="80" y="59"/>
                  </a:cubicBezTo>
                  <a:cubicBezTo>
                    <a:pt x="87" y="56"/>
                    <a:pt x="93" y="49"/>
                    <a:pt x="93" y="40"/>
                  </a:cubicBezTo>
                  <a:cubicBezTo>
                    <a:pt x="93" y="29"/>
                    <a:pt x="84" y="20"/>
                    <a:pt x="73" y="20"/>
                  </a:cubicBezTo>
                  <a:cubicBezTo>
                    <a:pt x="70" y="20"/>
                    <a:pt x="68" y="20"/>
                    <a:pt x="66" y="21"/>
                  </a:cubicBezTo>
                  <a:cubicBezTo>
                    <a:pt x="66" y="21"/>
                    <a:pt x="66" y="20"/>
                    <a:pt x="66" y="20"/>
                  </a:cubicBezTo>
                  <a:cubicBezTo>
                    <a:pt x="66" y="9"/>
                    <a:pt x="57" y="0"/>
                    <a:pt x="45" y="0"/>
                  </a:cubicBezTo>
                </a:path>
              </a:pathLst>
            </a:custGeom>
            <a:solidFill>
              <a:srgbClr val="D03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67"/>
            <p:cNvSpPr>
              <a:spLocks/>
            </p:cNvSpPr>
            <p:nvPr/>
          </p:nvSpPr>
          <p:spPr bwMode="auto">
            <a:xfrm>
              <a:off x="4905376" y="2079625"/>
              <a:ext cx="101600" cy="74612"/>
            </a:xfrm>
            <a:custGeom>
              <a:avLst/>
              <a:gdLst>
                <a:gd name="T0" fmla="*/ 1 w 27"/>
                <a:gd name="T1" fmla="*/ 18 h 20"/>
                <a:gd name="T2" fmla="*/ 1 w 27"/>
                <a:gd name="T3" fmla="*/ 18 h 20"/>
                <a:gd name="T4" fmla="*/ 2 w 27"/>
                <a:gd name="T5" fmla="*/ 13 h 20"/>
                <a:gd name="T6" fmla="*/ 21 w 27"/>
                <a:gd name="T7" fmla="*/ 1 h 20"/>
                <a:gd name="T8" fmla="*/ 25 w 27"/>
                <a:gd name="T9" fmla="*/ 2 h 20"/>
                <a:gd name="T10" fmla="*/ 24 w 27"/>
                <a:gd name="T11" fmla="*/ 7 h 20"/>
                <a:gd name="T12" fmla="*/ 6 w 27"/>
                <a:gd name="T13" fmla="*/ 19 h 20"/>
                <a:gd name="T14" fmla="*/ 1 w 27"/>
                <a:gd name="T1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0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6"/>
                    <a:pt x="1" y="14"/>
                    <a:pt x="2" y="1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4" y="0"/>
                    <a:pt x="25" y="2"/>
                  </a:cubicBezTo>
                  <a:cubicBezTo>
                    <a:pt x="27" y="3"/>
                    <a:pt x="26" y="6"/>
                    <a:pt x="24" y="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2" y="19"/>
                    <a:pt x="1" y="1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Oval 68"/>
            <p:cNvSpPr>
              <a:spLocks noChangeArrowheads="1"/>
            </p:cNvSpPr>
            <p:nvPr/>
          </p:nvSpPr>
          <p:spPr bwMode="auto">
            <a:xfrm>
              <a:off x="4973638" y="2068513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69"/>
            <p:cNvSpPr>
              <a:spLocks/>
            </p:cNvSpPr>
            <p:nvPr/>
          </p:nvSpPr>
          <p:spPr bwMode="auto">
            <a:xfrm>
              <a:off x="4887913" y="2008188"/>
              <a:ext cx="25400" cy="107950"/>
            </a:xfrm>
            <a:custGeom>
              <a:avLst/>
              <a:gdLst>
                <a:gd name="T0" fmla="*/ 4 w 7"/>
                <a:gd name="T1" fmla="*/ 29 h 29"/>
                <a:gd name="T2" fmla="*/ 4 w 7"/>
                <a:gd name="T3" fmla="*/ 29 h 29"/>
                <a:gd name="T4" fmla="*/ 0 w 7"/>
                <a:gd name="T5" fmla="*/ 26 h 29"/>
                <a:gd name="T6" fmla="*/ 0 w 7"/>
                <a:gd name="T7" fmla="*/ 4 h 29"/>
                <a:gd name="T8" fmla="*/ 4 w 7"/>
                <a:gd name="T9" fmla="*/ 0 h 29"/>
                <a:gd name="T10" fmla="*/ 7 w 7"/>
                <a:gd name="T11" fmla="*/ 4 h 29"/>
                <a:gd name="T12" fmla="*/ 7 w 7"/>
                <a:gd name="T13" fmla="*/ 26 h 29"/>
                <a:gd name="T14" fmla="*/ 4 w 7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9"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9"/>
                    <a:pt x="4" y="29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Oval 70"/>
            <p:cNvSpPr>
              <a:spLocks noChangeArrowheads="1"/>
            </p:cNvSpPr>
            <p:nvPr/>
          </p:nvSpPr>
          <p:spPr bwMode="auto">
            <a:xfrm>
              <a:off x="4879976" y="1997075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71"/>
            <p:cNvSpPr>
              <a:spLocks/>
            </p:cNvSpPr>
            <p:nvPr/>
          </p:nvSpPr>
          <p:spPr bwMode="auto">
            <a:xfrm>
              <a:off x="4913313" y="2146300"/>
              <a:ext cx="109538" cy="38100"/>
            </a:xfrm>
            <a:custGeom>
              <a:avLst/>
              <a:gdLst>
                <a:gd name="T0" fmla="*/ 0 w 29"/>
                <a:gd name="T1" fmla="*/ 4 h 10"/>
                <a:gd name="T2" fmla="*/ 0 w 29"/>
                <a:gd name="T3" fmla="*/ 4 h 10"/>
                <a:gd name="T4" fmla="*/ 4 w 29"/>
                <a:gd name="T5" fmla="*/ 1 h 10"/>
                <a:gd name="T6" fmla="*/ 26 w 29"/>
                <a:gd name="T7" fmla="*/ 3 h 10"/>
                <a:gd name="T8" fmla="*/ 29 w 29"/>
                <a:gd name="T9" fmla="*/ 7 h 10"/>
                <a:gd name="T10" fmla="*/ 25 w 29"/>
                <a:gd name="T11" fmla="*/ 10 h 10"/>
                <a:gd name="T12" fmla="*/ 4 w 29"/>
                <a:gd name="T13" fmla="*/ 8 h 10"/>
                <a:gd name="T14" fmla="*/ 0 w 2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3"/>
                    <a:pt x="29" y="5"/>
                    <a:pt x="29" y="7"/>
                  </a:cubicBezTo>
                  <a:cubicBezTo>
                    <a:pt x="29" y="9"/>
                    <a:pt x="27" y="10"/>
                    <a:pt x="25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72"/>
            <p:cNvSpPr>
              <a:spLocks/>
            </p:cNvSpPr>
            <p:nvPr/>
          </p:nvSpPr>
          <p:spPr bwMode="auto">
            <a:xfrm>
              <a:off x="4992688" y="2146300"/>
              <a:ext cx="44450" cy="46037"/>
            </a:xfrm>
            <a:custGeom>
              <a:avLst/>
              <a:gdLst>
                <a:gd name="T0" fmla="*/ 10 w 12"/>
                <a:gd name="T1" fmla="*/ 10 h 12"/>
                <a:gd name="T2" fmla="*/ 2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10"/>
                  </a:moveTo>
                  <a:cubicBezTo>
                    <a:pt x="8" y="12"/>
                    <a:pt x="5" y="12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2" y="4"/>
                    <a:pt x="12" y="7"/>
                    <a:pt x="10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73"/>
            <p:cNvSpPr>
              <a:spLocks/>
            </p:cNvSpPr>
            <p:nvPr/>
          </p:nvSpPr>
          <p:spPr bwMode="auto">
            <a:xfrm>
              <a:off x="4899026" y="2184400"/>
              <a:ext cx="82550" cy="90487"/>
            </a:xfrm>
            <a:custGeom>
              <a:avLst/>
              <a:gdLst>
                <a:gd name="T0" fmla="*/ 1 w 22"/>
                <a:gd name="T1" fmla="*/ 1 h 24"/>
                <a:gd name="T2" fmla="*/ 1 w 22"/>
                <a:gd name="T3" fmla="*/ 1 h 24"/>
                <a:gd name="T4" fmla="*/ 6 w 22"/>
                <a:gd name="T5" fmla="*/ 2 h 24"/>
                <a:gd name="T6" fmla="*/ 21 w 22"/>
                <a:gd name="T7" fmla="*/ 18 h 24"/>
                <a:gd name="T8" fmla="*/ 21 w 22"/>
                <a:gd name="T9" fmla="*/ 23 h 24"/>
                <a:gd name="T10" fmla="*/ 16 w 22"/>
                <a:gd name="T11" fmla="*/ 23 h 24"/>
                <a:gd name="T12" fmla="*/ 1 w 22"/>
                <a:gd name="T13" fmla="*/ 6 h 24"/>
                <a:gd name="T14" fmla="*/ 1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1" y="23"/>
                  </a:cubicBezTo>
                  <a:cubicBezTo>
                    <a:pt x="19" y="24"/>
                    <a:pt x="17" y="24"/>
                    <a:pt x="16" y="2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74"/>
            <p:cNvSpPr>
              <a:spLocks/>
            </p:cNvSpPr>
            <p:nvPr/>
          </p:nvSpPr>
          <p:spPr bwMode="auto">
            <a:xfrm>
              <a:off x="4951413" y="2239963"/>
              <a:ext cx="41275" cy="46037"/>
            </a:xfrm>
            <a:custGeom>
              <a:avLst/>
              <a:gdLst>
                <a:gd name="T0" fmla="*/ 6 w 11"/>
                <a:gd name="T1" fmla="*/ 11 h 12"/>
                <a:gd name="T2" fmla="*/ 0 w 11"/>
                <a:gd name="T3" fmla="*/ 7 h 12"/>
                <a:gd name="T4" fmla="*/ 5 w 11"/>
                <a:gd name="T5" fmla="*/ 0 h 12"/>
                <a:gd name="T6" fmla="*/ 11 w 11"/>
                <a:gd name="T7" fmla="*/ 5 h 12"/>
                <a:gd name="T8" fmla="*/ 6 w 1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6" y="11"/>
                  </a:moveTo>
                  <a:cubicBezTo>
                    <a:pt x="3" y="12"/>
                    <a:pt x="0" y="10"/>
                    <a:pt x="0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75"/>
            <p:cNvSpPr>
              <a:spLocks/>
            </p:cNvSpPr>
            <p:nvPr/>
          </p:nvSpPr>
          <p:spPr bwMode="auto">
            <a:xfrm>
              <a:off x="4808538" y="2181225"/>
              <a:ext cx="82550" cy="88900"/>
            </a:xfrm>
            <a:custGeom>
              <a:avLst/>
              <a:gdLst>
                <a:gd name="T0" fmla="*/ 20 w 22"/>
                <a:gd name="T1" fmla="*/ 1 h 24"/>
                <a:gd name="T2" fmla="*/ 20 w 22"/>
                <a:gd name="T3" fmla="*/ 1 h 24"/>
                <a:gd name="T4" fmla="*/ 21 w 22"/>
                <a:gd name="T5" fmla="*/ 6 h 24"/>
                <a:gd name="T6" fmla="*/ 7 w 22"/>
                <a:gd name="T7" fmla="*/ 23 h 24"/>
                <a:gd name="T8" fmla="*/ 2 w 22"/>
                <a:gd name="T9" fmla="*/ 23 h 24"/>
                <a:gd name="T10" fmla="*/ 1 w 22"/>
                <a:gd name="T11" fmla="*/ 18 h 24"/>
                <a:gd name="T12" fmla="*/ 15 w 22"/>
                <a:gd name="T13" fmla="*/ 1 h 24"/>
                <a:gd name="T14" fmla="*/ 20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4"/>
                    <a:pt x="3" y="24"/>
                    <a:pt x="2" y="23"/>
                  </a:cubicBezTo>
                  <a:cubicBezTo>
                    <a:pt x="0" y="22"/>
                    <a:pt x="0" y="20"/>
                    <a:pt x="1" y="1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9" y="0"/>
                    <a:pt x="20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76"/>
            <p:cNvSpPr>
              <a:spLocks/>
            </p:cNvSpPr>
            <p:nvPr/>
          </p:nvSpPr>
          <p:spPr bwMode="auto">
            <a:xfrm>
              <a:off x="4800601" y="2236788"/>
              <a:ext cx="44450" cy="49212"/>
            </a:xfrm>
            <a:custGeom>
              <a:avLst/>
              <a:gdLst>
                <a:gd name="T0" fmla="*/ 1 w 12"/>
                <a:gd name="T1" fmla="*/ 8 h 13"/>
                <a:gd name="T2" fmla="*/ 4 w 12"/>
                <a:gd name="T3" fmla="*/ 1 h 13"/>
                <a:gd name="T4" fmla="*/ 11 w 12"/>
                <a:gd name="T5" fmla="*/ 5 h 13"/>
                <a:gd name="T6" fmla="*/ 7 w 12"/>
                <a:gd name="T7" fmla="*/ 12 h 13"/>
                <a:gd name="T8" fmla="*/ 1 w 12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" y="8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10" y="2"/>
                    <a:pt x="11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5" y="13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77"/>
            <p:cNvSpPr>
              <a:spLocks/>
            </p:cNvSpPr>
            <p:nvPr/>
          </p:nvSpPr>
          <p:spPr bwMode="auto">
            <a:xfrm>
              <a:off x="4759326" y="2127250"/>
              <a:ext cx="109538" cy="49212"/>
            </a:xfrm>
            <a:custGeom>
              <a:avLst/>
              <a:gdLst>
                <a:gd name="T0" fmla="*/ 28 w 29"/>
                <a:gd name="T1" fmla="*/ 10 h 13"/>
                <a:gd name="T2" fmla="*/ 28 w 29"/>
                <a:gd name="T3" fmla="*/ 10 h 13"/>
                <a:gd name="T4" fmla="*/ 24 w 29"/>
                <a:gd name="T5" fmla="*/ 12 h 13"/>
                <a:gd name="T6" fmla="*/ 3 w 29"/>
                <a:gd name="T7" fmla="*/ 7 h 13"/>
                <a:gd name="T8" fmla="*/ 0 w 29"/>
                <a:gd name="T9" fmla="*/ 3 h 13"/>
                <a:gd name="T10" fmla="*/ 4 w 29"/>
                <a:gd name="T11" fmla="*/ 0 h 13"/>
                <a:gd name="T12" fmla="*/ 26 w 29"/>
                <a:gd name="T13" fmla="*/ 6 h 13"/>
                <a:gd name="T14" fmla="*/ 28 w 29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3"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2"/>
                    <a:pt x="26" y="13"/>
                    <a:pt x="24" y="1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8" y="6"/>
                    <a:pt x="29" y="8"/>
                    <a:pt x="28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78"/>
            <p:cNvSpPr>
              <a:spLocks/>
            </p:cNvSpPr>
            <p:nvPr/>
          </p:nvSpPr>
          <p:spPr bwMode="auto">
            <a:xfrm>
              <a:off x="4745038" y="2120900"/>
              <a:ext cx="47625" cy="44450"/>
            </a:xfrm>
            <a:custGeom>
              <a:avLst/>
              <a:gdLst>
                <a:gd name="T0" fmla="*/ 3 w 13"/>
                <a:gd name="T1" fmla="*/ 2 h 12"/>
                <a:gd name="T2" fmla="*/ 11 w 13"/>
                <a:gd name="T3" fmla="*/ 2 h 12"/>
                <a:gd name="T4" fmla="*/ 10 w 13"/>
                <a:gd name="T5" fmla="*/ 10 h 12"/>
                <a:gd name="T6" fmla="*/ 3 w 13"/>
                <a:gd name="T7" fmla="*/ 10 h 12"/>
                <a:gd name="T8" fmla="*/ 3 w 1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3" y="2"/>
                  </a:moveTo>
                  <a:cubicBezTo>
                    <a:pt x="5" y="0"/>
                    <a:pt x="8" y="0"/>
                    <a:pt x="11" y="2"/>
                  </a:cubicBezTo>
                  <a:cubicBezTo>
                    <a:pt x="13" y="4"/>
                    <a:pt x="13" y="8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79"/>
            <p:cNvSpPr>
              <a:spLocks/>
            </p:cNvSpPr>
            <p:nvPr/>
          </p:nvSpPr>
          <p:spPr bwMode="auto">
            <a:xfrm>
              <a:off x="4800601" y="2055813"/>
              <a:ext cx="82550" cy="90487"/>
            </a:xfrm>
            <a:custGeom>
              <a:avLst/>
              <a:gdLst>
                <a:gd name="T0" fmla="*/ 20 w 22"/>
                <a:gd name="T1" fmla="*/ 23 h 24"/>
                <a:gd name="T2" fmla="*/ 20 w 22"/>
                <a:gd name="T3" fmla="*/ 23 h 24"/>
                <a:gd name="T4" fmla="*/ 15 w 22"/>
                <a:gd name="T5" fmla="*/ 22 h 24"/>
                <a:gd name="T6" fmla="*/ 1 w 22"/>
                <a:gd name="T7" fmla="*/ 6 h 24"/>
                <a:gd name="T8" fmla="*/ 1 w 22"/>
                <a:gd name="T9" fmla="*/ 1 h 24"/>
                <a:gd name="T10" fmla="*/ 6 w 22"/>
                <a:gd name="T11" fmla="*/ 1 h 24"/>
                <a:gd name="T12" fmla="*/ 21 w 22"/>
                <a:gd name="T13" fmla="*/ 18 h 24"/>
                <a:gd name="T14" fmla="*/ 20 w 22"/>
                <a:gd name="T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19" y="24"/>
                    <a:pt x="17" y="24"/>
                    <a:pt x="15" y="2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0" y="23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80"/>
            <p:cNvSpPr>
              <a:spLocks/>
            </p:cNvSpPr>
            <p:nvPr/>
          </p:nvSpPr>
          <p:spPr bwMode="auto">
            <a:xfrm>
              <a:off x="4789488" y="2044700"/>
              <a:ext cx="44450" cy="46037"/>
            </a:xfrm>
            <a:custGeom>
              <a:avLst/>
              <a:gdLst>
                <a:gd name="T0" fmla="*/ 5 w 12"/>
                <a:gd name="T1" fmla="*/ 1 h 12"/>
                <a:gd name="T2" fmla="*/ 11 w 12"/>
                <a:gd name="T3" fmla="*/ 5 h 12"/>
                <a:gd name="T4" fmla="*/ 6 w 12"/>
                <a:gd name="T5" fmla="*/ 12 h 12"/>
                <a:gd name="T6" fmla="*/ 0 w 12"/>
                <a:gd name="T7" fmla="*/ 7 h 12"/>
                <a:gd name="T8" fmla="*/ 5 w 1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1"/>
                  </a:move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9" y="11"/>
                    <a:pt x="6" y="12"/>
                  </a:cubicBezTo>
                  <a:cubicBezTo>
                    <a:pt x="3" y="12"/>
                    <a:pt x="1" y="10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Oval 81"/>
            <p:cNvSpPr>
              <a:spLocks noChangeArrowheads="1"/>
            </p:cNvSpPr>
            <p:nvPr/>
          </p:nvSpPr>
          <p:spPr bwMode="auto">
            <a:xfrm>
              <a:off x="4841876" y="2105025"/>
              <a:ext cx="101600" cy="101600"/>
            </a:xfrm>
            <a:prstGeom prst="ellipse">
              <a:avLst/>
            </a:prstGeom>
            <a:solidFill>
              <a:srgbClr val="FFB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01" name="组合 300"/>
          <p:cNvGrpSpPr/>
          <p:nvPr/>
        </p:nvGrpSpPr>
        <p:grpSpPr>
          <a:xfrm>
            <a:off x="4794131" y="540786"/>
            <a:ext cx="2816452" cy="438507"/>
            <a:chOff x="4773613" y="2198688"/>
            <a:chExt cx="3038475" cy="473075"/>
          </a:xfrm>
        </p:grpSpPr>
        <p:sp>
          <p:nvSpPr>
            <p:cNvPr id="302" name="Freeform 112"/>
            <p:cNvSpPr>
              <a:spLocks/>
            </p:cNvSpPr>
            <p:nvPr/>
          </p:nvSpPr>
          <p:spPr bwMode="auto">
            <a:xfrm>
              <a:off x="4791076" y="2217738"/>
              <a:ext cx="3001963" cy="434975"/>
            </a:xfrm>
            <a:custGeom>
              <a:avLst/>
              <a:gdLst>
                <a:gd name="T0" fmla="*/ 26 w 664"/>
                <a:gd name="T1" fmla="*/ 96 h 96"/>
                <a:gd name="T2" fmla="*/ 26 w 664"/>
                <a:gd name="T3" fmla="*/ 92 h 96"/>
                <a:gd name="T4" fmla="*/ 4 w 664"/>
                <a:gd name="T5" fmla="*/ 70 h 96"/>
                <a:gd name="T6" fmla="*/ 0 w 664"/>
                <a:gd name="T7" fmla="*/ 70 h 96"/>
                <a:gd name="T8" fmla="*/ 0 w 664"/>
                <a:gd name="T9" fmla="*/ 29 h 96"/>
                <a:gd name="T10" fmla="*/ 4 w 664"/>
                <a:gd name="T11" fmla="*/ 29 h 96"/>
                <a:gd name="T12" fmla="*/ 26 w 664"/>
                <a:gd name="T13" fmla="*/ 7 h 96"/>
                <a:gd name="T14" fmla="*/ 26 w 664"/>
                <a:gd name="T15" fmla="*/ 4 h 96"/>
                <a:gd name="T16" fmla="*/ 26 w 664"/>
                <a:gd name="T17" fmla="*/ 0 h 96"/>
                <a:gd name="T18" fmla="*/ 639 w 664"/>
                <a:gd name="T19" fmla="*/ 0 h 96"/>
                <a:gd name="T20" fmla="*/ 638 w 664"/>
                <a:gd name="T21" fmla="*/ 4 h 96"/>
                <a:gd name="T22" fmla="*/ 638 w 664"/>
                <a:gd name="T23" fmla="*/ 7 h 96"/>
                <a:gd name="T24" fmla="*/ 660 w 664"/>
                <a:gd name="T25" fmla="*/ 29 h 96"/>
                <a:gd name="T26" fmla="*/ 664 w 664"/>
                <a:gd name="T27" fmla="*/ 29 h 96"/>
                <a:gd name="T28" fmla="*/ 664 w 664"/>
                <a:gd name="T29" fmla="*/ 70 h 96"/>
                <a:gd name="T30" fmla="*/ 660 w 664"/>
                <a:gd name="T31" fmla="*/ 70 h 96"/>
                <a:gd name="T32" fmla="*/ 638 w 664"/>
                <a:gd name="T33" fmla="*/ 92 h 96"/>
                <a:gd name="T34" fmla="*/ 638 w 664"/>
                <a:gd name="T35" fmla="*/ 96 h 96"/>
                <a:gd name="T36" fmla="*/ 26 w 664"/>
                <a:gd name="T3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4" h="96">
                  <a:moveTo>
                    <a:pt x="26" y="96"/>
                  </a:moveTo>
                  <a:cubicBezTo>
                    <a:pt x="26" y="92"/>
                    <a:pt x="26" y="92"/>
                    <a:pt x="26" y="92"/>
                  </a:cubicBezTo>
                  <a:cubicBezTo>
                    <a:pt x="26" y="80"/>
                    <a:pt x="16" y="70"/>
                    <a:pt x="4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6" y="29"/>
                    <a:pt x="26" y="19"/>
                    <a:pt x="26" y="7"/>
                  </a:cubicBezTo>
                  <a:cubicBezTo>
                    <a:pt x="26" y="6"/>
                    <a:pt x="26" y="5"/>
                    <a:pt x="26" y="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639" y="0"/>
                    <a:pt x="639" y="0"/>
                    <a:pt x="639" y="0"/>
                  </a:cubicBezTo>
                  <a:cubicBezTo>
                    <a:pt x="638" y="4"/>
                    <a:pt x="638" y="4"/>
                    <a:pt x="638" y="4"/>
                  </a:cubicBezTo>
                  <a:cubicBezTo>
                    <a:pt x="638" y="5"/>
                    <a:pt x="638" y="6"/>
                    <a:pt x="638" y="7"/>
                  </a:cubicBezTo>
                  <a:cubicBezTo>
                    <a:pt x="638" y="19"/>
                    <a:pt x="648" y="29"/>
                    <a:pt x="660" y="29"/>
                  </a:cubicBezTo>
                  <a:cubicBezTo>
                    <a:pt x="664" y="29"/>
                    <a:pt x="664" y="29"/>
                    <a:pt x="664" y="29"/>
                  </a:cubicBezTo>
                  <a:cubicBezTo>
                    <a:pt x="664" y="70"/>
                    <a:pt x="664" y="70"/>
                    <a:pt x="664" y="70"/>
                  </a:cubicBezTo>
                  <a:cubicBezTo>
                    <a:pt x="660" y="70"/>
                    <a:pt x="660" y="70"/>
                    <a:pt x="660" y="70"/>
                  </a:cubicBezTo>
                  <a:cubicBezTo>
                    <a:pt x="648" y="70"/>
                    <a:pt x="638" y="80"/>
                    <a:pt x="638" y="92"/>
                  </a:cubicBezTo>
                  <a:cubicBezTo>
                    <a:pt x="638" y="96"/>
                    <a:pt x="638" y="96"/>
                    <a:pt x="638" y="96"/>
                  </a:cubicBezTo>
                  <a:lnTo>
                    <a:pt x="26" y="96"/>
                  </a:lnTo>
                  <a:close/>
                </a:path>
              </a:pathLst>
            </a:custGeom>
            <a:solidFill>
              <a:srgbClr val="8A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3" name="Freeform 113"/>
            <p:cNvSpPr>
              <a:spLocks noEditPoints="1"/>
            </p:cNvSpPr>
            <p:nvPr/>
          </p:nvSpPr>
          <p:spPr bwMode="auto">
            <a:xfrm>
              <a:off x="4773613" y="2198688"/>
              <a:ext cx="3038475" cy="473075"/>
            </a:xfrm>
            <a:custGeom>
              <a:avLst/>
              <a:gdLst>
                <a:gd name="T0" fmla="*/ 638 w 672"/>
                <a:gd name="T1" fmla="*/ 8 h 104"/>
                <a:gd name="T2" fmla="*/ 638 w 672"/>
                <a:gd name="T3" fmla="*/ 11 h 104"/>
                <a:gd name="T4" fmla="*/ 664 w 672"/>
                <a:gd name="T5" fmla="*/ 37 h 104"/>
                <a:gd name="T6" fmla="*/ 664 w 672"/>
                <a:gd name="T7" fmla="*/ 70 h 104"/>
                <a:gd name="T8" fmla="*/ 638 w 672"/>
                <a:gd name="T9" fmla="*/ 96 h 104"/>
                <a:gd name="T10" fmla="*/ 336 w 672"/>
                <a:gd name="T11" fmla="*/ 96 h 104"/>
                <a:gd name="T12" fmla="*/ 34 w 672"/>
                <a:gd name="T13" fmla="*/ 96 h 104"/>
                <a:gd name="T14" fmla="*/ 8 w 672"/>
                <a:gd name="T15" fmla="*/ 70 h 104"/>
                <a:gd name="T16" fmla="*/ 8 w 672"/>
                <a:gd name="T17" fmla="*/ 37 h 104"/>
                <a:gd name="T18" fmla="*/ 34 w 672"/>
                <a:gd name="T19" fmla="*/ 11 h 104"/>
                <a:gd name="T20" fmla="*/ 34 w 672"/>
                <a:gd name="T21" fmla="*/ 8 h 104"/>
                <a:gd name="T22" fmla="*/ 336 w 672"/>
                <a:gd name="T23" fmla="*/ 8 h 104"/>
                <a:gd name="T24" fmla="*/ 638 w 672"/>
                <a:gd name="T25" fmla="*/ 8 h 104"/>
                <a:gd name="T26" fmla="*/ 647 w 672"/>
                <a:gd name="T27" fmla="*/ 0 h 104"/>
                <a:gd name="T28" fmla="*/ 638 w 672"/>
                <a:gd name="T29" fmla="*/ 0 h 104"/>
                <a:gd name="T30" fmla="*/ 336 w 672"/>
                <a:gd name="T31" fmla="*/ 0 h 104"/>
                <a:gd name="T32" fmla="*/ 34 w 672"/>
                <a:gd name="T33" fmla="*/ 0 h 104"/>
                <a:gd name="T34" fmla="*/ 25 w 672"/>
                <a:gd name="T35" fmla="*/ 0 h 104"/>
                <a:gd name="T36" fmla="*/ 26 w 672"/>
                <a:gd name="T37" fmla="*/ 9 h 104"/>
                <a:gd name="T38" fmla="*/ 26 w 672"/>
                <a:gd name="T39" fmla="*/ 11 h 104"/>
                <a:gd name="T40" fmla="*/ 8 w 672"/>
                <a:gd name="T41" fmla="*/ 29 h 104"/>
                <a:gd name="T42" fmla="*/ 0 w 672"/>
                <a:gd name="T43" fmla="*/ 29 h 104"/>
                <a:gd name="T44" fmla="*/ 0 w 672"/>
                <a:gd name="T45" fmla="*/ 37 h 104"/>
                <a:gd name="T46" fmla="*/ 0 w 672"/>
                <a:gd name="T47" fmla="*/ 70 h 104"/>
                <a:gd name="T48" fmla="*/ 0 w 672"/>
                <a:gd name="T49" fmla="*/ 78 h 104"/>
                <a:gd name="T50" fmla="*/ 8 w 672"/>
                <a:gd name="T51" fmla="*/ 78 h 104"/>
                <a:gd name="T52" fmla="*/ 26 w 672"/>
                <a:gd name="T53" fmla="*/ 96 h 104"/>
                <a:gd name="T54" fmla="*/ 26 w 672"/>
                <a:gd name="T55" fmla="*/ 104 h 104"/>
                <a:gd name="T56" fmla="*/ 34 w 672"/>
                <a:gd name="T57" fmla="*/ 104 h 104"/>
                <a:gd name="T58" fmla="*/ 336 w 672"/>
                <a:gd name="T59" fmla="*/ 104 h 104"/>
                <a:gd name="T60" fmla="*/ 638 w 672"/>
                <a:gd name="T61" fmla="*/ 104 h 104"/>
                <a:gd name="T62" fmla="*/ 646 w 672"/>
                <a:gd name="T63" fmla="*/ 104 h 104"/>
                <a:gd name="T64" fmla="*/ 646 w 672"/>
                <a:gd name="T65" fmla="*/ 96 h 104"/>
                <a:gd name="T66" fmla="*/ 664 w 672"/>
                <a:gd name="T67" fmla="*/ 78 h 104"/>
                <a:gd name="T68" fmla="*/ 672 w 672"/>
                <a:gd name="T69" fmla="*/ 78 h 104"/>
                <a:gd name="T70" fmla="*/ 672 w 672"/>
                <a:gd name="T71" fmla="*/ 70 h 104"/>
                <a:gd name="T72" fmla="*/ 672 w 672"/>
                <a:gd name="T73" fmla="*/ 37 h 104"/>
                <a:gd name="T74" fmla="*/ 672 w 672"/>
                <a:gd name="T75" fmla="*/ 29 h 104"/>
                <a:gd name="T76" fmla="*/ 664 w 672"/>
                <a:gd name="T77" fmla="*/ 29 h 104"/>
                <a:gd name="T78" fmla="*/ 646 w 672"/>
                <a:gd name="T79" fmla="*/ 11 h 104"/>
                <a:gd name="T80" fmla="*/ 646 w 672"/>
                <a:gd name="T81" fmla="*/ 9 h 104"/>
                <a:gd name="T82" fmla="*/ 647 w 672"/>
                <a:gd name="T8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2" h="104">
                  <a:moveTo>
                    <a:pt x="638" y="8"/>
                  </a:moveTo>
                  <a:cubicBezTo>
                    <a:pt x="638" y="9"/>
                    <a:pt x="638" y="10"/>
                    <a:pt x="638" y="11"/>
                  </a:cubicBezTo>
                  <a:cubicBezTo>
                    <a:pt x="638" y="25"/>
                    <a:pt x="650" y="37"/>
                    <a:pt x="664" y="37"/>
                  </a:cubicBezTo>
                  <a:cubicBezTo>
                    <a:pt x="664" y="70"/>
                    <a:pt x="664" y="70"/>
                    <a:pt x="664" y="70"/>
                  </a:cubicBezTo>
                  <a:cubicBezTo>
                    <a:pt x="650" y="70"/>
                    <a:pt x="638" y="81"/>
                    <a:pt x="638" y="96"/>
                  </a:cubicBezTo>
                  <a:cubicBezTo>
                    <a:pt x="336" y="96"/>
                    <a:pt x="336" y="96"/>
                    <a:pt x="336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81"/>
                    <a:pt x="22" y="70"/>
                    <a:pt x="8" y="70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22" y="37"/>
                    <a:pt x="34" y="25"/>
                    <a:pt x="34" y="11"/>
                  </a:cubicBezTo>
                  <a:cubicBezTo>
                    <a:pt x="34" y="10"/>
                    <a:pt x="34" y="9"/>
                    <a:pt x="34" y="8"/>
                  </a:cubicBezTo>
                  <a:cubicBezTo>
                    <a:pt x="336" y="8"/>
                    <a:pt x="336" y="8"/>
                    <a:pt x="336" y="8"/>
                  </a:cubicBezTo>
                  <a:cubicBezTo>
                    <a:pt x="638" y="8"/>
                    <a:pt x="638" y="8"/>
                    <a:pt x="638" y="8"/>
                  </a:cubicBezTo>
                  <a:moveTo>
                    <a:pt x="647" y="0"/>
                  </a:moveTo>
                  <a:cubicBezTo>
                    <a:pt x="638" y="0"/>
                    <a:pt x="638" y="0"/>
                    <a:pt x="638" y="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10"/>
                    <a:pt x="26" y="11"/>
                  </a:cubicBezTo>
                  <a:cubicBezTo>
                    <a:pt x="26" y="21"/>
                    <a:pt x="18" y="29"/>
                    <a:pt x="8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18" y="78"/>
                    <a:pt x="26" y="86"/>
                    <a:pt x="26" y="96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36" y="104"/>
                    <a:pt x="336" y="104"/>
                    <a:pt x="3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6" y="104"/>
                    <a:pt x="646" y="104"/>
                    <a:pt x="646" y="104"/>
                  </a:cubicBezTo>
                  <a:cubicBezTo>
                    <a:pt x="646" y="96"/>
                    <a:pt x="646" y="96"/>
                    <a:pt x="646" y="96"/>
                  </a:cubicBezTo>
                  <a:cubicBezTo>
                    <a:pt x="646" y="86"/>
                    <a:pt x="654" y="78"/>
                    <a:pt x="664" y="78"/>
                  </a:cubicBezTo>
                  <a:cubicBezTo>
                    <a:pt x="672" y="78"/>
                    <a:pt x="672" y="78"/>
                    <a:pt x="672" y="78"/>
                  </a:cubicBezTo>
                  <a:cubicBezTo>
                    <a:pt x="672" y="70"/>
                    <a:pt x="672" y="70"/>
                    <a:pt x="672" y="70"/>
                  </a:cubicBezTo>
                  <a:cubicBezTo>
                    <a:pt x="672" y="37"/>
                    <a:pt x="672" y="37"/>
                    <a:pt x="672" y="37"/>
                  </a:cubicBezTo>
                  <a:cubicBezTo>
                    <a:pt x="672" y="29"/>
                    <a:pt x="672" y="29"/>
                    <a:pt x="672" y="29"/>
                  </a:cubicBezTo>
                  <a:cubicBezTo>
                    <a:pt x="664" y="29"/>
                    <a:pt x="664" y="29"/>
                    <a:pt x="664" y="29"/>
                  </a:cubicBezTo>
                  <a:cubicBezTo>
                    <a:pt x="654" y="29"/>
                    <a:pt x="646" y="21"/>
                    <a:pt x="646" y="11"/>
                  </a:cubicBezTo>
                  <a:cubicBezTo>
                    <a:pt x="646" y="10"/>
                    <a:pt x="646" y="9"/>
                    <a:pt x="646" y="9"/>
                  </a:cubicBezTo>
                  <a:cubicBezTo>
                    <a:pt x="647" y="0"/>
                    <a:pt x="647" y="0"/>
                    <a:pt x="647" y="0"/>
                  </a:cubicBezTo>
                  <a:close/>
                </a:path>
              </a:pathLst>
            </a:custGeom>
            <a:solidFill>
              <a:srgbClr val="F8D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4" name="Freeform 114"/>
            <p:cNvSpPr>
              <a:spLocks/>
            </p:cNvSpPr>
            <p:nvPr/>
          </p:nvSpPr>
          <p:spPr bwMode="auto">
            <a:xfrm>
              <a:off x="4972051" y="2335213"/>
              <a:ext cx="200025" cy="195263"/>
            </a:xfrm>
            <a:custGeom>
              <a:avLst/>
              <a:gdLst>
                <a:gd name="T0" fmla="*/ 0 w 126"/>
                <a:gd name="T1" fmla="*/ 0 h 123"/>
                <a:gd name="T2" fmla="*/ 57 w 126"/>
                <a:gd name="T3" fmla="*/ 0 h 123"/>
                <a:gd name="T4" fmla="*/ 57 w 126"/>
                <a:gd name="T5" fmla="*/ 23 h 123"/>
                <a:gd name="T6" fmla="*/ 46 w 126"/>
                <a:gd name="T7" fmla="*/ 23 h 123"/>
                <a:gd name="T8" fmla="*/ 46 w 126"/>
                <a:gd name="T9" fmla="*/ 52 h 123"/>
                <a:gd name="T10" fmla="*/ 77 w 126"/>
                <a:gd name="T11" fmla="*/ 52 h 123"/>
                <a:gd name="T12" fmla="*/ 77 w 126"/>
                <a:gd name="T13" fmla="*/ 23 h 123"/>
                <a:gd name="T14" fmla="*/ 69 w 126"/>
                <a:gd name="T15" fmla="*/ 23 h 123"/>
                <a:gd name="T16" fmla="*/ 69 w 126"/>
                <a:gd name="T17" fmla="*/ 0 h 123"/>
                <a:gd name="T18" fmla="*/ 126 w 126"/>
                <a:gd name="T19" fmla="*/ 0 h 123"/>
                <a:gd name="T20" fmla="*/ 126 w 126"/>
                <a:gd name="T21" fmla="*/ 23 h 123"/>
                <a:gd name="T22" fmla="*/ 114 w 126"/>
                <a:gd name="T23" fmla="*/ 23 h 123"/>
                <a:gd name="T24" fmla="*/ 114 w 126"/>
                <a:gd name="T25" fmla="*/ 100 h 123"/>
                <a:gd name="T26" fmla="*/ 126 w 126"/>
                <a:gd name="T27" fmla="*/ 100 h 123"/>
                <a:gd name="T28" fmla="*/ 126 w 126"/>
                <a:gd name="T29" fmla="*/ 123 h 123"/>
                <a:gd name="T30" fmla="*/ 69 w 126"/>
                <a:gd name="T31" fmla="*/ 123 h 123"/>
                <a:gd name="T32" fmla="*/ 69 w 126"/>
                <a:gd name="T33" fmla="*/ 100 h 123"/>
                <a:gd name="T34" fmla="*/ 77 w 126"/>
                <a:gd name="T35" fmla="*/ 100 h 123"/>
                <a:gd name="T36" fmla="*/ 77 w 126"/>
                <a:gd name="T37" fmla="*/ 75 h 123"/>
                <a:gd name="T38" fmla="*/ 46 w 126"/>
                <a:gd name="T39" fmla="*/ 75 h 123"/>
                <a:gd name="T40" fmla="*/ 46 w 126"/>
                <a:gd name="T41" fmla="*/ 100 h 123"/>
                <a:gd name="T42" fmla="*/ 57 w 126"/>
                <a:gd name="T43" fmla="*/ 100 h 123"/>
                <a:gd name="T44" fmla="*/ 57 w 126"/>
                <a:gd name="T45" fmla="*/ 123 h 123"/>
                <a:gd name="T46" fmla="*/ 0 w 126"/>
                <a:gd name="T47" fmla="*/ 123 h 123"/>
                <a:gd name="T48" fmla="*/ 0 w 126"/>
                <a:gd name="T49" fmla="*/ 100 h 123"/>
                <a:gd name="T50" fmla="*/ 9 w 126"/>
                <a:gd name="T51" fmla="*/ 100 h 123"/>
                <a:gd name="T52" fmla="*/ 9 w 126"/>
                <a:gd name="T53" fmla="*/ 23 h 123"/>
                <a:gd name="T54" fmla="*/ 0 w 126"/>
                <a:gd name="T55" fmla="*/ 23 h 123"/>
                <a:gd name="T56" fmla="*/ 0 w 126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23">
                  <a:moveTo>
                    <a:pt x="0" y="0"/>
                  </a:moveTo>
                  <a:lnTo>
                    <a:pt x="57" y="0"/>
                  </a:lnTo>
                  <a:lnTo>
                    <a:pt x="57" y="23"/>
                  </a:lnTo>
                  <a:lnTo>
                    <a:pt x="46" y="23"/>
                  </a:lnTo>
                  <a:lnTo>
                    <a:pt x="46" y="52"/>
                  </a:lnTo>
                  <a:lnTo>
                    <a:pt x="77" y="52"/>
                  </a:lnTo>
                  <a:lnTo>
                    <a:pt x="77" y="23"/>
                  </a:lnTo>
                  <a:lnTo>
                    <a:pt x="69" y="23"/>
                  </a:lnTo>
                  <a:lnTo>
                    <a:pt x="69" y="0"/>
                  </a:lnTo>
                  <a:lnTo>
                    <a:pt x="126" y="0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14" y="100"/>
                  </a:lnTo>
                  <a:lnTo>
                    <a:pt x="126" y="100"/>
                  </a:lnTo>
                  <a:lnTo>
                    <a:pt x="126" y="123"/>
                  </a:lnTo>
                  <a:lnTo>
                    <a:pt x="69" y="123"/>
                  </a:lnTo>
                  <a:lnTo>
                    <a:pt x="69" y="100"/>
                  </a:lnTo>
                  <a:lnTo>
                    <a:pt x="77" y="100"/>
                  </a:lnTo>
                  <a:lnTo>
                    <a:pt x="77" y="75"/>
                  </a:lnTo>
                  <a:lnTo>
                    <a:pt x="46" y="75"/>
                  </a:lnTo>
                  <a:lnTo>
                    <a:pt x="46" y="100"/>
                  </a:lnTo>
                  <a:lnTo>
                    <a:pt x="57" y="100"/>
                  </a:lnTo>
                  <a:lnTo>
                    <a:pt x="57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9" y="100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5" name="Freeform 115"/>
            <p:cNvSpPr>
              <a:spLocks noEditPoints="1"/>
            </p:cNvSpPr>
            <p:nvPr/>
          </p:nvSpPr>
          <p:spPr bwMode="auto">
            <a:xfrm>
              <a:off x="5180013" y="2335213"/>
              <a:ext cx="217488" cy="195263"/>
            </a:xfrm>
            <a:custGeom>
              <a:avLst/>
              <a:gdLst>
                <a:gd name="T0" fmla="*/ 137 w 137"/>
                <a:gd name="T1" fmla="*/ 123 h 123"/>
                <a:gd name="T2" fmla="*/ 69 w 137"/>
                <a:gd name="T3" fmla="*/ 123 h 123"/>
                <a:gd name="T4" fmla="*/ 69 w 137"/>
                <a:gd name="T5" fmla="*/ 100 h 123"/>
                <a:gd name="T6" fmla="*/ 86 w 137"/>
                <a:gd name="T7" fmla="*/ 100 h 123"/>
                <a:gd name="T8" fmla="*/ 83 w 137"/>
                <a:gd name="T9" fmla="*/ 89 h 123"/>
                <a:gd name="T10" fmla="*/ 46 w 137"/>
                <a:gd name="T11" fmla="*/ 89 h 123"/>
                <a:gd name="T12" fmla="*/ 43 w 137"/>
                <a:gd name="T13" fmla="*/ 100 h 123"/>
                <a:gd name="T14" fmla="*/ 54 w 137"/>
                <a:gd name="T15" fmla="*/ 100 h 123"/>
                <a:gd name="T16" fmla="*/ 54 w 137"/>
                <a:gd name="T17" fmla="*/ 123 h 123"/>
                <a:gd name="T18" fmla="*/ 0 w 137"/>
                <a:gd name="T19" fmla="*/ 123 h 123"/>
                <a:gd name="T20" fmla="*/ 0 w 137"/>
                <a:gd name="T21" fmla="*/ 100 h 123"/>
                <a:gd name="T22" fmla="*/ 12 w 137"/>
                <a:gd name="T23" fmla="*/ 100 h 123"/>
                <a:gd name="T24" fmla="*/ 35 w 137"/>
                <a:gd name="T25" fmla="*/ 23 h 123"/>
                <a:gd name="T26" fmla="*/ 29 w 137"/>
                <a:gd name="T27" fmla="*/ 23 h 123"/>
                <a:gd name="T28" fmla="*/ 29 w 137"/>
                <a:gd name="T29" fmla="*/ 0 h 123"/>
                <a:gd name="T30" fmla="*/ 94 w 137"/>
                <a:gd name="T31" fmla="*/ 0 h 123"/>
                <a:gd name="T32" fmla="*/ 126 w 137"/>
                <a:gd name="T33" fmla="*/ 100 h 123"/>
                <a:gd name="T34" fmla="*/ 137 w 137"/>
                <a:gd name="T35" fmla="*/ 100 h 123"/>
                <a:gd name="T36" fmla="*/ 137 w 137"/>
                <a:gd name="T37" fmla="*/ 123 h 123"/>
                <a:gd name="T38" fmla="*/ 52 w 137"/>
                <a:gd name="T39" fmla="*/ 66 h 123"/>
                <a:gd name="T40" fmla="*/ 74 w 137"/>
                <a:gd name="T41" fmla="*/ 66 h 123"/>
                <a:gd name="T42" fmla="*/ 63 w 137"/>
                <a:gd name="T43" fmla="*/ 29 h 123"/>
                <a:gd name="T44" fmla="*/ 52 w 137"/>
                <a:gd name="T45" fmla="*/ 6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" h="123">
                  <a:moveTo>
                    <a:pt x="137" y="123"/>
                  </a:moveTo>
                  <a:lnTo>
                    <a:pt x="69" y="123"/>
                  </a:lnTo>
                  <a:lnTo>
                    <a:pt x="69" y="100"/>
                  </a:lnTo>
                  <a:lnTo>
                    <a:pt x="86" y="100"/>
                  </a:lnTo>
                  <a:lnTo>
                    <a:pt x="83" y="89"/>
                  </a:lnTo>
                  <a:lnTo>
                    <a:pt x="46" y="89"/>
                  </a:lnTo>
                  <a:lnTo>
                    <a:pt x="43" y="100"/>
                  </a:lnTo>
                  <a:lnTo>
                    <a:pt x="54" y="100"/>
                  </a:lnTo>
                  <a:lnTo>
                    <a:pt x="54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35" y="23"/>
                  </a:lnTo>
                  <a:lnTo>
                    <a:pt x="29" y="23"/>
                  </a:lnTo>
                  <a:lnTo>
                    <a:pt x="29" y="0"/>
                  </a:lnTo>
                  <a:lnTo>
                    <a:pt x="94" y="0"/>
                  </a:lnTo>
                  <a:lnTo>
                    <a:pt x="126" y="100"/>
                  </a:lnTo>
                  <a:lnTo>
                    <a:pt x="137" y="100"/>
                  </a:lnTo>
                  <a:lnTo>
                    <a:pt x="137" y="123"/>
                  </a:lnTo>
                  <a:close/>
                  <a:moveTo>
                    <a:pt x="52" y="66"/>
                  </a:moveTo>
                  <a:lnTo>
                    <a:pt x="74" y="66"/>
                  </a:lnTo>
                  <a:lnTo>
                    <a:pt x="63" y="29"/>
                  </a:lnTo>
                  <a:lnTo>
                    <a:pt x="52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6" name="Freeform 116"/>
            <p:cNvSpPr>
              <a:spLocks noEditPoints="1"/>
            </p:cNvSpPr>
            <p:nvPr/>
          </p:nvSpPr>
          <p:spPr bwMode="auto">
            <a:xfrm>
              <a:off x="5411788" y="2335213"/>
              <a:ext cx="166688" cy="195263"/>
            </a:xfrm>
            <a:custGeom>
              <a:avLst/>
              <a:gdLst>
                <a:gd name="T0" fmla="*/ 0 w 37"/>
                <a:gd name="T1" fmla="*/ 0 h 43"/>
                <a:gd name="T2" fmla="*/ 20 w 37"/>
                <a:gd name="T3" fmla="*/ 0 h 43"/>
                <a:gd name="T4" fmla="*/ 37 w 37"/>
                <a:gd name="T5" fmla="*/ 13 h 43"/>
                <a:gd name="T6" fmla="*/ 21 w 37"/>
                <a:gd name="T7" fmla="*/ 25 h 43"/>
                <a:gd name="T8" fmla="*/ 16 w 37"/>
                <a:gd name="T9" fmla="*/ 25 h 43"/>
                <a:gd name="T10" fmla="*/ 16 w 37"/>
                <a:gd name="T11" fmla="*/ 35 h 43"/>
                <a:gd name="T12" fmla="*/ 20 w 37"/>
                <a:gd name="T13" fmla="*/ 35 h 43"/>
                <a:gd name="T14" fmla="*/ 20 w 37"/>
                <a:gd name="T15" fmla="*/ 43 h 43"/>
                <a:gd name="T16" fmla="*/ 0 w 37"/>
                <a:gd name="T17" fmla="*/ 43 h 43"/>
                <a:gd name="T18" fmla="*/ 0 w 37"/>
                <a:gd name="T19" fmla="*/ 35 h 43"/>
                <a:gd name="T20" fmla="*/ 3 w 37"/>
                <a:gd name="T21" fmla="*/ 35 h 43"/>
                <a:gd name="T22" fmla="*/ 3 w 37"/>
                <a:gd name="T23" fmla="*/ 8 h 43"/>
                <a:gd name="T24" fmla="*/ 0 w 37"/>
                <a:gd name="T25" fmla="*/ 8 h 43"/>
                <a:gd name="T26" fmla="*/ 0 w 37"/>
                <a:gd name="T27" fmla="*/ 0 h 43"/>
                <a:gd name="T28" fmla="*/ 16 w 37"/>
                <a:gd name="T29" fmla="*/ 8 h 43"/>
                <a:gd name="T30" fmla="*/ 16 w 37"/>
                <a:gd name="T31" fmla="*/ 19 h 43"/>
                <a:gd name="T32" fmla="*/ 19 w 37"/>
                <a:gd name="T33" fmla="*/ 19 h 43"/>
                <a:gd name="T34" fmla="*/ 25 w 37"/>
                <a:gd name="T35" fmla="*/ 14 h 43"/>
                <a:gd name="T36" fmla="*/ 19 w 37"/>
                <a:gd name="T37" fmla="*/ 8 h 43"/>
                <a:gd name="T38" fmla="*/ 16 w 37"/>
                <a:gd name="T3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4" y="0"/>
                    <a:pt x="37" y="6"/>
                    <a:pt x="37" y="13"/>
                  </a:cubicBezTo>
                  <a:cubicBezTo>
                    <a:pt x="37" y="21"/>
                    <a:pt x="29" y="25"/>
                    <a:pt x="21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5" y="17"/>
                    <a:pt x="25" y="14"/>
                  </a:cubicBezTo>
                  <a:cubicBezTo>
                    <a:pt x="25" y="10"/>
                    <a:pt x="22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7" name="Freeform 117"/>
            <p:cNvSpPr>
              <a:spLocks noEditPoints="1"/>
            </p:cNvSpPr>
            <p:nvPr/>
          </p:nvSpPr>
          <p:spPr bwMode="auto">
            <a:xfrm>
              <a:off x="5588001" y="2335213"/>
              <a:ext cx="166688" cy="195263"/>
            </a:xfrm>
            <a:custGeom>
              <a:avLst/>
              <a:gdLst>
                <a:gd name="T0" fmla="*/ 0 w 37"/>
                <a:gd name="T1" fmla="*/ 0 h 43"/>
                <a:gd name="T2" fmla="*/ 20 w 37"/>
                <a:gd name="T3" fmla="*/ 0 h 43"/>
                <a:gd name="T4" fmla="*/ 37 w 37"/>
                <a:gd name="T5" fmla="*/ 13 h 43"/>
                <a:gd name="T6" fmla="*/ 21 w 37"/>
                <a:gd name="T7" fmla="*/ 25 h 43"/>
                <a:gd name="T8" fmla="*/ 16 w 37"/>
                <a:gd name="T9" fmla="*/ 25 h 43"/>
                <a:gd name="T10" fmla="*/ 16 w 37"/>
                <a:gd name="T11" fmla="*/ 35 h 43"/>
                <a:gd name="T12" fmla="*/ 20 w 37"/>
                <a:gd name="T13" fmla="*/ 35 h 43"/>
                <a:gd name="T14" fmla="*/ 20 w 37"/>
                <a:gd name="T15" fmla="*/ 43 h 43"/>
                <a:gd name="T16" fmla="*/ 0 w 37"/>
                <a:gd name="T17" fmla="*/ 43 h 43"/>
                <a:gd name="T18" fmla="*/ 0 w 37"/>
                <a:gd name="T19" fmla="*/ 35 h 43"/>
                <a:gd name="T20" fmla="*/ 3 w 37"/>
                <a:gd name="T21" fmla="*/ 35 h 43"/>
                <a:gd name="T22" fmla="*/ 3 w 37"/>
                <a:gd name="T23" fmla="*/ 8 h 43"/>
                <a:gd name="T24" fmla="*/ 0 w 37"/>
                <a:gd name="T25" fmla="*/ 8 h 43"/>
                <a:gd name="T26" fmla="*/ 0 w 37"/>
                <a:gd name="T27" fmla="*/ 0 h 43"/>
                <a:gd name="T28" fmla="*/ 16 w 37"/>
                <a:gd name="T29" fmla="*/ 8 h 43"/>
                <a:gd name="T30" fmla="*/ 16 w 37"/>
                <a:gd name="T31" fmla="*/ 19 h 43"/>
                <a:gd name="T32" fmla="*/ 19 w 37"/>
                <a:gd name="T33" fmla="*/ 19 h 43"/>
                <a:gd name="T34" fmla="*/ 25 w 37"/>
                <a:gd name="T35" fmla="*/ 14 h 43"/>
                <a:gd name="T36" fmla="*/ 19 w 37"/>
                <a:gd name="T37" fmla="*/ 8 h 43"/>
                <a:gd name="T38" fmla="*/ 16 w 37"/>
                <a:gd name="T3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4" y="0"/>
                    <a:pt x="37" y="6"/>
                    <a:pt x="37" y="13"/>
                  </a:cubicBezTo>
                  <a:cubicBezTo>
                    <a:pt x="37" y="21"/>
                    <a:pt x="29" y="25"/>
                    <a:pt x="21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5" y="17"/>
                    <a:pt x="25" y="14"/>
                  </a:cubicBezTo>
                  <a:cubicBezTo>
                    <a:pt x="25" y="10"/>
                    <a:pt x="23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8" name="Freeform 118"/>
            <p:cNvSpPr>
              <a:spLocks/>
            </p:cNvSpPr>
            <p:nvPr/>
          </p:nvSpPr>
          <p:spPr bwMode="auto">
            <a:xfrm>
              <a:off x="5754688" y="2335213"/>
              <a:ext cx="190500" cy="195263"/>
            </a:xfrm>
            <a:custGeom>
              <a:avLst/>
              <a:gdLst>
                <a:gd name="T0" fmla="*/ 23 w 42"/>
                <a:gd name="T1" fmla="*/ 20 h 43"/>
                <a:gd name="T2" fmla="*/ 26 w 42"/>
                <a:gd name="T3" fmla="*/ 14 h 43"/>
                <a:gd name="T4" fmla="*/ 29 w 42"/>
                <a:gd name="T5" fmla="*/ 8 h 43"/>
                <a:gd name="T6" fmla="*/ 26 w 42"/>
                <a:gd name="T7" fmla="*/ 8 h 43"/>
                <a:gd name="T8" fmla="*/ 26 w 42"/>
                <a:gd name="T9" fmla="*/ 0 h 43"/>
                <a:gd name="T10" fmla="*/ 42 w 42"/>
                <a:gd name="T11" fmla="*/ 0 h 43"/>
                <a:gd name="T12" fmla="*/ 42 w 42"/>
                <a:gd name="T13" fmla="*/ 8 h 43"/>
                <a:gd name="T14" fmla="*/ 39 w 42"/>
                <a:gd name="T15" fmla="*/ 8 h 43"/>
                <a:gd name="T16" fmla="*/ 28 w 42"/>
                <a:gd name="T17" fmla="*/ 28 h 43"/>
                <a:gd name="T18" fmla="*/ 28 w 42"/>
                <a:gd name="T19" fmla="*/ 35 h 43"/>
                <a:gd name="T20" fmla="*/ 31 w 42"/>
                <a:gd name="T21" fmla="*/ 35 h 43"/>
                <a:gd name="T22" fmla="*/ 31 w 42"/>
                <a:gd name="T23" fmla="*/ 43 h 43"/>
                <a:gd name="T24" fmla="*/ 11 w 42"/>
                <a:gd name="T25" fmla="*/ 43 h 43"/>
                <a:gd name="T26" fmla="*/ 11 w 42"/>
                <a:gd name="T27" fmla="*/ 35 h 43"/>
                <a:gd name="T28" fmla="*/ 15 w 42"/>
                <a:gd name="T29" fmla="*/ 35 h 43"/>
                <a:gd name="T30" fmla="*/ 15 w 42"/>
                <a:gd name="T31" fmla="*/ 28 h 43"/>
                <a:gd name="T32" fmla="*/ 3 w 42"/>
                <a:gd name="T33" fmla="*/ 8 h 43"/>
                <a:gd name="T34" fmla="*/ 0 w 42"/>
                <a:gd name="T35" fmla="*/ 8 h 43"/>
                <a:gd name="T36" fmla="*/ 0 w 42"/>
                <a:gd name="T37" fmla="*/ 0 h 43"/>
                <a:gd name="T38" fmla="*/ 21 w 42"/>
                <a:gd name="T39" fmla="*/ 0 h 43"/>
                <a:gd name="T40" fmla="*/ 21 w 42"/>
                <a:gd name="T41" fmla="*/ 8 h 43"/>
                <a:gd name="T42" fmla="*/ 18 w 42"/>
                <a:gd name="T43" fmla="*/ 8 h 43"/>
                <a:gd name="T44" fmla="*/ 21 w 42"/>
                <a:gd name="T45" fmla="*/ 15 h 43"/>
                <a:gd name="T46" fmla="*/ 23 w 42"/>
                <a:gd name="T47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43">
                  <a:moveTo>
                    <a:pt x="23" y="20"/>
                  </a:moveTo>
                  <a:cubicBezTo>
                    <a:pt x="24" y="18"/>
                    <a:pt x="25" y="16"/>
                    <a:pt x="26" y="1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6"/>
                    <a:pt x="23" y="18"/>
                    <a:pt x="2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9" name="Freeform 119"/>
            <p:cNvSpPr>
              <a:spLocks/>
            </p:cNvSpPr>
            <p:nvPr/>
          </p:nvSpPr>
          <p:spPr bwMode="auto">
            <a:xfrm>
              <a:off x="6016626" y="2335213"/>
              <a:ext cx="212725" cy="195263"/>
            </a:xfrm>
            <a:custGeom>
              <a:avLst/>
              <a:gdLst>
                <a:gd name="T0" fmla="*/ 134 w 134"/>
                <a:gd name="T1" fmla="*/ 23 h 123"/>
                <a:gd name="T2" fmla="*/ 123 w 134"/>
                <a:gd name="T3" fmla="*/ 23 h 123"/>
                <a:gd name="T4" fmla="*/ 123 w 134"/>
                <a:gd name="T5" fmla="*/ 123 h 123"/>
                <a:gd name="T6" fmla="*/ 86 w 134"/>
                <a:gd name="T7" fmla="*/ 123 h 123"/>
                <a:gd name="T8" fmla="*/ 40 w 134"/>
                <a:gd name="T9" fmla="*/ 57 h 123"/>
                <a:gd name="T10" fmla="*/ 40 w 134"/>
                <a:gd name="T11" fmla="*/ 100 h 123"/>
                <a:gd name="T12" fmla="*/ 54 w 134"/>
                <a:gd name="T13" fmla="*/ 100 h 123"/>
                <a:gd name="T14" fmla="*/ 54 w 134"/>
                <a:gd name="T15" fmla="*/ 123 h 123"/>
                <a:gd name="T16" fmla="*/ 0 w 134"/>
                <a:gd name="T17" fmla="*/ 123 h 123"/>
                <a:gd name="T18" fmla="*/ 0 w 134"/>
                <a:gd name="T19" fmla="*/ 100 h 123"/>
                <a:gd name="T20" fmla="*/ 12 w 134"/>
                <a:gd name="T21" fmla="*/ 100 h 123"/>
                <a:gd name="T22" fmla="*/ 12 w 134"/>
                <a:gd name="T23" fmla="*/ 23 h 123"/>
                <a:gd name="T24" fmla="*/ 0 w 134"/>
                <a:gd name="T25" fmla="*/ 23 h 123"/>
                <a:gd name="T26" fmla="*/ 0 w 134"/>
                <a:gd name="T27" fmla="*/ 0 h 123"/>
                <a:gd name="T28" fmla="*/ 51 w 134"/>
                <a:gd name="T29" fmla="*/ 0 h 123"/>
                <a:gd name="T30" fmla="*/ 94 w 134"/>
                <a:gd name="T31" fmla="*/ 66 h 123"/>
                <a:gd name="T32" fmla="*/ 94 w 134"/>
                <a:gd name="T33" fmla="*/ 23 h 123"/>
                <a:gd name="T34" fmla="*/ 83 w 134"/>
                <a:gd name="T35" fmla="*/ 23 h 123"/>
                <a:gd name="T36" fmla="*/ 83 w 134"/>
                <a:gd name="T37" fmla="*/ 0 h 123"/>
                <a:gd name="T38" fmla="*/ 134 w 134"/>
                <a:gd name="T39" fmla="*/ 0 h 123"/>
                <a:gd name="T40" fmla="*/ 134 w 134"/>
                <a:gd name="T41" fmla="*/ 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123">
                  <a:moveTo>
                    <a:pt x="134" y="23"/>
                  </a:moveTo>
                  <a:lnTo>
                    <a:pt x="123" y="23"/>
                  </a:lnTo>
                  <a:lnTo>
                    <a:pt x="123" y="123"/>
                  </a:lnTo>
                  <a:lnTo>
                    <a:pt x="86" y="123"/>
                  </a:lnTo>
                  <a:lnTo>
                    <a:pt x="40" y="57"/>
                  </a:lnTo>
                  <a:lnTo>
                    <a:pt x="40" y="100"/>
                  </a:lnTo>
                  <a:lnTo>
                    <a:pt x="54" y="100"/>
                  </a:lnTo>
                  <a:lnTo>
                    <a:pt x="54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12" y="23"/>
                  </a:lnTo>
                  <a:lnTo>
                    <a:pt x="0" y="23"/>
                  </a:lnTo>
                  <a:lnTo>
                    <a:pt x="0" y="0"/>
                  </a:lnTo>
                  <a:lnTo>
                    <a:pt x="51" y="0"/>
                  </a:lnTo>
                  <a:lnTo>
                    <a:pt x="94" y="66"/>
                  </a:lnTo>
                  <a:lnTo>
                    <a:pt x="94" y="23"/>
                  </a:lnTo>
                  <a:lnTo>
                    <a:pt x="83" y="23"/>
                  </a:lnTo>
                  <a:lnTo>
                    <a:pt x="83" y="0"/>
                  </a:lnTo>
                  <a:lnTo>
                    <a:pt x="134" y="0"/>
                  </a:lnTo>
                  <a:lnTo>
                    <a:pt x="134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0" name="Freeform 120"/>
            <p:cNvSpPr>
              <a:spLocks/>
            </p:cNvSpPr>
            <p:nvPr/>
          </p:nvSpPr>
          <p:spPr bwMode="auto">
            <a:xfrm>
              <a:off x="6243638" y="2335213"/>
              <a:ext cx="166688" cy="195263"/>
            </a:xfrm>
            <a:custGeom>
              <a:avLst/>
              <a:gdLst>
                <a:gd name="T0" fmla="*/ 0 w 105"/>
                <a:gd name="T1" fmla="*/ 0 h 123"/>
                <a:gd name="T2" fmla="*/ 105 w 105"/>
                <a:gd name="T3" fmla="*/ 0 h 123"/>
                <a:gd name="T4" fmla="*/ 105 w 105"/>
                <a:gd name="T5" fmla="*/ 40 h 123"/>
                <a:gd name="T6" fmla="*/ 74 w 105"/>
                <a:gd name="T7" fmla="*/ 40 h 123"/>
                <a:gd name="T8" fmla="*/ 74 w 105"/>
                <a:gd name="T9" fmla="*/ 23 h 123"/>
                <a:gd name="T10" fmla="*/ 48 w 105"/>
                <a:gd name="T11" fmla="*/ 23 h 123"/>
                <a:gd name="T12" fmla="*/ 48 w 105"/>
                <a:gd name="T13" fmla="*/ 49 h 123"/>
                <a:gd name="T14" fmla="*/ 79 w 105"/>
                <a:gd name="T15" fmla="*/ 49 h 123"/>
                <a:gd name="T16" fmla="*/ 79 w 105"/>
                <a:gd name="T17" fmla="*/ 72 h 123"/>
                <a:gd name="T18" fmla="*/ 48 w 105"/>
                <a:gd name="T19" fmla="*/ 72 h 123"/>
                <a:gd name="T20" fmla="*/ 48 w 105"/>
                <a:gd name="T21" fmla="*/ 100 h 123"/>
                <a:gd name="T22" fmla="*/ 74 w 105"/>
                <a:gd name="T23" fmla="*/ 100 h 123"/>
                <a:gd name="T24" fmla="*/ 74 w 105"/>
                <a:gd name="T25" fmla="*/ 83 h 123"/>
                <a:gd name="T26" fmla="*/ 105 w 105"/>
                <a:gd name="T27" fmla="*/ 83 h 123"/>
                <a:gd name="T28" fmla="*/ 105 w 105"/>
                <a:gd name="T29" fmla="*/ 123 h 123"/>
                <a:gd name="T30" fmla="*/ 0 w 105"/>
                <a:gd name="T31" fmla="*/ 123 h 123"/>
                <a:gd name="T32" fmla="*/ 0 w 105"/>
                <a:gd name="T33" fmla="*/ 100 h 123"/>
                <a:gd name="T34" fmla="*/ 11 w 105"/>
                <a:gd name="T35" fmla="*/ 100 h 123"/>
                <a:gd name="T36" fmla="*/ 11 w 105"/>
                <a:gd name="T37" fmla="*/ 23 h 123"/>
                <a:gd name="T38" fmla="*/ 0 w 105"/>
                <a:gd name="T39" fmla="*/ 23 h 123"/>
                <a:gd name="T40" fmla="*/ 0 w 10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23">
                  <a:moveTo>
                    <a:pt x="0" y="0"/>
                  </a:moveTo>
                  <a:lnTo>
                    <a:pt x="105" y="0"/>
                  </a:lnTo>
                  <a:lnTo>
                    <a:pt x="105" y="40"/>
                  </a:lnTo>
                  <a:lnTo>
                    <a:pt x="74" y="40"/>
                  </a:lnTo>
                  <a:lnTo>
                    <a:pt x="74" y="23"/>
                  </a:lnTo>
                  <a:lnTo>
                    <a:pt x="48" y="23"/>
                  </a:lnTo>
                  <a:lnTo>
                    <a:pt x="48" y="49"/>
                  </a:lnTo>
                  <a:lnTo>
                    <a:pt x="79" y="49"/>
                  </a:lnTo>
                  <a:lnTo>
                    <a:pt x="79" y="72"/>
                  </a:lnTo>
                  <a:lnTo>
                    <a:pt x="48" y="72"/>
                  </a:lnTo>
                  <a:lnTo>
                    <a:pt x="48" y="100"/>
                  </a:lnTo>
                  <a:lnTo>
                    <a:pt x="74" y="100"/>
                  </a:lnTo>
                  <a:lnTo>
                    <a:pt x="74" y="83"/>
                  </a:lnTo>
                  <a:lnTo>
                    <a:pt x="105" y="83"/>
                  </a:lnTo>
                  <a:lnTo>
                    <a:pt x="10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1" y="100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1" name="Freeform 121"/>
            <p:cNvSpPr>
              <a:spLocks/>
            </p:cNvSpPr>
            <p:nvPr/>
          </p:nvSpPr>
          <p:spPr bwMode="auto">
            <a:xfrm>
              <a:off x="6415088" y="2335213"/>
              <a:ext cx="284163" cy="195263"/>
            </a:xfrm>
            <a:custGeom>
              <a:avLst/>
              <a:gdLst>
                <a:gd name="T0" fmla="*/ 20 w 63"/>
                <a:gd name="T1" fmla="*/ 29 h 43"/>
                <a:gd name="T2" fmla="*/ 23 w 63"/>
                <a:gd name="T3" fmla="*/ 14 h 43"/>
                <a:gd name="T4" fmla="*/ 26 w 63"/>
                <a:gd name="T5" fmla="*/ 0 h 43"/>
                <a:gd name="T6" fmla="*/ 39 w 63"/>
                <a:gd name="T7" fmla="*/ 0 h 43"/>
                <a:gd name="T8" fmla="*/ 43 w 63"/>
                <a:gd name="T9" fmla="*/ 17 h 43"/>
                <a:gd name="T10" fmla="*/ 45 w 63"/>
                <a:gd name="T11" fmla="*/ 29 h 43"/>
                <a:gd name="T12" fmla="*/ 45 w 63"/>
                <a:gd name="T13" fmla="*/ 29 h 43"/>
                <a:gd name="T14" fmla="*/ 47 w 63"/>
                <a:gd name="T15" fmla="*/ 17 h 43"/>
                <a:gd name="T16" fmla="*/ 49 w 63"/>
                <a:gd name="T17" fmla="*/ 8 h 43"/>
                <a:gd name="T18" fmla="*/ 46 w 63"/>
                <a:gd name="T19" fmla="*/ 8 h 43"/>
                <a:gd name="T20" fmla="*/ 46 w 63"/>
                <a:gd name="T21" fmla="*/ 0 h 43"/>
                <a:gd name="T22" fmla="*/ 63 w 63"/>
                <a:gd name="T23" fmla="*/ 0 h 43"/>
                <a:gd name="T24" fmla="*/ 63 w 63"/>
                <a:gd name="T25" fmla="*/ 8 h 43"/>
                <a:gd name="T26" fmla="*/ 60 w 63"/>
                <a:gd name="T27" fmla="*/ 8 h 43"/>
                <a:gd name="T28" fmla="*/ 51 w 63"/>
                <a:gd name="T29" fmla="*/ 43 h 43"/>
                <a:gd name="T30" fmla="*/ 36 w 63"/>
                <a:gd name="T31" fmla="*/ 43 h 43"/>
                <a:gd name="T32" fmla="*/ 33 w 63"/>
                <a:gd name="T33" fmla="*/ 28 h 43"/>
                <a:gd name="T34" fmla="*/ 31 w 63"/>
                <a:gd name="T35" fmla="*/ 21 h 43"/>
                <a:gd name="T36" fmla="*/ 31 w 63"/>
                <a:gd name="T37" fmla="*/ 21 h 43"/>
                <a:gd name="T38" fmla="*/ 29 w 63"/>
                <a:gd name="T39" fmla="*/ 28 h 43"/>
                <a:gd name="T40" fmla="*/ 26 w 63"/>
                <a:gd name="T41" fmla="*/ 43 h 43"/>
                <a:gd name="T42" fmla="*/ 11 w 63"/>
                <a:gd name="T43" fmla="*/ 43 h 43"/>
                <a:gd name="T44" fmla="*/ 3 w 63"/>
                <a:gd name="T45" fmla="*/ 8 h 43"/>
                <a:gd name="T46" fmla="*/ 0 w 63"/>
                <a:gd name="T47" fmla="*/ 8 h 43"/>
                <a:gd name="T48" fmla="*/ 0 w 63"/>
                <a:gd name="T49" fmla="*/ 0 h 43"/>
                <a:gd name="T50" fmla="*/ 20 w 63"/>
                <a:gd name="T51" fmla="*/ 0 h 43"/>
                <a:gd name="T52" fmla="*/ 20 w 63"/>
                <a:gd name="T53" fmla="*/ 8 h 43"/>
                <a:gd name="T54" fmla="*/ 17 w 63"/>
                <a:gd name="T55" fmla="*/ 8 h 43"/>
                <a:gd name="T56" fmla="*/ 18 w 63"/>
                <a:gd name="T57" fmla="*/ 17 h 43"/>
                <a:gd name="T58" fmla="*/ 20 w 63"/>
                <a:gd name="T59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43">
                  <a:moveTo>
                    <a:pt x="20" y="29"/>
                  </a:moveTo>
                  <a:cubicBezTo>
                    <a:pt x="21" y="27"/>
                    <a:pt x="22" y="20"/>
                    <a:pt x="23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21"/>
                    <a:pt x="45" y="26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6"/>
                    <a:pt x="46" y="20"/>
                    <a:pt x="47" y="1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6"/>
                    <a:pt x="31" y="23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3"/>
                    <a:pt x="30" y="27"/>
                    <a:pt x="29" y="28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20"/>
                    <a:pt x="20" y="27"/>
                    <a:pt x="2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2" name="Freeform 122"/>
            <p:cNvSpPr>
              <a:spLocks/>
            </p:cNvSpPr>
            <p:nvPr/>
          </p:nvSpPr>
          <p:spPr bwMode="auto">
            <a:xfrm>
              <a:off x="6762751" y="2335213"/>
              <a:ext cx="190500" cy="195263"/>
            </a:xfrm>
            <a:custGeom>
              <a:avLst/>
              <a:gdLst>
                <a:gd name="T0" fmla="*/ 24 w 42"/>
                <a:gd name="T1" fmla="*/ 20 h 43"/>
                <a:gd name="T2" fmla="*/ 26 w 42"/>
                <a:gd name="T3" fmla="*/ 14 h 43"/>
                <a:gd name="T4" fmla="*/ 29 w 42"/>
                <a:gd name="T5" fmla="*/ 8 h 43"/>
                <a:gd name="T6" fmla="*/ 26 w 42"/>
                <a:gd name="T7" fmla="*/ 8 h 43"/>
                <a:gd name="T8" fmla="*/ 26 w 42"/>
                <a:gd name="T9" fmla="*/ 0 h 43"/>
                <a:gd name="T10" fmla="*/ 42 w 42"/>
                <a:gd name="T11" fmla="*/ 0 h 43"/>
                <a:gd name="T12" fmla="*/ 42 w 42"/>
                <a:gd name="T13" fmla="*/ 8 h 43"/>
                <a:gd name="T14" fmla="*/ 39 w 42"/>
                <a:gd name="T15" fmla="*/ 8 h 43"/>
                <a:gd name="T16" fmla="*/ 28 w 42"/>
                <a:gd name="T17" fmla="*/ 28 h 43"/>
                <a:gd name="T18" fmla="*/ 28 w 42"/>
                <a:gd name="T19" fmla="*/ 35 h 43"/>
                <a:gd name="T20" fmla="*/ 31 w 42"/>
                <a:gd name="T21" fmla="*/ 35 h 43"/>
                <a:gd name="T22" fmla="*/ 31 w 42"/>
                <a:gd name="T23" fmla="*/ 43 h 43"/>
                <a:gd name="T24" fmla="*/ 12 w 42"/>
                <a:gd name="T25" fmla="*/ 43 h 43"/>
                <a:gd name="T26" fmla="*/ 12 w 42"/>
                <a:gd name="T27" fmla="*/ 35 h 43"/>
                <a:gd name="T28" fmla="*/ 15 w 42"/>
                <a:gd name="T29" fmla="*/ 35 h 43"/>
                <a:gd name="T30" fmla="*/ 15 w 42"/>
                <a:gd name="T31" fmla="*/ 28 h 43"/>
                <a:gd name="T32" fmla="*/ 3 w 42"/>
                <a:gd name="T33" fmla="*/ 8 h 43"/>
                <a:gd name="T34" fmla="*/ 0 w 42"/>
                <a:gd name="T35" fmla="*/ 8 h 43"/>
                <a:gd name="T36" fmla="*/ 0 w 42"/>
                <a:gd name="T37" fmla="*/ 0 h 43"/>
                <a:gd name="T38" fmla="*/ 21 w 42"/>
                <a:gd name="T39" fmla="*/ 0 h 43"/>
                <a:gd name="T40" fmla="*/ 21 w 42"/>
                <a:gd name="T41" fmla="*/ 8 h 43"/>
                <a:gd name="T42" fmla="*/ 18 w 42"/>
                <a:gd name="T43" fmla="*/ 8 h 43"/>
                <a:gd name="T44" fmla="*/ 22 w 42"/>
                <a:gd name="T45" fmla="*/ 15 h 43"/>
                <a:gd name="T46" fmla="*/ 23 w 42"/>
                <a:gd name="T47" fmla="*/ 20 h 43"/>
                <a:gd name="T48" fmla="*/ 24 w 42"/>
                <a:gd name="T4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43">
                  <a:moveTo>
                    <a:pt x="24" y="20"/>
                  </a:moveTo>
                  <a:cubicBezTo>
                    <a:pt x="24" y="18"/>
                    <a:pt x="25" y="16"/>
                    <a:pt x="26" y="1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3" y="18"/>
                    <a:pt x="23" y="20"/>
                  </a:cubicBezTo>
                  <a:lnTo>
                    <a:pt x="2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3" name="Freeform 123"/>
            <p:cNvSpPr>
              <a:spLocks/>
            </p:cNvSpPr>
            <p:nvPr/>
          </p:nvSpPr>
          <p:spPr bwMode="auto">
            <a:xfrm>
              <a:off x="6958013" y="2335213"/>
              <a:ext cx="166688" cy="195263"/>
            </a:xfrm>
            <a:custGeom>
              <a:avLst/>
              <a:gdLst>
                <a:gd name="T0" fmla="*/ 0 w 105"/>
                <a:gd name="T1" fmla="*/ 0 h 123"/>
                <a:gd name="T2" fmla="*/ 105 w 105"/>
                <a:gd name="T3" fmla="*/ 0 h 123"/>
                <a:gd name="T4" fmla="*/ 105 w 105"/>
                <a:gd name="T5" fmla="*/ 40 h 123"/>
                <a:gd name="T6" fmla="*/ 76 w 105"/>
                <a:gd name="T7" fmla="*/ 40 h 123"/>
                <a:gd name="T8" fmla="*/ 76 w 105"/>
                <a:gd name="T9" fmla="*/ 23 h 123"/>
                <a:gd name="T10" fmla="*/ 48 w 105"/>
                <a:gd name="T11" fmla="*/ 23 h 123"/>
                <a:gd name="T12" fmla="*/ 48 w 105"/>
                <a:gd name="T13" fmla="*/ 49 h 123"/>
                <a:gd name="T14" fmla="*/ 79 w 105"/>
                <a:gd name="T15" fmla="*/ 49 h 123"/>
                <a:gd name="T16" fmla="*/ 79 w 105"/>
                <a:gd name="T17" fmla="*/ 72 h 123"/>
                <a:gd name="T18" fmla="*/ 48 w 105"/>
                <a:gd name="T19" fmla="*/ 72 h 123"/>
                <a:gd name="T20" fmla="*/ 48 w 105"/>
                <a:gd name="T21" fmla="*/ 100 h 123"/>
                <a:gd name="T22" fmla="*/ 76 w 105"/>
                <a:gd name="T23" fmla="*/ 100 h 123"/>
                <a:gd name="T24" fmla="*/ 76 w 105"/>
                <a:gd name="T25" fmla="*/ 83 h 123"/>
                <a:gd name="T26" fmla="*/ 105 w 105"/>
                <a:gd name="T27" fmla="*/ 83 h 123"/>
                <a:gd name="T28" fmla="*/ 105 w 105"/>
                <a:gd name="T29" fmla="*/ 123 h 123"/>
                <a:gd name="T30" fmla="*/ 0 w 105"/>
                <a:gd name="T31" fmla="*/ 123 h 123"/>
                <a:gd name="T32" fmla="*/ 0 w 105"/>
                <a:gd name="T33" fmla="*/ 100 h 123"/>
                <a:gd name="T34" fmla="*/ 11 w 105"/>
                <a:gd name="T35" fmla="*/ 100 h 123"/>
                <a:gd name="T36" fmla="*/ 11 w 105"/>
                <a:gd name="T37" fmla="*/ 23 h 123"/>
                <a:gd name="T38" fmla="*/ 0 w 105"/>
                <a:gd name="T39" fmla="*/ 23 h 123"/>
                <a:gd name="T40" fmla="*/ 0 w 10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23">
                  <a:moveTo>
                    <a:pt x="0" y="0"/>
                  </a:moveTo>
                  <a:lnTo>
                    <a:pt x="105" y="0"/>
                  </a:lnTo>
                  <a:lnTo>
                    <a:pt x="105" y="40"/>
                  </a:lnTo>
                  <a:lnTo>
                    <a:pt x="76" y="40"/>
                  </a:lnTo>
                  <a:lnTo>
                    <a:pt x="76" y="23"/>
                  </a:lnTo>
                  <a:lnTo>
                    <a:pt x="48" y="23"/>
                  </a:lnTo>
                  <a:lnTo>
                    <a:pt x="48" y="49"/>
                  </a:lnTo>
                  <a:lnTo>
                    <a:pt x="79" y="49"/>
                  </a:lnTo>
                  <a:lnTo>
                    <a:pt x="79" y="72"/>
                  </a:lnTo>
                  <a:lnTo>
                    <a:pt x="48" y="72"/>
                  </a:lnTo>
                  <a:lnTo>
                    <a:pt x="48" y="100"/>
                  </a:lnTo>
                  <a:lnTo>
                    <a:pt x="76" y="100"/>
                  </a:lnTo>
                  <a:lnTo>
                    <a:pt x="76" y="83"/>
                  </a:lnTo>
                  <a:lnTo>
                    <a:pt x="105" y="83"/>
                  </a:lnTo>
                  <a:lnTo>
                    <a:pt x="10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1" y="100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4" name="Freeform 124"/>
            <p:cNvSpPr>
              <a:spLocks noEditPoints="1"/>
            </p:cNvSpPr>
            <p:nvPr/>
          </p:nvSpPr>
          <p:spPr bwMode="auto">
            <a:xfrm>
              <a:off x="7137401" y="2335213"/>
              <a:ext cx="217488" cy="195263"/>
            </a:xfrm>
            <a:custGeom>
              <a:avLst/>
              <a:gdLst>
                <a:gd name="T0" fmla="*/ 137 w 137"/>
                <a:gd name="T1" fmla="*/ 123 h 123"/>
                <a:gd name="T2" fmla="*/ 69 w 137"/>
                <a:gd name="T3" fmla="*/ 123 h 123"/>
                <a:gd name="T4" fmla="*/ 69 w 137"/>
                <a:gd name="T5" fmla="*/ 100 h 123"/>
                <a:gd name="T6" fmla="*/ 83 w 137"/>
                <a:gd name="T7" fmla="*/ 100 h 123"/>
                <a:gd name="T8" fmla="*/ 80 w 137"/>
                <a:gd name="T9" fmla="*/ 89 h 123"/>
                <a:gd name="T10" fmla="*/ 46 w 137"/>
                <a:gd name="T11" fmla="*/ 89 h 123"/>
                <a:gd name="T12" fmla="*/ 40 w 137"/>
                <a:gd name="T13" fmla="*/ 100 h 123"/>
                <a:gd name="T14" fmla="*/ 55 w 137"/>
                <a:gd name="T15" fmla="*/ 100 h 123"/>
                <a:gd name="T16" fmla="*/ 55 w 137"/>
                <a:gd name="T17" fmla="*/ 123 h 123"/>
                <a:gd name="T18" fmla="*/ 0 w 137"/>
                <a:gd name="T19" fmla="*/ 123 h 123"/>
                <a:gd name="T20" fmla="*/ 0 w 137"/>
                <a:gd name="T21" fmla="*/ 100 h 123"/>
                <a:gd name="T22" fmla="*/ 12 w 137"/>
                <a:gd name="T23" fmla="*/ 100 h 123"/>
                <a:gd name="T24" fmla="*/ 35 w 137"/>
                <a:gd name="T25" fmla="*/ 23 h 123"/>
                <a:gd name="T26" fmla="*/ 29 w 137"/>
                <a:gd name="T27" fmla="*/ 23 h 123"/>
                <a:gd name="T28" fmla="*/ 29 w 137"/>
                <a:gd name="T29" fmla="*/ 0 h 123"/>
                <a:gd name="T30" fmla="*/ 94 w 137"/>
                <a:gd name="T31" fmla="*/ 0 h 123"/>
                <a:gd name="T32" fmla="*/ 126 w 137"/>
                <a:gd name="T33" fmla="*/ 100 h 123"/>
                <a:gd name="T34" fmla="*/ 137 w 137"/>
                <a:gd name="T35" fmla="*/ 100 h 123"/>
                <a:gd name="T36" fmla="*/ 137 w 137"/>
                <a:gd name="T37" fmla="*/ 123 h 123"/>
                <a:gd name="T38" fmla="*/ 52 w 137"/>
                <a:gd name="T39" fmla="*/ 66 h 123"/>
                <a:gd name="T40" fmla="*/ 74 w 137"/>
                <a:gd name="T41" fmla="*/ 66 h 123"/>
                <a:gd name="T42" fmla="*/ 63 w 137"/>
                <a:gd name="T43" fmla="*/ 29 h 123"/>
                <a:gd name="T44" fmla="*/ 52 w 137"/>
                <a:gd name="T45" fmla="*/ 6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" h="123">
                  <a:moveTo>
                    <a:pt x="137" y="123"/>
                  </a:moveTo>
                  <a:lnTo>
                    <a:pt x="69" y="123"/>
                  </a:lnTo>
                  <a:lnTo>
                    <a:pt x="69" y="100"/>
                  </a:lnTo>
                  <a:lnTo>
                    <a:pt x="83" y="100"/>
                  </a:lnTo>
                  <a:lnTo>
                    <a:pt x="80" y="89"/>
                  </a:lnTo>
                  <a:lnTo>
                    <a:pt x="46" y="89"/>
                  </a:lnTo>
                  <a:lnTo>
                    <a:pt x="40" y="100"/>
                  </a:lnTo>
                  <a:lnTo>
                    <a:pt x="55" y="100"/>
                  </a:lnTo>
                  <a:lnTo>
                    <a:pt x="55" y="123"/>
                  </a:lnTo>
                  <a:lnTo>
                    <a:pt x="0" y="123"/>
                  </a:lnTo>
                  <a:lnTo>
                    <a:pt x="0" y="100"/>
                  </a:lnTo>
                  <a:lnTo>
                    <a:pt x="12" y="100"/>
                  </a:lnTo>
                  <a:lnTo>
                    <a:pt x="35" y="23"/>
                  </a:lnTo>
                  <a:lnTo>
                    <a:pt x="29" y="23"/>
                  </a:lnTo>
                  <a:lnTo>
                    <a:pt x="29" y="0"/>
                  </a:lnTo>
                  <a:lnTo>
                    <a:pt x="94" y="0"/>
                  </a:lnTo>
                  <a:lnTo>
                    <a:pt x="126" y="100"/>
                  </a:lnTo>
                  <a:lnTo>
                    <a:pt x="137" y="100"/>
                  </a:lnTo>
                  <a:lnTo>
                    <a:pt x="137" y="123"/>
                  </a:lnTo>
                  <a:close/>
                  <a:moveTo>
                    <a:pt x="52" y="66"/>
                  </a:moveTo>
                  <a:lnTo>
                    <a:pt x="74" y="66"/>
                  </a:lnTo>
                  <a:lnTo>
                    <a:pt x="63" y="29"/>
                  </a:lnTo>
                  <a:lnTo>
                    <a:pt x="52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5" name="Freeform 125"/>
            <p:cNvSpPr>
              <a:spLocks noEditPoints="1"/>
            </p:cNvSpPr>
            <p:nvPr/>
          </p:nvSpPr>
          <p:spPr bwMode="auto">
            <a:xfrm>
              <a:off x="7369176" y="2335213"/>
              <a:ext cx="188913" cy="200025"/>
            </a:xfrm>
            <a:custGeom>
              <a:avLst/>
              <a:gdLst>
                <a:gd name="T0" fmla="*/ 0 w 42"/>
                <a:gd name="T1" fmla="*/ 0 h 44"/>
                <a:gd name="T2" fmla="*/ 19 w 42"/>
                <a:gd name="T3" fmla="*/ 0 h 44"/>
                <a:gd name="T4" fmla="*/ 36 w 42"/>
                <a:gd name="T5" fmla="*/ 13 h 44"/>
                <a:gd name="T6" fmla="*/ 27 w 42"/>
                <a:gd name="T7" fmla="*/ 22 h 44"/>
                <a:gd name="T8" fmla="*/ 35 w 42"/>
                <a:gd name="T9" fmla="*/ 30 h 44"/>
                <a:gd name="T10" fmla="*/ 37 w 42"/>
                <a:gd name="T11" fmla="*/ 35 h 44"/>
                <a:gd name="T12" fmla="*/ 38 w 42"/>
                <a:gd name="T13" fmla="*/ 33 h 44"/>
                <a:gd name="T14" fmla="*/ 38 w 42"/>
                <a:gd name="T15" fmla="*/ 31 h 44"/>
                <a:gd name="T16" fmla="*/ 42 w 42"/>
                <a:gd name="T17" fmla="*/ 31 h 44"/>
                <a:gd name="T18" fmla="*/ 42 w 42"/>
                <a:gd name="T19" fmla="*/ 34 h 44"/>
                <a:gd name="T20" fmla="*/ 33 w 42"/>
                <a:gd name="T21" fmla="*/ 44 h 44"/>
                <a:gd name="T22" fmla="*/ 22 w 42"/>
                <a:gd name="T23" fmla="*/ 32 h 44"/>
                <a:gd name="T24" fmla="*/ 16 w 42"/>
                <a:gd name="T25" fmla="*/ 25 h 44"/>
                <a:gd name="T26" fmla="*/ 16 w 42"/>
                <a:gd name="T27" fmla="*/ 35 h 44"/>
                <a:gd name="T28" fmla="*/ 19 w 42"/>
                <a:gd name="T29" fmla="*/ 35 h 44"/>
                <a:gd name="T30" fmla="*/ 19 w 42"/>
                <a:gd name="T31" fmla="*/ 43 h 44"/>
                <a:gd name="T32" fmla="*/ 0 w 42"/>
                <a:gd name="T33" fmla="*/ 43 h 44"/>
                <a:gd name="T34" fmla="*/ 0 w 42"/>
                <a:gd name="T35" fmla="*/ 35 h 44"/>
                <a:gd name="T36" fmla="*/ 3 w 42"/>
                <a:gd name="T37" fmla="*/ 35 h 44"/>
                <a:gd name="T38" fmla="*/ 3 w 42"/>
                <a:gd name="T39" fmla="*/ 8 h 44"/>
                <a:gd name="T40" fmla="*/ 0 w 42"/>
                <a:gd name="T41" fmla="*/ 8 h 44"/>
                <a:gd name="T42" fmla="*/ 0 w 42"/>
                <a:gd name="T43" fmla="*/ 0 h 44"/>
                <a:gd name="T44" fmla="*/ 16 w 42"/>
                <a:gd name="T45" fmla="*/ 8 h 44"/>
                <a:gd name="T46" fmla="*/ 16 w 42"/>
                <a:gd name="T47" fmla="*/ 19 h 44"/>
                <a:gd name="T48" fmla="*/ 18 w 42"/>
                <a:gd name="T49" fmla="*/ 19 h 44"/>
                <a:gd name="T50" fmla="*/ 24 w 42"/>
                <a:gd name="T51" fmla="*/ 14 h 44"/>
                <a:gd name="T52" fmla="*/ 19 w 42"/>
                <a:gd name="T53" fmla="*/ 8 h 44"/>
                <a:gd name="T54" fmla="*/ 16 w 42"/>
                <a:gd name="T55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4">
                  <a:moveTo>
                    <a:pt x="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4" y="0"/>
                    <a:pt x="36" y="6"/>
                    <a:pt x="36" y="13"/>
                  </a:cubicBezTo>
                  <a:cubicBezTo>
                    <a:pt x="36" y="18"/>
                    <a:pt x="33" y="21"/>
                    <a:pt x="27" y="22"/>
                  </a:cubicBezTo>
                  <a:cubicBezTo>
                    <a:pt x="32" y="22"/>
                    <a:pt x="35" y="26"/>
                    <a:pt x="35" y="30"/>
                  </a:cubicBezTo>
                  <a:cubicBezTo>
                    <a:pt x="35" y="33"/>
                    <a:pt x="36" y="35"/>
                    <a:pt x="37" y="35"/>
                  </a:cubicBezTo>
                  <a:cubicBezTo>
                    <a:pt x="38" y="35"/>
                    <a:pt x="38" y="34"/>
                    <a:pt x="38" y="33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9"/>
                    <a:pt x="40" y="44"/>
                    <a:pt x="33" y="44"/>
                  </a:cubicBezTo>
                  <a:cubicBezTo>
                    <a:pt x="25" y="44"/>
                    <a:pt x="22" y="39"/>
                    <a:pt x="22" y="32"/>
                  </a:cubicBezTo>
                  <a:cubicBezTo>
                    <a:pt x="22" y="27"/>
                    <a:pt x="21" y="25"/>
                    <a:pt x="16" y="2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6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2" y="19"/>
                    <a:pt x="24" y="17"/>
                    <a:pt x="24" y="14"/>
                  </a:cubicBezTo>
                  <a:cubicBezTo>
                    <a:pt x="24" y="10"/>
                    <a:pt x="22" y="8"/>
                    <a:pt x="19" y="8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58" name="组合 357"/>
          <p:cNvGrpSpPr/>
          <p:nvPr/>
        </p:nvGrpSpPr>
        <p:grpSpPr>
          <a:xfrm>
            <a:off x="6896170" y="6128007"/>
            <a:ext cx="633614" cy="596598"/>
            <a:chOff x="4665663" y="1925638"/>
            <a:chExt cx="461963" cy="434975"/>
          </a:xfrm>
        </p:grpSpPr>
        <p:sp>
          <p:nvSpPr>
            <p:cNvPr id="359" name="Freeform 65"/>
            <p:cNvSpPr>
              <a:spLocks/>
            </p:cNvSpPr>
            <p:nvPr/>
          </p:nvSpPr>
          <p:spPr bwMode="auto">
            <a:xfrm>
              <a:off x="4665663" y="1925638"/>
              <a:ext cx="461963" cy="434975"/>
            </a:xfrm>
            <a:custGeom>
              <a:avLst/>
              <a:gdLst>
                <a:gd name="T0" fmla="*/ 123 w 123"/>
                <a:gd name="T1" fmla="*/ 53 h 116"/>
                <a:gd name="T2" fmla="*/ 96 w 123"/>
                <a:gd name="T3" fmla="*/ 27 h 116"/>
                <a:gd name="T4" fmla="*/ 87 w 123"/>
                <a:gd name="T5" fmla="*/ 28 h 116"/>
                <a:gd name="T6" fmla="*/ 87 w 123"/>
                <a:gd name="T7" fmla="*/ 26 h 116"/>
                <a:gd name="T8" fmla="*/ 60 w 123"/>
                <a:gd name="T9" fmla="*/ 0 h 116"/>
                <a:gd name="T10" fmla="*/ 33 w 123"/>
                <a:gd name="T11" fmla="*/ 26 h 116"/>
                <a:gd name="T12" fmla="*/ 33 w 123"/>
                <a:gd name="T13" fmla="*/ 27 h 116"/>
                <a:gd name="T14" fmla="*/ 26 w 123"/>
                <a:gd name="T15" fmla="*/ 27 h 116"/>
                <a:gd name="T16" fmla="*/ 0 w 123"/>
                <a:gd name="T17" fmla="*/ 53 h 116"/>
                <a:gd name="T18" fmla="*/ 15 w 123"/>
                <a:gd name="T19" fmla="*/ 77 h 116"/>
                <a:gd name="T20" fmla="*/ 12 w 123"/>
                <a:gd name="T21" fmla="*/ 89 h 116"/>
                <a:gd name="T22" fmla="*/ 39 w 123"/>
                <a:gd name="T23" fmla="*/ 116 h 116"/>
                <a:gd name="T24" fmla="*/ 59 w 123"/>
                <a:gd name="T25" fmla="*/ 106 h 116"/>
                <a:gd name="T26" fmla="*/ 81 w 123"/>
                <a:gd name="T27" fmla="*/ 116 h 116"/>
                <a:gd name="T28" fmla="*/ 108 w 123"/>
                <a:gd name="T29" fmla="*/ 90 h 116"/>
                <a:gd name="T30" fmla="*/ 105 w 123"/>
                <a:gd name="T31" fmla="*/ 78 h 116"/>
                <a:gd name="T32" fmla="*/ 123 w 123"/>
                <a:gd name="T33" fmla="*/ 5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116">
                  <a:moveTo>
                    <a:pt x="123" y="53"/>
                  </a:moveTo>
                  <a:cubicBezTo>
                    <a:pt x="123" y="38"/>
                    <a:pt x="111" y="27"/>
                    <a:pt x="96" y="27"/>
                  </a:cubicBezTo>
                  <a:cubicBezTo>
                    <a:pt x="93" y="27"/>
                    <a:pt x="90" y="27"/>
                    <a:pt x="87" y="28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11"/>
                    <a:pt x="75" y="0"/>
                    <a:pt x="60" y="0"/>
                  </a:cubicBezTo>
                  <a:cubicBezTo>
                    <a:pt x="45" y="0"/>
                    <a:pt x="33" y="11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1" y="27"/>
                    <a:pt x="28" y="27"/>
                    <a:pt x="26" y="27"/>
                  </a:cubicBezTo>
                  <a:cubicBezTo>
                    <a:pt x="12" y="27"/>
                    <a:pt x="0" y="38"/>
                    <a:pt x="0" y="53"/>
                  </a:cubicBezTo>
                  <a:cubicBezTo>
                    <a:pt x="0" y="64"/>
                    <a:pt x="6" y="73"/>
                    <a:pt x="15" y="77"/>
                  </a:cubicBezTo>
                  <a:cubicBezTo>
                    <a:pt x="13" y="81"/>
                    <a:pt x="12" y="85"/>
                    <a:pt x="12" y="89"/>
                  </a:cubicBezTo>
                  <a:cubicBezTo>
                    <a:pt x="12" y="104"/>
                    <a:pt x="24" y="116"/>
                    <a:pt x="39" y="116"/>
                  </a:cubicBezTo>
                  <a:cubicBezTo>
                    <a:pt x="47" y="116"/>
                    <a:pt x="54" y="112"/>
                    <a:pt x="59" y="106"/>
                  </a:cubicBezTo>
                  <a:cubicBezTo>
                    <a:pt x="64" y="112"/>
                    <a:pt x="72" y="116"/>
                    <a:pt x="81" y="116"/>
                  </a:cubicBezTo>
                  <a:cubicBezTo>
                    <a:pt x="96" y="116"/>
                    <a:pt x="108" y="104"/>
                    <a:pt x="108" y="90"/>
                  </a:cubicBezTo>
                  <a:cubicBezTo>
                    <a:pt x="108" y="85"/>
                    <a:pt x="107" y="82"/>
                    <a:pt x="105" y="78"/>
                  </a:cubicBezTo>
                  <a:cubicBezTo>
                    <a:pt x="115" y="74"/>
                    <a:pt x="123" y="65"/>
                    <a:pt x="123" y="53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66"/>
            <p:cNvSpPr>
              <a:spLocks/>
            </p:cNvSpPr>
            <p:nvPr/>
          </p:nvSpPr>
          <p:spPr bwMode="auto">
            <a:xfrm>
              <a:off x="4714876" y="1984375"/>
              <a:ext cx="349250" cy="327025"/>
            </a:xfrm>
            <a:custGeom>
              <a:avLst/>
              <a:gdLst>
                <a:gd name="T0" fmla="*/ 45 w 93"/>
                <a:gd name="T1" fmla="*/ 0 h 87"/>
                <a:gd name="T2" fmla="*/ 25 w 93"/>
                <a:gd name="T3" fmla="*/ 20 h 87"/>
                <a:gd name="T4" fmla="*/ 25 w 93"/>
                <a:gd name="T5" fmla="*/ 21 h 87"/>
                <a:gd name="T6" fmla="*/ 20 w 93"/>
                <a:gd name="T7" fmla="*/ 20 h 87"/>
                <a:gd name="T8" fmla="*/ 0 w 93"/>
                <a:gd name="T9" fmla="*/ 40 h 87"/>
                <a:gd name="T10" fmla="*/ 11 w 93"/>
                <a:gd name="T11" fmla="*/ 58 h 87"/>
                <a:gd name="T12" fmla="*/ 9 w 93"/>
                <a:gd name="T13" fmla="*/ 67 h 87"/>
                <a:gd name="T14" fmla="*/ 29 w 93"/>
                <a:gd name="T15" fmla="*/ 87 h 87"/>
                <a:gd name="T16" fmla="*/ 45 w 93"/>
                <a:gd name="T17" fmla="*/ 80 h 87"/>
                <a:gd name="T18" fmla="*/ 61 w 93"/>
                <a:gd name="T19" fmla="*/ 87 h 87"/>
                <a:gd name="T20" fmla="*/ 82 w 93"/>
                <a:gd name="T21" fmla="*/ 68 h 87"/>
                <a:gd name="T22" fmla="*/ 80 w 93"/>
                <a:gd name="T23" fmla="*/ 59 h 87"/>
                <a:gd name="T24" fmla="*/ 93 w 93"/>
                <a:gd name="T25" fmla="*/ 40 h 87"/>
                <a:gd name="T26" fmla="*/ 73 w 93"/>
                <a:gd name="T27" fmla="*/ 20 h 87"/>
                <a:gd name="T28" fmla="*/ 66 w 93"/>
                <a:gd name="T29" fmla="*/ 21 h 87"/>
                <a:gd name="T30" fmla="*/ 66 w 93"/>
                <a:gd name="T31" fmla="*/ 20 h 87"/>
                <a:gd name="T32" fmla="*/ 45 w 93"/>
                <a:gd name="T3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87">
                  <a:moveTo>
                    <a:pt x="45" y="0"/>
                  </a:moveTo>
                  <a:cubicBezTo>
                    <a:pt x="34" y="0"/>
                    <a:pt x="25" y="9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0"/>
                    <a:pt x="21" y="20"/>
                    <a:pt x="20" y="20"/>
                  </a:cubicBezTo>
                  <a:cubicBezTo>
                    <a:pt x="9" y="20"/>
                    <a:pt x="0" y="29"/>
                    <a:pt x="0" y="40"/>
                  </a:cubicBezTo>
                  <a:cubicBezTo>
                    <a:pt x="0" y="48"/>
                    <a:pt x="4" y="55"/>
                    <a:pt x="11" y="58"/>
                  </a:cubicBezTo>
                  <a:cubicBezTo>
                    <a:pt x="10" y="61"/>
                    <a:pt x="9" y="64"/>
                    <a:pt x="9" y="67"/>
                  </a:cubicBezTo>
                  <a:cubicBezTo>
                    <a:pt x="9" y="78"/>
                    <a:pt x="18" y="87"/>
                    <a:pt x="29" y="87"/>
                  </a:cubicBezTo>
                  <a:cubicBezTo>
                    <a:pt x="35" y="87"/>
                    <a:pt x="41" y="85"/>
                    <a:pt x="45" y="80"/>
                  </a:cubicBezTo>
                  <a:cubicBezTo>
                    <a:pt x="49" y="85"/>
                    <a:pt x="54" y="87"/>
                    <a:pt x="61" y="87"/>
                  </a:cubicBezTo>
                  <a:cubicBezTo>
                    <a:pt x="72" y="87"/>
                    <a:pt x="82" y="79"/>
                    <a:pt x="82" y="68"/>
                  </a:cubicBezTo>
                  <a:cubicBezTo>
                    <a:pt x="82" y="65"/>
                    <a:pt x="81" y="62"/>
                    <a:pt x="80" y="59"/>
                  </a:cubicBezTo>
                  <a:cubicBezTo>
                    <a:pt x="87" y="56"/>
                    <a:pt x="93" y="49"/>
                    <a:pt x="93" y="40"/>
                  </a:cubicBezTo>
                  <a:cubicBezTo>
                    <a:pt x="93" y="29"/>
                    <a:pt x="84" y="20"/>
                    <a:pt x="73" y="20"/>
                  </a:cubicBezTo>
                  <a:cubicBezTo>
                    <a:pt x="70" y="20"/>
                    <a:pt x="68" y="20"/>
                    <a:pt x="66" y="21"/>
                  </a:cubicBezTo>
                  <a:cubicBezTo>
                    <a:pt x="66" y="21"/>
                    <a:pt x="66" y="20"/>
                    <a:pt x="66" y="20"/>
                  </a:cubicBezTo>
                  <a:cubicBezTo>
                    <a:pt x="66" y="9"/>
                    <a:pt x="57" y="0"/>
                    <a:pt x="45" y="0"/>
                  </a:cubicBezTo>
                </a:path>
              </a:pathLst>
            </a:custGeom>
            <a:solidFill>
              <a:srgbClr val="D03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67"/>
            <p:cNvSpPr>
              <a:spLocks/>
            </p:cNvSpPr>
            <p:nvPr/>
          </p:nvSpPr>
          <p:spPr bwMode="auto">
            <a:xfrm>
              <a:off x="4905376" y="2079625"/>
              <a:ext cx="101600" cy="74612"/>
            </a:xfrm>
            <a:custGeom>
              <a:avLst/>
              <a:gdLst>
                <a:gd name="T0" fmla="*/ 1 w 27"/>
                <a:gd name="T1" fmla="*/ 18 h 20"/>
                <a:gd name="T2" fmla="*/ 1 w 27"/>
                <a:gd name="T3" fmla="*/ 18 h 20"/>
                <a:gd name="T4" fmla="*/ 2 w 27"/>
                <a:gd name="T5" fmla="*/ 13 h 20"/>
                <a:gd name="T6" fmla="*/ 21 w 27"/>
                <a:gd name="T7" fmla="*/ 1 h 20"/>
                <a:gd name="T8" fmla="*/ 25 w 27"/>
                <a:gd name="T9" fmla="*/ 2 h 20"/>
                <a:gd name="T10" fmla="*/ 24 w 27"/>
                <a:gd name="T11" fmla="*/ 7 h 20"/>
                <a:gd name="T12" fmla="*/ 6 w 27"/>
                <a:gd name="T13" fmla="*/ 19 h 20"/>
                <a:gd name="T14" fmla="*/ 1 w 27"/>
                <a:gd name="T1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0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6"/>
                    <a:pt x="1" y="14"/>
                    <a:pt x="2" y="1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4" y="0"/>
                    <a:pt x="25" y="2"/>
                  </a:cubicBezTo>
                  <a:cubicBezTo>
                    <a:pt x="27" y="3"/>
                    <a:pt x="26" y="6"/>
                    <a:pt x="24" y="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2" y="19"/>
                    <a:pt x="1" y="1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Oval 68"/>
            <p:cNvSpPr>
              <a:spLocks noChangeArrowheads="1"/>
            </p:cNvSpPr>
            <p:nvPr/>
          </p:nvSpPr>
          <p:spPr bwMode="auto">
            <a:xfrm>
              <a:off x="4973638" y="2068513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69"/>
            <p:cNvSpPr>
              <a:spLocks/>
            </p:cNvSpPr>
            <p:nvPr/>
          </p:nvSpPr>
          <p:spPr bwMode="auto">
            <a:xfrm>
              <a:off x="4887913" y="2008188"/>
              <a:ext cx="25400" cy="107950"/>
            </a:xfrm>
            <a:custGeom>
              <a:avLst/>
              <a:gdLst>
                <a:gd name="T0" fmla="*/ 4 w 7"/>
                <a:gd name="T1" fmla="*/ 29 h 29"/>
                <a:gd name="T2" fmla="*/ 4 w 7"/>
                <a:gd name="T3" fmla="*/ 29 h 29"/>
                <a:gd name="T4" fmla="*/ 0 w 7"/>
                <a:gd name="T5" fmla="*/ 26 h 29"/>
                <a:gd name="T6" fmla="*/ 0 w 7"/>
                <a:gd name="T7" fmla="*/ 4 h 29"/>
                <a:gd name="T8" fmla="*/ 4 w 7"/>
                <a:gd name="T9" fmla="*/ 0 h 29"/>
                <a:gd name="T10" fmla="*/ 7 w 7"/>
                <a:gd name="T11" fmla="*/ 4 h 29"/>
                <a:gd name="T12" fmla="*/ 7 w 7"/>
                <a:gd name="T13" fmla="*/ 26 h 29"/>
                <a:gd name="T14" fmla="*/ 4 w 7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9"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6" y="29"/>
                    <a:pt x="4" y="29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Oval 70"/>
            <p:cNvSpPr>
              <a:spLocks noChangeArrowheads="1"/>
            </p:cNvSpPr>
            <p:nvPr/>
          </p:nvSpPr>
          <p:spPr bwMode="auto">
            <a:xfrm>
              <a:off x="4879976" y="1997075"/>
              <a:ext cx="41275" cy="41275"/>
            </a:xfrm>
            <a:prstGeom prst="ellipse">
              <a:avLst/>
            </a:pr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71"/>
            <p:cNvSpPr>
              <a:spLocks/>
            </p:cNvSpPr>
            <p:nvPr/>
          </p:nvSpPr>
          <p:spPr bwMode="auto">
            <a:xfrm>
              <a:off x="4913313" y="2146300"/>
              <a:ext cx="109538" cy="38100"/>
            </a:xfrm>
            <a:custGeom>
              <a:avLst/>
              <a:gdLst>
                <a:gd name="T0" fmla="*/ 0 w 29"/>
                <a:gd name="T1" fmla="*/ 4 h 10"/>
                <a:gd name="T2" fmla="*/ 0 w 29"/>
                <a:gd name="T3" fmla="*/ 4 h 10"/>
                <a:gd name="T4" fmla="*/ 4 w 29"/>
                <a:gd name="T5" fmla="*/ 1 h 10"/>
                <a:gd name="T6" fmla="*/ 26 w 29"/>
                <a:gd name="T7" fmla="*/ 3 h 10"/>
                <a:gd name="T8" fmla="*/ 29 w 29"/>
                <a:gd name="T9" fmla="*/ 7 h 10"/>
                <a:gd name="T10" fmla="*/ 25 w 29"/>
                <a:gd name="T11" fmla="*/ 10 h 10"/>
                <a:gd name="T12" fmla="*/ 4 w 29"/>
                <a:gd name="T13" fmla="*/ 8 h 10"/>
                <a:gd name="T14" fmla="*/ 0 w 2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3"/>
                    <a:pt x="29" y="5"/>
                    <a:pt x="29" y="7"/>
                  </a:cubicBezTo>
                  <a:cubicBezTo>
                    <a:pt x="29" y="9"/>
                    <a:pt x="27" y="10"/>
                    <a:pt x="25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72"/>
            <p:cNvSpPr>
              <a:spLocks/>
            </p:cNvSpPr>
            <p:nvPr/>
          </p:nvSpPr>
          <p:spPr bwMode="auto">
            <a:xfrm>
              <a:off x="4992688" y="2146300"/>
              <a:ext cx="44450" cy="46037"/>
            </a:xfrm>
            <a:custGeom>
              <a:avLst/>
              <a:gdLst>
                <a:gd name="T0" fmla="*/ 10 w 12"/>
                <a:gd name="T1" fmla="*/ 10 h 12"/>
                <a:gd name="T2" fmla="*/ 2 w 12"/>
                <a:gd name="T3" fmla="*/ 11 h 12"/>
                <a:gd name="T4" fmla="*/ 2 w 12"/>
                <a:gd name="T5" fmla="*/ 3 h 12"/>
                <a:gd name="T6" fmla="*/ 9 w 12"/>
                <a:gd name="T7" fmla="*/ 2 h 12"/>
                <a:gd name="T8" fmla="*/ 10 w 12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10"/>
                  </a:moveTo>
                  <a:cubicBezTo>
                    <a:pt x="8" y="12"/>
                    <a:pt x="5" y="12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2" y="4"/>
                    <a:pt x="12" y="7"/>
                    <a:pt x="10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73"/>
            <p:cNvSpPr>
              <a:spLocks/>
            </p:cNvSpPr>
            <p:nvPr/>
          </p:nvSpPr>
          <p:spPr bwMode="auto">
            <a:xfrm>
              <a:off x="4899026" y="2184400"/>
              <a:ext cx="82550" cy="90487"/>
            </a:xfrm>
            <a:custGeom>
              <a:avLst/>
              <a:gdLst>
                <a:gd name="T0" fmla="*/ 1 w 22"/>
                <a:gd name="T1" fmla="*/ 1 h 24"/>
                <a:gd name="T2" fmla="*/ 1 w 22"/>
                <a:gd name="T3" fmla="*/ 1 h 24"/>
                <a:gd name="T4" fmla="*/ 6 w 22"/>
                <a:gd name="T5" fmla="*/ 2 h 24"/>
                <a:gd name="T6" fmla="*/ 21 w 22"/>
                <a:gd name="T7" fmla="*/ 18 h 24"/>
                <a:gd name="T8" fmla="*/ 21 w 22"/>
                <a:gd name="T9" fmla="*/ 23 h 24"/>
                <a:gd name="T10" fmla="*/ 16 w 22"/>
                <a:gd name="T11" fmla="*/ 23 h 24"/>
                <a:gd name="T12" fmla="*/ 1 w 22"/>
                <a:gd name="T13" fmla="*/ 6 h 24"/>
                <a:gd name="T14" fmla="*/ 1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1" y="23"/>
                  </a:cubicBezTo>
                  <a:cubicBezTo>
                    <a:pt x="19" y="24"/>
                    <a:pt x="17" y="24"/>
                    <a:pt x="16" y="2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74"/>
            <p:cNvSpPr>
              <a:spLocks/>
            </p:cNvSpPr>
            <p:nvPr/>
          </p:nvSpPr>
          <p:spPr bwMode="auto">
            <a:xfrm>
              <a:off x="4951413" y="2239963"/>
              <a:ext cx="41275" cy="46037"/>
            </a:xfrm>
            <a:custGeom>
              <a:avLst/>
              <a:gdLst>
                <a:gd name="T0" fmla="*/ 6 w 11"/>
                <a:gd name="T1" fmla="*/ 11 h 12"/>
                <a:gd name="T2" fmla="*/ 0 w 11"/>
                <a:gd name="T3" fmla="*/ 7 h 12"/>
                <a:gd name="T4" fmla="*/ 5 w 11"/>
                <a:gd name="T5" fmla="*/ 0 h 12"/>
                <a:gd name="T6" fmla="*/ 11 w 11"/>
                <a:gd name="T7" fmla="*/ 5 h 12"/>
                <a:gd name="T8" fmla="*/ 6 w 1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6" y="11"/>
                  </a:moveTo>
                  <a:cubicBezTo>
                    <a:pt x="3" y="12"/>
                    <a:pt x="0" y="10"/>
                    <a:pt x="0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0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75"/>
            <p:cNvSpPr>
              <a:spLocks/>
            </p:cNvSpPr>
            <p:nvPr/>
          </p:nvSpPr>
          <p:spPr bwMode="auto">
            <a:xfrm>
              <a:off x="4808538" y="2181225"/>
              <a:ext cx="82550" cy="88900"/>
            </a:xfrm>
            <a:custGeom>
              <a:avLst/>
              <a:gdLst>
                <a:gd name="T0" fmla="*/ 20 w 22"/>
                <a:gd name="T1" fmla="*/ 1 h 24"/>
                <a:gd name="T2" fmla="*/ 20 w 22"/>
                <a:gd name="T3" fmla="*/ 1 h 24"/>
                <a:gd name="T4" fmla="*/ 21 w 22"/>
                <a:gd name="T5" fmla="*/ 6 h 24"/>
                <a:gd name="T6" fmla="*/ 7 w 22"/>
                <a:gd name="T7" fmla="*/ 23 h 24"/>
                <a:gd name="T8" fmla="*/ 2 w 22"/>
                <a:gd name="T9" fmla="*/ 23 h 24"/>
                <a:gd name="T10" fmla="*/ 1 w 22"/>
                <a:gd name="T11" fmla="*/ 18 h 24"/>
                <a:gd name="T12" fmla="*/ 15 w 22"/>
                <a:gd name="T13" fmla="*/ 1 h 24"/>
                <a:gd name="T14" fmla="*/ 20 w 22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4"/>
                    <a:pt x="3" y="24"/>
                    <a:pt x="2" y="23"/>
                  </a:cubicBezTo>
                  <a:cubicBezTo>
                    <a:pt x="0" y="22"/>
                    <a:pt x="0" y="20"/>
                    <a:pt x="1" y="1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9" y="0"/>
                    <a:pt x="20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76"/>
            <p:cNvSpPr>
              <a:spLocks/>
            </p:cNvSpPr>
            <p:nvPr/>
          </p:nvSpPr>
          <p:spPr bwMode="auto">
            <a:xfrm>
              <a:off x="4800601" y="2236788"/>
              <a:ext cx="44450" cy="49212"/>
            </a:xfrm>
            <a:custGeom>
              <a:avLst/>
              <a:gdLst>
                <a:gd name="T0" fmla="*/ 1 w 12"/>
                <a:gd name="T1" fmla="*/ 8 h 13"/>
                <a:gd name="T2" fmla="*/ 4 w 12"/>
                <a:gd name="T3" fmla="*/ 1 h 13"/>
                <a:gd name="T4" fmla="*/ 11 w 12"/>
                <a:gd name="T5" fmla="*/ 5 h 13"/>
                <a:gd name="T6" fmla="*/ 7 w 12"/>
                <a:gd name="T7" fmla="*/ 12 h 13"/>
                <a:gd name="T8" fmla="*/ 1 w 12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" y="8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10" y="2"/>
                    <a:pt x="11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5" y="13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77"/>
            <p:cNvSpPr>
              <a:spLocks/>
            </p:cNvSpPr>
            <p:nvPr/>
          </p:nvSpPr>
          <p:spPr bwMode="auto">
            <a:xfrm>
              <a:off x="4759326" y="2127250"/>
              <a:ext cx="109538" cy="49212"/>
            </a:xfrm>
            <a:custGeom>
              <a:avLst/>
              <a:gdLst>
                <a:gd name="T0" fmla="*/ 28 w 29"/>
                <a:gd name="T1" fmla="*/ 10 h 13"/>
                <a:gd name="T2" fmla="*/ 28 w 29"/>
                <a:gd name="T3" fmla="*/ 10 h 13"/>
                <a:gd name="T4" fmla="*/ 24 w 29"/>
                <a:gd name="T5" fmla="*/ 12 h 13"/>
                <a:gd name="T6" fmla="*/ 3 w 29"/>
                <a:gd name="T7" fmla="*/ 7 h 13"/>
                <a:gd name="T8" fmla="*/ 0 w 29"/>
                <a:gd name="T9" fmla="*/ 3 h 13"/>
                <a:gd name="T10" fmla="*/ 4 w 29"/>
                <a:gd name="T11" fmla="*/ 0 h 13"/>
                <a:gd name="T12" fmla="*/ 26 w 29"/>
                <a:gd name="T13" fmla="*/ 6 h 13"/>
                <a:gd name="T14" fmla="*/ 28 w 29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3"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2"/>
                    <a:pt x="26" y="13"/>
                    <a:pt x="24" y="1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8" y="6"/>
                    <a:pt x="29" y="8"/>
                    <a:pt x="28" y="1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78"/>
            <p:cNvSpPr>
              <a:spLocks/>
            </p:cNvSpPr>
            <p:nvPr/>
          </p:nvSpPr>
          <p:spPr bwMode="auto">
            <a:xfrm>
              <a:off x="4745038" y="2120900"/>
              <a:ext cx="47625" cy="44450"/>
            </a:xfrm>
            <a:custGeom>
              <a:avLst/>
              <a:gdLst>
                <a:gd name="T0" fmla="*/ 3 w 13"/>
                <a:gd name="T1" fmla="*/ 2 h 12"/>
                <a:gd name="T2" fmla="*/ 11 w 13"/>
                <a:gd name="T3" fmla="*/ 2 h 12"/>
                <a:gd name="T4" fmla="*/ 10 w 13"/>
                <a:gd name="T5" fmla="*/ 10 h 12"/>
                <a:gd name="T6" fmla="*/ 3 w 13"/>
                <a:gd name="T7" fmla="*/ 10 h 12"/>
                <a:gd name="T8" fmla="*/ 3 w 1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3" y="2"/>
                  </a:moveTo>
                  <a:cubicBezTo>
                    <a:pt x="5" y="0"/>
                    <a:pt x="8" y="0"/>
                    <a:pt x="11" y="2"/>
                  </a:cubicBezTo>
                  <a:cubicBezTo>
                    <a:pt x="13" y="4"/>
                    <a:pt x="13" y="8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79"/>
            <p:cNvSpPr>
              <a:spLocks/>
            </p:cNvSpPr>
            <p:nvPr/>
          </p:nvSpPr>
          <p:spPr bwMode="auto">
            <a:xfrm>
              <a:off x="4800601" y="2055813"/>
              <a:ext cx="82550" cy="90487"/>
            </a:xfrm>
            <a:custGeom>
              <a:avLst/>
              <a:gdLst>
                <a:gd name="T0" fmla="*/ 20 w 22"/>
                <a:gd name="T1" fmla="*/ 23 h 24"/>
                <a:gd name="T2" fmla="*/ 20 w 22"/>
                <a:gd name="T3" fmla="*/ 23 h 24"/>
                <a:gd name="T4" fmla="*/ 15 w 22"/>
                <a:gd name="T5" fmla="*/ 22 h 24"/>
                <a:gd name="T6" fmla="*/ 1 w 22"/>
                <a:gd name="T7" fmla="*/ 6 h 24"/>
                <a:gd name="T8" fmla="*/ 1 w 22"/>
                <a:gd name="T9" fmla="*/ 1 h 24"/>
                <a:gd name="T10" fmla="*/ 6 w 22"/>
                <a:gd name="T11" fmla="*/ 1 h 24"/>
                <a:gd name="T12" fmla="*/ 21 w 22"/>
                <a:gd name="T13" fmla="*/ 18 h 24"/>
                <a:gd name="T14" fmla="*/ 20 w 22"/>
                <a:gd name="T1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20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19" y="24"/>
                    <a:pt x="17" y="24"/>
                    <a:pt x="15" y="2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2"/>
                    <a:pt x="20" y="23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80"/>
            <p:cNvSpPr>
              <a:spLocks/>
            </p:cNvSpPr>
            <p:nvPr/>
          </p:nvSpPr>
          <p:spPr bwMode="auto">
            <a:xfrm>
              <a:off x="4789488" y="2044700"/>
              <a:ext cx="44450" cy="46037"/>
            </a:xfrm>
            <a:custGeom>
              <a:avLst/>
              <a:gdLst>
                <a:gd name="T0" fmla="*/ 5 w 12"/>
                <a:gd name="T1" fmla="*/ 1 h 12"/>
                <a:gd name="T2" fmla="*/ 11 w 12"/>
                <a:gd name="T3" fmla="*/ 5 h 12"/>
                <a:gd name="T4" fmla="*/ 6 w 12"/>
                <a:gd name="T5" fmla="*/ 12 h 12"/>
                <a:gd name="T6" fmla="*/ 0 w 12"/>
                <a:gd name="T7" fmla="*/ 7 h 12"/>
                <a:gd name="T8" fmla="*/ 5 w 1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1"/>
                  </a:move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9" y="11"/>
                    <a:pt x="6" y="12"/>
                  </a:cubicBezTo>
                  <a:cubicBezTo>
                    <a:pt x="3" y="12"/>
                    <a:pt x="1" y="10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Oval 81"/>
            <p:cNvSpPr>
              <a:spLocks noChangeArrowheads="1"/>
            </p:cNvSpPr>
            <p:nvPr/>
          </p:nvSpPr>
          <p:spPr bwMode="auto">
            <a:xfrm>
              <a:off x="4841876" y="2105025"/>
              <a:ext cx="101600" cy="101600"/>
            </a:xfrm>
            <a:prstGeom prst="ellipse">
              <a:avLst/>
            </a:prstGeom>
            <a:solidFill>
              <a:srgbClr val="FFB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376" name="Picture 2" descr="C:\Users\Administrator\Desktop\微立体创业计划\001.png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2243796" y="2128693"/>
            <a:ext cx="1967244" cy="1967585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7" name="Picture 3" descr="C:\Users\Administrator\Desktop\微立体创业计划\002.png"/>
          <p:cNvPicPr>
            <a:picLocks noChangeAspect="1" noChangeArrowheads="1"/>
          </p:cNvPicPr>
          <p:nvPr/>
        </p:nvPicPr>
        <p:blipFill>
          <a:blip r:embed="rId4" cstate="screen"/>
          <a:srcRect/>
          <a:stretch>
            <a:fillRect/>
          </a:stretch>
        </p:blipFill>
        <p:spPr bwMode="auto">
          <a:xfrm>
            <a:off x="2529590" y="1936257"/>
            <a:ext cx="2230535" cy="2230922"/>
          </a:xfrm>
          <a:prstGeom prst="rect">
            <a:avLst/>
          </a:prstGeom>
          <a:noFill/>
          <a:effectLst>
            <a:outerShdw blurRad="292100" dist="177800" dir="2460000" sx="99000" sy="99000" algn="l" rotWithShape="0">
              <a:prstClr val="black">
                <a:alpha val="39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8" name="TextBox 50"/>
          <p:cNvSpPr txBox="1"/>
          <p:nvPr/>
        </p:nvSpPr>
        <p:spPr>
          <a:xfrm>
            <a:off x="3371086" y="2546316"/>
            <a:ext cx="48893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7200" b="1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123E6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1</a:t>
            </a:r>
            <a:endParaRPr lang="zh-CN" altLang="en-US" sz="7200" b="1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123E6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微软雅黑" panose="020B0503020204020204" charset="-122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379" name="矩形 378"/>
          <p:cNvSpPr/>
          <p:nvPr/>
        </p:nvSpPr>
        <p:spPr>
          <a:xfrm>
            <a:off x="5052536" y="2162141"/>
            <a:ext cx="3535680" cy="768350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年度工作概述</a:t>
            </a:r>
          </a:p>
        </p:txBody>
      </p:sp>
      <p:sp>
        <p:nvSpPr>
          <p:cNvPr id="380" name="矩形 379"/>
          <p:cNvSpPr/>
          <p:nvPr/>
        </p:nvSpPr>
        <p:spPr>
          <a:xfrm>
            <a:off x="4760125" y="2951897"/>
            <a:ext cx="1963999" cy="37933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团队成员介绍</a:t>
            </a:r>
          </a:p>
        </p:txBody>
      </p:sp>
      <p:sp>
        <p:nvSpPr>
          <p:cNvPr id="381" name="矩形 380"/>
          <p:cNvSpPr/>
          <p:nvPr/>
        </p:nvSpPr>
        <p:spPr>
          <a:xfrm>
            <a:off x="6931825" y="2930491"/>
            <a:ext cx="1963999" cy="37933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865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年度工作概述</a:t>
            </a:r>
          </a:p>
        </p:txBody>
      </p:sp>
      <p:sp>
        <p:nvSpPr>
          <p:cNvPr id="382" name="矩形 381"/>
          <p:cNvSpPr/>
          <p:nvPr/>
        </p:nvSpPr>
        <p:spPr>
          <a:xfrm>
            <a:off x="4760125" y="3369999"/>
            <a:ext cx="1963999" cy="37933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865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具体工作明细</a:t>
            </a:r>
          </a:p>
        </p:txBody>
      </p:sp>
      <p:sp>
        <p:nvSpPr>
          <p:cNvPr id="383" name="矩形 382"/>
          <p:cNvSpPr/>
          <p:nvPr/>
        </p:nvSpPr>
        <p:spPr>
          <a:xfrm>
            <a:off x="6931825" y="3348591"/>
            <a:ext cx="1963999" cy="37933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865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重点工作回顾</a:t>
            </a:r>
          </a:p>
        </p:txBody>
      </p:sp>
      <p:sp>
        <p:nvSpPr>
          <p:cNvPr id="384" name="矩形 383"/>
          <p:cNvSpPr/>
          <p:nvPr/>
        </p:nvSpPr>
        <p:spPr>
          <a:xfrm>
            <a:off x="4760125" y="3773359"/>
            <a:ext cx="1963999" cy="37933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团队建设情况</a:t>
            </a:r>
          </a:p>
        </p:txBody>
      </p:sp>
      <p:grpSp>
        <p:nvGrpSpPr>
          <p:cNvPr id="327" name="组合 326"/>
          <p:cNvGrpSpPr/>
          <p:nvPr/>
        </p:nvGrpSpPr>
        <p:grpSpPr>
          <a:xfrm>
            <a:off x="22225" y="0"/>
            <a:ext cx="12191172" cy="6819901"/>
            <a:chOff x="22225" y="0"/>
            <a:chExt cx="12191172" cy="6819901"/>
          </a:xfrm>
        </p:grpSpPr>
        <p:sp>
          <p:nvSpPr>
            <p:cNvPr id="328" name="Rectangle 13"/>
            <p:cNvSpPr>
              <a:spLocks noChangeArrowheads="1"/>
            </p:cNvSpPr>
            <p:nvPr/>
          </p:nvSpPr>
          <p:spPr bwMode="auto">
            <a:xfrm>
              <a:off x="25400" y="20638"/>
              <a:ext cx="12151484" cy="6799263"/>
            </a:xfrm>
            <a:prstGeom prst="rect">
              <a:avLst/>
            </a:prstGeom>
            <a:noFill/>
            <a:ln w="58738" cap="flat">
              <a:solidFill>
                <a:srgbClr val="F9C0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9" name="组合 328"/>
            <p:cNvGrpSpPr/>
            <p:nvPr/>
          </p:nvGrpSpPr>
          <p:grpSpPr>
            <a:xfrm>
              <a:off x="22225" y="0"/>
              <a:ext cx="2786108" cy="6813551"/>
              <a:chOff x="22225" y="0"/>
              <a:chExt cx="2786108" cy="6813551"/>
            </a:xfrm>
          </p:grpSpPr>
          <p:sp>
            <p:nvSpPr>
              <p:cNvPr id="478" name="Freeform 5"/>
              <p:cNvSpPr>
                <a:spLocks/>
              </p:cNvSpPr>
              <p:nvPr/>
            </p:nvSpPr>
            <p:spPr bwMode="auto">
              <a:xfrm>
                <a:off x="307975" y="47625"/>
                <a:ext cx="274638" cy="538163"/>
              </a:xfrm>
              <a:custGeom>
                <a:avLst/>
                <a:gdLst>
                  <a:gd name="T0" fmla="*/ 0 w 173"/>
                  <a:gd name="T1" fmla="*/ 237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50 h 339"/>
                  <a:gd name="T24" fmla="*/ 108 w 173"/>
                  <a:gd name="T25" fmla="*/ 50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8 h 339"/>
                  <a:gd name="T32" fmla="*/ 105 w 173"/>
                  <a:gd name="T33" fmla="*/ 188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7 h 339"/>
                  <a:gd name="T40" fmla="*/ 0 w 173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50"/>
                    </a:lnTo>
                    <a:lnTo>
                      <a:pt x="108" y="50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5" y="188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6"/>
              <p:cNvSpPr>
                <a:spLocks/>
              </p:cNvSpPr>
              <p:nvPr/>
            </p:nvSpPr>
            <p:spPr bwMode="auto">
              <a:xfrm>
                <a:off x="22225" y="47625"/>
                <a:ext cx="271463" cy="538163"/>
              </a:xfrm>
              <a:custGeom>
                <a:avLst/>
                <a:gdLst>
                  <a:gd name="T0" fmla="*/ 171 w 171"/>
                  <a:gd name="T1" fmla="*/ 237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50 h 339"/>
                  <a:gd name="T24" fmla="*/ 65 w 171"/>
                  <a:gd name="T25" fmla="*/ 50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8 h 339"/>
                  <a:gd name="T32" fmla="*/ 68 w 171"/>
                  <a:gd name="T33" fmla="*/ 188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7 h 339"/>
                  <a:gd name="T40" fmla="*/ 171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7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7"/>
                    </a:lnTo>
                    <a:lnTo>
                      <a:pt x="171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9"/>
              <p:cNvSpPr>
                <a:spLocks/>
              </p:cNvSpPr>
              <p:nvPr/>
            </p:nvSpPr>
            <p:spPr bwMode="auto">
              <a:xfrm>
                <a:off x="307975" y="6275388"/>
                <a:ext cx="274638" cy="538163"/>
              </a:xfrm>
              <a:custGeom>
                <a:avLst/>
                <a:gdLst>
                  <a:gd name="T0" fmla="*/ 0 w 173"/>
                  <a:gd name="T1" fmla="*/ 239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49 h 339"/>
                  <a:gd name="T24" fmla="*/ 108 w 173"/>
                  <a:gd name="T25" fmla="*/ 49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7 h 339"/>
                  <a:gd name="T32" fmla="*/ 105 w 173"/>
                  <a:gd name="T33" fmla="*/ 187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9 h 339"/>
                  <a:gd name="T40" fmla="*/ 0 w 173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49"/>
                    </a:lnTo>
                    <a:lnTo>
                      <a:pt x="108" y="49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5" y="187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0"/>
              <p:cNvSpPr>
                <a:spLocks/>
              </p:cNvSpPr>
              <p:nvPr/>
            </p:nvSpPr>
            <p:spPr bwMode="auto">
              <a:xfrm>
                <a:off x="22225" y="6275388"/>
                <a:ext cx="271463" cy="538163"/>
              </a:xfrm>
              <a:custGeom>
                <a:avLst/>
                <a:gdLst>
                  <a:gd name="T0" fmla="*/ 171 w 171"/>
                  <a:gd name="T1" fmla="*/ 239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49 h 339"/>
                  <a:gd name="T24" fmla="*/ 65 w 171"/>
                  <a:gd name="T25" fmla="*/ 49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7 h 339"/>
                  <a:gd name="T32" fmla="*/ 68 w 171"/>
                  <a:gd name="T33" fmla="*/ 187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9 h 339"/>
                  <a:gd name="T40" fmla="*/ 171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9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9"/>
                    </a:lnTo>
                    <a:lnTo>
                      <a:pt x="171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82" name="组合 481"/>
              <p:cNvGrpSpPr/>
              <p:nvPr/>
            </p:nvGrpSpPr>
            <p:grpSpPr>
              <a:xfrm>
                <a:off x="1094581" y="2878534"/>
                <a:ext cx="481013" cy="473075"/>
                <a:chOff x="3621088" y="755650"/>
                <a:chExt cx="481013" cy="473075"/>
              </a:xfrm>
            </p:grpSpPr>
            <p:sp>
              <p:nvSpPr>
                <p:cNvPr id="555" name="Freeform 99"/>
                <p:cNvSpPr>
                  <a:spLocks/>
                </p:cNvSpPr>
                <p:nvPr/>
              </p:nvSpPr>
              <p:spPr bwMode="auto">
                <a:xfrm>
                  <a:off x="3621088" y="755650"/>
                  <a:ext cx="481013" cy="473075"/>
                </a:xfrm>
                <a:custGeom>
                  <a:avLst/>
                  <a:gdLst>
                    <a:gd name="T0" fmla="*/ 122 w 128"/>
                    <a:gd name="T1" fmla="*/ 79 h 126"/>
                    <a:gd name="T2" fmla="*/ 108 w 128"/>
                    <a:gd name="T3" fmla="*/ 44 h 126"/>
                    <a:gd name="T4" fmla="*/ 99 w 128"/>
                    <a:gd name="T5" fmla="*/ 42 h 126"/>
                    <a:gd name="T6" fmla="*/ 100 w 128"/>
                    <a:gd name="T7" fmla="*/ 40 h 126"/>
                    <a:gd name="T8" fmla="*/ 85 w 128"/>
                    <a:gd name="T9" fmla="*/ 6 h 126"/>
                    <a:gd name="T10" fmla="*/ 50 w 128"/>
                    <a:gd name="T11" fmla="*/ 19 h 126"/>
                    <a:gd name="T12" fmla="*/ 49 w 128"/>
                    <a:gd name="T13" fmla="*/ 20 h 126"/>
                    <a:gd name="T14" fmla="*/ 44 w 128"/>
                    <a:gd name="T15" fmla="*/ 17 h 126"/>
                    <a:gd name="T16" fmla="*/ 9 w 128"/>
                    <a:gd name="T17" fmla="*/ 32 h 126"/>
                    <a:gd name="T18" fmla="*/ 13 w 128"/>
                    <a:gd name="T19" fmla="*/ 60 h 126"/>
                    <a:gd name="T20" fmla="*/ 6 w 128"/>
                    <a:gd name="T21" fmla="*/ 70 h 126"/>
                    <a:gd name="T22" fmla="*/ 20 w 128"/>
                    <a:gd name="T23" fmla="*/ 104 h 126"/>
                    <a:gd name="T24" fmla="*/ 43 w 128"/>
                    <a:gd name="T25" fmla="*/ 103 h 126"/>
                    <a:gd name="T26" fmla="*/ 59 w 128"/>
                    <a:gd name="T27" fmla="*/ 121 h 126"/>
                    <a:gd name="T28" fmla="*/ 95 w 128"/>
                    <a:gd name="T29" fmla="*/ 107 h 126"/>
                    <a:gd name="T30" fmla="*/ 97 w 128"/>
                    <a:gd name="T31" fmla="*/ 95 h 126"/>
                    <a:gd name="T32" fmla="*/ 122 w 128"/>
                    <a:gd name="T33" fmla="*/ 79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8" h="126">
                      <a:moveTo>
                        <a:pt x="122" y="79"/>
                      </a:moveTo>
                      <a:cubicBezTo>
                        <a:pt x="128" y="66"/>
                        <a:pt x="122" y="50"/>
                        <a:pt x="108" y="44"/>
                      </a:cubicBezTo>
                      <a:cubicBezTo>
                        <a:pt x="105" y="43"/>
                        <a:pt x="102" y="42"/>
                        <a:pt x="99" y="42"/>
                      </a:cubicBezTo>
                      <a:cubicBezTo>
                        <a:pt x="99" y="42"/>
                        <a:pt x="100" y="41"/>
                        <a:pt x="100" y="40"/>
                      </a:cubicBezTo>
                      <a:cubicBezTo>
                        <a:pt x="106" y="27"/>
                        <a:pt x="99" y="11"/>
                        <a:pt x="85" y="6"/>
                      </a:cubicBezTo>
                      <a:cubicBezTo>
                        <a:pt x="71" y="0"/>
                        <a:pt x="55" y="6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9"/>
                        <a:pt x="46" y="18"/>
                        <a:pt x="44" y="17"/>
                      </a:cubicBezTo>
                      <a:cubicBezTo>
                        <a:pt x="30" y="12"/>
                        <a:pt x="14" y="18"/>
                        <a:pt x="9" y="32"/>
                      </a:cubicBezTo>
                      <a:cubicBezTo>
                        <a:pt x="5" y="41"/>
                        <a:pt x="7" y="52"/>
                        <a:pt x="13" y="60"/>
                      </a:cubicBezTo>
                      <a:cubicBezTo>
                        <a:pt x="10" y="62"/>
                        <a:pt x="8" y="66"/>
                        <a:pt x="6" y="70"/>
                      </a:cubicBezTo>
                      <a:cubicBezTo>
                        <a:pt x="0" y="83"/>
                        <a:pt x="7" y="99"/>
                        <a:pt x="20" y="104"/>
                      </a:cubicBezTo>
                      <a:cubicBezTo>
                        <a:pt x="28" y="108"/>
                        <a:pt x="37" y="107"/>
                        <a:pt x="43" y="103"/>
                      </a:cubicBezTo>
                      <a:cubicBezTo>
                        <a:pt x="46" y="111"/>
                        <a:pt x="51" y="117"/>
                        <a:pt x="59" y="121"/>
                      </a:cubicBezTo>
                      <a:cubicBezTo>
                        <a:pt x="73" y="126"/>
                        <a:pt x="89" y="120"/>
                        <a:pt x="95" y="107"/>
                      </a:cubicBezTo>
                      <a:cubicBezTo>
                        <a:pt x="96" y="103"/>
                        <a:pt x="97" y="99"/>
                        <a:pt x="97" y="95"/>
                      </a:cubicBezTo>
                      <a:cubicBezTo>
                        <a:pt x="107" y="96"/>
                        <a:pt x="118" y="90"/>
                        <a:pt x="122" y="79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6" name="Freeform 100"/>
                <p:cNvSpPr>
                  <a:spLocks/>
                </p:cNvSpPr>
                <p:nvPr/>
              </p:nvSpPr>
              <p:spPr bwMode="auto">
                <a:xfrm>
                  <a:off x="3700463" y="838200"/>
                  <a:ext cx="322263" cy="304800"/>
                </a:xfrm>
                <a:custGeom>
                  <a:avLst/>
                  <a:gdLst>
                    <a:gd name="T0" fmla="*/ 49 w 86"/>
                    <a:gd name="T1" fmla="*/ 0 h 81"/>
                    <a:gd name="T2" fmla="*/ 33 w 86"/>
                    <a:gd name="T3" fmla="*/ 11 h 81"/>
                    <a:gd name="T4" fmla="*/ 33 w 86"/>
                    <a:gd name="T5" fmla="*/ 12 h 81"/>
                    <a:gd name="T6" fmla="*/ 29 w 86"/>
                    <a:gd name="T7" fmla="*/ 10 h 81"/>
                    <a:gd name="T8" fmla="*/ 22 w 86"/>
                    <a:gd name="T9" fmla="*/ 8 h 81"/>
                    <a:gd name="T10" fmla="*/ 5 w 86"/>
                    <a:gd name="T11" fmla="*/ 19 h 81"/>
                    <a:gd name="T12" fmla="*/ 9 w 86"/>
                    <a:gd name="T13" fmla="*/ 38 h 81"/>
                    <a:gd name="T14" fmla="*/ 4 w 86"/>
                    <a:gd name="T15" fmla="*/ 45 h 81"/>
                    <a:gd name="T16" fmla="*/ 13 w 86"/>
                    <a:gd name="T17" fmla="*/ 68 h 81"/>
                    <a:gd name="T18" fmla="*/ 20 w 86"/>
                    <a:gd name="T19" fmla="*/ 70 h 81"/>
                    <a:gd name="T20" fmla="*/ 29 w 86"/>
                    <a:gd name="T21" fmla="*/ 68 h 81"/>
                    <a:gd name="T22" fmla="*/ 39 w 86"/>
                    <a:gd name="T23" fmla="*/ 79 h 81"/>
                    <a:gd name="T24" fmla="*/ 47 w 86"/>
                    <a:gd name="T25" fmla="*/ 81 h 81"/>
                    <a:gd name="T26" fmla="*/ 63 w 86"/>
                    <a:gd name="T27" fmla="*/ 70 h 81"/>
                    <a:gd name="T28" fmla="*/ 65 w 86"/>
                    <a:gd name="T29" fmla="*/ 62 h 81"/>
                    <a:gd name="T30" fmla="*/ 65 w 86"/>
                    <a:gd name="T31" fmla="*/ 62 h 81"/>
                    <a:gd name="T32" fmla="*/ 82 w 86"/>
                    <a:gd name="T33" fmla="*/ 51 h 81"/>
                    <a:gd name="T34" fmla="*/ 72 w 86"/>
                    <a:gd name="T35" fmla="*/ 28 h 81"/>
                    <a:gd name="T36" fmla="*/ 66 w 86"/>
                    <a:gd name="T37" fmla="*/ 27 h 81"/>
                    <a:gd name="T38" fmla="*/ 67 w 86"/>
                    <a:gd name="T39" fmla="*/ 25 h 81"/>
                    <a:gd name="T40" fmla="*/ 57 w 86"/>
                    <a:gd name="T41" fmla="*/ 2 h 81"/>
                    <a:gd name="T42" fmla="*/ 49 w 86"/>
                    <a:gd name="T43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6" h="81">
                      <a:moveTo>
                        <a:pt x="49" y="0"/>
                      </a:moveTo>
                      <a:cubicBezTo>
                        <a:pt x="42" y="0"/>
                        <a:pt x="36" y="4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7" y="9"/>
                        <a:pt x="24" y="8"/>
                        <a:pt x="22" y="8"/>
                      </a:cubicBezTo>
                      <a:cubicBezTo>
                        <a:pt x="15" y="8"/>
                        <a:pt x="8" y="12"/>
                        <a:pt x="5" y="19"/>
                      </a:cubicBezTo>
                      <a:cubicBezTo>
                        <a:pt x="3" y="26"/>
                        <a:pt x="4" y="33"/>
                        <a:pt x="9" y="38"/>
                      </a:cubicBezTo>
                      <a:cubicBezTo>
                        <a:pt x="6" y="40"/>
                        <a:pt x="5" y="42"/>
                        <a:pt x="4" y="45"/>
                      </a:cubicBezTo>
                      <a:cubicBezTo>
                        <a:pt x="0" y="54"/>
                        <a:pt x="4" y="65"/>
                        <a:pt x="13" y="68"/>
                      </a:cubicBezTo>
                      <a:cubicBezTo>
                        <a:pt x="16" y="69"/>
                        <a:pt x="18" y="70"/>
                        <a:pt x="20" y="70"/>
                      </a:cubicBezTo>
                      <a:cubicBezTo>
                        <a:pt x="23" y="70"/>
                        <a:pt x="26" y="69"/>
                        <a:pt x="29" y="68"/>
                      </a:cubicBezTo>
                      <a:cubicBezTo>
                        <a:pt x="30" y="73"/>
                        <a:pt x="34" y="77"/>
                        <a:pt x="39" y="79"/>
                      </a:cubicBezTo>
                      <a:cubicBezTo>
                        <a:pt x="42" y="80"/>
                        <a:pt x="44" y="81"/>
                        <a:pt x="47" y="81"/>
                      </a:cubicBezTo>
                      <a:cubicBezTo>
                        <a:pt x="54" y="81"/>
                        <a:pt x="61" y="77"/>
                        <a:pt x="63" y="70"/>
                      </a:cubicBezTo>
                      <a:cubicBezTo>
                        <a:pt x="64" y="68"/>
                        <a:pt x="65" y="65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72" y="62"/>
                        <a:pt x="79" y="58"/>
                        <a:pt x="82" y="51"/>
                      </a:cubicBezTo>
                      <a:cubicBezTo>
                        <a:pt x="86" y="42"/>
                        <a:pt x="81" y="32"/>
                        <a:pt x="72" y="28"/>
                      </a:cubicBezTo>
                      <a:cubicBezTo>
                        <a:pt x="70" y="27"/>
                        <a:pt x="68" y="27"/>
                        <a:pt x="66" y="27"/>
                      </a:cubicBezTo>
                      <a:cubicBezTo>
                        <a:pt x="67" y="26"/>
                        <a:pt x="67" y="26"/>
                        <a:pt x="67" y="25"/>
                      </a:cubicBezTo>
                      <a:cubicBezTo>
                        <a:pt x="71" y="16"/>
                        <a:pt x="66" y="6"/>
                        <a:pt x="57" y="2"/>
                      </a:cubicBezTo>
                      <a:cubicBezTo>
                        <a:pt x="54" y="1"/>
                        <a:pt x="52" y="0"/>
                        <a:pt x="49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7" name="Freeform 101"/>
                <p:cNvSpPr>
                  <a:spLocks/>
                </p:cNvSpPr>
                <p:nvPr/>
              </p:nvSpPr>
              <p:spPr bwMode="auto">
                <a:xfrm>
                  <a:off x="3838576" y="962025"/>
                  <a:ext cx="109538" cy="41275"/>
                </a:xfrm>
                <a:custGeom>
                  <a:avLst/>
                  <a:gdLst>
                    <a:gd name="T0" fmla="*/ 1 w 29"/>
                    <a:gd name="T1" fmla="*/ 8 h 11"/>
                    <a:gd name="T2" fmla="*/ 1 w 29"/>
                    <a:gd name="T3" fmla="*/ 8 h 11"/>
                    <a:gd name="T4" fmla="*/ 3 w 29"/>
                    <a:gd name="T5" fmla="*/ 4 h 11"/>
                    <a:gd name="T6" fmla="*/ 25 w 29"/>
                    <a:gd name="T7" fmla="*/ 0 h 11"/>
                    <a:gd name="T8" fmla="*/ 29 w 29"/>
                    <a:gd name="T9" fmla="*/ 3 h 11"/>
                    <a:gd name="T10" fmla="*/ 26 w 29"/>
                    <a:gd name="T11" fmla="*/ 7 h 11"/>
                    <a:gd name="T12" fmla="*/ 5 w 29"/>
                    <a:gd name="T13" fmla="*/ 11 h 11"/>
                    <a:gd name="T14" fmla="*/ 1 w 29"/>
                    <a:gd name="T1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1" y="5"/>
                        <a:pt x="3" y="4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29" y="3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3" y="11"/>
                        <a:pt x="1" y="10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" name="Freeform 102"/>
                <p:cNvSpPr>
                  <a:spLocks/>
                </p:cNvSpPr>
                <p:nvPr/>
              </p:nvSpPr>
              <p:spPr bwMode="auto">
                <a:xfrm>
                  <a:off x="3914776" y="950913"/>
                  <a:ext cx="47625" cy="46037"/>
                </a:xfrm>
                <a:custGeom>
                  <a:avLst/>
                  <a:gdLst>
                    <a:gd name="T0" fmla="*/ 12 w 13"/>
                    <a:gd name="T1" fmla="*/ 8 h 12"/>
                    <a:gd name="T2" fmla="*/ 4 w 13"/>
                    <a:gd name="T3" fmla="*/ 11 h 12"/>
                    <a:gd name="T4" fmla="*/ 1 w 13"/>
                    <a:gd name="T5" fmla="*/ 4 h 12"/>
                    <a:gd name="T6" fmla="*/ 9 w 13"/>
                    <a:gd name="T7" fmla="*/ 1 h 12"/>
                    <a:gd name="T8" fmla="*/ 12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2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2"/>
                        <a:pt x="13" y="5"/>
                        <a:pt x="12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9" name="Freeform 103"/>
                <p:cNvSpPr>
                  <a:spLocks/>
                </p:cNvSpPr>
                <p:nvPr/>
              </p:nvSpPr>
              <p:spPr bwMode="auto">
                <a:xfrm>
                  <a:off x="3849688" y="868363"/>
                  <a:ext cx="60325" cy="104775"/>
                </a:xfrm>
                <a:custGeom>
                  <a:avLst/>
                  <a:gdLst>
                    <a:gd name="T0" fmla="*/ 2 w 16"/>
                    <a:gd name="T1" fmla="*/ 28 h 28"/>
                    <a:gd name="T2" fmla="*/ 2 w 16"/>
                    <a:gd name="T3" fmla="*/ 28 h 28"/>
                    <a:gd name="T4" fmla="*/ 0 w 16"/>
                    <a:gd name="T5" fmla="*/ 23 h 28"/>
                    <a:gd name="T6" fmla="*/ 9 w 16"/>
                    <a:gd name="T7" fmla="*/ 3 h 28"/>
                    <a:gd name="T8" fmla="*/ 13 w 16"/>
                    <a:gd name="T9" fmla="*/ 1 h 28"/>
                    <a:gd name="T10" fmla="*/ 15 w 16"/>
                    <a:gd name="T11" fmla="*/ 5 h 28"/>
                    <a:gd name="T12" fmla="*/ 7 w 16"/>
                    <a:gd name="T13" fmla="*/ 26 h 28"/>
                    <a:gd name="T14" fmla="*/ 2 w 16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7"/>
                        <a:pt x="0" y="25"/>
                        <a:pt x="0" y="2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1"/>
                        <a:pt x="12" y="0"/>
                        <a:pt x="13" y="1"/>
                      </a:cubicBezTo>
                      <a:cubicBezTo>
                        <a:pt x="15" y="2"/>
                        <a:pt x="16" y="4"/>
                        <a:pt x="15" y="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7"/>
                        <a:pt x="4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0" name="Freeform 104"/>
                <p:cNvSpPr>
                  <a:spLocks/>
                </p:cNvSpPr>
                <p:nvPr/>
              </p:nvSpPr>
              <p:spPr bwMode="auto">
                <a:xfrm>
                  <a:off x="3873501" y="857250"/>
                  <a:ext cx="44450" cy="44450"/>
                </a:xfrm>
                <a:custGeom>
                  <a:avLst/>
                  <a:gdLst>
                    <a:gd name="T0" fmla="*/ 11 w 12"/>
                    <a:gd name="T1" fmla="*/ 8 h 12"/>
                    <a:gd name="T2" fmla="*/ 4 w 12"/>
                    <a:gd name="T3" fmla="*/ 11 h 12"/>
                    <a:gd name="T4" fmla="*/ 1 w 12"/>
                    <a:gd name="T5" fmla="*/ 4 h 12"/>
                    <a:gd name="T6" fmla="*/ 8 w 12"/>
                    <a:gd name="T7" fmla="*/ 1 h 12"/>
                    <a:gd name="T8" fmla="*/ 11 w 12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1" name="Freeform 105"/>
                <p:cNvSpPr>
                  <a:spLocks/>
                </p:cNvSpPr>
                <p:nvPr/>
              </p:nvSpPr>
              <p:spPr bwMode="auto">
                <a:xfrm>
                  <a:off x="3838576" y="996950"/>
                  <a:ext cx="106363" cy="66675"/>
                </a:xfrm>
                <a:custGeom>
                  <a:avLst/>
                  <a:gdLst>
                    <a:gd name="T0" fmla="*/ 1 w 28"/>
                    <a:gd name="T1" fmla="*/ 2 h 18"/>
                    <a:gd name="T2" fmla="*/ 1 w 28"/>
                    <a:gd name="T3" fmla="*/ 2 h 18"/>
                    <a:gd name="T4" fmla="*/ 6 w 28"/>
                    <a:gd name="T5" fmla="*/ 0 h 18"/>
                    <a:gd name="T6" fmla="*/ 25 w 28"/>
                    <a:gd name="T7" fmla="*/ 11 h 18"/>
                    <a:gd name="T8" fmla="*/ 27 w 28"/>
                    <a:gd name="T9" fmla="*/ 16 h 18"/>
                    <a:gd name="T10" fmla="*/ 22 w 28"/>
                    <a:gd name="T11" fmla="*/ 17 h 18"/>
                    <a:gd name="T12" fmla="*/ 3 w 28"/>
                    <a:gd name="T13" fmla="*/ 7 h 18"/>
                    <a:gd name="T14" fmla="*/ 1 w 28"/>
                    <a:gd name="T1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8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7" y="12"/>
                        <a:pt x="28" y="14"/>
                        <a:pt x="27" y="16"/>
                      </a:cubicBezTo>
                      <a:cubicBezTo>
                        <a:pt x="26" y="18"/>
                        <a:pt x="24" y="18"/>
                        <a:pt x="22" y="1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2" name="Freeform 106"/>
                <p:cNvSpPr>
                  <a:spLocks/>
                </p:cNvSpPr>
                <p:nvPr/>
              </p:nvSpPr>
              <p:spPr bwMode="auto">
                <a:xfrm>
                  <a:off x="3906838" y="1027113"/>
                  <a:ext cx="49213" cy="47625"/>
                </a:xfrm>
                <a:custGeom>
                  <a:avLst/>
                  <a:gdLst>
                    <a:gd name="T0" fmla="*/ 9 w 13"/>
                    <a:gd name="T1" fmla="*/ 11 h 13"/>
                    <a:gd name="T2" fmla="*/ 2 w 13"/>
                    <a:gd name="T3" fmla="*/ 9 h 13"/>
                    <a:gd name="T4" fmla="*/ 4 w 13"/>
                    <a:gd name="T5" fmla="*/ 1 h 13"/>
                    <a:gd name="T6" fmla="*/ 12 w 13"/>
                    <a:gd name="T7" fmla="*/ 4 h 13"/>
                    <a:gd name="T8" fmla="*/ 9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9" y="11"/>
                      </a:moveTo>
                      <a:cubicBezTo>
                        <a:pt x="7" y="13"/>
                        <a:pt x="3" y="12"/>
                        <a:pt x="2" y="9"/>
                      </a:cubicBezTo>
                      <a:cubicBezTo>
                        <a:pt x="0" y="6"/>
                        <a:pt x="2" y="3"/>
                        <a:pt x="4" y="1"/>
                      </a:cubicBezTo>
                      <a:cubicBezTo>
                        <a:pt x="7" y="0"/>
                        <a:pt x="10" y="1"/>
                        <a:pt x="12" y="4"/>
                      </a:cubicBezTo>
                      <a:cubicBezTo>
                        <a:pt x="13" y="6"/>
                        <a:pt x="12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3" name="Freeform 107"/>
                <p:cNvSpPr>
                  <a:spLocks/>
                </p:cNvSpPr>
                <p:nvPr/>
              </p:nvSpPr>
              <p:spPr bwMode="auto">
                <a:xfrm>
                  <a:off x="3843338" y="1003300"/>
                  <a:ext cx="33338" cy="109537"/>
                </a:xfrm>
                <a:custGeom>
                  <a:avLst/>
                  <a:gdLst>
                    <a:gd name="T0" fmla="*/ 4 w 9"/>
                    <a:gd name="T1" fmla="*/ 0 h 29"/>
                    <a:gd name="T2" fmla="*/ 4 w 9"/>
                    <a:gd name="T3" fmla="*/ 0 h 29"/>
                    <a:gd name="T4" fmla="*/ 8 w 9"/>
                    <a:gd name="T5" fmla="*/ 3 h 29"/>
                    <a:gd name="T6" fmla="*/ 8 w 9"/>
                    <a:gd name="T7" fmla="*/ 25 h 29"/>
                    <a:gd name="T8" fmla="*/ 5 w 9"/>
                    <a:gd name="T9" fmla="*/ 29 h 29"/>
                    <a:gd name="T10" fmla="*/ 1 w 9"/>
                    <a:gd name="T11" fmla="*/ 26 h 29"/>
                    <a:gd name="T12" fmla="*/ 1 w 9"/>
                    <a:gd name="T13" fmla="*/ 4 h 29"/>
                    <a:gd name="T14" fmla="*/ 4 w 9"/>
                    <a:gd name="T1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9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7" y="2"/>
                        <a:pt x="8" y="3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7"/>
                        <a:pt x="7" y="29"/>
                        <a:pt x="5" y="29"/>
                      </a:cubicBezTo>
                      <a:cubicBezTo>
                        <a:pt x="3" y="29"/>
                        <a:pt x="2" y="28"/>
                        <a:pt x="1" y="2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4" name="Freeform 108"/>
                <p:cNvSpPr>
                  <a:spLocks/>
                </p:cNvSpPr>
                <p:nvPr/>
              </p:nvSpPr>
              <p:spPr bwMode="auto">
                <a:xfrm>
                  <a:off x="3838576" y="1079500"/>
                  <a:ext cx="49213" cy="49212"/>
                </a:xfrm>
                <a:custGeom>
                  <a:avLst/>
                  <a:gdLst>
                    <a:gd name="T0" fmla="*/ 4 w 13"/>
                    <a:gd name="T1" fmla="*/ 11 h 13"/>
                    <a:gd name="T2" fmla="*/ 2 w 13"/>
                    <a:gd name="T3" fmla="*/ 4 h 13"/>
                    <a:gd name="T4" fmla="*/ 9 w 13"/>
                    <a:gd name="T5" fmla="*/ 2 h 13"/>
                    <a:gd name="T6" fmla="*/ 11 w 13"/>
                    <a:gd name="T7" fmla="*/ 9 h 13"/>
                    <a:gd name="T8" fmla="*/ 4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4" y="11"/>
                      </a:moveTo>
                      <a:cubicBezTo>
                        <a:pt x="1" y="10"/>
                        <a:pt x="0" y="6"/>
                        <a:pt x="2" y="4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2" y="3"/>
                        <a:pt x="13" y="7"/>
                        <a:pt x="11" y="9"/>
                      </a:cubicBezTo>
                      <a:cubicBezTo>
                        <a:pt x="10" y="12"/>
                        <a:pt x="6" y="13"/>
                        <a:pt x="4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5" name="Freeform 109"/>
                <p:cNvSpPr>
                  <a:spLocks/>
                </p:cNvSpPr>
                <p:nvPr/>
              </p:nvSpPr>
              <p:spPr bwMode="auto">
                <a:xfrm>
                  <a:off x="3733801" y="1003300"/>
                  <a:ext cx="104775" cy="71437"/>
                </a:xfrm>
                <a:custGeom>
                  <a:avLst/>
                  <a:gdLst>
                    <a:gd name="T0" fmla="*/ 27 w 28"/>
                    <a:gd name="T1" fmla="*/ 3 h 19"/>
                    <a:gd name="T2" fmla="*/ 27 w 28"/>
                    <a:gd name="T3" fmla="*/ 3 h 19"/>
                    <a:gd name="T4" fmla="*/ 25 w 28"/>
                    <a:gd name="T5" fmla="*/ 7 h 19"/>
                    <a:gd name="T6" fmla="*/ 6 w 28"/>
                    <a:gd name="T7" fmla="*/ 18 h 19"/>
                    <a:gd name="T8" fmla="*/ 1 w 28"/>
                    <a:gd name="T9" fmla="*/ 16 h 19"/>
                    <a:gd name="T10" fmla="*/ 3 w 28"/>
                    <a:gd name="T11" fmla="*/ 12 h 19"/>
                    <a:gd name="T12" fmla="*/ 22 w 28"/>
                    <a:gd name="T13" fmla="*/ 1 h 19"/>
                    <a:gd name="T14" fmla="*/ 27 w 28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9">
                      <a:moveTo>
                        <a:pt x="27" y="3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4" y="19"/>
                        <a:pt x="2" y="18"/>
                        <a:pt x="1" y="16"/>
                      </a:cubicBezTo>
                      <a:cubicBezTo>
                        <a:pt x="0" y="15"/>
                        <a:pt x="1" y="12"/>
                        <a:pt x="3" y="12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6" name="Freeform 110"/>
                <p:cNvSpPr>
                  <a:spLocks/>
                </p:cNvSpPr>
                <p:nvPr/>
              </p:nvSpPr>
              <p:spPr bwMode="auto">
                <a:xfrm>
                  <a:off x="3725863" y="1041400"/>
                  <a:ext cx="41275" cy="41275"/>
                </a:xfrm>
                <a:custGeom>
                  <a:avLst/>
                  <a:gdLst>
                    <a:gd name="T0" fmla="*/ 0 w 11"/>
                    <a:gd name="T1" fmla="*/ 5 h 11"/>
                    <a:gd name="T2" fmla="*/ 6 w 11"/>
                    <a:gd name="T3" fmla="*/ 0 h 11"/>
                    <a:gd name="T4" fmla="*/ 11 w 11"/>
                    <a:gd name="T5" fmla="*/ 6 h 11"/>
                    <a:gd name="T6" fmla="*/ 5 w 11"/>
                    <a:gd name="T7" fmla="*/ 11 h 11"/>
                    <a:gd name="T8" fmla="*/ 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5"/>
                      </a:move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9" y="0"/>
                        <a:pt x="11" y="3"/>
                        <a:pt x="11" y="6"/>
                      </a:cubicBezTo>
                      <a:cubicBezTo>
                        <a:pt x="11" y="9"/>
                        <a:pt x="8" y="11"/>
                        <a:pt x="5" y="11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" name="Freeform 111"/>
                <p:cNvSpPr>
                  <a:spLocks/>
                </p:cNvSpPr>
                <p:nvPr/>
              </p:nvSpPr>
              <p:spPr bwMode="auto">
                <a:xfrm>
                  <a:off x="3756026" y="939800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24 w 25"/>
                    <a:gd name="T3" fmla="*/ 19 h 21"/>
                    <a:gd name="T4" fmla="*/ 19 w 25"/>
                    <a:gd name="T5" fmla="*/ 20 h 21"/>
                    <a:gd name="T6" fmla="*/ 1 w 25"/>
                    <a:gd name="T7" fmla="*/ 7 h 21"/>
                    <a:gd name="T8" fmla="*/ 1 w 25"/>
                    <a:gd name="T9" fmla="*/ 2 h 21"/>
                    <a:gd name="T10" fmla="*/ 6 w 25"/>
                    <a:gd name="T11" fmla="*/ 1 h 21"/>
                    <a:gd name="T12" fmla="*/ 23 w 25"/>
                    <a:gd name="T13" fmla="*/ 14 h 21"/>
                    <a:gd name="T14" fmla="*/ 24 w 25"/>
                    <a:gd name="T1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1"/>
                        <a:pt x="19" y="20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5"/>
                        <a:pt x="25" y="17"/>
                        <a:pt x="24" y="1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" name="Freeform 112"/>
                <p:cNvSpPr>
                  <a:spLocks/>
                </p:cNvSpPr>
                <p:nvPr/>
              </p:nvSpPr>
              <p:spPr bwMode="auto">
                <a:xfrm>
                  <a:off x="3741738" y="928688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9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7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6" y="13"/>
                        <a:pt x="2" y="11"/>
                        <a:pt x="1" y="9"/>
                      </a:cubicBezTo>
                      <a:cubicBezTo>
                        <a:pt x="0" y="6"/>
                        <a:pt x="2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" name="Freeform 113"/>
                <p:cNvSpPr>
                  <a:spLocks/>
                </p:cNvSpPr>
                <p:nvPr/>
              </p:nvSpPr>
              <p:spPr bwMode="auto">
                <a:xfrm>
                  <a:off x="3797301" y="868363"/>
                  <a:ext cx="57150" cy="104775"/>
                </a:xfrm>
                <a:custGeom>
                  <a:avLst/>
                  <a:gdLst>
                    <a:gd name="T0" fmla="*/ 12 w 15"/>
                    <a:gd name="T1" fmla="*/ 28 h 28"/>
                    <a:gd name="T2" fmla="*/ 12 w 15"/>
                    <a:gd name="T3" fmla="*/ 28 h 28"/>
                    <a:gd name="T4" fmla="*/ 8 w 15"/>
                    <a:gd name="T5" fmla="*/ 26 h 28"/>
                    <a:gd name="T6" fmla="*/ 1 w 15"/>
                    <a:gd name="T7" fmla="*/ 5 h 28"/>
                    <a:gd name="T8" fmla="*/ 3 w 15"/>
                    <a:gd name="T9" fmla="*/ 0 h 28"/>
                    <a:gd name="T10" fmla="*/ 8 w 15"/>
                    <a:gd name="T11" fmla="*/ 3 h 28"/>
                    <a:gd name="T12" fmla="*/ 14 w 15"/>
                    <a:gd name="T13" fmla="*/ 23 h 28"/>
                    <a:gd name="T14" fmla="*/ 12 w 15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28">
                      <a:moveTo>
                        <a:pt x="12" y="28"/>
                      </a:move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0" y="28"/>
                        <a:pt x="8" y="27"/>
                        <a:pt x="8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8" y="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5" y="25"/>
                        <a:pt x="14" y="27"/>
                        <a:pt x="1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0" name="Freeform 114"/>
                <p:cNvSpPr>
                  <a:spLocks/>
                </p:cNvSpPr>
                <p:nvPr/>
              </p:nvSpPr>
              <p:spPr bwMode="auto">
                <a:xfrm>
                  <a:off x="3786188" y="857250"/>
                  <a:ext cx="49213" cy="44450"/>
                </a:xfrm>
                <a:custGeom>
                  <a:avLst/>
                  <a:gdLst>
                    <a:gd name="T0" fmla="*/ 8 w 13"/>
                    <a:gd name="T1" fmla="*/ 1 h 12"/>
                    <a:gd name="T2" fmla="*/ 12 w 13"/>
                    <a:gd name="T3" fmla="*/ 7 h 12"/>
                    <a:gd name="T4" fmla="*/ 5 w 13"/>
                    <a:gd name="T5" fmla="*/ 11 h 12"/>
                    <a:gd name="T6" fmla="*/ 1 w 13"/>
                    <a:gd name="T7" fmla="*/ 4 h 12"/>
                    <a:gd name="T8" fmla="*/ 8 w 13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"/>
                      </a:moveTo>
                      <a:cubicBezTo>
                        <a:pt x="11" y="1"/>
                        <a:pt x="13" y="4"/>
                        <a:pt x="12" y="7"/>
                      </a:cubicBez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2" y="1"/>
                        <a:pt x="5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1" name="Freeform 115"/>
                <p:cNvSpPr>
                  <a:spLocks/>
                </p:cNvSpPr>
                <p:nvPr/>
              </p:nvSpPr>
              <p:spPr bwMode="auto">
                <a:xfrm>
                  <a:off x="3794126" y="931863"/>
                  <a:ext cx="115888" cy="117475"/>
                </a:xfrm>
                <a:custGeom>
                  <a:avLst/>
                  <a:gdLst>
                    <a:gd name="T0" fmla="*/ 28 w 31"/>
                    <a:gd name="T1" fmla="*/ 21 h 31"/>
                    <a:gd name="T2" fmla="*/ 10 w 31"/>
                    <a:gd name="T3" fmla="*/ 28 h 31"/>
                    <a:gd name="T4" fmla="*/ 3 w 31"/>
                    <a:gd name="T5" fmla="*/ 10 h 31"/>
                    <a:gd name="T6" fmla="*/ 21 w 31"/>
                    <a:gd name="T7" fmla="*/ 3 h 31"/>
                    <a:gd name="T8" fmla="*/ 28 w 31"/>
                    <a:gd name="T9" fmla="*/ 2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1">
                      <a:moveTo>
                        <a:pt x="28" y="21"/>
                      </a:moveTo>
                      <a:cubicBezTo>
                        <a:pt x="25" y="28"/>
                        <a:pt x="17" y="31"/>
                        <a:pt x="10" y="28"/>
                      </a:cubicBezTo>
                      <a:cubicBezTo>
                        <a:pt x="3" y="25"/>
                        <a:pt x="0" y="17"/>
                        <a:pt x="3" y="10"/>
                      </a:cubicBezTo>
                      <a:cubicBezTo>
                        <a:pt x="6" y="4"/>
                        <a:pt x="14" y="0"/>
                        <a:pt x="21" y="3"/>
                      </a:cubicBezTo>
                      <a:cubicBezTo>
                        <a:pt x="28" y="6"/>
                        <a:pt x="31" y="14"/>
                        <a:pt x="28" y="21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83" name="组合 482"/>
              <p:cNvGrpSpPr/>
              <p:nvPr/>
            </p:nvGrpSpPr>
            <p:grpSpPr>
              <a:xfrm>
                <a:off x="2338433" y="313647"/>
                <a:ext cx="469900" cy="461962"/>
                <a:chOff x="5551488" y="925513"/>
                <a:chExt cx="469900" cy="461962"/>
              </a:xfrm>
            </p:grpSpPr>
            <p:sp>
              <p:nvSpPr>
                <p:cNvPr id="538" name="Freeform 116"/>
                <p:cNvSpPr>
                  <a:spLocks/>
                </p:cNvSpPr>
                <p:nvPr/>
              </p:nvSpPr>
              <p:spPr bwMode="auto">
                <a:xfrm>
                  <a:off x="5551488" y="925513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3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5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9 h 123"/>
                    <a:gd name="T22" fmla="*/ 50 w 125"/>
                    <a:gd name="T23" fmla="*/ 121 h 123"/>
                    <a:gd name="T24" fmla="*/ 69 w 125"/>
                    <a:gd name="T25" fmla="*/ 108 h 123"/>
                    <a:gd name="T26" fmla="*/ 92 w 125"/>
                    <a:gd name="T27" fmla="*/ 114 h 123"/>
                    <a:gd name="T28" fmla="*/ 115 w 125"/>
                    <a:gd name="T29" fmla="*/ 84 h 123"/>
                    <a:gd name="T30" fmla="*/ 110 w 125"/>
                    <a:gd name="T31" fmla="*/ 73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1"/>
                        <a:pt x="107" y="21"/>
                        <a:pt x="93" y="23"/>
                      </a:cubicBezTo>
                      <a:cubicBezTo>
                        <a:pt x="90" y="24"/>
                        <a:pt x="87" y="25"/>
                        <a:pt x="84" y="26"/>
                      </a:cubicBezTo>
                      <a:cubicBezTo>
                        <a:pt x="84" y="26"/>
                        <a:pt x="84" y="25"/>
                        <a:pt x="84" y="24"/>
                      </a:cubicBezTo>
                      <a:cubicBezTo>
                        <a:pt x="82" y="10"/>
                        <a:pt x="68" y="0"/>
                        <a:pt x="53" y="3"/>
                      </a:cubicBezTo>
                      <a:cubicBezTo>
                        <a:pt x="38" y="5"/>
                        <a:pt x="28" y="19"/>
                        <a:pt x="30" y="33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28" y="34"/>
                        <a:pt x="26" y="34"/>
                        <a:pt x="24" y="35"/>
                      </a:cubicBezTo>
                      <a:cubicBezTo>
                        <a:pt x="9" y="37"/>
                        <a:pt x="0" y="51"/>
                        <a:pt x="2" y="65"/>
                      </a:cubicBezTo>
                      <a:cubicBezTo>
                        <a:pt x="4" y="76"/>
                        <a:pt x="11" y="84"/>
                        <a:pt x="21" y="86"/>
                      </a:cubicBezTo>
                      <a:cubicBezTo>
                        <a:pt x="20" y="90"/>
                        <a:pt x="19" y="94"/>
                        <a:pt x="20" y="99"/>
                      </a:cubicBezTo>
                      <a:cubicBezTo>
                        <a:pt x="22" y="113"/>
                        <a:pt x="36" y="123"/>
                        <a:pt x="50" y="121"/>
                      </a:cubicBezTo>
                      <a:cubicBezTo>
                        <a:pt x="59" y="119"/>
                        <a:pt x="65" y="114"/>
                        <a:pt x="69" y="108"/>
                      </a:cubicBezTo>
                      <a:cubicBezTo>
                        <a:pt x="75" y="113"/>
                        <a:pt x="83" y="115"/>
                        <a:pt x="92" y="114"/>
                      </a:cubicBezTo>
                      <a:cubicBezTo>
                        <a:pt x="107" y="112"/>
                        <a:pt x="117" y="98"/>
                        <a:pt x="115" y="84"/>
                      </a:cubicBezTo>
                      <a:cubicBezTo>
                        <a:pt x="114" y="80"/>
                        <a:pt x="112" y="76"/>
                        <a:pt x="110" y="73"/>
                      </a:cubicBezTo>
                      <a:cubicBezTo>
                        <a:pt x="120" y="68"/>
                        <a:pt x="125" y="57"/>
                        <a:pt x="123" y="45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" name="Freeform 117"/>
                <p:cNvSpPr>
                  <a:spLocks/>
                </p:cNvSpPr>
                <p:nvPr/>
              </p:nvSpPr>
              <p:spPr bwMode="auto">
                <a:xfrm>
                  <a:off x="5592763" y="977900"/>
                  <a:ext cx="379413" cy="357187"/>
                </a:xfrm>
                <a:custGeom>
                  <a:avLst/>
                  <a:gdLst>
                    <a:gd name="T0" fmla="*/ 47 w 101"/>
                    <a:gd name="T1" fmla="*/ 0 h 95"/>
                    <a:gd name="T2" fmla="*/ 43 w 101"/>
                    <a:gd name="T3" fmla="*/ 0 h 95"/>
                    <a:gd name="T4" fmla="*/ 25 w 101"/>
                    <a:gd name="T5" fmla="*/ 24 h 95"/>
                    <a:gd name="T6" fmla="*/ 25 w 101"/>
                    <a:gd name="T7" fmla="*/ 25 h 95"/>
                    <a:gd name="T8" fmla="*/ 23 w 101"/>
                    <a:gd name="T9" fmla="*/ 25 h 95"/>
                    <a:gd name="T10" fmla="*/ 20 w 101"/>
                    <a:gd name="T11" fmla="*/ 25 h 95"/>
                    <a:gd name="T12" fmla="*/ 2 w 101"/>
                    <a:gd name="T13" fmla="*/ 50 h 95"/>
                    <a:gd name="T14" fmla="*/ 17 w 101"/>
                    <a:gd name="T15" fmla="*/ 67 h 95"/>
                    <a:gd name="T16" fmla="*/ 17 w 101"/>
                    <a:gd name="T17" fmla="*/ 77 h 95"/>
                    <a:gd name="T18" fmla="*/ 38 w 101"/>
                    <a:gd name="T19" fmla="*/ 95 h 95"/>
                    <a:gd name="T20" fmla="*/ 41 w 101"/>
                    <a:gd name="T21" fmla="*/ 95 h 95"/>
                    <a:gd name="T22" fmla="*/ 56 w 101"/>
                    <a:gd name="T23" fmla="*/ 84 h 95"/>
                    <a:gd name="T24" fmla="*/ 71 w 101"/>
                    <a:gd name="T25" fmla="*/ 90 h 95"/>
                    <a:gd name="T26" fmla="*/ 75 w 101"/>
                    <a:gd name="T27" fmla="*/ 89 h 95"/>
                    <a:gd name="T28" fmla="*/ 93 w 101"/>
                    <a:gd name="T29" fmla="*/ 65 h 95"/>
                    <a:gd name="T30" fmla="*/ 89 w 101"/>
                    <a:gd name="T31" fmla="*/ 56 h 95"/>
                    <a:gd name="T32" fmla="*/ 100 w 101"/>
                    <a:gd name="T33" fmla="*/ 34 h 95"/>
                    <a:gd name="T34" fmla="*/ 79 w 101"/>
                    <a:gd name="T35" fmla="*/ 16 h 95"/>
                    <a:gd name="T36" fmla="*/ 75 w 101"/>
                    <a:gd name="T37" fmla="*/ 16 h 95"/>
                    <a:gd name="T38" fmla="*/ 68 w 101"/>
                    <a:gd name="T39" fmla="*/ 19 h 95"/>
                    <a:gd name="T40" fmla="*/ 68 w 101"/>
                    <a:gd name="T41" fmla="*/ 17 h 95"/>
                    <a:gd name="T42" fmla="*/ 47 w 101"/>
                    <a:gd name="T4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" h="95"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3" y="25"/>
                      </a:cubicBezTo>
                      <a:cubicBezTo>
                        <a:pt x="22" y="25"/>
                        <a:pt x="21" y="25"/>
                        <a:pt x="20" y="25"/>
                      </a:cubicBezTo>
                      <a:cubicBezTo>
                        <a:pt x="8" y="27"/>
                        <a:pt x="0" y="38"/>
                        <a:pt x="2" y="50"/>
                      </a:cubicBezTo>
                      <a:cubicBezTo>
                        <a:pt x="4" y="58"/>
                        <a:pt x="10" y="65"/>
                        <a:pt x="17" y="67"/>
                      </a:cubicBezTo>
                      <a:cubicBezTo>
                        <a:pt x="16" y="70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4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2" y="62"/>
                        <a:pt x="91" y="59"/>
                        <a:pt x="89" y="56"/>
                      </a:cubicBezTo>
                      <a:cubicBezTo>
                        <a:pt x="97" y="52"/>
                        <a:pt x="101" y="43"/>
                        <a:pt x="100" y="34"/>
                      </a:cubicBezTo>
                      <a:cubicBezTo>
                        <a:pt x="98" y="24"/>
                        <a:pt x="89" y="16"/>
                        <a:pt x="79" y="16"/>
                      </a:cubicBezTo>
                      <a:cubicBezTo>
                        <a:pt x="78" y="16"/>
                        <a:pt x="76" y="16"/>
                        <a:pt x="75" y="16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7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0" name="Freeform 118"/>
                <p:cNvSpPr>
                  <a:spLocks/>
                </p:cNvSpPr>
                <p:nvPr/>
              </p:nvSpPr>
              <p:spPr bwMode="auto">
                <a:xfrm>
                  <a:off x="5773738" y="1085850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3 w 24"/>
                    <a:gd name="T9" fmla="*/ 2 h 23"/>
                    <a:gd name="T10" fmla="*/ 23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0"/>
                        <a:pt x="1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4" y="3"/>
                        <a:pt x="24" y="5"/>
                        <a:pt x="23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1" name="Freeform 119"/>
                <p:cNvSpPr>
                  <a:spLocks/>
                </p:cNvSpPr>
                <p:nvPr/>
              </p:nvSpPr>
              <p:spPr bwMode="auto">
                <a:xfrm>
                  <a:off x="5829301" y="1074738"/>
                  <a:ext cx="46038" cy="46037"/>
                </a:xfrm>
                <a:custGeom>
                  <a:avLst/>
                  <a:gdLst>
                    <a:gd name="T0" fmla="*/ 11 w 12"/>
                    <a:gd name="T1" fmla="*/ 5 h 12"/>
                    <a:gd name="T2" fmla="*/ 7 w 12"/>
                    <a:gd name="T3" fmla="*/ 12 h 12"/>
                    <a:gd name="T4" fmla="*/ 0 w 12"/>
                    <a:gd name="T5" fmla="*/ 7 h 12"/>
                    <a:gd name="T6" fmla="*/ 5 w 12"/>
                    <a:gd name="T7" fmla="*/ 1 h 12"/>
                    <a:gd name="T8" fmla="*/ 11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2" name="Freeform 120"/>
                <p:cNvSpPr>
                  <a:spLocks/>
                </p:cNvSpPr>
                <p:nvPr/>
              </p:nvSpPr>
              <p:spPr bwMode="auto">
                <a:xfrm>
                  <a:off x="5762626" y="10144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8 w 11"/>
                    <a:gd name="T3" fmla="*/ 29 h 29"/>
                    <a:gd name="T4" fmla="*/ 4 w 11"/>
                    <a:gd name="T5" fmla="*/ 26 h 29"/>
                    <a:gd name="T6" fmla="*/ 0 w 11"/>
                    <a:gd name="T7" fmla="*/ 4 h 29"/>
                    <a:gd name="T8" fmla="*/ 3 w 11"/>
                    <a:gd name="T9" fmla="*/ 0 h 29"/>
                    <a:gd name="T10" fmla="*/ 7 w 11"/>
                    <a:gd name="T11" fmla="*/ 3 h 29"/>
                    <a:gd name="T12" fmla="*/ 11 w 11"/>
                    <a:gd name="T13" fmla="*/ 25 h 29"/>
                    <a:gd name="T14" fmla="*/ 8 w 11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7"/>
                        <a:pt x="10" y="29"/>
                        <a:pt x="8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3" name="Freeform 121"/>
                <p:cNvSpPr>
                  <a:spLocks/>
                </p:cNvSpPr>
                <p:nvPr/>
              </p:nvSpPr>
              <p:spPr bwMode="auto">
                <a:xfrm>
                  <a:off x="5754688" y="1003300"/>
                  <a:ext cx="41275" cy="46037"/>
                </a:xfrm>
                <a:custGeom>
                  <a:avLst/>
                  <a:gdLst>
                    <a:gd name="T0" fmla="*/ 11 w 11"/>
                    <a:gd name="T1" fmla="*/ 5 h 12"/>
                    <a:gd name="T2" fmla="*/ 6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4" name="Freeform 122"/>
                <p:cNvSpPr>
                  <a:spLocks/>
                </p:cNvSpPr>
                <p:nvPr/>
              </p:nvSpPr>
              <p:spPr bwMode="auto">
                <a:xfrm>
                  <a:off x="5811838" y="1146175"/>
                  <a:ext cx="107950" cy="30162"/>
                </a:xfrm>
                <a:custGeom>
                  <a:avLst/>
                  <a:gdLst>
                    <a:gd name="T0" fmla="*/ 0 w 29"/>
                    <a:gd name="T1" fmla="*/ 5 h 8"/>
                    <a:gd name="T2" fmla="*/ 0 w 29"/>
                    <a:gd name="T3" fmla="*/ 5 h 8"/>
                    <a:gd name="T4" fmla="*/ 4 w 29"/>
                    <a:gd name="T5" fmla="*/ 1 h 8"/>
                    <a:gd name="T6" fmla="*/ 26 w 29"/>
                    <a:gd name="T7" fmla="*/ 0 h 8"/>
                    <a:gd name="T8" fmla="*/ 29 w 29"/>
                    <a:gd name="T9" fmla="*/ 4 h 8"/>
                    <a:gd name="T10" fmla="*/ 26 w 29"/>
                    <a:gd name="T11" fmla="*/ 7 h 8"/>
                    <a:gd name="T12" fmla="*/ 4 w 29"/>
                    <a:gd name="T13" fmla="*/ 8 h 8"/>
                    <a:gd name="T14" fmla="*/ 0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2" y="1"/>
                        <a:pt x="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8" y="0"/>
                        <a:pt x="29" y="2"/>
                        <a:pt x="29" y="4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5" name="Freeform 123"/>
                <p:cNvSpPr>
                  <a:spLocks/>
                </p:cNvSpPr>
                <p:nvPr/>
              </p:nvSpPr>
              <p:spPr bwMode="auto">
                <a:xfrm>
                  <a:off x="5889626" y="1135063"/>
                  <a:ext cx="46038" cy="49212"/>
                </a:xfrm>
                <a:custGeom>
                  <a:avLst/>
                  <a:gdLst>
                    <a:gd name="T0" fmla="*/ 11 w 12"/>
                    <a:gd name="T1" fmla="*/ 9 h 13"/>
                    <a:gd name="T2" fmla="*/ 3 w 12"/>
                    <a:gd name="T3" fmla="*/ 11 h 13"/>
                    <a:gd name="T4" fmla="*/ 1 w 12"/>
                    <a:gd name="T5" fmla="*/ 3 h 13"/>
                    <a:gd name="T6" fmla="*/ 9 w 12"/>
                    <a:gd name="T7" fmla="*/ 1 h 13"/>
                    <a:gd name="T8" fmla="*/ 11 w 1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1" y="9"/>
                      </a:moveTo>
                      <a:cubicBezTo>
                        <a:pt x="9" y="12"/>
                        <a:pt x="6" y="13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6" name="Freeform 124"/>
                <p:cNvSpPr>
                  <a:spLocks/>
                </p:cNvSpPr>
                <p:nvPr/>
              </p:nvSpPr>
              <p:spPr bwMode="auto">
                <a:xfrm>
                  <a:off x="5781676" y="1162050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2 w 25"/>
                    <a:gd name="T3" fmla="*/ 2 h 22"/>
                    <a:gd name="T4" fmla="*/ 6 w 25"/>
                    <a:gd name="T5" fmla="*/ 1 h 22"/>
                    <a:gd name="T6" fmla="*/ 24 w 25"/>
                    <a:gd name="T7" fmla="*/ 15 h 22"/>
                    <a:gd name="T8" fmla="*/ 24 w 25"/>
                    <a:gd name="T9" fmla="*/ 20 h 22"/>
                    <a:gd name="T10" fmla="*/ 19 w 25"/>
                    <a:gd name="T11" fmla="*/ 20 h 22"/>
                    <a:gd name="T12" fmla="*/ 2 w 25"/>
                    <a:gd name="T13" fmla="*/ 7 h 22"/>
                    <a:gd name="T14" fmla="*/ 2 w 25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5" y="16"/>
                        <a:pt x="25" y="18"/>
                        <a:pt x="24" y="20"/>
                      </a:cubicBezTo>
                      <a:cubicBezTo>
                        <a:pt x="23" y="21"/>
                        <a:pt x="21" y="22"/>
                        <a:pt x="19" y="2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" name="Freeform 125"/>
                <p:cNvSpPr>
                  <a:spLocks/>
                </p:cNvSpPr>
                <p:nvPr/>
              </p:nvSpPr>
              <p:spPr bwMode="auto">
                <a:xfrm>
                  <a:off x="5842001" y="1206500"/>
                  <a:ext cx="47625" cy="46037"/>
                </a:xfrm>
                <a:custGeom>
                  <a:avLst/>
                  <a:gdLst>
                    <a:gd name="T0" fmla="*/ 8 w 13"/>
                    <a:gd name="T1" fmla="*/ 11 h 12"/>
                    <a:gd name="T2" fmla="*/ 1 w 13"/>
                    <a:gd name="T3" fmla="*/ 8 h 12"/>
                    <a:gd name="T4" fmla="*/ 5 w 13"/>
                    <a:gd name="T5" fmla="*/ 1 h 12"/>
                    <a:gd name="T6" fmla="*/ 12 w 13"/>
                    <a:gd name="T7" fmla="*/ 4 h 12"/>
                    <a:gd name="T8" fmla="*/ 8 w 13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1"/>
                      </a:moveTo>
                      <a:cubicBezTo>
                        <a:pt x="5" y="12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1"/>
                        <a:pt x="12" y="4"/>
                      </a:cubicBezTo>
                      <a:cubicBezTo>
                        <a:pt x="13" y="7"/>
                        <a:pt x="11" y="10"/>
                        <a:pt x="8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" name="Freeform 126"/>
                <p:cNvSpPr>
                  <a:spLocks/>
                </p:cNvSpPr>
                <p:nvPr/>
              </p:nvSpPr>
              <p:spPr bwMode="auto">
                <a:xfrm>
                  <a:off x="5724526" y="11874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6 w 18"/>
                    <a:gd name="T3" fmla="*/ 1 h 27"/>
                    <a:gd name="T4" fmla="*/ 18 w 18"/>
                    <a:gd name="T5" fmla="*/ 6 h 27"/>
                    <a:gd name="T6" fmla="*/ 7 w 18"/>
                    <a:gd name="T7" fmla="*/ 25 h 27"/>
                    <a:gd name="T8" fmla="*/ 2 w 18"/>
                    <a:gd name="T9" fmla="*/ 26 h 27"/>
                    <a:gd name="T10" fmla="*/ 1 w 18"/>
                    <a:gd name="T11" fmla="*/ 22 h 27"/>
                    <a:gd name="T12" fmla="*/ 11 w 18"/>
                    <a:gd name="T13" fmla="*/ 2 h 27"/>
                    <a:gd name="T14" fmla="*/ 16 w 18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4"/>
                        <a:pt x="18" y="6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7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1" y="2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5" y="0"/>
                        <a:pt x="16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" name="Freeform 127"/>
                <p:cNvSpPr>
                  <a:spLocks/>
                </p:cNvSpPr>
                <p:nvPr/>
              </p:nvSpPr>
              <p:spPr bwMode="auto">
                <a:xfrm>
                  <a:off x="5713413" y="1255713"/>
                  <a:ext cx="49213" cy="49212"/>
                </a:xfrm>
                <a:custGeom>
                  <a:avLst/>
                  <a:gdLst>
                    <a:gd name="T0" fmla="*/ 2 w 13"/>
                    <a:gd name="T1" fmla="*/ 9 h 13"/>
                    <a:gd name="T2" fmla="*/ 4 w 13"/>
                    <a:gd name="T3" fmla="*/ 1 h 13"/>
                    <a:gd name="T4" fmla="*/ 11 w 13"/>
                    <a:gd name="T5" fmla="*/ 4 h 13"/>
                    <a:gd name="T6" fmla="*/ 9 w 13"/>
                    <a:gd name="T7" fmla="*/ 11 h 13"/>
                    <a:gd name="T8" fmla="*/ 2 w 13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2" y="9"/>
                      </a:moveTo>
                      <a:cubicBezTo>
                        <a:pt x="0" y="6"/>
                        <a:pt x="1" y="3"/>
                        <a:pt x="4" y="1"/>
                      </a:cubicBezTo>
                      <a:cubicBezTo>
                        <a:pt x="7" y="0"/>
                        <a:pt x="10" y="1"/>
                        <a:pt x="11" y="4"/>
                      </a:cubicBezTo>
                      <a:cubicBezTo>
                        <a:pt x="13" y="7"/>
                        <a:pt x="12" y="10"/>
                        <a:pt x="9" y="11"/>
                      </a:cubicBezTo>
                      <a:cubicBezTo>
                        <a:pt x="6" y="13"/>
                        <a:pt x="3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" name="Freeform 128"/>
                <p:cNvSpPr>
                  <a:spLocks/>
                </p:cNvSpPr>
                <p:nvPr/>
              </p:nvSpPr>
              <p:spPr bwMode="auto">
                <a:xfrm>
                  <a:off x="5657851" y="1157288"/>
                  <a:ext cx="107950" cy="30162"/>
                </a:xfrm>
                <a:custGeom>
                  <a:avLst/>
                  <a:gdLst>
                    <a:gd name="T0" fmla="*/ 29 w 29"/>
                    <a:gd name="T1" fmla="*/ 5 h 8"/>
                    <a:gd name="T2" fmla="*/ 29 w 29"/>
                    <a:gd name="T3" fmla="*/ 5 h 8"/>
                    <a:gd name="T4" fmla="*/ 25 w 29"/>
                    <a:gd name="T5" fmla="*/ 8 h 8"/>
                    <a:gd name="T6" fmla="*/ 3 w 29"/>
                    <a:gd name="T7" fmla="*/ 7 h 8"/>
                    <a:gd name="T8" fmla="*/ 0 w 29"/>
                    <a:gd name="T9" fmla="*/ 3 h 8"/>
                    <a:gd name="T10" fmla="*/ 4 w 29"/>
                    <a:gd name="T11" fmla="*/ 0 h 8"/>
                    <a:gd name="T12" fmla="*/ 25 w 29"/>
                    <a:gd name="T13" fmla="*/ 1 h 8"/>
                    <a:gd name="T14" fmla="*/ 29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29" y="5"/>
                      </a:move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7"/>
                        <a:pt x="27" y="8"/>
                        <a:pt x="25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7" y="1"/>
                        <a:pt x="29" y="3"/>
                        <a:pt x="29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1" name="Freeform 129"/>
                <p:cNvSpPr>
                  <a:spLocks/>
                </p:cNvSpPr>
                <p:nvPr/>
              </p:nvSpPr>
              <p:spPr bwMode="auto">
                <a:xfrm>
                  <a:off x="5641976" y="1146175"/>
                  <a:ext cx="46038" cy="49212"/>
                </a:xfrm>
                <a:custGeom>
                  <a:avLst/>
                  <a:gdLst>
                    <a:gd name="T0" fmla="*/ 2 w 12"/>
                    <a:gd name="T1" fmla="*/ 3 h 13"/>
                    <a:gd name="T2" fmla="*/ 10 w 12"/>
                    <a:gd name="T3" fmla="*/ 2 h 13"/>
                    <a:gd name="T4" fmla="*/ 11 w 12"/>
                    <a:gd name="T5" fmla="*/ 10 h 13"/>
                    <a:gd name="T6" fmla="*/ 3 w 12"/>
                    <a:gd name="T7" fmla="*/ 11 h 13"/>
                    <a:gd name="T8" fmla="*/ 2 w 12"/>
                    <a:gd name="T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2" y="3"/>
                      </a:moveTo>
                      <a:cubicBezTo>
                        <a:pt x="4" y="1"/>
                        <a:pt x="7" y="0"/>
                        <a:pt x="10" y="2"/>
                      </a:cubicBezTo>
                      <a:cubicBezTo>
                        <a:pt x="12" y="4"/>
                        <a:pt x="12" y="8"/>
                        <a:pt x="11" y="10"/>
                      </a:cubicBezTo>
                      <a:cubicBezTo>
                        <a:pt x="9" y="12"/>
                        <a:pt x="5" y="13"/>
                        <a:pt x="3" y="11"/>
                      </a:cubicBezTo>
                      <a:cubicBezTo>
                        <a:pt x="0" y="9"/>
                        <a:pt x="0" y="6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" name="Freeform 130"/>
                <p:cNvSpPr>
                  <a:spLocks/>
                </p:cNvSpPr>
                <p:nvPr/>
              </p:nvSpPr>
              <p:spPr bwMode="auto">
                <a:xfrm>
                  <a:off x="5716588" y="1101725"/>
                  <a:ext cx="95250" cy="82550"/>
                </a:xfrm>
                <a:custGeom>
                  <a:avLst/>
                  <a:gdLst>
                    <a:gd name="T0" fmla="*/ 23 w 25"/>
                    <a:gd name="T1" fmla="*/ 21 h 22"/>
                    <a:gd name="T2" fmla="*/ 23 w 25"/>
                    <a:gd name="T3" fmla="*/ 21 h 22"/>
                    <a:gd name="T4" fmla="*/ 19 w 25"/>
                    <a:gd name="T5" fmla="*/ 21 h 22"/>
                    <a:gd name="T6" fmla="*/ 2 w 25"/>
                    <a:gd name="T7" fmla="*/ 7 h 22"/>
                    <a:gd name="T8" fmla="*/ 1 w 25"/>
                    <a:gd name="T9" fmla="*/ 2 h 22"/>
                    <a:gd name="T10" fmla="*/ 6 w 25"/>
                    <a:gd name="T11" fmla="*/ 2 h 22"/>
                    <a:gd name="T12" fmla="*/ 23 w 25"/>
                    <a:gd name="T13" fmla="*/ 16 h 22"/>
                    <a:gd name="T14" fmla="*/ 23 w 25"/>
                    <a:gd name="T1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2"/>
                        <a:pt x="20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6" y="2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7"/>
                        <a:pt x="25" y="19"/>
                        <a:pt x="23" y="2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" name="Freeform 131"/>
                <p:cNvSpPr>
                  <a:spLocks/>
                </p:cNvSpPr>
                <p:nvPr/>
              </p:nvSpPr>
              <p:spPr bwMode="auto">
                <a:xfrm>
                  <a:off x="5705476" y="1093788"/>
                  <a:ext cx="46038" cy="46037"/>
                </a:xfrm>
                <a:custGeom>
                  <a:avLst/>
                  <a:gdLst>
                    <a:gd name="T0" fmla="*/ 4 w 12"/>
                    <a:gd name="T1" fmla="*/ 1 h 12"/>
                    <a:gd name="T2" fmla="*/ 11 w 12"/>
                    <a:gd name="T3" fmla="*/ 5 h 12"/>
                    <a:gd name="T4" fmla="*/ 7 w 12"/>
                    <a:gd name="T5" fmla="*/ 11 h 12"/>
                    <a:gd name="T6" fmla="*/ 0 w 12"/>
                    <a:gd name="T7" fmla="*/ 8 h 12"/>
                    <a:gd name="T8" fmla="*/ 4 w 12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"/>
                      </a:move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7"/>
                        <a:pt x="10" y="11"/>
                        <a:pt x="7" y="11"/>
                      </a:cubicBezTo>
                      <a:cubicBezTo>
                        <a:pt x="4" y="12"/>
                        <a:pt x="1" y="11"/>
                        <a:pt x="0" y="8"/>
                      </a:cubicBezTo>
                      <a:cubicBezTo>
                        <a:pt x="0" y="5"/>
                        <a:pt x="1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" name="Freeform 132"/>
                <p:cNvSpPr>
                  <a:spLocks/>
                </p:cNvSpPr>
                <p:nvPr/>
              </p:nvSpPr>
              <p:spPr bwMode="auto">
                <a:xfrm>
                  <a:off x="5735638" y="1109663"/>
                  <a:ext cx="109538" cy="107950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8 h 29"/>
                    <a:gd name="T4" fmla="*/ 1 w 29"/>
                    <a:gd name="T5" fmla="*/ 17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20"/>
                        <a:pt x="24" y="27"/>
                        <a:pt x="16" y="28"/>
                      </a:cubicBezTo>
                      <a:cubicBezTo>
                        <a:pt x="9" y="29"/>
                        <a:pt x="2" y="24"/>
                        <a:pt x="1" y="17"/>
                      </a:cubicBezTo>
                      <a:cubicBezTo>
                        <a:pt x="0" y="9"/>
                        <a:pt x="5" y="3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84" name="组合 483"/>
              <p:cNvGrpSpPr/>
              <p:nvPr/>
            </p:nvGrpSpPr>
            <p:grpSpPr>
              <a:xfrm>
                <a:off x="247276" y="2747167"/>
                <a:ext cx="469900" cy="461962"/>
                <a:chOff x="4360863" y="1000125"/>
                <a:chExt cx="469900" cy="461962"/>
              </a:xfrm>
            </p:grpSpPr>
            <p:sp>
              <p:nvSpPr>
                <p:cNvPr id="524" name="Freeform 133"/>
                <p:cNvSpPr>
                  <a:spLocks/>
                </p:cNvSpPr>
                <p:nvPr/>
              </p:nvSpPr>
              <p:spPr bwMode="auto">
                <a:xfrm>
                  <a:off x="4360863" y="1000125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2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4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8 h 123"/>
                    <a:gd name="T22" fmla="*/ 50 w 125"/>
                    <a:gd name="T23" fmla="*/ 120 h 123"/>
                    <a:gd name="T24" fmla="*/ 69 w 125"/>
                    <a:gd name="T25" fmla="*/ 107 h 123"/>
                    <a:gd name="T26" fmla="*/ 92 w 125"/>
                    <a:gd name="T27" fmla="*/ 113 h 123"/>
                    <a:gd name="T28" fmla="*/ 115 w 125"/>
                    <a:gd name="T29" fmla="*/ 83 h 123"/>
                    <a:gd name="T30" fmla="*/ 110 w 125"/>
                    <a:gd name="T31" fmla="*/ 72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0"/>
                        <a:pt x="107" y="21"/>
                        <a:pt x="93" y="23"/>
                      </a:cubicBezTo>
                      <a:cubicBezTo>
                        <a:pt x="90" y="23"/>
                        <a:pt x="87" y="24"/>
                        <a:pt x="84" y="26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8"/>
                        <a:pt x="30" y="33"/>
                      </a:cubicBezTo>
                      <a:cubicBezTo>
                        <a:pt x="30" y="33"/>
                        <a:pt x="30" y="33"/>
                        <a:pt x="30" y="34"/>
                      </a:cubicBezTo>
                      <a:cubicBezTo>
                        <a:pt x="28" y="34"/>
                        <a:pt x="26" y="34"/>
                        <a:pt x="24" y="34"/>
                      </a:cubicBezTo>
                      <a:cubicBezTo>
                        <a:pt x="9" y="36"/>
                        <a:pt x="0" y="50"/>
                        <a:pt x="2" y="65"/>
                      </a:cubicBezTo>
                      <a:cubicBezTo>
                        <a:pt x="4" y="75"/>
                        <a:pt x="11" y="83"/>
                        <a:pt x="21" y="86"/>
                      </a:cubicBezTo>
                      <a:cubicBezTo>
                        <a:pt x="19" y="90"/>
                        <a:pt x="19" y="94"/>
                        <a:pt x="20" y="98"/>
                      </a:cubicBezTo>
                      <a:cubicBezTo>
                        <a:pt x="22" y="113"/>
                        <a:pt x="36" y="123"/>
                        <a:pt x="50" y="120"/>
                      </a:cubicBezTo>
                      <a:cubicBezTo>
                        <a:pt x="59" y="119"/>
                        <a:pt x="65" y="114"/>
                        <a:pt x="69" y="107"/>
                      </a:cubicBezTo>
                      <a:cubicBezTo>
                        <a:pt x="75" y="112"/>
                        <a:pt x="83" y="115"/>
                        <a:pt x="92" y="113"/>
                      </a:cubicBezTo>
                      <a:cubicBezTo>
                        <a:pt x="107" y="111"/>
                        <a:pt x="117" y="97"/>
                        <a:pt x="115" y="83"/>
                      </a:cubicBezTo>
                      <a:cubicBezTo>
                        <a:pt x="114" y="79"/>
                        <a:pt x="112" y="76"/>
                        <a:pt x="110" y="72"/>
                      </a:cubicBezTo>
                      <a:cubicBezTo>
                        <a:pt x="120" y="67"/>
                        <a:pt x="125" y="56"/>
                        <a:pt x="123" y="45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Freeform 134"/>
                <p:cNvSpPr>
                  <a:spLocks noEditPoints="1"/>
                </p:cNvSpPr>
                <p:nvPr/>
              </p:nvSpPr>
              <p:spPr bwMode="auto">
                <a:xfrm>
                  <a:off x="4402138" y="1049338"/>
                  <a:ext cx="379413" cy="357187"/>
                </a:xfrm>
                <a:custGeom>
                  <a:avLst/>
                  <a:gdLst>
                    <a:gd name="T0" fmla="*/ 49 w 101"/>
                    <a:gd name="T1" fmla="*/ 37 h 95"/>
                    <a:gd name="T2" fmla="*/ 49 w 101"/>
                    <a:gd name="T3" fmla="*/ 37 h 95"/>
                    <a:gd name="T4" fmla="*/ 45 w 101"/>
                    <a:gd name="T5" fmla="*/ 15 h 95"/>
                    <a:gd name="T6" fmla="*/ 48 w 101"/>
                    <a:gd name="T7" fmla="*/ 11 h 95"/>
                    <a:gd name="T8" fmla="*/ 49 w 101"/>
                    <a:gd name="T9" fmla="*/ 11 h 95"/>
                    <a:gd name="T10" fmla="*/ 52 w 101"/>
                    <a:gd name="T11" fmla="*/ 14 h 95"/>
                    <a:gd name="T12" fmla="*/ 56 w 101"/>
                    <a:gd name="T13" fmla="*/ 36 h 95"/>
                    <a:gd name="T14" fmla="*/ 55 w 101"/>
                    <a:gd name="T15" fmla="*/ 37 h 95"/>
                    <a:gd name="T16" fmla="*/ 62 w 101"/>
                    <a:gd name="T17" fmla="*/ 41 h 95"/>
                    <a:gd name="T18" fmla="*/ 80 w 101"/>
                    <a:gd name="T19" fmla="*/ 34 h 95"/>
                    <a:gd name="T20" fmla="*/ 82 w 101"/>
                    <a:gd name="T21" fmla="*/ 34 h 95"/>
                    <a:gd name="T22" fmla="*/ 85 w 101"/>
                    <a:gd name="T23" fmla="*/ 36 h 95"/>
                    <a:gd name="T24" fmla="*/ 83 w 101"/>
                    <a:gd name="T25" fmla="*/ 41 h 95"/>
                    <a:gd name="T26" fmla="*/ 65 w 101"/>
                    <a:gd name="T27" fmla="*/ 48 h 95"/>
                    <a:gd name="T28" fmla="*/ 65 w 101"/>
                    <a:gd name="T29" fmla="*/ 48 h 95"/>
                    <a:gd name="T30" fmla="*/ 64 w 101"/>
                    <a:gd name="T31" fmla="*/ 57 h 95"/>
                    <a:gd name="T32" fmla="*/ 74 w 101"/>
                    <a:gd name="T33" fmla="*/ 65 h 95"/>
                    <a:gd name="T34" fmla="*/ 74 w 101"/>
                    <a:gd name="T35" fmla="*/ 69 h 95"/>
                    <a:gd name="T36" fmla="*/ 71 w 101"/>
                    <a:gd name="T37" fmla="*/ 71 h 95"/>
                    <a:gd name="T38" fmla="*/ 69 w 101"/>
                    <a:gd name="T39" fmla="*/ 70 h 95"/>
                    <a:gd name="T40" fmla="*/ 59 w 101"/>
                    <a:gd name="T41" fmla="*/ 62 h 95"/>
                    <a:gd name="T42" fmla="*/ 54 w 101"/>
                    <a:gd name="T43" fmla="*/ 63 h 95"/>
                    <a:gd name="T44" fmla="*/ 52 w 101"/>
                    <a:gd name="T45" fmla="*/ 63 h 95"/>
                    <a:gd name="T46" fmla="*/ 52 w 101"/>
                    <a:gd name="T47" fmla="*/ 63 h 95"/>
                    <a:gd name="T48" fmla="*/ 42 w 101"/>
                    <a:gd name="T49" fmla="*/ 82 h 95"/>
                    <a:gd name="T50" fmla="*/ 39 w 101"/>
                    <a:gd name="T51" fmla="*/ 83 h 95"/>
                    <a:gd name="T52" fmla="*/ 37 w 101"/>
                    <a:gd name="T53" fmla="*/ 83 h 95"/>
                    <a:gd name="T54" fmla="*/ 35 w 101"/>
                    <a:gd name="T55" fmla="*/ 78 h 95"/>
                    <a:gd name="T56" fmla="*/ 45 w 101"/>
                    <a:gd name="T57" fmla="*/ 61 h 95"/>
                    <a:gd name="T58" fmla="*/ 40 w 101"/>
                    <a:gd name="T59" fmla="*/ 57 h 95"/>
                    <a:gd name="T60" fmla="*/ 20 w 101"/>
                    <a:gd name="T61" fmla="*/ 55 h 95"/>
                    <a:gd name="T62" fmla="*/ 17 w 101"/>
                    <a:gd name="T63" fmla="*/ 51 h 95"/>
                    <a:gd name="T64" fmla="*/ 20 w 101"/>
                    <a:gd name="T65" fmla="*/ 48 h 95"/>
                    <a:gd name="T66" fmla="*/ 20 w 101"/>
                    <a:gd name="T67" fmla="*/ 48 h 95"/>
                    <a:gd name="T68" fmla="*/ 39 w 101"/>
                    <a:gd name="T69" fmla="*/ 49 h 95"/>
                    <a:gd name="T70" fmla="*/ 49 w 101"/>
                    <a:gd name="T71" fmla="*/ 37 h 95"/>
                    <a:gd name="T72" fmla="*/ 47 w 101"/>
                    <a:gd name="T73" fmla="*/ 0 h 95"/>
                    <a:gd name="T74" fmla="*/ 43 w 101"/>
                    <a:gd name="T75" fmla="*/ 0 h 95"/>
                    <a:gd name="T76" fmla="*/ 25 w 101"/>
                    <a:gd name="T77" fmla="*/ 25 h 95"/>
                    <a:gd name="T78" fmla="*/ 25 w 101"/>
                    <a:gd name="T79" fmla="*/ 26 h 95"/>
                    <a:gd name="T80" fmla="*/ 23 w 101"/>
                    <a:gd name="T81" fmla="*/ 26 h 95"/>
                    <a:gd name="T82" fmla="*/ 20 w 101"/>
                    <a:gd name="T83" fmla="*/ 26 h 95"/>
                    <a:gd name="T84" fmla="*/ 2 w 101"/>
                    <a:gd name="T85" fmla="*/ 51 h 95"/>
                    <a:gd name="T86" fmla="*/ 17 w 101"/>
                    <a:gd name="T87" fmla="*/ 68 h 95"/>
                    <a:gd name="T88" fmla="*/ 17 w 101"/>
                    <a:gd name="T89" fmla="*/ 77 h 95"/>
                    <a:gd name="T90" fmla="*/ 38 w 101"/>
                    <a:gd name="T91" fmla="*/ 95 h 95"/>
                    <a:gd name="T92" fmla="*/ 41 w 101"/>
                    <a:gd name="T93" fmla="*/ 95 h 95"/>
                    <a:gd name="T94" fmla="*/ 56 w 101"/>
                    <a:gd name="T95" fmla="*/ 85 h 95"/>
                    <a:gd name="T96" fmla="*/ 71 w 101"/>
                    <a:gd name="T97" fmla="*/ 90 h 95"/>
                    <a:gd name="T98" fmla="*/ 75 w 101"/>
                    <a:gd name="T99" fmla="*/ 90 h 95"/>
                    <a:gd name="T100" fmla="*/ 93 w 101"/>
                    <a:gd name="T101" fmla="*/ 65 h 95"/>
                    <a:gd name="T102" fmla="*/ 89 w 101"/>
                    <a:gd name="T103" fmla="*/ 57 h 95"/>
                    <a:gd name="T104" fmla="*/ 100 w 101"/>
                    <a:gd name="T105" fmla="*/ 35 h 95"/>
                    <a:gd name="T106" fmla="*/ 79 w 101"/>
                    <a:gd name="T107" fmla="*/ 17 h 95"/>
                    <a:gd name="T108" fmla="*/ 75 w 101"/>
                    <a:gd name="T109" fmla="*/ 17 h 95"/>
                    <a:gd name="T110" fmla="*/ 68 w 101"/>
                    <a:gd name="T111" fmla="*/ 19 h 95"/>
                    <a:gd name="T112" fmla="*/ 68 w 101"/>
                    <a:gd name="T113" fmla="*/ 18 h 95"/>
                    <a:gd name="T114" fmla="*/ 47 w 101"/>
                    <a:gd name="T11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95">
                      <a:moveTo>
                        <a:pt x="49" y="37"/>
                      </a:move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3"/>
                        <a:pt x="46" y="11"/>
                        <a:pt x="48" y="11"/>
                      </a:cubicBezTo>
                      <a:cubicBezTo>
                        <a:pt x="48" y="11"/>
                        <a:pt x="48" y="11"/>
                        <a:pt x="49" y="11"/>
                      </a:cubicBezTo>
                      <a:cubicBezTo>
                        <a:pt x="50" y="11"/>
                        <a:pt x="52" y="12"/>
                        <a:pt x="52" y="14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7"/>
                        <a:pt x="55" y="37"/>
                      </a:cubicBezTo>
                      <a:cubicBezTo>
                        <a:pt x="58" y="38"/>
                        <a:pt x="61" y="39"/>
                        <a:pt x="62" y="41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2" y="34"/>
                      </a:cubicBezTo>
                      <a:cubicBezTo>
                        <a:pt x="83" y="34"/>
                        <a:pt x="84" y="35"/>
                        <a:pt x="85" y="36"/>
                      </a:cubicBezTo>
                      <a:cubicBezTo>
                        <a:pt x="86" y="38"/>
                        <a:pt x="85" y="40"/>
                        <a:pt x="83" y="41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51"/>
                        <a:pt x="65" y="54"/>
                        <a:pt x="64" y="57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6"/>
                        <a:pt x="75" y="68"/>
                        <a:pt x="74" y="69"/>
                      </a:cubicBezTo>
                      <a:cubicBezTo>
                        <a:pt x="73" y="70"/>
                        <a:pt x="72" y="71"/>
                        <a:pt x="71" y="71"/>
                      </a:cubicBezTo>
                      <a:cubicBezTo>
                        <a:pt x="71" y="71"/>
                        <a:pt x="70" y="70"/>
                        <a:pt x="69" y="70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8" y="62"/>
                        <a:pt x="56" y="63"/>
                        <a:pt x="54" y="63"/>
                      </a:cubicBezTo>
                      <a:cubicBezTo>
                        <a:pt x="54" y="63"/>
                        <a:pt x="53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1" y="83"/>
                        <a:pt x="40" y="83"/>
                        <a:pt x="39" y="83"/>
                      </a:cubicBezTo>
                      <a:cubicBezTo>
                        <a:pt x="38" y="83"/>
                        <a:pt x="37" y="83"/>
                        <a:pt x="37" y="83"/>
                      </a:cubicBezTo>
                      <a:cubicBezTo>
                        <a:pt x="35" y="82"/>
                        <a:pt x="35" y="80"/>
                        <a:pt x="35" y="78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3" y="60"/>
                        <a:pt x="42" y="59"/>
                        <a:pt x="40" y="57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8" y="55"/>
                        <a:pt x="17" y="53"/>
                        <a:pt x="17" y="51"/>
                      </a:cubicBezTo>
                      <a:cubicBezTo>
                        <a:pt x="17" y="50"/>
                        <a:pt x="18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39" y="44"/>
                        <a:pt x="43" y="39"/>
                        <a:pt x="49" y="37"/>
                      </a:cubicBezTo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5"/>
                      </a:cubicBez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39"/>
                        <a:pt x="2" y="51"/>
                      </a:cubicBezTo>
                      <a:cubicBezTo>
                        <a:pt x="4" y="59"/>
                        <a:pt x="10" y="65"/>
                        <a:pt x="17" y="68"/>
                      </a:cubicBezTo>
                      <a:cubicBezTo>
                        <a:pt x="16" y="71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5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90"/>
                        <a:pt x="75" y="90"/>
                      </a:cubicBezTo>
                      <a:cubicBezTo>
                        <a:pt x="86" y="88"/>
                        <a:pt x="95" y="77"/>
                        <a:pt x="93" y="65"/>
                      </a:cubicBezTo>
                      <a:cubicBezTo>
                        <a:pt x="92" y="62"/>
                        <a:pt x="91" y="59"/>
                        <a:pt x="89" y="57"/>
                      </a:cubicBezTo>
                      <a:cubicBezTo>
                        <a:pt x="97" y="52"/>
                        <a:pt x="101" y="44"/>
                        <a:pt x="100" y="35"/>
                      </a:cubicBezTo>
                      <a:cubicBezTo>
                        <a:pt x="98" y="24"/>
                        <a:pt x="89" y="17"/>
                        <a:pt x="79" y="17"/>
                      </a:cubicBezTo>
                      <a:cubicBezTo>
                        <a:pt x="78" y="17"/>
                        <a:pt x="76" y="17"/>
                        <a:pt x="75" y="17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9"/>
                        <a:pt x="68" y="18"/>
                        <a:pt x="68" y="18"/>
                      </a:cubicBezTo>
                      <a:cubicBezTo>
                        <a:pt x="66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Freeform 135"/>
                <p:cNvSpPr>
                  <a:spLocks/>
                </p:cNvSpPr>
                <p:nvPr/>
              </p:nvSpPr>
              <p:spPr bwMode="auto">
                <a:xfrm>
                  <a:off x="4572001" y="10906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4 w 11"/>
                    <a:gd name="T3" fmla="*/ 26 h 29"/>
                    <a:gd name="T4" fmla="*/ 0 w 11"/>
                    <a:gd name="T5" fmla="*/ 4 h 29"/>
                    <a:gd name="T6" fmla="*/ 3 w 11"/>
                    <a:gd name="T7" fmla="*/ 0 h 29"/>
                    <a:gd name="T8" fmla="*/ 7 w 11"/>
                    <a:gd name="T9" fmla="*/ 3 h 29"/>
                    <a:gd name="T10" fmla="*/ 11 w 11"/>
                    <a:gd name="T11" fmla="*/ 25 h 29"/>
                    <a:gd name="T12" fmla="*/ 8 w 11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0" y="28"/>
                        <a:pt x="8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" name="Freeform 136"/>
                <p:cNvSpPr>
                  <a:spLocks/>
                </p:cNvSpPr>
                <p:nvPr/>
              </p:nvSpPr>
              <p:spPr bwMode="auto">
                <a:xfrm>
                  <a:off x="4564063" y="1079500"/>
                  <a:ext cx="41275" cy="41275"/>
                </a:xfrm>
                <a:custGeom>
                  <a:avLst/>
                  <a:gdLst>
                    <a:gd name="T0" fmla="*/ 10 w 11"/>
                    <a:gd name="T1" fmla="*/ 5 h 11"/>
                    <a:gd name="T2" fmla="*/ 6 w 11"/>
                    <a:gd name="T3" fmla="*/ 11 h 11"/>
                    <a:gd name="T4" fmla="*/ 0 w 11"/>
                    <a:gd name="T5" fmla="*/ 6 h 11"/>
                    <a:gd name="T6" fmla="*/ 4 w 11"/>
                    <a:gd name="T7" fmla="*/ 0 h 11"/>
                    <a:gd name="T8" fmla="*/ 1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5"/>
                      </a:moveTo>
                      <a:cubicBezTo>
                        <a:pt x="11" y="7"/>
                        <a:pt x="9" y="10"/>
                        <a:pt x="6" y="11"/>
                      </a:cubicBezTo>
                      <a:cubicBezTo>
                        <a:pt x="3" y="11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4" y="0"/>
                      </a:cubicBezTo>
                      <a:cubicBezTo>
                        <a:pt x="7" y="0"/>
                        <a:pt x="10" y="2"/>
                        <a:pt x="1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" name="Freeform 137"/>
                <p:cNvSpPr>
                  <a:spLocks/>
                </p:cNvSpPr>
                <p:nvPr/>
              </p:nvSpPr>
              <p:spPr bwMode="auto">
                <a:xfrm>
                  <a:off x="4616451" y="1176338"/>
                  <a:ext cx="109538" cy="60325"/>
                </a:xfrm>
                <a:custGeom>
                  <a:avLst/>
                  <a:gdLst>
                    <a:gd name="T0" fmla="*/ 1 w 29"/>
                    <a:gd name="T1" fmla="*/ 13 h 16"/>
                    <a:gd name="T2" fmla="*/ 3 w 29"/>
                    <a:gd name="T3" fmla="*/ 9 h 16"/>
                    <a:gd name="T4" fmla="*/ 23 w 29"/>
                    <a:gd name="T5" fmla="*/ 0 h 16"/>
                    <a:gd name="T6" fmla="*/ 28 w 29"/>
                    <a:gd name="T7" fmla="*/ 2 h 16"/>
                    <a:gd name="T8" fmla="*/ 26 w 29"/>
                    <a:gd name="T9" fmla="*/ 7 h 16"/>
                    <a:gd name="T10" fmla="*/ 6 w 29"/>
                    <a:gd name="T11" fmla="*/ 15 h 16"/>
                    <a:gd name="T12" fmla="*/ 1 w 2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6">
                      <a:moveTo>
                        <a:pt x="1" y="13"/>
                      </a:moveTo>
                      <a:cubicBezTo>
                        <a:pt x="0" y="11"/>
                        <a:pt x="1" y="9"/>
                        <a:pt x="3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0"/>
                        <a:pt x="27" y="0"/>
                        <a:pt x="28" y="2"/>
                      </a:cubicBezTo>
                      <a:cubicBezTo>
                        <a:pt x="29" y="4"/>
                        <a:pt x="28" y="6"/>
                        <a:pt x="26" y="7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4" y="16"/>
                        <a:pt x="2" y="15"/>
                        <a:pt x="1" y="1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" name="Freeform 138"/>
                <p:cNvSpPr>
                  <a:spLocks/>
                </p:cNvSpPr>
                <p:nvPr/>
              </p:nvSpPr>
              <p:spPr bwMode="auto">
                <a:xfrm>
                  <a:off x="4687888" y="1165225"/>
                  <a:ext cx="44450" cy="46037"/>
                </a:xfrm>
                <a:custGeom>
                  <a:avLst/>
                  <a:gdLst>
                    <a:gd name="T0" fmla="*/ 12 w 12"/>
                    <a:gd name="T1" fmla="*/ 7 h 12"/>
                    <a:gd name="T2" fmla="*/ 5 w 12"/>
                    <a:gd name="T3" fmla="*/ 11 h 12"/>
                    <a:gd name="T4" fmla="*/ 1 w 12"/>
                    <a:gd name="T5" fmla="*/ 5 h 12"/>
                    <a:gd name="T6" fmla="*/ 7 w 12"/>
                    <a:gd name="T7" fmla="*/ 0 h 12"/>
                    <a:gd name="T8" fmla="*/ 12 w 12"/>
                    <a:gd name="T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7"/>
                      </a:move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4" y="0"/>
                        <a:pt x="7" y="0"/>
                      </a:cubicBezTo>
                      <a:cubicBezTo>
                        <a:pt x="10" y="1"/>
                        <a:pt x="12" y="4"/>
                        <a:pt x="12" y="7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" name="Freeform 139"/>
                <p:cNvSpPr>
                  <a:spLocks/>
                </p:cNvSpPr>
                <p:nvPr/>
              </p:nvSpPr>
              <p:spPr bwMode="auto">
                <a:xfrm>
                  <a:off x="4591051" y="1233488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6 w 25"/>
                    <a:gd name="T3" fmla="*/ 2 h 22"/>
                    <a:gd name="T4" fmla="*/ 24 w 25"/>
                    <a:gd name="T5" fmla="*/ 16 h 22"/>
                    <a:gd name="T6" fmla="*/ 24 w 25"/>
                    <a:gd name="T7" fmla="*/ 20 h 22"/>
                    <a:gd name="T8" fmla="*/ 19 w 25"/>
                    <a:gd name="T9" fmla="*/ 21 h 22"/>
                    <a:gd name="T10" fmla="*/ 2 w 25"/>
                    <a:gd name="T11" fmla="*/ 7 h 22"/>
                    <a:gd name="T12" fmla="*/ 2 w 25"/>
                    <a:gd name="T13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3" y="1"/>
                        <a:pt x="5" y="0"/>
                        <a:pt x="6" y="2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7"/>
                        <a:pt x="25" y="19"/>
                        <a:pt x="24" y="20"/>
                      </a:cubicBezTo>
                      <a:cubicBezTo>
                        <a:pt x="23" y="22"/>
                        <a:pt x="21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0" y="4"/>
                        <a:pt x="2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" name="Freeform 140"/>
                <p:cNvSpPr>
                  <a:spLocks/>
                </p:cNvSpPr>
                <p:nvPr/>
              </p:nvSpPr>
              <p:spPr bwMode="auto">
                <a:xfrm>
                  <a:off x="4649788" y="1277938"/>
                  <a:ext cx="49213" cy="49212"/>
                </a:xfrm>
                <a:custGeom>
                  <a:avLst/>
                  <a:gdLst>
                    <a:gd name="T0" fmla="*/ 8 w 13"/>
                    <a:gd name="T1" fmla="*/ 12 h 13"/>
                    <a:gd name="T2" fmla="*/ 1 w 13"/>
                    <a:gd name="T3" fmla="*/ 8 h 13"/>
                    <a:gd name="T4" fmla="*/ 5 w 13"/>
                    <a:gd name="T5" fmla="*/ 1 h 13"/>
                    <a:gd name="T6" fmla="*/ 12 w 13"/>
                    <a:gd name="T7" fmla="*/ 5 h 13"/>
                    <a:gd name="T8" fmla="*/ 8 w 13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8" y="12"/>
                      </a:move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" name="Freeform 141"/>
                <p:cNvSpPr>
                  <a:spLocks/>
                </p:cNvSpPr>
                <p:nvPr/>
              </p:nvSpPr>
              <p:spPr bwMode="auto">
                <a:xfrm>
                  <a:off x="4533901" y="12636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8 w 18"/>
                    <a:gd name="T3" fmla="*/ 5 h 27"/>
                    <a:gd name="T4" fmla="*/ 7 w 18"/>
                    <a:gd name="T5" fmla="*/ 25 h 27"/>
                    <a:gd name="T6" fmla="*/ 2 w 18"/>
                    <a:gd name="T7" fmla="*/ 26 h 27"/>
                    <a:gd name="T8" fmla="*/ 0 w 18"/>
                    <a:gd name="T9" fmla="*/ 21 h 27"/>
                    <a:gd name="T10" fmla="*/ 11 w 18"/>
                    <a:gd name="T11" fmla="*/ 2 h 27"/>
                    <a:gd name="T12" fmla="*/ 16 w 18"/>
                    <a:gd name="T13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8" y="2"/>
                        <a:pt x="18" y="4"/>
                        <a:pt x="18" y="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6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0" y="2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0"/>
                        <a:pt x="15" y="0"/>
                        <a:pt x="16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" name="Freeform 142"/>
                <p:cNvSpPr>
                  <a:spLocks/>
                </p:cNvSpPr>
                <p:nvPr/>
              </p:nvSpPr>
              <p:spPr bwMode="auto">
                <a:xfrm>
                  <a:off x="4522788" y="1330325"/>
                  <a:ext cx="49213" cy="46037"/>
                </a:xfrm>
                <a:custGeom>
                  <a:avLst/>
                  <a:gdLst>
                    <a:gd name="T0" fmla="*/ 1 w 13"/>
                    <a:gd name="T1" fmla="*/ 8 h 12"/>
                    <a:gd name="T2" fmla="*/ 4 w 13"/>
                    <a:gd name="T3" fmla="*/ 1 h 12"/>
                    <a:gd name="T4" fmla="*/ 11 w 13"/>
                    <a:gd name="T5" fmla="*/ 3 h 12"/>
                    <a:gd name="T6" fmla="*/ 9 w 13"/>
                    <a:gd name="T7" fmla="*/ 11 h 12"/>
                    <a:gd name="T8" fmla="*/ 1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" y="8"/>
                      </a:moveTo>
                      <a:cubicBezTo>
                        <a:pt x="0" y="6"/>
                        <a:pt x="1" y="2"/>
                        <a:pt x="4" y="1"/>
                      </a:cubicBezTo>
                      <a:cubicBezTo>
                        <a:pt x="7" y="0"/>
                        <a:pt x="10" y="1"/>
                        <a:pt x="11" y="3"/>
                      </a:cubicBezTo>
                      <a:cubicBezTo>
                        <a:pt x="13" y="6"/>
                        <a:pt x="12" y="9"/>
                        <a:pt x="9" y="11"/>
                      </a:cubicBezTo>
                      <a:cubicBezTo>
                        <a:pt x="6" y="12"/>
                        <a:pt x="3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" name="Freeform 143"/>
                <p:cNvSpPr>
                  <a:spLocks/>
                </p:cNvSpPr>
                <p:nvPr/>
              </p:nvSpPr>
              <p:spPr bwMode="auto">
                <a:xfrm>
                  <a:off x="4465638" y="1228725"/>
                  <a:ext cx="109538" cy="34925"/>
                </a:xfrm>
                <a:custGeom>
                  <a:avLst/>
                  <a:gdLst>
                    <a:gd name="T0" fmla="*/ 29 w 29"/>
                    <a:gd name="T1" fmla="*/ 6 h 9"/>
                    <a:gd name="T2" fmla="*/ 25 w 29"/>
                    <a:gd name="T3" fmla="*/ 9 h 9"/>
                    <a:gd name="T4" fmla="*/ 3 w 29"/>
                    <a:gd name="T5" fmla="*/ 7 h 9"/>
                    <a:gd name="T6" fmla="*/ 0 w 29"/>
                    <a:gd name="T7" fmla="*/ 3 h 9"/>
                    <a:gd name="T8" fmla="*/ 3 w 29"/>
                    <a:gd name="T9" fmla="*/ 0 h 9"/>
                    <a:gd name="T10" fmla="*/ 25 w 29"/>
                    <a:gd name="T11" fmla="*/ 2 h 9"/>
                    <a:gd name="T12" fmla="*/ 29 w 29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6"/>
                      </a:moveTo>
                      <a:cubicBezTo>
                        <a:pt x="29" y="7"/>
                        <a:pt x="27" y="9"/>
                        <a:pt x="25" y="9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2"/>
                        <a:pt x="29" y="4"/>
                        <a:pt x="29" y="6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Freeform 144"/>
                <p:cNvSpPr>
                  <a:spLocks/>
                </p:cNvSpPr>
                <p:nvPr/>
              </p:nvSpPr>
              <p:spPr bwMode="auto">
                <a:xfrm>
                  <a:off x="4451351" y="1222375"/>
                  <a:ext cx="44450" cy="44450"/>
                </a:xfrm>
                <a:custGeom>
                  <a:avLst/>
                  <a:gdLst>
                    <a:gd name="T0" fmla="*/ 2 w 12"/>
                    <a:gd name="T1" fmla="*/ 3 h 12"/>
                    <a:gd name="T2" fmla="*/ 10 w 12"/>
                    <a:gd name="T3" fmla="*/ 2 h 12"/>
                    <a:gd name="T4" fmla="*/ 11 w 12"/>
                    <a:gd name="T5" fmla="*/ 9 h 12"/>
                    <a:gd name="T6" fmla="*/ 3 w 12"/>
                    <a:gd name="T7" fmla="*/ 10 h 12"/>
                    <a:gd name="T8" fmla="*/ 2 w 1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3"/>
                      </a:moveTo>
                      <a:cubicBezTo>
                        <a:pt x="4" y="0"/>
                        <a:pt x="7" y="0"/>
                        <a:pt x="10" y="2"/>
                      </a:cubicBezTo>
                      <a:cubicBezTo>
                        <a:pt x="12" y="4"/>
                        <a:pt x="12" y="7"/>
                        <a:pt x="11" y="9"/>
                      </a:cubicBezTo>
                      <a:cubicBezTo>
                        <a:pt x="9" y="12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Freeform 145"/>
                <p:cNvSpPr>
                  <a:spLocks/>
                </p:cNvSpPr>
                <p:nvPr/>
              </p:nvSpPr>
              <p:spPr bwMode="auto">
                <a:xfrm>
                  <a:off x="4545013" y="1184275"/>
                  <a:ext cx="109538" cy="109537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7 h 29"/>
                    <a:gd name="T4" fmla="*/ 1 w 29"/>
                    <a:gd name="T5" fmla="*/ 16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19"/>
                        <a:pt x="24" y="26"/>
                        <a:pt x="16" y="27"/>
                      </a:cubicBezTo>
                      <a:cubicBezTo>
                        <a:pt x="9" y="29"/>
                        <a:pt x="2" y="24"/>
                        <a:pt x="1" y="16"/>
                      </a:cubicBezTo>
                      <a:cubicBezTo>
                        <a:pt x="0" y="9"/>
                        <a:pt x="5" y="2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Freeform 146"/>
                <p:cNvSpPr>
                  <a:spLocks/>
                </p:cNvSpPr>
                <p:nvPr/>
              </p:nvSpPr>
              <p:spPr bwMode="auto">
                <a:xfrm>
                  <a:off x="4556126" y="1200150"/>
                  <a:ext cx="82550" cy="74612"/>
                </a:xfrm>
                <a:custGeom>
                  <a:avLst/>
                  <a:gdLst>
                    <a:gd name="T0" fmla="*/ 11 w 22"/>
                    <a:gd name="T1" fmla="*/ 0 h 20"/>
                    <a:gd name="T2" fmla="*/ 9 w 22"/>
                    <a:gd name="T3" fmla="*/ 0 h 20"/>
                    <a:gd name="T4" fmla="*/ 1 w 22"/>
                    <a:gd name="T5" fmla="*/ 12 h 20"/>
                    <a:gd name="T6" fmla="*/ 11 w 22"/>
                    <a:gd name="T7" fmla="*/ 20 h 20"/>
                    <a:gd name="T8" fmla="*/ 13 w 22"/>
                    <a:gd name="T9" fmla="*/ 20 h 20"/>
                    <a:gd name="T10" fmla="*/ 21 w 22"/>
                    <a:gd name="T11" fmla="*/ 8 h 20"/>
                    <a:gd name="T12" fmla="*/ 11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4" y="1"/>
                        <a:pt x="0" y="6"/>
                        <a:pt x="1" y="12"/>
                      </a:cubicBezTo>
                      <a:cubicBezTo>
                        <a:pt x="2" y="17"/>
                        <a:pt x="6" y="20"/>
                        <a:pt x="11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8" y="19"/>
                        <a:pt x="22" y="14"/>
                        <a:pt x="21" y="8"/>
                      </a:cubicBezTo>
                      <a:cubicBezTo>
                        <a:pt x="21" y="3"/>
                        <a:pt x="16" y="0"/>
                        <a:pt x="11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85" name="组合 484"/>
              <p:cNvGrpSpPr/>
              <p:nvPr/>
            </p:nvGrpSpPr>
            <p:grpSpPr>
              <a:xfrm>
                <a:off x="407216" y="0"/>
                <a:ext cx="1627188" cy="2773363"/>
                <a:chOff x="2824163" y="1651000"/>
                <a:chExt cx="1627188" cy="2773363"/>
              </a:xfrm>
            </p:grpSpPr>
            <p:sp>
              <p:nvSpPr>
                <p:cNvPr id="486" name="Freeform 163"/>
                <p:cNvSpPr>
                  <a:spLocks/>
                </p:cNvSpPr>
                <p:nvPr/>
              </p:nvSpPr>
              <p:spPr bwMode="auto">
                <a:xfrm>
                  <a:off x="3587751" y="1687513"/>
                  <a:ext cx="77788" cy="673100"/>
                </a:xfrm>
                <a:custGeom>
                  <a:avLst/>
                  <a:gdLst>
                    <a:gd name="T0" fmla="*/ 16 w 21"/>
                    <a:gd name="T1" fmla="*/ 171 h 179"/>
                    <a:gd name="T2" fmla="*/ 21 w 21"/>
                    <a:gd name="T3" fmla="*/ 9 h 179"/>
                    <a:gd name="T4" fmla="*/ 13 w 21"/>
                    <a:gd name="T5" fmla="*/ 0 h 179"/>
                    <a:gd name="T6" fmla="*/ 5 w 21"/>
                    <a:gd name="T7" fmla="*/ 8 h 179"/>
                    <a:gd name="T8" fmla="*/ 0 w 21"/>
                    <a:gd name="T9" fmla="*/ 171 h 179"/>
                    <a:gd name="T10" fmla="*/ 8 w 21"/>
                    <a:gd name="T11" fmla="*/ 179 h 179"/>
                    <a:gd name="T12" fmla="*/ 16 w 21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79">
                      <a:moveTo>
                        <a:pt x="16" y="171"/>
                      </a:move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4"/>
                        <a:pt x="17" y="0"/>
                        <a:pt x="13" y="0"/>
                      </a:cubicBezTo>
                      <a:cubicBezTo>
                        <a:pt x="8" y="0"/>
                        <a:pt x="5" y="4"/>
                        <a:pt x="5" y="8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5"/>
                        <a:pt x="4" y="179"/>
                        <a:pt x="8" y="179"/>
                      </a:cubicBezTo>
                      <a:cubicBezTo>
                        <a:pt x="13" y="179"/>
                        <a:pt x="16" y="176"/>
                        <a:pt x="16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Freeform 164"/>
                <p:cNvSpPr>
                  <a:spLocks/>
                </p:cNvSpPr>
                <p:nvPr/>
              </p:nvSpPr>
              <p:spPr bwMode="auto">
                <a:xfrm>
                  <a:off x="3552826" y="4138613"/>
                  <a:ext cx="90488" cy="282575"/>
                </a:xfrm>
                <a:custGeom>
                  <a:avLst/>
                  <a:gdLst>
                    <a:gd name="T0" fmla="*/ 20 w 24"/>
                    <a:gd name="T1" fmla="*/ 0 h 75"/>
                    <a:gd name="T2" fmla="*/ 2 w 24"/>
                    <a:gd name="T3" fmla="*/ 70 h 75"/>
                    <a:gd name="T4" fmla="*/ 11 w 24"/>
                    <a:gd name="T5" fmla="*/ 71 h 75"/>
                    <a:gd name="T6" fmla="*/ 24 w 24"/>
                    <a:gd name="T7" fmla="*/ 10 h 75"/>
                    <a:gd name="T8" fmla="*/ 20 w 24"/>
                    <a:gd name="T9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5">
                      <a:moveTo>
                        <a:pt x="20" y="0"/>
                      </a:moveTo>
                      <a:cubicBezTo>
                        <a:pt x="20" y="0"/>
                        <a:pt x="0" y="28"/>
                        <a:pt x="2" y="70"/>
                      </a:cubicBezTo>
                      <a:cubicBezTo>
                        <a:pt x="3" y="75"/>
                        <a:pt x="10" y="75"/>
                        <a:pt x="11" y="71"/>
                      </a:cubicBezTo>
                      <a:cubicBezTo>
                        <a:pt x="16" y="50"/>
                        <a:pt x="19" y="12"/>
                        <a:pt x="24" y="1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Freeform 165"/>
                <p:cNvSpPr>
                  <a:spLocks/>
                </p:cNvSpPr>
                <p:nvPr/>
              </p:nvSpPr>
              <p:spPr bwMode="auto">
                <a:xfrm>
                  <a:off x="3640138" y="4138613"/>
                  <a:ext cx="93663" cy="285750"/>
                </a:xfrm>
                <a:custGeom>
                  <a:avLst/>
                  <a:gdLst>
                    <a:gd name="T0" fmla="*/ 3 w 25"/>
                    <a:gd name="T1" fmla="*/ 0 h 76"/>
                    <a:gd name="T2" fmla="*/ 24 w 25"/>
                    <a:gd name="T3" fmla="*/ 70 h 76"/>
                    <a:gd name="T4" fmla="*/ 16 w 25"/>
                    <a:gd name="T5" fmla="*/ 71 h 76"/>
                    <a:gd name="T6" fmla="*/ 0 w 25"/>
                    <a:gd name="T7" fmla="*/ 11 h 76"/>
                    <a:gd name="T8" fmla="*/ 3 w 25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6">
                      <a:moveTo>
                        <a:pt x="3" y="0"/>
                      </a:moveTo>
                      <a:cubicBezTo>
                        <a:pt x="3" y="0"/>
                        <a:pt x="25" y="28"/>
                        <a:pt x="24" y="70"/>
                      </a:cubicBezTo>
                      <a:cubicBezTo>
                        <a:pt x="24" y="75"/>
                        <a:pt x="17" y="76"/>
                        <a:pt x="16" y="71"/>
                      </a:cubicBezTo>
                      <a:cubicBezTo>
                        <a:pt x="10" y="50"/>
                        <a:pt x="6" y="12"/>
                        <a:pt x="0" y="1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Freeform 166"/>
                <p:cNvSpPr>
                  <a:spLocks/>
                </p:cNvSpPr>
                <p:nvPr/>
              </p:nvSpPr>
              <p:spPr bwMode="auto">
                <a:xfrm>
                  <a:off x="3590926" y="4108450"/>
                  <a:ext cx="101600" cy="290512"/>
                </a:xfrm>
                <a:custGeom>
                  <a:avLst/>
                  <a:gdLst>
                    <a:gd name="T0" fmla="*/ 7 w 27"/>
                    <a:gd name="T1" fmla="*/ 16 h 77"/>
                    <a:gd name="T2" fmla="*/ 18 w 27"/>
                    <a:gd name="T3" fmla="*/ 10 h 77"/>
                    <a:gd name="T4" fmla="*/ 19 w 27"/>
                    <a:gd name="T5" fmla="*/ 73 h 77"/>
                    <a:gd name="T6" fmla="*/ 7 w 27"/>
                    <a:gd name="T7" fmla="*/ 1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7">
                      <a:moveTo>
                        <a:pt x="7" y="16"/>
                      </a:moveTo>
                      <a:cubicBezTo>
                        <a:pt x="7" y="16"/>
                        <a:pt x="8" y="0"/>
                        <a:pt x="18" y="10"/>
                      </a:cubicBezTo>
                      <a:cubicBezTo>
                        <a:pt x="27" y="19"/>
                        <a:pt x="24" y="69"/>
                        <a:pt x="19" y="73"/>
                      </a:cubicBezTo>
                      <a:cubicBezTo>
                        <a:pt x="15" y="77"/>
                        <a:pt x="0" y="67"/>
                        <a:pt x="7" y="16"/>
                      </a:cubicBez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167"/>
                <p:cNvSpPr>
                  <a:spLocks/>
                </p:cNvSpPr>
                <p:nvPr/>
              </p:nvSpPr>
              <p:spPr bwMode="auto">
                <a:xfrm>
                  <a:off x="3302001" y="2060575"/>
                  <a:ext cx="660400" cy="209550"/>
                </a:xfrm>
                <a:custGeom>
                  <a:avLst/>
                  <a:gdLst>
                    <a:gd name="T0" fmla="*/ 148 w 176"/>
                    <a:gd name="T1" fmla="*/ 56 h 56"/>
                    <a:gd name="T2" fmla="*/ 28 w 176"/>
                    <a:gd name="T3" fmla="*/ 56 h 56"/>
                    <a:gd name="T4" fmla="*/ 0 w 176"/>
                    <a:gd name="T5" fmla="*/ 28 h 56"/>
                    <a:gd name="T6" fmla="*/ 28 w 176"/>
                    <a:gd name="T7" fmla="*/ 0 h 56"/>
                    <a:gd name="T8" fmla="*/ 148 w 176"/>
                    <a:gd name="T9" fmla="*/ 0 h 56"/>
                    <a:gd name="T10" fmla="*/ 176 w 176"/>
                    <a:gd name="T11" fmla="*/ 28 h 56"/>
                    <a:gd name="T12" fmla="*/ 148 w 176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6" h="56">
                      <a:moveTo>
                        <a:pt x="148" y="56"/>
                      </a:move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12" y="56"/>
                        <a:pt x="0" y="43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63" y="0"/>
                        <a:pt x="176" y="13"/>
                        <a:pt x="176" y="28"/>
                      </a:cubicBezTo>
                      <a:cubicBezTo>
                        <a:pt x="176" y="43"/>
                        <a:pt x="163" y="56"/>
                        <a:pt x="148" y="56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Freeform 168"/>
                <p:cNvSpPr>
                  <a:spLocks/>
                </p:cNvSpPr>
                <p:nvPr/>
              </p:nvSpPr>
              <p:spPr bwMode="auto">
                <a:xfrm>
                  <a:off x="3598863" y="3549650"/>
                  <a:ext cx="74613" cy="671512"/>
                </a:xfrm>
                <a:custGeom>
                  <a:avLst/>
                  <a:gdLst>
                    <a:gd name="T0" fmla="*/ 20 w 20"/>
                    <a:gd name="T1" fmla="*/ 171 h 179"/>
                    <a:gd name="T2" fmla="*/ 16 w 20"/>
                    <a:gd name="T3" fmla="*/ 8 h 179"/>
                    <a:gd name="T4" fmla="*/ 7 w 20"/>
                    <a:gd name="T5" fmla="*/ 0 h 179"/>
                    <a:gd name="T6" fmla="*/ 0 w 20"/>
                    <a:gd name="T7" fmla="*/ 9 h 179"/>
                    <a:gd name="T8" fmla="*/ 4 w 20"/>
                    <a:gd name="T9" fmla="*/ 171 h 179"/>
                    <a:gd name="T10" fmla="*/ 13 w 20"/>
                    <a:gd name="T11" fmla="*/ 179 h 179"/>
                    <a:gd name="T12" fmla="*/ 20 w 20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79">
                      <a:moveTo>
                        <a:pt x="20" y="171"/>
                      </a:move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4"/>
                        <a:pt x="12" y="0"/>
                        <a:pt x="7" y="0"/>
                      </a:cubicBezTo>
                      <a:cubicBezTo>
                        <a:pt x="3" y="0"/>
                        <a:pt x="0" y="4"/>
                        <a:pt x="0" y="9"/>
                      </a:cubicBezTo>
                      <a:cubicBezTo>
                        <a:pt x="4" y="171"/>
                        <a:pt x="4" y="171"/>
                        <a:pt x="4" y="171"/>
                      </a:cubicBezTo>
                      <a:cubicBezTo>
                        <a:pt x="4" y="176"/>
                        <a:pt x="8" y="179"/>
                        <a:pt x="13" y="179"/>
                      </a:cubicBezTo>
                      <a:cubicBezTo>
                        <a:pt x="17" y="179"/>
                        <a:pt x="20" y="175"/>
                        <a:pt x="20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Freeform 169"/>
                <p:cNvSpPr>
                  <a:spLocks/>
                </p:cNvSpPr>
                <p:nvPr/>
              </p:nvSpPr>
              <p:spPr bwMode="auto">
                <a:xfrm>
                  <a:off x="3582988" y="383063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2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170"/>
                <p:cNvSpPr>
                  <a:spLocks/>
                </p:cNvSpPr>
                <p:nvPr/>
              </p:nvSpPr>
              <p:spPr bwMode="auto">
                <a:xfrm>
                  <a:off x="3590926" y="411638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Freeform 171"/>
                <p:cNvSpPr>
                  <a:spLocks/>
                </p:cNvSpPr>
                <p:nvPr/>
              </p:nvSpPr>
              <p:spPr bwMode="auto">
                <a:xfrm>
                  <a:off x="3444876" y="3451225"/>
                  <a:ext cx="390525" cy="282575"/>
                </a:xfrm>
                <a:custGeom>
                  <a:avLst/>
                  <a:gdLst>
                    <a:gd name="T0" fmla="*/ 76 w 104"/>
                    <a:gd name="T1" fmla="*/ 75 h 75"/>
                    <a:gd name="T2" fmla="*/ 28 w 104"/>
                    <a:gd name="T3" fmla="*/ 75 h 75"/>
                    <a:gd name="T4" fmla="*/ 0 w 104"/>
                    <a:gd name="T5" fmla="*/ 47 h 75"/>
                    <a:gd name="T6" fmla="*/ 0 w 104"/>
                    <a:gd name="T7" fmla="*/ 28 h 75"/>
                    <a:gd name="T8" fmla="*/ 28 w 104"/>
                    <a:gd name="T9" fmla="*/ 0 h 75"/>
                    <a:gd name="T10" fmla="*/ 76 w 104"/>
                    <a:gd name="T11" fmla="*/ 0 h 75"/>
                    <a:gd name="T12" fmla="*/ 104 w 104"/>
                    <a:gd name="T13" fmla="*/ 28 h 75"/>
                    <a:gd name="T14" fmla="*/ 104 w 104"/>
                    <a:gd name="T15" fmla="*/ 47 h 75"/>
                    <a:gd name="T16" fmla="*/ 76 w 104"/>
                    <a:gd name="T17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75">
                      <a:moveTo>
                        <a:pt x="76" y="75"/>
                      </a:move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12" y="75"/>
                        <a:pt x="0" y="62"/>
                        <a:pt x="0" y="4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91" y="0"/>
                        <a:pt x="104" y="13"/>
                        <a:pt x="104" y="28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62"/>
                        <a:pt x="91" y="75"/>
                        <a:pt x="76" y="75"/>
                      </a:cubicBezTo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Oval 172"/>
                <p:cNvSpPr>
                  <a:spLocks noChangeArrowheads="1"/>
                </p:cNvSpPr>
                <p:nvPr/>
              </p:nvSpPr>
              <p:spPr bwMode="auto">
                <a:xfrm>
                  <a:off x="2824163" y="2120900"/>
                  <a:ext cx="1627188" cy="148748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Oval 173"/>
                <p:cNvSpPr>
                  <a:spLocks noChangeArrowheads="1"/>
                </p:cNvSpPr>
                <p:nvPr/>
              </p:nvSpPr>
              <p:spPr bwMode="auto">
                <a:xfrm>
                  <a:off x="3001963" y="2120900"/>
                  <a:ext cx="1306513" cy="14763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Oval 174"/>
                <p:cNvSpPr>
                  <a:spLocks noChangeArrowheads="1"/>
                </p:cNvSpPr>
                <p:nvPr/>
              </p:nvSpPr>
              <p:spPr bwMode="auto">
                <a:xfrm>
                  <a:off x="3257551" y="2120900"/>
                  <a:ext cx="822325" cy="150653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Freeform 175"/>
                <p:cNvSpPr>
                  <a:spLocks/>
                </p:cNvSpPr>
                <p:nvPr/>
              </p:nvSpPr>
              <p:spPr bwMode="auto">
                <a:xfrm>
                  <a:off x="4060826" y="2266950"/>
                  <a:ext cx="79375" cy="30162"/>
                </a:xfrm>
                <a:custGeom>
                  <a:avLst/>
                  <a:gdLst>
                    <a:gd name="T0" fmla="*/ 16 w 21"/>
                    <a:gd name="T1" fmla="*/ 0 h 8"/>
                    <a:gd name="T2" fmla="*/ 0 w 21"/>
                    <a:gd name="T3" fmla="*/ 4 h 8"/>
                    <a:gd name="T4" fmla="*/ 4 w 21"/>
                    <a:gd name="T5" fmla="*/ 8 h 8"/>
                    <a:gd name="T6" fmla="*/ 21 w 21"/>
                    <a:gd name="T7" fmla="*/ 3 h 8"/>
                    <a:gd name="T8" fmla="*/ 16 w 2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8">
                      <a:moveTo>
                        <a:pt x="16" y="0"/>
                      </a:moveTo>
                      <a:cubicBezTo>
                        <a:pt x="11" y="2"/>
                        <a:pt x="5" y="3"/>
                        <a:pt x="0" y="4"/>
                      </a:cubicBezTo>
                      <a:cubicBezTo>
                        <a:pt x="1" y="5"/>
                        <a:pt x="3" y="6"/>
                        <a:pt x="4" y="8"/>
                      </a:cubicBezTo>
                      <a:cubicBezTo>
                        <a:pt x="10" y="6"/>
                        <a:pt x="15" y="5"/>
                        <a:pt x="21" y="3"/>
                      </a:cubicBezTo>
                      <a:cubicBezTo>
                        <a:pt x="19" y="2"/>
                        <a:pt x="18" y="1"/>
                        <a:pt x="1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Freeform 176"/>
                <p:cNvSpPr>
                  <a:spLocks/>
                </p:cNvSpPr>
                <p:nvPr/>
              </p:nvSpPr>
              <p:spPr bwMode="auto">
                <a:xfrm>
                  <a:off x="3937001" y="2282825"/>
                  <a:ext cx="138113" cy="41275"/>
                </a:xfrm>
                <a:custGeom>
                  <a:avLst/>
                  <a:gdLst>
                    <a:gd name="T0" fmla="*/ 33 w 37"/>
                    <a:gd name="T1" fmla="*/ 0 h 11"/>
                    <a:gd name="T2" fmla="*/ 0 w 37"/>
                    <a:gd name="T3" fmla="*/ 7 h 11"/>
                    <a:gd name="T4" fmla="*/ 2 w 37"/>
                    <a:gd name="T5" fmla="*/ 11 h 11"/>
                    <a:gd name="T6" fmla="*/ 37 w 37"/>
                    <a:gd name="T7" fmla="*/ 4 h 11"/>
                    <a:gd name="T8" fmla="*/ 33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3" y="0"/>
                      </a:moveTo>
                      <a:cubicBezTo>
                        <a:pt x="22" y="3"/>
                        <a:pt x="11" y="5"/>
                        <a:pt x="0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14" y="9"/>
                        <a:pt x="26" y="6"/>
                        <a:pt x="37" y="4"/>
                      </a:cubicBezTo>
                      <a:cubicBezTo>
                        <a:pt x="36" y="2"/>
                        <a:pt x="34" y="1"/>
                        <a:pt x="33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Freeform 177"/>
                <p:cNvSpPr>
                  <a:spLocks/>
                </p:cNvSpPr>
                <p:nvPr/>
              </p:nvSpPr>
              <p:spPr bwMode="auto">
                <a:xfrm>
                  <a:off x="3098801" y="2297113"/>
                  <a:ext cx="120650" cy="30162"/>
                </a:xfrm>
                <a:custGeom>
                  <a:avLst/>
                  <a:gdLst>
                    <a:gd name="T0" fmla="*/ 5 w 32"/>
                    <a:gd name="T1" fmla="*/ 0 h 8"/>
                    <a:gd name="T2" fmla="*/ 0 w 32"/>
                    <a:gd name="T3" fmla="*/ 3 h 8"/>
                    <a:gd name="T4" fmla="*/ 28 w 32"/>
                    <a:gd name="T5" fmla="*/ 8 h 8"/>
                    <a:gd name="T6" fmla="*/ 32 w 32"/>
                    <a:gd name="T7" fmla="*/ 4 h 8"/>
                    <a:gd name="T8" fmla="*/ 5 w 3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8">
                      <a:moveTo>
                        <a:pt x="5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9" y="5"/>
                        <a:pt x="18" y="6"/>
                        <a:pt x="28" y="8"/>
                      </a:cubicBezTo>
                      <a:cubicBezTo>
                        <a:pt x="30" y="6"/>
                        <a:pt x="31" y="5"/>
                        <a:pt x="32" y="4"/>
                      </a:cubicBezTo>
                      <a:cubicBezTo>
                        <a:pt x="23" y="2"/>
                        <a:pt x="13" y="1"/>
                        <a:pt x="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Freeform 178"/>
                <p:cNvSpPr>
                  <a:spLocks/>
                </p:cNvSpPr>
                <p:nvPr/>
              </p:nvSpPr>
              <p:spPr bwMode="auto">
                <a:xfrm>
                  <a:off x="3203576" y="2311400"/>
                  <a:ext cx="180975" cy="30162"/>
                </a:xfrm>
                <a:custGeom>
                  <a:avLst/>
                  <a:gdLst>
                    <a:gd name="T0" fmla="*/ 4 w 48"/>
                    <a:gd name="T1" fmla="*/ 0 h 8"/>
                    <a:gd name="T2" fmla="*/ 0 w 48"/>
                    <a:gd name="T3" fmla="*/ 4 h 8"/>
                    <a:gd name="T4" fmla="*/ 46 w 48"/>
                    <a:gd name="T5" fmla="*/ 8 h 8"/>
                    <a:gd name="T6" fmla="*/ 48 w 48"/>
                    <a:gd name="T7" fmla="*/ 4 h 8"/>
                    <a:gd name="T8" fmla="*/ 4 w 4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">
                      <a:moveTo>
                        <a:pt x="4" y="0"/>
                      </a:move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5" y="5"/>
                        <a:pt x="30" y="7"/>
                        <a:pt x="46" y="8"/>
                      </a:cubicBezTo>
                      <a:cubicBezTo>
                        <a:pt x="47" y="7"/>
                        <a:pt x="47" y="5"/>
                        <a:pt x="48" y="4"/>
                      </a:cubicBezTo>
                      <a:cubicBezTo>
                        <a:pt x="33" y="3"/>
                        <a:pt x="18" y="1"/>
                        <a:pt x="4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Freeform 179"/>
                <p:cNvSpPr>
                  <a:spLocks/>
                </p:cNvSpPr>
                <p:nvPr/>
              </p:nvSpPr>
              <p:spPr bwMode="auto">
                <a:xfrm>
                  <a:off x="3376613" y="2308225"/>
                  <a:ext cx="568325" cy="41275"/>
                </a:xfrm>
                <a:custGeom>
                  <a:avLst/>
                  <a:gdLst>
                    <a:gd name="T0" fmla="*/ 149 w 151"/>
                    <a:gd name="T1" fmla="*/ 0 h 11"/>
                    <a:gd name="T2" fmla="*/ 54 w 151"/>
                    <a:gd name="T3" fmla="*/ 7 h 11"/>
                    <a:gd name="T4" fmla="*/ 54 w 151"/>
                    <a:gd name="T5" fmla="*/ 7 h 11"/>
                    <a:gd name="T6" fmla="*/ 2 w 151"/>
                    <a:gd name="T7" fmla="*/ 5 h 11"/>
                    <a:gd name="T8" fmla="*/ 0 w 151"/>
                    <a:gd name="T9" fmla="*/ 9 h 11"/>
                    <a:gd name="T10" fmla="*/ 54 w 151"/>
                    <a:gd name="T11" fmla="*/ 11 h 11"/>
                    <a:gd name="T12" fmla="*/ 151 w 151"/>
                    <a:gd name="T13" fmla="*/ 4 h 11"/>
                    <a:gd name="T14" fmla="*/ 149 w 15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1" h="11">
                      <a:moveTo>
                        <a:pt x="149" y="0"/>
                      </a:moveTo>
                      <a:cubicBezTo>
                        <a:pt x="117" y="5"/>
                        <a:pt x="85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36" y="7"/>
                        <a:pt x="19" y="6"/>
                        <a:pt x="2" y="5"/>
                      </a:cubicBezTo>
                      <a:cubicBezTo>
                        <a:pt x="1" y="6"/>
                        <a:pt x="1" y="8"/>
                        <a:pt x="0" y="9"/>
                      </a:cubicBezTo>
                      <a:cubicBezTo>
                        <a:pt x="17" y="10"/>
                        <a:pt x="36" y="11"/>
                        <a:pt x="54" y="11"/>
                      </a:cubicBezTo>
                      <a:cubicBezTo>
                        <a:pt x="86" y="11"/>
                        <a:pt x="119" y="9"/>
                        <a:pt x="151" y="4"/>
                      </a:cubicBezTo>
                      <a:cubicBezTo>
                        <a:pt x="151" y="2"/>
                        <a:pt x="150" y="1"/>
                        <a:pt x="14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Freeform 180"/>
                <p:cNvSpPr>
                  <a:spLocks/>
                </p:cNvSpPr>
                <p:nvPr/>
              </p:nvSpPr>
              <p:spPr bwMode="auto">
                <a:xfrm>
                  <a:off x="4229101" y="2473325"/>
                  <a:ext cx="109538" cy="52387"/>
                </a:xfrm>
                <a:custGeom>
                  <a:avLst/>
                  <a:gdLst>
                    <a:gd name="T0" fmla="*/ 26 w 29"/>
                    <a:gd name="T1" fmla="*/ 0 h 14"/>
                    <a:gd name="T2" fmla="*/ 0 w 29"/>
                    <a:gd name="T3" fmla="*/ 10 h 14"/>
                    <a:gd name="T4" fmla="*/ 2 w 29"/>
                    <a:gd name="T5" fmla="*/ 14 h 14"/>
                    <a:gd name="T6" fmla="*/ 29 w 29"/>
                    <a:gd name="T7" fmla="*/ 3 h 14"/>
                    <a:gd name="T8" fmla="*/ 26 w 29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6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1" y="11"/>
                        <a:pt x="1" y="12"/>
                        <a:pt x="2" y="14"/>
                      </a:cubicBezTo>
                      <a:cubicBezTo>
                        <a:pt x="11" y="11"/>
                        <a:pt x="20" y="7"/>
                        <a:pt x="29" y="3"/>
                      </a:cubicBezTo>
                      <a:cubicBezTo>
                        <a:pt x="28" y="2"/>
                        <a:pt x="27" y="1"/>
                        <a:pt x="2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Freeform 181"/>
                <p:cNvSpPr>
                  <a:spLocks/>
                </p:cNvSpPr>
                <p:nvPr/>
              </p:nvSpPr>
              <p:spPr bwMode="auto">
                <a:xfrm>
                  <a:off x="4041776" y="2511425"/>
                  <a:ext cx="195263" cy="63500"/>
                </a:xfrm>
                <a:custGeom>
                  <a:avLst/>
                  <a:gdLst>
                    <a:gd name="T0" fmla="*/ 50 w 52"/>
                    <a:gd name="T1" fmla="*/ 0 h 17"/>
                    <a:gd name="T2" fmla="*/ 0 w 52"/>
                    <a:gd name="T3" fmla="*/ 13 h 17"/>
                    <a:gd name="T4" fmla="*/ 1 w 52"/>
                    <a:gd name="T5" fmla="*/ 17 h 17"/>
                    <a:gd name="T6" fmla="*/ 52 w 52"/>
                    <a:gd name="T7" fmla="*/ 4 h 17"/>
                    <a:gd name="T8" fmla="*/ 50 w 52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7">
                      <a:moveTo>
                        <a:pt x="50" y="0"/>
                      </a:moveTo>
                      <a:cubicBezTo>
                        <a:pt x="33" y="5"/>
                        <a:pt x="17" y="10"/>
                        <a:pt x="0" y="13"/>
                      </a:cubicBezTo>
                      <a:cubicBezTo>
                        <a:pt x="0" y="14"/>
                        <a:pt x="0" y="16"/>
                        <a:pt x="1" y="17"/>
                      </a:cubicBezTo>
                      <a:cubicBezTo>
                        <a:pt x="18" y="14"/>
                        <a:pt x="35" y="9"/>
                        <a:pt x="52" y="4"/>
                      </a:cubicBezTo>
                      <a:cubicBezTo>
                        <a:pt x="51" y="2"/>
                        <a:pt x="51" y="1"/>
                        <a:pt x="5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Freeform 182"/>
                <p:cNvSpPr>
                  <a:spLocks/>
                </p:cNvSpPr>
                <p:nvPr/>
              </p:nvSpPr>
              <p:spPr bwMode="auto">
                <a:xfrm>
                  <a:off x="2908301" y="2522538"/>
                  <a:ext cx="153988" cy="44450"/>
                </a:xfrm>
                <a:custGeom>
                  <a:avLst/>
                  <a:gdLst>
                    <a:gd name="T0" fmla="*/ 3 w 41"/>
                    <a:gd name="T1" fmla="*/ 0 h 12"/>
                    <a:gd name="T2" fmla="*/ 0 w 41"/>
                    <a:gd name="T3" fmla="*/ 4 h 12"/>
                    <a:gd name="T4" fmla="*/ 39 w 41"/>
                    <a:gd name="T5" fmla="*/ 12 h 12"/>
                    <a:gd name="T6" fmla="*/ 41 w 41"/>
                    <a:gd name="T7" fmla="*/ 8 h 12"/>
                    <a:gd name="T8" fmla="*/ 29 w 41"/>
                    <a:gd name="T9" fmla="*/ 6 h 12"/>
                    <a:gd name="T10" fmla="*/ 3 w 4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12">
                      <a:moveTo>
                        <a:pt x="3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1" y="7"/>
                        <a:pt x="25" y="9"/>
                        <a:pt x="39" y="12"/>
                      </a:cubicBezTo>
                      <a:cubicBezTo>
                        <a:pt x="40" y="11"/>
                        <a:pt x="41" y="9"/>
                        <a:pt x="41" y="8"/>
                      </a:cubicBezTo>
                      <a:cubicBezTo>
                        <a:pt x="37" y="7"/>
                        <a:pt x="33" y="6"/>
                        <a:pt x="29" y="6"/>
                      </a:cubicBezTo>
                      <a:cubicBezTo>
                        <a:pt x="19" y="4"/>
                        <a:pt x="10" y="2"/>
                        <a:pt x="3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Freeform 183"/>
                <p:cNvSpPr>
                  <a:spLocks/>
                </p:cNvSpPr>
                <p:nvPr/>
              </p:nvSpPr>
              <p:spPr bwMode="auto">
                <a:xfrm>
                  <a:off x="3054351" y="2552700"/>
                  <a:ext cx="231775" cy="49212"/>
                </a:xfrm>
                <a:custGeom>
                  <a:avLst/>
                  <a:gdLst>
                    <a:gd name="T0" fmla="*/ 2 w 62"/>
                    <a:gd name="T1" fmla="*/ 0 h 13"/>
                    <a:gd name="T2" fmla="*/ 0 w 62"/>
                    <a:gd name="T3" fmla="*/ 4 h 13"/>
                    <a:gd name="T4" fmla="*/ 61 w 62"/>
                    <a:gd name="T5" fmla="*/ 13 h 13"/>
                    <a:gd name="T6" fmla="*/ 62 w 62"/>
                    <a:gd name="T7" fmla="*/ 8 h 13"/>
                    <a:gd name="T8" fmla="*/ 2 w 6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2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8" y="7"/>
                        <a:pt x="39" y="10"/>
                        <a:pt x="61" y="13"/>
                      </a:cubicBezTo>
                      <a:cubicBezTo>
                        <a:pt x="61" y="11"/>
                        <a:pt x="62" y="10"/>
                        <a:pt x="62" y="8"/>
                      </a:cubicBezTo>
                      <a:cubicBezTo>
                        <a:pt x="40" y="6"/>
                        <a:pt x="20" y="3"/>
                        <a:pt x="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Freeform 184"/>
                <p:cNvSpPr>
                  <a:spLocks/>
                </p:cNvSpPr>
                <p:nvPr/>
              </p:nvSpPr>
              <p:spPr bwMode="auto">
                <a:xfrm>
                  <a:off x="3282951" y="2560638"/>
                  <a:ext cx="762000" cy="55562"/>
                </a:xfrm>
                <a:custGeom>
                  <a:avLst/>
                  <a:gdLst>
                    <a:gd name="T0" fmla="*/ 202 w 203"/>
                    <a:gd name="T1" fmla="*/ 0 h 15"/>
                    <a:gd name="T2" fmla="*/ 85 w 203"/>
                    <a:gd name="T3" fmla="*/ 11 h 15"/>
                    <a:gd name="T4" fmla="*/ 85 w 203"/>
                    <a:gd name="T5" fmla="*/ 11 h 15"/>
                    <a:gd name="T6" fmla="*/ 1 w 203"/>
                    <a:gd name="T7" fmla="*/ 6 h 15"/>
                    <a:gd name="T8" fmla="*/ 0 w 203"/>
                    <a:gd name="T9" fmla="*/ 11 h 15"/>
                    <a:gd name="T10" fmla="*/ 85 w 203"/>
                    <a:gd name="T11" fmla="*/ 15 h 15"/>
                    <a:gd name="T12" fmla="*/ 203 w 203"/>
                    <a:gd name="T13" fmla="*/ 4 h 15"/>
                    <a:gd name="T14" fmla="*/ 202 w 203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15">
                      <a:moveTo>
                        <a:pt x="202" y="0"/>
                      </a:moveTo>
                      <a:cubicBezTo>
                        <a:pt x="163" y="8"/>
                        <a:pt x="123" y="11"/>
                        <a:pt x="85" y="11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56" y="11"/>
                        <a:pt x="27" y="9"/>
                        <a:pt x="1" y="6"/>
                      </a:cubicBezTo>
                      <a:cubicBezTo>
                        <a:pt x="1" y="8"/>
                        <a:pt x="0" y="9"/>
                        <a:pt x="0" y="11"/>
                      </a:cubicBezTo>
                      <a:cubicBezTo>
                        <a:pt x="26" y="14"/>
                        <a:pt x="55" y="15"/>
                        <a:pt x="85" y="15"/>
                      </a:cubicBezTo>
                      <a:cubicBezTo>
                        <a:pt x="123" y="15"/>
                        <a:pt x="163" y="12"/>
                        <a:pt x="203" y="4"/>
                      </a:cubicBezTo>
                      <a:cubicBezTo>
                        <a:pt x="202" y="3"/>
                        <a:pt x="202" y="1"/>
                        <a:pt x="202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8" name="Freeform 185"/>
                <p:cNvSpPr>
                  <a:spLocks/>
                </p:cNvSpPr>
                <p:nvPr/>
              </p:nvSpPr>
              <p:spPr bwMode="auto">
                <a:xfrm>
                  <a:off x="4305301" y="2728913"/>
                  <a:ext cx="134938" cy="82550"/>
                </a:xfrm>
                <a:custGeom>
                  <a:avLst/>
                  <a:gdLst>
                    <a:gd name="T0" fmla="*/ 35 w 36"/>
                    <a:gd name="T1" fmla="*/ 0 h 22"/>
                    <a:gd name="T2" fmla="*/ 0 w 36"/>
                    <a:gd name="T3" fmla="*/ 16 h 22"/>
                    <a:gd name="T4" fmla="*/ 0 w 36"/>
                    <a:gd name="T5" fmla="*/ 22 h 22"/>
                    <a:gd name="T6" fmla="*/ 36 w 36"/>
                    <a:gd name="T7" fmla="*/ 5 h 22"/>
                    <a:gd name="T8" fmla="*/ 35 w 36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0"/>
                      </a:moveTo>
                      <a:cubicBezTo>
                        <a:pt x="24" y="6"/>
                        <a:pt x="12" y="11"/>
                        <a:pt x="0" y="16"/>
                      </a:cubicBezTo>
                      <a:cubicBezTo>
                        <a:pt x="0" y="18"/>
                        <a:pt x="0" y="20"/>
                        <a:pt x="0" y="22"/>
                      </a:cubicBezTo>
                      <a:cubicBezTo>
                        <a:pt x="12" y="17"/>
                        <a:pt x="24" y="12"/>
                        <a:pt x="36" y="5"/>
                      </a:cubicBezTo>
                      <a:cubicBezTo>
                        <a:pt x="36" y="4"/>
                        <a:pt x="36" y="2"/>
                        <a:pt x="3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Freeform 186"/>
                <p:cNvSpPr>
                  <a:spLocks/>
                </p:cNvSpPr>
                <p:nvPr/>
              </p:nvSpPr>
              <p:spPr bwMode="auto">
                <a:xfrm>
                  <a:off x="4079876" y="2789238"/>
                  <a:ext cx="225425" cy="93662"/>
                </a:xfrm>
                <a:custGeom>
                  <a:avLst/>
                  <a:gdLst>
                    <a:gd name="T0" fmla="*/ 60 w 60"/>
                    <a:gd name="T1" fmla="*/ 0 h 25"/>
                    <a:gd name="T2" fmla="*/ 0 w 60"/>
                    <a:gd name="T3" fmla="*/ 20 h 25"/>
                    <a:gd name="T4" fmla="*/ 0 w 60"/>
                    <a:gd name="T5" fmla="*/ 23 h 25"/>
                    <a:gd name="T6" fmla="*/ 0 w 60"/>
                    <a:gd name="T7" fmla="*/ 25 h 25"/>
                    <a:gd name="T8" fmla="*/ 60 w 60"/>
                    <a:gd name="T9" fmla="*/ 6 h 25"/>
                    <a:gd name="T10" fmla="*/ 60 w 60"/>
                    <a:gd name="T1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5">
                      <a:moveTo>
                        <a:pt x="60" y="0"/>
                      </a:moveTo>
                      <a:cubicBezTo>
                        <a:pt x="40" y="8"/>
                        <a:pt x="20" y="15"/>
                        <a:pt x="0" y="20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20" y="21"/>
                        <a:pt x="40" y="14"/>
                        <a:pt x="60" y="6"/>
                      </a:cubicBezTo>
                      <a:cubicBezTo>
                        <a:pt x="60" y="4"/>
                        <a:pt x="60" y="2"/>
                        <a:pt x="6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Freeform 187"/>
                <p:cNvSpPr>
                  <a:spLocks/>
                </p:cNvSpPr>
                <p:nvPr/>
              </p:nvSpPr>
              <p:spPr bwMode="auto">
                <a:xfrm>
                  <a:off x="2828926" y="2781300"/>
                  <a:ext cx="173038" cy="71437"/>
                </a:xfrm>
                <a:custGeom>
                  <a:avLst/>
                  <a:gdLst>
                    <a:gd name="T0" fmla="*/ 1 w 46"/>
                    <a:gd name="T1" fmla="*/ 0 h 19"/>
                    <a:gd name="T2" fmla="*/ 0 w 46"/>
                    <a:gd name="T3" fmla="*/ 6 h 19"/>
                    <a:gd name="T4" fmla="*/ 46 w 46"/>
                    <a:gd name="T5" fmla="*/ 19 h 19"/>
                    <a:gd name="T6" fmla="*/ 46 w 46"/>
                    <a:gd name="T7" fmla="*/ 13 h 19"/>
                    <a:gd name="T8" fmla="*/ 41 w 46"/>
                    <a:gd name="T9" fmla="*/ 12 h 19"/>
                    <a:gd name="T10" fmla="*/ 1 w 4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9">
                      <a:moveTo>
                        <a:pt x="1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3" y="10"/>
                        <a:pt x="28" y="14"/>
                        <a:pt x="46" y="19"/>
                      </a:cubicBezTo>
                      <a:cubicBezTo>
                        <a:pt x="46" y="17"/>
                        <a:pt x="46" y="15"/>
                        <a:pt x="46" y="13"/>
                      </a:cubicBezTo>
                      <a:cubicBezTo>
                        <a:pt x="45" y="13"/>
                        <a:pt x="43" y="12"/>
                        <a:pt x="41" y="12"/>
                      </a:cubicBezTo>
                      <a:cubicBezTo>
                        <a:pt x="25" y="8"/>
                        <a:pt x="12" y="4"/>
                        <a:pt x="1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Freeform 188"/>
                <p:cNvSpPr>
                  <a:spLocks/>
                </p:cNvSpPr>
                <p:nvPr/>
              </p:nvSpPr>
              <p:spPr bwMode="auto">
                <a:xfrm>
                  <a:off x="3001963" y="2830513"/>
                  <a:ext cx="255588" cy="71437"/>
                </a:xfrm>
                <a:custGeom>
                  <a:avLst/>
                  <a:gdLst>
                    <a:gd name="T0" fmla="*/ 0 w 68"/>
                    <a:gd name="T1" fmla="*/ 0 h 19"/>
                    <a:gd name="T2" fmla="*/ 0 w 68"/>
                    <a:gd name="T3" fmla="*/ 6 h 19"/>
                    <a:gd name="T4" fmla="*/ 68 w 68"/>
                    <a:gd name="T5" fmla="*/ 19 h 19"/>
                    <a:gd name="T6" fmla="*/ 68 w 68"/>
                    <a:gd name="T7" fmla="*/ 13 h 19"/>
                    <a:gd name="T8" fmla="*/ 0 w 68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19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20" y="11"/>
                        <a:pt x="43" y="15"/>
                        <a:pt x="68" y="19"/>
                      </a:cubicBezTo>
                      <a:cubicBezTo>
                        <a:pt x="68" y="17"/>
                        <a:pt x="68" y="15"/>
                        <a:pt x="68" y="13"/>
                      </a:cubicBezTo>
                      <a:cubicBezTo>
                        <a:pt x="43" y="10"/>
                        <a:pt x="20" y="5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189"/>
                <p:cNvSpPr>
                  <a:spLocks/>
                </p:cNvSpPr>
                <p:nvPr/>
              </p:nvSpPr>
              <p:spPr bwMode="auto">
                <a:xfrm>
                  <a:off x="3257551" y="2865438"/>
                  <a:ext cx="822325" cy="66675"/>
                </a:xfrm>
                <a:custGeom>
                  <a:avLst/>
                  <a:gdLst>
                    <a:gd name="T0" fmla="*/ 219 w 219"/>
                    <a:gd name="T1" fmla="*/ 0 h 18"/>
                    <a:gd name="T2" fmla="*/ 102 w 219"/>
                    <a:gd name="T3" fmla="*/ 13 h 18"/>
                    <a:gd name="T4" fmla="*/ 102 w 219"/>
                    <a:gd name="T5" fmla="*/ 13 h 18"/>
                    <a:gd name="T6" fmla="*/ 0 w 219"/>
                    <a:gd name="T7" fmla="*/ 4 h 18"/>
                    <a:gd name="T8" fmla="*/ 0 w 219"/>
                    <a:gd name="T9" fmla="*/ 10 h 18"/>
                    <a:gd name="T10" fmla="*/ 102 w 219"/>
                    <a:gd name="T11" fmla="*/ 18 h 18"/>
                    <a:gd name="T12" fmla="*/ 219 w 219"/>
                    <a:gd name="T13" fmla="*/ 5 h 18"/>
                    <a:gd name="T14" fmla="*/ 219 w 219"/>
                    <a:gd name="T15" fmla="*/ 3 h 18"/>
                    <a:gd name="T16" fmla="*/ 219 w 219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8">
                      <a:moveTo>
                        <a:pt x="219" y="0"/>
                      </a:moveTo>
                      <a:cubicBezTo>
                        <a:pt x="179" y="9"/>
                        <a:pt x="140" y="13"/>
                        <a:pt x="102" y="13"/>
                      </a:cubicBezTo>
                      <a:cubicBezTo>
                        <a:pt x="102" y="13"/>
                        <a:pt x="102" y="13"/>
                        <a:pt x="102" y="13"/>
                      </a:cubicBezTo>
                      <a:cubicBezTo>
                        <a:pt x="65" y="13"/>
                        <a:pt x="31" y="9"/>
                        <a:pt x="0" y="4"/>
                      </a:cubicBezTo>
                      <a:cubicBezTo>
                        <a:pt x="0" y="6"/>
                        <a:pt x="0" y="8"/>
                        <a:pt x="0" y="10"/>
                      </a:cubicBezTo>
                      <a:cubicBezTo>
                        <a:pt x="31" y="15"/>
                        <a:pt x="65" y="18"/>
                        <a:pt x="102" y="18"/>
                      </a:cubicBezTo>
                      <a:cubicBezTo>
                        <a:pt x="140" y="18"/>
                        <a:pt x="179" y="15"/>
                        <a:pt x="219" y="5"/>
                      </a:cubicBezTo>
                      <a:cubicBezTo>
                        <a:pt x="219" y="5"/>
                        <a:pt x="219" y="4"/>
                        <a:pt x="219" y="3"/>
                      </a:cubicBezTo>
                      <a:cubicBezTo>
                        <a:pt x="219" y="2"/>
                        <a:pt x="219" y="1"/>
                        <a:pt x="21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190"/>
                <p:cNvSpPr>
                  <a:spLocks/>
                </p:cNvSpPr>
                <p:nvPr/>
              </p:nvSpPr>
              <p:spPr bwMode="auto">
                <a:xfrm>
                  <a:off x="4256088" y="3041650"/>
                  <a:ext cx="173038" cy="101600"/>
                </a:xfrm>
                <a:custGeom>
                  <a:avLst/>
                  <a:gdLst>
                    <a:gd name="T0" fmla="*/ 46 w 46"/>
                    <a:gd name="T1" fmla="*/ 0 h 27"/>
                    <a:gd name="T2" fmla="*/ 3 w 46"/>
                    <a:gd name="T3" fmla="*/ 20 h 27"/>
                    <a:gd name="T4" fmla="*/ 0 w 46"/>
                    <a:gd name="T5" fmla="*/ 27 h 27"/>
                    <a:gd name="T6" fmla="*/ 43 w 46"/>
                    <a:gd name="T7" fmla="*/ 8 h 27"/>
                    <a:gd name="T8" fmla="*/ 46 w 4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27">
                      <a:moveTo>
                        <a:pt x="46" y="0"/>
                      </a:moveTo>
                      <a:cubicBezTo>
                        <a:pt x="32" y="8"/>
                        <a:pt x="17" y="15"/>
                        <a:pt x="3" y="20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15" y="22"/>
                        <a:pt x="29" y="15"/>
                        <a:pt x="43" y="8"/>
                      </a:cubicBezTo>
                      <a:cubicBezTo>
                        <a:pt x="44" y="5"/>
                        <a:pt x="45" y="3"/>
                        <a:pt x="4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Freeform 191"/>
                <p:cNvSpPr>
                  <a:spLocks/>
                </p:cNvSpPr>
                <p:nvPr/>
              </p:nvSpPr>
              <p:spPr bwMode="auto">
                <a:xfrm>
                  <a:off x="4033838" y="3116263"/>
                  <a:ext cx="233363" cy="93662"/>
                </a:xfrm>
                <a:custGeom>
                  <a:avLst/>
                  <a:gdLst>
                    <a:gd name="T0" fmla="*/ 62 w 62"/>
                    <a:gd name="T1" fmla="*/ 0 h 25"/>
                    <a:gd name="T2" fmla="*/ 2 w 62"/>
                    <a:gd name="T3" fmla="*/ 19 h 25"/>
                    <a:gd name="T4" fmla="*/ 0 w 62"/>
                    <a:gd name="T5" fmla="*/ 25 h 25"/>
                    <a:gd name="T6" fmla="*/ 59 w 62"/>
                    <a:gd name="T7" fmla="*/ 7 h 25"/>
                    <a:gd name="T8" fmla="*/ 62 w 62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5">
                      <a:moveTo>
                        <a:pt x="62" y="0"/>
                      </a:moveTo>
                      <a:cubicBezTo>
                        <a:pt x="42" y="8"/>
                        <a:pt x="22" y="15"/>
                        <a:pt x="2" y="19"/>
                      </a:cubicBezTo>
                      <a:cubicBezTo>
                        <a:pt x="1" y="21"/>
                        <a:pt x="1" y="23"/>
                        <a:pt x="0" y="25"/>
                      </a:cubicBezTo>
                      <a:cubicBezTo>
                        <a:pt x="20" y="21"/>
                        <a:pt x="40" y="15"/>
                        <a:pt x="59" y="7"/>
                      </a:cubicBezTo>
                      <a:cubicBezTo>
                        <a:pt x="60" y="5"/>
                        <a:pt x="61" y="3"/>
                        <a:pt x="6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Freeform 192"/>
                <p:cNvSpPr>
                  <a:spLocks/>
                </p:cNvSpPr>
                <p:nvPr/>
              </p:nvSpPr>
              <p:spPr bwMode="auto">
                <a:xfrm>
                  <a:off x="2878138" y="3127375"/>
                  <a:ext cx="198438" cy="71437"/>
                </a:xfrm>
                <a:custGeom>
                  <a:avLst/>
                  <a:gdLst>
                    <a:gd name="T0" fmla="*/ 0 w 53"/>
                    <a:gd name="T1" fmla="*/ 0 h 19"/>
                    <a:gd name="T2" fmla="*/ 3 w 53"/>
                    <a:gd name="T3" fmla="*/ 7 h 19"/>
                    <a:gd name="T4" fmla="*/ 53 w 53"/>
                    <a:gd name="T5" fmla="*/ 19 h 19"/>
                    <a:gd name="T6" fmla="*/ 50 w 53"/>
                    <a:gd name="T7" fmla="*/ 13 h 19"/>
                    <a:gd name="T8" fmla="*/ 20 w 53"/>
                    <a:gd name="T9" fmla="*/ 6 h 19"/>
                    <a:gd name="T10" fmla="*/ 0 w 53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9">
                      <a:moveTo>
                        <a:pt x="0" y="0"/>
                      </a:moveTo>
                      <a:cubicBezTo>
                        <a:pt x="1" y="3"/>
                        <a:pt x="2" y="5"/>
                        <a:pt x="3" y="7"/>
                      </a:cubicBezTo>
                      <a:cubicBezTo>
                        <a:pt x="18" y="11"/>
                        <a:pt x="34" y="15"/>
                        <a:pt x="53" y="19"/>
                      </a:cubicBezTo>
                      <a:cubicBezTo>
                        <a:pt x="52" y="17"/>
                        <a:pt x="51" y="15"/>
                        <a:pt x="50" y="13"/>
                      </a:cubicBezTo>
                      <a:cubicBezTo>
                        <a:pt x="39" y="10"/>
                        <a:pt x="30" y="8"/>
                        <a:pt x="20" y="6"/>
                      </a:cubicBezTo>
                      <a:cubicBezTo>
                        <a:pt x="13" y="4"/>
                        <a:pt x="7" y="2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Freeform 193"/>
                <p:cNvSpPr>
                  <a:spLocks/>
                </p:cNvSpPr>
                <p:nvPr/>
              </p:nvSpPr>
              <p:spPr bwMode="auto">
                <a:xfrm>
                  <a:off x="3065463" y="3176588"/>
                  <a:ext cx="239713" cy="60325"/>
                </a:xfrm>
                <a:custGeom>
                  <a:avLst/>
                  <a:gdLst>
                    <a:gd name="T0" fmla="*/ 0 w 64"/>
                    <a:gd name="T1" fmla="*/ 0 h 16"/>
                    <a:gd name="T2" fmla="*/ 3 w 64"/>
                    <a:gd name="T3" fmla="*/ 6 h 16"/>
                    <a:gd name="T4" fmla="*/ 64 w 64"/>
                    <a:gd name="T5" fmla="*/ 16 h 16"/>
                    <a:gd name="T6" fmla="*/ 62 w 64"/>
                    <a:gd name="T7" fmla="*/ 10 h 16"/>
                    <a:gd name="T8" fmla="*/ 0 w 64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6">
                      <a:moveTo>
                        <a:pt x="0" y="0"/>
                      </a:moveTo>
                      <a:cubicBezTo>
                        <a:pt x="1" y="2"/>
                        <a:pt x="2" y="4"/>
                        <a:pt x="3" y="6"/>
                      </a:cubicBezTo>
                      <a:cubicBezTo>
                        <a:pt x="21" y="10"/>
                        <a:pt x="42" y="13"/>
                        <a:pt x="64" y="16"/>
                      </a:cubicBezTo>
                      <a:cubicBezTo>
                        <a:pt x="63" y="14"/>
                        <a:pt x="63" y="12"/>
                        <a:pt x="62" y="10"/>
                      </a:cubicBezTo>
                      <a:cubicBezTo>
                        <a:pt x="40" y="7"/>
                        <a:pt x="19" y="4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Freeform 194"/>
                <p:cNvSpPr>
                  <a:spLocks/>
                </p:cNvSpPr>
                <p:nvPr/>
              </p:nvSpPr>
              <p:spPr bwMode="auto">
                <a:xfrm>
                  <a:off x="3298826" y="3187700"/>
                  <a:ext cx="742950" cy="68262"/>
                </a:xfrm>
                <a:custGeom>
                  <a:avLst/>
                  <a:gdLst>
                    <a:gd name="T0" fmla="*/ 198 w 198"/>
                    <a:gd name="T1" fmla="*/ 0 h 18"/>
                    <a:gd name="T2" fmla="*/ 83 w 198"/>
                    <a:gd name="T3" fmla="*/ 13 h 18"/>
                    <a:gd name="T4" fmla="*/ 83 w 198"/>
                    <a:gd name="T5" fmla="*/ 13 h 18"/>
                    <a:gd name="T6" fmla="*/ 0 w 198"/>
                    <a:gd name="T7" fmla="*/ 7 h 18"/>
                    <a:gd name="T8" fmla="*/ 2 w 198"/>
                    <a:gd name="T9" fmla="*/ 13 h 18"/>
                    <a:gd name="T10" fmla="*/ 83 w 198"/>
                    <a:gd name="T11" fmla="*/ 18 h 18"/>
                    <a:gd name="T12" fmla="*/ 196 w 198"/>
                    <a:gd name="T13" fmla="*/ 6 h 18"/>
                    <a:gd name="T14" fmla="*/ 198 w 198"/>
                    <a:gd name="T1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8">
                      <a:moveTo>
                        <a:pt x="198" y="0"/>
                      </a:moveTo>
                      <a:cubicBezTo>
                        <a:pt x="159" y="9"/>
                        <a:pt x="120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54" y="13"/>
                        <a:pt x="26" y="10"/>
                        <a:pt x="0" y="7"/>
                      </a:cubicBezTo>
                      <a:cubicBezTo>
                        <a:pt x="1" y="9"/>
                        <a:pt x="1" y="11"/>
                        <a:pt x="2" y="13"/>
                      </a:cubicBezTo>
                      <a:cubicBezTo>
                        <a:pt x="28" y="16"/>
                        <a:pt x="55" y="18"/>
                        <a:pt x="83" y="18"/>
                      </a:cubicBezTo>
                      <a:cubicBezTo>
                        <a:pt x="120" y="18"/>
                        <a:pt x="158" y="15"/>
                        <a:pt x="196" y="6"/>
                      </a:cubicBezTo>
                      <a:cubicBezTo>
                        <a:pt x="197" y="4"/>
                        <a:pt x="197" y="2"/>
                        <a:pt x="198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195"/>
                <p:cNvSpPr>
                  <a:spLocks/>
                </p:cNvSpPr>
                <p:nvPr/>
              </p:nvSpPr>
              <p:spPr bwMode="auto">
                <a:xfrm>
                  <a:off x="3997326" y="3432175"/>
                  <a:ext cx="165100" cy="57150"/>
                </a:xfrm>
                <a:custGeom>
                  <a:avLst/>
                  <a:gdLst>
                    <a:gd name="T0" fmla="*/ 44 w 44"/>
                    <a:gd name="T1" fmla="*/ 0 h 15"/>
                    <a:gd name="T2" fmla="*/ 10 w 44"/>
                    <a:gd name="T3" fmla="*/ 8 h 15"/>
                    <a:gd name="T4" fmla="*/ 0 w 44"/>
                    <a:gd name="T5" fmla="*/ 15 h 15"/>
                    <a:gd name="T6" fmla="*/ 31 w 44"/>
                    <a:gd name="T7" fmla="*/ 9 h 15"/>
                    <a:gd name="T8" fmla="*/ 44 w 4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5">
                      <a:moveTo>
                        <a:pt x="44" y="0"/>
                      </a:moveTo>
                      <a:cubicBezTo>
                        <a:pt x="33" y="3"/>
                        <a:pt x="21" y="6"/>
                        <a:pt x="10" y="8"/>
                      </a:cubicBezTo>
                      <a:cubicBezTo>
                        <a:pt x="7" y="10"/>
                        <a:pt x="4" y="13"/>
                        <a:pt x="0" y="15"/>
                      </a:cubicBezTo>
                      <a:cubicBezTo>
                        <a:pt x="11" y="13"/>
                        <a:pt x="21" y="11"/>
                        <a:pt x="31" y="9"/>
                      </a:cubicBezTo>
                      <a:cubicBezTo>
                        <a:pt x="36" y="6"/>
                        <a:pt x="40" y="3"/>
                        <a:pt x="44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Freeform 196"/>
                <p:cNvSpPr>
                  <a:spLocks/>
                </p:cNvSpPr>
                <p:nvPr/>
              </p:nvSpPr>
              <p:spPr bwMode="auto">
                <a:xfrm>
                  <a:off x="3895726" y="3462338"/>
                  <a:ext cx="138113" cy="41275"/>
                </a:xfrm>
                <a:custGeom>
                  <a:avLst/>
                  <a:gdLst>
                    <a:gd name="T0" fmla="*/ 37 w 37"/>
                    <a:gd name="T1" fmla="*/ 0 h 11"/>
                    <a:gd name="T2" fmla="*/ 5 w 37"/>
                    <a:gd name="T3" fmla="*/ 5 h 11"/>
                    <a:gd name="T4" fmla="*/ 0 w 37"/>
                    <a:gd name="T5" fmla="*/ 11 h 11"/>
                    <a:gd name="T6" fmla="*/ 27 w 37"/>
                    <a:gd name="T7" fmla="*/ 7 h 11"/>
                    <a:gd name="T8" fmla="*/ 37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7" y="0"/>
                      </a:moveTo>
                      <a:cubicBezTo>
                        <a:pt x="26" y="2"/>
                        <a:pt x="15" y="3"/>
                        <a:pt x="5" y="5"/>
                      </a:cubicBezTo>
                      <a:cubicBezTo>
                        <a:pt x="3" y="7"/>
                        <a:pt x="2" y="9"/>
                        <a:pt x="0" y="11"/>
                      </a:cubicBezTo>
                      <a:cubicBezTo>
                        <a:pt x="9" y="10"/>
                        <a:pt x="18" y="9"/>
                        <a:pt x="27" y="7"/>
                      </a:cubicBezTo>
                      <a:cubicBezTo>
                        <a:pt x="31" y="5"/>
                        <a:pt x="34" y="2"/>
                        <a:pt x="37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" name="Freeform 197"/>
                <p:cNvSpPr>
                  <a:spLocks/>
                </p:cNvSpPr>
                <p:nvPr/>
              </p:nvSpPr>
              <p:spPr bwMode="auto">
                <a:xfrm>
                  <a:off x="3109913" y="3429000"/>
                  <a:ext cx="200025" cy="55562"/>
                </a:xfrm>
                <a:custGeom>
                  <a:avLst/>
                  <a:gdLst>
                    <a:gd name="T0" fmla="*/ 0 w 53"/>
                    <a:gd name="T1" fmla="*/ 0 h 15"/>
                    <a:gd name="T2" fmla="*/ 11 w 53"/>
                    <a:gd name="T3" fmla="*/ 8 h 15"/>
                    <a:gd name="T4" fmla="*/ 53 w 53"/>
                    <a:gd name="T5" fmla="*/ 15 h 15"/>
                    <a:gd name="T6" fmla="*/ 43 w 53"/>
                    <a:gd name="T7" fmla="*/ 8 h 15"/>
                    <a:gd name="T8" fmla="*/ 0 w 5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15">
                      <a:moveTo>
                        <a:pt x="0" y="0"/>
                      </a:moveTo>
                      <a:cubicBezTo>
                        <a:pt x="3" y="3"/>
                        <a:pt x="7" y="5"/>
                        <a:pt x="11" y="8"/>
                      </a:cubicBezTo>
                      <a:cubicBezTo>
                        <a:pt x="24" y="11"/>
                        <a:pt x="38" y="13"/>
                        <a:pt x="53" y="15"/>
                      </a:cubicBezTo>
                      <a:cubicBezTo>
                        <a:pt x="49" y="13"/>
                        <a:pt x="46" y="11"/>
                        <a:pt x="43" y="8"/>
                      </a:cubicBezTo>
                      <a:cubicBezTo>
                        <a:pt x="28" y="6"/>
                        <a:pt x="13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" name="Freeform 198"/>
                <p:cNvSpPr>
                  <a:spLocks/>
                </p:cNvSpPr>
                <p:nvPr/>
              </p:nvSpPr>
              <p:spPr bwMode="auto">
                <a:xfrm>
                  <a:off x="3271838" y="3459163"/>
                  <a:ext cx="165100" cy="44450"/>
                </a:xfrm>
                <a:custGeom>
                  <a:avLst/>
                  <a:gdLst>
                    <a:gd name="T0" fmla="*/ 0 w 44"/>
                    <a:gd name="T1" fmla="*/ 0 h 12"/>
                    <a:gd name="T2" fmla="*/ 10 w 44"/>
                    <a:gd name="T3" fmla="*/ 7 h 12"/>
                    <a:gd name="T4" fmla="*/ 44 w 44"/>
                    <a:gd name="T5" fmla="*/ 12 h 12"/>
                    <a:gd name="T6" fmla="*/ 39 w 44"/>
                    <a:gd name="T7" fmla="*/ 5 h 12"/>
                    <a:gd name="T8" fmla="*/ 0 w 44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2">
                      <a:moveTo>
                        <a:pt x="0" y="0"/>
                      </a:moveTo>
                      <a:cubicBezTo>
                        <a:pt x="3" y="3"/>
                        <a:pt x="6" y="5"/>
                        <a:pt x="10" y="7"/>
                      </a:cubicBezTo>
                      <a:cubicBezTo>
                        <a:pt x="21" y="9"/>
                        <a:pt x="32" y="10"/>
                        <a:pt x="44" y="12"/>
                      </a:cubicBezTo>
                      <a:cubicBezTo>
                        <a:pt x="43" y="10"/>
                        <a:pt x="41" y="8"/>
                        <a:pt x="39" y="5"/>
                      </a:cubicBezTo>
                      <a:cubicBezTo>
                        <a:pt x="26" y="4"/>
                        <a:pt x="13" y="2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" name="Freeform 199"/>
                <p:cNvSpPr>
                  <a:spLocks/>
                </p:cNvSpPr>
                <p:nvPr/>
              </p:nvSpPr>
              <p:spPr bwMode="auto">
                <a:xfrm>
                  <a:off x="3417888" y="3478213"/>
                  <a:ext cx="496888" cy="36512"/>
                </a:xfrm>
                <a:custGeom>
                  <a:avLst/>
                  <a:gdLst>
                    <a:gd name="T0" fmla="*/ 0 w 132"/>
                    <a:gd name="T1" fmla="*/ 0 h 10"/>
                    <a:gd name="T2" fmla="*/ 5 w 132"/>
                    <a:gd name="T3" fmla="*/ 7 h 10"/>
                    <a:gd name="T4" fmla="*/ 69 w 132"/>
                    <a:gd name="T5" fmla="*/ 10 h 10"/>
                    <a:gd name="T6" fmla="*/ 127 w 132"/>
                    <a:gd name="T7" fmla="*/ 7 h 10"/>
                    <a:gd name="T8" fmla="*/ 132 w 132"/>
                    <a:gd name="T9" fmla="*/ 1 h 10"/>
                    <a:gd name="T10" fmla="*/ 69 w 132"/>
                    <a:gd name="T11" fmla="*/ 4 h 10"/>
                    <a:gd name="T12" fmla="*/ 69 w 132"/>
                    <a:gd name="T13" fmla="*/ 4 h 10"/>
                    <a:gd name="T14" fmla="*/ 0 w 132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2" h="10">
                      <a:moveTo>
                        <a:pt x="0" y="0"/>
                      </a:moveTo>
                      <a:cubicBezTo>
                        <a:pt x="2" y="3"/>
                        <a:pt x="4" y="5"/>
                        <a:pt x="5" y="7"/>
                      </a:cubicBezTo>
                      <a:cubicBezTo>
                        <a:pt x="26" y="9"/>
                        <a:pt x="47" y="10"/>
                        <a:pt x="69" y="10"/>
                      </a:cubicBezTo>
                      <a:cubicBezTo>
                        <a:pt x="88" y="10"/>
                        <a:pt x="107" y="9"/>
                        <a:pt x="127" y="7"/>
                      </a:cubicBezTo>
                      <a:cubicBezTo>
                        <a:pt x="129" y="5"/>
                        <a:pt x="130" y="3"/>
                        <a:pt x="132" y="1"/>
                      </a:cubicBezTo>
                      <a:cubicBezTo>
                        <a:pt x="110" y="3"/>
                        <a:pt x="89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45" y="4"/>
                        <a:pt x="22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Freeform 200"/>
                <p:cNvSpPr>
                  <a:spLocks/>
                </p:cNvSpPr>
                <p:nvPr/>
              </p:nvSpPr>
              <p:spPr bwMode="auto">
                <a:xfrm>
                  <a:off x="3587751" y="1651000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29 h 30"/>
                    <a:gd name="T4" fmla="*/ 0 w 30"/>
                    <a:gd name="T5" fmla="*/ 16 h 30"/>
                    <a:gd name="T6" fmla="*/ 14 w 30"/>
                    <a:gd name="T7" fmla="*/ 0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8"/>
                        <a:pt x="16" y="29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0"/>
                      </a:cubicBezTo>
                      <a:cubicBezTo>
                        <a:pt x="22" y="0"/>
                        <a:pt x="28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330" name="组合 329"/>
            <p:cNvGrpSpPr/>
            <p:nvPr/>
          </p:nvGrpSpPr>
          <p:grpSpPr>
            <a:xfrm>
              <a:off x="8863460" y="35962"/>
              <a:ext cx="3349937" cy="6755364"/>
              <a:chOff x="8863460" y="35962"/>
              <a:chExt cx="3349937" cy="6755364"/>
            </a:xfrm>
          </p:grpSpPr>
          <p:sp>
            <p:nvSpPr>
              <p:cNvPr id="331" name="Freeform 7"/>
              <p:cNvSpPr>
                <a:spLocks/>
              </p:cNvSpPr>
              <p:nvPr/>
            </p:nvSpPr>
            <p:spPr bwMode="auto">
              <a:xfrm>
                <a:off x="11886407" y="63500"/>
                <a:ext cx="271463" cy="538163"/>
              </a:xfrm>
              <a:custGeom>
                <a:avLst/>
                <a:gdLst>
                  <a:gd name="T0" fmla="*/ 0 w 171"/>
                  <a:gd name="T1" fmla="*/ 237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50 h 339"/>
                  <a:gd name="T24" fmla="*/ 105 w 171"/>
                  <a:gd name="T25" fmla="*/ 50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8 h 339"/>
                  <a:gd name="T32" fmla="*/ 103 w 171"/>
                  <a:gd name="T33" fmla="*/ 188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7 h 339"/>
                  <a:gd name="T40" fmla="*/ 0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50"/>
                    </a:lnTo>
                    <a:lnTo>
                      <a:pt x="105" y="50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3" y="188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8"/>
              <p:cNvSpPr>
                <a:spLocks/>
              </p:cNvSpPr>
              <p:nvPr/>
            </p:nvSpPr>
            <p:spPr bwMode="auto">
              <a:xfrm>
                <a:off x="11597482" y="63500"/>
                <a:ext cx="269875" cy="538163"/>
              </a:xfrm>
              <a:custGeom>
                <a:avLst/>
                <a:gdLst>
                  <a:gd name="T0" fmla="*/ 170 w 170"/>
                  <a:gd name="T1" fmla="*/ 237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50 h 339"/>
                  <a:gd name="T24" fmla="*/ 65 w 170"/>
                  <a:gd name="T25" fmla="*/ 50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8 h 339"/>
                  <a:gd name="T32" fmla="*/ 68 w 170"/>
                  <a:gd name="T33" fmla="*/ 188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7 h 339"/>
                  <a:gd name="T40" fmla="*/ 170 w 170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7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7"/>
                    </a:lnTo>
                    <a:lnTo>
                      <a:pt x="17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1"/>
              <p:cNvSpPr>
                <a:spLocks/>
              </p:cNvSpPr>
              <p:nvPr/>
            </p:nvSpPr>
            <p:spPr bwMode="auto">
              <a:xfrm>
                <a:off x="11886407" y="6253163"/>
                <a:ext cx="271463" cy="538163"/>
              </a:xfrm>
              <a:custGeom>
                <a:avLst/>
                <a:gdLst>
                  <a:gd name="T0" fmla="*/ 0 w 171"/>
                  <a:gd name="T1" fmla="*/ 239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49 h 339"/>
                  <a:gd name="T24" fmla="*/ 105 w 171"/>
                  <a:gd name="T25" fmla="*/ 49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7 h 339"/>
                  <a:gd name="T32" fmla="*/ 103 w 171"/>
                  <a:gd name="T33" fmla="*/ 187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9 h 339"/>
                  <a:gd name="T40" fmla="*/ 0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49"/>
                    </a:lnTo>
                    <a:lnTo>
                      <a:pt x="105" y="49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3" y="187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2"/>
              <p:cNvSpPr>
                <a:spLocks/>
              </p:cNvSpPr>
              <p:nvPr/>
            </p:nvSpPr>
            <p:spPr bwMode="auto">
              <a:xfrm>
                <a:off x="11597482" y="6253163"/>
                <a:ext cx="269875" cy="538163"/>
              </a:xfrm>
              <a:custGeom>
                <a:avLst/>
                <a:gdLst>
                  <a:gd name="T0" fmla="*/ 170 w 170"/>
                  <a:gd name="T1" fmla="*/ 239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49 h 339"/>
                  <a:gd name="T24" fmla="*/ 65 w 170"/>
                  <a:gd name="T25" fmla="*/ 49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7 h 339"/>
                  <a:gd name="T32" fmla="*/ 68 w 170"/>
                  <a:gd name="T33" fmla="*/ 187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9 h 339"/>
                  <a:gd name="T40" fmla="*/ 170 w 170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9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9"/>
                    </a:lnTo>
                    <a:lnTo>
                      <a:pt x="17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35" name="组合 334"/>
              <p:cNvGrpSpPr/>
              <p:nvPr/>
            </p:nvGrpSpPr>
            <p:grpSpPr>
              <a:xfrm>
                <a:off x="8863460" y="344488"/>
                <a:ext cx="466725" cy="477837"/>
                <a:chOff x="7993063" y="481013"/>
                <a:chExt cx="466725" cy="477837"/>
              </a:xfrm>
            </p:grpSpPr>
            <p:sp>
              <p:nvSpPr>
                <p:cNvPr id="461" name="Freeform 82"/>
                <p:cNvSpPr>
                  <a:spLocks/>
                </p:cNvSpPr>
                <p:nvPr/>
              </p:nvSpPr>
              <p:spPr bwMode="auto">
                <a:xfrm>
                  <a:off x="7993063" y="481013"/>
                  <a:ext cx="466725" cy="477837"/>
                </a:xfrm>
                <a:custGeom>
                  <a:avLst/>
                  <a:gdLst>
                    <a:gd name="T0" fmla="*/ 120 w 124"/>
                    <a:gd name="T1" fmla="*/ 33 h 127"/>
                    <a:gd name="T2" fmla="*/ 86 w 124"/>
                    <a:gd name="T3" fmla="*/ 18 h 127"/>
                    <a:gd name="T4" fmla="*/ 78 w 124"/>
                    <a:gd name="T5" fmla="*/ 22 h 127"/>
                    <a:gd name="T6" fmla="*/ 77 w 124"/>
                    <a:gd name="T7" fmla="*/ 20 h 127"/>
                    <a:gd name="T8" fmla="*/ 42 w 124"/>
                    <a:gd name="T9" fmla="*/ 6 h 127"/>
                    <a:gd name="T10" fmla="*/ 26 w 124"/>
                    <a:gd name="T11" fmla="*/ 40 h 127"/>
                    <a:gd name="T12" fmla="*/ 27 w 124"/>
                    <a:gd name="T13" fmla="*/ 41 h 127"/>
                    <a:gd name="T14" fmla="*/ 20 w 124"/>
                    <a:gd name="T15" fmla="*/ 43 h 127"/>
                    <a:gd name="T16" fmla="*/ 5 w 124"/>
                    <a:gd name="T17" fmla="*/ 77 h 127"/>
                    <a:gd name="T18" fmla="*/ 28 w 124"/>
                    <a:gd name="T19" fmla="*/ 94 h 127"/>
                    <a:gd name="T20" fmla="*/ 29 w 124"/>
                    <a:gd name="T21" fmla="*/ 106 h 127"/>
                    <a:gd name="T22" fmla="*/ 64 w 124"/>
                    <a:gd name="T23" fmla="*/ 122 h 127"/>
                    <a:gd name="T24" fmla="*/ 79 w 124"/>
                    <a:gd name="T25" fmla="*/ 105 h 127"/>
                    <a:gd name="T26" fmla="*/ 103 w 124"/>
                    <a:gd name="T27" fmla="*/ 107 h 127"/>
                    <a:gd name="T28" fmla="*/ 119 w 124"/>
                    <a:gd name="T29" fmla="*/ 72 h 127"/>
                    <a:gd name="T30" fmla="*/ 113 w 124"/>
                    <a:gd name="T31" fmla="*/ 63 h 127"/>
                    <a:gd name="T32" fmla="*/ 120 w 124"/>
                    <a:gd name="T33" fmla="*/ 3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4" h="127">
                      <a:moveTo>
                        <a:pt x="120" y="33"/>
                      </a:moveTo>
                      <a:cubicBezTo>
                        <a:pt x="115" y="19"/>
                        <a:pt x="99" y="13"/>
                        <a:pt x="86" y="18"/>
                      </a:cubicBezTo>
                      <a:cubicBezTo>
                        <a:pt x="83" y="19"/>
                        <a:pt x="80" y="20"/>
                        <a:pt x="78" y="22"/>
                      </a:cubicBezTo>
                      <a:cubicBezTo>
                        <a:pt x="78" y="22"/>
                        <a:pt x="77" y="21"/>
                        <a:pt x="77" y="20"/>
                      </a:cubicBezTo>
                      <a:cubicBezTo>
                        <a:pt x="72" y="7"/>
                        <a:pt x="56" y="0"/>
                        <a:pt x="42" y="6"/>
                      </a:cubicBezTo>
                      <a:cubicBezTo>
                        <a:pt x="28" y="11"/>
                        <a:pt x="21" y="26"/>
                        <a:pt x="26" y="40"/>
                      </a:cubicBezTo>
                      <a:cubicBezTo>
                        <a:pt x="26" y="40"/>
                        <a:pt x="26" y="41"/>
                        <a:pt x="27" y="41"/>
                      </a:cubicBezTo>
                      <a:cubicBezTo>
                        <a:pt x="24" y="41"/>
                        <a:pt x="22" y="42"/>
                        <a:pt x="20" y="43"/>
                      </a:cubicBezTo>
                      <a:cubicBezTo>
                        <a:pt x="7" y="48"/>
                        <a:pt x="0" y="63"/>
                        <a:pt x="5" y="77"/>
                      </a:cubicBezTo>
                      <a:cubicBezTo>
                        <a:pt x="9" y="87"/>
                        <a:pt x="18" y="93"/>
                        <a:pt x="28" y="94"/>
                      </a:cubicBezTo>
                      <a:cubicBezTo>
                        <a:pt x="27" y="98"/>
                        <a:pt x="28" y="102"/>
                        <a:pt x="29" y="106"/>
                      </a:cubicBezTo>
                      <a:cubicBezTo>
                        <a:pt x="34" y="120"/>
                        <a:pt x="50" y="127"/>
                        <a:pt x="64" y="122"/>
                      </a:cubicBezTo>
                      <a:cubicBezTo>
                        <a:pt x="71" y="119"/>
                        <a:pt x="77" y="112"/>
                        <a:pt x="79" y="105"/>
                      </a:cubicBezTo>
                      <a:cubicBezTo>
                        <a:pt x="86" y="109"/>
                        <a:pt x="95" y="110"/>
                        <a:pt x="103" y="107"/>
                      </a:cubicBezTo>
                      <a:cubicBezTo>
                        <a:pt x="117" y="101"/>
                        <a:pt x="124" y="86"/>
                        <a:pt x="119" y="72"/>
                      </a:cubicBezTo>
                      <a:cubicBezTo>
                        <a:pt x="118" y="69"/>
                        <a:pt x="115" y="65"/>
                        <a:pt x="113" y="63"/>
                      </a:cubicBezTo>
                      <a:cubicBezTo>
                        <a:pt x="121" y="56"/>
                        <a:pt x="124" y="44"/>
                        <a:pt x="120" y="33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Freeform 83"/>
                <p:cNvSpPr>
                  <a:spLocks/>
                </p:cNvSpPr>
                <p:nvPr/>
              </p:nvSpPr>
              <p:spPr bwMode="auto">
                <a:xfrm>
                  <a:off x="8042276" y="538163"/>
                  <a:ext cx="376238" cy="352425"/>
                </a:xfrm>
                <a:custGeom>
                  <a:avLst/>
                  <a:gdLst>
                    <a:gd name="T0" fmla="*/ 43 w 100"/>
                    <a:gd name="T1" fmla="*/ 0 h 94"/>
                    <a:gd name="T2" fmla="*/ 35 w 100"/>
                    <a:gd name="T3" fmla="*/ 1 h 94"/>
                    <a:gd name="T4" fmla="*/ 21 w 100"/>
                    <a:gd name="T5" fmla="*/ 28 h 94"/>
                    <a:gd name="T6" fmla="*/ 22 w 100"/>
                    <a:gd name="T7" fmla="*/ 29 h 94"/>
                    <a:gd name="T8" fmla="*/ 17 w 100"/>
                    <a:gd name="T9" fmla="*/ 31 h 94"/>
                    <a:gd name="T10" fmla="*/ 5 w 100"/>
                    <a:gd name="T11" fmla="*/ 58 h 94"/>
                    <a:gd name="T12" fmla="*/ 22 w 100"/>
                    <a:gd name="T13" fmla="*/ 71 h 94"/>
                    <a:gd name="T14" fmla="*/ 24 w 100"/>
                    <a:gd name="T15" fmla="*/ 80 h 94"/>
                    <a:gd name="T16" fmla="*/ 43 w 100"/>
                    <a:gd name="T17" fmla="*/ 94 h 94"/>
                    <a:gd name="T18" fmla="*/ 51 w 100"/>
                    <a:gd name="T19" fmla="*/ 92 h 94"/>
                    <a:gd name="T20" fmla="*/ 64 w 100"/>
                    <a:gd name="T21" fmla="*/ 79 h 94"/>
                    <a:gd name="T22" fmla="*/ 74 w 100"/>
                    <a:gd name="T23" fmla="*/ 82 h 94"/>
                    <a:gd name="T24" fmla="*/ 82 w 100"/>
                    <a:gd name="T25" fmla="*/ 80 h 94"/>
                    <a:gd name="T26" fmla="*/ 95 w 100"/>
                    <a:gd name="T27" fmla="*/ 53 h 94"/>
                    <a:gd name="T28" fmla="*/ 90 w 100"/>
                    <a:gd name="T29" fmla="*/ 46 h 94"/>
                    <a:gd name="T30" fmla="*/ 96 w 100"/>
                    <a:gd name="T31" fmla="*/ 23 h 94"/>
                    <a:gd name="T32" fmla="*/ 77 w 100"/>
                    <a:gd name="T33" fmla="*/ 9 h 94"/>
                    <a:gd name="T34" fmla="*/ 69 w 100"/>
                    <a:gd name="T35" fmla="*/ 11 h 94"/>
                    <a:gd name="T36" fmla="*/ 63 w 100"/>
                    <a:gd name="T37" fmla="*/ 14 h 94"/>
                    <a:gd name="T38" fmla="*/ 62 w 100"/>
                    <a:gd name="T39" fmla="*/ 13 h 94"/>
                    <a:gd name="T40" fmla="*/ 43 w 100"/>
                    <a:gd name="T4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4">
                      <a:moveTo>
                        <a:pt x="43" y="0"/>
                      </a:moveTo>
                      <a:cubicBezTo>
                        <a:pt x="40" y="0"/>
                        <a:pt x="37" y="0"/>
                        <a:pt x="35" y="1"/>
                      </a:cubicBezTo>
                      <a:cubicBezTo>
                        <a:pt x="23" y="6"/>
                        <a:pt x="17" y="1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0" y="30"/>
                        <a:pt x="19" y="30"/>
                        <a:pt x="17" y="31"/>
                      </a:cubicBezTo>
                      <a:cubicBezTo>
                        <a:pt x="6" y="35"/>
                        <a:pt x="0" y="47"/>
                        <a:pt x="5" y="58"/>
                      </a:cubicBezTo>
                      <a:cubicBezTo>
                        <a:pt x="7" y="65"/>
                        <a:pt x="15" y="70"/>
                        <a:pt x="22" y="71"/>
                      </a:cubicBezTo>
                      <a:cubicBezTo>
                        <a:pt x="22" y="74"/>
                        <a:pt x="22" y="77"/>
                        <a:pt x="24" y="80"/>
                      </a:cubicBezTo>
                      <a:cubicBezTo>
                        <a:pt x="27" y="89"/>
                        <a:pt x="35" y="94"/>
                        <a:pt x="43" y="94"/>
                      </a:cubicBezTo>
                      <a:cubicBezTo>
                        <a:pt x="46" y="94"/>
                        <a:pt x="48" y="93"/>
                        <a:pt x="51" y="92"/>
                      </a:cubicBezTo>
                      <a:cubicBezTo>
                        <a:pt x="57" y="90"/>
                        <a:pt x="62" y="85"/>
                        <a:pt x="64" y="79"/>
                      </a:cubicBezTo>
                      <a:cubicBezTo>
                        <a:pt x="67" y="81"/>
                        <a:pt x="70" y="82"/>
                        <a:pt x="74" y="82"/>
                      </a:cubicBezTo>
                      <a:cubicBezTo>
                        <a:pt x="77" y="82"/>
                        <a:pt x="80" y="81"/>
                        <a:pt x="82" y="80"/>
                      </a:cubicBezTo>
                      <a:cubicBezTo>
                        <a:pt x="94" y="76"/>
                        <a:pt x="100" y="64"/>
                        <a:pt x="95" y="53"/>
                      </a:cubicBezTo>
                      <a:cubicBezTo>
                        <a:pt x="94" y="50"/>
                        <a:pt x="93" y="48"/>
                        <a:pt x="90" y="46"/>
                      </a:cubicBezTo>
                      <a:cubicBezTo>
                        <a:pt x="97" y="40"/>
                        <a:pt x="100" y="31"/>
                        <a:pt x="96" y="23"/>
                      </a:cubicBezTo>
                      <a:cubicBezTo>
                        <a:pt x="93" y="14"/>
                        <a:pt x="85" y="9"/>
                        <a:pt x="77" y="9"/>
                      </a:cubicBezTo>
                      <a:cubicBezTo>
                        <a:pt x="74" y="9"/>
                        <a:pt x="72" y="10"/>
                        <a:pt x="69" y="11"/>
                      </a:cubicBezTo>
                      <a:cubicBezTo>
                        <a:pt x="67" y="12"/>
                        <a:pt x="65" y="13"/>
                        <a:pt x="63" y="14"/>
                      </a:cubicBezTo>
                      <a:cubicBezTo>
                        <a:pt x="63" y="14"/>
                        <a:pt x="63" y="13"/>
                        <a:pt x="62" y="13"/>
                      </a:cubicBezTo>
                      <a:cubicBezTo>
                        <a:pt x="59" y="5"/>
                        <a:pt x="51" y="0"/>
                        <a:pt x="43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Freeform 84"/>
                <p:cNvSpPr>
                  <a:spLocks/>
                </p:cNvSpPr>
                <p:nvPr/>
              </p:nvSpPr>
              <p:spPr bwMode="auto">
                <a:xfrm>
                  <a:off x="8226426" y="642938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2 w 24"/>
                    <a:gd name="T9" fmla="*/ 2 h 23"/>
                    <a:gd name="T10" fmla="*/ 22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1"/>
                        <a:pt x="0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9" y="0"/>
                        <a:pt x="21" y="0"/>
                        <a:pt x="22" y="2"/>
                      </a:cubicBezTo>
                      <a:cubicBezTo>
                        <a:pt x="24" y="3"/>
                        <a:pt x="24" y="5"/>
                        <a:pt x="22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Freeform 85"/>
                <p:cNvSpPr>
                  <a:spLocks/>
                </p:cNvSpPr>
                <p:nvPr/>
              </p:nvSpPr>
              <p:spPr bwMode="auto">
                <a:xfrm>
                  <a:off x="8278813" y="631825"/>
                  <a:ext cx="46038" cy="44450"/>
                </a:xfrm>
                <a:custGeom>
                  <a:avLst/>
                  <a:gdLst>
                    <a:gd name="T0" fmla="*/ 12 w 12"/>
                    <a:gd name="T1" fmla="*/ 5 h 12"/>
                    <a:gd name="T2" fmla="*/ 7 w 12"/>
                    <a:gd name="T3" fmla="*/ 12 h 12"/>
                    <a:gd name="T4" fmla="*/ 1 w 12"/>
                    <a:gd name="T5" fmla="*/ 7 h 12"/>
                    <a:gd name="T6" fmla="*/ 5 w 12"/>
                    <a:gd name="T7" fmla="*/ 1 h 12"/>
                    <a:gd name="T8" fmla="*/ 12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2" y="10"/>
                        <a:pt x="1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Freeform 86"/>
                <p:cNvSpPr>
                  <a:spLocks/>
                </p:cNvSpPr>
                <p:nvPr/>
              </p:nvSpPr>
              <p:spPr bwMode="auto">
                <a:xfrm>
                  <a:off x="8215313" y="601663"/>
                  <a:ext cx="26988" cy="109537"/>
                </a:xfrm>
                <a:custGeom>
                  <a:avLst/>
                  <a:gdLst>
                    <a:gd name="T0" fmla="*/ 4 w 7"/>
                    <a:gd name="T1" fmla="*/ 29 h 29"/>
                    <a:gd name="T2" fmla="*/ 4 w 7"/>
                    <a:gd name="T3" fmla="*/ 29 h 29"/>
                    <a:gd name="T4" fmla="*/ 0 w 7"/>
                    <a:gd name="T5" fmla="*/ 26 h 29"/>
                    <a:gd name="T6" fmla="*/ 0 w 7"/>
                    <a:gd name="T7" fmla="*/ 4 h 29"/>
                    <a:gd name="T8" fmla="*/ 4 w 7"/>
                    <a:gd name="T9" fmla="*/ 0 h 29"/>
                    <a:gd name="T10" fmla="*/ 7 w 7"/>
                    <a:gd name="T11" fmla="*/ 4 h 29"/>
                    <a:gd name="T12" fmla="*/ 7 w 7"/>
                    <a:gd name="T13" fmla="*/ 26 h 29"/>
                    <a:gd name="T14" fmla="*/ 4 w 7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29"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2" y="29"/>
                        <a:pt x="0" y="27"/>
                        <a:pt x="0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7" y="2"/>
                        <a:pt x="7" y="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6" y="29"/>
                        <a:pt x="4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Oval 87"/>
                <p:cNvSpPr>
                  <a:spLocks noChangeArrowheads="1"/>
                </p:cNvSpPr>
                <p:nvPr/>
              </p:nvSpPr>
              <p:spPr bwMode="auto">
                <a:xfrm>
                  <a:off x="8207376" y="590550"/>
                  <a:ext cx="41275" cy="41275"/>
                </a:xfrm>
                <a:prstGeom prst="ellipse">
                  <a:avLst/>
                </a:pr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88"/>
                <p:cNvSpPr>
                  <a:spLocks/>
                </p:cNvSpPr>
                <p:nvPr/>
              </p:nvSpPr>
              <p:spPr bwMode="auto">
                <a:xfrm>
                  <a:off x="8253413" y="711200"/>
                  <a:ext cx="107950" cy="36512"/>
                </a:xfrm>
                <a:custGeom>
                  <a:avLst/>
                  <a:gdLst>
                    <a:gd name="T0" fmla="*/ 0 w 29"/>
                    <a:gd name="T1" fmla="*/ 3 h 10"/>
                    <a:gd name="T2" fmla="*/ 0 w 29"/>
                    <a:gd name="T3" fmla="*/ 3 h 10"/>
                    <a:gd name="T4" fmla="*/ 4 w 29"/>
                    <a:gd name="T5" fmla="*/ 0 h 10"/>
                    <a:gd name="T6" fmla="*/ 26 w 29"/>
                    <a:gd name="T7" fmla="*/ 3 h 10"/>
                    <a:gd name="T8" fmla="*/ 29 w 29"/>
                    <a:gd name="T9" fmla="*/ 7 h 10"/>
                    <a:gd name="T10" fmla="*/ 25 w 29"/>
                    <a:gd name="T11" fmla="*/ 10 h 10"/>
                    <a:gd name="T12" fmla="*/ 3 w 29"/>
                    <a:gd name="T13" fmla="*/ 7 h 10"/>
                    <a:gd name="T14" fmla="*/ 0 w 29"/>
                    <a:gd name="T1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8" y="3"/>
                        <a:pt x="29" y="5"/>
                        <a:pt x="29" y="7"/>
                      </a:cubicBezTo>
                      <a:cubicBezTo>
                        <a:pt x="29" y="9"/>
                        <a:pt x="27" y="10"/>
                        <a:pt x="25" y="10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Freeform 89"/>
                <p:cNvSpPr>
                  <a:spLocks/>
                </p:cNvSpPr>
                <p:nvPr/>
              </p:nvSpPr>
              <p:spPr bwMode="auto">
                <a:xfrm>
                  <a:off x="8331201" y="711200"/>
                  <a:ext cx="46038" cy="44450"/>
                </a:xfrm>
                <a:custGeom>
                  <a:avLst/>
                  <a:gdLst>
                    <a:gd name="T0" fmla="*/ 10 w 12"/>
                    <a:gd name="T1" fmla="*/ 9 h 12"/>
                    <a:gd name="T2" fmla="*/ 2 w 12"/>
                    <a:gd name="T3" fmla="*/ 10 h 12"/>
                    <a:gd name="T4" fmla="*/ 2 w 12"/>
                    <a:gd name="T5" fmla="*/ 2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5"/>
                        <a:pt x="2" y="2"/>
                      </a:cubicBezTo>
                      <a:cubicBezTo>
                        <a:pt x="3" y="0"/>
                        <a:pt x="7" y="0"/>
                        <a:pt x="9" y="2"/>
                      </a:cubicBezTo>
                      <a:cubicBezTo>
                        <a:pt x="12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Freeform 90"/>
                <p:cNvSpPr>
                  <a:spLocks/>
                </p:cNvSpPr>
                <p:nvPr/>
              </p:nvSpPr>
              <p:spPr bwMode="auto">
                <a:xfrm>
                  <a:off x="8223251" y="736600"/>
                  <a:ext cx="82550" cy="93662"/>
                </a:xfrm>
                <a:custGeom>
                  <a:avLst/>
                  <a:gdLst>
                    <a:gd name="T0" fmla="*/ 2 w 22"/>
                    <a:gd name="T1" fmla="*/ 2 h 25"/>
                    <a:gd name="T2" fmla="*/ 2 w 22"/>
                    <a:gd name="T3" fmla="*/ 2 h 25"/>
                    <a:gd name="T4" fmla="*/ 7 w 22"/>
                    <a:gd name="T5" fmla="*/ 2 h 25"/>
                    <a:gd name="T6" fmla="*/ 21 w 22"/>
                    <a:gd name="T7" fmla="*/ 18 h 25"/>
                    <a:gd name="T8" fmla="*/ 21 w 22"/>
                    <a:gd name="T9" fmla="*/ 23 h 25"/>
                    <a:gd name="T10" fmla="*/ 16 w 22"/>
                    <a:gd name="T11" fmla="*/ 23 h 25"/>
                    <a:gd name="T12" fmla="*/ 1 w 22"/>
                    <a:gd name="T13" fmla="*/ 7 h 25"/>
                    <a:gd name="T14" fmla="*/ 2 w 22"/>
                    <a:gd name="T15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1"/>
                        <a:pt x="7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1" y="23"/>
                      </a:cubicBezTo>
                      <a:cubicBezTo>
                        <a:pt x="19" y="25"/>
                        <a:pt x="17" y="24"/>
                        <a:pt x="16" y="23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0" name="Freeform 91"/>
                <p:cNvSpPr>
                  <a:spLocks/>
                </p:cNvSpPr>
                <p:nvPr/>
              </p:nvSpPr>
              <p:spPr bwMode="auto">
                <a:xfrm>
                  <a:off x="8275638" y="793750"/>
                  <a:ext cx="41275" cy="44450"/>
                </a:xfrm>
                <a:custGeom>
                  <a:avLst/>
                  <a:gdLst>
                    <a:gd name="T0" fmla="*/ 6 w 11"/>
                    <a:gd name="T1" fmla="*/ 12 h 12"/>
                    <a:gd name="T2" fmla="*/ 0 w 11"/>
                    <a:gd name="T3" fmla="*/ 7 h 12"/>
                    <a:gd name="T4" fmla="*/ 5 w 11"/>
                    <a:gd name="T5" fmla="*/ 1 h 12"/>
                    <a:gd name="T6" fmla="*/ 11 w 11"/>
                    <a:gd name="T7" fmla="*/ 5 h 12"/>
                    <a:gd name="T8" fmla="*/ 6 w 11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Freeform 92"/>
                <p:cNvSpPr>
                  <a:spLocks/>
                </p:cNvSpPr>
                <p:nvPr/>
              </p:nvSpPr>
              <p:spPr bwMode="auto">
                <a:xfrm>
                  <a:off x="8143876" y="725488"/>
                  <a:ext cx="82550" cy="93662"/>
                </a:xfrm>
                <a:custGeom>
                  <a:avLst/>
                  <a:gdLst>
                    <a:gd name="T0" fmla="*/ 20 w 22"/>
                    <a:gd name="T1" fmla="*/ 1 h 25"/>
                    <a:gd name="T2" fmla="*/ 20 w 22"/>
                    <a:gd name="T3" fmla="*/ 1 h 25"/>
                    <a:gd name="T4" fmla="*/ 21 w 22"/>
                    <a:gd name="T5" fmla="*/ 6 h 25"/>
                    <a:gd name="T6" fmla="*/ 7 w 22"/>
                    <a:gd name="T7" fmla="*/ 23 h 25"/>
                    <a:gd name="T8" fmla="*/ 2 w 22"/>
                    <a:gd name="T9" fmla="*/ 23 h 25"/>
                    <a:gd name="T10" fmla="*/ 2 w 22"/>
                    <a:gd name="T11" fmla="*/ 18 h 25"/>
                    <a:gd name="T12" fmla="*/ 15 w 22"/>
                    <a:gd name="T13" fmla="*/ 1 h 25"/>
                    <a:gd name="T14" fmla="*/ 20 w 22"/>
                    <a:gd name="T1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1"/>
                      </a:move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4"/>
                        <a:pt x="21" y="6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4" y="25"/>
                        <a:pt x="2" y="23"/>
                      </a:cubicBezTo>
                      <a:cubicBezTo>
                        <a:pt x="1" y="22"/>
                        <a:pt x="0" y="20"/>
                        <a:pt x="2" y="18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7" y="0"/>
                        <a:pt x="19" y="0"/>
                        <a:pt x="20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Freeform 93"/>
                <p:cNvSpPr>
                  <a:spLocks/>
                </p:cNvSpPr>
                <p:nvPr/>
              </p:nvSpPr>
              <p:spPr bwMode="auto">
                <a:xfrm>
                  <a:off x="8135938" y="782638"/>
                  <a:ext cx="46038" cy="47625"/>
                </a:xfrm>
                <a:custGeom>
                  <a:avLst/>
                  <a:gdLst>
                    <a:gd name="T0" fmla="*/ 1 w 12"/>
                    <a:gd name="T1" fmla="*/ 8 h 13"/>
                    <a:gd name="T2" fmla="*/ 4 w 12"/>
                    <a:gd name="T3" fmla="*/ 1 h 13"/>
                    <a:gd name="T4" fmla="*/ 11 w 12"/>
                    <a:gd name="T5" fmla="*/ 5 h 13"/>
                    <a:gd name="T6" fmla="*/ 8 w 12"/>
                    <a:gd name="T7" fmla="*/ 12 h 13"/>
                    <a:gd name="T8" fmla="*/ 1 w 12"/>
                    <a:gd name="T9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" y="8"/>
                      </a:move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Freeform 94"/>
                <p:cNvSpPr>
                  <a:spLocks/>
                </p:cNvSpPr>
                <p:nvPr/>
              </p:nvSpPr>
              <p:spPr bwMode="auto">
                <a:xfrm>
                  <a:off x="8099426" y="692150"/>
                  <a:ext cx="107950" cy="44450"/>
                </a:xfrm>
                <a:custGeom>
                  <a:avLst/>
                  <a:gdLst>
                    <a:gd name="T0" fmla="*/ 28 w 29"/>
                    <a:gd name="T1" fmla="*/ 9 h 12"/>
                    <a:gd name="T2" fmla="*/ 28 w 29"/>
                    <a:gd name="T3" fmla="*/ 9 h 12"/>
                    <a:gd name="T4" fmla="*/ 24 w 29"/>
                    <a:gd name="T5" fmla="*/ 12 h 12"/>
                    <a:gd name="T6" fmla="*/ 3 w 29"/>
                    <a:gd name="T7" fmla="*/ 7 h 12"/>
                    <a:gd name="T8" fmla="*/ 0 w 29"/>
                    <a:gd name="T9" fmla="*/ 3 h 12"/>
                    <a:gd name="T10" fmla="*/ 4 w 29"/>
                    <a:gd name="T11" fmla="*/ 0 h 12"/>
                    <a:gd name="T12" fmla="*/ 26 w 29"/>
                    <a:gd name="T13" fmla="*/ 5 h 12"/>
                    <a:gd name="T14" fmla="*/ 28 w 29"/>
                    <a:gd name="T1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2">
                      <a:moveTo>
                        <a:pt x="28" y="9"/>
                      </a:move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11"/>
                        <a:pt x="26" y="12"/>
                        <a:pt x="24" y="12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6"/>
                        <a:pt x="29" y="7"/>
                        <a:pt x="28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Freeform 95"/>
                <p:cNvSpPr>
                  <a:spLocks/>
                </p:cNvSpPr>
                <p:nvPr/>
              </p:nvSpPr>
              <p:spPr bwMode="auto">
                <a:xfrm>
                  <a:off x="8083551" y="684213"/>
                  <a:ext cx="49213" cy="46037"/>
                </a:xfrm>
                <a:custGeom>
                  <a:avLst/>
                  <a:gdLst>
                    <a:gd name="T0" fmla="*/ 3 w 13"/>
                    <a:gd name="T1" fmla="*/ 2 h 12"/>
                    <a:gd name="T2" fmla="*/ 10 w 13"/>
                    <a:gd name="T3" fmla="*/ 2 h 12"/>
                    <a:gd name="T4" fmla="*/ 10 w 13"/>
                    <a:gd name="T5" fmla="*/ 10 h 12"/>
                    <a:gd name="T6" fmla="*/ 2 w 13"/>
                    <a:gd name="T7" fmla="*/ 9 h 12"/>
                    <a:gd name="T8" fmla="*/ 3 w 13"/>
                    <a:gd name="T9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3" y="2"/>
                      </a:move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3" y="4"/>
                        <a:pt x="12" y="8"/>
                        <a:pt x="10" y="10"/>
                      </a:cubicBezTo>
                      <a:cubicBezTo>
                        <a:pt x="8" y="12"/>
                        <a:pt x="5" y="12"/>
                        <a:pt x="2" y="9"/>
                      </a:cubicBezTo>
                      <a:cubicBezTo>
                        <a:pt x="0" y="7"/>
                        <a:pt x="0" y="4"/>
                        <a:pt x="3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Freeform 96"/>
                <p:cNvSpPr>
                  <a:spLocks/>
                </p:cNvSpPr>
                <p:nvPr/>
              </p:nvSpPr>
              <p:spPr bwMode="auto">
                <a:xfrm>
                  <a:off x="8140701" y="615950"/>
                  <a:ext cx="82550" cy="95250"/>
                </a:xfrm>
                <a:custGeom>
                  <a:avLst/>
                  <a:gdLst>
                    <a:gd name="T0" fmla="*/ 20 w 22"/>
                    <a:gd name="T1" fmla="*/ 23 h 25"/>
                    <a:gd name="T2" fmla="*/ 20 w 22"/>
                    <a:gd name="T3" fmla="*/ 23 h 25"/>
                    <a:gd name="T4" fmla="*/ 15 w 22"/>
                    <a:gd name="T5" fmla="*/ 23 h 25"/>
                    <a:gd name="T6" fmla="*/ 1 w 22"/>
                    <a:gd name="T7" fmla="*/ 6 h 25"/>
                    <a:gd name="T8" fmla="*/ 1 w 22"/>
                    <a:gd name="T9" fmla="*/ 2 h 25"/>
                    <a:gd name="T10" fmla="*/ 6 w 22"/>
                    <a:gd name="T11" fmla="*/ 2 h 25"/>
                    <a:gd name="T12" fmla="*/ 21 w 22"/>
                    <a:gd name="T13" fmla="*/ 18 h 25"/>
                    <a:gd name="T14" fmla="*/ 20 w 22"/>
                    <a:gd name="T1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9" y="25"/>
                        <a:pt x="17" y="25"/>
                        <a:pt x="15" y="23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3" y="0"/>
                        <a:pt x="5" y="0"/>
                        <a:pt x="6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0" y="2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Freeform 97"/>
                <p:cNvSpPr>
                  <a:spLocks/>
                </p:cNvSpPr>
                <p:nvPr/>
              </p:nvSpPr>
              <p:spPr bwMode="auto">
                <a:xfrm>
                  <a:off x="8129588" y="609600"/>
                  <a:ext cx="41275" cy="44450"/>
                </a:xfrm>
                <a:custGeom>
                  <a:avLst/>
                  <a:gdLst>
                    <a:gd name="T0" fmla="*/ 5 w 11"/>
                    <a:gd name="T1" fmla="*/ 0 h 12"/>
                    <a:gd name="T2" fmla="*/ 11 w 11"/>
                    <a:gd name="T3" fmla="*/ 5 h 12"/>
                    <a:gd name="T4" fmla="*/ 6 w 11"/>
                    <a:gd name="T5" fmla="*/ 11 h 12"/>
                    <a:gd name="T6" fmla="*/ 0 w 11"/>
                    <a:gd name="T7" fmla="*/ 6 h 12"/>
                    <a:gd name="T8" fmla="*/ 5 w 11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Oval 98"/>
                <p:cNvSpPr>
                  <a:spLocks noChangeArrowheads="1"/>
                </p:cNvSpPr>
                <p:nvPr/>
              </p:nvSpPr>
              <p:spPr bwMode="auto">
                <a:xfrm>
                  <a:off x="8185151" y="684213"/>
                  <a:ext cx="82550" cy="82550"/>
                </a:xfrm>
                <a:prstGeom prst="ellipse">
                  <a:avLst/>
                </a:pr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36" name="组合 335"/>
              <p:cNvGrpSpPr/>
              <p:nvPr/>
            </p:nvGrpSpPr>
            <p:grpSpPr>
              <a:xfrm>
                <a:off x="10981496" y="56356"/>
                <a:ext cx="1231901" cy="2500312"/>
                <a:chOff x="7448550" y="1247775"/>
                <a:chExt cx="1231901" cy="2500312"/>
              </a:xfrm>
            </p:grpSpPr>
            <p:sp>
              <p:nvSpPr>
                <p:cNvPr id="414" name="Freeform 246"/>
                <p:cNvSpPr>
                  <a:spLocks/>
                </p:cNvSpPr>
                <p:nvPr/>
              </p:nvSpPr>
              <p:spPr bwMode="auto">
                <a:xfrm>
                  <a:off x="8039100" y="1247775"/>
                  <a:ext cx="85725" cy="87312"/>
                </a:xfrm>
                <a:custGeom>
                  <a:avLst/>
                  <a:gdLst>
                    <a:gd name="T0" fmla="*/ 23 w 23"/>
                    <a:gd name="T1" fmla="*/ 11 h 23"/>
                    <a:gd name="T2" fmla="*/ 12 w 23"/>
                    <a:gd name="T3" fmla="*/ 23 h 23"/>
                    <a:gd name="T4" fmla="*/ 0 w 23"/>
                    <a:gd name="T5" fmla="*/ 12 h 23"/>
                    <a:gd name="T6" fmla="*/ 11 w 23"/>
                    <a:gd name="T7" fmla="*/ 0 h 23"/>
                    <a:gd name="T8" fmla="*/ 23 w 23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cubicBezTo>
                        <a:pt x="23" y="17"/>
                        <a:pt x="18" y="22"/>
                        <a:pt x="12" y="23"/>
                      </a:cubicBezTo>
                      <a:cubicBezTo>
                        <a:pt x="6" y="23"/>
                        <a:pt x="0" y="18"/>
                        <a:pt x="0" y="12"/>
                      </a:cubicBezTo>
                      <a:cubicBezTo>
                        <a:pt x="0" y="6"/>
                        <a:pt x="4" y="0"/>
                        <a:pt x="11" y="0"/>
                      </a:cubicBezTo>
                      <a:cubicBezTo>
                        <a:pt x="17" y="0"/>
                        <a:pt x="22" y="4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415" name="组合 414"/>
                <p:cNvGrpSpPr/>
                <p:nvPr/>
              </p:nvGrpSpPr>
              <p:grpSpPr>
                <a:xfrm>
                  <a:off x="7448550" y="1266825"/>
                  <a:ext cx="1231901" cy="2481262"/>
                  <a:chOff x="7448550" y="1266825"/>
                  <a:chExt cx="1231901" cy="2481262"/>
                </a:xfrm>
              </p:grpSpPr>
              <p:sp>
                <p:nvSpPr>
                  <p:cNvPr id="416" name="Freeform 201"/>
                  <p:cNvSpPr>
                    <a:spLocks/>
                  </p:cNvSpPr>
                  <p:nvPr/>
                </p:nvSpPr>
                <p:spPr bwMode="auto">
                  <a:xfrm>
                    <a:off x="8053388" y="1266825"/>
                    <a:ext cx="57150" cy="2459037"/>
                  </a:xfrm>
                  <a:custGeom>
                    <a:avLst/>
                    <a:gdLst>
                      <a:gd name="T0" fmla="*/ 15 w 15"/>
                      <a:gd name="T1" fmla="*/ 647 h 654"/>
                      <a:gd name="T2" fmla="*/ 14 w 15"/>
                      <a:gd name="T3" fmla="*/ 7 h 654"/>
                      <a:gd name="T4" fmla="*/ 7 w 15"/>
                      <a:gd name="T5" fmla="*/ 0 h 654"/>
                      <a:gd name="T6" fmla="*/ 0 w 15"/>
                      <a:gd name="T7" fmla="*/ 7 h 654"/>
                      <a:gd name="T8" fmla="*/ 1 w 15"/>
                      <a:gd name="T9" fmla="*/ 647 h 654"/>
                      <a:gd name="T10" fmla="*/ 8 w 15"/>
                      <a:gd name="T11" fmla="*/ 654 h 654"/>
                      <a:gd name="T12" fmla="*/ 15 w 15"/>
                      <a:gd name="T13" fmla="*/ 647 h 6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654">
                        <a:moveTo>
                          <a:pt x="15" y="647"/>
                        </a:move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4" y="3"/>
                          <a:pt x="11" y="0"/>
                          <a:pt x="7" y="0"/>
                        </a:cubicBezTo>
                        <a:cubicBezTo>
                          <a:pt x="3" y="0"/>
                          <a:pt x="0" y="3"/>
                          <a:pt x="0" y="7"/>
                        </a:cubicBezTo>
                        <a:cubicBezTo>
                          <a:pt x="1" y="647"/>
                          <a:pt x="1" y="647"/>
                          <a:pt x="1" y="647"/>
                        </a:cubicBezTo>
                        <a:cubicBezTo>
                          <a:pt x="1" y="651"/>
                          <a:pt x="4" y="654"/>
                          <a:pt x="8" y="654"/>
                        </a:cubicBezTo>
                        <a:cubicBezTo>
                          <a:pt x="12" y="654"/>
                          <a:pt x="15" y="651"/>
                          <a:pt x="15" y="647"/>
                        </a:cubicBezTo>
                      </a:path>
                    </a:pathLst>
                  </a:custGeom>
                  <a:solidFill>
                    <a:srgbClr val="F4A5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17" name="Freeform 202"/>
                  <p:cNvSpPr>
                    <a:spLocks/>
                  </p:cNvSpPr>
                  <p:nvPr/>
                </p:nvSpPr>
                <p:spPr bwMode="auto">
                  <a:xfrm>
                    <a:off x="7824788" y="2112963"/>
                    <a:ext cx="517525" cy="161925"/>
                  </a:xfrm>
                  <a:custGeom>
                    <a:avLst/>
                    <a:gdLst>
                      <a:gd name="T0" fmla="*/ 116 w 138"/>
                      <a:gd name="T1" fmla="*/ 43 h 43"/>
                      <a:gd name="T2" fmla="*/ 22 w 138"/>
                      <a:gd name="T3" fmla="*/ 43 h 43"/>
                      <a:gd name="T4" fmla="*/ 0 w 138"/>
                      <a:gd name="T5" fmla="*/ 22 h 43"/>
                      <a:gd name="T6" fmla="*/ 22 w 138"/>
                      <a:gd name="T7" fmla="*/ 0 h 43"/>
                      <a:gd name="T8" fmla="*/ 116 w 138"/>
                      <a:gd name="T9" fmla="*/ 0 h 43"/>
                      <a:gd name="T10" fmla="*/ 138 w 138"/>
                      <a:gd name="T11" fmla="*/ 22 h 43"/>
                      <a:gd name="T12" fmla="*/ 116 w 138"/>
                      <a:gd name="T13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8" h="43">
                        <a:moveTo>
                          <a:pt x="116" y="43"/>
                        </a:move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10" y="43"/>
                          <a:pt x="0" y="34"/>
                          <a:pt x="0" y="22"/>
                        </a:cubicBezTo>
                        <a:cubicBezTo>
                          <a:pt x="0" y="10"/>
                          <a:pt x="10" y="0"/>
                          <a:pt x="22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28" y="0"/>
                          <a:pt x="138" y="10"/>
                          <a:pt x="138" y="22"/>
                        </a:cubicBezTo>
                        <a:cubicBezTo>
                          <a:pt x="138" y="34"/>
                          <a:pt x="128" y="43"/>
                          <a:pt x="116" y="43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18" name="Freeform 203"/>
                  <p:cNvSpPr>
                    <a:spLocks/>
                  </p:cNvSpPr>
                  <p:nvPr/>
                </p:nvSpPr>
                <p:spPr bwMode="auto">
                  <a:xfrm>
                    <a:off x="7921626" y="3168650"/>
                    <a:ext cx="307975" cy="219075"/>
                  </a:xfrm>
                  <a:custGeom>
                    <a:avLst/>
                    <a:gdLst>
                      <a:gd name="T0" fmla="*/ 54 w 82"/>
                      <a:gd name="T1" fmla="*/ 58 h 58"/>
                      <a:gd name="T2" fmla="*/ 28 w 82"/>
                      <a:gd name="T3" fmla="*/ 58 h 58"/>
                      <a:gd name="T4" fmla="*/ 0 w 82"/>
                      <a:gd name="T5" fmla="*/ 30 h 58"/>
                      <a:gd name="T6" fmla="*/ 0 w 82"/>
                      <a:gd name="T7" fmla="*/ 28 h 58"/>
                      <a:gd name="T8" fmla="*/ 28 w 82"/>
                      <a:gd name="T9" fmla="*/ 0 h 58"/>
                      <a:gd name="T10" fmla="*/ 54 w 82"/>
                      <a:gd name="T11" fmla="*/ 0 h 58"/>
                      <a:gd name="T12" fmla="*/ 82 w 82"/>
                      <a:gd name="T13" fmla="*/ 28 h 58"/>
                      <a:gd name="T14" fmla="*/ 82 w 82"/>
                      <a:gd name="T15" fmla="*/ 30 h 58"/>
                      <a:gd name="T16" fmla="*/ 54 w 8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2" h="58">
                        <a:moveTo>
                          <a:pt x="54" y="58"/>
                        </a:moveTo>
                        <a:cubicBezTo>
                          <a:pt x="28" y="58"/>
                          <a:pt x="28" y="58"/>
                          <a:pt x="28" y="58"/>
                        </a:cubicBezTo>
                        <a:cubicBezTo>
                          <a:pt x="13" y="58"/>
                          <a:pt x="0" y="46"/>
                          <a:pt x="0" y="30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12"/>
                          <a:pt x="13" y="0"/>
                          <a:pt x="28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69" y="0"/>
                          <a:pt x="82" y="12"/>
                          <a:pt x="82" y="28"/>
                        </a:cubicBezTo>
                        <a:cubicBezTo>
                          <a:pt x="82" y="30"/>
                          <a:pt x="82" y="30"/>
                          <a:pt x="82" y="30"/>
                        </a:cubicBezTo>
                        <a:cubicBezTo>
                          <a:pt x="82" y="46"/>
                          <a:pt x="69" y="58"/>
                          <a:pt x="54" y="58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19" name="Freeform 204"/>
                  <p:cNvSpPr>
                    <a:spLocks/>
                  </p:cNvSpPr>
                  <p:nvPr/>
                </p:nvSpPr>
                <p:spPr bwMode="auto">
                  <a:xfrm>
                    <a:off x="7448551" y="2195513"/>
                    <a:ext cx="1231900" cy="973137"/>
                  </a:xfrm>
                  <a:custGeom>
                    <a:avLst/>
                    <a:gdLst>
                      <a:gd name="T0" fmla="*/ 328 w 328"/>
                      <a:gd name="T1" fmla="*/ 140 h 259"/>
                      <a:gd name="T2" fmla="*/ 180 w 328"/>
                      <a:gd name="T3" fmla="*/ 259 h 259"/>
                      <a:gd name="T4" fmla="*/ 0 w 328"/>
                      <a:gd name="T5" fmla="*/ 135 h 259"/>
                      <a:gd name="T6" fmla="*/ 170 w 328"/>
                      <a:gd name="T7" fmla="*/ 0 h 259"/>
                      <a:gd name="T8" fmla="*/ 328 w 328"/>
                      <a:gd name="T9" fmla="*/ 14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8" h="259">
                        <a:moveTo>
                          <a:pt x="328" y="140"/>
                        </a:moveTo>
                        <a:cubicBezTo>
                          <a:pt x="328" y="231"/>
                          <a:pt x="267" y="259"/>
                          <a:pt x="180" y="259"/>
                        </a:cubicBezTo>
                        <a:cubicBezTo>
                          <a:pt x="92" y="259"/>
                          <a:pt x="0" y="225"/>
                          <a:pt x="0" y="135"/>
                        </a:cubicBezTo>
                        <a:cubicBezTo>
                          <a:pt x="0" y="44"/>
                          <a:pt x="83" y="0"/>
                          <a:pt x="170" y="0"/>
                        </a:cubicBezTo>
                        <a:cubicBezTo>
                          <a:pt x="258" y="0"/>
                          <a:pt x="328" y="49"/>
                          <a:pt x="328" y="140"/>
                        </a:cubicBezTo>
                      </a:path>
                    </a:pathLst>
                  </a:cu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0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7546976" y="2192338"/>
                    <a:ext cx="1047750" cy="1022350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1" name="Oval 206"/>
                  <p:cNvSpPr>
                    <a:spLocks noChangeArrowheads="1"/>
                  </p:cNvSpPr>
                  <p:nvPr/>
                </p:nvSpPr>
                <p:spPr bwMode="auto">
                  <a:xfrm>
                    <a:off x="7667626" y="2198688"/>
                    <a:ext cx="806450" cy="958850"/>
                  </a:xfrm>
                  <a:prstGeom prst="ellipse">
                    <a:avLst/>
                  </a:prstGeom>
                  <a:solidFill>
                    <a:srgbClr val="D93A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2" name="Oval 207"/>
                  <p:cNvSpPr>
                    <a:spLocks noChangeArrowheads="1"/>
                  </p:cNvSpPr>
                  <p:nvPr/>
                </p:nvSpPr>
                <p:spPr bwMode="auto">
                  <a:xfrm>
                    <a:off x="7805738" y="2192338"/>
                    <a:ext cx="525463" cy="981075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3" name="Oval 208"/>
                  <p:cNvSpPr>
                    <a:spLocks noChangeArrowheads="1"/>
                  </p:cNvSpPr>
                  <p:nvPr/>
                </p:nvSpPr>
                <p:spPr bwMode="auto">
                  <a:xfrm>
                    <a:off x="7915276" y="2195513"/>
                    <a:ext cx="333375" cy="984250"/>
                  </a:xfrm>
                  <a:prstGeom prst="ellipse">
                    <a:avLst/>
                  </a:pr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4" name="Freeform 209"/>
                  <p:cNvSpPr>
                    <a:spLocks/>
                  </p:cNvSpPr>
                  <p:nvPr/>
                </p:nvSpPr>
                <p:spPr bwMode="auto">
                  <a:xfrm>
                    <a:off x="8429626" y="2316163"/>
                    <a:ext cx="71438" cy="22225"/>
                  </a:xfrm>
                  <a:custGeom>
                    <a:avLst/>
                    <a:gdLst>
                      <a:gd name="T0" fmla="*/ 15 w 19"/>
                      <a:gd name="T1" fmla="*/ 0 h 6"/>
                      <a:gd name="T2" fmla="*/ 0 w 19"/>
                      <a:gd name="T3" fmla="*/ 4 h 6"/>
                      <a:gd name="T4" fmla="*/ 3 w 19"/>
                      <a:gd name="T5" fmla="*/ 6 h 6"/>
                      <a:gd name="T6" fmla="*/ 19 w 19"/>
                      <a:gd name="T7" fmla="*/ 2 h 6"/>
                      <a:gd name="T8" fmla="*/ 15 w 19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6">
                        <a:moveTo>
                          <a:pt x="15" y="0"/>
                        </a:moveTo>
                        <a:cubicBezTo>
                          <a:pt x="10" y="1"/>
                          <a:pt x="5" y="2"/>
                          <a:pt x="0" y="4"/>
                        </a:cubicBezTo>
                        <a:cubicBezTo>
                          <a:pt x="1" y="4"/>
                          <a:pt x="2" y="5"/>
                          <a:pt x="3" y="6"/>
                        </a:cubicBezTo>
                        <a:cubicBezTo>
                          <a:pt x="8" y="5"/>
                          <a:pt x="13" y="4"/>
                          <a:pt x="19" y="2"/>
                        </a:cubicBezTo>
                        <a:cubicBezTo>
                          <a:pt x="17" y="1"/>
                          <a:pt x="16" y="1"/>
                          <a:pt x="15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5" name="Freeform 210"/>
                  <p:cNvSpPr>
                    <a:spLocks/>
                  </p:cNvSpPr>
                  <p:nvPr/>
                </p:nvSpPr>
                <p:spPr bwMode="auto">
                  <a:xfrm>
                    <a:off x="8361363" y="2330450"/>
                    <a:ext cx="79375" cy="23812"/>
                  </a:xfrm>
                  <a:custGeom>
                    <a:avLst/>
                    <a:gdLst>
                      <a:gd name="T0" fmla="*/ 18 w 21"/>
                      <a:gd name="T1" fmla="*/ 0 h 6"/>
                      <a:gd name="T2" fmla="*/ 0 w 21"/>
                      <a:gd name="T3" fmla="*/ 3 h 6"/>
                      <a:gd name="T4" fmla="*/ 2 w 21"/>
                      <a:gd name="T5" fmla="*/ 6 h 6"/>
                      <a:gd name="T6" fmla="*/ 21 w 21"/>
                      <a:gd name="T7" fmla="*/ 2 h 6"/>
                      <a:gd name="T8" fmla="*/ 18 w 21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6">
                        <a:moveTo>
                          <a:pt x="18" y="0"/>
                        </a:moveTo>
                        <a:cubicBezTo>
                          <a:pt x="12" y="1"/>
                          <a:pt x="6" y="2"/>
                          <a:pt x="0" y="3"/>
                        </a:cubicBez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8" y="5"/>
                          <a:pt x="15" y="4"/>
                          <a:pt x="21" y="2"/>
                        </a:cubicBezTo>
                        <a:cubicBezTo>
                          <a:pt x="20" y="1"/>
                          <a:pt x="19" y="0"/>
                          <a:pt x="1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6" name="Freeform 211"/>
                  <p:cNvSpPr>
                    <a:spLocks/>
                  </p:cNvSpPr>
                  <p:nvPr/>
                </p:nvSpPr>
                <p:spPr bwMode="auto">
                  <a:xfrm>
                    <a:off x="8264526" y="2341563"/>
                    <a:ext cx="104775" cy="26987"/>
                  </a:xfrm>
                  <a:custGeom>
                    <a:avLst/>
                    <a:gdLst>
                      <a:gd name="T0" fmla="*/ 26 w 28"/>
                      <a:gd name="T1" fmla="*/ 0 h 7"/>
                      <a:gd name="T2" fmla="*/ 0 w 28"/>
                      <a:gd name="T3" fmla="*/ 4 h 7"/>
                      <a:gd name="T4" fmla="*/ 2 w 28"/>
                      <a:gd name="T5" fmla="*/ 7 h 7"/>
                      <a:gd name="T6" fmla="*/ 28 w 28"/>
                      <a:gd name="T7" fmla="*/ 3 h 7"/>
                      <a:gd name="T8" fmla="*/ 26 w 28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7">
                        <a:moveTo>
                          <a:pt x="26" y="0"/>
                        </a:moveTo>
                        <a:cubicBezTo>
                          <a:pt x="17" y="2"/>
                          <a:pt x="9" y="3"/>
                          <a:pt x="0" y="4"/>
                        </a:cubicBezTo>
                        <a:cubicBezTo>
                          <a:pt x="1" y="5"/>
                          <a:pt x="1" y="6"/>
                          <a:pt x="2" y="7"/>
                        </a:cubicBezTo>
                        <a:cubicBezTo>
                          <a:pt x="11" y="6"/>
                          <a:pt x="19" y="5"/>
                          <a:pt x="28" y="3"/>
                        </a:cubicBezTo>
                        <a:cubicBezTo>
                          <a:pt x="27" y="2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7" name="Freeform 212"/>
                  <p:cNvSpPr>
                    <a:spLocks/>
                  </p:cNvSpPr>
                  <p:nvPr/>
                </p:nvSpPr>
                <p:spPr bwMode="auto">
                  <a:xfrm>
                    <a:off x="8204201" y="2357438"/>
                    <a:ext cx="66675" cy="14287"/>
                  </a:xfrm>
                  <a:custGeom>
                    <a:avLst/>
                    <a:gdLst>
                      <a:gd name="T0" fmla="*/ 16 w 18"/>
                      <a:gd name="T1" fmla="*/ 0 h 4"/>
                      <a:gd name="T2" fmla="*/ 0 w 18"/>
                      <a:gd name="T3" fmla="*/ 1 h 4"/>
                      <a:gd name="T4" fmla="*/ 1 w 18"/>
                      <a:gd name="T5" fmla="*/ 4 h 4"/>
                      <a:gd name="T6" fmla="*/ 18 w 18"/>
                      <a:gd name="T7" fmla="*/ 3 h 4"/>
                      <a:gd name="T8" fmla="*/ 16 w 1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4">
                        <a:moveTo>
                          <a:pt x="16" y="0"/>
                        </a:moveTo>
                        <a:cubicBezTo>
                          <a:pt x="11" y="0"/>
                          <a:pt x="6" y="1"/>
                          <a:pt x="0" y="1"/>
                        </a:cubicBezTo>
                        <a:cubicBezTo>
                          <a:pt x="1" y="2"/>
                          <a:pt x="1" y="3"/>
                          <a:pt x="1" y="4"/>
                        </a:cubicBezTo>
                        <a:cubicBezTo>
                          <a:pt x="7" y="4"/>
                          <a:pt x="12" y="3"/>
                          <a:pt x="18" y="3"/>
                        </a:cubicBezTo>
                        <a:cubicBezTo>
                          <a:pt x="17" y="2"/>
                          <a:pt x="17" y="1"/>
                          <a:pt x="1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8" name="Freeform 213"/>
                  <p:cNvSpPr>
                    <a:spLocks/>
                  </p:cNvSpPr>
                  <p:nvPr/>
                </p:nvSpPr>
                <p:spPr bwMode="auto">
                  <a:xfrm>
                    <a:off x="7640638" y="2316163"/>
                    <a:ext cx="74613" cy="22225"/>
                  </a:xfrm>
                  <a:custGeom>
                    <a:avLst/>
                    <a:gdLst>
                      <a:gd name="T0" fmla="*/ 4 w 20"/>
                      <a:gd name="T1" fmla="*/ 0 h 6"/>
                      <a:gd name="T2" fmla="*/ 0 w 20"/>
                      <a:gd name="T3" fmla="*/ 2 h 6"/>
                      <a:gd name="T4" fmla="*/ 17 w 20"/>
                      <a:gd name="T5" fmla="*/ 6 h 6"/>
                      <a:gd name="T6" fmla="*/ 20 w 20"/>
                      <a:gd name="T7" fmla="*/ 3 h 6"/>
                      <a:gd name="T8" fmla="*/ 7 w 20"/>
                      <a:gd name="T9" fmla="*/ 0 h 6"/>
                      <a:gd name="T10" fmla="*/ 4 w 20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" h="6">
                        <a:moveTo>
                          <a:pt x="4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5" y="3"/>
                          <a:pt x="11" y="5"/>
                          <a:pt x="17" y="6"/>
                        </a:cubicBezTo>
                        <a:cubicBezTo>
                          <a:pt x="18" y="5"/>
                          <a:pt x="19" y="4"/>
                          <a:pt x="20" y="3"/>
                        </a:cubicBezTo>
                        <a:cubicBezTo>
                          <a:pt x="15" y="2"/>
                          <a:pt x="11" y="1"/>
                          <a:pt x="7" y="0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9" name="Freeform 214"/>
                  <p:cNvSpPr>
                    <a:spLocks/>
                  </p:cNvSpPr>
                  <p:nvPr/>
                </p:nvSpPr>
                <p:spPr bwMode="auto">
                  <a:xfrm>
                    <a:off x="7704138" y="2327275"/>
                    <a:ext cx="82550" cy="22225"/>
                  </a:xfrm>
                  <a:custGeom>
                    <a:avLst/>
                    <a:gdLst>
                      <a:gd name="T0" fmla="*/ 3 w 22"/>
                      <a:gd name="T1" fmla="*/ 0 h 6"/>
                      <a:gd name="T2" fmla="*/ 0 w 22"/>
                      <a:gd name="T3" fmla="*/ 3 h 6"/>
                      <a:gd name="T4" fmla="*/ 19 w 22"/>
                      <a:gd name="T5" fmla="*/ 6 h 6"/>
                      <a:gd name="T6" fmla="*/ 22 w 22"/>
                      <a:gd name="T7" fmla="*/ 3 h 6"/>
                      <a:gd name="T8" fmla="*/ 3 w 22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6" y="4"/>
                          <a:pt x="12" y="5"/>
                          <a:pt x="19" y="6"/>
                        </a:cubicBezTo>
                        <a:cubicBezTo>
                          <a:pt x="20" y="5"/>
                          <a:pt x="21" y="4"/>
                          <a:pt x="22" y="3"/>
                        </a:cubicBezTo>
                        <a:cubicBezTo>
                          <a:pt x="15" y="2"/>
                          <a:pt x="9" y="1"/>
                          <a:pt x="3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0" name="Freeform 215"/>
                  <p:cNvSpPr>
                    <a:spLocks/>
                  </p:cNvSpPr>
                  <p:nvPr/>
                </p:nvSpPr>
                <p:spPr bwMode="auto">
                  <a:xfrm>
                    <a:off x="7775576" y="2338388"/>
                    <a:ext cx="98425" cy="22225"/>
                  </a:xfrm>
                  <a:custGeom>
                    <a:avLst/>
                    <a:gdLst>
                      <a:gd name="T0" fmla="*/ 3 w 26"/>
                      <a:gd name="T1" fmla="*/ 0 h 6"/>
                      <a:gd name="T2" fmla="*/ 0 w 26"/>
                      <a:gd name="T3" fmla="*/ 3 h 6"/>
                      <a:gd name="T4" fmla="*/ 24 w 26"/>
                      <a:gd name="T5" fmla="*/ 6 h 6"/>
                      <a:gd name="T6" fmla="*/ 26 w 26"/>
                      <a:gd name="T7" fmla="*/ 3 h 6"/>
                      <a:gd name="T8" fmla="*/ 3 w 26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8" y="4"/>
                          <a:pt x="16" y="5"/>
                          <a:pt x="24" y="6"/>
                        </a:cubicBezTo>
                        <a:cubicBezTo>
                          <a:pt x="25" y="5"/>
                          <a:pt x="25" y="4"/>
                          <a:pt x="26" y="3"/>
                        </a:cubicBezTo>
                        <a:cubicBezTo>
                          <a:pt x="18" y="2"/>
                          <a:pt x="10" y="1"/>
                          <a:pt x="3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1" name="Freeform 216"/>
                  <p:cNvSpPr>
                    <a:spLocks/>
                  </p:cNvSpPr>
                  <p:nvPr/>
                </p:nvSpPr>
                <p:spPr bwMode="auto">
                  <a:xfrm>
                    <a:off x="7866063" y="2349500"/>
                    <a:ext cx="90488" cy="22225"/>
                  </a:xfrm>
                  <a:custGeom>
                    <a:avLst/>
                    <a:gdLst>
                      <a:gd name="T0" fmla="*/ 2 w 24"/>
                      <a:gd name="T1" fmla="*/ 0 h 6"/>
                      <a:gd name="T2" fmla="*/ 0 w 24"/>
                      <a:gd name="T3" fmla="*/ 3 h 6"/>
                      <a:gd name="T4" fmla="*/ 23 w 24"/>
                      <a:gd name="T5" fmla="*/ 6 h 6"/>
                      <a:gd name="T6" fmla="*/ 24 w 24"/>
                      <a:gd name="T7" fmla="*/ 2 h 6"/>
                      <a:gd name="T8" fmla="*/ 2 w 24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6">
                        <a:moveTo>
                          <a:pt x="2" y="0"/>
                        </a:moveTo>
                        <a:cubicBezTo>
                          <a:pt x="1" y="1"/>
                          <a:pt x="1" y="2"/>
                          <a:pt x="0" y="3"/>
                        </a:cubicBezTo>
                        <a:cubicBezTo>
                          <a:pt x="8" y="4"/>
                          <a:pt x="15" y="5"/>
                          <a:pt x="23" y="6"/>
                        </a:cubicBezTo>
                        <a:cubicBezTo>
                          <a:pt x="24" y="5"/>
                          <a:pt x="24" y="3"/>
                          <a:pt x="24" y="2"/>
                        </a:cubicBezTo>
                        <a:cubicBezTo>
                          <a:pt x="17" y="2"/>
                          <a:pt x="9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2" name="Freeform 218"/>
                  <p:cNvSpPr>
                    <a:spLocks/>
                  </p:cNvSpPr>
                  <p:nvPr/>
                </p:nvSpPr>
                <p:spPr bwMode="auto">
                  <a:xfrm>
                    <a:off x="7951788" y="2357438"/>
                    <a:ext cx="255588" cy="19050"/>
                  </a:xfrm>
                  <a:custGeom>
                    <a:avLst/>
                    <a:gdLst>
                      <a:gd name="T0" fmla="*/ 1 w 68"/>
                      <a:gd name="T1" fmla="*/ 0 h 5"/>
                      <a:gd name="T2" fmla="*/ 0 w 68"/>
                      <a:gd name="T3" fmla="*/ 4 h 5"/>
                      <a:gd name="T4" fmla="*/ 39 w 68"/>
                      <a:gd name="T5" fmla="*/ 5 h 5"/>
                      <a:gd name="T6" fmla="*/ 68 w 68"/>
                      <a:gd name="T7" fmla="*/ 4 h 5"/>
                      <a:gd name="T8" fmla="*/ 67 w 68"/>
                      <a:gd name="T9" fmla="*/ 1 h 5"/>
                      <a:gd name="T10" fmla="*/ 39 w 68"/>
                      <a:gd name="T11" fmla="*/ 2 h 5"/>
                      <a:gd name="T12" fmla="*/ 39 w 68"/>
                      <a:gd name="T13" fmla="*/ 2 h 5"/>
                      <a:gd name="T14" fmla="*/ 1 w 68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8" h="5">
                        <a:moveTo>
                          <a:pt x="1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13" y="5"/>
                          <a:pt x="26" y="5"/>
                          <a:pt x="39" y="5"/>
                        </a:cubicBezTo>
                        <a:cubicBezTo>
                          <a:pt x="49" y="5"/>
                          <a:pt x="59" y="5"/>
                          <a:pt x="68" y="4"/>
                        </a:cubicBezTo>
                        <a:cubicBezTo>
                          <a:pt x="68" y="3"/>
                          <a:pt x="68" y="2"/>
                          <a:pt x="67" y="1"/>
                        </a:cubicBezTo>
                        <a:cubicBezTo>
                          <a:pt x="58" y="1"/>
                          <a:pt x="49" y="2"/>
                          <a:pt x="39" y="2"/>
                        </a:cubicBezTo>
                        <a:cubicBezTo>
                          <a:pt x="39" y="2"/>
                          <a:pt x="39" y="2"/>
                          <a:pt x="39" y="2"/>
                        </a:cubicBezTo>
                        <a:cubicBezTo>
                          <a:pt x="26" y="2"/>
                          <a:pt x="13" y="1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3" name="Freeform 219"/>
                  <p:cNvSpPr>
                    <a:spLocks/>
                  </p:cNvSpPr>
                  <p:nvPr/>
                </p:nvSpPr>
                <p:spPr bwMode="auto">
                  <a:xfrm>
                    <a:off x="8564563" y="2508250"/>
                    <a:ext cx="79375" cy="44450"/>
                  </a:xfrm>
                  <a:custGeom>
                    <a:avLst/>
                    <a:gdLst>
                      <a:gd name="T0" fmla="*/ 20 w 21"/>
                      <a:gd name="T1" fmla="*/ 0 h 12"/>
                      <a:gd name="T2" fmla="*/ 0 w 21"/>
                      <a:gd name="T3" fmla="*/ 8 h 12"/>
                      <a:gd name="T4" fmla="*/ 2 w 21"/>
                      <a:gd name="T5" fmla="*/ 12 h 12"/>
                      <a:gd name="T6" fmla="*/ 21 w 21"/>
                      <a:gd name="T7" fmla="*/ 4 h 12"/>
                      <a:gd name="T8" fmla="*/ 20 w 21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12">
                        <a:moveTo>
                          <a:pt x="20" y="0"/>
                        </a:moveTo>
                        <a:cubicBezTo>
                          <a:pt x="13" y="3"/>
                          <a:pt x="7" y="5"/>
                          <a:pt x="0" y="8"/>
                        </a:cubicBezTo>
                        <a:cubicBezTo>
                          <a:pt x="1" y="9"/>
                          <a:pt x="1" y="11"/>
                          <a:pt x="2" y="12"/>
                        </a:cubicBezTo>
                        <a:cubicBezTo>
                          <a:pt x="8" y="10"/>
                          <a:pt x="15" y="7"/>
                          <a:pt x="21" y="4"/>
                        </a:cubicBezTo>
                        <a:cubicBezTo>
                          <a:pt x="21" y="2"/>
                          <a:pt x="20" y="1"/>
                          <a:pt x="2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4" name="Freeform 220"/>
                  <p:cNvSpPr>
                    <a:spLocks/>
                  </p:cNvSpPr>
                  <p:nvPr/>
                </p:nvSpPr>
                <p:spPr bwMode="auto">
                  <a:xfrm>
                    <a:off x="8467725" y="2538413"/>
                    <a:ext cx="104775" cy="47625"/>
                  </a:xfrm>
                  <a:custGeom>
                    <a:avLst/>
                    <a:gdLst>
                      <a:gd name="T0" fmla="*/ 26 w 28"/>
                      <a:gd name="T1" fmla="*/ 0 h 13"/>
                      <a:gd name="T2" fmla="*/ 0 w 28"/>
                      <a:gd name="T3" fmla="*/ 9 h 13"/>
                      <a:gd name="T4" fmla="*/ 0 w 28"/>
                      <a:gd name="T5" fmla="*/ 13 h 13"/>
                      <a:gd name="T6" fmla="*/ 28 w 28"/>
                      <a:gd name="T7" fmla="*/ 4 h 13"/>
                      <a:gd name="T8" fmla="*/ 26 w 28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3">
                        <a:moveTo>
                          <a:pt x="26" y="0"/>
                        </a:moveTo>
                        <a:cubicBezTo>
                          <a:pt x="18" y="3"/>
                          <a:pt x="9" y="6"/>
                          <a:pt x="0" y="9"/>
                        </a:cubicBezTo>
                        <a:cubicBezTo>
                          <a:pt x="0" y="10"/>
                          <a:pt x="0" y="11"/>
                          <a:pt x="0" y="13"/>
                        </a:cubicBezTo>
                        <a:cubicBezTo>
                          <a:pt x="10" y="10"/>
                          <a:pt x="19" y="7"/>
                          <a:pt x="28" y="4"/>
                        </a:cubicBezTo>
                        <a:cubicBezTo>
                          <a:pt x="27" y="3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5" name="Freeform 221"/>
                  <p:cNvSpPr>
                    <a:spLocks/>
                  </p:cNvSpPr>
                  <p:nvPr/>
                </p:nvSpPr>
                <p:spPr bwMode="auto">
                  <a:xfrm>
                    <a:off x="8328025" y="2571750"/>
                    <a:ext cx="139700" cy="44450"/>
                  </a:xfrm>
                  <a:custGeom>
                    <a:avLst/>
                    <a:gdLst>
                      <a:gd name="T0" fmla="*/ 37 w 37"/>
                      <a:gd name="T1" fmla="*/ 0 h 12"/>
                      <a:gd name="T2" fmla="*/ 0 w 37"/>
                      <a:gd name="T3" fmla="*/ 7 h 12"/>
                      <a:gd name="T4" fmla="*/ 0 w 37"/>
                      <a:gd name="T5" fmla="*/ 12 h 12"/>
                      <a:gd name="T6" fmla="*/ 37 w 37"/>
                      <a:gd name="T7" fmla="*/ 4 h 12"/>
                      <a:gd name="T8" fmla="*/ 37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37" y="0"/>
                        </a:moveTo>
                        <a:cubicBezTo>
                          <a:pt x="25" y="3"/>
                          <a:pt x="12" y="5"/>
                          <a:pt x="0" y="7"/>
                        </a:cubicBezTo>
                        <a:cubicBezTo>
                          <a:pt x="0" y="9"/>
                          <a:pt x="0" y="10"/>
                          <a:pt x="0" y="12"/>
                        </a:cubicBezTo>
                        <a:cubicBezTo>
                          <a:pt x="13" y="10"/>
                          <a:pt x="25" y="7"/>
                          <a:pt x="37" y="4"/>
                        </a:cubicBezTo>
                        <a:cubicBezTo>
                          <a:pt x="37" y="2"/>
                          <a:pt x="37" y="1"/>
                          <a:pt x="37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6" name="Freeform 222"/>
                  <p:cNvSpPr>
                    <a:spLocks/>
                  </p:cNvSpPr>
                  <p:nvPr/>
                </p:nvSpPr>
                <p:spPr bwMode="auto">
                  <a:xfrm>
                    <a:off x="8245475" y="2597150"/>
                    <a:ext cx="82550" cy="26987"/>
                  </a:xfrm>
                  <a:custGeom>
                    <a:avLst/>
                    <a:gdLst>
                      <a:gd name="T0" fmla="*/ 22 w 22"/>
                      <a:gd name="T1" fmla="*/ 0 h 7"/>
                      <a:gd name="T2" fmla="*/ 0 w 22"/>
                      <a:gd name="T3" fmla="*/ 3 h 7"/>
                      <a:gd name="T4" fmla="*/ 0 w 22"/>
                      <a:gd name="T5" fmla="*/ 7 h 7"/>
                      <a:gd name="T6" fmla="*/ 22 w 22"/>
                      <a:gd name="T7" fmla="*/ 5 h 7"/>
                      <a:gd name="T8" fmla="*/ 22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22" y="0"/>
                        </a:moveTo>
                        <a:cubicBezTo>
                          <a:pt x="15" y="1"/>
                          <a:pt x="7" y="2"/>
                          <a:pt x="0" y="3"/>
                        </a:cubicBezTo>
                        <a:cubicBezTo>
                          <a:pt x="0" y="4"/>
                          <a:pt x="0" y="6"/>
                          <a:pt x="0" y="7"/>
                        </a:cubicBezTo>
                        <a:cubicBezTo>
                          <a:pt x="8" y="6"/>
                          <a:pt x="15" y="6"/>
                          <a:pt x="22" y="5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7" name="Freeform 223"/>
                  <p:cNvSpPr>
                    <a:spLocks/>
                  </p:cNvSpPr>
                  <p:nvPr/>
                </p:nvSpPr>
                <p:spPr bwMode="auto">
                  <a:xfrm>
                    <a:off x="7486650" y="2495550"/>
                    <a:ext cx="93663" cy="46037"/>
                  </a:xfrm>
                  <a:custGeom>
                    <a:avLst/>
                    <a:gdLst>
                      <a:gd name="T0" fmla="*/ 1 w 25"/>
                      <a:gd name="T1" fmla="*/ 0 h 12"/>
                      <a:gd name="T2" fmla="*/ 0 w 25"/>
                      <a:gd name="T3" fmla="*/ 4 h 12"/>
                      <a:gd name="T4" fmla="*/ 23 w 25"/>
                      <a:gd name="T5" fmla="*/ 12 h 12"/>
                      <a:gd name="T6" fmla="*/ 25 w 25"/>
                      <a:gd name="T7" fmla="*/ 8 h 12"/>
                      <a:gd name="T8" fmla="*/ 1 w 2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12">
                        <a:moveTo>
                          <a:pt x="1" y="0"/>
                        </a:moveTo>
                        <a:cubicBezTo>
                          <a:pt x="1" y="1"/>
                          <a:pt x="0" y="3"/>
                          <a:pt x="0" y="4"/>
                        </a:cubicBezTo>
                        <a:cubicBezTo>
                          <a:pt x="6" y="6"/>
                          <a:pt x="14" y="9"/>
                          <a:pt x="23" y="12"/>
                        </a:cubicBezTo>
                        <a:cubicBezTo>
                          <a:pt x="24" y="11"/>
                          <a:pt x="24" y="9"/>
                          <a:pt x="25" y="8"/>
                        </a:cubicBezTo>
                        <a:cubicBezTo>
                          <a:pt x="15" y="5"/>
                          <a:pt x="8" y="2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8" name="Freeform 224"/>
                  <p:cNvSpPr>
                    <a:spLocks/>
                  </p:cNvSpPr>
                  <p:nvPr/>
                </p:nvSpPr>
                <p:spPr bwMode="auto">
                  <a:xfrm>
                    <a:off x="7572375" y="2525713"/>
                    <a:ext cx="109538" cy="46037"/>
                  </a:xfrm>
                  <a:custGeom>
                    <a:avLst/>
                    <a:gdLst>
                      <a:gd name="T0" fmla="*/ 2 w 29"/>
                      <a:gd name="T1" fmla="*/ 0 h 12"/>
                      <a:gd name="T2" fmla="*/ 0 w 29"/>
                      <a:gd name="T3" fmla="*/ 4 h 12"/>
                      <a:gd name="T4" fmla="*/ 28 w 29"/>
                      <a:gd name="T5" fmla="*/ 12 h 12"/>
                      <a:gd name="T6" fmla="*/ 29 w 29"/>
                      <a:gd name="T7" fmla="*/ 7 h 12"/>
                      <a:gd name="T8" fmla="*/ 18 w 29"/>
                      <a:gd name="T9" fmla="*/ 5 h 12"/>
                      <a:gd name="T10" fmla="*/ 2 w 29"/>
                      <a:gd name="T1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2">
                        <a:moveTo>
                          <a:pt x="2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8" y="6"/>
                          <a:pt x="18" y="9"/>
                          <a:pt x="28" y="12"/>
                        </a:cubicBezTo>
                        <a:cubicBezTo>
                          <a:pt x="28" y="10"/>
                          <a:pt x="28" y="9"/>
                          <a:pt x="29" y="7"/>
                        </a:cubicBezTo>
                        <a:cubicBezTo>
                          <a:pt x="25" y="7"/>
                          <a:pt x="21" y="6"/>
                          <a:pt x="18" y="5"/>
                        </a:cubicBezTo>
                        <a:cubicBezTo>
                          <a:pt x="12" y="3"/>
                          <a:pt x="7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9" name="Freeform 225"/>
                  <p:cNvSpPr>
                    <a:spLocks/>
                  </p:cNvSpPr>
                  <p:nvPr/>
                </p:nvSpPr>
                <p:spPr bwMode="auto">
                  <a:xfrm>
                    <a:off x="7678738" y="2552700"/>
                    <a:ext cx="130175" cy="44450"/>
                  </a:xfrm>
                  <a:custGeom>
                    <a:avLst/>
                    <a:gdLst>
                      <a:gd name="T0" fmla="*/ 1 w 35"/>
                      <a:gd name="T1" fmla="*/ 0 h 12"/>
                      <a:gd name="T2" fmla="*/ 0 w 35"/>
                      <a:gd name="T3" fmla="*/ 5 h 12"/>
                      <a:gd name="T4" fmla="*/ 35 w 35"/>
                      <a:gd name="T5" fmla="*/ 12 h 12"/>
                      <a:gd name="T6" fmla="*/ 35 w 35"/>
                      <a:gd name="T7" fmla="*/ 8 h 12"/>
                      <a:gd name="T8" fmla="*/ 1 w 3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12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0" y="7"/>
                          <a:pt x="22" y="10"/>
                          <a:pt x="35" y="12"/>
                        </a:cubicBezTo>
                        <a:cubicBezTo>
                          <a:pt x="35" y="11"/>
                          <a:pt x="35" y="9"/>
                          <a:pt x="35" y="8"/>
                        </a:cubicBezTo>
                        <a:cubicBezTo>
                          <a:pt x="23" y="6"/>
                          <a:pt x="11" y="3"/>
                          <a:pt x="1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0" name="Freeform 226"/>
                  <p:cNvSpPr>
                    <a:spLocks/>
                  </p:cNvSpPr>
                  <p:nvPr/>
                </p:nvSpPr>
                <p:spPr bwMode="auto">
                  <a:xfrm>
                    <a:off x="7808913" y="2582863"/>
                    <a:ext cx="109538" cy="33337"/>
                  </a:xfrm>
                  <a:custGeom>
                    <a:avLst/>
                    <a:gdLst>
                      <a:gd name="T0" fmla="*/ 0 w 29"/>
                      <a:gd name="T1" fmla="*/ 0 h 9"/>
                      <a:gd name="T2" fmla="*/ 0 w 29"/>
                      <a:gd name="T3" fmla="*/ 4 h 9"/>
                      <a:gd name="T4" fmla="*/ 28 w 29"/>
                      <a:gd name="T5" fmla="*/ 9 h 9"/>
                      <a:gd name="T6" fmla="*/ 29 w 29"/>
                      <a:gd name="T7" fmla="*/ 4 h 9"/>
                      <a:gd name="T8" fmla="*/ 0 w 29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9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9" y="6"/>
                          <a:pt x="18" y="7"/>
                          <a:pt x="28" y="9"/>
                        </a:cubicBezTo>
                        <a:cubicBezTo>
                          <a:pt x="28" y="7"/>
                          <a:pt x="28" y="6"/>
                          <a:pt x="29" y="4"/>
                        </a:cubicBezTo>
                        <a:cubicBezTo>
                          <a:pt x="19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1" name="Freeform 227"/>
                  <p:cNvSpPr>
                    <a:spLocks/>
                  </p:cNvSpPr>
                  <p:nvPr/>
                </p:nvSpPr>
                <p:spPr bwMode="auto">
                  <a:xfrm>
                    <a:off x="7915275" y="2597150"/>
                    <a:ext cx="330200" cy="30162"/>
                  </a:xfrm>
                  <a:custGeom>
                    <a:avLst/>
                    <a:gdLst>
                      <a:gd name="T0" fmla="*/ 1 w 88"/>
                      <a:gd name="T1" fmla="*/ 0 h 8"/>
                      <a:gd name="T2" fmla="*/ 0 w 88"/>
                      <a:gd name="T3" fmla="*/ 5 h 8"/>
                      <a:gd name="T4" fmla="*/ 56 w 88"/>
                      <a:gd name="T5" fmla="*/ 8 h 8"/>
                      <a:gd name="T6" fmla="*/ 88 w 88"/>
                      <a:gd name="T7" fmla="*/ 7 h 8"/>
                      <a:gd name="T8" fmla="*/ 88 w 88"/>
                      <a:gd name="T9" fmla="*/ 3 h 8"/>
                      <a:gd name="T10" fmla="*/ 56 w 88"/>
                      <a:gd name="T11" fmla="*/ 4 h 8"/>
                      <a:gd name="T12" fmla="*/ 56 w 88"/>
                      <a:gd name="T13" fmla="*/ 4 h 8"/>
                      <a:gd name="T14" fmla="*/ 1 w 88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8" h="8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8" y="7"/>
                          <a:pt x="37" y="8"/>
                          <a:pt x="56" y="8"/>
                        </a:cubicBezTo>
                        <a:cubicBezTo>
                          <a:pt x="67" y="8"/>
                          <a:pt x="77" y="8"/>
                          <a:pt x="88" y="7"/>
                        </a:cubicBezTo>
                        <a:cubicBezTo>
                          <a:pt x="88" y="6"/>
                          <a:pt x="88" y="4"/>
                          <a:pt x="88" y="3"/>
                        </a:cubicBezTo>
                        <a:cubicBezTo>
                          <a:pt x="77" y="4"/>
                          <a:pt x="67" y="4"/>
                          <a:pt x="56" y="4"/>
                        </a:cubicBezTo>
                        <a:cubicBezTo>
                          <a:pt x="56" y="4"/>
                          <a:pt x="56" y="4"/>
                          <a:pt x="56" y="4"/>
                        </a:cubicBezTo>
                        <a:cubicBezTo>
                          <a:pt x="37" y="4"/>
                          <a:pt x="18" y="3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2" name="Freeform 228"/>
                  <p:cNvSpPr>
                    <a:spLocks/>
                  </p:cNvSpPr>
                  <p:nvPr/>
                </p:nvSpPr>
                <p:spPr bwMode="auto">
                  <a:xfrm>
                    <a:off x="8583613" y="2736850"/>
                    <a:ext cx="96838" cy="63500"/>
                  </a:xfrm>
                  <a:custGeom>
                    <a:avLst/>
                    <a:gdLst>
                      <a:gd name="T0" fmla="*/ 26 w 26"/>
                      <a:gd name="T1" fmla="*/ 0 h 17"/>
                      <a:gd name="T2" fmla="*/ 1 w 26"/>
                      <a:gd name="T3" fmla="*/ 11 h 17"/>
                      <a:gd name="T4" fmla="*/ 0 w 26"/>
                      <a:gd name="T5" fmla="*/ 17 h 17"/>
                      <a:gd name="T6" fmla="*/ 25 w 26"/>
                      <a:gd name="T7" fmla="*/ 5 h 17"/>
                      <a:gd name="T8" fmla="*/ 26 w 26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17">
                        <a:moveTo>
                          <a:pt x="26" y="0"/>
                        </a:moveTo>
                        <a:cubicBezTo>
                          <a:pt x="18" y="4"/>
                          <a:pt x="10" y="8"/>
                          <a:pt x="1" y="11"/>
                        </a:cubicBezTo>
                        <a:cubicBezTo>
                          <a:pt x="1" y="13"/>
                          <a:pt x="1" y="15"/>
                          <a:pt x="0" y="17"/>
                        </a:cubicBezTo>
                        <a:cubicBezTo>
                          <a:pt x="9" y="13"/>
                          <a:pt x="17" y="9"/>
                          <a:pt x="25" y="5"/>
                        </a:cubicBezTo>
                        <a:cubicBezTo>
                          <a:pt x="25" y="3"/>
                          <a:pt x="26" y="1"/>
                          <a:pt x="26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3" name="Freeform 229"/>
                  <p:cNvSpPr>
                    <a:spLocks/>
                  </p:cNvSpPr>
                  <p:nvPr/>
                </p:nvSpPr>
                <p:spPr bwMode="auto">
                  <a:xfrm>
                    <a:off x="8451850" y="2778125"/>
                    <a:ext cx="134938" cy="68262"/>
                  </a:xfrm>
                  <a:custGeom>
                    <a:avLst/>
                    <a:gdLst>
                      <a:gd name="T0" fmla="*/ 36 w 36"/>
                      <a:gd name="T1" fmla="*/ 0 h 18"/>
                      <a:gd name="T2" fmla="*/ 1 w 36"/>
                      <a:gd name="T3" fmla="*/ 13 h 18"/>
                      <a:gd name="T4" fmla="*/ 0 w 36"/>
                      <a:gd name="T5" fmla="*/ 18 h 18"/>
                      <a:gd name="T6" fmla="*/ 35 w 36"/>
                      <a:gd name="T7" fmla="*/ 6 h 18"/>
                      <a:gd name="T8" fmla="*/ 36 w 36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" h="18">
                        <a:moveTo>
                          <a:pt x="36" y="0"/>
                        </a:moveTo>
                        <a:cubicBezTo>
                          <a:pt x="25" y="5"/>
                          <a:pt x="13" y="10"/>
                          <a:pt x="1" y="13"/>
                        </a:cubicBezTo>
                        <a:cubicBezTo>
                          <a:pt x="1" y="14"/>
                          <a:pt x="0" y="16"/>
                          <a:pt x="0" y="18"/>
                        </a:cubicBezTo>
                        <a:cubicBezTo>
                          <a:pt x="12" y="14"/>
                          <a:pt x="24" y="10"/>
                          <a:pt x="35" y="6"/>
                        </a:cubicBezTo>
                        <a:cubicBezTo>
                          <a:pt x="36" y="4"/>
                          <a:pt x="36" y="2"/>
                          <a:pt x="3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4" name="Freeform 230"/>
                  <p:cNvSpPr>
                    <a:spLocks/>
                  </p:cNvSpPr>
                  <p:nvPr/>
                </p:nvSpPr>
                <p:spPr bwMode="auto">
                  <a:xfrm>
                    <a:off x="8308975" y="2827338"/>
                    <a:ext cx="146050" cy="49212"/>
                  </a:xfrm>
                  <a:custGeom>
                    <a:avLst/>
                    <a:gdLst>
                      <a:gd name="T0" fmla="*/ 39 w 39"/>
                      <a:gd name="T1" fmla="*/ 0 h 13"/>
                      <a:gd name="T2" fmla="*/ 1 w 39"/>
                      <a:gd name="T3" fmla="*/ 8 h 13"/>
                      <a:gd name="T4" fmla="*/ 0 w 39"/>
                      <a:gd name="T5" fmla="*/ 13 h 13"/>
                      <a:gd name="T6" fmla="*/ 38 w 39"/>
                      <a:gd name="T7" fmla="*/ 5 h 13"/>
                      <a:gd name="T8" fmla="*/ 39 w 39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39" y="0"/>
                        </a:moveTo>
                        <a:cubicBezTo>
                          <a:pt x="27" y="3"/>
                          <a:pt x="14" y="6"/>
                          <a:pt x="1" y="8"/>
                        </a:cubicBezTo>
                        <a:cubicBezTo>
                          <a:pt x="1" y="10"/>
                          <a:pt x="1" y="11"/>
                          <a:pt x="0" y="13"/>
                        </a:cubicBezTo>
                        <a:cubicBezTo>
                          <a:pt x="13" y="11"/>
                          <a:pt x="25" y="8"/>
                          <a:pt x="38" y="5"/>
                        </a:cubicBezTo>
                        <a:cubicBezTo>
                          <a:pt x="38" y="3"/>
                          <a:pt x="39" y="1"/>
                          <a:pt x="39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5" name="Freeform 231"/>
                  <p:cNvSpPr>
                    <a:spLocks/>
                  </p:cNvSpPr>
                  <p:nvPr/>
                </p:nvSpPr>
                <p:spPr bwMode="auto">
                  <a:xfrm>
                    <a:off x="8234363" y="2857500"/>
                    <a:ext cx="79375" cy="25400"/>
                  </a:xfrm>
                  <a:custGeom>
                    <a:avLst/>
                    <a:gdLst>
                      <a:gd name="T0" fmla="*/ 21 w 21"/>
                      <a:gd name="T1" fmla="*/ 0 h 7"/>
                      <a:gd name="T2" fmla="*/ 0 w 21"/>
                      <a:gd name="T3" fmla="*/ 3 h 7"/>
                      <a:gd name="T4" fmla="*/ 0 w 21"/>
                      <a:gd name="T5" fmla="*/ 7 h 7"/>
                      <a:gd name="T6" fmla="*/ 20 w 21"/>
                      <a:gd name="T7" fmla="*/ 5 h 7"/>
                      <a:gd name="T8" fmla="*/ 21 w 21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7">
                        <a:moveTo>
                          <a:pt x="21" y="0"/>
                        </a:moveTo>
                        <a:cubicBezTo>
                          <a:pt x="14" y="1"/>
                          <a:pt x="7" y="2"/>
                          <a:pt x="0" y="3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7" y="6"/>
                          <a:pt x="14" y="6"/>
                          <a:pt x="20" y="5"/>
                        </a:cubicBezTo>
                        <a:cubicBezTo>
                          <a:pt x="21" y="3"/>
                          <a:pt x="21" y="2"/>
                          <a:pt x="21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6" name="Freeform 232"/>
                  <p:cNvSpPr>
                    <a:spLocks/>
                  </p:cNvSpPr>
                  <p:nvPr/>
                </p:nvSpPr>
                <p:spPr bwMode="auto">
                  <a:xfrm>
                    <a:off x="7448550" y="2747963"/>
                    <a:ext cx="109538" cy="52387"/>
                  </a:xfrm>
                  <a:custGeom>
                    <a:avLst/>
                    <a:gdLst>
                      <a:gd name="T0" fmla="*/ 0 w 29"/>
                      <a:gd name="T1" fmla="*/ 0 h 14"/>
                      <a:gd name="T2" fmla="*/ 1 w 29"/>
                      <a:gd name="T3" fmla="*/ 5 h 14"/>
                      <a:gd name="T4" fmla="*/ 29 w 29"/>
                      <a:gd name="T5" fmla="*/ 14 h 14"/>
                      <a:gd name="T6" fmla="*/ 28 w 29"/>
                      <a:gd name="T7" fmla="*/ 9 h 14"/>
                      <a:gd name="T8" fmla="*/ 6 w 29"/>
                      <a:gd name="T9" fmla="*/ 2 h 14"/>
                      <a:gd name="T10" fmla="*/ 0 w 29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4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7" y="7"/>
                          <a:pt x="17" y="11"/>
                          <a:pt x="29" y="14"/>
                        </a:cubicBezTo>
                        <a:cubicBezTo>
                          <a:pt x="28" y="13"/>
                          <a:pt x="28" y="11"/>
                          <a:pt x="28" y="9"/>
                        </a:cubicBezTo>
                        <a:cubicBezTo>
                          <a:pt x="19" y="7"/>
                          <a:pt x="12" y="4"/>
                          <a:pt x="6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7" name="Freeform 233"/>
                  <p:cNvSpPr>
                    <a:spLocks/>
                  </p:cNvSpPr>
                  <p:nvPr/>
                </p:nvSpPr>
                <p:spPr bwMode="auto">
                  <a:xfrm>
                    <a:off x="7554913" y="2781300"/>
                    <a:ext cx="134938" cy="57150"/>
                  </a:xfrm>
                  <a:custGeom>
                    <a:avLst/>
                    <a:gdLst>
                      <a:gd name="T0" fmla="*/ 0 w 36"/>
                      <a:gd name="T1" fmla="*/ 0 h 15"/>
                      <a:gd name="T2" fmla="*/ 1 w 36"/>
                      <a:gd name="T3" fmla="*/ 5 h 15"/>
                      <a:gd name="T4" fmla="*/ 36 w 36"/>
                      <a:gd name="T5" fmla="*/ 15 h 15"/>
                      <a:gd name="T6" fmla="*/ 35 w 36"/>
                      <a:gd name="T7" fmla="*/ 10 h 15"/>
                      <a:gd name="T8" fmla="*/ 18 w 36"/>
                      <a:gd name="T9" fmla="*/ 6 h 15"/>
                      <a:gd name="T10" fmla="*/ 0 w 36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" h="15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1" y="8"/>
                          <a:pt x="23" y="12"/>
                          <a:pt x="36" y="15"/>
                        </a:cubicBezTo>
                        <a:cubicBezTo>
                          <a:pt x="36" y="13"/>
                          <a:pt x="35" y="12"/>
                          <a:pt x="35" y="10"/>
                        </a:cubicBezTo>
                        <a:cubicBezTo>
                          <a:pt x="29" y="9"/>
                          <a:pt x="23" y="7"/>
                          <a:pt x="18" y="6"/>
                        </a:cubicBezTo>
                        <a:cubicBezTo>
                          <a:pt x="11" y="4"/>
                          <a:pt x="5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8" name="Freeform 234"/>
                  <p:cNvSpPr>
                    <a:spLocks/>
                  </p:cNvSpPr>
                  <p:nvPr/>
                </p:nvSpPr>
                <p:spPr bwMode="auto">
                  <a:xfrm>
                    <a:off x="7685088" y="2819400"/>
                    <a:ext cx="139700" cy="46037"/>
                  </a:xfrm>
                  <a:custGeom>
                    <a:avLst/>
                    <a:gdLst>
                      <a:gd name="T0" fmla="*/ 0 w 37"/>
                      <a:gd name="T1" fmla="*/ 0 h 12"/>
                      <a:gd name="T2" fmla="*/ 1 w 37"/>
                      <a:gd name="T3" fmla="*/ 5 h 12"/>
                      <a:gd name="T4" fmla="*/ 37 w 37"/>
                      <a:gd name="T5" fmla="*/ 12 h 12"/>
                      <a:gd name="T6" fmla="*/ 36 w 37"/>
                      <a:gd name="T7" fmla="*/ 7 h 12"/>
                      <a:gd name="T8" fmla="*/ 0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12" y="7"/>
                          <a:pt x="24" y="10"/>
                          <a:pt x="37" y="12"/>
                        </a:cubicBezTo>
                        <a:cubicBezTo>
                          <a:pt x="36" y="11"/>
                          <a:pt x="36" y="9"/>
                          <a:pt x="36" y="7"/>
                        </a:cubicBezTo>
                        <a:cubicBezTo>
                          <a:pt x="23" y="5"/>
                          <a:pt x="11" y="3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235"/>
                  <p:cNvSpPr>
                    <a:spLocks/>
                  </p:cNvSpPr>
                  <p:nvPr/>
                </p:nvSpPr>
                <p:spPr bwMode="auto">
                  <a:xfrm>
                    <a:off x="7821613" y="2846388"/>
                    <a:ext cx="104775" cy="33337"/>
                  </a:xfrm>
                  <a:custGeom>
                    <a:avLst/>
                    <a:gdLst>
                      <a:gd name="T0" fmla="*/ 0 w 28"/>
                      <a:gd name="T1" fmla="*/ 0 h 9"/>
                      <a:gd name="T2" fmla="*/ 1 w 28"/>
                      <a:gd name="T3" fmla="*/ 5 h 9"/>
                      <a:gd name="T4" fmla="*/ 28 w 28"/>
                      <a:gd name="T5" fmla="*/ 9 h 9"/>
                      <a:gd name="T6" fmla="*/ 28 w 28"/>
                      <a:gd name="T7" fmla="*/ 4 h 9"/>
                      <a:gd name="T8" fmla="*/ 0 w 28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0" y="6"/>
                          <a:pt x="19" y="8"/>
                          <a:pt x="28" y="9"/>
                        </a:cubicBezTo>
                        <a:cubicBezTo>
                          <a:pt x="28" y="7"/>
                          <a:pt x="28" y="6"/>
                          <a:pt x="28" y="4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Freeform 236"/>
                  <p:cNvSpPr>
                    <a:spLocks/>
                  </p:cNvSpPr>
                  <p:nvPr/>
                </p:nvSpPr>
                <p:spPr bwMode="auto">
                  <a:xfrm>
                    <a:off x="7926388" y="2860675"/>
                    <a:ext cx="307975" cy="26987"/>
                  </a:xfrm>
                  <a:custGeom>
                    <a:avLst/>
                    <a:gdLst>
                      <a:gd name="T0" fmla="*/ 0 w 82"/>
                      <a:gd name="T1" fmla="*/ 0 h 7"/>
                      <a:gd name="T2" fmla="*/ 0 w 82"/>
                      <a:gd name="T3" fmla="*/ 5 h 7"/>
                      <a:gd name="T4" fmla="*/ 48 w 82"/>
                      <a:gd name="T5" fmla="*/ 7 h 7"/>
                      <a:gd name="T6" fmla="*/ 82 w 82"/>
                      <a:gd name="T7" fmla="*/ 6 h 7"/>
                      <a:gd name="T8" fmla="*/ 82 w 82"/>
                      <a:gd name="T9" fmla="*/ 2 h 7"/>
                      <a:gd name="T10" fmla="*/ 48 w 82"/>
                      <a:gd name="T11" fmla="*/ 3 h 7"/>
                      <a:gd name="T12" fmla="*/ 48 w 82"/>
                      <a:gd name="T13" fmla="*/ 3 h 7"/>
                      <a:gd name="T14" fmla="*/ 0 w 82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2" h="7">
                        <a:moveTo>
                          <a:pt x="0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6" y="6"/>
                          <a:pt x="32" y="7"/>
                          <a:pt x="48" y="7"/>
                        </a:cubicBezTo>
                        <a:cubicBezTo>
                          <a:pt x="59" y="7"/>
                          <a:pt x="70" y="7"/>
                          <a:pt x="82" y="6"/>
                        </a:cubicBezTo>
                        <a:cubicBezTo>
                          <a:pt x="82" y="4"/>
                          <a:pt x="82" y="3"/>
                          <a:pt x="82" y="2"/>
                        </a:cubicBezTo>
                        <a:cubicBezTo>
                          <a:pt x="71" y="3"/>
                          <a:pt x="59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5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1" name="Freeform 237"/>
                  <p:cNvSpPr>
                    <a:spLocks/>
                  </p:cNvSpPr>
                  <p:nvPr/>
                </p:nvSpPr>
                <p:spPr bwMode="auto">
                  <a:xfrm>
                    <a:off x="8440738" y="3003550"/>
                    <a:ext cx="157163" cy="63500"/>
                  </a:xfrm>
                  <a:custGeom>
                    <a:avLst/>
                    <a:gdLst>
                      <a:gd name="T0" fmla="*/ 42 w 42"/>
                      <a:gd name="T1" fmla="*/ 0 h 17"/>
                      <a:gd name="T2" fmla="*/ 5 w 42"/>
                      <a:gd name="T3" fmla="*/ 11 h 17"/>
                      <a:gd name="T4" fmla="*/ 0 w 42"/>
                      <a:gd name="T5" fmla="*/ 17 h 17"/>
                      <a:gd name="T6" fmla="*/ 36 w 42"/>
                      <a:gd name="T7" fmla="*/ 6 h 17"/>
                      <a:gd name="T8" fmla="*/ 42 w 42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" h="17">
                        <a:moveTo>
                          <a:pt x="42" y="0"/>
                        </a:moveTo>
                        <a:cubicBezTo>
                          <a:pt x="30" y="4"/>
                          <a:pt x="18" y="8"/>
                          <a:pt x="5" y="11"/>
                        </a:cubicBezTo>
                        <a:cubicBezTo>
                          <a:pt x="3" y="13"/>
                          <a:pt x="2" y="15"/>
                          <a:pt x="0" y="17"/>
                        </a:cubicBezTo>
                        <a:cubicBezTo>
                          <a:pt x="12" y="14"/>
                          <a:pt x="24" y="11"/>
                          <a:pt x="36" y="6"/>
                        </a:cubicBezTo>
                        <a:cubicBezTo>
                          <a:pt x="38" y="4"/>
                          <a:pt x="40" y="2"/>
                          <a:pt x="42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238"/>
                  <p:cNvSpPr>
                    <a:spLocks/>
                  </p:cNvSpPr>
                  <p:nvPr/>
                </p:nvSpPr>
                <p:spPr bwMode="auto">
                  <a:xfrm>
                    <a:off x="8278813" y="3044825"/>
                    <a:ext cx="180975" cy="46037"/>
                  </a:xfrm>
                  <a:custGeom>
                    <a:avLst/>
                    <a:gdLst>
                      <a:gd name="T0" fmla="*/ 48 w 48"/>
                      <a:gd name="T1" fmla="*/ 0 h 12"/>
                      <a:gd name="T2" fmla="*/ 7 w 48"/>
                      <a:gd name="T3" fmla="*/ 7 h 12"/>
                      <a:gd name="T4" fmla="*/ 0 w 48"/>
                      <a:gd name="T5" fmla="*/ 12 h 12"/>
                      <a:gd name="T6" fmla="*/ 43 w 48"/>
                      <a:gd name="T7" fmla="*/ 6 h 12"/>
                      <a:gd name="T8" fmla="*/ 48 w 48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" h="12">
                        <a:moveTo>
                          <a:pt x="48" y="0"/>
                        </a:moveTo>
                        <a:cubicBezTo>
                          <a:pt x="34" y="3"/>
                          <a:pt x="21" y="6"/>
                          <a:pt x="7" y="7"/>
                        </a:cubicBezTo>
                        <a:cubicBezTo>
                          <a:pt x="5" y="9"/>
                          <a:pt x="3" y="10"/>
                          <a:pt x="0" y="12"/>
                        </a:cubicBezTo>
                        <a:cubicBezTo>
                          <a:pt x="14" y="11"/>
                          <a:pt x="29" y="9"/>
                          <a:pt x="43" y="6"/>
                        </a:cubicBezTo>
                        <a:cubicBezTo>
                          <a:pt x="45" y="4"/>
                          <a:pt x="46" y="2"/>
                          <a:pt x="4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Freeform 239"/>
                  <p:cNvSpPr>
                    <a:spLocks/>
                  </p:cNvSpPr>
                  <p:nvPr/>
                </p:nvSpPr>
                <p:spPr bwMode="auto">
                  <a:xfrm>
                    <a:off x="8212138" y="3071813"/>
                    <a:ext cx="93663" cy="22225"/>
                  </a:xfrm>
                  <a:custGeom>
                    <a:avLst/>
                    <a:gdLst>
                      <a:gd name="T0" fmla="*/ 25 w 25"/>
                      <a:gd name="T1" fmla="*/ 0 h 6"/>
                      <a:gd name="T2" fmla="*/ 4 w 25"/>
                      <a:gd name="T3" fmla="*/ 2 h 6"/>
                      <a:gd name="T4" fmla="*/ 0 w 25"/>
                      <a:gd name="T5" fmla="*/ 6 h 6"/>
                      <a:gd name="T6" fmla="*/ 18 w 25"/>
                      <a:gd name="T7" fmla="*/ 5 h 6"/>
                      <a:gd name="T8" fmla="*/ 25 w 25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6">
                        <a:moveTo>
                          <a:pt x="25" y="0"/>
                        </a:moveTo>
                        <a:cubicBezTo>
                          <a:pt x="18" y="1"/>
                          <a:pt x="11" y="1"/>
                          <a:pt x="4" y="2"/>
                        </a:cubicBezTo>
                        <a:cubicBezTo>
                          <a:pt x="2" y="3"/>
                          <a:pt x="1" y="5"/>
                          <a:pt x="0" y="6"/>
                        </a:cubicBezTo>
                        <a:cubicBezTo>
                          <a:pt x="6" y="6"/>
                          <a:pt x="12" y="6"/>
                          <a:pt x="18" y="5"/>
                        </a:cubicBezTo>
                        <a:cubicBezTo>
                          <a:pt x="21" y="3"/>
                          <a:pt x="23" y="2"/>
                          <a:pt x="25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4" name="Freeform 240"/>
                  <p:cNvSpPr>
                    <a:spLocks/>
                  </p:cNvSpPr>
                  <p:nvPr/>
                </p:nvSpPr>
                <p:spPr bwMode="auto">
                  <a:xfrm>
                    <a:off x="8174038" y="3079750"/>
                    <a:ext cx="52388" cy="14287"/>
                  </a:xfrm>
                  <a:custGeom>
                    <a:avLst/>
                    <a:gdLst>
                      <a:gd name="T0" fmla="*/ 14 w 14"/>
                      <a:gd name="T1" fmla="*/ 0 h 4"/>
                      <a:gd name="T2" fmla="*/ 2 w 14"/>
                      <a:gd name="T3" fmla="*/ 0 h 4"/>
                      <a:gd name="T4" fmla="*/ 0 w 14"/>
                      <a:gd name="T5" fmla="*/ 4 h 4"/>
                      <a:gd name="T6" fmla="*/ 10 w 14"/>
                      <a:gd name="T7" fmla="*/ 4 h 4"/>
                      <a:gd name="T8" fmla="*/ 14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4" y="0"/>
                        </a:moveTo>
                        <a:cubicBezTo>
                          <a:pt x="10" y="0"/>
                          <a:pt x="6" y="0"/>
                          <a:pt x="2" y="0"/>
                        </a:cubicBezTo>
                        <a:cubicBezTo>
                          <a:pt x="1" y="2"/>
                          <a:pt x="1" y="3"/>
                          <a:pt x="0" y="4"/>
                        </a:cubicBezTo>
                        <a:cubicBezTo>
                          <a:pt x="3" y="4"/>
                          <a:pt x="7" y="4"/>
                          <a:pt x="10" y="4"/>
                        </a:cubicBezTo>
                        <a:cubicBezTo>
                          <a:pt x="11" y="3"/>
                          <a:pt x="12" y="1"/>
                          <a:pt x="14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5" name="Freeform 241"/>
                  <p:cNvSpPr>
                    <a:spLocks/>
                  </p:cNvSpPr>
                  <p:nvPr/>
                </p:nvSpPr>
                <p:spPr bwMode="auto">
                  <a:xfrm>
                    <a:off x="7550150" y="2973388"/>
                    <a:ext cx="112713" cy="52387"/>
                  </a:xfrm>
                  <a:custGeom>
                    <a:avLst/>
                    <a:gdLst>
                      <a:gd name="T0" fmla="*/ 0 w 30"/>
                      <a:gd name="T1" fmla="*/ 0 h 14"/>
                      <a:gd name="T2" fmla="*/ 6 w 30"/>
                      <a:gd name="T3" fmla="*/ 7 h 14"/>
                      <a:gd name="T4" fmla="*/ 30 w 30"/>
                      <a:gd name="T5" fmla="*/ 14 h 14"/>
                      <a:gd name="T6" fmla="*/ 26 w 30"/>
                      <a:gd name="T7" fmla="*/ 8 h 14"/>
                      <a:gd name="T8" fmla="*/ 0 w 30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14">
                        <a:moveTo>
                          <a:pt x="0" y="0"/>
                        </a:moveTo>
                        <a:cubicBezTo>
                          <a:pt x="2" y="2"/>
                          <a:pt x="4" y="5"/>
                          <a:pt x="6" y="7"/>
                        </a:cubicBezTo>
                        <a:cubicBezTo>
                          <a:pt x="13" y="9"/>
                          <a:pt x="21" y="11"/>
                          <a:pt x="30" y="14"/>
                        </a:cubicBezTo>
                        <a:cubicBezTo>
                          <a:pt x="29" y="12"/>
                          <a:pt x="27" y="10"/>
                          <a:pt x="26" y="8"/>
                        </a:cubicBezTo>
                        <a:cubicBezTo>
                          <a:pt x="16" y="5"/>
                          <a:pt x="7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6" name="Freeform 242"/>
                  <p:cNvSpPr>
                    <a:spLocks/>
                  </p:cNvSpPr>
                  <p:nvPr/>
                </p:nvSpPr>
                <p:spPr bwMode="auto">
                  <a:xfrm>
                    <a:off x="7648575" y="3003550"/>
                    <a:ext cx="179388" cy="60325"/>
                  </a:xfrm>
                  <a:custGeom>
                    <a:avLst/>
                    <a:gdLst>
                      <a:gd name="T0" fmla="*/ 0 w 48"/>
                      <a:gd name="T1" fmla="*/ 0 h 16"/>
                      <a:gd name="T2" fmla="*/ 4 w 48"/>
                      <a:gd name="T3" fmla="*/ 6 h 16"/>
                      <a:gd name="T4" fmla="*/ 48 w 48"/>
                      <a:gd name="T5" fmla="*/ 16 h 16"/>
                      <a:gd name="T6" fmla="*/ 43 w 48"/>
                      <a:gd name="T7" fmla="*/ 11 h 16"/>
                      <a:gd name="T8" fmla="*/ 5 w 48"/>
                      <a:gd name="T9" fmla="*/ 2 h 16"/>
                      <a:gd name="T10" fmla="*/ 0 w 48"/>
                      <a:gd name="T1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16">
                        <a:moveTo>
                          <a:pt x="0" y="0"/>
                        </a:moveTo>
                        <a:cubicBezTo>
                          <a:pt x="1" y="2"/>
                          <a:pt x="3" y="4"/>
                          <a:pt x="4" y="6"/>
                        </a:cubicBezTo>
                        <a:cubicBezTo>
                          <a:pt x="17" y="9"/>
                          <a:pt x="32" y="13"/>
                          <a:pt x="48" y="16"/>
                        </a:cubicBezTo>
                        <a:cubicBezTo>
                          <a:pt x="46" y="14"/>
                          <a:pt x="44" y="12"/>
                          <a:pt x="43" y="11"/>
                        </a:cubicBezTo>
                        <a:cubicBezTo>
                          <a:pt x="29" y="8"/>
                          <a:pt x="17" y="5"/>
                          <a:pt x="5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7" name="Freeform 243"/>
                  <p:cNvSpPr>
                    <a:spLocks/>
                  </p:cNvSpPr>
                  <p:nvPr/>
                </p:nvSpPr>
                <p:spPr bwMode="auto">
                  <a:xfrm>
                    <a:off x="7808913" y="3044825"/>
                    <a:ext cx="101600" cy="34925"/>
                  </a:xfrm>
                  <a:custGeom>
                    <a:avLst/>
                    <a:gdLst>
                      <a:gd name="T0" fmla="*/ 0 w 27"/>
                      <a:gd name="T1" fmla="*/ 0 h 9"/>
                      <a:gd name="T2" fmla="*/ 5 w 27"/>
                      <a:gd name="T3" fmla="*/ 5 h 9"/>
                      <a:gd name="T4" fmla="*/ 27 w 27"/>
                      <a:gd name="T5" fmla="*/ 9 h 9"/>
                      <a:gd name="T6" fmla="*/ 24 w 27"/>
                      <a:gd name="T7" fmla="*/ 4 h 9"/>
                      <a:gd name="T8" fmla="*/ 0 w 27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9">
                        <a:moveTo>
                          <a:pt x="0" y="0"/>
                        </a:moveTo>
                        <a:cubicBezTo>
                          <a:pt x="1" y="1"/>
                          <a:pt x="3" y="3"/>
                          <a:pt x="5" y="5"/>
                        </a:cubicBezTo>
                        <a:cubicBezTo>
                          <a:pt x="12" y="6"/>
                          <a:pt x="20" y="8"/>
                          <a:pt x="27" y="9"/>
                        </a:cubicBezTo>
                        <a:cubicBezTo>
                          <a:pt x="26" y="7"/>
                          <a:pt x="25" y="5"/>
                          <a:pt x="24" y="4"/>
                        </a:cubicBezTo>
                        <a:cubicBezTo>
                          <a:pt x="15" y="3"/>
                          <a:pt x="7" y="1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8" name="Freeform 244"/>
                  <p:cNvSpPr>
                    <a:spLocks/>
                  </p:cNvSpPr>
                  <p:nvPr/>
                </p:nvSpPr>
                <p:spPr bwMode="auto">
                  <a:xfrm>
                    <a:off x="7899400" y="3060700"/>
                    <a:ext cx="82550" cy="25400"/>
                  </a:xfrm>
                  <a:custGeom>
                    <a:avLst/>
                    <a:gdLst>
                      <a:gd name="T0" fmla="*/ 0 w 22"/>
                      <a:gd name="T1" fmla="*/ 0 h 7"/>
                      <a:gd name="T2" fmla="*/ 3 w 22"/>
                      <a:gd name="T3" fmla="*/ 5 h 7"/>
                      <a:gd name="T4" fmla="*/ 22 w 22"/>
                      <a:gd name="T5" fmla="*/ 7 h 7"/>
                      <a:gd name="T6" fmla="*/ 20 w 22"/>
                      <a:gd name="T7" fmla="*/ 2 h 7"/>
                      <a:gd name="T8" fmla="*/ 0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0" y="0"/>
                        </a:moveTo>
                        <a:cubicBezTo>
                          <a:pt x="1" y="1"/>
                          <a:pt x="2" y="3"/>
                          <a:pt x="3" y="5"/>
                        </a:cubicBezTo>
                        <a:cubicBezTo>
                          <a:pt x="9" y="6"/>
                          <a:pt x="16" y="6"/>
                          <a:pt x="22" y="7"/>
                        </a:cubicBezTo>
                        <a:cubicBezTo>
                          <a:pt x="22" y="6"/>
                          <a:pt x="21" y="4"/>
                          <a:pt x="20" y="2"/>
                        </a:cubicBezTo>
                        <a:cubicBezTo>
                          <a:pt x="13" y="2"/>
                          <a:pt x="6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9" name="Freeform 245"/>
                  <p:cNvSpPr>
                    <a:spLocks/>
                  </p:cNvSpPr>
                  <p:nvPr/>
                </p:nvSpPr>
                <p:spPr bwMode="auto">
                  <a:xfrm>
                    <a:off x="7975600" y="3067050"/>
                    <a:ext cx="206375" cy="26987"/>
                  </a:xfrm>
                  <a:custGeom>
                    <a:avLst/>
                    <a:gdLst>
                      <a:gd name="T0" fmla="*/ 0 w 55"/>
                      <a:gd name="T1" fmla="*/ 0 h 7"/>
                      <a:gd name="T2" fmla="*/ 2 w 55"/>
                      <a:gd name="T3" fmla="*/ 5 h 7"/>
                      <a:gd name="T4" fmla="*/ 48 w 55"/>
                      <a:gd name="T5" fmla="*/ 7 h 7"/>
                      <a:gd name="T6" fmla="*/ 53 w 55"/>
                      <a:gd name="T7" fmla="*/ 7 h 7"/>
                      <a:gd name="T8" fmla="*/ 55 w 55"/>
                      <a:gd name="T9" fmla="*/ 3 h 7"/>
                      <a:gd name="T10" fmla="*/ 48 w 55"/>
                      <a:gd name="T11" fmla="*/ 3 h 7"/>
                      <a:gd name="T12" fmla="*/ 48 w 55"/>
                      <a:gd name="T13" fmla="*/ 3 h 7"/>
                      <a:gd name="T14" fmla="*/ 0 w 55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7">
                        <a:moveTo>
                          <a:pt x="0" y="0"/>
                        </a:move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7" y="7"/>
                          <a:pt x="32" y="7"/>
                          <a:pt x="48" y="7"/>
                        </a:cubicBezTo>
                        <a:cubicBezTo>
                          <a:pt x="50" y="7"/>
                          <a:pt x="51" y="7"/>
                          <a:pt x="53" y="7"/>
                        </a:cubicBezTo>
                        <a:cubicBezTo>
                          <a:pt x="54" y="6"/>
                          <a:pt x="54" y="5"/>
                          <a:pt x="55" y="3"/>
                        </a:cubicBezTo>
                        <a:cubicBezTo>
                          <a:pt x="53" y="3"/>
                          <a:pt x="50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6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0" name="Freeform 247"/>
                  <p:cNvSpPr>
                    <a:spLocks/>
                  </p:cNvSpPr>
                  <p:nvPr/>
                </p:nvSpPr>
                <p:spPr bwMode="auto">
                  <a:xfrm>
                    <a:off x="8034338" y="3651250"/>
                    <a:ext cx="98425" cy="96837"/>
                  </a:xfrm>
                  <a:custGeom>
                    <a:avLst/>
                    <a:gdLst>
                      <a:gd name="T0" fmla="*/ 24 w 26"/>
                      <a:gd name="T1" fmla="*/ 17 h 26"/>
                      <a:gd name="T2" fmla="*/ 9 w 26"/>
                      <a:gd name="T3" fmla="*/ 24 h 26"/>
                      <a:gd name="T4" fmla="*/ 2 w 26"/>
                      <a:gd name="T5" fmla="*/ 9 h 26"/>
                      <a:gd name="T6" fmla="*/ 17 w 26"/>
                      <a:gd name="T7" fmla="*/ 2 h 26"/>
                      <a:gd name="T8" fmla="*/ 24 w 26"/>
                      <a:gd name="T9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26">
                        <a:moveTo>
                          <a:pt x="24" y="17"/>
                        </a:moveTo>
                        <a:cubicBezTo>
                          <a:pt x="22" y="23"/>
                          <a:pt x="15" y="26"/>
                          <a:pt x="9" y="24"/>
                        </a:cubicBezTo>
                        <a:cubicBezTo>
                          <a:pt x="3" y="22"/>
                          <a:pt x="0" y="15"/>
                          <a:pt x="2" y="9"/>
                        </a:cubicBezTo>
                        <a:cubicBezTo>
                          <a:pt x="4" y="3"/>
                          <a:pt x="11" y="0"/>
                          <a:pt x="17" y="2"/>
                        </a:cubicBezTo>
                        <a:cubicBezTo>
                          <a:pt x="22" y="4"/>
                          <a:pt x="26" y="11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337" name="组合 336"/>
              <p:cNvGrpSpPr/>
              <p:nvPr/>
            </p:nvGrpSpPr>
            <p:grpSpPr>
              <a:xfrm>
                <a:off x="9690859" y="35962"/>
                <a:ext cx="1187450" cy="1879599"/>
                <a:chOff x="6156325" y="319088"/>
                <a:chExt cx="1187450" cy="1879599"/>
              </a:xfrm>
            </p:grpSpPr>
            <p:sp>
              <p:nvSpPr>
                <p:cNvPr id="355" name="Freeform 248"/>
                <p:cNvSpPr>
                  <a:spLocks/>
                </p:cNvSpPr>
                <p:nvPr/>
              </p:nvSpPr>
              <p:spPr bwMode="auto">
                <a:xfrm>
                  <a:off x="6731000" y="319088"/>
                  <a:ext cx="52388" cy="1854200"/>
                </a:xfrm>
                <a:custGeom>
                  <a:avLst/>
                  <a:gdLst>
                    <a:gd name="T0" fmla="*/ 14 w 14"/>
                    <a:gd name="T1" fmla="*/ 487 h 493"/>
                    <a:gd name="T2" fmla="*/ 13 w 14"/>
                    <a:gd name="T3" fmla="*/ 6 h 493"/>
                    <a:gd name="T4" fmla="*/ 6 w 14"/>
                    <a:gd name="T5" fmla="*/ 0 h 493"/>
                    <a:gd name="T6" fmla="*/ 0 w 14"/>
                    <a:gd name="T7" fmla="*/ 6 h 493"/>
                    <a:gd name="T8" fmla="*/ 2 w 14"/>
                    <a:gd name="T9" fmla="*/ 487 h 493"/>
                    <a:gd name="T10" fmla="*/ 8 w 14"/>
                    <a:gd name="T11" fmla="*/ 493 h 493"/>
                    <a:gd name="T12" fmla="*/ 14 w 14"/>
                    <a:gd name="T13" fmla="*/ 487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93">
                      <a:moveTo>
                        <a:pt x="14" y="487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2" y="487"/>
                        <a:pt x="2" y="487"/>
                        <a:pt x="2" y="487"/>
                      </a:cubicBezTo>
                      <a:cubicBezTo>
                        <a:pt x="2" y="491"/>
                        <a:pt x="4" y="493"/>
                        <a:pt x="8" y="493"/>
                      </a:cubicBezTo>
                      <a:cubicBezTo>
                        <a:pt x="11" y="493"/>
                        <a:pt x="14" y="490"/>
                        <a:pt x="14" y="487"/>
                      </a:cubicBezTo>
                    </a:path>
                  </a:pathLst>
                </a:custGeom>
                <a:solidFill>
                  <a:srgbClr val="F4A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6" name="Freeform 249"/>
                <p:cNvSpPr>
                  <a:spLocks/>
                </p:cNvSpPr>
                <p:nvPr/>
              </p:nvSpPr>
              <p:spPr bwMode="auto">
                <a:xfrm>
                  <a:off x="6502400" y="563563"/>
                  <a:ext cx="519113" cy="161925"/>
                </a:xfrm>
                <a:custGeom>
                  <a:avLst/>
                  <a:gdLst>
                    <a:gd name="T0" fmla="*/ 116 w 138"/>
                    <a:gd name="T1" fmla="*/ 43 h 43"/>
                    <a:gd name="T2" fmla="*/ 22 w 138"/>
                    <a:gd name="T3" fmla="*/ 43 h 43"/>
                    <a:gd name="T4" fmla="*/ 0 w 138"/>
                    <a:gd name="T5" fmla="*/ 22 h 43"/>
                    <a:gd name="T6" fmla="*/ 22 w 138"/>
                    <a:gd name="T7" fmla="*/ 0 h 43"/>
                    <a:gd name="T8" fmla="*/ 116 w 138"/>
                    <a:gd name="T9" fmla="*/ 0 h 43"/>
                    <a:gd name="T10" fmla="*/ 138 w 138"/>
                    <a:gd name="T11" fmla="*/ 22 h 43"/>
                    <a:gd name="T12" fmla="*/ 116 w 138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43">
                      <a:moveTo>
                        <a:pt x="116" y="43"/>
                      </a:move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10" y="43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8" y="0"/>
                        <a:pt x="138" y="10"/>
                        <a:pt x="138" y="22"/>
                      </a:cubicBezTo>
                      <a:cubicBezTo>
                        <a:pt x="138" y="34"/>
                        <a:pt x="128" y="43"/>
                        <a:pt x="116" y="43"/>
                      </a:cubicBezTo>
                      <a:close/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7" name="Freeform 250"/>
                <p:cNvSpPr>
                  <a:spLocks/>
                </p:cNvSpPr>
                <p:nvPr/>
              </p:nvSpPr>
              <p:spPr bwMode="auto">
                <a:xfrm>
                  <a:off x="6600825" y="1620838"/>
                  <a:ext cx="307975" cy="217487"/>
                </a:xfrm>
                <a:custGeom>
                  <a:avLst/>
                  <a:gdLst>
                    <a:gd name="T0" fmla="*/ 54 w 82"/>
                    <a:gd name="T1" fmla="*/ 58 h 58"/>
                    <a:gd name="T2" fmla="*/ 28 w 82"/>
                    <a:gd name="T3" fmla="*/ 58 h 58"/>
                    <a:gd name="T4" fmla="*/ 0 w 82"/>
                    <a:gd name="T5" fmla="*/ 30 h 58"/>
                    <a:gd name="T6" fmla="*/ 0 w 82"/>
                    <a:gd name="T7" fmla="*/ 28 h 58"/>
                    <a:gd name="T8" fmla="*/ 28 w 82"/>
                    <a:gd name="T9" fmla="*/ 0 h 58"/>
                    <a:gd name="T10" fmla="*/ 54 w 82"/>
                    <a:gd name="T11" fmla="*/ 0 h 58"/>
                    <a:gd name="T12" fmla="*/ 82 w 82"/>
                    <a:gd name="T13" fmla="*/ 28 h 58"/>
                    <a:gd name="T14" fmla="*/ 82 w 82"/>
                    <a:gd name="T15" fmla="*/ 30 h 58"/>
                    <a:gd name="T16" fmla="*/ 54 w 82"/>
                    <a:gd name="T17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58">
                      <a:moveTo>
                        <a:pt x="54" y="58"/>
                      </a:move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13" y="58"/>
                        <a:pt x="0" y="46"/>
                        <a:pt x="0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2"/>
                        <a:pt x="13" y="0"/>
                        <a:pt x="28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69" y="0"/>
                        <a:pt x="82" y="12"/>
                        <a:pt x="82" y="28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46"/>
                        <a:pt x="69" y="58"/>
                        <a:pt x="54" y="58"/>
                      </a:cubicBezTo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5" name="Freeform 251"/>
                <p:cNvSpPr>
                  <a:spLocks/>
                </p:cNvSpPr>
                <p:nvPr/>
              </p:nvSpPr>
              <p:spPr bwMode="auto">
                <a:xfrm>
                  <a:off x="6156325" y="646113"/>
                  <a:ext cx="1187450" cy="1082675"/>
                </a:xfrm>
                <a:custGeom>
                  <a:avLst/>
                  <a:gdLst>
                    <a:gd name="T0" fmla="*/ 316 w 316"/>
                    <a:gd name="T1" fmla="*/ 158 h 288"/>
                    <a:gd name="T2" fmla="*/ 159 w 316"/>
                    <a:gd name="T3" fmla="*/ 288 h 288"/>
                    <a:gd name="T4" fmla="*/ 0 w 316"/>
                    <a:gd name="T5" fmla="*/ 158 h 288"/>
                    <a:gd name="T6" fmla="*/ 162 w 316"/>
                    <a:gd name="T7" fmla="*/ 0 h 288"/>
                    <a:gd name="T8" fmla="*/ 316 w 316"/>
                    <a:gd name="T9" fmla="*/ 15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88">
                      <a:moveTo>
                        <a:pt x="316" y="158"/>
                      </a:moveTo>
                      <a:cubicBezTo>
                        <a:pt x="316" y="249"/>
                        <a:pt x="247" y="288"/>
                        <a:pt x="159" y="288"/>
                      </a:cubicBezTo>
                      <a:cubicBezTo>
                        <a:pt x="72" y="288"/>
                        <a:pt x="0" y="249"/>
                        <a:pt x="0" y="158"/>
                      </a:cubicBezTo>
                      <a:cubicBezTo>
                        <a:pt x="0" y="67"/>
                        <a:pt x="75" y="0"/>
                        <a:pt x="162" y="0"/>
                      </a:cubicBezTo>
                      <a:cubicBezTo>
                        <a:pt x="250" y="0"/>
                        <a:pt x="316" y="67"/>
                        <a:pt x="316" y="158"/>
                      </a:cubicBezTo>
                    </a:path>
                  </a:pathLst>
                </a:cu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6" name="Oval 252"/>
                <p:cNvSpPr>
                  <a:spLocks noChangeArrowheads="1"/>
                </p:cNvSpPr>
                <p:nvPr/>
              </p:nvSpPr>
              <p:spPr bwMode="auto">
                <a:xfrm>
                  <a:off x="6269038" y="612775"/>
                  <a:ext cx="947738" cy="12858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7" name="Oval 253"/>
                <p:cNvSpPr>
                  <a:spLocks noChangeArrowheads="1"/>
                </p:cNvSpPr>
                <p:nvPr/>
              </p:nvSpPr>
              <p:spPr bwMode="auto">
                <a:xfrm>
                  <a:off x="6442075" y="646113"/>
                  <a:ext cx="646113" cy="1181100"/>
                </a:xfrm>
                <a:prstGeom prst="ellipse">
                  <a:avLst/>
                </a:pr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8" name="Freeform 254"/>
                <p:cNvSpPr>
                  <a:spLocks/>
                </p:cNvSpPr>
                <p:nvPr/>
              </p:nvSpPr>
              <p:spPr bwMode="auto">
                <a:xfrm>
                  <a:off x="7088188" y="796925"/>
                  <a:ext cx="79375" cy="26987"/>
                </a:xfrm>
                <a:custGeom>
                  <a:avLst/>
                  <a:gdLst>
                    <a:gd name="T0" fmla="*/ 19 w 21"/>
                    <a:gd name="T1" fmla="*/ 0 h 7"/>
                    <a:gd name="T2" fmla="*/ 0 w 21"/>
                    <a:gd name="T3" fmla="*/ 5 h 7"/>
                    <a:gd name="T4" fmla="*/ 2 w 21"/>
                    <a:gd name="T5" fmla="*/ 7 h 7"/>
                    <a:gd name="T6" fmla="*/ 21 w 21"/>
                    <a:gd name="T7" fmla="*/ 2 h 7"/>
                    <a:gd name="T8" fmla="*/ 19 w 21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">
                      <a:moveTo>
                        <a:pt x="19" y="0"/>
                      </a:moveTo>
                      <a:cubicBezTo>
                        <a:pt x="12" y="1"/>
                        <a:pt x="6" y="3"/>
                        <a:pt x="0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8" y="6"/>
                        <a:pt x="15" y="4"/>
                        <a:pt x="21" y="2"/>
                      </a:cubicBezTo>
                      <a:cubicBezTo>
                        <a:pt x="20" y="1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9" name="Freeform 255"/>
                <p:cNvSpPr>
                  <a:spLocks/>
                </p:cNvSpPr>
                <p:nvPr/>
              </p:nvSpPr>
              <p:spPr bwMode="auto">
                <a:xfrm>
                  <a:off x="7002463" y="815975"/>
                  <a:ext cx="93663" cy="26987"/>
                </a:xfrm>
                <a:custGeom>
                  <a:avLst/>
                  <a:gdLst>
                    <a:gd name="T0" fmla="*/ 23 w 25"/>
                    <a:gd name="T1" fmla="*/ 0 h 7"/>
                    <a:gd name="T2" fmla="*/ 0 w 25"/>
                    <a:gd name="T3" fmla="*/ 4 h 7"/>
                    <a:gd name="T4" fmla="*/ 1 w 25"/>
                    <a:gd name="T5" fmla="*/ 7 h 7"/>
                    <a:gd name="T6" fmla="*/ 25 w 25"/>
                    <a:gd name="T7" fmla="*/ 2 h 7"/>
                    <a:gd name="T8" fmla="*/ 23 w 2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">
                      <a:moveTo>
                        <a:pt x="23" y="0"/>
                      </a:moveTo>
                      <a:cubicBezTo>
                        <a:pt x="15" y="2"/>
                        <a:pt x="8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9" y="6"/>
                        <a:pt x="17" y="4"/>
                        <a:pt x="25" y="2"/>
                      </a:cubicBezTo>
                      <a:cubicBezTo>
                        <a:pt x="24" y="1"/>
                        <a:pt x="24" y="1"/>
                        <a:pt x="23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0" name="Freeform 256"/>
                <p:cNvSpPr>
                  <a:spLocks/>
                </p:cNvSpPr>
                <p:nvPr/>
              </p:nvSpPr>
              <p:spPr bwMode="auto">
                <a:xfrm>
                  <a:off x="6326188" y="815975"/>
                  <a:ext cx="63500" cy="19050"/>
                </a:xfrm>
                <a:custGeom>
                  <a:avLst/>
                  <a:gdLst>
                    <a:gd name="T0" fmla="*/ 3 w 17"/>
                    <a:gd name="T1" fmla="*/ 0 h 5"/>
                    <a:gd name="T2" fmla="*/ 0 w 17"/>
                    <a:gd name="T3" fmla="*/ 3 h 5"/>
                    <a:gd name="T4" fmla="*/ 15 w 17"/>
                    <a:gd name="T5" fmla="*/ 5 h 5"/>
                    <a:gd name="T6" fmla="*/ 17 w 17"/>
                    <a:gd name="T7" fmla="*/ 3 h 5"/>
                    <a:gd name="T8" fmla="*/ 3 w 1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5" y="4"/>
                        <a:pt x="10" y="5"/>
                        <a:pt x="15" y="5"/>
                      </a:cubicBezTo>
                      <a:cubicBezTo>
                        <a:pt x="16" y="5"/>
                        <a:pt x="16" y="4"/>
                        <a:pt x="17" y="3"/>
                      </a:cubicBezTo>
                      <a:cubicBezTo>
                        <a:pt x="12" y="2"/>
                        <a:pt x="7" y="1"/>
                        <a:pt x="3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1" name="Freeform 257"/>
                <p:cNvSpPr>
                  <a:spLocks/>
                </p:cNvSpPr>
                <p:nvPr/>
              </p:nvSpPr>
              <p:spPr bwMode="auto">
                <a:xfrm>
                  <a:off x="6381750" y="827088"/>
                  <a:ext cx="142875" cy="26987"/>
                </a:xfrm>
                <a:custGeom>
                  <a:avLst/>
                  <a:gdLst>
                    <a:gd name="T0" fmla="*/ 2 w 38"/>
                    <a:gd name="T1" fmla="*/ 0 h 7"/>
                    <a:gd name="T2" fmla="*/ 0 w 38"/>
                    <a:gd name="T3" fmla="*/ 2 h 7"/>
                    <a:gd name="T4" fmla="*/ 37 w 38"/>
                    <a:gd name="T5" fmla="*/ 7 h 7"/>
                    <a:gd name="T6" fmla="*/ 38 w 38"/>
                    <a:gd name="T7" fmla="*/ 4 h 7"/>
                    <a:gd name="T8" fmla="*/ 2 w 38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7">
                      <a:moveTo>
                        <a:pt x="2" y="0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1" y="4"/>
                        <a:pt x="24" y="6"/>
                        <a:pt x="37" y="7"/>
                      </a:cubicBezTo>
                      <a:cubicBezTo>
                        <a:pt x="37" y="6"/>
                        <a:pt x="38" y="5"/>
                        <a:pt x="38" y="4"/>
                      </a:cubicBezTo>
                      <a:cubicBezTo>
                        <a:pt x="25" y="3"/>
                        <a:pt x="13" y="1"/>
                        <a:pt x="2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2" name="Freeform 258"/>
                <p:cNvSpPr>
                  <a:spLocks/>
                </p:cNvSpPr>
                <p:nvPr/>
              </p:nvSpPr>
              <p:spPr bwMode="auto">
                <a:xfrm>
                  <a:off x="6521450" y="830263"/>
                  <a:ext cx="484188" cy="34925"/>
                </a:xfrm>
                <a:custGeom>
                  <a:avLst/>
                  <a:gdLst>
                    <a:gd name="T0" fmla="*/ 128 w 129"/>
                    <a:gd name="T1" fmla="*/ 0 h 9"/>
                    <a:gd name="T2" fmla="*/ 56 w 129"/>
                    <a:gd name="T3" fmla="*/ 6 h 9"/>
                    <a:gd name="T4" fmla="*/ 56 w 129"/>
                    <a:gd name="T5" fmla="*/ 6 h 9"/>
                    <a:gd name="T6" fmla="*/ 1 w 129"/>
                    <a:gd name="T7" fmla="*/ 3 h 9"/>
                    <a:gd name="T8" fmla="*/ 0 w 129"/>
                    <a:gd name="T9" fmla="*/ 6 h 9"/>
                    <a:gd name="T10" fmla="*/ 56 w 129"/>
                    <a:gd name="T11" fmla="*/ 9 h 9"/>
                    <a:gd name="T12" fmla="*/ 129 w 129"/>
                    <a:gd name="T13" fmla="*/ 3 h 9"/>
                    <a:gd name="T14" fmla="*/ 128 w 12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9" h="9">
                      <a:moveTo>
                        <a:pt x="128" y="0"/>
                      </a:moveTo>
                      <a:cubicBezTo>
                        <a:pt x="104" y="5"/>
                        <a:pt x="80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37" y="6"/>
                        <a:pt x="18" y="5"/>
                        <a:pt x="1" y="3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17" y="8"/>
                        <a:pt x="37" y="9"/>
                        <a:pt x="56" y="9"/>
                      </a:cubicBezTo>
                      <a:cubicBezTo>
                        <a:pt x="80" y="9"/>
                        <a:pt x="105" y="8"/>
                        <a:pt x="129" y="3"/>
                      </a:cubicBezTo>
                      <a:cubicBezTo>
                        <a:pt x="129" y="2"/>
                        <a:pt x="128" y="1"/>
                        <a:pt x="128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3" name="Freeform 259"/>
                <p:cNvSpPr>
                  <a:spLocks/>
                </p:cNvSpPr>
                <p:nvPr/>
              </p:nvSpPr>
              <p:spPr bwMode="auto">
                <a:xfrm>
                  <a:off x="7175500" y="950913"/>
                  <a:ext cx="104775" cy="49212"/>
                </a:xfrm>
                <a:custGeom>
                  <a:avLst/>
                  <a:gdLst>
                    <a:gd name="T0" fmla="*/ 27 w 28"/>
                    <a:gd name="T1" fmla="*/ 0 h 13"/>
                    <a:gd name="T2" fmla="*/ 0 w 28"/>
                    <a:gd name="T3" fmla="*/ 10 h 13"/>
                    <a:gd name="T4" fmla="*/ 1 w 28"/>
                    <a:gd name="T5" fmla="*/ 13 h 13"/>
                    <a:gd name="T6" fmla="*/ 28 w 28"/>
                    <a:gd name="T7" fmla="*/ 2 h 13"/>
                    <a:gd name="T8" fmla="*/ 27 w 2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27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0" y="10"/>
                        <a:pt x="19" y="6"/>
                        <a:pt x="28" y="2"/>
                      </a:cubicBezTo>
                      <a:cubicBezTo>
                        <a:pt x="28" y="2"/>
                        <a:pt x="28" y="1"/>
                        <a:pt x="2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4" name="Freeform 260"/>
                <p:cNvSpPr>
                  <a:spLocks/>
                </p:cNvSpPr>
                <p:nvPr/>
              </p:nvSpPr>
              <p:spPr bwMode="auto">
                <a:xfrm>
                  <a:off x="7065963" y="989013"/>
                  <a:ext cx="112713" cy="38100"/>
                </a:xfrm>
                <a:custGeom>
                  <a:avLst/>
                  <a:gdLst>
                    <a:gd name="T0" fmla="*/ 29 w 30"/>
                    <a:gd name="T1" fmla="*/ 0 h 10"/>
                    <a:gd name="T2" fmla="*/ 0 w 30"/>
                    <a:gd name="T3" fmla="*/ 7 h 10"/>
                    <a:gd name="T4" fmla="*/ 0 w 30"/>
                    <a:gd name="T5" fmla="*/ 10 h 10"/>
                    <a:gd name="T6" fmla="*/ 30 w 30"/>
                    <a:gd name="T7" fmla="*/ 3 h 10"/>
                    <a:gd name="T8" fmla="*/ 29 w 3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0">
                      <a:moveTo>
                        <a:pt x="29" y="0"/>
                      </a:moveTo>
                      <a:cubicBezTo>
                        <a:pt x="19" y="3"/>
                        <a:pt x="10" y="5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0" y="8"/>
                        <a:pt x="20" y="6"/>
                        <a:pt x="30" y="3"/>
                      </a:cubicBezTo>
                      <a:cubicBezTo>
                        <a:pt x="30" y="2"/>
                        <a:pt x="29" y="1"/>
                        <a:pt x="29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5" name="Freeform 261"/>
                <p:cNvSpPr>
                  <a:spLocks/>
                </p:cNvSpPr>
                <p:nvPr/>
              </p:nvSpPr>
              <p:spPr bwMode="auto">
                <a:xfrm>
                  <a:off x="6208713" y="981075"/>
                  <a:ext cx="98425" cy="30162"/>
                </a:xfrm>
                <a:custGeom>
                  <a:avLst/>
                  <a:gdLst>
                    <a:gd name="T0" fmla="*/ 2 w 26"/>
                    <a:gd name="T1" fmla="*/ 0 h 8"/>
                    <a:gd name="T2" fmla="*/ 0 w 26"/>
                    <a:gd name="T3" fmla="*/ 2 h 8"/>
                    <a:gd name="T4" fmla="*/ 25 w 26"/>
                    <a:gd name="T5" fmla="*/ 8 h 8"/>
                    <a:gd name="T6" fmla="*/ 26 w 26"/>
                    <a:gd name="T7" fmla="*/ 5 h 8"/>
                    <a:gd name="T8" fmla="*/ 2 w 2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8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7" y="4"/>
                        <a:pt x="15" y="6"/>
                        <a:pt x="25" y="8"/>
                      </a:cubicBezTo>
                      <a:cubicBezTo>
                        <a:pt x="26" y="7"/>
                        <a:pt x="26" y="6"/>
                        <a:pt x="26" y="5"/>
                      </a:cubicBezTo>
                      <a:cubicBezTo>
                        <a:pt x="17" y="3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6" name="Freeform 262"/>
                <p:cNvSpPr>
                  <a:spLocks/>
                </p:cNvSpPr>
                <p:nvPr/>
              </p:nvSpPr>
              <p:spPr bwMode="auto">
                <a:xfrm>
                  <a:off x="6303963" y="1000125"/>
                  <a:ext cx="160338" cy="38100"/>
                </a:xfrm>
                <a:custGeom>
                  <a:avLst/>
                  <a:gdLst>
                    <a:gd name="T0" fmla="*/ 1 w 43"/>
                    <a:gd name="T1" fmla="*/ 0 h 10"/>
                    <a:gd name="T2" fmla="*/ 0 w 43"/>
                    <a:gd name="T3" fmla="*/ 3 h 10"/>
                    <a:gd name="T4" fmla="*/ 42 w 43"/>
                    <a:gd name="T5" fmla="*/ 10 h 10"/>
                    <a:gd name="T6" fmla="*/ 43 w 43"/>
                    <a:gd name="T7" fmla="*/ 7 h 10"/>
                    <a:gd name="T8" fmla="*/ 7 w 43"/>
                    <a:gd name="T9" fmla="*/ 1 h 10"/>
                    <a:gd name="T10" fmla="*/ 1 w 43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10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2" y="5"/>
                        <a:pt x="27" y="8"/>
                        <a:pt x="42" y="10"/>
                      </a:cubicBezTo>
                      <a:cubicBezTo>
                        <a:pt x="43" y="9"/>
                        <a:pt x="43" y="8"/>
                        <a:pt x="43" y="7"/>
                      </a:cubicBezTo>
                      <a:cubicBezTo>
                        <a:pt x="30" y="5"/>
                        <a:pt x="18" y="3"/>
                        <a:pt x="7" y="1"/>
                      </a:cubicBezTo>
                      <a:cubicBezTo>
                        <a:pt x="5" y="1"/>
                        <a:pt x="3" y="0"/>
                        <a:pt x="1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7" name="Freeform 263"/>
                <p:cNvSpPr>
                  <a:spLocks/>
                </p:cNvSpPr>
                <p:nvPr/>
              </p:nvSpPr>
              <p:spPr bwMode="auto">
                <a:xfrm>
                  <a:off x="6461125" y="1014413"/>
                  <a:ext cx="604838" cy="42862"/>
                </a:xfrm>
                <a:custGeom>
                  <a:avLst/>
                  <a:gdLst>
                    <a:gd name="T0" fmla="*/ 161 w 161"/>
                    <a:gd name="T1" fmla="*/ 0 h 11"/>
                    <a:gd name="T2" fmla="*/ 77 w 161"/>
                    <a:gd name="T3" fmla="*/ 8 h 11"/>
                    <a:gd name="T4" fmla="*/ 77 w 161"/>
                    <a:gd name="T5" fmla="*/ 8 h 11"/>
                    <a:gd name="T6" fmla="*/ 1 w 161"/>
                    <a:gd name="T7" fmla="*/ 3 h 11"/>
                    <a:gd name="T8" fmla="*/ 0 w 161"/>
                    <a:gd name="T9" fmla="*/ 6 h 11"/>
                    <a:gd name="T10" fmla="*/ 77 w 161"/>
                    <a:gd name="T11" fmla="*/ 11 h 11"/>
                    <a:gd name="T12" fmla="*/ 161 w 161"/>
                    <a:gd name="T13" fmla="*/ 3 h 11"/>
                    <a:gd name="T14" fmla="*/ 161 w 16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1" h="11">
                      <a:moveTo>
                        <a:pt x="161" y="0"/>
                      </a:moveTo>
                      <a:cubicBezTo>
                        <a:pt x="133" y="6"/>
                        <a:pt x="104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49" y="8"/>
                        <a:pt x="24" y="6"/>
                        <a:pt x="1" y="3"/>
                      </a:cubicBezTo>
                      <a:cubicBezTo>
                        <a:pt x="1" y="4"/>
                        <a:pt x="1" y="5"/>
                        <a:pt x="0" y="6"/>
                      </a:cubicBezTo>
                      <a:cubicBezTo>
                        <a:pt x="23" y="9"/>
                        <a:pt x="49" y="11"/>
                        <a:pt x="77" y="11"/>
                      </a:cubicBezTo>
                      <a:cubicBezTo>
                        <a:pt x="104" y="11"/>
                        <a:pt x="133" y="9"/>
                        <a:pt x="161" y="3"/>
                      </a:cubicBezTo>
                      <a:cubicBezTo>
                        <a:pt x="161" y="2"/>
                        <a:pt x="161" y="1"/>
                        <a:pt x="16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8" name="Freeform 264"/>
                <p:cNvSpPr>
                  <a:spLocks/>
                </p:cNvSpPr>
                <p:nvPr/>
              </p:nvSpPr>
              <p:spPr bwMode="auto">
                <a:xfrm>
                  <a:off x="7216775" y="1139825"/>
                  <a:ext cx="123825" cy="71437"/>
                </a:xfrm>
                <a:custGeom>
                  <a:avLst/>
                  <a:gdLst>
                    <a:gd name="T0" fmla="*/ 32 w 33"/>
                    <a:gd name="T1" fmla="*/ 0 h 19"/>
                    <a:gd name="T2" fmla="*/ 0 w 33"/>
                    <a:gd name="T3" fmla="*/ 15 h 19"/>
                    <a:gd name="T4" fmla="*/ 0 w 33"/>
                    <a:gd name="T5" fmla="*/ 19 h 19"/>
                    <a:gd name="T6" fmla="*/ 33 w 33"/>
                    <a:gd name="T7" fmla="*/ 5 h 19"/>
                    <a:gd name="T8" fmla="*/ 32 w 3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0"/>
                      </a:moveTo>
                      <a:cubicBezTo>
                        <a:pt x="22" y="6"/>
                        <a:pt x="11" y="11"/>
                        <a:pt x="0" y="15"/>
                      </a:cubicBezTo>
                      <a:cubicBezTo>
                        <a:pt x="0" y="16"/>
                        <a:pt x="0" y="18"/>
                        <a:pt x="0" y="19"/>
                      </a:cubicBezTo>
                      <a:cubicBezTo>
                        <a:pt x="11" y="15"/>
                        <a:pt x="22" y="10"/>
                        <a:pt x="33" y="5"/>
                      </a:cubicBezTo>
                      <a:cubicBezTo>
                        <a:pt x="33" y="3"/>
                        <a:pt x="33" y="2"/>
                        <a:pt x="3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9" name="Freeform 265"/>
                <p:cNvSpPr>
                  <a:spLocks/>
                </p:cNvSpPr>
                <p:nvPr/>
              </p:nvSpPr>
              <p:spPr bwMode="auto">
                <a:xfrm>
                  <a:off x="7088188" y="1195388"/>
                  <a:ext cx="128588" cy="52387"/>
                </a:xfrm>
                <a:custGeom>
                  <a:avLst/>
                  <a:gdLst>
                    <a:gd name="T0" fmla="*/ 34 w 34"/>
                    <a:gd name="T1" fmla="*/ 0 h 14"/>
                    <a:gd name="T2" fmla="*/ 0 w 34"/>
                    <a:gd name="T3" fmla="*/ 10 h 14"/>
                    <a:gd name="T4" fmla="*/ 0 w 34"/>
                    <a:gd name="T5" fmla="*/ 11 h 14"/>
                    <a:gd name="T6" fmla="*/ 0 w 34"/>
                    <a:gd name="T7" fmla="*/ 14 h 14"/>
                    <a:gd name="T8" fmla="*/ 34 w 34"/>
                    <a:gd name="T9" fmla="*/ 4 h 14"/>
                    <a:gd name="T10" fmla="*/ 34 w 3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4">
                      <a:moveTo>
                        <a:pt x="34" y="0"/>
                      </a:moveTo>
                      <a:cubicBezTo>
                        <a:pt x="23" y="4"/>
                        <a:pt x="11" y="7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11" y="12"/>
                        <a:pt x="23" y="8"/>
                        <a:pt x="34" y="4"/>
                      </a:cubicBezTo>
                      <a:cubicBezTo>
                        <a:pt x="34" y="3"/>
                        <a:pt x="34" y="1"/>
                        <a:pt x="34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0" name="Freeform 266"/>
                <p:cNvSpPr>
                  <a:spLocks/>
                </p:cNvSpPr>
                <p:nvPr/>
              </p:nvSpPr>
              <p:spPr bwMode="auto">
                <a:xfrm>
                  <a:off x="6156325" y="1165225"/>
                  <a:ext cx="112713" cy="49212"/>
                </a:xfrm>
                <a:custGeom>
                  <a:avLst/>
                  <a:gdLst>
                    <a:gd name="T0" fmla="*/ 1 w 30"/>
                    <a:gd name="T1" fmla="*/ 0 h 13"/>
                    <a:gd name="T2" fmla="*/ 0 w 30"/>
                    <a:gd name="T3" fmla="*/ 4 h 13"/>
                    <a:gd name="T4" fmla="*/ 30 w 30"/>
                    <a:gd name="T5" fmla="*/ 13 h 13"/>
                    <a:gd name="T6" fmla="*/ 30 w 30"/>
                    <a:gd name="T7" fmla="*/ 9 h 13"/>
                    <a:gd name="T8" fmla="*/ 1 w 30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1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8" y="6"/>
                        <a:pt x="18" y="9"/>
                        <a:pt x="30" y="13"/>
                      </a:cubicBezTo>
                      <a:cubicBezTo>
                        <a:pt x="30" y="11"/>
                        <a:pt x="30" y="10"/>
                        <a:pt x="30" y="9"/>
                      </a:cubicBezTo>
                      <a:cubicBezTo>
                        <a:pt x="18" y="5"/>
                        <a:pt x="8" y="2"/>
                        <a:pt x="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1" name="Freeform 267"/>
                <p:cNvSpPr>
                  <a:spLocks/>
                </p:cNvSpPr>
                <p:nvPr/>
              </p:nvSpPr>
              <p:spPr bwMode="auto">
                <a:xfrm>
                  <a:off x="6269038" y="1200150"/>
                  <a:ext cx="173038" cy="52387"/>
                </a:xfrm>
                <a:custGeom>
                  <a:avLst/>
                  <a:gdLst>
                    <a:gd name="T0" fmla="*/ 0 w 46"/>
                    <a:gd name="T1" fmla="*/ 0 h 14"/>
                    <a:gd name="T2" fmla="*/ 0 w 46"/>
                    <a:gd name="T3" fmla="*/ 4 h 14"/>
                    <a:gd name="T4" fmla="*/ 46 w 46"/>
                    <a:gd name="T5" fmla="*/ 14 h 14"/>
                    <a:gd name="T6" fmla="*/ 46 w 46"/>
                    <a:gd name="T7" fmla="*/ 10 h 14"/>
                    <a:gd name="T8" fmla="*/ 9 w 46"/>
                    <a:gd name="T9" fmla="*/ 2 h 14"/>
                    <a:gd name="T10" fmla="*/ 0 w 4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3" y="7"/>
                        <a:pt x="29" y="11"/>
                        <a:pt x="46" y="14"/>
                      </a:cubicBezTo>
                      <a:cubicBezTo>
                        <a:pt x="46" y="13"/>
                        <a:pt x="46" y="11"/>
                        <a:pt x="46" y="10"/>
                      </a:cubicBezTo>
                      <a:cubicBezTo>
                        <a:pt x="33" y="8"/>
                        <a:pt x="20" y="5"/>
                        <a:pt x="9" y="2"/>
                      </a:cubicBezTo>
                      <a:cubicBezTo>
                        <a:pt x="6" y="1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2" name="Freeform 268"/>
                <p:cNvSpPr>
                  <a:spLocks/>
                </p:cNvSpPr>
                <p:nvPr/>
              </p:nvSpPr>
              <p:spPr bwMode="auto">
                <a:xfrm>
                  <a:off x="6442075" y="1233488"/>
                  <a:ext cx="646113" cy="49212"/>
                </a:xfrm>
                <a:custGeom>
                  <a:avLst/>
                  <a:gdLst>
                    <a:gd name="T0" fmla="*/ 172 w 172"/>
                    <a:gd name="T1" fmla="*/ 0 h 13"/>
                    <a:gd name="T2" fmla="*/ 88 w 172"/>
                    <a:gd name="T3" fmla="*/ 9 h 13"/>
                    <a:gd name="T4" fmla="*/ 88 w 172"/>
                    <a:gd name="T5" fmla="*/ 9 h 13"/>
                    <a:gd name="T6" fmla="*/ 0 w 172"/>
                    <a:gd name="T7" fmla="*/ 1 h 13"/>
                    <a:gd name="T8" fmla="*/ 0 w 172"/>
                    <a:gd name="T9" fmla="*/ 5 h 13"/>
                    <a:gd name="T10" fmla="*/ 88 w 172"/>
                    <a:gd name="T11" fmla="*/ 13 h 13"/>
                    <a:gd name="T12" fmla="*/ 172 w 172"/>
                    <a:gd name="T13" fmla="*/ 4 h 13"/>
                    <a:gd name="T14" fmla="*/ 172 w 172"/>
                    <a:gd name="T15" fmla="*/ 1 h 13"/>
                    <a:gd name="T16" fmla="*/ 172 w 172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13">
                      <a:moveTo>
                        <a:pt x="172" y="0"/>
                      </a:moveTo>
                      <a:cubicBezTo>
                        <a:pt x="144" y="7"/>
                        <a:pt x="115" y="9"/>
                        <a:pt x="88" y="9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57" y="9"/>
                        <a:pt x="26" y="6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27" y="10"/>
                        <a:pt x="57" y="13"/>
                        <a:pt x="88" y="13"/>
                      </a:cubicBezTo>
                      <a:cubicBezTo>
                        <a:pt x="115" y="13"/>
                        <a:pt x="144" y="11"/>
                        <a:pt x="172" y="4"/>
                      </a:cubicBezTo>
                      <a:cubicBezTo>
                        <a:pt x="172" y="3"/>
                        <a:pt x="172" y="2"/>
                        <a:pt x="172" y="1"/>
                      </a:cubicBezTo>
                      <a:cubicBezTo>
                        <a:pt x="172" y="1"/>
                        <a:pt x="172" y="0"/>
                        <a:pt x="17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3" name="Freeform 269"/>
                <p:cNvSpPr>
                  <a:spLocks/>
                </p:cNvSpPr>
                <p:nvPr/>
              </p:nvSpPr>
              <p:spPr bwMode="auto">
                <a:xfrm>
                  <a:off x="7197725" y="1365250"/>
                  <a:ext cx="134938" cy="77787"/>
                </a:xfrm>
                <a:custGeom>
                  <a:avLst/>
                  <a:gdLst>
                    <a:gd name="T0" fmla="*/ 36 w 36"/>
                    <a:gd name="T1" fmla="*/ 0 h 21"/>
                    <a:gd name="T2" fmla="*/ 1 w 36"/>
                    <a:gd name="T3" fmla="*/ 16 h 21"/>
                    <a:gd name="T4" fmla="*/ 0 w 36"/>
                    <a:gd name="T5" fmla="*/ 21 h 21"/>
                    <a:gd name="T6" fmla="*/ 35 w 36"/>
                    <a:gd name="T7" fmla="*/ 5 h 21"/>
                    <a:gd name="T8" fmla="*/ 36 w 36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6" y="0"/>
                      </a:moveTo>
                      <a:cubicBezTo>
                        <a:pt x="24" y="6"/>
                        <a:pt x="13" y="12"/>
                        <a:pt x="1" y="16"/>
                      </a:cubicBezTo>
                      <a:cubicBezTo>
                        <a:pt x="0" y="18"/>
                        <a:pt x="0" y="19"/>
                        <a:pt x="0" y="21"/>
                      </a:cubicBezTo>
                      <a:cubicBezTo>
                        <a:pt x="12" y="16"/>
                        <a:pt x="23" y="11"/>
                        <a:pt x="35" y="5"/>
                      </a:cubicBezTo>
                      <a:cubicBezTo>
                        <a:pt x="35" y="3"/>
                        <a:pt x="36" y="2"/>
                        <a:pt x="36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4" name="Freeform 270"/>
                <p:cNvSpPr>
                  <a:spLocks/>
                </p:cNvSpPr>
                <p:nvPr/>
              </p:nvSpPr>
              <p:spPr bwMode="auto">
                <a:xfrm>
                  <a:off x="7058025" y="1425575"/>
                  <a:ext cx="142875" cy="55562"/>
                </a:xfrm>
                <a:custGeom>
                  <a:avLst/>
                  <a:gdLst>
                    <a:gd name="T0" fmla="*/ 38 w 38"/>
                    <a:gd name="T1" fmla="*/ 0 h 15"/>
                    <a:gd name="T2" fmla="*/ 1 w 38"/>
                    <a:gd name="T3" fmla="*/ 11 h 15"/>
                    <a:gd name="T4" fmla="*/ 0 w 38"/>
                    <a:gd name="T5" fmla="*/ 15 h 15"/>
                    <a:gd name="T6" fmla="*/ 37 w 38"/>
                    <a:gd name="T7" fmla="*/ 5 h 15"/>
                    <a:gd name="T8" fmla="*/ 38 w 3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5">
                      <a:moveTo>
                        <a:pt x="38" y="0"/>
                      </a:moveTo>
                      <a:cubicBezTo>
                        <a:pt x="26" y="5"/>
                        <a:pt x="13" y="8"/>
                        <a:pt x="1" y="11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12" y="13"/>
                        <a:pt x="25" y="9"/>
                        <a:pt x="37" y="5"/>
                      </a:cubicBezTo>
                      <a:cubicBezTo>
                        <a:pt x="37" y="3"/>
                        <a:pt x="37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5" name="Freeform 271"/>
                <p:cNvSpPr>
                  <a:spLocks/>
                </p:cNvSpPr>
                <p:nvPr/>
              </p:nvSpPr>
              <p:spPr bwMode="auto">
                <a:xfrm>
                  <a:off x="6178550" y="1409700"/>
                  <a:ext cx="112713" cy="46037"/>
                </a:xfrm>
                <a:custGeom>
                  <a:avLst/>
                  <a:gdLst>
                    <a:gd name="T0" fmla="*/ 0 w 30"/>
                    <a:gd name="T1" fmla="*/ 0 h 12"/>
                    <a:gd name="T2" fmla="*/ 2 w 30"/>
                    <a:gd name="T3" fmla="*/ 4 h 12"/>
                    <a:gd name="T4" fmla="*/ 30 w 30"/>
                    <a:gd name="T5" fmla="*/ 12 h 12"/>
                    <a:gd name="T6" fmla="*/ 29 w 30"/>
                    <a:gd name="T7" fmla="*/ 8 h 12"/>
                    <a:gd name="T8" fmla="*/ 28 w 30"/>
                    <a:gd name="T9" fmla="*/ 7 h 12"/>
                    <a:gd name="T10" fmla="*/ 0 w 30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1" y="1"/>
                        <a:pt x="2" y="3"/>
                        <a:pt x="2" y="4"/>
                      </a:cubicBezTo>
                      <a:cubicBezTo>
                        <a:pt x="10" y="7"/>
                        <a:pt x="20" y="10"/>
                        <a:pt x="30" y="12"/>
                      </a:cubicBezTo>
                      <a:cubicBezTo>
                        <a:pt x="30" y="11"/>
                        <a:pt x="30" y="9"/>
                        <a:pt x="29" y="8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17" y="5"/>
                        <a:pt x="8" y="2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6" name="Freeform 272"/>
                <p:cNvSpPr>
                  <a:spLocks/>
                </p:cNvSpPr>
                <p:nvPr/>
              </p:nvSpPr>
              <p:spPr bwMode="auto">
                <a:xfrm>
                  <a:off x="6288088" y="1439863"/>
                  <a:ext cx="187325" cy="52387"/>
                </a:xfrm>
                <a:custGeom>
                  <a:avLst/>
                  <a:gdLst>
                    <a:gd name="T0" fmla="*/ 0 w 50"/>
                    <a:gd name="T1" fmla="*/ 0 h 14"/>
                    <a:gd name="T2" fmla="*/ 1 w 50"/>
                    <a:gd name="T3" fmla="*/ 4 h 14"/>
                    <a:gd name="T4" fmla="*/ 50 w 50"/>
                    <a:gd name="T5" fmla="*/ 14 h 14"/>
                    <a:gd name="T6" fmla="*/ 49 w 50"/>
                    <a:gd name="T7" fmla="*/ 10 h 14"/>
                    <a:gd name="T8" fmla="*/ 0 w 50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1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6" y="8"/>
                        <a:pt x="32" y="11"/>
                        <a:pt x="50" y="14"/>
                      </a:cubicBezTo>
                      <a:cubicBezTo>
                        <a:pt x="50" y="13"/>
                        <a:pt x="49" y="11"/>
                        <a:pt x="49" y="10"/>
                      </a:cubicBezTo>
                      <a:cubicBezTo>
                        <a:pt x="31" y="7"/>
                        <a:pt x="14" y="3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7" name="Freeform 273"/>
                <p:cNvSpPr>
                  <a:spLocks/>
                </p:cNvSpPr>
                <p:nvPr/>
              </p:nvSpPr>
              <p:spPr bwMode="auto">
                <a:xfrm>
                  <a:off x="6472238" y="1466850"/>
                  <a:ext cx="590550" cy="47625"/>
                </a:xfrm>
                <a:custGeom>
                  <a:avLst/>
                  <a:gdLst>
                    <a:gd name="T0" fmla="*/ 157 w 157"/>
                    <a:gd name="T1" fmla="*/ 0 h 13"/>
                    <a:gd name="T2" fmla="*/ 75 w 157"/>
                    <a:gd name="T3" fmla="*/ 9 h 13"/>
                    <a:gd name="T4" fmla="*/ 75 w 157"/>
                    <a:gd name="T5" fmla="*/ 9 h 13"/>
                    <a:gd name="T6" fmla="*/ 0 w 157"/>
                    <a:gd name="T7" fmla="*/ 3 h 13"/>
                    <a:gd name="T8" fmla="*/ 1 w 157"/>
                    <a:gd name="T9" fmla="*/ 7 h 13"/>
                    <a:gd name="T10" fmla="*/ 75 w 157"/>
                    <a:gd name="T11" fmla="*/ 13 h 13"/>
                    <a:gd name="T12" fmla="*/ 156 w 157"/>
                    <a:gd name="T13" fmla="*/ 4 h 13"/>
                    <a:gd name="T14" fmla="*/ 157 w 157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3">
                      <a:moveTo>
                        <a:pt x="157" y="0"/>
                      </a:moveTo>
                      <a:cubicBezTo>
                        <a:pt x="130" y="6"/>
                        <a:pt x="102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48" y="9"/>
                        <a:pt x="23" y="6"/>
                        <a:pt x="0" y="3"/>
                      </a:cubicBezTo>
                      <a:cubicBezTo>
                        <a:pt x="0" y="4"/>
                        <a:pt x="1" y="6"/>
                        <a:pt x="1" y="7"/>
                      </a:cubicBezTo>
                      <a:cubicBezTo>
                        <a:pt x="24" y="10"/>
                        <a:pt x="49" y="13"/>
                        <a:pt x="75" y="13"/>
                      </a:cubicBezTo>
                      <a:cubicBezTo>
                        <a:pt x="101" y="13"/>
                        <a:pt x="129" y="10"/>
                        <a:pt x="156" y="4"/>
                      </a:cubicBezTo>
                      <a:cubicBezTo>
                        <a:pt x="156" y="3"/>
                        <a:pt x="157" y="1"/>
                        <a:pt x="15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8" name="Freeform 274"/>
                <p:cNvSpPr>
                  <a:spLocks/>
                </p:cNvSpPr>
                <p:nvPr/>
              </p:nvSpPr>
              <p:spPr bwMode="auto">
                <a:xfrm>
                  <a:off x="6972300" y="1651000"/>
                  <a:ext cx="142875" cy="36512"/>
                </a:xfrm>
                <a:custGeom>
                  <a:avLst/>
                  <a:gdLst>
                    <a:gd name="T0" fmla="*/ 38 w 38"/>
                    <a:gd name="T1" fmla="*/ 0 h 10"/>
                    <a:gd name="T2" fmla="*/ 3 w 38"/>
                    <a:gd name="T3" fmla="*/ 6 h 10"/>
                    <a:gd name="T4" fmla="*/ 0 w 38"/>
                    <a:gd name="T5" fmla="*/ 10 h 10"/>
                    <a:gd name="T6" fmla="*/ 23 w 38"/>
                    <a:gd name="T7" fmla="*/ 7 h 10"/>
                    <a:gd name="T8" fmla="*/ 38 w 3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38" y="0"/>
                      </a:moveTo>
                      <a:cubicBezTo>
                        <a:pt x="27" y="2"/>
                        <a:pt x="15" y="5"/>
                        <a:pt x="3" y="6"/>
                      </a:cubicBezTo>
                      <a:cubicBezTo>
                        <a:pt x="2" y="7"/>
                        <a:pt x="1" y="9"/>
                        <a:pt x="0" y="10"/>
                      </a:cubicBezTo>
                      <a:cubicBezTo>
                        <a:pt x="8" y="10"/>
                        <a:pt x="15" y="8"/>
                        <a:pt x="23" y="7"/>
                      </a:cubicBezTo>
                      <a:cubicBezTo>
                        <a:pt x="28" y="5"/>
                        <a:pt x="33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9" name="Freeform 275"/>
                <p:cNvSpPr>
                  <a:spLocks/>
                </p:cNvSpPr>
                <p:nvPr/>
              </p:nvSpPr>
              <p:spPr bwMode="auto">
                <a:xfrm>
                  <a:off x="6351588" y="1627188"/>
                  <a:ext cx="7938" cy="476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0" name="Freeform 276"/>
                <p:cNvSpPr>
                  <a:spLocks/>
                </p:cNvSpPr>
                <p:nvPr/>
              </p:nvSpPr>
              <p:spPr bwMode="auto">
                <a:xfrm>
                  <a:off x="6359525" y="1627188"/>
                  <a:ext cx="195263" cy="53975"/>
                </a:xfrm>
                <a:custGeom>
                  <a:avLst/>
                  <a:gdLst>
                    <a:gd name="T0" fmla="*/ 0 w 52"/>
                    <a:gd name="T1" fmla="*/ 0 h 14"/>
                    <a:gd name="T2" fmla="*/ 0 w 52"/>
                    <a:gd name="T3" fmla="*/ 1 h 14"/>
                    <a:gd name="T4" fmla="*/ 10 w 52"/>
                    <a:gd name="T5" fmla="*/ 7 h 14"/>
                    <a:gd name="T6" fmla="*/ 52 w 52"/>
                    <a:gd name="T7" fmla="*/ 14 h 14"/>
                    <a:gd name="T8" fmla="*/ 49 w 52"/>
                    <a:gd name="T9" fmla="*/ 10 h 14"/>
                    <a:gd name="T10" fmla="*/ 0 w 5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14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5"/>
                        <a:pt x="10" y="7"/>
                      </a:cubicBezTo>
                      <a:cubicBezTo>
                        <a:pt x="23" y="10"/>
                        <a:pt x="37" y="12"/>
                        <a:pt x="52" y="14"/>
                      </a:cubicBezTo>
                      <a:cubicBezTo>
                        <a:pt x="51" y="13"/>
                        <a:pt x="50" y="11"/>
                        <a:pt x="49" y="10"/>
                      </a:cubicBezTo>
                      <a:cubicBezTo>
                        <a:pt x="31" y="7"/>
                        <a:pt x="14" y="4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1" name="Freeform 277"/>
                <p:cNvSpPr>
                  <a:spLocks/>
                </p:cNvSpPr>
                <p:nvPr/>
              </p:nvSpPr>
              <p:spPr bwMode="auto">
                <a:xfrm>
                  <a:off x="6543675" y="1665288"/>
                  <a:ext cx="439738" cy="33337"/>
                </a:xfrm>
                <a:custGeom>
                  <a:avLst/>
                  <a:gdLst>
                    <a:gd name="T0" fmla="*/ 0 w 117"/>
                    <a:gd name="T1" fmla="*/ 0 h 9"/>
                    <a:gd name="T2" fmla="*/ 3 w 117"/>
                    <a:gd name="T3" fmla="*/ 4 h 9"/>
                    <a:gd name="T4" fmla="*/ 69 w 117"/>
                    <a:gd name="T5" fmla="*/ 9 h 9"/>
                    <a:gd name="T6" fmla="*/ 114 w 117"/>
                    <a:gd name="T7" fmla="*/ 6 h 9"/>
                    <a:gd name="T8" fmla="*/ 117 w 117"/>
                    <a:gd name="T9" fmla="*/ 2 h 9"/>
                    <a:gd name="T10" fmla="*/ 69 w 117"/>
                    <a:gd name="T11" fmla="*/ 5 h 9"/>
                    <a:gd name="T12" fmla="*/ 69 w 117"/>
                    <a:gd name="T13" fmla="*/ 5 h 9"/>
                    <a:gd name="T14" fmla="*/ 0 w 11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9">
                      <a:moveTo>
                        <a:pt x="0" y="0"/>
                      </a:moveTo>
                      <a:cubicBezTo>
                        <a:pt x="1" y="1"/>
                        <a:pt x="2" y="3"/>
                        <a:pt x="3" y="4"/>
                      </a:cubicBezTo>
                      <a:cubicBezTo>
                        <a:pt x="23" y="7"/>
                        <a:pt x="46" y="9"/>
                        <a:pt x="69" y="9"/>
                      </a:cubicBezTo>
                      <a:cubicBezTo>
                        <a:pt x="83" y="9"/>
                        <a:pt x="99" y="8"/>
                        <a:pt x="114" y="6"/>
                      </a:cubicBezTo>
                      <a:cubicBezTo>
                        <a:pt x="115" y="5"/>
                        <a:pt x="116" y="3"/>
                        <a:pt x="117" y="2"/>
                      </a:cubicBezTo>
                      <a:cubicBezTo>
                        <a:pt x="101" y="4"/>
                        <a:pt x="84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44" y="5"/>
                        <a:pt x="21" y="3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2" name="Freeform 278"/>
                <p:cNvSpPr>
                  <a:spLocks/>
                </p:cNvSpPr>
                <p:nvPr/>
              </p:nvSpPr>
              <p:spPr bwMode="auto">
                <a:xfrm>
                  <a:off x="6708775" y="319088"/>
                  <a:ext cx="90488" cy="87312"/>
                </a:xfrm>
                <a:custGeom>
                  <a:avLst/>
                  <a:gdLst>
                    <a:gd name="T0" fmla="*/ 23 w 24"/>
                    <a:gd name="T1" fmla="*/ 11 h 23"/>
                    <a:gd name="T2" fmla="*/ 13 w 24"/>
                    <a:gd name="T3" fmla="*/ 23 h 23"/>
                    <a:gd name="T4" fmla="*/ 0 w 24"/>
                    <a:gd name="T5" fmla="*/ 12 h 23"/>
                    <a:gd name="T6" fmla="*/ 11 w 24"/>
                    <a:gd name="T7" fmla="*/ 0 h 23"/>
                    <a:gd name="T8" fmla="*/ 23 w 24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3">
                      <a:moveTo>
                        <a:pt x="23" y="11"/>
                      </a:moveTo>
                      <a:cubicBezTo>
                        <a:pt x="24" y="17"/>
                        <a:pt x="19" y="23"/>
                        <a:pt x="13" y="23"/>
                      </a:cubicBezTo>
                      <a:cubicBezTo>
                        <a:pt x="6" y="23"/>
                        <a:pt x="1" y="19"/>
                        <a:pt x="0" y="12"/>
                      </a:cubicBezTo>
                      <a:cubicBezTo>
                        <a:pt x="0" y="6"/>
                        <a:pt x="5" y="1"/>
                        <a:pt x="11" y="0"/>
                      </a:cubicBezTo>
                      <a:cubicBezTo>
                        <a:pt x="17" y="0"/>
                        <a:pt x="23" y="5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3" name="Freeform 279"/>
                <p:cNvSpPr>
                  <a:spLocks/>
                </p:cNvSpPr>
                <p:nvPr/>
              </p:nvSpPr>
              <p:spPr bwMode="auto">
                <a:xfrm>
                  <a:off x="6711950" y="2101850"/>
                  <a:ext cx="98425" cy="96837"/>
                </a:xfrm>
                <a:custGeom>
                  <a:avLst/>
                  <a:gdLst>
                    <a:gd name="T0" fmla="*/ 24 w 26"/>
                    <a:gd name="T1" fmla="*/ 17 h 26"/>
                    <a:gd name="T2" fmla="*/ 9 w 26"/>
                    <a:gd name="T3" fmla="*/ 24 h 26"/>
                    <a:gd name="T4" fmla="*/ 2 w 26"/>
                    <a:gd name="T5" fmla="*/ 9 h 26"/>
                    <a:gd name="T6" fmla="*/ 17 w 26"/>
                    <a:gd name="T7" fmla="*/ 2 h 26"/>
                    <a:gd name="T8" fmla="*/ 24 w 26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6">
                      <a:moveTo>
                        <a:pt x="24" y="17"/>
                      </a:moveTo>
                      <a:cubicBezTo>
                        <a:pt x="22" y="23"/>
                        <a:pt x="15" y="26"/>
                        <a:pt x="9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2" y="4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38" name="组合 337"/>
              <p:cNvGrpSpPr/>
              <p:nvPr/>
            </p:nvGrpSpPr>
            <p:grpSpPr>
              <a:xfrm>
                <a:off x="9938461" y="910395"/>
                <a:ext cx="473075" cy="461962"/>
                <a:chOff x="8207376" y="1192213"/>
                <a:chExt cx="473075" cy="461962"/>
              </a:xfrm>
            </p:grpSpPr>
            <p:sp>
              <p:nvSpPr>
                <p:cNvPr id="339" name="Freeform 147"/>
                <p:cNvSpPr>
                  <a:spLocks/>
                </p:cNvSpPr>
                <p:nvPr/>
              </p:nvSpPr>
              <p:spPr bwMode="auto">
                <a:xfrm>
                  <a:off x="8207376" y="1192213"/>
                  <a:ext cx="473075" cy="461962"/>
                </a:xfrm>
                <a:custGeom>
                  <a:avLst/>
                  <a:gdLst>
                    <a:gd name="T0" fmla="*/ 124 w 126"/>
                    <a:gd name="T1" fmla="*/ 44 h 123"/>
                    <a:gd name="T2" fmla="*/ 93 w 126"/>
                    <a:gd name="T3" fmla="*/ 22 h 123"/>
                    <a:gd name="T4" fmla="*/ 85 w 126"/>
                    <a:gd name="T5" fmla="*/ 25 h 123"/>
                    <a:gd name="T6" fmla="*/ 84 w 126"/>
                    <a:gd name="T7" fmla="*/ 23 h 123"/>
                    <a:gd name="T8" fmla="*/ 53 w 126"/>
                    <a:gd name="T9" fmla="*/ 2 h 123"/>
                    <a:gd name="T10" fmla="*/ 31 w 126"/>
                    <a:gd name="T11" fmla="*/ 33 h 123"/>
                    <a:gd name="T12" fmla="*/ 31 w 126"/>
                    <a:gd name="T13" fmla="*/ 34 h 123"/>
                    <a:gd name="T14" fmla="*/ 25 w 126"/>
                    <a:gd name="T15" fmla="*/ 35 h 123"/>
                    <a:gd name="T16" fmla="*/ 3 w 126"/>
                    <a:gd name="T17" fmla="*/ 65 h 123"/>
                    <a:gd name="T18" fmla="*/ 22 w 126"/>
                    <a:gd name="T19" fmla="*/ 86 h 123"/>
                    <a:gd name="T20" fmla="*/ 21 w 126"/>
                    <a:gd name="T21" fmla="*/ 99 h 123"/>
                    <a:gd name="T22" fmla="*/ 52 w 126"/>
                    <a:gd name="T23" fmla="*/ 120 h 123"/>
                    <a:gd name="T24" fmla="*/ 71 w 126"/>
                    <a:gd name="T25" fmla="*/ 107 h 123"/>
                    <a:gd name="T26" fmla="*/ 94 w 126"/>
                    <a:gd name="T27" fmla="*/ 113 h 123"/>
                    <a:gd name="T28" fmla="*/ 116 w 126"/>
                    <a:gd name="T29" fmla="*/ 82 h 123"/>
                    <a:gd name="T30" fmla="*/ 111 w 126"/>
                    <a:gd name="T31" fmla="*/ 71 h 123"/>
                    <a:gd name="T32" fmla="*/ 124 w 126"/>
                    <a:gd name="T33" fmla="*/ 4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123">
                      <a:moveTo>
                        <a:pt x="124" y="44"/>
                      </a:moveTo>
                      <a:cubicBezTo>
                        <a:pt x="122" y="29"/>
                        <a:pt x="108" y="20"/>
                        <a:pt x="93" y="22"/>
                      </a:cubicBezTo>
                      <a:cubicBezTo>
                        <a:pt x="90" y="23"/>
                        <a:pt x="87" y="24"/>
                        <a:pt x="85" y="25"/>
                      </a:cubicBezTo>
                      <a:cubicBezTo>
                        <a:pt x="85" y="25"/>
                        <a:pt x="85" y="24"/>
                        <a:pt x="84" y="23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9"/>
                        <a:pt x="31" y="33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29" y="34"/>
                        <a:pt x="27" y="34"/>
                        <a:pt x="25" y="35"/>
                      </a:cubicBezTo>
                      <a:cubicBezTo>
                        <a:pt x="10" y="37"/>
                        <a:pt x="0" y="51"/>
                        <a:pt x="3" y="65"/>
                      </a:cubicBezTo>
                      <a:cubicBezTo>
                        <a:pt x="5" y="76"/>
                        <a:pt x="13" y="84"/>
                        <a:pt x="22" y="86"/>
                      </a:cubicBezTo>
                      <a:cubicBezTo>
                        <a:pt x="21" y="90"/>
                        <a:pt x="21" y="95"/>
                        <a:pt x="21" y="99"/>
                      </a:cubicBezTo>
                      <a:cubicBezTo>
                        <a:pt x="24" y="113"/>
                        <a:pt x="38" y="123"/>
                        <a:pt x="52" y="120"/>
                      </a:cubicBezTo>
                      <a:cubicBezTo>
                        <a:pt x="61" y="119"/>
                        <a:pt x="67" y="114"/>
                        <a:pt x="71" y="107"/>
                      </a:cubicBezTo>
                      <a:cubicBezTo>
                        <a:pt x="77" y="112"/>
                        <a:pt x="85" y="114"/>
                        <a:pt x="94" y="113"/>
                      </a:cubicBezTo>
                      <a:cubicBezTo>
                        <a:pt x="109" y="110"/>
                        <a:pt x="119" y="96"/>
                        <a:pt x="116" y="82"/>
                      </a:cubicBezTo>
                      <a:cubicBezTo>
                        <a:pt x="115" y="78"/>
                        <a:pt x="114" y="74"/>
                        <a:pt x="111" y="71"/>
                      </a:cubicBezTo>
                      <a:cubicBezTo>
                        <a:pt x="121" y="66"/>
                        <a:pt x="126" y="55"/>
                        <a:pt x="124" y="44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0" name="Freeform 148"/>
                <p:cNvSpPr>
                  <a:spLocks/>
                </p:cNvSpPr>
                <p:nvPr/>
              </p:nvSpPr>
              <p:spPr bwMode="auto">
                <a:xfrm>
                  <a:off x="8253413" y="1241425"/>
                  <a:ext cx="379413" cy="357187"/>
                </a:xfrm>
                <a:custGeom>
                  <a:avLst/>
                  <a:gdLst>
                    <a:gd name="T0" fmla="*/ 46 w 101"/>
                    <a:gd name="T1" fmla="*/ 0 h 95"/>
                    <a:gd name="T2" fmla="*/ 42 w 101"/>
                    <a:gd name="T3" fmla="*/ 0 h 95"/>
                    <a:gd name="T4" fmla="*/ 24 w 101"/>
                    <a:gd name="T5" fmla="*/ 25 h 95"/>
                    <a:gd name="T6" fmla="*/ 25 w 101"/>
                    <a:gd name="T7" fmla="*/ 26 h 95"/>
                    <a:gd name="T8" fmla="*/ 23 w 101"/>
                    <a:gd name="T9" fmla="*/ 26 h 95"/>
                    <a:gd name="T10" fmla="*/ 20 w 101"/>
                    <a:gd name="T11" fmla="*/ 26 h 95"/>
                    <a:gd name="T12" fmla="*/ 2 w 101"/>
                    <a:gd name="T13" fmla="*/ 51 h 95"/>
                    <a:gd name="T14" fmla="*/ 16 w 101"/>
                    <a:gd name="T15" fmla="*/ 67 h 95"/>
                    <a:gd name="T16" fmla="*/ 17 w 101"/>
                    <a:gd name="T17" fmla="*/ 64 h 95"/>
                    <a:gd name="T18" fmla="*/ 37 w 101"/>
                    <a:gd name="T19" fmla="*/ 54 h 95"/>
                    <a:gd name="T20" fmla="*/ 37 w 101"/>
                    <a:gd name="T21" fmla="*/ 54 h 95"/>
                    <a:gd name="T22" fmla="*/ 37 w 101"/>
                    <a:gd name="T23" fmla="*/ 48 h 95"/>
                    <a:gd name="T24" fmla="*/ 21 w 101"/>
                    <a:gd name="T25" fmla="*/ 35 h 95"/>
                    <a:gd name="T26" fmla="*/ 20 w 101"/>
                    <a:gd name="T27" fmla="*/ 30 h 95"/>
                    <a:gd name="T28" fmla="*/ 23 w 101"/>
                    <a:gd name="T29" fmla="*/ 29 h 95"/>
                    <a:gd name="T30" fmla="*/ 25 w 101"/>
                    <a:gd name="T31" fmla="*/ 30 h 95"/>
                    <a:gd name="T32" fmla="*/ 39 w 101"/>
                    <a:gd name="T33" fmla="*/ 41 h 95"/>
                    <a:gd name="T34" fmla="*/ 44 w 101"/>
                    <a:gd name="T35" fmla="*/ 37 h 95"/>
                    <a:gd name="T36" fmla="*/ 39 w 101"/>
                    <a:gd name="T37" fmla="*/ 19 h 95"/>
                    <a:gd name="T38" fmla="*/ 42 w 101"/>
                    <a:gd name="T39" fmla="*/ 15 h 95"/>
                    <a:gd name="T40" fmla="*/ 43 w 101"/>
                    <a:gd name="T41" fmla="*/ 15 h 95"/>
                    <a:gd name="T42" fmla="*/ 46 w 101"/>
                    <a:gd name="T43" fmla="*/ 17 h 95"/>
                    <a:gd name="T44" fmla="*/ 50 w 101"/>
                    <a:gd name="T45" fmla="*/ 36 h 95"/>
                    <a:gd name="T46" fmla="*/ 56 w 101"/>
                    <a:gd name="T47" fmla="*/ 37 h 95"/>
                    <a:gd name="T48" fmla="*/ 58 w 101"/>
                    <a:gd name="T49" fmla="*/ 39 h 95"/>
                    <a:gd name="T50" fmla="*/ 71 w 101"/>
                    <a:gd name="T51" fmla="*/ 28 h 95"/>
                    <a:gd name="T52" fmla="*/ 73 w 101"/>
                    <a:gd name="T53" fmla="*/ 28 h 95"/>
                    <a:gd name="T54" fmla="*/ 75 w 101"/>
                    <a:gd name="T55" fmla="*/ 29 h 95"/>
                    <a:gd name="T56" fmla="*/ 75 w 101"/>
                    <a:gd name="T57" fmla="*/ 34 h 95"/>
                    <a:gd name="T58" fmla="*/ 63 w 101"/>
                    <a:gd name="T59" fmla="*/ 44 h 95"/>
                    <a:gd name="T60" fmla="*/ 63 w 101"/>
                    <a:gd name="T61" fmla="*/ 52 h 95"/>
                    <a:gd name="T62" fmla="*/ 83 w 101"/>
                    <a:gd name="T63" fmla="*/ 57 h 95"/>
                    <a:gd name="T64" fmla="*/ 86 w 101"/>
                    <a:gd name="T65" fmla="*/ 61 h 95"/>
                    <a:gd name="T66" fmla="*/ 82 w 101"/>
                    <a:gd name="T67" fmla="*/ 64 h 95"/>
                    <a:gd name="T68" fmla="*/ 81 w 101"/>
                    <a:gd name="T69" fmla="*/ 63 h 95"/>
                    <a:gd name="T70" fmla="*/ 60 w 101"/>
                    <a:gd name="T71" fmla="*/ 59 h 95"/>
                    <a:gd name="T72" fmla="*/ 59 w 101"/>
                    <a:gd name="T73" fmla="*/ 59 h 95"/>
                    <a:gd name="T74" fmla="*/ 55 w 101"/>
                    <a:gd name="T75" fmla="*/ 61 h 95"/>
                    <a:gd name="T76" fmla="*/ 61 w 101"/>
                    <a:gd name="T77" fmla="*/ 78 h 95"/>
                    <a:gd name="T78" fmla="*/ 58 w 101"/>
                    <a:gd name="T79" fmla="*/ 83 h 95"/>
                    <a:gd name="T80" fmla="*/ 57 w 101"/>
                    <a:gd name="T81" fmla="*/ 83 h 95"/>
                    <a:gd name="T82" fmla="*/ 54 w 101"/>
                    <a:gd name="T83" fmla="*/ 80 h 95"/>
                    <a:gd name="T84" fmla="*/ 48 w 101"/>
                    <a:gd name="T85" fmla="*/ 62 h 95"/>
                    <a:gd name="T86" fmla="*/ 44 w 101"/>
                    <a:gd name="T87" fmla="*/ 61 h 95"/>
                    <a:gd name="T88" fmla="*/ 41 w 101"/>
                    <a:gd name="T89" fmla="*/ 59 h 95"/>
                    <a:gd name="T90" fmla="*/ 40 w 101"/>
                    <a:gd name="T91" fmla="*/ 60 h 95"/>
                    <a:gd name="T92" fmla="*/ 21 w 101"/>
                    <a:gd name="T93" fmla="*/ 70 h 95"/>
                    <a:gd name="T94" fmla="*/ 19 w 101"/>
                    <a:gd name="T95" fmla="*/ 70 h 95"/>
                    <a:gd name="T96" fmla="*/ 17 w 101"/>
                    <a:gd name="T97" fmla="*/ 70 h 95"/>
                    <a:gd name="T98" fmla="*/ 17 w 101"/>
                    <a:gd name="T99" fmla="*/ 78 h 95"/>
                    <a:gd name="T100" fmla="*/ 38 w 101"/>
                    <a:gd name="T101" fmla="*/ 95 h 95"/>
                    <a:gd name="T102" fmla="*/ 42 w 101"/>
                    <a:gd name="T103" fmla="*/ 95 h 95"/>
                    <a:gd name="T104" fmla="*/ 57 w 101"/>
                    <a:gd name="T105" fmla="*/ 84 h 95"/>
                    <a:gd name="T106" fmla="*/ 71 w 101"/>
                    <a:gd name="T107" fmla="*/ 90 h 95"/>
                    <a:gd name="T108" fmla="*/ 75 w 101"/>
                    <a:gd name="T109" fmla="*/ 89 h 95"/>
                    <a:gd name="T110" fmla="*/ 93 w 101"/>
                    <a:gd name="T111" fmla="*/ 65 h 95"/>
                    <a:gd name="T112" fmla="*/ 89 w 101"/>
                    <a:gd name="T113" fmla="*/ 56 h 95"/>
                    <a:gd name="T114" fmla="*/ 100 w 101"/>
                    <a:gd name="T115" fmla="*/ 34 h 95"/>
                    <a:gd name="T116" fmla="*/ 79 w 101"/>
                    <a:gd name="T117" fmla="*/ 16 h 95"/>
                    <a:gd name="T118" fmla="*/ 75 w 101"/>
                    <a:gd name="T119" fmla="*/ 16 h 95"/>
                    <a:gd name="T120" fmla="*/ 68 w 101"/>
                    <a:gd name="T121" fmla="*/ 19 h 95"/>
                    <a:gd name="T122" fmla="*/ 68 w 101"/>
                    <a:gd name="T123" fmla="*/ 17 h 95"/>
                    <a:gd name="T124" fmla="*/ 46 w 101"/>
                    <a:gd name="T12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" h="95">
                      <a:moveTo>
                        <a:pt x="46" y="0"/>
                      </a:moveTo>
                      <a:cubicBezTo>
                        <a:pt x="45" y="0"/>
                        <a:pt x="44" y="0"/>
                        <a:pt x="42" y="0"/>
                      </a:cubicBezTo>
                      <a:cubicBezTo>
                        <a:pt x="30" y="2"/>
                        <a:pt x="22" y="13"/>
                        <a:pt x="24" y="25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40"/>
                        <a:pt x="2" y="51"/>
                      </a:cubicBezTo>
                      <a:cubicBezTo>
                        <a:pt x="4" y="59"/>
                        <a:pt x="9" y="65"/>
                        <a:pt x="16" y="67"/>
                      </a:cubicBezTo>
                      <a:cubicBezTo>
                        <a:pt x="15" y="66"/>
                        <a:pt x="16" y="64"/>
                        <a:pt x="17" y="6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2"/>
                        <a:pt x="37" y="50"/>
                        <a:pt x="37" y="48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4"/>
                        <a:pt x="19" y="32"/>
                        <a:pt x="20" y="30"/>
                      </a:cubicBezTo>
                      <a:cubicBezTo>
                        <a:pt x="21" y="30"/>
                        <a:pt x="22" y="29"/>
                        <a:pt x="23" y="29"/>
                      </a:cubicBezTo>
                      <a:cubicBezTo>
                        <a:pt x="23" y="29"/>
                        <a:pt x="24" y="29"/>
                        <a:pt x="25" y="30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2" y="38"/>
                        <a:pt x="44" y="37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7"/>
                        <a:pt x="40" y="15"/>
                        <a:pt x="42" y="15"/>
                      </a:cubicBezTo>
                      <a:cubicBezTo>
                        <a:pt x="42" y="15"/>
                        <a:pt x="43" y="15"/>
                        <a:pt x="43" y="15"/>
                      </a:cubicBezTo>
                      <a:cubicBezTo>
                        <a:pt x="44" y="15"/>
                        <a:pt x="46" y="16"/>
                        <a:pt x="46" y="1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2" y="36"/>
                        <a:pt x="54" y="36"/>
                        <a:pt x="56" y="37"/>
                      </a:cubicBezTo>
                      <a:cubicBezTo>
                        <a:pt x="57" y="37"/>
                        <a:pt x="58" y="38"/>
                        <a:pt x="58" y="39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3" y="28"/>
                      </a:cubicBezTo>
                      <a:cubicBezTo>
                        <a:pt x="74" y="28"/>
                        <a:pt x="75" y="28"/>
                        <a:pt x="75" y="29"/>
                      </a:cubicBezTo>
                      <a:cubicBezTo>
                        <a:pt x="77" y="30"/>
                        <a:pt x="77" y="32"/>
                        <a:pt x="75" y="34"/>
                      </a:cubicBezTo>
                      <a:cubicBezTo>
                        <a:pt x="63" y="44"/>
                        <a:pt x="63" y="44"/>
                        <a:pt x="63" y="44"/>
                      </a:cubicBezTo>
                      <a:cubicBezTo>
                        <a:pt x="64" y="47"/>
                        <a:pt x="64" y="50"/>
                        <a:pt x="63" y="52"/>
                      </a:cubicBezTo>
                      <a:cubicBezTo>
                        <a:pt x="83" y="57"/>
                        <a:pt x="83" y="57"/>
                        <a:pt x="83" y="57"/>
                      </a:cubicBezTo>
                      <a:cubicBezTo>
                        <a:pt x="85" y="57"/>
                        <a:pt x="86" y="59"/>
                        <a:pt x="86" y="61"/>
                      </a:cubicBezTo>
                      <a:cubicBezTo>
                        <a:pt x="85" y="62"/>
                        <a:pt x="84" y="64"/>
                        <a:pt x="82" y="64"/>
                      </a:cubicBezTo>
                      <a:cubicBezTo>
                        <a:pt x="82" y="64"/>
                        <a:pt x="82" y="64"/>
                        <a:pt x="81" y="63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59" y="59"/>
                      </a:cubicBezTo>
                      <a:cubicBezTo>
                        <a:pt x="58" y="60"/>
                        <a:pt x="57" y="61"/>
                        <a:pt x="55" y="61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80"/>
                        <a:pt x="60" y="82"/>
                        <a:pt x="58" y="83"/>
                      </a:cubicBezTo>
                      <a:cubicBezTo>
                        <a:pt x="58" y="83"/>
                        <a:pt x="58" y="83"/>
                        <a:pt x="57" y="83"/>
                      </a:cubicBezTo>
                      <a:cubicBezTo>
                        <a:pt x="56" y="83"/>
                        <a:pt x="54" y="82"/>
                        <a:pt x="54" y="80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7" y="62"/>
                        <a:pt x="46" y="62"/>
                        <a:pt x="44" y="61"/>
                      </a:cubicBezTo>
                      <a:cubicBezTo>
                        <a:pt x="43" y="61"/>
                        <a:pt x="42" y="60"/>
                        <a:pt x="41" y="59"/>
                      </a:cubicBezTo>
                      <a:cubicBezTo>
                        <a:pt x="41" y="60"/>
                        <a:pt x="41" y="60"/>
                        <a:pt x="40" y="6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19" y="70"/>
                      </a:cubicBezTo>
                      <a:cubicBezTo>
                        <a:pt x="18" y="70"/>
                        <a:pt x="18" y="70"/>
                        <a:pt x="17" y="70"/>
                      </a:cubicBezTo>
                      <a:cubicBezTo>
                        <a:pt x="17" y="72"/>
                        <a:pt x="17" y="75"/>
                        <a:pt x="17" y="78"/>
                      </a:cubicBezTo>
                      <a:cubicBezTo>
                        <a:pt x="19" y="88"/>
                        <a:pt x="28" y="95"/>
                        <a:pt x="38" y="95"/>
                      </a:cubicBezTo>
                      <a:cubicBezTo>
                        <a:pt x="39" y="95"/>
                        <a:pt x="41" y="95"/>
                        <a:pt x="42" y="95"/>
                      </a:cubicBezTo>
                      <a:cubicBezTo>
                        <a:pt x="49" y="94"/>
                        <a:pt x="54" y="90"/>
                        <a:pt x="57" y="84"/>
                      </a:cubicBezTo>
                      <a:cubicBezTo>
                        <a:pt x="61" y="88"/>
                        <a:pt x="66" y="90"/>
                        <a:pt x="71" y="90"/>
                      </a:cubicBezTo>
                      <a:cubicBezTo>
                        <a:pt x="72" y="90"/>
                        <a:pt x="74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3" y="61"/>
                        <a:pt x="91" y="58"/>
                        <a:pt x="89" y="56"/>
                      </a:cubicBezTo>
                      <a:cubicBezTo>
                        <a:pt x="97" y="51"/>
                        <a:pt x="101" y="43"/>
                        <a:pt x="100" y="34"/>
                      </a:cubicBezTo>
                      <a:cubicBezTo>
                        <a:pt x="98" y="23"/>
                        <a:pt x="89" y="16"/>
                        <a:pt x="79" y="16"/>
                      </a:cubicBezTo>
                      <a:cubicBezTo>
                        <a:pt x="77" y="16"/>
                        <a:pt x="76" y="16"/>
                        <a:pt x="75" y="16"/>
                      </a:cubicBezTo>
                      <a:cubicBezTo>
                        <a:pt x="72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6" y="7"/>
                        <a:pt x="57" y="0"/>
                        <a:pt x="46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1" name="Freeform 149"/>
                <p:cNvSpPr>
                  <a:spLocks/>
                </p:cNvSpPr>
                <p:nvPr/>
              </p:nvSpPr>
              <p:spPr bwMode="auto">
                <a:xfrm>
                  <a:off x="8448676" y="1341438"/>
                  <a:ext cx="93663" cy="84137"/>
                </a:xfrm>
                <a:custGeom>
                  <a:avLst/>
                  <a:gdLst>
                    <a:gd name="T0" fmla="*/ 1 w 25"/>
                    <a:gd name="T1" fmla="*/ 21 h 22"/>
                    <a:gd name="T2" fmla="*/ 2 w 25"/>
                    <a:gd name="T3" fmla="*/ 16 h 22"/>
                    <a:gd name="T4" fmla="*/ 19 w 25"/>
                    <a:gd name="T5" fmla="*/ 1 h 22"/>
                    <a:gd name="T6" fmla="*/ 23 w 25"/>
                    <a:gd name="T7" fmla="*/ 2 h 22"/>
                    <a:gd name="T8" fmla="*/ 23 w 25"/>
                    <a:gd name="T9" fmla="*/ 7 h 22"/>
                    <a:gd name="T10" fmla="*/ 6 w 25"/>
                    <a:gd name="T11" fmla="*/ 21 h 22"/>
                    <a:gd name="T12" fmla="*/ 1 w 25"/>
                    <a:gd name="T1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1" y="21"/>
                      </a:moveTo>
                      <a:cubicBezTo>
                        <a:pt x="0" y="19"/>
                        <a:pt x="0" y="17"/>
                        <a:pt x="2" y="16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5" y="3"/>
                        <a:pt x="25" y="5"/>
                        <a:pt x="23" y="7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2"/>
                        <a:pt x="3" y="22"/>
                        <a:pt x="1" y="2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2" name="Freeform 150"/>
                <p:cNvSpPr>
                  <a:spLocks/>
                </p:cNvSpPr>
                <p:nvPr/>
              </p:nvSpPr>
              <p:spPr bwMode="auto">
                <a:xfrm>
                  <a:off x="8509001" y="1330325"/>
                  <a:ext cx="41275" cy="46037"/>
                </a:xfrm>
                <a:custGeom>
                  <a:avLst/>
                  <a:gdLst>
                    <a:gd name="T0" fmla="*/ 9 w 11"/>
                    <a:gd name="T1" fmla="*/ 10 h 12"/>
                    <a:gd name="T2" fmla="*/ 1 w 11"/>
                    <a:gd name="T3" fmla="*/ 10 h 12"/>
                    <a:gd name="T4" fmla="*/ 2 w 11"/>
                    <a:gd name="T5" fmla="*/ 2 h 12"/>
                    <a:gd name="T6" fmla="*/ 9 w 11"/>
                    <a:gd name="T7" fmla="*/ 3 h 12"/>
                    <a:gd name="T8" fmla="*/ 9 w 11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0"/>
                      </a:moveTo>
                      <a:cubicBezTo>
                        <a:pt x="7" y="12"/>
                        <a:pt x="3" y="12"/>
                        <a:pt x="1" y="10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4" y="0"/>
                        <a:pt x="8" y="1"/>
                        <a:pt x="9" y="3"/>
                      </a:cubicBezTo>
                      <a:cubicBezTo>
                        <a:pt x="11" y="5"/>
                        <a:pt x="11" y="8"/>
                        <a:pt x="9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3" name="Freeform 151"/>
                <p:cNvSpPr>
                  <a:spLocks/>
                </p:cNvSpPr>
                <p:nvPr/>
              </p:nvSpPr>
              <p:spPr bwMode="auto">
                <a:xfrm>
                  <a:off x="8467726" y="1436688"/>
                  <a:ext cx="107950" cy="44450"/>
                </a:xfrm>
                <a:custGeom>
                  <a:avLst/>
                  <a:gdLst>
                    <a:gd name="T0" fmla="*/ 0 w 29"/>
                    <a:gd name="T1" fmla="*/ 3 h 12"/>
                    <a:gd name="T2" fmla="*/ 4 w 29"/>
                    <a:gd name="T3" fmla="*/ 0 h 12"/>
                    <a:gd name="T4" fmla="*/ 26 w 29"/>
                    <a:gd name="T5" fmla="*/ 5 h 12"/>
                    <a:gd name="T6" fmla="*/ 29 w 29"/>
                    <a:gd name="T7" fmla="*/ 9 h 12"/>
                    <a:gd name="T8" fmla="*/ 24 w 29"/>
                    <a:gd name="T9" fmla="*/ 11 h 12"/>
                    <a:gd name="T10" fmla="*/ 3 w 29"/>
                    <a:gd name="T11" fmla="*/ 7 h 12"/>
                    <a:gd name="T12" fmla="*/ 0 w 29"/>
                    <a:gd name="T13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2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5"/>
                        <a:pt x="29" y="7"/>
                        <a:pt x="29" y="9"/>
                      </a:cubicBezTo>
                      <a:cubicBezTo>
                        <a:pt x="28" y="11"/>
                        <a:pt x="26" y="12"/>
                        <a:pt x="24" y="1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4" name="Freeform 152"/>
                <p:cNvSpPr>
                  <a:spLocks/>
                </p:cNvSpPr>
                <p:nvPr/>
              </p:nvSpPr>
              <p:spPr bwMode="auto">
                <a:xfrm>
                  <a:off x="8542338" y="1443038"/>
                  <a:ext cx="44450" cy="46037"/>
                </a:xfrm>
                <a:custGeom>
                  <a:avLst/>
                  <a:gdLst>
                    <a:gd name="T0" fmla="*/ 10 w 12"/>
                    <a:gd name="T1" fmla="*/ 10 h 12"/>
                    <a:gd name="T2" fmla="*/ 2 w 12"/>
                    <a:gd name="T3" fmla="*/ 10 h 12"/>
                    <a:gd name="T4" fmla="*/ 2 w 12"/>
                    <a:gd name="T5" fmla="*/ 2 h 12"/>
                    <a:gd name="T6" fmla="*/ 10 w 12"/>
                    <a:gd name="T7" fmla="*/ 2 h 12"/>
                    <a:gd name="T8" fmla="*/ 10 w 12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10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4"/>
                        <a:pt x="2" y="2"/>
                      </a:cubicBez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2" y="4"/>
                        <a:pt x="12" y="8"/>
                        <a:pt x="10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5" name="Freeform 153"/>
                <p:cNvSpPr>
                  <a:spLocks/>
                </p:cNvSpPr>
                <p:nvPr/>
              </p:nvSpPr>
              <p:spPr bwMode="auto">
                <a:xfrm>
                  <a:off x="8429626" y="1443038"/>
                  <a:ext cx="52388" cy="109537"/>
                </a:xfrm>
                <a:custGeom>
                  <a:avLst/>
                  <a:gdLst>
                    <a:gd name="T0" fmla="*/ 3 w 14"/>
                    <a:gd name="T1" fmla="*/ 1 h 29"/>
                    <a:gd name="T2" fmla="*/ 7 w 14"/>
                    <a:gd name="T3" fmla="*/ 3 h 29"/>
                    <a:gd name="T4" fmla="*/ 14 w 14"/>
                    <a:gd name="T5" fmla="*/ 24 h 29"/>
                    <a:gd name="T6" fmla="*/ 11 w 14"/>
                    <a:gd name="T7" fmla="*/ 29 h 29"/>
                    <a:gd name="T8" fmla="*/ 7 w 14"/>
                    <a:gd name="T9" fmla="*/ 26 h 29"/>
                    <a:gd name="T10" fmla="*/ 1 w 14"/>
                    <a:gd name="T11" fmla="*/ 5 h 29"/>
                    <a:gd name="T12" fmla="*/ 3 w 14"/>
                    <a:gd name="T13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29">
                      <a:moveTo>
                        <a:pt x="3" y="1"/>
                      </a:moveTo>
                      <a:cubicBezTo>
                        <a:pt x="5" y="0"/>
                        <a:pt x="7" y="2"/>
                        <a:pt x="7" y="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6"/>
                        <a:pt x="13" y="28"/>
                        <a:pt x="11" y="29"/>
                      </a:cubicBezTo>
                      <a:cubicBezTo>
                        <a:pt x="10" y="29"/>
                        <a:pt x="8" y="28"/>
                        <a:pt x="7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2"/>
                        <a:pt x="3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6" name="Freeform 154"/>
                <p:cNvSpPr>
                  <a:spLocks/>
                </p:cNvSpPr>
                <p:nvPr/>
              </p:nvSpPr>
              <p:spPr bwMode="auto">
                <a:xfrm>
                  <a:off x="8448676" y="1519238"/>
                  <a:ext cx="44450" cy="44450"/>
                </a:xfrm>
                <a:custGeom>
                  <a:avLst/>
                  <a:gdLst>
                    <a:gd name="T0" fmla="*/ 4 w 12"/>
                    <a:gd name="T1" fmla="*/ 12 h 12"/>
                    <a:gd name="T2" fmla="*/ 1 w 12"/>
                    <a:gd name="T3" fmla="*/ 5 h 12"/>
                    <a:gd name="T4" fmla="*/ 8 w 12"/>
                    <a:gd name="T5" fmla="*/ 1 h 12"/>
                    <a:gd name="T6" fmla="*/ 11 w 12"/>
                    <a:gd name="T7" fmla="*/ 8 h 12"/>
                    <a:gd name="T8" fmla="*/ 4 w 12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5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ubicBezTo>
                        <a:pt x="10" y="11"/>
                        <a:pt x="7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7" name="Freeform 155"/>
                <p:cNvSpPr>
                  <a:spLocks/>
                </p:cNvSpPr>
                <p:nvPr/>
              </p:nvSpPr>
              <p:spPr bwMode="auto">
                <a:xfrm>
                  <a:off x="8308976" y="1439863"/>
                  <a:ext cx="104775" cy="68262"/>
                </a:xfrm>
                <a:custGeom>
                  <a:avLst/>
                  <a:gdLst>
                    <a:gd name="T0" fmla="*/ 27 w 28"/>
                    <a:gd name="T1" fmla="*/ 2 h 18"/>
                    <a:gd name="T2" fmla="*/ 25 w 28"/>
                    <a:gd name="T3" fmla="*/ 7 h 18"/>
                    <a:gd name="T4" fmla="*/ 6 w 28"/>
                    <a:gd name="T5" fmla="*/ 17 h 18"/>
                    <a:gd name="T6" fmla="*/ 1 w 28"/>
                    <a:gd name="T7" fmla="*/ 15 h 18"/>
                    <a:gd name="T8" fmla="*/ 2 w 28"/>
                    <a:gd name="T9" fmla="*/ 11 h 18"/>
                    <a:gd name="T10" fmla="*/ 22 w 28"/>
                    <a:gd name="T11" fmla="*/ 1 h 18"/>
                    <a:gd name="T12" fmla="*/ 27 w 28"/>
                    <a:gd name="T13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8">
                      <a:moveTo>
                        <a:pt x="27" y="2"/>
                      </a:move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4" y="18"/>
                        <a:pt x="2" y="17"/>
                        <a:pt x="1" y="15"/>
                      </a:cubicBezTo>
                      <a:cubicBezTo>
                        <a:pt x="0" y="14"/>
                        <a:pt x="1" y="11"/>
                        <a:pt x="2" y="1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8" name="Freeform 156"/>
                <p:cNvSpPr>
                  <a:spLocks/>
                </p:cNvSpPr>
                <p:nvPr/>
              </p:nvSpPr>
              <p:spPr bwMode="auto">
                <a:xfrm>
                  <a:off x="8297863" y="1473200"/>
                  <a:ext cx="44450" cy="41275"/>
                </a:xfrm>
                <a:custGeom>
                  <a:avLst/>
                  <a:gdLst>
                    <a:gd name="T0" fmla="*/ 1 w 12"/>
                    <a:gd name="T1" fmla="*/ 5 h 11"/>
                    <a:gd name="T2" fmla="*/ 7 w 12"/>
                    <a:gd name="T3" fmla="*/ 0 h 11"/>
                    <a:gd name="T4" fmla="*/ 12 w 12"/>
                    <a:gd name="T5" fmla="*/ 6 h 11"/>
                    <a:gd name="T6" fmla="*/ 6 w 12"/>
                    <a:gd name="T7" fmla="*/ 11 h 11"/>
                    <a:gd name="T8" fmla="*/ 1 w 12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" y="5"/>
                      </a:moveTo>
                      <a:cubicBezTo>
                        <a:pt x="1" y="2"/>
                        <a:pt x="4" y="0"/>
                        <a:pt x="7" y="0"/>
                      </a:cubicBez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1" y="9"/>
                        <a:pt x="9" y="11"/>
                        <a:pt x="6" y="11"/>
                      </a:cubicBezTo>
                      <a:cubicBezTo>
                        <a:pt x="3" y="11"/>
                        <a:pt x="0" y="8"/>
                        <a:pt x="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9" name="Freeform 157"/>
                <p:cNvSpPr>
                  <a:spLocks/>
                </p:cNvSpPr>
                <p:nvPr/>
              </p:nvSpPr>
              <p:spPr bwMode="auto">
                <a:xfrm>
                  <a:off x="8324851" y="1349375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19 w 25"/>
                    <a:gd name="T3" fmla="*/ 20 h 21"/>
                    <a:gd name="T4" fmla="*/ 2 w 25"/>
                    <a:gd name="T5" fmla="*/ 6 h 21"/>
                    <a:gd name="T6" fmla="*/ 1 w 25"/>
                    <a:gd name="T7" fmla="*/ 1 h 21"/>
                    <a:gd name="T8" fmla="*/ 6 w 25"/>
                    <a:gd name="T9" fmla="*/ 1 h 21"/>
                    <a:gd name="T10" fmla="*/ 23 w 25"/>
                    <a:gd name="T11" fmla="*/ 14 h 21"/>
                    <a:gd name="T12" fmla="*/ 24 w 25"/>
                    <a:gd name="T1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3" y="21"/>
                        <a:pt x="20" y="21"/>
                        <a:pt x="19" y="2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6"/>
                        <a:pt x="25" y="18"/>
                        <a:pt x="24" y="1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0" name="Freeform 158"/>
                <p:cNvSpPr>
                  <a:spLocks/>
                </p:cNvSpPr>
                <p:nvPr/>
              </p:nvSpPr>
              <p:spPr bwMode="auto">
                <a:xfrm>
                  <a:off x="8308976" y="1338263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8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1" name="Freeform 159"/>
                <p:cNvSpPr>
                  <a:spLocks/>
                </p:cNvSpPr>
                <p:nvPr/>
              </p:nvSpPr>
              <p:spPr bwMode="auto">
                <a:xfrm>
                  <a:off x="8399463" y="1293813"/>
                  <a:ext cx="49213" cy="107950"/>
                </a:xfrm>
                <a:custGeom>
                  <a:avLst/>
                  <a:gdLst>
                    <a:gd name="T0" fmla="*/ 10 w 13"/>
                    <a:gd name="T1" fmla="*/ 29 h 29"/>
                    <a:gd name="T2" fmla="*/ 5 w 13"/>
                    <a:gd name="T3" fmla="*/ 26 h 29"/>
                    <a:gd name="T4" fmla="*/ 0 w 13"/>
                    <a:gd name="T5" fmla="*/ 5 h 29"/>
                    <a:gd name="T6" fmla="*/ 3 w 13"/>
                    <a:gd name="T7" fmla="*/ 1 h 29"/>
                    <a:gd name="T8" fmla="*/ 7 w 13"/>
                    <a:gd name="T9" fmla="*/ 3 h 29"/>
                    <a:gd name="T10" fmla="*/ 12 w 13"/>
                    <a:gd name="T11" fmla="*/ 25 h 29"/>
                    <a:gd name="T12" fmla="*/ 10 w 13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9">
                      <a:moveTo>
                        <a:pt x="10" y="29"/>
                      </a:moveTo>
                      <a:cubicBezTo>
                        <a:pt x="8" y="29"/>
                        <a:pt x="6" y="28"/>
                        <a:pt x="5" y="2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1" y="1"/>
                        <a:pt x="3" y="1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3" y="27"/>
                        <a:pt x="11" y="29"/>
                        <a:pt x="10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2" name="Freeform 160"/>
                <p:cNvSpPr>
                  <a:spLocks/>
                </p:cNvSpPr>
                <p:nvPr/>
              </p:nvSpPr>
              <p:spPr bwMode="auto">
                <a:xfrm>
                  <a:off x="8391526" y="1282700"/>
                  <a:ext cx="41275" cy="44450"/>
                </a:xfrm>
                <a:custGeom>
                  <a:avLst/>
                  <a:gdLst>
                    <a:gd name="T0" fmla="*/ 11 w 11"/>
                    <a:gd name="T1" fmla="*/ 5 h 12"/>
                    <a:gd name="T2" fmla="*/ 7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7" y="11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3" name="Freeform 161"/>
                <p:cNvSpPr>
                  <a:spLocks/>
                </p:cNvSpPr>
                <p:nvPr/>
              </p:nvSpPr>
              <p:spPr bwMode="auto">
                <a:xfrm>
                  <a:off x="8383588" y="1368425"/>
                  <a:ext cx="112713" cy="112712"/>
                </a:xfrm>
                <a:custGeom>
                  <a:avLst/>
                  <a:gdLst>
                    <a:gd name="T0" fmla="*/ 27 w 30"/>
                    <a:gd name="T1" fmla="*/ 21 h 30"/>
                    <a:gd name="T2" fmla="*/ 9 w 30"/>
                    <a:gd name="T3" fmla="*/ 27 h 30"/>
                    <a:gd name="T4" fmla="*/ 3 w 30"/>
                    <a:gd name="T5" fmla="*/ 9 h 30"/>
                    <a:gd name="T6" fmla="*/ 21 w 30"/>
                    <a:gd name="T7" fmla="*/ 3 h 30"/>
                    <a:gd name="T8" fmla="*/ 27 w 30"/>
                    <a:gd name="T9" fmla="*/ 2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7" y="21"/>
                      </a:moveTo>
                      <a:cubicBezTo>
                        <a:pt x="24" y="27"/>
                        <a:pt x="16" y="30"/>
                        <a:pt x="9" y="27"/>
                      </a:cubicBezTo>
                      <a:cubicBezTo>
                        <a:pt x="3" y="24"/>
                        <a:pt x="0" y="16"/>
                        <a:pt x="3" y="9"/>
                      </a:cubicBezTo>
                      <a:cubicBezTo>
                        <a:pt x="6" y="3"/>
                        <a:pt x="14" y="0"/>
                        <a:pt x="21" y="3"/>
                      </a:cubicBezTo>
                      <a:cubicBezTo>
                        <a:pt x="27" y="6"/>
                        <a:pt x="30" y="14"/>
                        <a:pt x="27" y="21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4" name="Freeform 162"/>
                <p:cNvSpPr>
                  <a:spLocks/>
                </p:cNvSpPr>
                <p:nvPr/>
              </p:nvSpPr>
              <p:spPr bwMode="auto">
                <a:xfrm>
                  <a:off x="8396288" y="1387475"/>
                  <a:ext cx="88900" cy="74612"/>
                </a:xfrm>
                <a:custGeom>
                  <a:avLst/>
                  <a:gdLst>
                    <a:gd name="T0" fmla="*/ 12 w 24"/>
                    <a:gd name="T1" fmla="*/ 0 h 20"/>
                    <a:gd name="T2" fmla="*/ 3 w 24"/>
                    <a:gd name="T3" fmla="*/ 6 h 20"/>
                    <a:gd name="T4" fmla="*/ 8 w 24"/>
                    <a:gd name="T5" fmla="*/ 19 h 20"/>
                    <a:gd name="T6" fmla="*/ 12 w 24"/>
                    <a:gd name="T7" fmla="*/ 20 h 20"/>
                    <a:gd name="T8" fmla="*/ 21 w 24"/>
                    <a:gd name="T9" fmla="*/ 14 h 20"/>
                    <a:gd name="T10" fmla="*/ 16 w 24"/>
                    <a:gd name="T11" fmla="*/ 1 h 20"/>
                    <a:gd name="T12" fmla="*/ 12 w 24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3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4" y="9"/>
                        <a:pt x="22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92435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0" presetClass="entr" presetSubtype="0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0" presetClass="entr" presetSubtype="0" decel="100000" fill="hold" grpId="0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0" presetClass="entr" presetSubtype="0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0" presetClass="entr" presetSubtype="0" decel="100000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" grpId="0"/>
      <p:bldP spid="379" grpId="0"/>
      <p:bldP spid="380" grpId="0"/>
      <p:bldP spid="381" grpId="0"/>
      <p:bldP spid="382" grpId="0"/>
      <p:bldP spid="383" grpId="0"/>
      <p:bldP spid="38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9676164" y="5069275"/>
            <a:ext cx="2488814" cy="1696651"/>
            <a:chOff x="9256113" y="4803221"/>
            <a:chExt cx="3036273" cy="2069860"/>
          </a:xfrm>
        </p:grpSpPr>
        <p:grpSp>
          <p:nvGrpSpPr>
            <p:cNvPr id="281" name="组合 280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81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12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8" name="组合 357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5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28" name="组合 327"/>
          <p:cNvGrpSpPr/>
          <p:nvPr/>
        </p:nvGrpSpPr>
        <p:grpSpPr>
          <a:xfrm>
            <a:off x="49645" y="5069275"/>
            <a:ext cx="2488814" cy="1696651"/>
            <a:chOff x="9256113" y="4803221"/>
            <a:chExt cx="3036273" cy="2069860"/>
          </a:xfrm>
        </p:grpSpPr>
        <p:grpSp>
          <p:nvGrpSpPr>
            <p:cNvPr id="329" name="组合 328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393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0" name="组合 329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34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1" name="组合 330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32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441" name="矩形 440"/>
          <p:cNvSpPr/>
          <p:nvPr/>
        </p:nvSpPr>
        <p:spPr>
          <a:xfrm>
            <a:off x="4659693" y="2394300"/>
            <a:ext cx="2729040" cy="2548552"/>
          </a:xfrm>
          <a:prstGeom prst="rect">
            <a:avLst/>
          </a:prstGeom>
          <a:noFill/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5">
              <a:solidFill>
                <a:prstClr val="white"/>
              </a:solidFill>
            </a:endParaRPr>
          </a:p>
        </p:txBody>
      </p:sp>
      <p:sp>
        <p:nvSpPr>
          <p:cNvPr id="442" name="椭圆 441"/>
          <p:cNvSpPr/>
          <p:nvPr/>
        </p:nvSpPr>
        <p:spPr>
          <a:xfrm>
            <a:off x="3795243" y="1573379"/>
            <a:ext cx="1727151" cy="1726524"/>
          </a:xfrm>
          <a:prstGeom prst="ellipse">
            <a:avLst/>
          </a:prstGeom>
          <a:gradFill>
            <a:gsLst>
              <a:gs pos="0">
                <a:srgbClr val="D3D3D3"/>
              </a:gs>
              <a:gs pos="100000">
                <a:srgbClr val="F7F7F7"/>
              </a:gs>
            </a:gsLst>
            <a:lin ang="2700000" scaled="1"/>
          </a:gradFill>
          <a:ln w="31750">
            <a:noFill/>
          </a:ln>
          <a:effectLst>
            <a:outerShdw blurRad="406400" dist="165100" dir="2700000" algn="tl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5">
              <a:solidFill>
                <a:prstClr val="white"/>
              </a:solidFill>
            </a:endParaRPr>
          </a:p>
        </p:txBody>
      </p:sp>
      <p:sp>
        <p:nvSpPr>
          <p:cNvPr id="443" name="任意多边形 442"/>
          <p:cNvSpPr/>
          <p:nvPr/>
        </p:nvSpPr>
        <p:spPr>
          <a:xfrm rot="18900000" flipH="1">
            <a:off x="3953041" y="1722575"/>
            <a:ext cx="1411555" cy="1411044"/>
          </a:xfrm>
          <a:custGeom>
            <a:avLst/>
            <a:gdLst>
              <a:gd name="connsiteX0" fmla="*/ 375395 w 1197558"/>
              <a:gd name="connsiteY0" fmla="*/ 375395 h 1197558"/>
              <a:gd name="connsiteX1" fmla="*/ 822163 w 1197558"/>
              <a:gd name="connsiteY1" fmla="*/ 375395 h 1197558"/>
              <a:gd name="connsiteX2" fmla="*/ 822163 w 1197558"/>
              <a:gd name="connsiteY2" fmla="*/ 822163 h 1197558"/>
              <a:gd name="connsiteX3" fmla="*/ 375395 w 1197558"/>
              <a:gd name="connsiteY3" fmla="*/ 822163 h 1197558"/>
              <a:gd name="connsiteX4" fmla="*/ 375395 w 1197558"/>
              <a:gd name="connsiteY4" fmla="*/ 375395 h 1197558"/>
              <a:gd name="connsiteX5" fmla="*/ 234098 w 1197558"/>
              <a:gd name="connsiteY5" fmla="*/ 116658 h 1197558"/>
              <a:gd name="connsiteX6" fmla="*/ 116658 w 1197558"/>
              <a:gd name="connsiteY6" fmla="*/ 234098 h 1197558"/>
              <a:gd name="connsiteX7" fmla="*/ 210207 w 1197558"/>
              <a:gd name="connsiteY7" fmla="*/ 327647 h 1197558"/>
              <a:gd name="connsiteX8" fmla="*/ 178624 w 1197558"/>
              <a:gd name="connsiteY8" fmla="*/ 378145 h 1197558"/>
              <a:gd name="connsiteX9" fmla="*/ 133029 w 1197558"/>
              <a:gd name="connsiteY9" fmla="*/ 508165 h 1197558"/>
              <a:gd name="connsiteX10" fmla="*/ 131936 w 1197558"/>
              <a:gd name="connsiteY10" fmla="*/ 515736 h 1197558"/>
              <a:gd name="connsiteX11" fmla="*/ 0 w 1197558"/>
              <a:gd name="connsiteY11" fmla="*/ 515736 h 1197558"/>
              <a:gd name="connsiteX12" fmla="*/ 0 w 1197558"/>
              <a:gd name="connsiteY12" fmla="*/ 681821 h 1197558"/>
              <a:gd name="connsiteX13" fmla="*/ 131936 w 1197558"/>
              <a:gd name="connsiteY13" fmla="*/ 681821 h 1197558"/>
              <a:gd name="connsiteX14" fmla="*/ 133029 w 1197558"/>
              <a:gd name="connsiteY14" fmla="*/ 689393 h 1197558"/>
              <a:gd name="connsiteX15" fmla="*/ 178624 w 1197558"/>
              <a:gd name="connsiteY15" fmla="*/ 819412 h 1197558"/>
              <a:gd name="connsiteX16" fmla="*/ 210207 w 1197558"/>
              <a:gd name="connsiteY16" fmla="*/ 869911 h 1197558"/>
              <a:gd name="connsiteX17" fmla="*/ 116658 w 1197558"/>
              <a:gd name="connsiteY17" fmla="*/ 963459 h 1197558"/>
              <a:gd name="connsiteX18" fmla="*/ 234098 w 1197558"/>
              <a:gd name="connsiteY18" fmla="*/ 1080899 h 1197558"/>
              <a:gd name="connsiteX19" fmla="*/ 327481 w 1197558"/>
              <a:gd name="connsiteY19" fmla="*/ 987516 h 1197558"/>
              <a:gd name="connsiteX20" fmla="*/ 337729 w 1197558"/>
              <a:gd name="connsiteY20" fmla="*/ 995049 h 1197558"/>
              <a:gd name="connsiteX21" fmla="*/ 466454 w 1197558"/>
              <a:gd name="connsiteY21" fmla="*/ 1054479 h 1197558"/>
              <a:gd name="connsiteX22" fmla="*/ 515737 w 1197558"/>
              <a:gd name="connsiteY22" fmla="*/ 1064876 h 1197558"/>
              <a:gd name="connsiteX23" fmla="*/ 515737 w 1197558"/>
              <a:gd name="connsiteY23" fmla="*/ 1197558 h 1197558"/>
              <a:gd name="connsiteX24" fmla="*/ 681822 w 1197558"/>
              <a:gd name="connsiteY24" fmla="*/ 1197558 h 1197558"/>
              <a:gd name="connsiteX25" fmla="*/ 681822 w 1197558"/>
              <a:gd name="connsiteY25" fmla="*/ 1065395 h 1197558"/>
              <a:gd name="connsiteX26" fmla="*/ 742092 w 1197558"/>
              <a:gd name="connsiteY26" fmla="*/ 1051154 h 1197558"/>
              <a:gd name="connsiteX27" fmla="*/ 869631 w 1197558"/>
              <a:gd name="connsiteY27" fmla="*/ 988400 h 1197558"/>
              <a:gd name="connsiteX28" fmla="*/ 870384 w 1197558"/>
              <a:gd name="connsiteY28" fmla="*/ 987824 h 1197558"/>
              <a:gd name="connsiteX29" fmla="*/ 963459 w 1197558"/>
              <a:gd name="connsiteY29" fmla="*/ 1080899 h 1197558"/>
              <a:gd name="connsiteX30" fmla="*/ 1080900 w 1197558"/>
              <a:gd name="connsiteY30" fmla="*/ 963459 h 1197558"/>
              <a:gd name="connsiteX31" fmla="*/ 987351 w 1197558"/>
              <a:gd name="connsiteY31" fmla="*/ 869911 h 1197558"/>
              <a:gd name="connsiteX32" fmla="*/ 1018934 w 1197558"/>
              <a:gd name="connsiteY32" fmla="*/ 819412 h 1197558"/>
              <a:gd name="connsiteX33" fmla="*/ 1064529 w 1197558"/>
              <a:gd name="connsiteY33" fmla="*/ 689393 h 1197558"/>
              <a:gd name="connsiteX34" fmla="*/ 1065622 w 1197558"/>
              <a:gd name="connsiteY34" fmla="*/ 681821 h 1197558"/>
              <a:gd name="connsiteX35" fmla="*/ 1197558 w 1197558"/>
              <a:gd name="connsiteY35" fmla="*/ 681821 h 1197558"/>
              <a:gd name="connsiteX36" fmla="*/ 1197558 w 1197558"/>
              <a:gd name="connsiteY36" fmla="*/ 515736 h 1197558"/>
              <a:gd name="connsiteX37" fmla="*/ 1065622 w 1197558"/>
              <a:gd name="connsiteY37" fmla="*/ 515736 h 1197558"/>
              <a:gd name="connsiteX38" fmla="*/ 1064529 w 1197558"/>
              <a:gd name="connsiteY38" fmla="*/ 508165 h 1197558"/>
              <a:gd name="connsiteX39" fmla="*/ 1018934 w 1197558"/>
              <a:gd name="connsiteY39" fmla="*/ 378145 h 1197558"/>
              <a:gd name="connsiteX40" fmla="*/ 987351 w 1197558"/>
              <a:gd name="connsiteY40" fmla="*/ 327646 h 1197558"/>
              <a:gd name="connsiteX41" fmla="*/ 1080900 w 1197558"/>
              <a:gd name="connsiteY41" fmla="*/ 234098 h 1197558"/>
              <a:gd name="connsiteX42" fmla="*/ 963460 w 1197558"/>
              <a:gd name="connsiteY42" fmla="*/ 116658 h 1197558"/>
              <a:gd name="connsiteX43" fmla="*/ 870076 w 1197558"/>
              <a:gd name="connsiteY43" fmla="*/ 210041 h 1197558"/>
              <a:gd name="connsiteX44" fmla="*/ 859829 w 1197558"/>
              <a:gd name="connsiteY44" fmla="*/ 202508 h 1197558"/>
              <a:gd name="connsiteX45" fmla="*/ 731105 w 1197558"/>
              <a:gd name="connsiteY45" fmla="*/ 143079 h 1197558"/>
              <a:gd name="connsiteX46" fmla="*/ 681821 w 1197558"/>
              <a:gd name="connsiteY46" fmla="*/ 132681 h 1197558"/>
              <a:gd name="connsiteX47" fmla="*/ 681821 w 1197558"/>
              <a:gd name="connsiteY47" fmla="*/ 0 h 1197558"/>
              <a:gd name="connsiteX48" fmla="*/ 515736 w 1197558"/>
              <a:gd name="connsiteY48" fmla="*/ 0 h 1197558"/>
              <a:gd name="connsiteX49" fmla="*/ 515736 w 1197558"/>
              <a:gd name="connsiteY49" fmla="*/ 132163 h 1197558"/>
              <a:gd name="connsiteX50" fmla="*/ 455466 w 1197558"/>
              <a:gd name="connsiteY50" fmla="*/ 146403 h 1197558"/>
              <a:gd name="connsiteX51" fmla="*/ 327927 w 1197558"/>
              <a:gd name="connsiteY51" fmla="*/ 209157 h 1197558"/>
              <a:gd name="connsiteX52" fmla="*/ 327174 w 1197558"/>
              <a:gd name="connsiteY52" fmla="*/ 209733 h 119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97558" h="1197558">
                <a:moveTo>
                  <a:pt x="375395" y="375395"/>
                </a:moveTo>
                <a:cubicBezTo>
                  <a:pt x="498767" y="252024"/>
                  <a:pt x="698792" y="252024"/>
                  <a:pt x="822163" y="375395"/>
                </a:cubicBezTo>
                <a:cubicBezTo>
                  <a:pt x="945534" y="498767"/>
                  <a:pt x="945534" y="698792"/>
                  <a:pt x="822163" y="822163"/>
                </a:cubicBezTo>
                <a:cubicBezTo>
                  <a:pt x="698792" y="945534"/>
                  <a:pt x="498767" y="945534"/>
                  <a:pt x="375395" y="822163"/>
                </a:cubicBezTo>
                <a:cubicBezTo>
                  <a:pt x="252024" y="698792"/>
                  <a:pt x="252024" y="498767"/>
                  <a:pt x="375395" y="375395"/>
                </a:cubicBezTo>
                <a:close/>
                <a:moveTo>
                  <a:pt x="234098" y="116658"/>
                </a:moveTo>
                <a:lnTo>
                  <a:pt x="116658" y="234098"/>
                </a:lnTo>
                <a:lnTo>
                  <a:pt x="210207" y="327647"/>
                </a:lnTo>
                <a:lnTo>
                  <a:pt x="178624" y="378145"/>
                </a:lnTo>
                <a:cubicBezTo>
                  <a:pt x="156912" y="419462"/>
                  <a:pt x="141714" y="463307"/>
                  <a:pt x="133029" y="508165"/>
                </a:cubicBezTo>
                <a:lnTo>
                  <a:pt x="131936" y="515736"/>
                </a:lnTo>
                <a:lnTo>
                  <a:pt x="0" y="515736"/>
                </a:lnTo>
                <a:lnTo>
                  <a:pt x="0" y="681821"/>
                </a:lnTo>
                <a:lnTo>
                  <a:pt x="131936" y="681821"/>
                </a:lnTo>
                <a:lnTo>
                  <a:pt x="133029" y="689393"/>
                </a:lnTo>
                <a:cubicBezTo>
                  <a:pt x="141714" y="734250"/>
                  <a:pt x="156912" y="778096"/>
                  <a:pt x="178624" y="819412"/>
                </a:cubicBezTo>
                <a:lnTo>
                  <a:pt x="210207" y="869911"/>
                </a:lnTo>
                <a:lnTo>
                  <a:pt x="116658" y="963459"/>
                </a:lnTo>
                <a:lnTo>
                  <a:pt x="234098" y="1080899"/>
                </a:lnTo>
                <a:lnTo>
                  <a:pt x="327481" y="987516"/>
                </a:lnTo>
                <a:lnTo>
                  <a:pt x="337729" y="995049"/>
                </a:lnTo>
                <a:cubicBezTo>
                  <a:pt x="378012" y="1021647"/>
                  <a:pt x="421458" y="1041457"/>
                  <a:pt x="466454" y="1054479"/>
                </a:cubicBezTo>
                <a:lnTo>
                  <a:pt x="515737" y="1064876"/>
                </a:lnTo>
                <a:lnTo>
                  <a:pt x="515737" y="1197558"/>
                </a:lnTo>
                <a:lnTo>
                  <a:pt x="681822" y="1197558"/>
                </a:lnTo>
                <a:lnTo>
                  <a:pt x="681822" y="1065395"/>
                </a:lnTo>
                <a:lnTo>
                  <a:pt x="742092" y="1051154"/>
                </a:lnTo>
                <a:cubicBezTo>
                  <a:pt x="786823" y="1037024"/>
                  <a:pt x="829874" y="1016106"/>
                  <a:pt x="869631" y="988400"/>
                </a:cubicBezTo>
                <a:lnTo>
                  <a:pt x="870384" y="987824"/>
                </a:lnTo>
                <a:lnTo>
                  <a:pt x="963459" y="1080899"/>
                </a:lnTo>
                <a:lnTo>
                  <a:pt x="1080900" y="963459"/>
                </a:lnTo>
                <a:lnTo>
                  <a:pt x="987351" y="869911"/>
                </a:lnTo>
                <a:lnTo>
                  <a:pt x="1018934" y="819412"/>
                </a:lnTo>
                <a:cubicBezTo>
                  <a:pt x="1040646" y="778096"/>
                  <a:pt x="1055844" y="734250"/>
                  <a:pt x="1064529" y="689393"/>
                </a:cubicBezTo>
                <a:lnTo>
                  <a:pt x="1065622" y="681821"/>
                </a:lnTo>
                <a:lnTo>
                  <a:pt x="1197558" y="681821"/>
                </a:lnTo>
                <a:lnTo>
                  <a:pt x="1197558" y="515736"/>
                </a:lnTo>
                <a:lnTo>
                  <a:pt x="1065622" y="515736"/>
                </a:lnTo>
                <a:lnTo>
                  <a:pt x="1064529" y="508165"/>
                </a:lnTo>
                <a:cubicBezTo>
                  <a:pt x="1055845" y="463307"/>
                  <a:pt x="1040646" y="419461"/>
                  <a:pt x="1018934" y="378145"/>
                </a:cubicBezTo>
                <a:lnTo>
                  <a:pt x="987351" y="327646"/>
                </a:lnTo>
                <a:lnTo>
                  <a:pt x="1080900" y="234098"/>
                </a:lnTo>
                <a:lnTo>
                  <a:pt x="963460" y="116658"/>
                </a:lnTo>
                <a:lnTo>
                  <a:pt x="870076" y="210041"/>
                </a:lnTo>
                <a:lnTo>
                  <a:pt x="859829" y="202508"/>
                </a:lnTo>
                <a:cubicBezTo>
                  <a:pt x="819546" y="175910"/>
                  <a:pt x="776099" y="156100"/>
                  <a:pt x="731105" y="143079"/>
                </a:cubicBezTo>
                <a:lnTo>
                  <a:pt x="681821" y="132681"/>
                </a:lnTo>
                <a:lnTo>
                  <a:pt x="681821" y="0"/>
                </a:lnTo>
                <a:lnTo>
                  <a:pt x="515736" y="0"/>
                </a:lnTo>
                <a:lnTo>
                  <a:pt x="515736" y="132163"/>
                </a:lnTo>
                <a:lnTo>
                  <a:pt x="455466" y="146403"/>
                </a:lnTo>
                <a:cubicBezTo>
                  <a:pt x="410735" y="160533"/>
                  <a:pt x="367684" y="181451"/>
                  <a:pt x="327927" y="209157"/>
                </a:cubicBezTo>
                <a:lnTo>
                  <a:pt x="327174" y="20973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5875">
            <a:noFill/>
          </a:ln>
          <a:effectLst>
            <a:outerShdw blurRad="114300" dist="63500" dir="2700000" algn="tl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5">
              <a:solidFill>
                <a:prstClr val="white"/>
              </a:solidFill>
            </a:endParaRPr>
          </a:p>
        </p:txBody>
      </p:sp>
      <p:sp>
        <p:nvSpPr>
          <p:cNvPr id="444" name="椭圆 443"/>
          <p:cNvSpPr/>
          <p:nvPr/>
        </p:nvSpPr>
        <p:spPr>
          <a:xfrm>
            <a:off x="6493087" y="1573379"/>
            <a:ext cx="1727151" cy="1726524"/>
          </a:xfrm>
          <a:prstGeom prst="ellipse">
            <a:avLst/>
          </a:prstGeom>
          <a:gradFill>
            <a:gsLst>
              <a:gs pos="0">
                <a:srgbClr val="D3D3D3"/>
              </a:gs>
              <a:gs pos="100000">
                <a:srgbClr val="F7F7F7"/>
              </a:gs>
            </a:gsLst>
            <a:lin ang="2700000" scaled="1"/>
          </a:gradFill>
          <a:ln w="31750">
            <a:noFill/>
          </a:ln>
          <a:effectLst>
            <a:outerShdw blurRad="406400" dist="165100" dir="2700000" algn="tl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5">
              <a:solidFill>
                <a:prstClr val="white"/>
              </a:solidFill>
            </a:endParaRPr>
          </a:p>
        </p:txBody>
      </p:sp>
      <p:sp>
        <p:nvSpPr>
          <p:cNvPr id="445" name="任意多边形 444"/>
          <p:cNvSpPr/>
          <p:nvPr/>
        </p:nvSpPr>
        <p:spPr>
          <a:xfrm rot="18900000" flipH="1">
            <a:off x="6650885" y="1722575"/>
            <a:ext cx="1411555" cy="1411044"/>
          </a:xfrm>
          <a:custGeom>
            <a:avLst/>
            <a:gdLst>
              <a:gd name="connsiteX0" fmla="*/ 375395 w 1197558"/>
              <a:gd name="connsiteY0" fmla="*/ 375395 h 1197558"/>
              <a:gd name="connsiteX1" fmla="*/ 822163 w 1197558"/>
              <a:gd name="connsiteY1" fmla="*/ 375395 h 1197558"/>
              <a:gd name="connsiteX2" fmla="*/ 822163 w 1197558"/>
              <a:gd name="connsiteY2" fmla="*/ 822163 h 1197558"/>
              <a:gd name="connsiteX3" fmla="*/ 375395 w 1197558"/>
              <a:gd name="connsiteY3" fmla="*/ 822163 h 1197558"/>
              <a:gd name="connsiteX4" fmla="*/ 375395 w 1197558"/>
              <a:gd name="connsiteY4" fmla="*/ 375395 h 1197558"/>
              <a:gd name="connsiteX5" fmla="*/ 234098 w 1197558"/>
              <a:gd name="connsiteY5" fmla="*/ 116658 h 1197558"/>
              <a:gd name="connsiteX6" fmla="*/ 116658 w 1197558"/>
              <a:gd name="connsiteY6" fmla="*/ 234098 h 1197558"/>
              <a:gd name="connsiteX7" fmla="*/ 210207 w 1197558"/>
              <a:gd name="connsiteY7" fmla="*/ 327647 h 1197558"/>
              <a:gd name="connsiteX8" fmla="*/ 178624 w 1197558"/>
              <a:gd name="connsiteY8" fmla="*/ 378145 h 1197558"/>
              <a:gd name="connsiteX9" fmla="*/ 133029 w 1197558"/>
              <a:gd name="connsiteY9" fmla="*/ 508165 h 1197558"/>
              <a:gd name="connsiteX10" fmla="*/ 131936 w 1197558"/>
              <a:gd name="connsiteY10" fmla="*/ 515736 h 1197558"/>
              <a:gd name="connsiteX11" fmla="*/ 0 w 1197558"/>
              <a:gd name="connsiteY11" fmla="*/ 515736 h 1197558"/>
              <a:gd name="connsiteX12" fmla="*/ 0 w 1197558"/>
              <a:gd name="connsiteY12" fmla="*/ 681821 h 1197558"/>
              <a:gd name="connsiteX13" fmla="*/ 131936 w 1197558"/>
              <a:gd name="connsiteY13" fmla="*/ 681821 h 1197558"/>
              <a:gd name="connsiteX14" fmla="*/ 133029 w 1197558"/>
              <a:gd name="connsiteY14" fmla="*/ 689393 h 1197558"/>
              <a:gd name="connsiteX15" fmla="*/ 178624 w 1197558"/>
              <a:gd name="connsiteY15" fmla="*/ 819412 h 1197558"/>
              <a:gd name="connsiteX16" fmla="*/ 210207 w 1197558"/>
              <a:gd name="connsiteY16" fmla="*/ 869911 h 1197558"/>
              <a:gd name="connsiteX17" fmla="*/ 116658 w 1197558"/>
              <a:gd name="connsiteY17" fmla="*/ 963459 h 1197558"/>
              <a:gd name="connsiteX18" fmla="*/ 234098 w 1197558"/>
              <a:gd name="connsiteY18" fmla="*/ 1080899 h 1197558"/>
              <a:gd name="connsiteX19" fmla="*/ 327481 w 1197558"/>
              <a:gd name="connsiteY19" fmla="*/ 987516 h 1197558"/>
              <a:gd name="connsiteX20" fmla="*/ 337729 w 1197558"/>
              <a:gd name="connsiteY20" fmla="*/ 995049 h 1197558"/>
              <a:gd name="connsiteX21" fmla="*/ 466454 w 1197558"/>
              <a:gd name="connsiteY21" fmla="*/ 1054479 h 1197558"/>
              <a:gd name="connsiteX22" fmla="*/ 515737 w 1197558"/>
              <a:gd name="connsiteY22" fmla="*/ 1064876 h 1197558"/>
              <a:gd name="connsiteX23" fmla="*/ 515737 w 1197558"/>
              <a:gd name="connsiteY23" fmla="*/ 1197558 h 1197558"/>
              <a:gd name="connsiteX24" fmla="*/ 681822 w 1197558"/>
              <a:gd name="connsiteY24" fmla="*/ 1197558 h 1197558"/>
              <a:gd name="connsiteX25" fmla="*/ 681822 w 1197558"/>
              <a:gd name="connsiteY25" fmla="*/ 1065395 h 1197558"/>
              <a:gd name="connsiteX26" fmla="*/ 742092 w 1197558"/>
              <a:gd name="connsiteY26" fmla="*/ 1051154 h 1197558"/>
              <a:gd name="connsiteX27" fmla="*/ 869631 w 1197558"/>
              <a:gd name="connsiteY27" fmla="*/ 988400 h 1197558"/>
              <a:gd name="connsiteX28" fmla="*/ 870384 w 1197558"/>
              <a:gd name="connsiteY28" fmla="*/ 987824 h 1197558"/>
              <a:gd name="connsiteX29" fmla="*/ 963459 w 1197558"/>
              <a:gd name="connsiteY29" fmla="*/ 1080899 h 1197558"/>
              <a:gd name="connsiteX30" fmla="*/ 1080900 w 1197558"/>
              <a:gd name="connsiteY30" fmla="*/ 963459 h 1197558"/>
              <a:gd name="connsiteX31" fmla="*/ 987351 w 1197558"/>
              <a:gd name="connsiteY31" fmla="*/ 869911 h 1197558"/>
              <a:gd name="connsiteX32" fmla="*/ 1018934 w 1197558"/>
              <a:gd name="connsiteY32" fmla="*/ 819412 h 1197558"/>
              <a:gd name="connsiteX33" fmla="*/ 1064529 w 1197558"/>
              <a:gd name="connsiteY33" fmla="*/ 689393 h 1197558"/>
              <a:gd name="connsiteX34" fmla="*/ 1065622 w 1197558"/>
              <a:gd name="connsiteY34" fmla="*/ 681821 h 1197558"/>
              <a:gd name="connsiteX35" fmla="*/ 1197558 w 1197558"/>
              <a:gd name="connsiteY35" fmla="*/ 681821 h 1197558"/>
              <a:gd name="connsiteX36" fmla="*/ 1197558 w 1197558"/>
              <a:gd name="connsiteY36" fmla="*/ 515736 h 1197558"/>
              <a:gd name="connsiteX37" fmla="*/ 1065622 w 1197558"/>
              <a:gd name="connsiteY37" fmla="*/ 515736 h 1197558"/>
              <a:gd name="connsiteX38" fmla="*/ 1064529 w 1197558"/>
              <a:gd name="connsiteY38" fmla="*/ 508165 h 1197558"/>
              <a:gd name="connsiteX39" fmla="*/ 1018934 w 1197558"/>
              <a:gd name="connsiteY39" fmla="*/ 378145 h 1197558"/>
              <a:gd name="connsiteX40" fmla="*/ 987351 w 1197558"/>
              <a:gd name="connsiteY40" fmla="*/ 327646 h 1197558"/>
              <a:gd name="connsiteX41" fmla="*/ 1080900 w 1197558"/>
              <a:gd name="connsiteY41" fmla="*/ 234098 h 1197558"/>
              <a:gd name="connsiteX42" fmla="*/ 963460 w 1197558"/>
              <a:gd name="connsiteY42" fmla="*/ 116658 h 1197558"/>
              <a:gd name="connsiteX43" fmla="*/ 870076 w 1197558"/>
              <a:gd name="connsiteY43" fmla="*/ 210041 h 1197558"/>
              <a:gd name="connsiteX44" fmla="*/ 859829 w 1197558"/>
              <a:gd name="connsiteY44" fmla="*/ 202508 h 1197558"/>
              <a:gd name="connsiteX45" fmla="*/ 731105 w 1197558"/>
              <a:gd name="connsiteY45" fmla="*/ 143079 h 1197558"/>
              <a:gd name="connsiteX46" fmla="*/ 681821 w 1197558"/>
              <a:gd name="connsiteY46" fmla="*/ 132681 h 1197558"/>
              <a:gd name="connsiteX47" fmla="*/ 681821 w 1197558"/>
              <a:gd name="connsiteY47" fmla="*/ 0 h 1197558"/>
              <a:gd name="connsiteX48" fmla="*/ 515736 w 1197558"/>
              <a:gd name="connsiteY48" fmla="*/ 0 h 1197558"/>
              <a:gd name="connsiteX49" fmla="*/ 515736 w 1197558"/>
              <a:gd name="connsiteY49" fmla="*/ 132163 h 1197558"/>
              <a:gd name="connsiteX50" fmla="*/ 455466 w 1197558"/>
              <a:gd name="connsiteY50" fmla="*/ 146403 h 1197558"/>
              <a:gd name="connsiteX51" fmla="*/ 327927 w 1197558"/>
              <a:gd name="connsiteY51" fmla="*/ 209157 h 1197558"/>
              <a:gd name="connsiteX52" fmla="*/ 327174 w 1197558"/>
              <a:gd name="connsiteY52" fmla="*/ 209733 h 119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97558" h="1197558">
                <a:moveTo>
                  <a:pt x="375395" y="375395"/>
                </a:moveTo>
                <a:cubicBezTo>
                  <a:pt x="498767" y="252024"/>
                  <a:pt x="698792" y="252024"/>
                  <a:pt x="822163" y="375395"/>
                </a:cubicBezTo>
                <a:cubicBezTo>
                  <a:pt x="945534" y="498767"/>
                  <a:pt x="945534" y="698792"/>
                  <a:pt x="822163" y="822163"/>
                </a:cubicBezTo>
                <a:cubicBezTo>
                  <a:pt x="698792" y="945534"/>
                  <a:pt x="498767" y="945534"/>
                  <a:pt x="375395" y="822163"/>
                </a:cubicBezTo>
                <a:cubicBezTo>
                  <a:pt x="252024" y="698792"/>
                  <a:pt x="252024" y="498767"/>
                  <a:pt x="375395" y="375395"/>
                </a:cubicBezTo>
                <a:close/>
                <a:moveTo>
                  <a:pt x="234098" y="116658"/>
                </a:moveTo>
                <a:lnTo>
                  <a:pt x="116658" y="234098"/>
                </a:lnTo>
                <a:lnTo>
                  <a:pt x="210207" y="327647"/>
                </a:lnTo>
                <a:lnTo>
                  <a:pt x="178624" y="378145"/>
                </a:lnTo>
                <a:cubicBezTo>
                  <a:pt x="156912" y="419462"/>
                  <a:pt x="141714" y="463307"/>
                  <a:pt x="133029" y="508165"/>
                </a:cubicBezTo>
                <a:lnTo>
                  <a:pt x="131936" y="515736"/>
                </a:lnTo>
                <a:lnTo>
                  <a:pt x="0" y="515736"/>
                </a:lnTo>
                <a:lnTo>
                  <a:pt x="0" y="681821"/>
                </a:lnTo>
                <a:lnTo>
                  <a:pt x="131936" y="681821"/>
                </a:lnTo>
                <a:lnTo>
                  <a:pt x="133029" y="689393"/>
                </a:lnTo>
                <a:cubicBezTo>
                  <a:pt x="141714" y="734250"/>
                  <a:pt x="156912" y="778096"/>
                  <a:pt x="178624" y="819412"/>
                </a:cubicBezTo>
                <a:lnTo>
                  <a:pt x="210207" y="869911"/>
                </a:lnTo>
                <a:lnTo>
                  <a:pt x="116658" y="963459"/>
                </a:lnTo>
                <a:lnTo>
                  <a:pt x="234098" y="1080899"/>
                </a:lnTo>
                <a:lnTo>
                  <a:pt x="327481" y="987516"/>
                </a:lnTo>
                <a:lnTo>
                  <a:pt x="337729" y="995049"/>
                </a:lnTo>
                <a:cubicBezTo>
                  <a:pt x="378012" y="1021647"/>
                  <a:pt x="421458" y="1041457"/>
                  <a:pt x="466454" y="1054479"/>
                </a:cubicBezTo>
                <a:lnTo>
                  <a:pt x="515737" y="1064876"/>
                </a:lnTo>
                <a:lnTo>
                  <a:pt x="515737" y="1197558"/>
                </a:lnTo>
                <a:lnTo>
                  <a:pt x="681822" y="1197558"/>
                </a:lnTo>
                <a:lnTo>
                  <a:pt x="681822" y="1065395"/>
                </a:lnTo>
                <a:lnTo>
                  <a:pt x="742092" y="1051154"/>
                </a:lnTo>
                <a:cubicBezTo>
                  <a:pt x="786823" y="1037024"/>
                  <a:pt x="829874" y="1016106"/>
                  <a:pt x="869631" y="988400"/>
                </a:cubicBezTo>
                <a:lnTo>
                  <a:pt x="870384" y="987824"/>
                </a:lnTo>
                <a:lnTo>
                  <a:pt x="963459" y="1080899"/>
                </a:lnTo>
                <a:lnTo>
                  <a:pt x="1080900" y="963459"/>
                </a:lnTo>
                <a:lnTo>
                  <a:pt x="987351" y="869911"/>
                </a:lnTo>
                <a:lnTo>
                  <a:pt x="1018934" y="819412"/>
                </a:lnTo>
                <a:cubicBezTo>
                  <a:pt x="1040646" y="778096"/>
                  <a:pt x="1055844" y="734250"/>
                  <a:pt x="1064529" y="689393"/>
                </a:cubicBezTo>
                <a:lnTo>
                  <a:pt x="1065622" y="681821"/>
                </a:lnTo>
                <a:lnTo>
                  <a:pt x="1197558" y="681821"/>
                </a:lnTo>
                <a:lnTo>
                  <a:pt x="1197558" y="515736"/>
                </a:lnTo>
                <a:lnTo>
                  <a:pt x="1065622" y="515736"/>
                </a:lnTo>
                <a:lnTo>
                  <a:pt x="1064529" y="508165"/>
                </a:lnTo>
                <a:cubicBezTo>
                  <a:pt x="1055845" y="463307"/>
                  <a:pt x="1040646" y="419461"/>
                  <a:pt x="1018934" y="378145"/>
                </a:cubicBezTo>
                <a:lnTo>
                  <a:pt x="987351" y="327646"/>
                </a:lnTo>
                <a:lnTo>
                  <a:pt x="1080900" y="234098"/>
                </a:lnTo>
                <a:lnTo>
                  <a:pt x="963460" y="116658"/>
                </a:lnTo>
                <a:lnTo>
                  <a:pt x="870076" y="210041"/>
                </a:lnTo>
                <a:lnTo>
                  <a:pt x="859829" y="202508"/>
                </a:lnTo>
                <a:cubicBezTo>
                  <a:pt x="819546" y="175910"/>
                  <a:pt x="776099" y="156100"/>
                  <a:pt x="731105" y="143079"/>
                </a:cubicBezTo>
                <a:lnTo>
                  <a:pt x="681821" y="132681"/>
                </a:lnTo>
                <a:lnTo>
                  <a:pt x="681821" y="0"/>
                </a:lnTo>
                <a:lnTo>
                  <a:pt x="515736" y="0"/>
                </a:lnTo>
                <a:lnTo>
                  <a:pt x="515736" y="132163"/>
                </a:lnTo>
                <a:lnTo>
                  <a:pt x="455466" y="146403"/>
                </a:lnTo>
                <a:cubicBezTo>
                  <a:pt x="410735" y="160533"/>
                  <a:pt x="367684" y="181451"/>
                  <a:pt x="327927" y="209157"/>
                </a:cubicBezTo>
                <a:lnTo>
                  <a:pt x="327174" y="209733"/>
                </a:lnTo>
                <a:close/>
              </a:path>
            </a:pathLst>
          </a:custGeom>
          <a:solidFill>
            <a:srgbClr val="F4B251"/>
          </a:solidFill>
          <a:ln>
            <a:noFill/>
          </a:ln>
          <a:effectLst>
            <a:outerShdw blurRad="114300" dist="63500" dir="2700000" algn="tl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5">
              <a:solidFill>
                <a:prstClr val="white"/>
              </a:solidFill>
            </a:endParaRPr>
          </a:p>
        </p:txBody>
      </p:sp>
      <p:sp>
        <p:nvSpPr>
          <p:cNvPr id="446" name="椭圆 445"/>
          <p:cNvSpPr/>
          <p:nvPr/>
        </p:nvSpPr>
        <p:spPr>
          <a:xfrm>
            <a:off x="3795243" y="3840379"/>
            <a:ext cx="1727151" cy="1726524"/>
          </a:xfrm>
          <a:prstGeom prst="ellipse">
            <a:avLst/>
          </a:prstGeom>
          <a:gradFill>
            <a:gsLst>
              <a:gs pos="0">
                <a:srgbClr val="D3D3D3"/>
              </a:gs>
              <a:gs pos="100000">
                <a:srgbClr val="F7F7F7"/>
              </a:gs>
            </a:gsLst>
            <a:lin ang="2700000" scaled="1"/>
          </a:gradFill>
          <a:ln w="31750">
            <a:noFill/>
          </a:ln>
          <a:effectLst>
            <a:outerShdw blurRad="406400" dist="165100" dir="2700000" algn="tl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5">
              <a:solidFill>
                <a:prstClr val="white"/>
              </a:solidFill>
            </a:endParaRPr>
          </a:p>
        </p:txBody>
      </p:sp>
      <p:sp>
        <p:nvSpPr>
          <p:cNvPr id="447" name="任意多边形 446"/>
          <p:cNvSpPr/>
          <p:nvPr/>
        </p:nvSpPr>
        <p:spPr>
          <a:xfrm rot="18900000" flipH="1">
            <a:off x="3953041" y="3989575"/>
            <a:ext cx="1411555" cy="1411044"/>
          </a:xfrm>
          <a:custGeom>
            <a:avLst/>
            <a:gdLst>
              <a:gd name="connsiteX0" fmla="*/ 375395 w 1197558"/>
              <a:gd name="connsiteY0" fmla="*/ 375395 h 1197558"/>
              <a:gd name="connsiteX1" fmla="*/ 822163 w 1197558"/>
              <a:gd name="connsiteY1" fmla="*/ 375395 h 1197558"/>
              <a:gd name="connsiteX2" fmla="*/ 822163 w 1197558"/>
              <a:gd name="connsiteY2" fmla="*/ 822163 h 1197558"/>
              <a:gd name="connsiteX3" fmla="*/ 375395 w 1197558"/>
              <a:gd name="connsiteY3" fmla="*/ 822163 h 1197558"/>
              <a:gd name="connsiteX4" fmla="*/ 375395 w 1197558"/>
              <a:gd name="connsiteY4" fmla="*/ 375395 h 1197558"/>
              <a:gd name="connsiteX5" fmla="*/ 234098 w 1197558"/>
              <a:gd name="connsiteY5" fmla="*/ 116658 h 1197558"/>
              <a:gd name="connsiteX6" fmla="*/ 116658 w 1197558"/>
              <a:gd name="connsiteY6" fmla="*/ 234098 h 1197558"/>
              <a:gd name="connsiteX7" fmla="*/ 210207 w 1197558"/>
              <a:gd name="connsiteY7" fmla="*/ 327647 h 1197558"/>
              <a:gd name="connsiteX8" fmla="*/ 178624 w 1197558"/>
              <a:gd name="connsiteY8" fmla="*/ 378145 h 1197558"/>
              <a:gd name="connsiteX9" fmla="*/ 133029 w 1197558"/>
              <a:gd name="connsiteY9" fmla="*/ 508165 h 1197558"/>
              <a:gd name="connsiteX10" fmla="*/ 131936 w 1197558"/>
              <a:gd name="connsiteY10" fmla="*/ 515736 h 1197558"/>
              <a:gd name="connsiteX11" fmla="*/ 0 w 1197558"/>
              <a:gd name="connsiteY11" fmla="*/ 515736 h 1197558"/>
              <a:gd name="connsiteX12" fmla="*/ 0 w 1197558"/>
              <a:gd name="connsiteY12" fmla="*/ 681821 h 1197558"/>
              <a:gd name="connsiteX13" fmla="*/ 131936 w 1197558"/>
              <a:gd name="connsiteY13" fmla="*/ 681821 h 1197558"/>
              <a:gd name="connsiteX14" fmla="*/ 133029 w 1197558"/>
              <a:gd name="connsiteY14" fmla="*/ 689393 h 1197558"/>
              <a:gd name="connsiteX15" fmla="*/ 178624 w 1197558"/>
              <a:gd name="connsiteY15" fmla="*/ 819412 h 1197558"/>
              <a:gd name="connsiteX16" fmla="*/ 210207 w 1197558"/>
              <a:gd name="connsiteY16" fmla="*/ 869911 h 1197558"/>
              <a:gd name="connsiteX17" fmla="*/ 116658 w 1197558"/>
              <a:gd name="connsiteY17" fmla="*/ 963459 h 1197558"/>
              <a:gd name="connsiteX18" fmla="*/ 234098 w 1197558"/>
              <a:gd name="connsiteY18" fmla="*/ 1080899 h 1197558"/>
              <a:gd name="connsiteX19" fmla="*/ 327481 w 1197558"/>
              <a:gd name="connsiteY19" fmla="*/ 987516 h 1197558"/>
              <a:gd name="connsiteX20" fmla="*/ 337729 w 1197558"/>
              <a:gd name="connsiteY20" fmla="*/ 995049 h 1197558"/>
              <a:gd name="connsiteX21" fmla="*/ 466454 w 1197558"/>
              <a:gd name="connsiteY21" fmla="*/ 1054479 h 1197558"/>
              <a:gd name="connsiteX22" fmla="*/ 515737 w 1197558"/>
              <a:gd name="connsiteY22" fmla="*/ 1064876 h 1197558"/>
              <a:gd name="connsiteX23" fmla="*/ 515737 w 1197558"/>
              <a:gd name="connsiteY23" fmla="*/ 1197558 h 1197558"/>
              <a:gd name="connsiteX24" fmla="*/ 681822 w 1197558"/>
              <a:gd name="connsiteY24" fmla="*/ 1197558 h 1197558"/>
              <a:gd name="connsiteX25" fmla="*/ 681822 w 1197558"/>
              <a:gd name="connsiteY25" fmla="*/ 1065395 h 1197558"/>
              <a:gd name="connsiteX26" fmla="*/ 742092 w 1197558"/>
              <a:gd name="connsiteY26" fmla="*/ 1051154 h 1197558"/>
              <a:gd name="connsiteX27" fmla="*/ 869631 w 1197558"/>
              <a:gd name="connsiteY27" fmla="*/ 988400 h 1197558"/>
              <a:gd name="connsiteX28" fmla="*/ 870384 w 1197558"/>
              <a:gd name="connsiteY28" fmla="*/ 987824 h 1197558"/>
              <a:gd name="connsiteX29" fmla="*/ 963459 w 1197558"/>
              <a:gd name="connsiteY29" fmla="*/ 1080899 h 1197558"/>
              <a:gd name="connsiteX30" fmla="*/ 1080900 w 1197558"/>
              <a:gd name="connsiteY30" fmla="*/ 963459 h 1197558"/>
              <a:gd name="connsiteX31" fmla="*/ 987351 w 1197558"/>
              <a:gd name="connsiteY31" fmla="*/ 869911 h 1197558"/>
              <a:gd name="connsiteX32" fmla="*/ 1018934 w 1197558"/>
              <a:gd name="connsiteY32" fmla="*/ 819412 h 1197558"/>
              <a:gd name="connsiteX33" fmla="*/ 1064529 w 1197558"/>
              <a:gd name="connsiteY33" fmla="*/ 689393 h 1197558"/>
              <a:gd name="connsiteX34" fmla="*/ 1065622 w 1197558"/>
              <a:gd name="connsiteY34" fmla="*/ 681821 h 1197558"/>
              <a:gd name="connsiteX35" fmla="*/ 1197558 w 1197558"/>
              <a:gd name="connsiteY35" fmla="*/ 681821 h 1197558"/>
              <a:gd name="connsiteX36" fmla="*/ 1197558 w 1197558"/>
              <a:gd name="connsiteY36" fmla="*/ 515736 h 1197558"/>
              <a:gd name="connsiteX37" fmla="*/ 1065622 w 1197558"/>
              <a:gd name="connsiteY37" fmla="*/ 515736 h 1197558"/>
              <a:gd name="connsiteX38" fmla="*/ 1064529 w 1197558"/>
              <a:gd name="connsiteY38" fmla="*/ 508165 h 1197558"/>
              <a:gd name="connsiteX39" fmla="*/ 1018934 w 1197558"/>
              <a:gd name="connsiteY39" fmla="*/ 378145 h 1197558"/>
              <a:gd name="connsiteX40" fmla="*/ 987351 w 1197558"/>
              <a:gd name="connsiteY40" fmla="*/ 327646 h 1197558"/>
              <a:gd name="connsiteX41" fmla="*/ 1080900 w 1197558"/>
              <a:gd name="connsiteY41" fmla="*/ 234098 h 1197558"/>
              <a:gd name="connsiteX42" fmla="*/ 963460 w 1197558"/>
              <a:gd name="connsiteY42" fmla="*/ 116658 h 1197558"/>
              <a:gd name="connsiteX43" fmla="*/ 870076 w 1197558"/>
              <a:gd name="connsiteY43" fmla="*/ 210041 h 1197558"/>
              <a:gd name="connsiteX44" fmla="*/ 859829 w 1197558"/>
              <a:gd name="connsiteY44" fmla="*/ 202508 h 1197558"/>
              <a:gd name="connsiteX45" fmla="*/ 731105 w 1197558"/>
              <a:gd name="connsiteY45" fmla="*/ 143079 h 1197558"/>
              <a:gd name="connsiteX46" fmla="*/ 681821 w 1197558"/>
              <a:gd name="connsiteY46" fmla="*/ 132681 h 1197558"/>
              <a:gd name="connsiteX47" fmla="*/ 681821 w 1197558"/>
              <a:gd name="connsiteY47" fmla="*/ 0 h 1197558"/>
              <a:gd name="connsiteX48" fmla="*/ 515736 w 1197558"/>
              <a:gd name="connsiteY48" fmla="*/ 0 h 1197558"/>
              <a:gd name="connsiteX49" fmla="*/ 515736 w 1197558"/>
              <a:gd name="connsiteY49" fmla="*/ 132163 h 1197558"/>
              <a:gd name="connsiteX50" fmla="*/ 455466 w 1197558"/>
              <a:gd name="connsiteY50" fmla="*/ 146403 h 1197558"/>
              <a:gd name="connsiteX51" fmla="*/ 327927 w 1197558"/>
              <a:gd name="connsiteY51" fmla="*/ 209157 h 1197558"/>
              <a:gd name="connsiteX52" fmla="*/ 327174 w 1197558"/>
              <a:gd name="connsiteY52" fmla="*/ 209733 h 119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97558" h="1197558">
                <a:moveTo>
                  <a:pt x="375395" y="375395"/>
                </a:moveTo>
                <a:cubicBezTo>
                  <a:pt x="498767" y="252024"/>
                  <a:pt x="698792" y="252024"/>
                  <a:pt x="822163" y="375395"/>
                </a:cubicBezTo>
                <a:cubicBezTo>
                  <a:pt x="945534" y="498767"/>
                  <a:pt x="945534" y="698792"/>
                  <a:pt x="822163" y="822163"/>
                </a:cubicBezTo>
                <a:cubicBezTo>
                  <a:pt x="698792" y="945534"/>
                  <a:pt x="498767" y="945534"/>
                  <a:pt x="375395" y="822163"/>
                </a:cubicBezTo>
                <a:cubicBezTo>
                  <a:pt x="252024" y="698792"/>
                  <a:pt x="252024" y="498767"/>
                  <a:pt x="375395" y="375395"/>
                </a:cubicBezTo>
                <a:close/>
                <a:moveTo>
                  <a:pt x="234098" y="116658"/>
                </a:moveTo>
                <a:lnTo>
                  <a:pt x="116658" y="234098"/>
                </a:lnTo>
                <a:lnTo>
                  <a:pt x="210207" y="327647"/>
                </a:lnTo>
                <a:lnTo>
                  <a:pt x="178624" y="378145"/>
                </a:lnTo>
                <a:cubicBezTo>
                  <a:pt x="156912" y="419462"/>
                  <a:pt x="141714" y="463307"/>
                  <a:pt x="133029" y="508165"/>
                </a:cubicBezTo>
                <a:lnTo>
                  <a:pt x="131936" y="515736"/>
                </a:lnTo>
                <a:lnTo>
                  <a:pt x="0" y="515736"/>
                </a:lnTo>
                <a:lnTo>
                  <a:pt x="0" y="681821"/>
                </a:lnTo>
                <a:lnTo>
                  <a:pt x="131936" y="681821"/>
                </a:lnTo>
                <a:lnTo>
                  <a:pt x="133029" y="689393"/>
                </a:lnTo>
                <a:cubicBezTo>
                  <a:pt x="141714" y="734250"/>
                  <a:pt x="156912" y="778096"/>
                  <a:pt x="178624" y="819412"/>
                </a:cubicBezTo>
                <a:lnTo>
                  <a:pt x="210207" y="869911"/>
                </a:lnTo>
                <a:lnTo>
                  <a:pt x="116658" y="963459"/>
                </a:lnTo>
                <a:lnTo>
                  <a:pt x="234098" y="1080899"/>
                </a:lnTo>
                <a:lnTo>
                  <a:pt x="327481" y="987516"/>
                </a:lnTo>
                <a:lnTo>
                  <a:pt x="337729" y="995049"/>
                </a:lnTo>
                <a:cubicBezTo>
                  <a:pt x="378012" y="1021647"/>
                  <a:pt x="421458" y="1041457"/>
                  <a:pt x="466454" y="1054479"/>
                </a:cubicBezTo>
                <a:lnTo>
                  <a:pt x="515737" y="1064876"/>
                </a:lnTo>
                <a:lnTo>
                  <a:pt x="515737" y="1197558"/>
                </a:lnTo>
                <a:lnTo>
                  <a:pt x="681822" y="1197558"/>
                </a:lnTo>
                <a:lnTo>
                  <a:pt x="681822" y="1065395"/>
                </a:lnTo>
                <a:lnTo>
                  <a:pt x="742092" y="1051154"/>
                </a:lnTo>
                <a:cubicBezTo>
                  <a:pt x="786823" y="1037024"/>
                  <a:pt x="829874" y="1016106"/>
                  <a:pt x="869631" y="988400"/>
                </a:cubicBezTo>
                <a:lnTo>
                  <a:pt x="870384" y="987824"/>
                </a:lnTo>
                <a:lnTo>
                  <a:pt x="963459" y="1080899"/>
                </a:lnTo>
                <a:lnTo>
                  <a:pt x="1080900" y="963459"/>
                </a:lnTo>
                <a:lnTo>
                  <a:pt x="987351" y="869911"/>
                </a:lnTo>
                <a:lnTo>
                  <a:pt x="1018934" y="819412"/>
                </a:lnTo>
                <a:cubicBezTo>
                  <a:pt x="1040646" y="778096"/>
                  <a:pt x="1055844" y="734250"/>
                  <a:pt x="1064529" y="689393"/>
                </a:cubicBezTo>
                <a:lnTo>
                  <a:pt x="1065622" y="681821"/>
                </a:lnTo>
                <a:lnTo>
                  <a:pt x="1197558" y="681821"/>
                </a:lnTo>
                <a:lnTo>
                  <a:pt x="1197558" y="515736"/>
                </a:lnTo>
                <a:lnTo>
                  <a:pt x="1065622" y="515736"/>
                </a:lnTo>
                <a:lnTo>
                  <a:pt x="1064529" y="508165"/>
                </a:lnTo>
                <a:cubicBezTo>
                  <a:pt x="1055845" y="463307"/>
                  <a:pt x="1040646" y="419461"/>
                  <a:pt x="1018934" y="378145"/>
                </a:cubicBezTo>
                <a:lnTo>
                  <a:pt x="987351" y="327646"/>
                </a:lnTo>
                <a:lnTo>
                  <a:pt x="1080900" y="234098"/>
                </a:lnTo>
                <a:lnTo>
                  <a:pt x="963460" y="116658"/>
                </a:lnTo>
                <a:lnTo>
                  <a:pt x="870076" y="210041"/>
                </a:lnTo>
                <a:lnTo>
                  <a:pt x="859829" y="202508"/>
                </a:lnTo>
                <a:cubicBezTo>
                  <a:pt x="819546" y="175910"/>
                  <a:pt x="776099" y="156100"/>
                  <a:pt x="731105" y="143079"/>
                </a:cubicBezTo>
                <a:lnTo>
                  <a:pt x="681821" y="132681"/>
                </a:lnTo>
                <a:lnTo>
                  <a:pt x="681821" y="0"/>
                </a:lnTo>
                <a:lnTo>
                  <a:pt x="515736" y="0"/>
                </a:lnTo>
                <a:lnTo>
                  <a:pt x="515736" y="132163"/>
                </a:lnTo>
                <a:lnTo>
                  <a:pt x="455466" y="146403"/>
                </a:lnTo>
                <a:cubicBezTo>
                  <a:pt x="410735" y="160533"/>
                  <a:pt x="367684" y="181451"/>
                  <a:pt x="327927" y="209157"/>
                </a:cubicBezTo>
                <a:lnTo>
                  <a:pt x="327174" y="209733"/>
                </a:lnTo>
                <a:close/>
              </a:path>
            </a:pathLst>
          </a:custGeom>
          <a:solidFill>
            <a:srgbClr val="F4B251"/>
          </a:solidFill>
          <a:ln>
            <a:noFill/>
          </a:ln>
          <a:effectLst>
            <a:outerShdw blurRad="114300" dist="63500" dir="2700000" algn="tl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5">
              <a:solidFill>
                <a:prstClr val="white"/>
              </a:solidFill>
            </a:endParaRPr>
          </a:p>
        </p:txBody>
      </p:sp>
      <p:sp>
        <p:nvSpPr>
          <p:cNvPr id="448" name="椭圆 447"/>
          <p:cNvSpPr/>
          <p:nvPr/>
        </p:nvSpPr>
        <p:spPr>
          <a:xfrm>
            <a:off x="6493087" y="3840379"/>
            <a:ext cx="1727151" cy="1726524"/>
          </a:xfrm>
          <a:prstGeom prst="ellipse">
            <a:avLst/>
          </a:prstGeom>
          <a:gradFill>
            <a:gsLst>
              <a:gs pos="0">
                <a:srgbClr val="D3D3D3"/>
              </a:gs>
              <a:gs pos="100000">
                <a:srgbClr val="F7F7F7"/>
              </a:gs>
            </a:gsLst>
            <a:lin ang="2700000" scaled="1"/>
          </a:gradFill>
          <a:ln w="31750">
            <a:noFill/>
          </a:ln>
          <a:effectLst>
            <a:outerShdw blurRad="406400" dist="165100" dir="2700000" algn="tl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5">
              <a:solidFill>
                <a:prstClr val="white"/>
              </a:solidFill>
            </a:endParaRPr>
          </a:p>
        </p:txBody>
      </p:sp>
      <p:sp>
        <p:nvSpPr>
          <p:cNvPr id="449" name="任意多边形 448"/>
          <p:cNvSpPr/>
          <p:nvPr/>
        </p:nvSpPr>
        <p:spPr>
          <a:xfrm rot="18900000" flipH="1">
            <a:off x="6650885" y="3989575"/>
            <a:ext cx="1411555" cy="1411044"/>
          </a:xfrm>
          <a:custGeom>
            <a:avLst/>
            <a:gdLst>
              <a:gd name="connsiteX0" fmla="*/ 375395 w 1197558"/>
              <a:gd name="connsiteY0" fmla="*/ 375395 h 1197558"/>
              <a:gd name="connsiteX1" fmla="*/ 822163 w 1197558"/>
              <a:gd name="connsiteY1" fmla="*/ 375395 h 1197558"/>
              <a:gd name="connsiteX2" fmla="*/ 822163 w 1197558"/>
              <a:gd name="connsiteY2" fmla="*/ 822163 h 1197558"/>
              <a:gd name="connsiteX3" fmla="*/ 375395 w 1197558"/>
              <a:gd name="connsiteY3" fmla="*/ 822163 h 1197558"/>
              <a:gd name="connsiteX4" fmla="*/ 375395 w 1197558"/>
              <a:gd name="connsiteY4" fmla="*/ 375395 h 1197558"/>
              <a:gd name="connsiteX5" fmla="*/ 234098 w 1197558"/>
              <a:gd name="connsiteY5" fmla="*/ 116658 h 1197558"/>
              <a:gd name="connsiteX6" fmla="*/ 116658 w 1197558"/>
              <a:gd name="connsiteY6" fmla="*/ 234098 h 1197558"/>
              <a:gd name="connsiteX7" fmla="*/ 210207 w 1197558"/>
              <a:gd name="connsiteY7" fmla="*/ 327647 h 1197558"/>
              <a:gd name="connsiteX8" fmla="*/ 178624 w 1197558"/>
              <a:gd name="connsiteY8" fmla="*/ 378145 h 1197558"/>
              <a:gd name="connsiteX9" fmla="*/ 133029 w 1197558"/>
              <a:gd name="connsiteY9" fmla="*/ 508165 h 1197558"/>
              <a:gd name="connsiteX10" fmla="*/ 131936 w 1197558"/>
              <a:gd name="connsiteY10" fmla="*/ 515736 h 1197558"/>
              <a:gd name="connsiteX11" fmla="*/ 0 w 1197558"/>
              <a:gd name="connsiteY11" fmla="*/ 515736 h 1197558"/>
              <a:gd name="connsiteX12" fmla="*/ 0 w 1197558"/>
              <a:gd name="connsiteY12" fmla="*/ 681821 h 1197558"/>
              <a:gd name="connsiteX13" fmla="*/ 131936 w 1197558"/>
              <a:gd name="connsiteY13" fmla="*/ 681821 h 1197558"/>
              <a:gd name="connsiteX14" fmla="*/ 133029 w 1197558"/>
              <a:gd name="connsiteY14" fmla="*/ 689393 h 1197558"/>
              <a:gd name="connsiteX15" fmla="*/ 178624 w 1197558"/>
              <a:gd name="connsiteY15" fmla="*/ 819412 h 1197558"/>
              <a:gd name="connsiteX16" fmla="*/ 210207 w 1197558"/>
              <a:gd name="connsiteY16" fmla="*/ 869911 h 1197558"/>
              <a:gd name="connsiteX17" fmla="*/ 116658 w 1197558"/>
              <a:gd name="connsiteY17" fmla="*/ 963459 h 1197558"/>
              <a:gd name="connsiteX18" fmla="*/ 234098 w 1197558"/>
              <a:gd name="connsiteY18" fmla="*/ 1080899 h 1197558"/>
              <a:gd name="connsiteX19" fmla="*/ 327481 w 1197558"/>
              <a:gd name="connsiteY19" fmla="*/ 987516 h 1197558"/>
              <a:gd name="connsiteX20" fmla="*/ 337729 w 1197558"/>
              <a:gd name="connsiteY20" fmla="*/ 995049 h 1197558"/>
              <a:gd name="connsiteX21" fmla="*/ 466454 w 1197558"/>
              <a:gd name="connsiteY21" fmla="*/ 1054479 h 1197558"/>
              <a:gd name="connsiteX22" fmla="*/ 515737 w 1197558"/>
              <a:gd name="connsiteY22" fmla="*/ 1064876 h 1197558"/>
              <a:gd name="connsiteX23" fmla="*/ 515737 w 1197558"/>
              <a:gd name="connsiteY23" fmla="*/ 1197558 h 1197558"/>
              <a:gd name="connsiteX24" fmla="*/ 681822 w 1197558"/>
              <a:gd name="connsiteY24" fmla="*/ 1197558 h 1197558"/>
              <a:gd name="connsiteX25" fmla="*/ 681822 w 1197558"/>
              <a:gd name="connsiteY25" fmla="*/ 1065395 h 1197558"/>
              <a:gd name="connsiteX26" fmla="*/ 742092 w 1197558"/>
              <a:gd name="connsiteY26" fmla="*/ 1051154 h 1197558"/>
              <a:gd name="connsiteX27" fmla="*/ 869631 w 1197558"/>
              <a:gd name="connsiteY27" fmla="*/ 988400 h 1197558"/>
              <a:gd name="connsiteX28" fmla="*/ 870384 w 1197558"/>
              <a:gd name="connsiteY28" fmla="*/ 987824 h 1197558"/>
              <a:gd name="connsiteX29" fmla="*/ 963459 w 1197558"/>
              <a:gd name="connsiteY29" fmla="*/ 1080899 h 1197558"/>
              <a:gd name="connsiteX30" fmla="*/ 1080900 w 1197558"/>
              <a:gd name="connsiteY30" fmla="*/ 963459 h 1197558"/>
              <a:gd name="connsiteX31" fmla="*/ 987351 w 1197558"/>
              <a:gd name="connsiteY31" fmla="*/ 869911 h 1197558"/>
              <a:gd name="connsiteX32" fmla="*/ 1018934 w 1197558"/>
              <a:gd name="connsiteY32" fmla="*/ 819412 h 1197558"/>
              <a:gd name="connsiteX33" fmla="*/ 1064529 w 1197558"/>
              <a:gd name="connsiteY33" fmla="*/ 689393 h 1197558"/>
              <a:gd name="connsiteX34" fmla="*/ 1065622 w 1197558"/>
              <a:gd name="connsiteY34" fmla="*/ 681821 h 1197558"/>
              <a:gd name="connsiteX35" fmla="*/ 1197558 w 1197558"/>
              <a:gd name="connsiteY35" fmla="*/ 681821 h 1197558"/>
              <a:gd name="connsiteX36" fmla="*/ 1197558 w 1197558"/>
              <a:gd name="connsiteY36" fmla="*/ 515736 h 1197558"/>
              <a:gd name="connsiteX37" fmla="*/ 1065622 w 1197558"/>
              <a:gd name="connsiteY37" fmla="*/ 515736 h 1197558"/>
              <a:gd name="connsiteX38" fmla="*/ 1064529 w 1197558"/>
              <a:gd name="connsiteY38" fmla="*/ 508165 h 1197558"/>
              <a:gd name="connsiteX39" fmla="*/ 1018934 w 1197558"/>
              <a:gd name="connsiteY39" fmla="*/ 378145 h 1197558"/>
              <a:gd name="connsiteX40" fmla="*/ 987351 w 1197558"/>
              <a:gd name="connsiteY40" fmla="*/ 327646 h 1197558"/>
              <a:gd name="connsiteX41" fmla="*/ 1080900 w 1197558"/>
              <a:gd name="connsiteY41" fmla="*/ 234098 h 1197558"/>
              <a:gd name="connsiteX42" fmla="*/ 963460 w 1197558"/>
              <a:gd name="connsiteY42" fmla="*/ 116658 h 1197558"/>
              <a:gd name="connsiteX43" fmla="*/ 870076 w 1197558"/>
              <a:gd name="connsiteY43" fmla="*/ 210041 h 1197558"/>
              <a:gd name="connsiteX44" fmla="*/ 859829 w 1197558"/>
              <a:gd name="connsiteY44" fmla="*/ 202508 h 1197558"/>
              <a:gd name="connsiteX45" fmla="*/ 731105 w 1197558"/>
              <a:gd name="connsiteY45" fmla="*/ 143079 h 1197558"/>
              <a:gd name="connsiteX46" fmla="*/ 681821 w 1197558"/>
              <a:gd name="connsiteY46" fmla="*/ 132681 h 1197558"/>
              <a:gd name="connsiteX47" fmla="*/ 681821 w 1197558"/>
              <a:gd name="connsiteY47" fmla="*/ 0 h 1197558"/>
              <a:gd name="connsiteX48" fmla="*/ 515736 w 1197558"/>
              <a:gd name="connsiteY48" fmla="*/ 0 h 1197558"/>
              <a:gd name="connsiteX49" fmla="*/ 515736 w 1197558"/>
              <a:gd name="connsiteY49" fmla="*/ 132163 h 1197558"/>
              <a:gd name="connsiteX50" fmla="*/ 455466 w 1197558"/>
              <a:gd name="connsiteY50" fmla="*/ 146403 h 1197558"/>
              <a:gd name="connsiteX51" fmla="*/ 327927 w 1197558"/>
              <a:gd name="connsiteY51" fmla="*/ 209157 h 1197558"/>
              <a:gd name="connsiteX52" fmla="*/ 327174 w 1197558"/>
              <a:gd name="connsiteY52" fmla="*/ 209733 h 119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97558" h="1197558">
                <a:moveTo>
                  <a:pt x="375395" y="375395"/>
                </a:moveTo>
                <a:cubicBezTo>
                  <a:pt x="498767" y="252024"/>
                  <a:pt x="698792" y="252024"/>
                  <a:pt x="822163" y="375395"/>
                </a:cubicBezTo>
                <a:cubicBezTo>
                  <a:pt x="945534" y="498767"/>
                  <a:pt x="945534" y="698792"/>
                  <a:pt x="822163" y="822163"/>
                </a:cubicBezTo>
                <a:cubicBezTo>
                  <a:pt x="698792" y="945534"/>
                  <a:pt x="498767" y="945534"/>
                  <a:pt x="375395" y="822163"/>
                </a:cubicBezTo>
                <a:cubicBezTo>
                  <a:pt x="252024" y="698792"/>
                  <a:pt x="252024" y="498767"/>
                  <a:pt x="375395" y="375395"/>
                </a:cubicBezTo>
                <a:close/>
                <a:moveTo>
                  <a:pt x="234098" y="116658"/>
                </a:moveTo>
                <a:lnTo>
                  <a:pt x="116658" y="234098"/>
                </a:lnTo>
                <a:lnTo>
                  <a:pt x="210207" y="327647"/>
                </a:lnTo>
                <a:lnTo>
                  <a:pt x="178624" y="378145"/>
                </a:lnTo>
                <a:cubicBezTo>
                  <a:pt x="156912" y="419462"/>
                  <a:pt x="141714" y="463307"/>
                  <a:pt x="133029" y="508165"/>
                </a:cubicBezTo>
                <a:lnTo>
                  <a:pt x="131936" y="515736"/>
                </a:lnTo>
                <a:lnTo>
                  <a:pt x="0" y="515736"/>
                </a:lnTo>
                <a:lnTo>
                  <a:pt x="0" y="681821"/>
                </a:lnTo>
                <a:lnTo>
                  <a:pt x="131936" y="681821"/>
                </a:lnTo>
                <a:lnTo>
                  <a:pt x="133029" y="689393"/>
                </a:lnTo>
                <a:cubicBezTo>
                  <a:pt x="141714" y="734250"/>
                  <a:pt x="156912" y="778096"/>
                  <a:pt x="178624" y="819412"/>
                </a:cubicBezTo>
                <a:lnTo>
                  <a:pt x="210207" y="869911"/>
                </a:lnTo>
                <a:lnTo>
                  <a:pt x="116658" y="963459"/>
                </a:lnTo>
                <a:lnTo>
                  <a:pt x="234098" y="1080899"/>
                </a:lnTo>
                <a:lnTo>
                  <a:pt x="327481" y="987516"/>
                </a:lnTo>
                <a:lnTo>
                  <a:pt x="337729" y="995049"/>
                </a:lnTo>
                <a:cubicBezTo>
                  <a:pt x="378012" y="1021647"/>
                  <a:pt x="421458" y="1041457"/>
                  <a:pt x="466454" y="1054479"/>
                </a:cubicBezTo>
                <a:lnTo>
                  <a:pt x="515737" y="1064876"/>
                </a:lnTo>
                <a:lnTo>
                  <a:pt x="515737" y="1197558"/>
                </a:lnTo>
                <a:lnTo>
                  <a:pt x="681822" y="1197558"/>
                </a:lnTo>
                <a:lnTo>
                  <a:pt x="681822" y="1065395"/>
                </a:lnTo>
                <a:lnTo>
                  <a:pt x="742092" y="1051154"/>
                </a:lnTo>
                <a:cubicBezTo>
                  <a:pt x="786823" y="1037024"/>
                  <a:pt x="829874" y="1016106"/>
                  <a:pt x="869631" y="988400"/>
                </a:cubicBezTo>
                <a:lnTo>
                  <a:pt x="870384" y="987824"/>
                </a:lnTo>
                <a:lnTo>
                  <a:pt x="963459" y="1080899"/>
                </a:lnTo>
                <a:lnTo>
                  <a:pt x="1080900" y="963459"/>
                </a:lnTo>
                <a:lnTo>
                  <a:pt x="987351" y="869911"/>
                </a:lnTo>
                <a:lnTo>
                  <a:pt x="1018934" y="819412"/>
                </a:lnTo>
                <a:cubicBezTo>
                  <a:pt x="1040646" y="778096"/>
                  <a:pt x="1055844" y="734250"/>
                  <a:pt x="1064529" y="689393"/>
                </a:cubicBezTo>
                <a:lnTo>
                  <a:pt x="1065622" y="681821"/>
                </a:lnTo>
                <a:lnTo>
                  <a:pt x="1197558" y="681821"/>
                </a:lnTo>
                <a:lnTo>
                  <a:pt x="1197558" y="515736"/>
                </a:lnTo>
                <a:lnTo>
                  <a:pt x="1065622" y="515736"/>
                </a:lnTo>
                <a:lnTo>
                  <a:pt x="1064529" y="508165"/>
                </a:lnTo>
                <a:cubicBezTo>
                  <a:pt x="1055845" y="463307"/>
                  <a:pt x="1040646" y="419461"/>
                  <a:pt x="1018934" y="378145"/>
                </a:cubicBezTo>
                <a:lnTo>
                  <a:pt x="987351" y="327646"/>
                </a:lnTo>
                <a:lnTo>
                  <a:pt x="1080900" y="234098"/>
                </a:lnTo>
                <a:lnTo>
                  <a:pt x="963460" y="116658"/>
                </a:lnTo>
                <a:lnTo>
                  <a:pt x="870076" y="210041"/>
                </a:lnTo>
                <a:lnTo>
                  <a:pt x="859829" y="202508"/>
                </a:lnTo>
                <a:cubicBezTo>
                  <a:pt x="819546" y="175910"/>
                  <a:pt x="776099" y="156100"/>
                  <a:pt x="731105" y="143079"/>
                </a:cubicBezTo>
                <a:lnTo>
                  <a:pt x="681821" y="132681"/>
                </a:lnTo>
                <a:lnTo>
                  <a:pt x="681821" y="0"/>
                </a:lnTo>
                <a:lnTo>
                  <a:pt x="515736" y="0"/>
                </a:lnTo>
                <a:lnTo>
                  <a:pt x="515736" y="132163"/>
                </a:lnTo>
                <a:lnTo>
                  <a:pt x="455466" y="146403"/>
                </a:lnTo>
                <a:cubicBezTo>
                  <a:pt x="410735" y="160533"/>
                  <a:pt x="367684" y="181451"/>
                  <a:pt x="327927" y="209157"/>
                </a:cubicBezTo>
                <a:lnTo>
                  <a:pt x="327174" y="20973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114300" dist="63500" dir="2700000" algn="tl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5">
              <a:solidFill>
                <a:prstClr val="white"/>
              </a:solidFill>
            </a:endParaRPr>
          </a:p>
        </p:txBody>
      </p:sp>
      <p:sp>
        <p:nvSpPr>
          <p:cNvPr id="450" name="文本框 45"/>
          <p:cNvSpPr txBox="1"/>
          <p:nvPr/>
        </p:nvSpPr>
        <p:spPr>
          <a:xfrm>
            <a:off x="4263079" y="2190677"/>
            <a:ext cx="791477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prstClr val="black">
                    <a:lumMod val="50000"/>
                    <a:lumOff val="50000"/>
                  </a:prstClr>
                </a:solidFill>
                <a:latin typeface="Impact" panose="020B0806030902050204" pitchFamily="34" charset="0"/>
              </a:rPr>
              <a:t>25</a:t>
            </a:r>
            <a:r>
              <a:rPr lang="en-US" altLang="zh-CN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Impact" panose="020B0806030902050204" pitchFamily="34" charset="0"/>
              </a:rPr>
              <a:t>%</a:t>
            </a:r>
            <a:endParaRPr lang="zh-CN" altLang="en-US" sz="2400" dirty="0">
              <a:solidFill>
                <a:prstClr val="black">
                  <a:lumMod val="50000"/>
                  <a:lumOff val="50000"/>
                </a:prstClr>
              </a:solidFill>
              <a:latin typeface="Impact" panose="020B0806030902050204" pitchFamily="34" charset="0"/>
            </a:endParaRPr>
          </a:p>
        </p:txBody>
      </p:sp>
      <p:sp>
        <p:nvSpPr>
          <p:cNvPr id="451" name="文本框 46"/>
          <p:cNvSpPr txBox="1"/>
          <p:nvPr/>
        </p:nvSpPr>
        <p:spPr>
          <a:xfrm>
            <a:off x="6960923" y="2190677"/>
            <a:ext cx="791477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prstClr val="black">
                    <a:lumMod val="50000"/>
                    <a:lumOff val="50000"/>
                  </a:prstClr>
                </a:solidFill>
                <a:latin typeface="Impact" panose="020B0806030902050204" pitchFamily="34" charset="0"/>
              </a:rPr>
              <a:t>50</a:t>
            </a:r>
            <a:r>
              <a:rPr lang="en-US" altLang="zh-CN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Impact" panose="020B0806030902050204" pitchFamily="34" charset="0"/>
              </a:rPr>
              <a:t>%</a:t>
            </a:r>
            <a:endParaRPr lang="zh-CN" altLang="en-US" sz="1600" dirty="0">
              <a:solidFill>
                <a:prstClr val="black">
                  <a:lumMod val="50000"/>
                  <a:lumOff val="50000"/>
                </a:prstClr>
              </a:solidFill>
              <a:latin typeface="Impact" panose="020B0806030902050204" pitchFamily="34" charset="0"/>
            </a:endParaRPr>
          </a:p>
        </p:txBody>
      </p:sp>
      <p:sp>
        <p:nvSpPr>
          <p:cNvPr id="452" name="文本框 49"/>
          <p:cNvSpPr txBox="1"/>
          <p:nvPr/>
        </p:nvSpPr>
        <p:spPr>
          <a:xfrm>
            <a:off x="4295565" y="4479260"/>
            <a:ext cx="791477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prstClr val="black">
                    <a:lumMod val="50000"/>
                    <a:lumOff val="50000"/>
                  </a:prstClr>
                </a:solidFill>
                <a:latin typeface="Impact" panose="020B0806030902050204" pitchFamily="34" charset="0"/>
              </a:rPr>
              <a:t>75</a:t>
            </a:r>
            <a:r>
              <a:rPr lang="en-US" altLang="zh-CN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Impact" panose="020B0806030902050204" pitchFamily="34" charset="0"/>
              </a:rPr>
              <a:t>%</a:t>
            </a:r>
            <a:endParaRPr lang="zh-CN" altLang="en-US" sz="2400" dirty="0">
              <a:solidFill>
                <a:prstClr val="black">
                  <a:lumMod val="50000"/>
                  <a:lumOff val="50000"/>
                </a:prstClr>
              </a:solidFill>
              <a:latin typeface="Impact" panose="020B0806030902050204" pitchFamily="34" charset="0"/>
            </a:endParaRPr>
          </a:p>
        </p:txBody>
      </p:sp>
      <p:sp>
        <p:nvSpPr>
          <p:cNvPr id="453" name="文本框 50"/>
          <p:cNvSpPr txBox="1"/>
          <p:nvPr/>
        </p:nvSpPr>
        <p:spPr>
          <a:xfrm>
            <a:off x="6993409" y="4479260"/>
            <a:ext cx="791477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prstClr val="black">
                    <a:lumMod val="50000"/>
                    <a:lumOff val="50000"/>
                  </a:prstClr>
                </a:solidFill>
                <a:latin typeface="Impact" panose="020B0806030902050204" pitchFamily="34" charset="0"/>
              </a:rPr>
              <a:t>100</a:t>
            </a:r>
            <a:r>
              <a:rPr lang="en-US" altLang="zh-CN" sz="1600" dirty="0">
                <a:solidFill>
                  <a:prstClr val="black">
                    <a:lumMod val="50000"/>
                    <a:lumOff val="50000"/>
                  </a:prstClr>
                </a:solidFill>
                <a:latin typeface="Impact" panose="020B0806030902050204" pitchFamily="34" charset="0"/>
              </a:rPr>
              <a:t>%</a:t>
            </a:r>
            <a:endParaRPr lang="zh-CN" altLang="en-US" sz="1600" dirty="0">
              <a:solidFill>
                <a:prstClr val="black">
                  <a:lumMod val="50000"/>
                  <a:lumOff val="50000"/>
                </a:prstClr>
              </a:solidFill>
              <a:latin typeface="Impact" panose="020B0806030902050204" pitchFamily="34" charset="0"/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1610908" y="2190677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455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5" name="组合 574"/>
          <p:cNvGrpSpPr/>
          <p:nvPr/>
        </p:nvGrpSpPr>
        <p:grpSpPr>
          <a:xfrm>
            <a:off x="8860538" y="2190677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576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96" name="组合 695"/>
          <p:cNvGrpSpPr/>
          <p:nvPr/>
        </p:nvGrpSpPr>
        <p:grpSpPr>
          <a:xfrm>
            <a:off x="1610908" y="4439322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697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17" name="组合 816"/>
          <p:cNvGrpSpPr/>
          <p:nvPr/>
        </p:nvGrpSpPr>
        <p:grpSpPr>
          <a:xfrm>
            <a:off x="8860538" y="4493942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818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38" name="组合 937"/>
          <p:cNvGrpSpPr/>
          <p:nvPr/>
        </p:nvGrpSpPr>
        <p:grpSpPr>
          <a:xfrm>
            <a:off x="22225" y="0"/>
            <a:ext cx="12191172" cy="6819901"/>
            <a:chOff x="22225" y="0"/>
            <a:chExt cx="12191172" cy="6819901"/>
          </a:xfrm>
        </p:grpSpPr>
        <p:sp>
          <p:nvSpPr>
            <p:cNvPr id="939" name="Rectangle 13"/>
            <p:cNvSpPr>
              <a:spLocks noChangeArrowheads="1"/>
            </p:cNvSpPr>
            <p:nvPr/>
          </p:nvSpPr>
          <p:spPr bwMode="auto">
            <a:xfrm>
              <a:off x="25400" y="20638"/>
              <a:ext cx="12151484" cy="6799263"/>
            </a:xfrm>
            <a:prstGeom prst="rect">
              <a:avLst/>
            </a:prstGeom>
            <a:noFill/>
            <a:ln w="58738" cap="flat">
              <a:solidFill>
                <a:srgbClr val="F9C0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940" name="组合 939"/>
            <p:cNvGrpSpPr/>
            <p:nvPr/>
          </p:nvGrpSpPr>
          <p:grpSpPr>
            <a:xfrm>
              <a:off x="22225" y="0"/>
              <a:ext cx="2786108" cy="6813551"/>
              <a:chOff x="22225" y="0"/>
              <a:chExt cx="2786108" cy="6813551"/>
            </a:xfrm>
          </p:grpSpPr>
          <p:sp>
            <p:nvSpPr>
              <p:cNvPr id="1062" name="Freeform 5"/>
              <p:cNvSpPr>
                <a:spLocks/>
              </p:cNvSpPr>
              <p:nvPr/>
            </p:nvSpPr>
            <p:spPr bwMode="auto">
              <a:xfrm>
                <a:off x="307975" y="47625"/>
                <a:ext cx="274638" cy="538163"/>
              </a:xfrm>
              <a:custGeom>
                <a:avLst/>
                <a:gdLst>
                  <a:gd name="T0" fmla="*/ 0 w 173"/>
                  <a:gd name="T1" fmla="*/ 237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50 h 339"/>
                  <a:gd name="T24" fmla="*/ 108 w 173"/>
                  <a:gd name="T25" fmla="*/ 50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8 h 339"/>
                  <a:gd name="T32" fmla="*/ 105 w 173"/>
                  <a:gd name="T33" fmla="*/ 188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7 h 339"/>
                  <a:gd name="T40" fmla="*/ 0 w 173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50"/>
                    </a:lnTo>
                    <a:lnTo>
                      <a:pt x="108" y="50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5" y="188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3" name="Freeform 6"/>
              <p:cNvSpPr>
                <a:spLocks/>
              </p:cNvSpPr>
              <p:nvPr/>
            </p:nvSpPr>
            <p:spPr bwMode="auto">
              <a:xfrm>
                <a:off x="22225" y="47625"/>
                <a:ext cx="271463" cy="538163"/>
              </a:xfrm>
              <a:custGeom>
                <a:avLst/>
                <a:gdLst>
                  <a:gd name="T0" fmla="*/ 171 w 171"/>
                  <a:gd name="T1" fmla="*/ 237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50 h 339"/>
                  <a:gd name="T24" fmla="*/ 65 w 171"/>
                  <a:gd name="T25" fmla="*/ 50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8 h 339"/>
                  <a:gd name="T32" fmla="*/ 68 w 171"/>
                  <a:gd name="T33" fmla="*/ 188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7 h 339"/>
                  <a:gd name="T40" fmla="*/ 171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7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7"/>
                    </a:lnTo>
                    <a:lnTo>
                      <a:pt x="171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4" name="Freeform 9"/>
              <p:cNvSpPr>
                <a:spLocks/>
              </p:cNvSpPr>
              <p:nvPr/>
            </p:nvSpPr>
            <p:spPr bwMode="auto">
              <a:xfrm>
                <a:off x="307975" y="6275388"/>
                <a:ext cx="274638" cy="538163"/>
              </a:xfrm>
              <a:custGeom>
                <a:avLst/>
                <a:gdLst>
                  <a:gd name="T0" fmla="*/ 0 w 173"/>
                  <a:gd name="T1" fmla="*/ 239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49 h 339"/>
                  <a:gd name="T24" fmla="*/ 108 w 173"/>
                  <a:gd name="T25" fmla="*/ 49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7 h 339"/>
                  <a:gd name="T32" fmla="*/ 105 w 173"/>
                  <a:gd name="T33" fmla="*/ 187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9 h 339"/>
                  <a:gd name="T40" fmla="*/ 0 w 173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49"/>
                    </a:lnTo>
                    <a:lnTo>
                      <a:pt x="108" y="49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5" y="187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5" name="Freeform 10"/>
              <p:cNvSpPr>
                <a:spLocks/>
              </p:cNvSpPr>
              <p:nvPr/>
            </p:nvSpPr>
            <p:spPr bwMode="auto">
              <a:xfrm>
                <a:off x="22225" y="6275388"/>
                <a:ext cx="271463" cy="538163"/>
              </a:xfrm>
              <a:custGeom>
                <a:avLst/>
                <a:gdLst>
                  <a:gd name="T0" fmla="*/ 171 w 171"/>
                  <a:gd name="T1" fmla="*/ 239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49 h 339"/>
                  <a:gd name="T24" fmla="*/ 65 w 171"/>
                  <a:gd name="T25" fmla="*/ 49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7 h 339"/>
                  <a:gd name="T32" fmla="*/ 68 w 171"/>
                  <a:gd name="T33" fmla="*/ 187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9 h 339"/>
                  <a:gd name="T40" fmla="*/ 171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9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9"/>
                    </a:lnTo>
                    <a:lnTo>
                      <a:pt x="171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066" name="组合 1065"/>
              <p:cNvGrpSpPr/>
              <p:nvPr/>
            </p:nvGrpSpPr>
            <p:grpSpPr>
              <a:xfrm>
                <a:off x="1094581" y="2878534"/>
                <a:ext cx="481013" cy="473075"/>
                <a:chOff x="3621088" y="755650"/>
                <a:chExt cx="481013" cy="473075"/>
              </a:xfrm>
            </p:grpSpPr>
            <p:sp>
              <p:nvSpPr>
                <p:cNvPr id="1139" name="Freeform 99"/>
                <p:cNvSpPr>
                  <a:spLocks/>
                </p:cNvSpPr>
                <p:nvPr/>
              </p:nvSpPr>
              <p:spPr bwMode="auto">
                <a:xfrm>
                  <a:off x="3621088" y="755650"/>
                  <a:ext cx="481013" cy="473075"/>
                </a:xfrm>
                <a:custGeom>
                  <a:avLst/>
                  <a:gdLst>
                    <a:gd name="T0" fmla="*/ 122 w 128"/>
                    <a:gd name="T1" fmla="*/ 79 h 126"/>
                    <a:gd name="T2" fmla="*/ 108 w 128"/>
                    <a:gd name="T3" fmla="*/ 44 h 126"/>
                    <a:gd name="T4" fmla="*/ 99 w 128"/>
                    <a:gd name="T5" fmla="*/ 42 h 126"/>
                    <a:gd name="T6" fmla="*/ 100 w 128"/>
                    <a:gd name="T7" fmla="*/ 40 h 126"/>
                    <a:gd name="T8" fmla="*/ 85 w 128"/>
                    <a:gd name="T9" fmla="*/ 6 h 126"/>
                    <a:gd name="T10" fmla="*/ 50 w 128"/>
                    <a:gd name="T11" fmla="*/ 19 h 126"/>
                    <a:gd name="T12" fmla="*/ 49 w 128"/>
                    <a:gd name="T13" fmla="*/ 20 h 126"/>
                    <a:gd name="T14" fmla="*/ 44 w 128"/>
                    <a:gd name="T15" fmla="*/ 17 h 126"/>
                    <a:gd name="T16" fmla="*/ 9 w 128"/>
                    <a:gd name="T17" fmla="*/ 32 h 126"/>
                    <a:gd name="T18" fmla="*/ 13 w 128"/>
                    <a:gd name="T19" fmla="*/ 60 h 126"/>
                    <a:gd name="T20" fmla="*/ 6 w 128"/>
                    <a:gd name="T21" fmla="*/ 70 h 126"/>
                    <a:gd name="T22" fmla="*/ 20 w 128"/>
                    <a:gd name="T23" fmla="*/ 104 h 126"/>
                    <a:gd name="T24" fmla="*/ 43 w 128"/>
                    <a:gd name="T25" fmla="*/ 103 h 126"/>
                    <a:gd name="T26" fmla="*/ 59 w 128"/>
                    <a:gd name="T27" fmla="*/ 121 h 126"/>
                    <a:gd name="T28" fmla="*/ 95 w 128"/>
                    <a:gd name="T29" fmla="*/ 107 h 126"/>
                    <a:gd name="T30" fmla="*/ 97 w 128"/>
                    <a:gd name="T31" fmla="*/ 95 h 126"/>
                    <a:gd name="T32" fmla="*/ 122 w 128"/>
                    <a:gd name="T33" fmla="*/ 79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8" h="126">
                      <a:moveTo>
                        <a:pt x="122" y="79"/>
                      </a:moveTo>
                      <a:cubicBezTo>
                        <a:pt x="128" y="66"/>
                        <a:pt x="122" y="50"/>
                        <a:pt x="108" y="44"/>
                      </a:cubicBezTo>
                      <a:cubicBezTo>
                        <a:pt x="105" y="43"/>
                        <a:pt x="102" y="42"/>
                        <a:pt x="99" y="42"/>
                      </a:cubicBezTo>
                      <a:cubicBezTo>
                        <a:pt x="99" y="42"/>
                        <a:pt x="100" y="41"/>
                        <a:pt x="100" y="40"/>
                      </a:cubicBezTo>
                      <a:cubicBezTo>
                        <a:pt x="106" y="27"/>
                        <a:pt x="99" y="11"/>
                        <a:pt x="85" y="6"/>
                      </a:cubicBezTo>
                      <a:cubicBezTo>
                        <a:pt x="71" y="0"/>
                        <a:pt x="55" y="6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9"/>
                        <a:pt x="46" y="18"/>
                        <a:pt x="44" y="17"/>
                      </a:cubicBezTo>
                      <a:cubicBezTo>
                        <a:pt x="30" y="12"/>
                        <a:pt x="14" y="18"/>
                        <a:pt x="9" y="32"/>
                      </a:cubicBezTo>
                      <a:cubicBezTo>
                        <a:pt x="5" y="41"/>
                        <a:pt x="7" y="52"/>
                        <a:pt x="13" y="60"/>
                      </a:cubicBezTo>
                      <a:cubicBezTo>
                        <a:pt x="10" y="62"/>
                        <a:pt x="8" y="66"/>
                        <a:pt x="6" y="70"/>
                      </a:cubicBezTo>
                      <a:cubicBezTo>
                        <a:pt x="0" y="83"/>
                        <a:pt x="7" y="99"/>
                        <a:pt x="20" y="104"/>
                      </a:cubicBezTo>
                      <a:cubicBezTo>
                        <a:pt x="28" y="108"/>
                        <a:pt x="37" y="107"/>
                        <a:pt x="43" y="103"/>
                      </a:cubicBezTo>
                      <a:cubicBezTo>
                        <a:pt x="46" y="111"/>
                        <a:pt x="51" y="117"/>
                        <a:pt x="59" y="121"/>
                      </a:cubicBezTo>
                      <a:cubicBezTo>
                        <a:pt x="73" y="126"/>
                        <a:pt x="89" y="120"/>
                        <a:pt x="95" y="107"/>
                      </a:cubicBezTo>
                      <a:cubicBezTo>
                        <a:pt x="96" y="103"/>
                        <a:pt x="97" y="99"/>
                        <a:pt x="97" y="95"/>
                      </a:cubicBezTo>
                      <a:cubicBezTo>
                        <a:pt x="107" y="96"/>
                        <a:pt x="118" y="90"/>
                        <a:pt x="122" y="79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0" name="Freeform 100"/>
                <p:cNvSpPr>
                  <a:spLocks/>
                </p:cNvSpPr>
                <p:nvPr/>
              </p:nvSpPr>
              <p:spPr bwMode="auto">
                <a:xfrm>
                  <a:off x="3700463" y="838200"/>
                  <a:ext cx="322263" cy="304800"/>
                </a:xfrm>
                <a:custGeom>
                  <a:avLst/>
                  <a:gdLst>
                    <a:gd name="T0" fmla="*/ 49 w 86"/>
                    <a:gd name="T1" fmla="*/ 0 h 81"/>
                    <a:gd name="T2" fmla="*/ 33 w 86"/>
                    <a:gd name="T3" fmla="*/ 11 h 81"/>
                    <a:gd name="T4" fmla="*/ 33 w 86"/>
                    <a:gd name="T5" fmla="*/ 12 h 81"/>
                    <a:gd name="T6" fmla="*/ 29 w 86"/>
                    <a:gd name="T7" fmla="*/ 10 h 81"/>
                    <a:gd name="T8" fmla="*/ 22 w 86"/>
                    <a:gd name="T9" fmla="*/ 8 h 81"/>
                    <a:gd name="T10" fmla="*/ 5 w 86"/>
                    <a:gd name="T11" fmla="*/ 19 h 81"/>
                    <a:gd name="T12" fmla="*/ 9 w 86"/>
                    <a:gd name="T13" fmla="*/ 38 h 81"/>
                    <a:gd name="T14" fmla="*/ 4 w 86"/>
                    <a:gd name="T15" fmla="*/ 45 h 81"/>
                    <a:gd name="T16" fmla="*/ 13 w 86"/>
                    <a:gd name="T17" fmla="*/ 68 h 81"/>
                    <a:gd name="T18" fmla="*/ 20 w 86"/>
                    <a:gd name="T19" fmla="*/ 70 h 81"/>
                    <a:gd name="T20" fmla="*/ 29 w 86"/>
                    <a:gd name="T21" fmla="*/ 68 h 81"/>
                    <a:gd name="T22" fmla="*/ 39 w 86"/>
                    <a:gd name="T23" fmla="*/ 79 h 81"/>
                    <a:gd name="T24" fmla="*/ 47 w 86"/>
                    <a:gd name="T25" fmla="*/ 81 h 81"/>
                    <a:gd name="T26" fmla="*/ 63 w 86"/>
                    <a:gd name="T27" fmla="*/ 70 h 81"/>
                    <a:gd name="T28" fmla="*/ 65 w 86"/>
                    <a:gd name="T29" fmla="*/ 62 h 81"/>
                    <a:gd name="T30" fmla="*/ 65 w 86"/>
                    <a:gd name="T31" fmla="*/ 62 h 81"/>
                    <a:gd name="T32" fmla="*/ 82 w 86"/>
                    <a:gd name="T33" fmla="*/ 51 h 81"/>
                    <a:gd name="T34" fmla="*/ 72 w 86"/>
                    <a:gd name="T35" fmla="*/ 28 h 81"/>
                    <a:gd name="T36" fmla="*/ 66 w 86"/>
                    <a:gd name="T37" fmla="*/ 27 h 81"/>
                    <a:gd name="T38" fmla="*/ 67 w 86"/>
                    <a:gd name="T39" fmla="*/ 25 h 81"/>
                    <a:gd name="T40" fmla="*/ 57 w 86"/>
                    <a:gd name="T41" fmla="*/ 2 h 81"/>
                    <a:gd name="T42" fmla="*/ 49 w 86"/>
                    <a:gd name="T43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6" h="81">
                      <a:moveTo>
                        <a:pt x="49" y="0"/>
                      </a:moveTo>
                      <a:cubicBezTo>
                        <a:pt x="42" y="0"/>
                        <a:pt x="36" y="4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7" y="9"/>
                        <a:pt x="24" y="8"/>
                        <a:pt x="22" y="8"/>
                      </a:cubicBezTo>
                      <a:cubicBezTo>
                        <a:pt x="15" y="8"/>
                        <a:pt x="8" y="12"/>
                        <a:pt x="5" y="19"/>
                      </a:cubicBezTo>
                      <a:cubicBezTo>
                        <a:pt x="3" y="26"/>
                        <a:pt x="4" y="33"/>
                        <a:pt x="9" y="38"/>
                      </a:cubicBezTo>
                      <a:cubicBezTo>
                        <a:pt x="6" y="40"/>
                        <a:pt x="5" y="42"/>
                        <a:pt x="4" y="45"/>
                      </a:cubicBezTo>
                      <a:cubicBezTo>
                        <a:pt x="0" y="54"/>
                        <a:pt x="4" y="65"/>
                        <a:pt x="13" y="68"/>
                      </a:cubicBezTo>
                      <a:cubicBezTo>
                        <a:pt x="16" y="69"/>
                        <a:pt x="18" y="70"/>
                        <a:pt x="20" y="70"/>
                      </a:cubicBezTo>
                      <a:cubicBezTo>
                        <a:pt x="23" y="70"/>
                        <a:pt x="26" y="69"/>
                        <a:pt x="29" y="68"/>
                      </a:cubicBezTo>
                      <a:cubicBezTo>
                        <a:pt x="30" y="73"/>
                        <a:pt x="34" y="77"/>
                        <a:pt x="39" y="79"/>
                      </a:cubicBezTo>
                      <a:cubicBezTo>
                        <a:pt x="42" y="80"/>
                        <a:pt x="44" y="81"/>
                        <a:pt x="47" y="81"/>
                      </a:cubicBezTo>
                      <a:cubicBezTo>
                        <a:pt x="54" y="81"/>
                        <a:pt x="61" y="77"/>
                        <a:pt x="63" y="70"/>
                      </a:cubicBezTo>
                      <a:cubicBezTo>
                        <a:pt x="64" y="68"/>
                        <a:pt x="65" y="65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72" y="62"/>
                        <a:pt x="79" y="58"/>
                        <a:pt x="82" y="51"/>
                      </a:cubicBezTo>
                      <a:cubicBezTo>
                        <a:pt x="86" y="42"/>
                        <a:pt x="81" y="32"/>
                        <a:pt x="72" y="28"/>
                      </a:cubicBezTo>
                      <a:cubicBezTo>
                        <a:pt x="70" y="27"/>
                        <a:pt x="68" y="27"/>
                        <a:pt x="66" y="27"/>
                      </a:cubicBezTo>
                      <a:cubicBezTo>
                        <a:pt x="67" y="26"/>
                        <a:pt x="67" y="26"/>
                        <a:pt x="67" y="25"/>
                      </a:cubicBezTo>
                      <a:cubicBezTo>
                        <a:pt x="71" y="16"/>
                        <a:pt x="66" y="6"/>
                        <a:pt x="57" y="2"/>
                      </a:cubicBezTo>
                      <a:cubicBezTo>
                        <a:pt x="54" y="1"/>
                        <a:pt x="52" y="0"/>
                        <a:pt x="49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1" name="Freeform 101"/>
                <p:cNvSpPr>
                  <a:spLocks/>
                </p:cNvSpPr>
                <p:nvPr/>
              </p:nvSpPr>
              <p:spPr bwMode="auto">
                <a:xfrm>
                  <a:off x="3838576" y="962025"/>
                  <a:ext cx="109538" cy="41275"/>
                </a:xfrm>
                <a:custGeom>
                  <a:avLst/>
                  <a:gdLst>
                    <a:gd name="T0" fmla="*/ 1 w 29"/>
                    <a:gd name="T1" fmla="*/ 8 h 11"/>
                    <a:gd name="T2" fmla="*/ 1 w 29"/>
                    <a:gd name="T3" fmla="*/ 8 h 11"/>
                    <a:gd name="T4" fmla="*/ 3 w 29"/>
                    <a:gd name="T5" fmla="*/ 4 h 11"/>
                    <a:gd name="T6" fmla="*/ 25 w 29"/>
                    <a:gd name="T7" fmla="*/ 0 h 11"/>
                    <a:gd name="T8" fmla="*/ 29 w 29"/>
                    <a:gd name="T9" fmla="*/ 3 h 11"/>
                    <a:gd name="T10" fmla="*/ 26 w 29"/>
                    <a:gd name="T11" fmla="*/ 7 h 11"/>
                    <a:gd name="T12" fmla="*/ 5 w 29"/>
                    <a:gd name="T13" fmla="*/ 11 h 11"/>
                    <a:gd name="T14" fmla="*/ 1 w 29"/>
                    <a:gd name="T1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1" y="5"/>
                        <a:pt x="3" y="4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29" y="3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3" y="11"/>
                        <a:pt x="1" y="10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2" name="Freeform 102"/>
                <p:cNvSpPr>
                  <a:spLocks/>
                </p:cNvSpPr>
                <p:nvPr/>
              </p:nvSpPr>
              <p:spPr bwMode="auto">
                <a:xfrm>
                  <a:off x="3914776" y="950913"/>
                  <a:ext cx="47625" cy="46037"/>
                </a:xfrm>
                <a:custGeom>
                  <a:avLst/>
                  <a:gdLst>
                    <a:gd name="T0" fmla="*/ 12 w 13"/>
                    <a:gd name="T1" fmla="*/ 8 h 12"/>
                    <a:gd name="T2" fmla="*/ 4 w 13"/>
                    <a:gd name="T3" fmla="*/ 11 h 12"/>
                    <a:gd name="T4" fmla="*/ 1 w 13"/>
                    <a:gd name="T5" fmla="*/ 4 h 12"/>
                    <a:gd name="T6" fmla="*/ 9 w 13"/>
                    <a:gd name="T7" fmla="*/ 1 h 12"/>
                    <a:gd name="T8" fmla="*/ 12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2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2"/>
                        <a:pt x="13" y="5"/>
                        <a:pt x="12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3" name="Freeform 103"/>
                <p:cNvSpPr>
                  <a:spLocks/>
                </p:cNvSpPr>
                <p:nvPr/>
              </p:nvSpPr>
              <p:spPr bwMode="auto">
                <a:xfrm>
                  <a:off x="3849688" y="868363"/>
                  <a:ext cx="60325" cy="104775"/>
                </a:xfrm>
                <a:custGeom>
                  <a:avLst/>
                  <a:gdLst>
                    <a:gd name="T0" fmla="*/ 2 w 16"/>
                    <a:gd name="T1" fmla="*/ 28 h 28"/>
                    <a:gd name="T2" fmla="*/ 2 w 16"/>
                    <a:gd name="T3" fmla="*/ 28 h 28"/>
                    <a:gd name="T4" fmla="*/ 0 w 16"/>
                    <a:gd name="T5" fmla="*/ 23 h 28"/>
                    <a:gd name="T6" fmla="*/ 9 w 16"/>
                    <a:gd name="T7" fmla="*/ 3 h 28"/>
                    <a:gd name="T8" fmla="*/ 13 w 16"/>
                    <a:gd name="T9" fmla="*/ 1 h 28"/>
                    <a:gd name="T10" fmla="*/ 15 w 16"/>
                    <a:gd name="T11" fmla="*/ 5 h 28"/>
                    <a:gd name="T12" fmla="*/ 7 w 16"/>
                    <a:gd name="T13" fmla="*/ 26 h 28"/>
                    <a:gd name="T14" fmla="*/ 2 w 16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7"/>
                        <a:pt x="0" y="25"/>
                        <a:pt x="0" y="2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1"/>
                        <a:pt x="12" y="0"/>
                        <a:pt x="13" y="1"/>
                      </a:cubicBezTo>
                      <a:cubicBezTo>
                        <a:pt x="15" y="2"/>
                        <a:pt x="16" y="4"/>
                        <a:pt x="15" y="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7"/>
                        <a:pt x="4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4" name="Freeform 104"/>
                <p:cNvSpPr>
                  <a:spLocks/>
                </p:cNvSpPr>
                <p:nvPr/>
              </p:nvSpPr>
              <p:spPr bwMode="auto">
                <a:xfrm>
                  <a:off x="3873501" y="857250"/>
                  <a:ext cx="44450" cy="44450"/>
                </a:xfrm>
                <a:custGeom>
                  <a:avLst/>
                  <a:gdLst>
                    <a:gd name="T0" fmla="*/ 11 w 12"/>
                    <a:gd name="T1" fmla="*/ 8 h 12"/>
                    <a:gd name="T2" fmla="*/ 4 w 12"/>
                    <a:gd name="T3" fmla="*/ 11 h 12"/>
                    <a:gd name="T4" fmla="*/ 1 w 12"/>
                    <a:gd name="T5" fmla="*/ 4 h 12"/>
                    <a:gd name="T6" fmla="*/ 8 w 12"/>
                    <a:gd name="T7" fmla="*/ 1 h 12"/>
                    <a:gd name="T8" fmla="*/ 11 w 12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5" name="Freeform 105"/>
                <p:cNvSpPr>
                  <a:spLocks/>
                </p:cNvSpPr>
                <p:nvPr/>
              </p:nvSpPr>
              <p:spPr bwMode="auto">
                <a:xfrm>
                  <a:off x="3838576" y="996950"/>
                  <a:ext cx="106363" cy="66675"/>
                </a:xfrm>
                <a:custGeom>
                  <a:avLst/>
                  <a:gdLst>
                    <a:gd name="T0" fmla="*/ 1 w 28"/>
                    <a:gd name="T1" fmla="*/ 2 h 18"/>
                    <a:gd name="T2" fmla="*/ 1 w 28"/>
                    <a:gd name="T3" fmla="*/ 2 h 18"/>
                    <a:gd name="T4" fmla="*/ 6 w 28"/>
                    <a:gd name="T5" fmla="*/ 0 h 18"/>
                    <a:gd name="T6" fmla="*/ 25 w 28"/>
                    <a:gd name="T7" fmla="*/ 11 h 18"/>
                    <a:gd name="T8" fmla="*/ 27 w 28"/>
                    <a:gd name="T9" fmla="*/ 16 h 18"/>
                    <a:gd name="T10" fmla="*/ 22 w 28"/>
                    <a:gd name="T11" fmla="*/ 17 h 18"/>
                    <a:gd name="T12" fmla="*/ 3 w 28"/>
                    <a:gd name="T13" fmla="*/ 7 h 18"/>
                    <a:gd name="T14" fmla="*/ 1 w 28"/>
                    <a:gd name="T1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8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7" y="12"/>
                        <a:pt x="28" y="14"/>
                        <a:pt x="27" y="16"/>
                      </a:cubicBezTo>
                      <a:cubicBezTo>
                        <a:pt x="26" y="18"/>
                        <a:pt x="24" y="18"/>
                        <a:pt x="22" y="1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6" name="Freeform 106"/>
                <p:cNvSpPr>
                  <a:spLocks/>
                </p:cNvSpPr>
                <p:nvPr/>
              </p:nvSpPr>
              <p:spPr bwMode="auto">
                <a:xfrm>
                  <a:off x="3906838" y="1027113"/>
                  <a:ext cx="49213" cy="47625"/>
                </a:xfrm>
                <a:custGeom>
                  <a:avLst/>
                  <a:gdLst>
                    <a:gd name="T0" fmla="*/ 9 w 13"/>
                    <a:gd name="T1" fmla="*/ 11 h 13"/>
                    <a:gd name="T2" fmla="*/ 2 w 13"/>
                    <a:gd name="T3" fmla="*/ 9 h 13"/>
                    <a:gd name="T4" fmla="*/ 4 w 13"/>
                    <a:gd name="T5" fmla="*/ 1 h 13"/>
                    <a:gd name="T6" fmla="*/ 12 w 13"/>
                    <a:gd name="T7" fmla="*/ 4 h 13"/>
                    <a:gd name="T8" fmla="*/ 9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9" y="11"/>
                      </a:moveTo>
                      <a:cubicBezTo>
                        <a:pt x="7" y="13"/>
                        <a:pt x="3" y="12"/>
                        <a:pt x="2" y="9"/>
                      </a:cubicBezTo>
                      <a:cubicBezTo>
                        <a:pt x="0" y="6"/>
                        <a:pt x="2" y="3"/>
                        <a:pt x="4" y="1"/>
                      </a:cubicBezTo>
                      <a:cubicBezTo>
                        <a:pt x="7" y="0"/>
                        <a:pt x="10" y="1"/>
                        <a:pt x="12" y="4"/>
                      </a:cubicBezTo>
                      <a:cubicBezTo>
                        <a:pt x="13" y="6"/>
                        <a:pt x="12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7" name="Freeform 107"/>
                <p:cNvSpPr>
                  <a:spLocks/>
                </p:cNvSpPr>
                <p:nvPr/>
              </p:nvSpPr>
              <p:spPr bwMode="auto">
                <a:xfrm>
                  <a:off x="3843338" y="1003300"/>
                  <a:ext cx="33338" cy="109537"/>
                </a:xfrm>
                <a:custGeom>
                  <a:avLst/>
                  <a:gdLst>
                    <a:gd name="T0" fmla="*/ 4 w 9"/>
                    <a:gd name="T1" fmla="*/ 0 h 29"/>
                    <a:gd name="T2" fmla="*/ 4 w 9"/>
                    <a:gd name="T3" fmla="*/ 0 h 29"/>
                    <a:gd name="T4" fmla="*/ 8 w 9"/>
                    <a:gd name="T5" fmla="*/ 3 h 29"/>
                    <a:gd name="T6" fmla="*/ 8 w 9"/>
                    <a:gd name="T7" fmla="*/ 25 h 29"/>
                    <a:gd name="T8" fmla="*/ 5 w 9"/>
                    <a:gd name="T9" fmla="*/ 29 h 29"/>
                    <a:gd name="T10" fmla="*/ 1 w 9"/>
                    <a:gd name="T11" fmla="*/ 26 h 29"/>
                    <a:gd name="T12" fmla="*/ 1 w 9"/>
                    <a:gd name="T13" fmla="*/ 4 h 29"/>
                    <a:gd name="T14" fmla="*/ 4 w 9"/>
                    <a:gd name="T1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9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7" y="2"/>
                        <a:pt x="8" y="3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7"/>
                        <a:pt x="7" y="29"/>
                        <a:pt x="5" y="29"/>
                      </a:cubicBezTo>
                      <a:cubicBezTo>
                        <a:pt x="3" y="29"/>
                        <a:pt x="2" y="28"/>
                        <a:pt x="1" y="2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8" name="Freeform 108"/>
                <p:cNvSpPr>
                  <a:spLocks/>
                </p:cNvSpPr>
                <p:nvPr/>
              </p:nvSpPr>
              <p:spPr bwMode="auto">
                <a:xfrm>
                  <a:off x="3838576" y="1079500"/>
                  <a:ext cx="49213" cy="49212"/>
                </a:xfrm>
                <a:custGeom>
                  <a:avLst/>
                  <a:gdLst>
                    <a:gd name="T0" fmla="*/ 4 w 13"/>
                    <a:gd name="T1" fmla="*/ 11 h 13"/>
                    <a:gd name="T2" fmla="*/ 2 w 13"/>
                    <a:gd name="T3" fmla="*/ 4 h 13"/>
                    <a:gd name="T4" fmla="*/ 9 w 13"/>
                    <a:gd name="T5" fmla="*/ 2 h 13"/>
                    <a:gd name="T6" fmla="*/ 11 w 13"/>
                    <a:gd name="T7" fmla="*/ 9 h 13"/>
                    <a:gd name="T8" fmla="*/ 4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4" y="11"/>
                      </a:moveTo>
                      <a:cubicBezTo>
                        <a:pt x="1" y="10"/>
                        <a:pt x="0" y="6"/>
                        <a:pt x="2" y="4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2" y="3"/>
                        <a:pt x="13" y="7"/>
                        <a:pt x="11" y="9"/>
                      </a:cubicBezTo>
                      <a:cubicBezTo>
                        <a:pt x="10" y="12"/>
                        <a:pt x="6" y="13"/>
                        <a:pt x="4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9" name="Freeform 109"/>
                <p:cNvSpPr>
                  <a:spLocks/>
                </p:cNvSpPr>
                <p:nvPr/>
              </p:nvSpPr>
              <p:spPr bwMode="auto">
                <a:xfrm>
                  <a:off x="3733801" y="1003300"/>
                  <a:ext cx="104775" cy="71437"/>
                </a:xfrm>
                <a:custGeom>
                  <a:avLst/>
                  <a:gdLst>
                    <a:gd name="T0" fmla="*/ 27 w 28"/>
                    <a:gd name="T1" fmla="*/ 3 h 19"/>
                    <a:gd name="T2" fmla="*/ 27 w 28"/>
                    <a:gd name="T3" fmla="*/ 3 h 19"/>
                    <a:gd name="T4" fmla="*/ 25 w 28"/>
                    <a:gd name="T5" fmla="*/ 7 h 19"/>
                    <a:gd name="T6" fmla="*/ 6 w 28"/>
                    <a:gd name="T7" fmla="*/ 18 h 19"/>
                    <a:gd name="T8" fmla="*/ 1 w 28"/>
                    <a:gd name="T9" fmla="*/ 16 h 19"/>
                    <a:gd name="T10" fmla="*/ 3 w 28"/>
                    <a:gd name="T11" fmla="*/ 12 h 19"/>
                    <a:gd name="T12" fmla="*/ 22 w 28"/>
                    <a:gd name="T13" fmla="*/ 1 h 19"/>
                    <a:gd name="T14" fmla="*/ 27 w 28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9">
                      <a:moveTo>
                        <a:pt x="27" y="3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4" y="19"/>
                        <a:pt x="2" y="18"/>
                        <a:pt x="1" y="16"/>
                      </a:cubicBezTo>
                      <a:cubicBezTo>
                        <a:pt x="0" y="15"/>
                        <a:pt x="1" y="12"/>
                        <a:pt x="3" y="12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0" name="Freeform 110"/>
                <p:cNvSpPr>
                  <a:spLocks/>
                </p:cNvSpPr>
                <p:nvPr/>
              </p:nvSpPr>
              <p:spPr bwMode="auto">
                <a:xfrm>
                  <a:off x="3725863" y="1041400"/>
                  <a:ext cx="41275" cy="41275"/>
                </a:xfrm>
                <a:custGeom>
                  <a:avLst/>
                  <a:gdLst>
                    <a:gd name="T0" fmla="*/ 0 w 11"/>
                    <a:gd name="T1" fmla="*/ 5 h 11"/>
                    <a:gd name="T2" fmla="*/ 6 w 11"/>
                    <a:gd name="T3" fmla="*/ 0 h 11"/>
                    <a:gd name="T4" fmla="*/ 11 w 11"/>
                    <a:gd name="T5" fmla="*/ 6 h 11"/>
                    <a:gd name="T6" fmla="*/ 5 w 11"/>
                    <a:gd name="T7" fmla="*/ 11 h 11"/>
                    <a:gd name="T8" fmla="*/ 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5"/>
                      </a:move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9" y="0"/>
                        <a:pt x="11" y="3"/>
                        <a:pt x="11" y="6"/>
                      </a:cubicBezTo>
                      <a:cubicBezTo>
                        <a:pt x="11" y="9"/>
                        <a:pt x="8" y="11"/>
                        <a:pt x="5" y="11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1" name="Freeform 111"/>
                <p:cNvSpPr>
                  <a:spLocks/>
                </p:cNvSpPr>
                <p:nvPr/>
              </p:nvSpPr>
              <p:spPr bwMode="auto">
                <a:xfrm>
                  <a:off x="3756026" y="939800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24 w 25"/>
                    <a:gd name="T3" fmla="*/ 19 h 21"/>
                    <a:gd name="T4" fmla="*/ 19 w 25"/>
                    <a:gd name="T5" fmla="*/ 20 h 21"/>
                    <a:gd name="T6" fmla="*/ 1 w 25"/>
                    <a:gd name="T7" fmla="*/ 7 h 21"/>
                    <a:gd name="T8" fmla="*/ 1 w 25"/>
                    <a:gd name="T9" fmla="*/ 2 h 21"/>
                    <a:gd name="T10" fmla="*/ 6 w 25"/>
                    <a:gd name="T11" fmla="*/ 1 h 21"/>
                    <a:gd name="T12" fmla="*/ 23 w 25"/>
                    <a:gd name="T13" fmla="*/ 14 h 21"/>
                    <a:gd name="T14" fmla="*/ 24 w 25"/>
                    <a:gd name="T1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1"/>
                        <a:pt x="19" y="20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5"/>
                        <a:pt x="25" y="17"/>
                        <a:pt x="24" y="1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2" name="Freeform 112"/>
                <p:cNvSpPr>
                  <a:spLocks/>
                </p:cNvSpPr>
                <p:nvPr/>
              </p:nvSpPr>
              <p:spPr bwMode="auto">
                <a:xfrm>
                  <a:off x="3741738" y="928688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9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7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6" y="13"/>
                        <a:pt x="2" y="11"/>
                        <a:pt x="1" y="9"/>
                      </a:cubicBezTo>
                      <a:cubicBezTo>
                        <a:pt x="0" y="6"/>
                        <a:pt x="2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3" name="Freeform 113"/>
                <p:cNvSpPr>
                  <a:spLocks/>
                </p:cNvSpPr>
                <p:nvPr/>
              </p:nvSpPr>
              <p:spPr bwMode="auto">
                <a:xfrm>
                  <a:off x="3797301" y="868363"/>
                  <a:ext cx="57150" cy="104775"/>
                </a:xfrm>
                <a:custGeom>
                  <a:avLst/>
                  <a:gdLst>
                    <a:gd name="T0" fmla="*/ 12 w 15"/>
                    <a:gd name="T1" fmla="*/ 28 h 28"/>
                    <a:gd name="T2" fmla="*/ 12 w 15"/>
                    <a:gd name="T3" fmla="*/ 28 h 28"/>
                    <a:gd name="T4" fmla="*/ 8 w 15"/>
                    <a:gd name="T5" fmla="*/ 26 h 28"/>
                    <a:gd name="T6" fmla="*/ 1 w 15"/>
                    <a:gd name="T7" fmla="*/ 5 h 28"/>
                    <a:gd name="T8" fmla="*/ 3 w 15"/>
                    <a:gd name="T9" fmla="*/ 0 h 28"/>
                    <a:gd name="T10" fmla="*/ 8 w 15"/>
                    <a:gd name="T11" fmla="*/ 3 h 28"/>
                    <a:gd name="T12" fmla="*/ 14 w 15"/>
                    <a:gd name="T13" fmla="*/ 23 h 28"/>
                    <a:gd name="T14" fmla="*/ 12 w 15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28">
                      <a:moveTo>
                        <a:pt x="12" y="28"/>
                      </a:move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0" y="28"/>
                        <a:pt x="8" y="27"/>
                        <a:pt x="8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8" y="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5" y="25"/>
                        <a:pt x="14" y="27"/>
                        <a:pt x="1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4" name="Freeform 114"/>
                <p:cNvSpPr>
                  <a:spLocks/>
                </p:cNvSpPr>
                <p:nvPr/>
              </p:nvSpPr>
              <p:spPr bwMode="auto">
                <a:xfrm>
                  <a:off x="3786188" y="857250"/>
                  <a:ext cx="49213" cy="44450"/>
                </a:xfrm>
                <a:custGeom>
                  <a:avLst/>
                  <a:gdLst>
                    <a:gd name="T0" fmla="*/ 8 w 13"/>
                    <a:gd name="T1" fmla="*/ 1 h 12"/>
                    <a:gd name="T2" fmla="*/ 12 w 13"/>
                    <a:gd name="T3" fmla="*/ 7 h 12"/>
                    <a:gd name="T4" fmla="*/ 5 w 13"/>
                    <a:gd name="T5" fmla="*/ 11 h 12"/>
                    <a:gd name="T6" fmla="*/ 1 w 13"/>
                    <a:gd name="T7" fmla="*/ 4 h 12"/>
                    <a:gd name="T8" fmla="*/ 8 w 13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"/>
                      </a:moveTo>
                      <a:cubicBezTo>
                        <a:pt x="11" y="1"/>
                        <a:pt x="13" y="4"/>
                        <a:pt x="12" y="7"/>
                      </a:cubicBez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2" y="1"/>
                        <a:pt x="5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5" name="Freeform 115"/>
                <p:cNvSpPr>
                  <a:spLocks/>
                </p:cNvSpPr>
                <p:nvPr/>
              </p:nvSpPr>
              <p:spPr bwMode="auto">
                <a:xfrm>
                  <a:off x="3794126" y="931863"/>
                  <a:ext cx="115888" cy="117475"/>
                </a:xfrm>
                <a:custGeom>
                  <a:avLst/>
                  <a:gdLst>
                    <a:gd name="T0" fmla="*/ 28 w 31"/>
                    <a:gd name="T1" fmla="*/ 21 h 31"/>
                    <a:gd name="T2" fmla="*/ 10 w 31"/>
                    <a:gd name="T3" fmla="*/ 28 h 31"/>
                    <a:gd name="T4" fmla="*/ 3 w 31"/>
                    <a:gd name="T5" fmla="*/ 10 h 31"/>
                    <a:gd name="T6" fmla="*/ 21 w 31"/>
                    <a:gd name="T7" fmla="*/ 3 h 31"/>
                    <a:gd name="T8" fmla="*/ 28 w 31"/>
                    <a:gd name="T9" fmla="*/ 2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1">
                      <a:moveTo>
                        <a:pt x="28" y="21"/>
                      </a:moveTo>
                      <a:cubicBezTo>
                        <a:pt x="25" y="28"/>
                        <a:pt x="17" y="31"/>
                        <a:pt x="10" y="28"/>
                      </a:cubicBezTo>
                      <a:cubicBezTo>
                        <a:pt x="3" y="25"/>
                        <a:pt x="0" y="17"/>
                        <a:pt x="3" y="10"/>
                      </a:cubicBezTo>
                      <a:cubicBezTo>
                        <a:pt x="6" y="4"/>
                        <a:pt x="14" y="0"/>
                        <a:pt x="21" y="3"/>
                      </a:cubicBezTo>
                      <a:cubicBezTo>
                        <a:pt x="28" y="6"/>
                        <a:pt x="31" y="14"/>
                        <a:pt x="28" y="21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67" name="组合 1066"/>
              <p:cNvGrpSpPr/>
              <p:nvPr/>
            </p:nvGrpSpPr>
            <p:grpSpPr>
              <a:xfrm>
                <a:off x="2338433" y="313647"/>
                <a:ext cx="469900" cy="461962"/>
                <a:chOff x="5551488" y="925513"/>
                <a:chExt cx="469900" cy="461962"/>
              </a:xfrm>
            </p:grpSpPr>
            <p:sp>
              <p:nvSpPr>
                <p:cNvPr id="1122" name="Freeform 116"/>
                <p:cNvSpPr>
                  <a:spLocks/>
                </p:cNvSpPr>
                <p:nvPr/>
              </p:nvSpPr>
              <p:spPr bwMode="auto">
                <a:xfrm>
                  <a:off x="5551488" y="925513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3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5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9 h 123"/>
                    <a:gd name="T22" fmla="*/ 50 w 125"/>
                    <a:gd name="T23" fmla="*/ 121 h 123"/>
                    <a:gd name="T24" fmla="*/ 69 w 125"/>
                    <a:gd name="T25" fmla="*/ 108 h 123"/>
                    <a:gd name="T26" fmla="*/ 92 w 125"/>
                    <a:gd name="T27" fmla="*/ 114 h 123"/>
                    <a:gd name="T28" fmla="*/ 115 w 125"/>
                    <a:gd name="T29" fmla="*/ 84 h 123"/>
                    <a:gd name="T30" fmla="*/ 110 w 125"/>
                    <a:gd name="T31" fmla="*/ 73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1"/>
                        <a:pt x="107" y="21"/>
                        <a:pt x="93" y="23"/>
                      </a:cubicBezTo>
                      <a:cubicBezTo>
                        <a:pt x="90" y="24"/>
                        <a:pt x="87" y="25"/>
                        <a:pt x="84" y="26"/>
                      </a:cubicBezTo>
                      <a:cubicBezTo>
                        <a:pt x="84" y="26"/>
                        <a:pt x="84" y="25"/>
                        <a:pt x="84" y="24"/>
                      </a:cubicBezTo>
                      <a:cubicBezTo>
                        <a:pt x="82" y="10"/>
                        <a:pt x="68" y="0"/>
                        <a:pt x="53" y="3"/>
                      </a:cubicBezTo>
                      <a:cubicBezTo>
                        <a:pt x="38" y="5"/>
                        <a:pt x="28" y="19"/>
                        <a:pt x="30" y="33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28" y="34"/>
                        <a:pt x="26" y="34"/>
                        <a:pt x="24" y="35"/>
                      </a:cubicBezTo>
                      <a:cubicBezTo>
                        <a:pt x="9" y="37"/>
                        <a:pt x="0" y="51"/>
                        <a:pt x="2" y="65"/>
                      </a:cubicBezTo>
                      <a:cubicBezTo>
                        <a:pt x="4" y="76"/>
                        <a:pt x="11" y="84"/>
                        <a:pt x="21" y="86"/>
                      </a:cubicBezTo>
                      <a:cubicBezTo>
                        <a:pt x="20" y="90"/>
                        <a:pt x="19" y="94"/>
                        <a:pt x="20" y="99"/>
                      </a:cubicBezTo>
                      <a:cubicBezTo>
                        <a:pt x="22" y="113"/>
                        <a:pt x="36" y="123"/>
                        <a:pt x="50" y="121"/>
                      </a:cubicBezTo>
                      <a:cubicBezTo>
                        <a:pt x="59" y="119"/>
                        <a:pt x="65" y="114"/>
                        <a:pt x="69" y="108"/>
                      </a:cubicBezTo>
                      <a:cubicBezTo>
                        <a:pt x="75" y="113"/>
                        <a:pt x="83" y="115"/>
                        <a:pt x="92" y="114"/>
                      </a:cubicBezTo>
                      <a:cubicBezTo>
                        <a:pt x="107" y="112"/>
                        <a:pt x="117" y="98"/>
                        <a:pt x="115" y="84"/>
                      </a:cubicBezTo>
                      <a:cubicBezTo>
                        <a:pt x="114" y="80"/>
                        <a:pt x="112" y="76"/>
                        <a:pt x="110" y="73"/>
                      </a:cubicBezTo>
                      <a:cubicBezTo>
                        <a:pt x="120" y="68"/>
                        <a:pt x="125" y="57"/>
                        <a:pt x="123" y="45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3" name="Freeform 117"/>
                <p:cNvSpPr>
                  <a:spLocks/>
                </p:cNvSpPr>
                <p:nvPr/>
              </p:nvSpPr>
              <p:spPr bwMode="auto">
                <a:xfrm>
                  <a:off x="5592763" y="977900"/>
                  <a:ext cx="379413" cy="357187"/>
                </a:xfrm>
                <a:custGeom>
                  <a:avLst/>
                  <a:gdLst>
                    <a:gd name="T0" fmla="*/ 47 w 101"/>
                    <a:gd name="T1" fmla="*/ 0 h 95"/>
                    <a:gd name="T2" fmla="*/ 43 w 101"/>
                    <a:gd name="T3" fmla="*/ 0 h 95"/>
                    <a:gd name="T4" fmla="*/ 25 w 101"/>
                    <a:gd name="T5" fmla="*/ 24 h 95"/>
                    <a:gd name="T6" fmla="*/ 25 w 101"/>
                    <a:gd name="T7" fmla="*/ 25 h 95"/>
                    <a:gd name="T8" fmla="*/ 23 w 101"/>
                    <a:gd name="T9" fmla="*/ 25 h 95"/>
                    <a:gd name="T10" fmla="*/ 20 w 101"/>
                    <a:gd name="T11" fmla="*/ 25 h 95"/>
                    <a:gd name="T12" fmla="*/ 2 w 101"/>
                    <a:gd name="T13" fmla="*/ 50 h 95"/>
                    <a:gd name="T14" fmla="*/ 17 w 101"/>
                    <a:gd name="T15" fmla="*/ 67 h 95"/>
                    <a:gd name="T16" fmla="*/ 17 w 101"/>
                    <a:gd name="T17" fmla="*/ 77 h 95"/>
                    <a:gd name="T18" fmla="*/ 38 w 101"/>
                    <a:gd name="T19" fmla="*/ 95 h 95"/>
                    <a:gd name="T20" fmla="*/ 41 w 101"/>
                    <a:gd name="T21" fmla="*/ 95 h 95"/>
                    <a:gd name="T22" fmla="*/ 56 w 101"/>
                    <a:gd name="T23" fmla="*/ 84 h 95"/>
                    <a:gd name="T24" fmla="*/ 71 w 101"/>
                    <a:gd name="T25" fmla="*/ 90 h 95"/>
                    <a:gd name="T26" fmla="*/ 75 w 101"/>
                    <a:gd name="T27" fmla="*/ 89 h 95"/>
                    <a:gd name="T28" fmla="*/ 93 w 101"/>
                    <a:gd name="T29" fmla="*/ 65 h 95"/>
                    <a:gd name="T30" fmla="*/ 89 w 101"/>
                    <a:gd name="T31" fmla="*/ 56 h 95"/>
                    <a:gd name="T32" fmla="*/ 100 w 101"/>
                    <a:gd name="T33" fmla="*/ 34 h 95"/>
                    <a:gd name="T34" fmla="*/ 79 w 101"/>
                    <a:gd name="T35" fmla="*/ 16 h 95"/>
                    <a:gd name="T36" fmla="*/ 75 w 101"/>
                    <a:gd name="T37" fmla="*/ 16 h 95"/>
                    <a:gd name="T38" fmla="*/ 68 w 101"/>
                    <a:gd name="T39" fmla="*/ 19 h 95"/>
                    <a:gd name="T40" fmla="*/ 68 w 101"/>
                    <a:gd name="T41" fmla="*/ 17 h 95"/>
                    <a:gd name="T42" fmla="*/ 47 w 101"/>
                    <a:gd name="T4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" h="95"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3" y="25"/>
                      </a:cubicBezTo>
                      <a:cubicBezTo>
                        <a:pt x="22" y="25"/>
                        <a:pt x="21" y="25"/>
                        <a:pt x="20" y="25"/>
                      </a:cubicBezTo>
                      <a:cubicBezTo>
                        <a:pt x="8" y="27"/>
                        <a:pt x="0" y="38"/>
                        <a:pt x="2" y="50"/>
                      </a:cubicBezTo>
                      <a:cubicBezTo>
                        <a:pt x="4" y="58"/>
                        <a:pt x="10" y="65"/>
                        <a:pt x="17" y="67"/>
                      </a:cubicBezTo>
                      <a:cubicBezTo>
                        <a:pt x="16" y="70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4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2" y="62"/>
                        <a:pt x="91" y="59"/>
                        <a:pt x="89" y="56"/>
                      </a:cubicBezTo>
                      <a:cubicBezTo>
                        <a:pt x="97" y="52"/>
                        <a:pt x="101" y="43"/>
                        <a:pt x="100" y="34"/>
                      </a:cubicBezTo>
                      <a:cubicBezTo>
                        <a:pt x="98" y="24"/>
                        <a:pt x="89" y="16"/>
                        <a:pt x="79" y="16"/>
                      </a:cubicBezTo>
                      <a:cubicBezTo>
                        <a:pt x="78" y="16"/>
                        <a:pt x="76" y="16"/>
                        <a:pt x="75" y="16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7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4" name="Freeform 118"/>
                <p:cNvSpPr>
                  <a:spLocks/>
                </p:cNvSpPr>
                <p:nvPr/>
              </p:nvSpPr>
              <p:spPr bwMode="auto">
                <a:xfrm>
                  <a:off x="5773738" y="1085850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3 w 24"/>
                    <a:gd name="T9" fmla="*/ 2 h 23"/>
                    <a:gd name="T10" fmla="*/ 23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0"/>
                        <a:pt x="1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4" y="3"/>
                        <a:pt x="24" y="5"/>
                        <a:pt x="23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5" name="Freeform 119"/>
                <p:cNvSpPr>
                  <a:spLocks/>
                </p:cNvSpPr>
                <p:nvPr/>
              </p:nvSpPr>
              <p:spPr bwMode="auto">
                <a:xfrm>
                  <a:off x="5829301" y="1074738"/>
                  <a:ext cx="46038" cy="46037"/>
                </a:xfrm>
                <a:custGeom>
                  <a:avLst/>
                  <a:gdLst>
                    <a:gd name="T0" fmla="*/ 11 w 12"/>
                    <a:gd name="T1" fmla="*/ 5 h 12"/>
                    <a:gd name="T2" fmla="*/ 7 w 12"/>
                    <a:gd name="T3" fmla="*/ 12 h 12"/>
                    <a:gd name="T4" fmla="*/ 0 w 12"/>
                    <a:gd name="T5" fmla="*/ 7 h 12"/>
                    <a:gd name="T6" fmla="*/ 5 w 12"/>
                    <a:gd name="T7" fmla="*/ 1 h 12"/>
                    <a:gd name="T8" fmla="*/ 11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6" name="Freeform 120"/>
                <p:cNvSpPr>
                  <a:spLocks/>
                </p:cNvSpPr>
                <p:nvPr/>
              </p:nvSpPr>
              <p:spPr bwMode="auto">
                <a:xfrm>
                  <a:off x="5762626" y="10144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8 w 11"/>
                    <a:gd name="T3" fmla="*/ 29 h 29"/>
                    <a:gd name="T4" fmla="*/ 4 w 11"/>
                    <a:gd name="T5" fmla="*/ 26 h 29"/>
                    <a:gd name="T6" fmla="*/ 0 w 11"/>
                    <a:gd name="T7" fmla="*/ 4 h 29"/>
                    <a:gd name="T8" fmla="*/ 3 w 11"/>
                    <a:gd name="T9" fmla="*/ 0 h 29"/>
                    <a:gd name="T10" fmla="*/ 7 w 11"/>
                    <a:gd name="T11" fmla="*/ 3 h 29"/>
                    <a:gd name="T12" fmla="*/ 11 w 11"/>
                    <a:gd name="T13" fmla="*/ 25 h 29"/>
                    <a:gd name="T14" fmla="*/ 8 w 11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7"/>
                        <a:pt x="10" y="29"/>
                        <a:pt x="8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7" name="Freeform 121"/>
                <p:cNvSpPr>
                  <a:spLocks/>
                </p:cNvSpPr>
                <p:nvPr/>
              </p:nvSpPr>
              <p:spPr bwMode="auto">
                <a:xfrm>
                  <a:off x="5754688" y="1003300"/>
                  <a:ext cx="41275" cy="46037"/>
                </a:xfrm>
                <a:custGeom>
                  <a:avLst/>
                  <a:gdLst>
                    <a:gd name="T0" fmla="*/ 11 w 11"/>
                    <a:gd name="T1" fmla="*/ 5 h 12"/>
                    <a:gd name="T2" fmla="*/ 6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8" name="Freeform 122"/>
                <p:cNvSpPr>
                  <a:spLocks/>
                </p:cNvSpPr>
                <p:nvPr/>
              </p:nvSpPr>
              <p:spPr bwMode="auto">
                <a:xfrm>
                  <a:off x="5811838" y="1146175"/>
                  <a:ext cx="107950" cy="30162"/>
                </a:xfrm>
                <a:custGeom>
                  <a:avLst/>
                  <a:gdLst>
                    <a:gd name="T0" fmla="*/ 0 w 29"/>
                    <a:gd name="T1" fmla="*/ 5 h 8"/>
                    <a:gd name="T2" fmla="*/ 0 w 29"/>
                    <a:gd name="T3" fmla="*/ 5 h 8"/>
                    <a:gd name="T4" fmla="*/ 4 w 29"/>
                    <a:gd name="T5" fmla="*/ 1 h 8"/>
                    <a:gd name="T6" fmla="*/ 26 w 29"/>
                    <a:gd name="T7" fmla="*/ 0 h 8"/>
                    <a:gd name="T8" fmla="*/ 29 w 29"/>
                    <a:gd name="T9" fmla="*/ 4 h 8"/>
                    <a:gd name="T10" fmla="*/ 26 w 29"/>
                    <a:gd name="T11" fmla="*/ 7 h 8"/>
                    <a:gd name="T12" fmla="*/ 4 w 29"/>
                    <a:gd name="T13" fmla="*/ 8 h 8"/>
                    <a:gd name="T14" fmla="*/ 0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2" y="1"/>
                        <a:pt x="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8" y="0"/>
                        <a:pt x="29" y="2"/>
                        <a:pt x="29" y="4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9" name="Freeform 123"/>
                <p:cNvSpPr>
                  <a:spLocks/>
                </p:cNvSpPr>
                <p:nvPr/>
              </p:nvSpPr>
              <p:spPr bwMode="auto">
                <a:xfrm>
                  <a:off x="5889626" y="1135063"/>
                  <a:ext cx="46038" cy="49212"/>
                </a:xfrm>
                <a:custGeom>
                  <a:avLst/>
                  <a:gdLst>
                    <a:gd name="T0" fmla="*/ 11 w 12"/>
                    <a:gd name="T1" fmla="*/ 9 h 13"/>
                    <a:gd name="T2" fmla="*/ 3 w 12"/>
                    <a:gd name="T3" fmla="*/ 11 h 13"/>
                    <a:gd name="T4" fmla="*/ 1 w 12"/>
                    <a:gd name="T5" fmla="*/ 3 h 13"/>
                    <a:gd name="T6" fmla="*/ 9 w 12"/>
                    <a:gd name="T7" fmla="*/ 1 h 13"/>
                    <a:gd name="T8" fmla="*/ 11 w 1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1" y="9"/>
                      </a:moveTo>
                      <a:cubicBezTo>
                        <a:pt x="9" y="12"/>
                        <a:pt x="6" y="13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0" name="Freeform 124"/>
                <p:cNvSpPr>
                  <a:spLocks/>
                </p:cNvSpPr>
                <p:nvPr/>
              </p:nvSpPr>
              <p:spPr bwMode="auto">
                <a:xfrm>
                  <a:off x="5781676" y="1162050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2 w 25"/>
                    <a:gd name="T3" fmla="*/ 2 h 22"/>
                    <a:gd name="T4" fmla="*/ 6 w 25"/>
                    <a:gd name="T5" fmla="*/ 1 h 22"/>
                    <a:gd name="T6" fmla="*/ 24 w 25"/>
                    <a:gd name="T7" fmla="*/ 15 h 22"/>
                    <a:gd name="T8" fmla="*/ 24 w 25"/>
                    <a:gd name="T9" fmla="*/ 20 h 22"/>
                    <a:gd name="T10" fmla="*/ 19 w 25"/>
                    <a:gd name="T11" fmla="*/ 20 h 22"/>
                    <a:gd name="T12" fmla="*/ 2 w 25"/>
                    <a:gd name="T13" fmla="*/ 7 h 22"/>
                    <a:gd name="T14" fmla="*/ 2 w 25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5" y="16"/>
                        <a:pt x="25" y="18"/>
                        <a:pt x="24" y="20"/>
                      </a:cubicBezTo>
                      <a:cubicBezTo>
                        <a:pt x="23" y="21"/>
                        <a:pt x="21" y="22"/>
                        <a:pt x="19" y="2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1" name="Freeform 125"/>
                <p:cNvSpPr>
                  <a:spLocks/>
                </p:cNvSpPr>
                <p:nvPr/>
              </p:nvSpPr>
              <p:spPr bwMode="auto">
                <a:xfrm>
                  <a:off x="5842001" y="1206500"/>
                  <a:ext cx="47625" cy="46037"/>
                </a:xfrm>
                <a:custGeom>
                  <a:avLst/>
                  <a:gdLst>
                    <a:gd name="T0" fmla="*/ 8 w 13"/>
                    <a:gd name="T1" fmla="*/ 11 h 12"/>
                    <a:gd name="T2" fmla="*/ 1 w 13"/>
                    <a:gd name="T3" fmla="*/ 8 h 12"/>
                    <a:gd name="T4" fmla="*/ 5 w 13"/>
                    <a:gd name="T5" fmla="*/ 1 h 12"/>
                    <a:gd name="T6" fmla="*/ 12 w 13"/>
                    <a:gd name="T7" fmla="*/ 4 h 12"/>
                    <a:gd name="T8" fmla="*/ 8 w 13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1"/>
                      </a:moveTo>
                      <a:cubicBezTo>
                        <a:pt x="5" y="12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1"/>
                        <a:pt x="12" y="4"/>
                      </a:cubicBezTo>
                      <a:cubicBezTo>
                        <a:pt x="13" y="7"/>
                        <a:pt x="11" y="10"/>
                        <a:pt x="8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2" name="Freeform 126"/>
                <p:cNvSpPr>
                  <a:spLocks/>
                </p:cNvSpPr>
                <p:nvPr/>
              </p:nvSpPr>
              <p:spPr bwMode="auto">
                <a:xfrm>
                  <a:off x="5724526" y="11874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6 w 18"/>
                    <a:gd name="T3" fmla="*/ 1 h 27"/>
                    <a:gd name="T4" fmla="*/ 18 w 18"/>
                    <a:gd name="T5" fmla="*/ 6 h 27"/>
                    <a:gd name="T6" fmla="*/ 7 w 18"/>
                    <a:gd name="T7" fmla="*/ 25 h 27"/>
                    <a:gd name="T8" fmla="*/ 2 w 18"/>
                    <a:gd name="T9" fmla="*/ 26 h 27"/>
                    <a:gd name="T10" fmla="*/ 1 w 18"/>
                    <a:gd name="T11" fmla="*/ 22 h 27"/>
                    <a:gd name="T12" fmla="*/ 11 w 18"/>
                    <a:gd name="T13" fmla="*/ 2 h 27"/>
                    <a:gd name="T14" fmla="*/ 16 w 18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4"/>
                        <a:pt x="18" y="6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7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1" y="2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5" y="0"/>
                        <a:pt x="16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3" name="Freeform 127"/>
                <p:cNvSpPr>
                  <a:spLocks/>
                </p:cNvSpPr>
                <p:nvPr/>
              </p:nvSpPr>
              <p:spPr bwMode="auto">
                <a:xfrm>
                  <a:off x="5713413" y="1255713"/>
                  <a:ext cx="49213" cy="49212"/>
                </a:xfrm>
                <a:custGeom>
                  <a:avLst/>
                  <a:gdLst>
                    <a:gd name="T0" fmla="*/ 2 w 13"/>
                    <a:gd name="T1" fmla="*/ 9 h 13"/>
                    <a:gd name="T2" fmla="*/ 4 w 13"/>
                    <a:gd name="T3" fmla="*/ 1 h 13"/>
                    <a:gd name="T4" fmla="*/ 11 w 13"/>
                    <a:gd name="T5" fmla="*/ 4 h 13"/>
                    <a:gd name="T6" fmla="*/ 9 w 13"/>
                    <a:gd name="T7" fmla="*/ 11 h 13"/>
                    <a:gd name="T8" fmla="*/ 2 w 13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2" y="9"/>
                      </a:moveTo>
                      <a:cubicBezTo>
                        <a:pt x="0" y="6"/>
                        <a:pt x="1" y="3"/>
                        <a:pt x="4" y="1"/>
                      </a:cubicBezTo>
                      <a:cubicBezTo>
                        <a:pt x="7" y="0"/>
                        <a:pt x="10" y="1"/>
                        <a:pt x="11" y="4"/>
                      </a:cubicBezTo>
                      <a:cubicBezTo>
                        <a:pt x="13" y="7"/>
                        <a:pt x="12" y="10"/>
                        <a:pt x="9" y="11"/>
                      </a:cubicBezTo>
                      <a:cubicBezTo>
                        <a:pt x="6" y="13"/>
                        <a:pt x="3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4" name="Freeform 128"/>
                <p:cNvSpPr>
                  <a:spLocks/>
                </p:cNvSpPr>
                <p:nvPr/>
              </p:nvSpPr>
              <p:spPr bwMode="auto">
                <a:xfrm>
                  <a:off x="5657851" y="1157288"/>
                  <a:ext cx="107950" cy="30162"/>
                </a:xfrm>
                <a:custGeom>
                  <a:avLst/>
                  <a:gdLst>
                    <a:gd name="T0" fmla="*/ 29 w 29"/>
                    <a:gd name="T1" fmla="*/ 5 h 8"/>
                    <a:gd name="T2" fmla="*/ 29 w 29"/>
                    <a:gd name="T3" fmla="*/ 5 h 8"/>
                    <a:gd name="T4" fmla="*/ 25 w 29"/>
                    <a:gd name="T5" fmla="*/ 8 h 8"/>
                    <a:gd name="T6" fmla="*/ 3 w 29"/>
                    <a:gd name="T7" fmla="*/ 7 h 8"/>
                    <a:gd name="T8" fmla="*/ 0 w 29"/>
                    <a:gd name="T9" fmla="*/ 3 h 8"/>
                    <a:gd name="T10" fmla="*/ 4 w 29"/>
                    <a:gd name="T11" fmla="*/ 0 h 8"/>
                    <a:gd name="T12" fmla="*/ 25 w 29"/>
                    <a:gd name="T13" fmla="*/ 1 h 8"/>
                    <a:gd name="T14" fmla="*/ 29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29" y="5"/>
                      </a:move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7"/>
                        <a:pt x="27" y="8"/>
                        <a:pt x="25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7" y="1"/>
                        <a:pt x="29" y="3"/>
                        <a:pt x="29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5" name="Freeform 129"/>
                <p:cNvSpPr>
                  <a:spLocks/>
                </p:cNvSpPr>
                <p:nvPr/>
              </p:nvSpPr>
              <p:spPr bwMode="auto">
                <a:xfrm>
                  <a:off x="5641976" y="1146175"/>
                  <a:ext cx="46038" cy="49212"/>
                </a:xfrm>
                <a:custGeom>
                  <a:avLst/>
                  <a:gdLst>
                    <a:gd name="T0" fmla="*/ 2 w 12"/>
                    <a:gd name="T1" fmla="*/ 3 h 13"/>
                    <a:gd name="T2" fmla="*/ 10 w 12"/>
                    <a:gd name="T3" fmla="*/ 2 h 13"/>
                    <a:gd name="T4" fmla="*/ 11 w 12"/>
                    <a:gd name="T5" fmla="*/ 10 h 13"/>
                    <a:gd name="T6" fmla="*/ 3 w 12"/>
                    <a:gd name="T7" fmla="*/ 11 h 13"/>
                    <a:gd name="T8" fmla="*/ 2 w 12"/>
                    <a:gd name="T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2" y="3"/>
                      </a:moveTo>
                      <a:cubicBezTo>
                        <a:pt x="4" y="1"/>
                        <a:pt x="7" y="0"/>
                        <a:pt x="10" y="2"/>
                      </a:cubicBezTo>
                      <a:cubicBezTo>
                        <a:pt x="12" y="4"/>
                        <a:pt x="12" y="8"/>
                        <a:pt x="11" y="10"/>
                      </a:cubicBezTo>
                      <a:cubicBezTo>
                        <a:pt x="9" y="12"/>
                        <a:pt x="5" y="13"/>
                        <a:pt x="3" y="11"/>
                      </a:cubicBezTo>
                      <a:cubicBezTo>
                        <a:pt x="0" y="9"/>
                        <a:pt x="0" y="6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6" name="Freeform 130"/>
                <p:cNvSpPr>
                  <a:spLocks/>
                </p:cNvSpPr>
                <p:nvPr/>
              </p:nvSpPr>
              <p:spPr bwMode="auto">
                <a:xfrm>
                  <a:off x="5716588" y="1101725"/>
                  <a:ext cx="95250" cy="82550"/>
                </a:xfrm>
                <a:custGeom>
                  <a:avLst/>
                  <a:gdLst>
                    <a:gd name="T0" fmla="*/ 23 w 25"/>
                    <a:gd name="T1" fmla="*/ 21 h 22"/>
                    <a:gd name="T2" fmla="*/ 23 w 25"/>
                    <a:gd name="T3" fmla="*/ 21 h 22"/>
                    <a:gd name="T4" fmla="*/ 19 w 25"/>
                    <a:gd name="T5" fmla="*/ 21 h 22"/>
                    <a:gd name="T6" fmla="*/ 2 w 25"/>
                    <a:gd name="T7" fmla="*/ 7 h 22"/>
                    <a:gd name="T8" fmla="*/ 1 w 25"/>
                    <a:gd name="T9" fmla="*/ 2 h 22"/>
                    <a:gd name="T10" fmla="*/ 6 w 25"/>
                    <a:gd name="T11" fmla="*/ 2 h 22"/>
                    <a:gd name="T12" fmla="*/ 23 w 25"/>
                    <a:gd name="T13" fmla="*/ 16 h 22"/>
                    <a:gd name="T14" fmla="*/ 23 w 25"/>
                    <a:gd name="T1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2"/>
                        <a:pt x="20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6" y="2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7"/>
                        <a:pt x="25" y="19"/>
                        <a:pt x="23" y="2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7" name="Freeform 131"/>
                <p:cNvSpPr>
                  <a:spLocks/>
                </p:cNvSpPr>
                <p:nvPr/>
              </p:nvSpPr>
              <p:spPr bwMode="auto">
                <a:xfrm>
                  <a:off x="5705476" y="1093788"/>
                  <a:ext cx="46038" cy="46037"/>
                </a:xfrm>
                <a:custGeom>
                  <a:avLst/>
                  <a:gdLst>
                    <a:gd name="T0" fmla="*/ 4 w 12"/>
                    <a:gd name="T1" fmla="*/ 1 h 12"/>
                    <a:gd name="T2" fmla="*/ 11 w 12"/>
                    <a:gd name="T3" fmla="*/ 5 h 12"/>
                    <a:gd name="T4" fmla="*/ 7 w 12"/>
                    <a:gd name="T5" fmla="*/ 11 h 12"/>
                    <a:gd name="T6" fmla="*/ 0 w 12"/>
                    <a:gd name="T7" fmla="*/ 8 h 12"/>
                    <a:gd name="T8" fmla="*/ 4 w 12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"/>
                      </a:move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7"/>
                        <a:pt x="10" y="11"/>
                        <a:pt x="7" y="11"/>
                      </a:cubicBezTo>
                      <a:cubicBezTo>
                        <a:pt x="4" y="12"/>
                        <a:pt x="1" y="11"/>
                        <a:pt x="0" y="8"/>
                      </a:cubicBezTo>
                      <a:cubicBezTo>
                        <a:pt x="0" y="5"/>
                        <a:pt x="1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8" name="Freeform 132"/>
                <p:cNvSpPr>
                  <a:spLocks/>
                </p:cNvSpPr>
                <p:nvPr/>
              </p:nvSpPr>
              <p:spPr bwMode="auto">
                <a:xfrm>
                  <a:off x="5735638" y="1109663"/>
                  <a:ext cx="109538" cy="107950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8 h 29"/>
                    <a:gd name="T4" fmla="*/ 1 w 29"/>
                    <a:gd name="T5" fmla="*/ 17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20"/>
                        <a:pt x="24" y="27"/>
                        <a:pt x="16" y="28"/>
                      </a:cubicBezTo>
                      <a:cubicBezTo>
                        <a:pt x="9" y="29"/>
                        <a:pt x="2" y="24"/>
                        <a:pt x="1" y="17"/>
                      </a:cubicBezTo>
                      <a:cubicBezTo>
                        <a:pt x="0" y="9"/>
                        <a:pt x="5" y="3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68" name="组合 1067"/>
              <p:cNvGrpSpPr/>
              <p:nvPr/>
            </p:nvGrpSpPr>
            <p:grpSpPr>
              <a:xfrm>
                <a:off x="247276" y="2747167"/>
                <a:ext cx="469900" cy="461962"/>
                <a:chOff x="4360863" y="1000125"/>
                <a:chExt cx="469900" cy="461962"/>
              </a:xfrm>
            </p:grpSpPr>
            <p:sp>
              <p:nvSpPr>
                <p:cNvPr id="1108" name="Freeform 133"/>
                <p:cNvSpPr>
                  <a:spLocks/>
                </p:cNvSpPr>
                <p:nvPr/>
              </p:nvSpPr>
              <p:spPr bwMode="auto">
                <a:xfrm>
                  <a:off x="4360863" y="1000125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2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4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8 h 123"/>
                    <a:gd name="T22" fmla="*/ 50 w 125"/>
                    <a:gd name="T23" fmla="*/ 120 h 123"/>
                    <a:gd name="T24" fmla="*/ 69 w 125"/>
                    <a:gd name="T25" fmla="*/ 107 h 123"/>
                    <a:gd name="T26" fmla="*/ 92 w 125"/>
                    <a:gd name="T27" fmla="*/ 113 h 123"/>
                    <a:gd name="T28" fmla="*/ 115 w 125"/>
                    <a:gd name="T29" fmla="*/ 83 h 123"/>
                    <a:gd name="T30" fmla="*/ 110 w 125"/>
                    <a:gd name="T31" fmla="*/ 72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0"/>
                        <a:pt x="107" y="21"/>
                        <a:pt x="93" y="23"/>
                      </a:cubicBezTo>
                      <a:cubicBezTo>
                        <a:pt x="90" y="23"/>
                        <a:pt x="87" y="24"/>
                        <a:pt x="84" y="26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8"/>
                        <a:pt x="30" y="33"/>
                      </a:cubicBezTo>
                      <a:cubicBezTo>
                        <a:pt x="30" y="33"/>
                        <a:pt x="30" y="33"/>
                        <a:pt x="30" y="34"/>
                      </a:cubicBezTo>
                      <a:cubicBezTo>
                        <a:pt x="28" y="34"/>
                        <a:pt x="26" y="34"/>
                        <a:pt x="24" y="34"/>
                      </a:cubicBezTo>
                      <a:cubicBezTo>
                        <a:pt x="9" y="36"/>
                        <a:pt x="0" y="50"/>
                        <a:pt x="2" y="65"/>
                      </a:cubicBezTo>
                      <a:cubicBezTo>
                        <a:pt x="4" y="75"/>
                        <a:pt x="11" y="83"/>
                        <a:pt x="21" y="86"/>
                      </a:cubicBezTo>
                      <a:cubicBezTo>
                        <a:pt x="19" y="90"/>
                        <a:pt x="19" y="94"/>
                        <a:pt x="20" y="98"/>
                      </a:cubicBezTo>
                      <a:cubicBezTo>
                        <a:pt x="22" y="113"/>
                        <a:pt x="36" y="123"/>
                        <a:pt x="50" y="120"/>
                      </a:cubicBezTo>
                      <a:cubicBezTo>
                        <a:pt x="59" y="119"/>
                        <a:pt x="65" y="114"/>
                        <a:pt x="69" y="107"/>
                      </a:cubicBezTo>
                      <a:cubicBezTo>
                        <a:pt x="75" y="112"/>
                        <a:pt x="83" y="115"/>
                        <a:pt x="92" y="113"/>
                      </a:cubicBezTo>
                      <a:cubicBezTo>
                        <a:pt x="107" y="111"/>
                        <a:pt x="117" y="97"/>
                        <a:pt x="115" y="83"/>
                      </a:cubicBezTo>
                      <a:cubicBezTo>
                        <a:pt x="114" y="79"/>
                        <a:pt x="112" y="76"/>
                        <a:pt x="110" y="72"/>
                      </a:cubicBezTo>
                      <a:cubicBezTo>
                        <a:pt x="120" y="67"/>
                        <a:pt x="125" y="56"/>
                        <a:pt x="123" y="45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9" name="Freeform 134"/>
                <p:cNvSpPr>
                  <a:spLocks noEditPoints="1"/>
                </p:cNvSpPr>
                <p:nvPr/>
              </p:nvSpPr>
              <p:spPr bwMode="auto">
                <a:xfrm>
                  <a:off x="4402138" y="1049338"/>
                  <a:ext cx="379413" cy="357187"/>
                </a:xfrm>
                <a:custGeom>
                  <a:avLst/>
                  <a:gdLst>
                    <a:gd name="T0" fmla="*/ 49 w 101"/>
                    <a:gd name="T1" fmla="*/ 37 h 95"/>
                    <a:gd name="T2" fmla="*/ 49 w 101"/>
                    <a:gd name="T3" fmla="*/ 37 h 95"/>
                    <a:gd name="T4" fmla="*/ 45 w 101"/>
                    <a:gd name="T5" fmla="*/ 15 h 95"/>
                    <a:gd name="T6" fmla="*/ 48 w 101"/>
                    <a:gd name="T7" fmla="*/ 11 h 95"/>
                    <a:gd name="T8" fmla="*/ 49 w 101"/>
                    <a:gd name="T9" fmla="*/ 11 h 95"/>
                    <a:gd name="T10" fmla="*/ 52 w 101"/>
                    <a:gd name="T11" fmla="*/ 14 h 95"/>
                    <a:gd name="T12" fmla="*/ 56 w 101"/>
                    <a:gd name="T13" fmla="*/ 36 h 95"/>
                    <a:gd name="T14" fmla="*/ 55 w 101"/>
                    <a:gd name="T15" fmla="*/ 37 h 95"/>
                    <a:gd name="T16" fmla="*/ 62 w 101"/>
                    <a:gd name="T17" fmla="*/ 41 h 95"/>
                    <a:gd name="T18" fmla="*/ 80 w 101"/>
                    <a:gd name="T19" fmla="*/ 34 h 95"/>
                    <a:gd name="T20" fmla="*/ 82 w 101"/>
                    <a:gd name="T21" fmla="*/ 34 h 95"/>
                    <a:gd name="T22" fmla="*/ 85 w 101"/>
                    <a:gd name="T23" fmla="*/ 36 h 95"/>
                    <a:gd name="T24" fmla="*/ 83 w 101"/>
                    <a:gd name="T25" fmla="*/ 41 h 95"/>
                    <a:gd name="T26" fmla="*/ 65 w 101"/>
                    <a:gd name="T27" fmla="*/ 48 h 95"/>
                    <a:gd name="T28" fmla="*/ 65 w 101"/>
                    <a:gd name="T29" fmla="*/ 48 h 95"/>
                    <a:gd name="T30" fmla="*/ 64 w 101"/>
                    <a:gd name="T31" fmla="*/ 57 h 95"/>
                    <a:gd name="T32" fmla="*/ 74 w 101"/>
                    <a:gd name="T33" fmla="*/ 65 h 95"/>
                    <a:gd name="T34" fmla="*/ 74 w 101"/>
                    <a:gd name="T35" fmla="*/ 69 h 95"/>
                    <a:gd name="T36" fmla="*/ 71 w 101"/>
                    <a:gd name="T37" fmla="*/ 71 h 95"/>
                    <a:gd name="T38" fmla="*/ 69 w 101"/>
                    <a:gd name="T39" fmla="*/ 70 h 95"/>
                    <a:gd name="T40" fmla="*/ 59 w 101"/>
                    <a:gd name="T41" fmla="*/ 62 h 95"/>
                    <a:gd name="T42" fmla="*/ 54 w 101"/>
                    <a:gd name="T43" fmla="*/ 63 h 95"/>
                    <a:gd name="T44" fmla="*/ 52 w 101"/>
                    <a:gd name="T45" fmla="*/ 63 h 95"/>
                    <a:gd name="T46" fmla="*/ 52 w 101"/>
                    <a:gd name="T47" fmla="*/ 63 h 95"/>
                    <a:gd name="T48" fmla="*/ 42 w 101"/>
                    <a:gd name="T49" fmla="*/ 82 h 95"/>
                    <a:gd name="T50" fmla="*/ 39 w 101"/>
                    <a:gd name="T51" fmla="*/ 83 h 95"/>
                    <a:gd name="T52" fmla="*/ 37 w 101"/>
                    <a:gd name="T53" fmla="*/ 83 h 95"/>
                    <a:gd name="T54" fmla="*/ 35 w 101"/>
                    <a:gd name="T55" fmla="*/ 78 h 95"/>
                    <a:gd name="T56" fmla="*/ 45 w 101"/>
                    <a:gd name="T57" fmla="*/ 61 h 95"/>
                    <a:gd name="T58" fmla="*/ 40 w 101"/>
                    <a:gd name="T59" fmla="*/ 57 h 95"/>
                    <a:gd name="T60" fmla="*/ 20 w 101"/>
                    <a:gd name="T61" fmla="*/ 55 h 95"/>
                    <a:gd name="T62" fmla="*/ 17 w 101"/>
                    <a:gd name="T63" fmla="*/ 51 h 95"/>
                    <a:gd name="T64" fmla="*/ 20 w 101"/>
                    <a:gd name="T65" fmla="*/ 48 h 95"/>
                    <a:gd name="T66" fmla="*/ 20 w 101"/>
                    <a:gd name="T67" fmla="*/ 48 h 95"/>
                    <a:gd name="T68" fmla="*/ 39 w 101"/>
                    <a:gd name="T69" fmla="*/ 49 h 95"/>
                    <a:gd name="T70" fmla="*/ 49 w 101"/>
                    <a:gd name="T71" fmla="*/ 37 h 95"/>
                    <a:gd name="T72" fmla="*/ 47 w 101"/>
                    <a:gd name="T73" fmla="*/ 0 h 95"/>
                    <a:gd name="T74" fmla="*/ 43 w 101"/>
                    <a:gd name="T75" fmla="*/ 0 h 95"/>
                    <a:gd name="T76" fmla="*/ 25 w 101"/>
                    <a:gd name="T77" fmla="*/ 25 h 95"/>
                    <a:gd name="T78" fmla="*/ 25 w 101"/>
                    <a:gd name="T79" fmla="*/ 26 h 95"/>
                    <a:gd name="T80" fmla="*/ 23 w 101"/>
                    <a:gd name="T81" fmla="*/ 26 h 95"/>
                    <a:gd name="T82" fmla="*/ 20 w 101"/>
                    <a:gd name="T83" fmla="*/ 26 h 95"/>
                    <a:gd name="T84" fmla="*/ 2 w 101"/>
                    <a:gd name="T85" fmla="*/ 51 h 95"/>
                    <a:gd name="T86" fmla="*/ 17 w 101"/>
                    <a:gd name="T87" fmla="*/ 68 h 95"/>
                    <a:gd name="T88" fmla="*/ 17 w 101"/>
                    <a:gd name="T89" fmla="*/ 77 h 95"/>
                    <a:gd name="T90" fmla="*/ 38 w 101"/>
                    <a:gd name="T91" fmla="*/ 95 h 95"/>
                    <a:gd name="T92" fmla="*/ 41 w 101"/>
                    <a:gd name="T93" fmla="*/ 95 h 95"/>
                    <a:gd name="T94" fmla="*/ 56 w 101"/>
                    <a:gd name="T95" fmla="*/ 85 h 95"/>
                    <a:gd name="T96" fmla="*/ 71 w 101"/>
                    <a:gd name="T97" fmla="*/ 90 h 95"/>
                    <a:gd name="T98" fmla="*/ 75 w 101"/>
                    <a:gd name="T99" fmla="*/ 90 h 95"/>
                    <a:gd name="T100" fmla="*/ 93 w 101"/>
                    <a:gd name="T101" fmla="*/ 65 h 95"/>
                    <a:gd name="T102" fmla="*/ 89 w 101"/>
                    <a:gd name="T103" fmla="*/ 57 h 95"/>
                    <a:gd name="T104" fmla="*/ 100 w 101"/>
                    <a:gd name="T105" fmla="*/ 35 h 95"/>
                    <a:gd name="T106" fmla="*/ 79 w 101"/>
                    <a:gd name="T107" fmla="*/ 17 h 95"/>
                    <a:gd name="T108" fmla="*/ 75 w 101"/>
                    <a:gd name="T109" fmla="*/ 17 h 95"/>
                    <a:gd name="T110" fmla="*/ 68 w 101"/>
                    <a:gd name="T111" fmla="*/ 19 h 95"/>
                    <a:gd name="T112" fmla="*/ 68 w 101"/>
                    <a:gd name="T113" fmla="*/ 18 h 95"/>
                    <a:gd name="T114" fmla="*/ 47 w 101"/>
                    <a:gd name="T11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95">
                      <a:moveTo>
                        <a:pt x="49" y="37"/>
                      </a:move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3"/>
                        <a:pt x="46" y="11"/>
                        <a:pt x="48" y="11"/>
                      </a:cubicBezTo>
                      <a:cubicBezTo>
                        <a:pt x="48" y="11"/>
                        <a:pt x="48" y="11"/>
                        <a:pt x="49" y="11"/>
                      </a:cubicBezTo>
                      <a:cubicBezTo>
                        <a:pt x="50" y="11"/>
                        <a:pt x="52" y="12"/>
                        <a:pt x="52" y="14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7"/>
                        <a:pt x="55" y="37"/>
                      </a:cubicBezTo>
                      <a:cubicBezTo>
                        <a:pt x="58" y="38"/>
                        <a:pt x="61" y="39"/>
                        <a:pt x="62" y="41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2" y="34"/>
                      </a:cubicBezTo>
                      <a:cubicBezTo>
                        <a:pt x="83" y="34"/>
                        <a:pt x="84" y="35"/>
                        <a:pt x="85" y="36"/>
                      </a:cubicBezTo>
                      <a:cubicBezTo>
                        <a:pt x="86" y="38"/>
                        <a:pt x="85" y="40"/>
                        <a:pt x="83" y="41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51"/>
                        <a:pt x="65" y="54"/>
                        <a:pt x="64" y="57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6"/>
                        <a:pt x="75" y="68"/>
                        <a:pt x="74" y="69"/>
                      </a:cubicBezTo>
                      <a:cubicBezTo>
                        <a:pt x="73" y="70"/>
                        <a:pt x="72" y="71"/>
                        <a:pt x="71" y="71"/>
                      </a:cubicBezTo>
                      <a:cubicBezTo>
                        <a:pt x="71" y="71"/>
                        <a:pt x="70" y="70"/>
                        <a:pt x="69" y="70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8" y="62"/>
                        <a:pt x="56" y="63"/>
                        <a:pt x="54" y="63"/>
                      </a:cubicBezTo>
                      <a:cubicBezTo>
                        <a:pt x="54" y="63"/>
                        <a:pt x="53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1" y="83"/>
                        <a:pt x="40" y="83"/>
                        <a:pt x="39" y="83"/>
                      </a:cubicBezTo>
                      <a:cubicBezTo>
                        <a:pt x="38" y="83"/>
                        <a:pt x="37" y="83"/>
                        <a:pt x="37" y="83"/>
                      </a:cubicBezTo>
                      <a:cubicBezTo>
                        <a:pt x="35" y="82"/>
                        <a:pt x="35" y="80"/>
                        <a:pt x="35" y="78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3" y="60"/>
                        <a:pt x="42" y="59"/>
                        <a:pt x="40" y="57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8" y="55"/>
                        <a:pt x="17" y="53"/>
                        <a:pt x="17" y="51"/>
                      </a:cubicBezTo>
                      <a:cubicBezTo>
                        <a:pt x="17" y="50"/>
                        <a:pt x="18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39" y="44"/>
                        <a:pt x="43" y="39"/>
                        <a:pt x="49" y="37"/>
                      </a:cubicBezTo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5"/>
                      </a:cubicBez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39"/>
                        <a:pt x="2" y="51"/>
                      </a:cubicBezTo>
                      <a:cubicBezTo>
                        <a:pt x="4" y="59"/>
                        <a:pt x="10" y="65"/>
                        <a:pt x="17" y="68"/>
                      </a:cubicBezTo>
                      <a:cubicBezTo>
                        <a:pt x="16" y="71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5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90"/>
                        <a:pt x="75" y="90"/>
                      </a:cubicBezTo>
                      <a:cubicBezTo>
                        <a:pt x="86" y="88"/>
                        <a:pt x="95" y="77"/>
                        <a:pt x="93" y="65"/>
                      </a:cubicBezTo>
                      <a:cubicBezTo>
                        <a:pt x="92" y="62"/>
                        <a:pt x="91" y="59"/>
                        <a:pt x="89" y="57"/>
                      </a:cubicBezTo>
                      <a:cubicBezTo>
                        <a:pt x="97" y="52"/>
                        <a:pt x="101" y="44"/>
                        <a:pt x="100" y="35"/>
                      </a:cubicBezTo>
                      <a:cubicBezTo>
                        <a:pt x="98" y="24"/>
                        <a:pt x="89" y="17"/>
                        <a:pt x="79" y="17"/>
                      </a:cubicBezTo>
                      <a:cubicBezTo>
                        <a:pt x="78" y="17"/>
                        <a:pt x="76" y="17"/>
                        <a:pt x="75" y="17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9"/>
                        <a:pt x="68" y="18"/>
                        <a:pt x="68" y="18"/>
                      </a:cubicBezTo>
                      <a:cubicBezTo>
                        <a:pt x="66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0" name="Freeform 135"/>
                <p:cNvSpPr>
                  <a:spLocks/>
                </p:cNvSpPr>
                <p:nvPr/>
              </p:nvSpPr>
              <p:spPr bwMode="auto">
                <a:xfrm>
                  <a:off x="4572001" y="10906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4 w 11"/>
                    <a:gd name="T3" fmla="*/ 26 h 29"/>
                    <a:gd name="T4" fmla="*/ 0 w 11"/>
                    <a:gd name="T5" fmla="*/ 4 h 29"/>
                    <a:gd name="T6" fmla="*/ 3 w 11"/>
                    <a:gd name="T7" fmla="*/ 0 h 29"/>
                    <a:gd name="T8" fmla="*/ 7 w 11"/>
                    <a:gd name="T9" fmla="*/ 3 h 29"/>
                    <a:gd name="T10" fmla="*/ 11 w 11"/>
                    <a:gd name="T11" fmla="*/ 25 h 29"/>
                    <a:gd name="T12" fmla="*/ 8 w 11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0" y="28"/>
                        <a:pt x="8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1" name="Freeform 136"/>
                <p:cNvSpPr>
                  <a:spLocks/>
                </p:cNvSpPr>
                <p:nvPr/>
              </p:nvSpPr>
              <p:spPr bwMode="auto">
                <a:xfrm>
                  <a:off x="4564063" y="1079500"/>
                  <a:ext cx="41275" cy="41275"/>
                </a:xfrm>
                <a:custGeom>
                  <a:avLst/>
                  <a:gdLst>
                    <a:gd name="T0" fmla="*/ 10 w 11"/>
                    <a:gd name="T1" fmla="*/ 5 h 11"/>
                    <a:gd name="T2" fmla="*/ 6 w 11"/>
                    <a:gd name="T3" fmla="*/ 11 h 11"/>
                    <a:gd name="T4" fmla="*/ 0 w 11"/>
                    <a:gd name="T5" fmla="*/ 6 h 11"/>
                    <a:gd name="T6" fmla="*/ 4 w 11"/>
                    <a:gd name="T7" fmla="*/ 0 h 11"/>
                    <a:gd name="T8" fmla="*/ 1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5"/>
                      </a:moveTo>
                      <a:cubicBezTo>
                        <a:pt x="11" y="7"/>
                        <a:pt x="9" y="10"/>
                        <a:pt x="6" y="11"/>
                      </a:cubicBezTo>
                      <a:cubicBezTo>
                        <a:pt x="3" y="11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4" y="0"/>
                      </a:cubicBezTo>
                      <a:cubicBezTo>
                        <a:pt x="7" y="0"/>
                        <a:pt x="10" y="2"/>
                        <a:pt x="1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2" name="Freeform 137"/>
                <p:cNvSpPr>
                  <a:spLocks/>
                </p:cNvSpPr>
                <p:nvPr/>
              </p:nvSpPr>
              <p:spPr bwMode="auto">
                <a:xfrm>
                  <a:off x="4616451" y="1176338"/>
                  <a:ext cx="109538" cy="60325"/>
                </a:xfrm>
                <a:custGeom>
                  <a:avLst/>
                  <a:gdLst>
                    <a:gd name="T0" fmla="*/ 1 w 29"/>
                    <a:gd name="T1" fmla="*/ 13 h 16"/>
                    <a:gd name="T2" fmla="*/ 3 w 29"/>
                    <a:gd name="T3" fmla="*/ 9 h 16"/>
                    <a:gd name="T4" fmla="*/ 23 w 29"/>
                    <a:gd name="T5" fmla="*/ 0 h 16"/>
                    <a:gd name="T6" fmla="*/ 28 w 29"/>
                    <a:gd name="T7" fmla="*/ 2 h 16"/>
                    <a:gd name="T8" fmla="*/ 26 w 29"/>
                    <a:gd name="T9" fmla="*/ 7 h 16"/>
                    <a:gd name="T10" fmla="*/ 6 w 29"/>
                    <a:gd name="T11" fmla="*/ 15 h 16"/>
                    <a:gd name="T12" fmla="*/ 1 w 2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6">
                      <a:moveTo>
                        <a:pt x="1" y="13"/>
                      </a:moveTo>
                      <a:cubicBezTo>
                        <a:pt x="0" y="11"/>
                        <a:pt x="1" y="9"/>
                        <a:pt x="3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0"/>
                        <a:pt x="27" y="0"/>
                        <a:pt x="28" y="2"/>
                      </a:cubicBezTo>
                      <a:cubicBezTo>
                        <a:pt x="29" y="4"/>
                        <a:pt x="28" y="6"/>
                        <a:pt x="26" y="7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4" y="16"/>
                        <a:pt x="2" y="15"/>
                        <a:pt x="1" y="1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3" name="Freeform 138"/>
                <p:cNvSpPr>
                  <a:spLocks/>
                </p:cNvSpPr>
                <p:nvPr/>
              </p:nvSpPr>
              <p:spPr bwMode="auto">
                <a:xfrm>
                  <a:off x="4687888" y="1165225"/>
                  <a:ext cx="44450" cy="46037"/>
                </a:xfrm>
                <a:custGeom>
                  <a:avLst/>
                  <a:gdLst>
                    <a:gd name="T0" fmla="*/ 12 w 12"/>
                    <a:gd name="T1" fmla="*/ 7 h 12"/>
                    <a:gd name="T2" fmla="*/ 5 w 12"/>
                    <a:gd name="T3" fmla="*/ 11 h 12"/>
                    <a:gd name="T4" fmla="*/ 1 w 12"/>
                    <a:gd name="T5" fmla="*/ 5 h 12"/>
                    <a:gd name="T6" fmla="*/ 7 w 12"/>
                    <a:gd name="T7" fmla="*/ 0 h 12"/>
                    <a:gd name="T8" fmla="*/ 12 w 12"/>
                    <a:gd name="T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7"/>
                      </a:move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4" y="0"/>
                        <a:pt x="7" y="0"/>
                      </a:cubicBezTo>
                      <a:cubicBezTo>
                        <a:pt x="10" y="1"/>
                        <a:pt x="12" y="4"/>
                        <a:pt x="12" y="7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4" name="Freeform 139"/>
                <p:cNvSpPr>
                  <a:spLocks/>
                </p:cNvSpPr>
                <p:nvPr/>
              </p:nvSpPr>
              <p:spPr bwMode="auto">
                <a:xfrm>
                  <a:off x="4591051" y="1233488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6 w 25"/>
                    <a:gd name="T3" fmla="*/ 2 h 22"/>
                    <a:gd name="T4" fmla="*/ 24 w 25"/>
                    <a:gd name="T5" fmla="*/ 16 h 22"/>
                    <a:gd name="T6" fmla="*/ 24 w 25"/>
                    <a:gd name="T7" fmla="*/ 20 h 22"/>
                    <a:gd name="T8" fmla="*/ 19 w 25"/>
                    <a:gd name="T9" fmla="*/ 21 h 22"/>
                    <a:gd name="T10" fmla="*/ 2 w 25"/>
                    <a:gd name="T11" fmla="*/ 7 h 22"/>
                    <a:gd name="T12" fmla="*/ 2 w 25"/>
                    <a:gd name="T13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3" y="1"/>
                        <a:pt x="5" y="0"/>
                        <a:pt x="6" y="2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7"/>
                        <a:pt x="25" y="19"/>
                        <a:pt x="24" y="20"/>
                      </a:cubicBezTo>
                      <a:cubicBezTo>
                        <a:pt x="23" y="22"/>
                        <a:pt x="21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0" y="4"/>
                        <a:pt x="2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5" name="Freeform 140"/>
                <p:cNvSpPr>
                  <a:spLocks/>
                </p:cNvSpPr>
                <p:nvPr/>
              </p:nvSpPr>
              <p:spPr bwMode="auto">
                <a:xfrm>
                  <a:off x="4649788" y="1277938"/>
                  <a:ext cx="49213" cy="49212"/>
                </a:xfrm>
                <a:custGeom>
                  <a:avLst/>
                  <a:gdLst>
                    <a:gd name="T0" fmla="*/ 8 w 13"/>
                    <a:gd name="T1" fmla="*/ 12 h 13"/>
                    <a:gd name="T2" fmla="*/ 1 w 13"/>
                    <a:gd name="T3" fmla="*/ 8 h 13"/>
                    <a:gd name="T4" fmla="*/ 5 w 13"/>
                    <a:gd name="T5" fmla="*/ 1 h 13"/>
                    <a:gd name="T6" fmla="*/ 12 w 13"/>
                    <a:gd name="T7" fmla="*/ 5 h 13"/>
                    <a:gd name="T8" fmla="*/ 8 w 13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8" y="12"/>
                      </a:move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6" name="Freeform 141"/>
                <p:cNvSpPr>
                  <a:spLocks/>
                </p:cNvSpPr>
                <p:nvPr/>
              </p:nvSpPr>
              <p:spPr bwMode="auto">
                <a:xfrm>
                  <a:off x="4533901" y="12636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8 w 18"/>
                    <a:gd name="T3" fmla="*/ 5 h 27"/>
                    <a:gd name="T4" fmla="*/ 7 w 18"/>
                    <a:gd name="T5" fmla="*/ 25 h 27"/>
                    <a:gd name="T6" fmla="*/ 2 w 18"/>
                    <a:gd name="T7" fmla="*/ 26 h 27"/>
                    <a:gd name="T8" fmla="*/ 0 w 18"/>
                    <a:gd name="T9" fmla="*/ 21 h 27"/>
                    <a:gd name="T10" fmla="*/ 11 w 18"/>
                    <a:gd name="T11" fmla="*/ 2 h 27"/>
                    <a:gd name="T12" fmla="*/ 16 w 18"/>
                    <a:gd name="T13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8" y="2"/>
                        <a:pt x="18" y="4"/>
                        <a:pt x="18" y="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6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0" y="2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0"/>
                        <a:pt x="15" y="0"/>
                        <a:pt x="16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7" name="Freeform 142"/>
                <p:cNvSpPr>
                  <a:spLocks/>
                </p:cNvSpPr>
                <p:nvPr/>
              </p:nvSpPr>
              <p:spPr bwMode="auto">
                <a:xfrm>
                  <a:off x="4522788" y="1330325"/>
                  <a:ext cx="49213" cy="46037"/>
                </a:xfrm>
                <a:custGeom>
                  <a:avLst/>
                  <a:gdLst>
                    <a:gd name="T0" fmla="*/ 1 w 13"/>
                    <a:gd name="T1" fmla="*/ 8 h 12"/>
                    <a:gd name="T2" fmla="*/ 4 w 13"/>
                    <a:gd name="T3" fmla="*/ 1 h 12"/>
                    <a:gd name="T4" fmla="*/ 11 w 13"/>
                    <a:gd name="T5" fmla="*/ 3 h 12"/>
                    <a:gd name="T6" fmla="*/ 9 w 13"/>
                    <a:gd name="T7" fmla="*/ 11 h 12"/>
                    <a:gd name="T8" fmla="*/ 1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" y="8"/>
                      </a:moveTo>
                      <a:cubicBezTo>
                        <a:pt x="0" y="6"/>
                        <a:pt x="1" y="2"/>
                        <a:pt x="4" y="1"/>
                      </a:cubicBezTo>
                      <a:cubicBezTo>
                        <a:pt x="7" y="0"/>
                        <a:pt x="10" y="1"/>
                        <a:pt x="11" y="3"/>
                      </a:cubicBezTo>
                      <a:cubicBezTo>
                        <a:pt x="13" y="6"/>
                        <a:pt x="12" y="9"/>
                        <a:pt x="9" y="11"/>
                      </a:cubicBezTo>
                      <a:cubicBezTo>
                        <a:pt x="6" y="12"/>
                        <a:pt x="3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8" name="Freeform 143"/>
                <p:cNvSpPr>
                  <a:spLocks/>
                </p:cNvSpPr>
                <p:nvPr/>
              </p:nvSpPr>
              <p:spPr bwMode="auto">
                <a:xfrm>
                  <a:off x="4465638" y="1228725"/>
                  <a:ext cx="109538" cy="34925"/>
                </a:xfrm>
                <a:custGeom>
                  <a:avLst/>
                  <a:gdLst>
                    <a:gd name="T0" fmla="*/ 29 w 29"/>
                    <a:gd name="T1" fmla="*/ 6 h 9"/>
                    <a:gd name="T2" fmla="*/ 25 w 29"/>
                    <a:gd name="T3" fmla="*/ 9 h 9"/>
                    <a:gd name="T4" fmla="*/ 3 w 29"/>
                    <a:gd name="T5" fmla="*/ 7 h 9"/>
                    <a:gd name="T6" fmla="*/ 0 w 29"/>
                    <a:gd name="T7" fmla="*/ 3 h 9"/>
                    <a:gd name="T8" fmla="*/ 3 w 29"/>
                    <a:gd name="T9" fmla="*/ 0 h 9"/>
                    <a:gd name="T10" fmla="*/ 25 w 29"/>
                    <a:gd name="T11" fmla="*/ 2 h 9"/>
                    <a:gd name="T12" fmla="*/ 29 w 29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6"/>
                      </a:moveTo>
                      <a:cubicBezTo>
                        <a:pt x="29" y="7"/>
                        <a:pt x="27" y="9"/>
                        <a:pt x="25" y="9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2"/>
                        <a:pt x="29" y="4"/>
                        <a:pt x="29" y="6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9" name="Freeform 144"/>
                <p:cNvSpPr>
                  <a:spLocks/>
                </p:cNvSpPr>
                <p:nvPr/>
              </p:nvSpPr>
              <p:spPr bwMode="auto">
                <a:xfrm>
                  <a:off x="4451351" y="1222375"/>
                  <a:ext cx="44450" cy="44450"/>
                </a:xfrm>
                <a:custGeom>
                  <a:avLst/>
                  <a:gdLst>
                    <a:gd name="T0" fmla="*/ 2 w 12"/>
                    <a:gd name="T1" fmla="*/ 3 h 12"/>
                    <a:gd name="T2" fmla="*/ 10 w 12"/>
                    <a:gd name="T3" fmla="*/ 2 h 12"/>
                    <a:gd name="T4" fmla="*/ 11 w 12"/>
                    <a:gd name="T5" fmla="*/ 9 h 12"/>
                    <a:gd name="T6" fmla="*/ 3 w 12"/>
                    <a:gd name="T7" fmla="*/ 10 h 12"/>
                    <a:gd name="T8" fmla="*/ 2 w 1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3"/>
                      </a:moveTo>
                      <a:cubicBezTo>
                        <a:pt x="4" y="0"/>
                        <a:pt x="7" y="0"/>
                        <a:pt x="10" y="2"/>
                      </a:cubicBezTo>
                      <a:cubicBezTo>
                        <a:pt x="12" y="4"/>
                        <a:pt x="12" y="7"/>
                        <a:pt x="11" y="9"/>
                      </a:cubicBezTo>
                      <a:cubicBezTo>
                        <a:pt x="9" y="12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0" name="Freeform 145"/>
                <p:cNvSpPr>
                  <a:spLocks/>
                </p:cNvSpPr>
                <p:nvPr/>
              </p:nvSpPr>
              <p:spPr bwMode="auto">
                <a:xfrm>
                  <a:off x="4545013" y="1184275"/>
                  <a:ext cx="109538" cy="109537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7 h 29"/>
                    <a:gd name="T4" fmla="*/ 1 w 29"/>
                    <a:gd name="T5" fmla="*/ 16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19"/>
                        <a:pt x="24" y="26"/>
                        <a:pt x="16" y="27"/>
                      </a:cubicBezTo>
                      <a:cubicBezTo>
                        <a:pt x="9" y="29"/>
                        <a:pt x="2" y="24"/>
                        <a:pt x="1" y="16"/>
                      </a:cubicBezTo>
                      <a:cubicBezTo>
                        <a:pt x="0" y="9"/>
                        <a:pt x="5" y="2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1" name="Freeform 146"/>
                <p:cNvSpPr>
                  <a:spLocks/>
                </p:cNvSpPr>
                <p:nvPr/>
              </p:nvSpPr>
              <p:spPr bwMode="auto">
                <a:xfrm>
                  <a:off x="4556126" y="1200150"/>
                  <a:ext cx="82550" cy="74612"/>
                </a:xfrm>
                <a:custGeom>
                  <a:avLst/>
                  <a:gdLst>
                    <a:gd name="T0" fmla="*/ 11 w 22"/>
                    <a:gd name="T1" fmla="*/ 0 h 20"/>
                    <a:gd name="T2" fmla="*/ 9 w 22"/>
                    <a:gd name="T3" fmla="*/ 0 h 20"/>
                    <a:gd name="T4" fmla="*/ 1 w 22"/>
                    <a:gd name="T5" fmla="*/ 12 h 20"/>
                    <a:gd name="T6" fmla="*/ 11 w 22"/>
                    <a:gd name="T7" fmla="*/ 20 h 20"/>
                    <a:gd name="T8" fmla="*/ 13 w 22"/>
                    <a:gd name="T9" fmla="*/ 20 h 20"/>
                    <a:gd name="T10" fmla="*/ 21 w 22"/>
                    <a:gd name="T11" fmla="*/ 8 h 20"/>
                    <a:gd name="T12" fmla="*/ 11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4" y="1"/>
                        <a:pt x="0" y="6"/>
                        <a:pt x="1" y="12"/>
                      </a:cubicBezTo>
                      <a:cubicBezTo>
                        <a:pt x="2" y="17"/>
                        <a:pt x="6" y="20"/>
                        <a:pt x="11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8" y="19"/>
                        <a:pt x="22" y="14"/>
                        <a:pt x="21" y="8"/>
                      </a:cubicBezTo>
                      <a:cubicBezTo>
                        <a:pt x="21" y="3"/>
                        <a:pt x="16" y="0"/>
                        <a:pt x="11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69" name="组合 1068"/>
              <p:cNvGrpSpPr/>
              <p:nvPr/>
            </p:nvGrpSpPr>
            <p:grpSpPr>
              <a:xfrm>
                <a:off x="407216" y="0"/>
                <a:ext cx="1627188" cy="2773363"/>
                <a:chOff x="2824163" y="1651000"/>
                <a:chExt cx="1627188" cy="2773363"/>
              </a:xfrm>
            </p:grpSpPr>
            <p:sp>
              <p:nvSpPr>
                <p:cNvPr id="1070" name="Freeform 163"/>
                <p:cNvSpPr>
                  <a:spLocks/>
                </p:cNvSpPr>
                <p:nvPr/>
              </p:nvSpPr>
              <p:spPr bwMode="auto">
                <a:xfrm>
                  <a:off x="3587751" y="1687513"/>
                  <a:ext cx="77788" cy="673100"/>
                </a:xfrm>
                <a:custGeom>
                  <a:avLst/>
                  <a:gdLst>
                    <a:gd name="T0" fmla="*/ 16 w 21"/>
                    <a:gd name="T1" fmla="*/ 171 h 179"/>
                    <a:gd name="T2" fmla="*/ 21 w 21"/>
                    <a:gd name="T3" fmla="*/ 9 h 179"/>
                    <a:gd name="T4" fmla="*/ 13 w 21"/>
                    <a:gd name="T5" fmla="*/ 0 h 179"/>
                    <a:gd name="T6" fmla="*/ 5 w 21"/>
                    <a:gd name="T7" fmla="*/ 8 h 179"/>
                    <a:gd name="T8" fmla="*/ 0 w 21"/>
                    <a:gd name="T9" fmla="*/ 171 h 179"/>
                    <a:gd name="T10" fmla="*/ 8 w 21"/>
                    <a:gd name="T11" fmla="*/ 179 h 179"/>
                    <a:gd name="T12" fmla="*/ 16 w 21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79">
                      <a:moveTo>
                        <a:pt x="16" y="171"/>
                      </a:move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4"/>
                        <a:pt x="17" y="0"/>
                        <a:pt x="13" y="0"/>
                      </a:cubicBezTo>
                      <a:cubicBezTo>
                        <a:pt x="8" y="0"/>
                        <a:pt x="5" y="4"/>
                        <a:pt x="5" y="8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5"/>
                        <a:pt x="4" y="179"/>
                        <a:pt x="8" y="179"/>
                      </a:cubicBezTo>
                      <a:cubicBezTo>
                        <a:pt x="13" y="179"/>
                        <a:pt x="16" y="176"/>
                        <a:pt x="16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1" name="Freeform 164"/>
                <p:cNvSpPr>
                  <a:spLocks/>
                </p:cNvSpPr>
                <p:nvPr/>
              </p:nvSpPr>
              <p:spPr bwMode="auto">
                <a:xfrm>
                  <a:off x="3552826" y="4138613"/>
                  <a:ext cx="90488" cy="282575"/>
                </a:xfrm>
                <a:custGeom>
                  <a:avLst/>
                  <a:gdLst>
                    <a:gd name="T0" fmla="*/ 20 w 24"/>
                    <a:gd name="T1" fmla="*/ 0 h 75"/>
                    <a:gd name="T2" fmla="*/ 2 w 24"/>
                    <a:gd name="T3" fmla="*/ 70 h 75"/>
                    <a:gd name="T4" fmla="*/ 11 w 24"/>
                    <a:gd name="T5" fmla="*/ 71 h 75"/>
                    <a:gd name="T6" fmla="*/ 24 w 24"/>
                    <a:gd name="T7" fmla="*/ 10 h 75"/>
                    <a:gd name="T8" fmla="*/ 20 w 24"/>
                    <a:gd name="T9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5">
                      <a:moveTo>
                        <a:pt x="20" y="0"/>
                      </a:moveTo>
                      <a:cubicBezTo>
                        <a:pt x="20" y="0"/>
                        <a:pt x="0" y="28"/>
                        <a:pt x="2" y="70"/>
                      </a:cubicBezTo>
                      <a:cubicBezTo>
                        <a:pt x="3" y="75"/>
                        <a:pt x="10" y="75"/>
                        <a:pt x="11" y="71"/>
                      </a:cubicBezTo>
                      <a:cubicBezTo>
                        <a:pt x="16" y="50"/>
                        <a:pt x="19" y="12"/>
                        <a:pt x="24" y="1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2" name="Freeform 165"/>
                <p:cNvSpPr>
                  <a:spLocks/>
                </p:cNvSpPr>
                <p:nvPr/>
              </p:nvSpPr>
              <p:spPr bwMode="auto">
                <a:xfrm>
                  <a:off x="3640138" y="4138613"/>
                  <a:ext cx="93663" cy="285750"/>
                </a:xfrm>
                <a:custGeom>
                  <a:avLst/>
                  <a:gdLst>
                    <a:gd name="T0" fmla="*/ 3 w 25"/>
                    <a:gd name="T1" fmla="*/ 0 h 76"/>
                    <a:gd name="T2" fmla="*/ 24 w 25"/>
                    <a:gd name="T3" fmla="*/ 70 h 76"/>
                    <a:gd name="T4" fmla="*/ 16 w 25"/>
                    <a:gd name="T5" fmla="*/ 71 h 76"/>
                    <a:gd name="T6" fmla="*/ 0 w 25"/>
                    <a:gd name="T7" fmla="*/ 11 h 76"/>
                    <a:gd name="T8" fmla="*/ 3 w 25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6">
                      <a:moveTo>
                        <a:pt x="3" y="0"/>
                      </a:moveTo>
                      <a:cubicBezTo>
                        <a:pt x="3" y="0"/>
                        <a:pt x="25" y="28"/>
                        <a:pt x="24" y="70"/>
                      </a:cubicBezTo>
                      <a:cubicBezTo>
                        <a:pt x="24" y="75"/>
                        <a:pt x="17" y="76"/>
                        <a:pt x="16" y="71"/>
                      </a:cubicBezTo>
                      <a:cubicBezTo>
                        <a:pt x="10" y="50"/>
                        <a:pt x="6" y="12"/>
                        <a:pt x="0" y="1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3" name="Freeform 166"/>
                <p:cNvSpPr>
                  <a:spLocks/>
                </p:cNvSpPr>
                <p:nvPr/>
              </p:nvSpPr>
              <p:spPr bwMode="auto">
                <a:xfrm>
                  <a:off x="3590926" y="4108450"/>
                  <a:ext cx="101600" cy="290512"/>
                </a:xfrm>
                <a:custGeom>
                  <a:avLst/>
                  <a:gdLst>
                    <a:gd name="T0" fmla="*/ 7 w 27"/>
                    <a:gd name="T1" fmla="*/ 16 h 77"/>
                    <a:gd name="T2" fmla="*/ 18 w 27"/>
                    <a:gd name="T3" fmla="*/ 10 h 77"/>
                    <a:gd name="T4" fmla="*/ 19 w 27"/>
                    <a:gd name="T5" fmla="*/ 73 h 77"/>
                    <a:gd name="T6" fmla="*/ 7 w 27"/>
                    <a:gd name="T7" fmla="*/ 1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7">
                      <a:moveTo>
                        <a:pt x="7" y="16"/>
                      </a:moveTo>
                      <a:cubicBezTo>
                        <a:pt x="7" y="16"/>
                        <a:pt x="8" y="0"/>
                        <a:pt x="18" y="10"/>
                      </a:cubicBezTo>
                      <a:cubicBezTo>
                        <a:pt x="27" y="19"/>
                        <a:pt x="24" y="69"/>
                        <a:pt x="19" y="73"/>
                      </a:cubicBezTo>
                      <a:cubicBezTo>
                        <a:pt x="15" y="77"/>
                        <a:pt x="0" y="67"/>
                        <a:pt x="7" y="16"/>
                      </a:cubicBez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4" name="Freeform 167"/>
                <p:cNvSpPr>
                  <a:spLocks/>
                </p:cNvSpPr>
                <p:nvPr/>
              </p:nvSpPr>
              <p:spPr bwMode="auto">
                <a:xfrm>
                  <a:off x="3302001" y="2060575"/>
                  <a:ext cx="660400" cy="209550"/>
                </a:xfrm>
                <a:custGeom>
                  <a:avLst/>
                  <a:gdLst>
                    <a:gd name="T0" fmla="*/ 148 w 176"/>
                    <a:gd name="T1" fmla="*/ 56 h 56"/>
                    <a:gd name="T2" fmla="*/ 28 w 176"/>
                    <a:gd name="T3" fmla="*/ 56 h 56"/>
                    <a:gd name="T4" fmla="*/ 0 w 176"/>
                    <a:gd name="T5" fmla="*/ 28 h 56"/>
                    <a:gd name="T6" fmla="*/ 28 w 176"/>
                    <a:gd name="T7" fmla="*/ 0 h 56"/>
                    <a:gd name="T8" fmla="*/ 148 w 176"/>
                    <a:gd name="T9" fmla="*/ 0 h 56"/>
                    <a:gd name="T10" fmla="*/ 176 w 176"/>
                    <a:gd name="T11" fmla="*/ 28 h 56"/>
                    <a:gd name="T12" fmla="*/ 148 w 176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6" h="56">
                      <a:moveTo>
                        <a:pt x="148" y="56"/>
                      </a:move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12" y="56"/>
                        <a:pt x="0" y="43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63" y="0"/>
                        <a:pt x="176" y="13"/>
                        <a:pt x="176" y="28"/>
                      </a:cubicBezTo>
                      <a:cubicBezTo>
                        <a:pt x="176" y="43"/>
                        <a:pt x="163" y="56"/>
                        <a:pt x="148" y="56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5" name="Freeform 168"/>
                <p:cNvSpPr>
                  <a:spLocks/>
                </p:cNvSpPr>
                <p:nvPr/>
              </p:nvSpPr>
              <p:spPr bwMode="auto">
                <a:xfrm>
                  <a:off x="3598863" y="3549650"/>
                  <a:ext cx="74613" cy="671512"/>
                </a:xfrm>
                <a:custGeom>
                  <a:avLst/>
                  <a:gdLst>
                    <a:gd name="T0" fmla="*/ 20 w 20"/>
                    <a:gd name="T1" fmla="*/ 171 h 179"/>
                    <a:gd name="T2" fmla="*/ 16 w 20"/>
                    <a:gd name="T3" fmla="*/ 8 h 179"/>
                    <a:gd name="T4" fmla="*/ 7 w 20"/>
                    <a:gd name="T5" fmla="*/ 0 h 179"/>
                    <a:gd name="T6" fmla="*/ 0 w 20"/>
                    <a:gd name="T7" fmla="*/ 9 h 179"/>
                    <a:gd name="T8" fmla="*/ 4 w 20"/>
                    <a:gd name="T9" fmla="*/ 171 h 179"/>
                    <a:gd name="T10" fmla="*/ 13 w 20"/>
                    <a:gd name="T11" fmla="*/ 179 h 179"/>
                    <a:gd name="T12" fmla="*/ 20 w 20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79">
                      <a:moveTo>
                        <a:pt x="20" y="171"/>
                      </a:move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4"/>
                        <a:pt x="12" y="0"/>
                        <a:pt x="7" y="0"/>
                      </a:cubicBezTo>
                      <a:cubicBezTo>
                        <a:pt x="3" y="0"/>
                        <a:pt x="0" y="4"/>
                        <a:pt x="0" y="9"/>
                      </a:cubicBezTo>
                      <a:cubicBezTo>
                        <a:pt x="4" y="171"/>
                        <a:pt x="4" y="171"/>
                        <a:pt x="4" y="171"/>
                      </a:cubicBezTo>
                      <a:cubicBezTo>
                        <a:pt x="4" y="176"/>
                        <a:pt x="8" y="179"/>
                        <a:pt x="13" y="179"/>
                      </a:cubicBezTo>
                      <a:cubicBezTo>
                        <a:pt x="17" y="179"/>
                        <a:pt x="20" y="175"/>
                        <a:pt x="20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6" name="Freeform 169"/>
                <p:cNvSpPr>
                  <a:spLocks/>
                </p:cNvSpPr>
                <p:nvPr/>
              </p:nvSpPr>
              <p:spPr bwMode="auto">
                <a:xfrm>
                  <a:off x="3582988" y="383063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2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7" name="Freeform 170"/>
                <p:cNvSpPr>
                  <a:spLocks/>
                </p:cNvSpPr>
                <p:nvPr/>
              </p:nvSpPr>
              <p:spPr bwMode="auto">
                <a:xfrm>
                  <a:off x="3590926" y="411638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8" name="Freeform 171"/>
                <p:cNvSpPr>
                  <a:spLocks/>
                </p:cNvSpPr>
                <p:nvPr/>
              </p:nvSpPr>
              <p:spPr bwMode="auto">
                <a:xfrm>
                  <a:off x="3444876" y="3451225"/>
                  <a:ext cx="390525" cy="282575"/>
                </a:xfrm>
                <a:custGeom>
                  <a:avLst/>
                  <a:gdLst>
                    <a:gd name="T0" fmla="*/ 76 w 104"/>
                    <a:gd name="T1" fmla="*/ 75 h 75"/>
                    <a:gd name="T2" fmla="*/ 28 w 104"/>
                    <a:gd name="T3" fmla="*/ 75 h 75"/>
                    <a:gd name="T4" fmla="*/ 0 w 104"/>
                    <a:gd name="T5" fmla="*/ 47 h 75"/>
                    <a:gd name="T6" fmla="*/ 0 w 104"/>
                    <a:gd name="T7" fmla="*/ 28 h 75"/>
                    <a:gd name="T8" fmla="*/ 28 w 104"/>
                    <a:gd name="T9" fmla="*/ 0 h 75"/>
                    <a:gd name="T10" fmla="*/ 76 w 104"/>
                    <a:gd name="T11" fmla="*/ 0 h 75"/>
                    <a:gd name="T12" fmla="*/ 104 w 104"/>
                    <a:gd name="T13" fmla="*/ 28 h 75"/>
                    <a:gd name="T14" fmla="*/ 104 w 104"/>
                    <a:gd name="T15" fmla="*/ 47 h 75"/>
                    <a:gd name="T16" fmla="*/ 76 w 104"/>
                    <a:gd name="T17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75">
                      <a:moveTo>
                        <a:pt x="76" y="75"/>
                      </a:move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12" y="75"/>
                        <a:pt x="0" y="62"/>
                        <a:pt x="0" y="4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91" y="0"/>
                        <a:pt x="104" y="13"/>
                        <a:pt x="104" y="28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62"/>
                        <a:pt x="91" y="75"/>
                        <a:pt x="76" y="75"/>
                      </a:cubicBezTo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9" name="Oval 172"/>
                <p:cNvSpPr>
                  <a:spLocks noChangeArrowheads="1"/>
                </p:cNvSpPr>
                <p:nvPr/>
              </p:nvSpPr>
              <p:spPr bwMode="auto">
                <a:xfrm>
                  <a:off x="2824163" y="2120900"/>
                  <a:ext cx="1627188" cy="148748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0" name="Oval 173"/>
                <p:cNvSpPr>
                  <a:spLocks noChangeArrowheads="1"/>
                </p:cNvSpPr>
                <p:nvPr/>
              </p:nvSpPr>
              <p:spPr bwMode="auto">
                <a:xfrm>
                  <a:off x="3001963" y="2120900"/>
                  <a:ext cx="1306513" cy="14763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1" name="Oval 174"/>
                <p:cNvSpPr>
                  <a:spLocks noChangeArrowheads="1"/>
                </p:cNvSpPr>
                <p:nvPr/>
              </p:nvSpPr>
              <p:spPr bwMode="auto">
                <a:xfrm>
                  <a:off x="3257551" y="2120900"/>
                  <a:ext cx="822325" cy="150653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2" name="Freeform 175"/>
                <p:cNvSpPr>
                  <a:spLocks/>
                </p:cNvSpPr>
                <p:nvPr/>
              </p:nvSpPr>
              <p:spPr bwMode="auto">
                <a:xfrm>
                  <a:off x="4060826" y="2266950"/>
                  <a:ext cx="79375" cy="30162"/>
                </a:xfrm>
                <a:custGeom>
                  <a:avLst/>
                  <a:gdLst>
                    <a:gd name="T0" fmla="*/ 16 w 21"/>
                    <a:gd name="T1" fmla="*/ 0 h 8"/>
                    <a:gd name="T2" fmla="*/ 0 w 21"/>
                    <a:gd name="T3" fmla="*/ 4 h 8"/>
                    <a:gd name="T4" fmla="*/ 4 w 21"/>
                    <a:gd name="T5" fmla="*/ 8 h 8"/>
                    <a:gd name="T6" fmla="*/ 21 w 21"/>
                    <a:gd name="T7" fmla="*/ 3 h 8"/>
                    <a:gd name="T8" fmla="*/ 16 w 2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8">
                      <a:moveTo>
                        <a:pt x="16" y="0"/>
                      </a:moveTo>
                      <a:cubicBezTo>
                        <a:pt x="11" y="2"/>
                        <a:pt x="5" y="3"/>
                        <a:pt x="0" y="4"/>
                      </a:cubicBezTo>
                      <a:cubicBezTo>
                        <a:pt x="1" y="5"/>
                        <a:pt x="3" y="6"/>
                        <a:pt x="4" y="8"/>
                      </a:cubicBezTo>
                      <a:cubicBezTo>
                        <a:pt x="10" y="6"/>
                        <a:pt x="15" y="5"/>
                        <a:pt x="21" y="3"/>
                      </a:cubicBezTo>
                      <a:cubicBezTo>
                        <a:pt x="19" y="2"/>
                        <a:pt x="18" y="1"/>
                        <a:pt x="1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3" name="Freeform 176"/>
                <p:cNvSpPr>
                  <a:spLocks/>
                </p:cNvSpPr>
                <p:nvPr/>
              </p:nvSpPr>
              <p:spPr bwMode="auto">
                <a:xfrm>
                  <a:off x="3937001" y="2282825"/>
                  <a:ext cx="138113" cy="41275"/>
                </a:xfrm>
                <a:custGeom>
                  <a:avLst/>
                  <a:gdLst>
                    <a:gd name="T0" fmla="*/ 33 w 37"/>
                    <a:gd name="T1" fmla="*/ 0 h 11"/>
                    <a:gd name="T2" fmla="*/ 0 w 37"/>
                    <a:gd name="T3" fmla="*/ 7 h 11"/>
                    <a:gd name="T4" fmla="*/ 2 w 37"/>
                    <a:gd name="T5" fmla="*/ 11 h 11"/>
                    <a:gd name="T6" fmla="*/ 37 w 37"/>
                    <a:gd name="T7" fmla="*/ 4 h 11"/>
                    <a:gd name="T8" fmla="*/ 33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3" y="0"/>
                      </a:moveTo>
                      <a:cubicBezTo>
                        <a:pt x="22" y="3"/>
                        <a:pt x="11" y="5"/>
                        <a:pt x="0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14" y="9"/>
                        <a:pt x="26" y="6"/>
                        <a:pt x="37" y="4"/>
                      </a:cubicBezTo>
                      <a:cubicBezTo>
                        <a:pt x="36" y="2"/>
                        <a:pt x="34" y="1"/>
                        <a:pt x="33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4" name="Freeform 177"/>
                <p:cNvSpPr>
                  <a:spLocks/>
                </p:cNvSpPr>
                <p:nvPr/>
              </p:nvSpPr>
              <p:spPr bwMode="auto">
                <a:xfrm>
                  <a:off x="3098801" y="2297113"/>
                  <a:ext cx="120650" cy="30162"/>
                </a:xfrm>
                <a:custGeom>
                  <a:avLst/>
                  <a:gdLst>
                    <a:gd name="T0" fmla="*/ 5 w 32"/>
                    <a:gd name="T1" fmla="*/ 0 h 8"/>
                    <a:gd name="T2" fmla="*/ 0 w 32"/>
                    <a:gd name="T3" fmla="*/ 3 h 8"/>
                    <a:gd name="T4" fmla="*/ 28 w 32"/>
                    <a:gd name="T5" fmla="*/ 8 h 8"/>
                    <a:gd name="T6" fmla="*/ 32 w 32"/>
                    <a:gd name="T7" fmla="*/ 4 h 8"/>
                    <a:gd name="T8" fmla="*/ 5 w 3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8">
                      <a:moveTo>
                        <a:pt x="5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9" y="5"/>
                        <a:pt x="18" y="6"/>
                        <a:pt x="28" y="8"/>
                      </a:cubicBezTo>
                      <a:cubicBezTo>
                        <a:pt x="30" y="6"/>
                        <a:pt x="31" y="5"/>
                        <a:pt x="32" y="4"/>
                      </a:cubicBezTo>
                      <a:cubicBezTo>
                        <a:pt x="23" y="2"/>
                        <a:pt x="13" y="1"/>
                        <a:pt x="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5" name="Freeform 178"/>
                <p:cNvSpPr>
                  <a:spLocks/>
                </p:cNvSpPr>
                <p:nvPr/>
              </p:nvSpPr>
              <p:spPr bwMode="auto">
                <a:xfrm>
                  <a:off x="3203576" y="2311400"/>
                  <a:ext cx="180975" cy="30162"/>
                </a:xfrm>
                <a:custGeom>
                  <a:avLst/>
                  <a:gdLst>
                    <a:gd name="T0" fmla="*/ 4 w 48"/>
                    <a:gd name="T1" fmla="*/ 0 h 8"/>
                    <a:gd name="T2" fmla="*/ 0 w 48"/>
                    <a:gd name="T3" fmla="*/ 4 h 8"/>
                    <a:gd name="T4" fmla="*/ 46 w 48"/>
                    <a:gd name="T5" fmla="*/ 8 h 8"/>
                    <a:gd name="T6" fmla="*/ 48 w 48"/>
                    <a:gd name="T7" fmla="*/ 4 h 8"/>
                    <a:gd name="T8" fmla="*/ 4 w 4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">
                      <a:moveTo>
                        <a:pt x="4" y="0"/>
                      </a:move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5" y="5"/>
                        <a:pt x="30" y="7"/>
                        <a:pt x="46" y="8"/>
                      </a:cubicBezTo>
                      <a:cubicBezTo>
                        <a:pt x="47" y="7"/>
                        <a:pt x="47" y="5"/>
                        <a:pt x="48" y="4"/>
                      </a:cubicBezTo>
                      <a:cubicBezTo>
                        <a:pt x="33" y="3"/>
                        <a:pt x="18" y="1"/>
                        <a:pt x="4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6" name="Freeform 179"/>
                <p:cNvSpPr>
                  <a:spLocks/>
                </p:cNvSpPr>
                <p:nvPr/>
              </p:nvSpPr>
              <p:spPr bwMode="auto">
                <a:xfrm>
                  <a:off x="3376613" y="2308225"/>
                  <a:ext cx="568325" cy="41275"/>
                </a:xfrm>
                <a:custGeom>
                  <a:avLst/>
                  <a:gdLst>
                    <a:gd name="T0" fmla="*/ 149 w 151"/>
                    <a:gd name="T1" fmla="*/ 0 h 11"/>
                    <a:gd name="T2" fmla="*/ 54 w 151"/>
                    <a:gd name="T3" fmla="*/ 7 h 11"/>
                    <a:gd name="T4" fmla="*/ 54 w 151"/>
                    <a:gd name="T5" fmla="*/ 7 h 11"/>
                    <a:gd name="T6" fmla="*/ 2 w 151"/>
                    <a:gd name="T7" fmla="*/ 5 h 11"/>
                    <a:gd name="T8" fmla="*/ 0 w 151"/>
                    <a:gd name="T9" fmla="*/ 9 h 11"/>
                    <a:gd name="T10" fmla="*/ 54 w 151"/>
                    <a:gd name="T11" fmla="*/ 11 h 11"/>
                    <a:gd name="T12" fmla="*/ 151 w 151"/>
                    <a:gd name="T13" fmla="*/ 4 h 11"/>
                    <a:gd name="T14" fmla="*/ 149 w 15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1" h="11">
                      <a:moveTo>
                        <a:pt x="149" y="0"/>
                      </a:moveTo>
                      <a:cubicBezTo>
                        <a:pt x="117" y="5"/>
                        <a:pt x="85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36" y="7"/>
                        <a:pt x="19" y="6"/>
                        <a:pt x="2" y="5"/>
                      </a:cubicBezTo>
                      <a:cubicBezTo>
                        <a:pt x="1" y="6"/>
                        <a:pt x="1" y="8"/>
                        <a:pt x="0" y="9"/>
                      </a:cubicBezTo>
                      <a:cubicBezTo>
                        <a:pt x="17" y="10"/>
                        <a:pt x="36" y="11"/>
                        <a:pt x="54" y="11"/>
                      </a:cubicBezTo>
                      <a:cubicBezTo>
                        <a:pt x="86" y="11"/>
                        <a:pt x="119" y="9"/>
                        <a:pt x="151" y="4"/>
                      </a:cubicBezTo>
                      <a:cubicBezTo>
                        <a:pt x="151" y="2"/>
                        <a:pt x="150" y="1"/>
                        <a:pt x="14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7" name="Freeform 180"/>
                <p:cNvSpPr>
                  <a:spLocks/>
                </p:cNvSpPr>
                <p:nvPr/>
              </p:nvSpPr>
              <p:spPr bwMode="auto">
                <a:xfrm>
                  <a:off x="4229101" y="2473325"/>
                  <a:ext cx="109538" cy="52387"/>
                </a:xfrm>
                <a:custGeom>
                  <a:avLst/>
                  <a:gdLst>
                    <a:gd name="T0" fmla="*/ 26 w 29"/>
                    <a:gd name="T1" fmla="*/ 0 h 14"/>
                    <a:gd name="T2" fmla="*/ 0 w 29"/>
                    <a:gd name="T3" fmla="*/ 10 h 14"/>
                    <a:gd name="T4" fmla="*/ 2 w 29"/>
                    <a:gd name="T5" fmla="*/ 14 h 14"/>
                    <a:gd name="T6" fmla="*/ 29 w 29"/>
                    <a:gd name="T7" fmla="*/ 3 h 14"/>
                    <a:gd name="T8" fmla="*/ 26 w 29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6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1" y="11"/>
                        <a:pt x="1" y="12"/>
                        <a:pt x="2" y="14"/>
                      </a:cubicBezTo>
                      <a:cubicBezTo>
                        <a:pt x="11" y="11"/>
                        <a:pt x="20" y="7"/>
                        <a:pt x="29" y="3"/>
                      </a:cubicBezTo>
                      <a:cubicBezTo>
                        <a:pt x="28" y="2"/>
                        <a:pt x="27" y="1"/>
                        <a:pt x="2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8" name="Freeform 181"/>
                <p:cNvSpPr>
                  <a:spLocks/>
                </p:cNvSpPr>
                <p:nvPr/>
              </p:nvSpPr>
              <p:spPr bwMode="auto">
                <a:xfrm>
                  <a:off x="4041776" y="2511425"/>
                  <a:ext cx="195263" cy="63500"/>
                </a:xfrm>
                <a:custGeom>
                  <a:avLst/>
                  <a:gdLst>
                    <a:gd name="T0" fmla="*/ 50 w 52"/>
                    <a:gd name="T1" fmla="*/ 0 h 17"/>
                    <a:gd name="T2" fmla="*/ 0 w 52"/>
                    <a:gd name="T3" fmla="*/ 13 h 17"/>
                    <a:gd name="T4" fmla="*/ 1 w 52"/>
                    <a:gd name="T5" fmla="*/ 17 h 17"/>
                    <a:gd name="T6" fmla="*/ 52 w 52"/>
                    <a:gd name="T7" fmla="*/ 4 h 17"/>
                    <a:gd name="T8" fmla="*/ 50 w 52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7">
                      <a:moveTo>
                        <a:pt x="50" y="0"/>
                      </a:moveTo>
                      <a:cubicBezTo>
                        <a:pt x="33" y="5"/>
                        <a:pt x="17" y="10"/>
                        <a:pt x="0" y="13"/>
                      </a:cubicBezTo>
                      <a:cubicBezTo>
                        <a:pt x="0" y="14"/>
                        <a:pt x="0" y="16"/>
                        <a:pt x="1" y="17"/>
                      </a:cubicBezTo>
                      <a:cubicBezTo>
                        <a:pt x="18" y="14"/>
                        <a:pt x="35" y="9"/>
                        <a:pt x="52" y="4"/>
                      </a:cubicBezTo>
                      <a:cubicBezTo>
                        <a:pt x="51" y="2"/>
                        <a:pt x="51" y="1"/>
                        <a:pt x="5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9" name="Freeform 182"/>
                <p:cNvSpPr>
                  <a:spLocks/>
                </p:cNvSpPr>
                <p:nvPr/>
              </p:nvSpPr>
              <p:spPr bwMode="auto">
                <a:xfrm>
                  <a:off x="2908301" y="2522538"/>
                  <a:ext cx="153988" cy="44450"/>
                </a:xfrm>
                <a:custGeom>
                  <a:avLst/>
                  <a:gdLst>
                    <a:gd name="T0" fmla="*/ 3 w 41"/>
                    <a:gd name="T1" fmla="*/ 0 h 12"/>
                    <a:gd name="T2" fmla="*/ 0 w 41"/>
                    <a:gd name="T3" fmla="*/ 4 h 12"/>
                    <a:gd name="T4" fmla="*/ 39 w 41"/>
                    <a:gd name="T5" fmla="*/ 12 h 12"/>
                    <a:gd name="T6" fmla="*/ 41 w 41"/>
                    <a:gd name="T7" fmla="*/ 8 h 12"/>
                    <a:gd name="T8" fmla="*/ 29 w 41"/>
                    <a:gd name="T9" fmla="*/ 6 h 12"/>
                    <a:gd name="T10" fmla="*/ 3 w 4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12">
                      <a:moveTo>
                        <a:pt x="3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1" y="7"/>
                        <a:pt x="25" y="9"/>
                        <a:pt x="39" y="12"/>
                      </a:cubicBezTo>
                      <a:cubicBezTo>
                        <a:pt x="40" y="11"/>
                        <a:pt x="41" y="9"/>
                        <a:pt x="41" y="8"/>
                      </a:cubicBezTo>
                      <a:cubicBezTo>
                        <a:pt x="37" y="7"/>
                        <a:pt x="33" y="6"/>
                        <a:pt x="29" y="6"/>
                      </a:cubicBezTo>
                      <a:cubicBezTo>
                        <a:pt x="19" y="4"/>
                        <a:pt x="10" y="2"/>
                        <a:pt x="3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0" name="Freeform 183"/>
                <p:cNvSpPr>
                  <a:spLocks/>
                </p:cNvSpPr>
                <p:nvPr/>
              </p:nvSpPr>
              <p:spPr bwMode="auto">
                <a:xfrm>
                  <a:off x="3054351" y="2552700"/>
                  <a:ext cx="231775" cy="49212"/>
                </a:xfrm>
                <a:custGeom>
                  <a:avLst/>
                  <a:gdLst>
                    <a:gd name="T0" fmla="*/ 2 w 62"/>
                    <a:gd name="T1" fmla="*/ 0 h 13"/>
                    <a:gd name="T2" fmla="*/ 0 w 62"/>
                    <a:gd name="T3" fmla="*/ 4 h 13"/>
                    <a:gd name="T4" fmla="*/ 61 w 62"/>
                    <a:gd name="T5" fmla="*/ 13 h 13"/>
                    <a:gd name="T6" fmla="*/ 62 w 62"/>
                    <a:gd name="T7" fmla="*/ 8 h 13"/>
                    <a:gd name="T8" fmla="*/ 2 w 6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2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8" y="7"/>
                        <a:pt x="39" y="10"/>
                        <a:pt x="61" y="13"/>
                      </a:cubicBezTo>
                      <a:cubicBezTo>
                        <a:pt x="61" y="11"/>
                        <a:pt x="62" y="10"/>
                        <a:pt x="62" y="8"/>
                      </a:cubicBezTo>
                      <a:cubicBezTo>
                        <a:pt x="40" y="6"/>
                        <a:pt x="20" y="3"/>
                        <a:pt x="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1" name="Freeform 184"/>
                <p:cNvSpPr>
                  <a:spLocks/>
                </p:cNvSpPr>
                <p:nvPr/>
              </p:nvSpPr>
              <p:spPr bwMode="auto">
                <a:xfrm>
                  <a:off x="3282951" y="2560638"/>
                  <a:ext cx="762000" cy="55562"/>
                </a:xfrm>
                <a:custGeom>
                  <a:avLst/>
                  <a:gdLst>
                    <a:gd name="T0" fmla="*/ 202 w 203"/>
                    <a:gd name="T1" fmla="*/ 0 h 15"/>
                    <a:gd name="T2" fmla="*/ 85 w 203"/>
                    <a:gd name="T3" fmla="*/ 11 h 15"/>
                    <a:gd name="T4" fmla="*/ 85 w 203"/>
                    <a:gd name="T5" fmla="*/ 11 h 15"/>
                    <a:gd name="T6" fmla="*/ 1 w 203"/>
                    <a:gd name="T7" fmla="*/ 6 h 15"/>
                    <a:gd name="T8" fmla="*/ 0 w 203"/>
                    <a:gd name="T9" fmla="*/ 11 h 15"/>
                    <a:gd name="T10" fmla="*/ 85 w 203"/>
                    <a:gd name="T11" fmla="*/ 15 h 15"/>
                    <a:gd name="T12" fmla="*/ 203 w 203"/>
                    <a:gd name="T13" fmla="*/ 4 h 15"/>
                    <a:gd name="T14" fmla="*/ 202 w 203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15">
                      <a:moveTo>
                        <a:pt x="202" y="0"/>
                      </a:moveTo>
                      <a:cubicBezTo>
                        <a:pt x="163" y="8"/>
                        <a:pt x="123" y="11"/>
                        <a:pt x="85" y="11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56" y="11"/>
                        <a:pt x="27" y="9"/>
                        <a:pt x="1" y="6"/>
                      </a:cubicBezTo>
                      <a:cubicBezTo>
                        <a:pt x="1" y="8"/>
                        <a:pt x="0" y="9"/>
                        <a:pt x="0" y="11"/>
                      </a:cubicBezTo>
                      <a:cubicBezTo>
                        <a:pt x="26" y="14"/>
                        <a:pt x="55" y="15"/>
                        <a:pt x="85" y="15"/>
                      </a:cubicBezTo>
                      <a:cubicBezTo>
                        <a:pt x="123" y="15"/>
                        <a:pt x="163" y="12"/>
                        <a:pt x="203" y="4"/>
                      </a:cubicBezTo>
                      <a:cubicBezTo>
                        <a:pt x="202" y="3"/>
                        <a:pt x="202" y="1"/>
                        <a:pt x="202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2" name="Freeform 185"/>
                <p:cNvSpPr>
                  <a:spLocks/>
                </p:cNvSpPr>
                <p:nvPr/>
              </p:nvSpPr>
              <p:spPr bwMode="auto">
                <a:xfrm>
                  <a:off x="4305301" y="2728913"/>
                  <a:ext cx="134938" cy="82550"/>
                </a:xfrm>
                <a:custGeom>
                  <a:avLst/>
                  <a:gdLst>
                    <a:gd name="T0" fmla="*/ 35 w 36"/>
                    <a:gd name="T1" fmla="*/ 0 h 22"/>
                    <a:gd name="T2" fmla="*/ 0 w 36"/>
                    <a:gd name="T3" fmla="*/ 16 h 22"/>
                    <a:gd name="T4" fmla="*/ 0 w 36"/>
                    <a:gd name="T5" fmla="*/ 22 h 22"/>
                    <a:gd name="T6" fmla="*/ 36 w 36"/>
                    <a:gd name="T7" fmla="*/ 5 h 22"/>
                    <a:gd name="T8" fmla="*/ 35 w 36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0"/>
                      </a:moveTo>
                      <a:cubicBezTo>
                        <a:pt x="24" y="6"/>
                        <a:pt x="12" y="11"/>
                        <a:pt x="0" y="16"/>
                      </a:cubicBezTo>
                      <a:cubicBezTo>
                        <a:pt x="0" y="18"/>
                        <a:pt x="0" y="20"/>
                        <a:pt x="0" y="22"/>
                      </a:cubicBezTo>
                      <a:cubicBezTo>
                        <a:pt x="12" y="17"/>
                        <a:pt x="24" y="12"/>
                        <a:pt x="36" y="5"/>
                      </a:cubicBezTo>
                      <a:cubicBezTo>
                        <a:pt x="36" y="4"/>
                        <a:pt x="36" y="2"/>
                        <a:pt x="3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3" name="Freeform 186"/>
                <p:cNvSpPr>
                  <a:spLocks/>
                </p:cNvSpPr>
                <p:nvPr/>
              </p:nvSpPr>
              <p:spPr bwMode="auto">
                <a:xfrm>
                  <a:off x="4079876" y="2789238"/>
                  <a:ext cx="225425" cy="93662"/>
                </a:xfrm>
                <a:custGeom>
                  <a:avLst/>
                  <a:gdLst>
                    <a:gd name="T0" fmla="*/ 60 w 60"/>
                    <a:gd name="T1" fmla="*/ 0 h 25"/>
                    <a:gd name="T2" fmla="*/ 0 w 60"/>
                    <a:gd name="T3" fmla="*/ 20 h 25"/>
                    <a:gd name="T4" fmla="*/ 0 w 60"/>
                    <a:gd name="T5" fmla="*/ 23 h 25"/>
                    <a:gd name="T6" fmla="*/ 0 w 60"/>
                    <a:gd name="T7" fmla="*/ 25 h 25"/>
                    <a:gd name="T8" fmla="*/ 60 w 60"/>
                    <a:gd name="T9" fmla="*/ 6 h 25"/>
                    <a:gd name="T10" fmla="*/ 60 w 60"/>
                    <a:gd name="T1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5">
                      <a:moveTo>
                        <a:pt x="60" y="0"/>
                      </a:moveTo>
                      <a:cubicBezTo>
                        <a:pt x="40" y="8"/>
                        <a:pt x="20" y="15"/>
                        <a:pt x="0" y="20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20" y="21"/>
                        <a:pt x="40" y="14"/>
                        <a:pt x="60" y="6"/>
                      </a:cubicBezTo>
                      <a:cubicBezTo>
                        <a:pt x="60" y="4"/>
                        <a:pt x="60" y="2"/>
                        <a:pt x="6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4" name="Freeform 187"/>
                <p:cNvSpPr>
                  <a:spLocks/>
                </p:cNvSpPr>
                <p:nvPr/>
              </p:nvSpPr>
              <p:spPr bwMode="auto">
                <a:xfrm>
                  <a:off x="2828926" y="2781300"/>
                  <a:ext cx="173038" cy="71437"/>
                </a:xfrm>
                <a:custGeom>
                  <a:avLst/>
                  <a:gdLst>
                    <a:gd name="T0" fmla="*/ 1 w 46"/>
                    <a:gd name="T1" fmla="*/ 0 h 19"/>
                    <a:gd name="T2" fmla="*/ 0 w 46"/>
                    <a:gd name="T3" fmla="*/ 6 h 19"/>
                    <a:gd name="T4" fmla="*/ 46 w 46"/>
                    <a:gd name="T5" fmla="*/ 19 h 19"/>
                    <a:gd name="T6" fmla="*/ 46 w 46"/>
                    <a:gd name="T7" fmla="*/ 13 h 19"/>
                    <a:gd name="T8" fmla="*/ 41 w 46"/>
                    <a:gd name="T9" fmla="*/ 12 h 19"/>
                    <a:gd name="T10" fmla="*/ 1 w 4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9">
                      <a:moveTo>
                        <a:pt x="1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3" y="10"/>
                        <a:pt x="28" y="14"/>
                        <a:pt x="46" y="19"/>
                      </a:cubicBezTo>
                      <a:cubicBezTo>
                        <a:pt x="46" y="17"/>
                        <a:pt x="46" y="15"/>
                        <a:pt x="46" y="13"/>
                      </a:cubicBezTo>
                      <a:cubicBezTo>
                        <a:pt x="45" y="13"/>
                        <a:pt x="43" y="12"/>
                        <a:pt x="41" y="12"/>
                      </a:cubicBezTo>
                      <a:cubicBezTo>
                        <a:pt x="25" y="8"/>
                        <a:pt x="12" y="4"/>
                        <a:pt x="1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5" name="Freeform 188"/>
                <p:cNvSpPr>
                  <a:spLocks/>
                </p:cNvSpPr>
                <p:nvPr/>
              </p:nvSpPr>
              <p:spPr bwMode="auto">
                <a:xfrm>
                  <a:off x="3001963" y="2830513"/>
                  <a:ext cx="255588" cy="71437"/>
                </a:xfrm>
                <a:custGeom>
                  <a:avLst/>
                  <a:gdLst>
                    <a:gd name="T0" fmla="*/ 0 w 68"/>
                    <a:gd name="T1" fmla="*/ 0 h 19"/>
                    <a:gd name="T2" fmla="*/ 0 w 68"/>
                    <a:gd name="T3" fmla="*/ 6 h 19"/>
                    <a:gd name="T4" fmla="*/ 68 w 68"/>
                    <a:gd name="T5" fmla="*/ 19 h 19"/>
                    <a:gd name="T6" fmla="*/ 68 w 68"/>
                    <a:gd name="T7" fmla="*/ 13 h 19"/>
                    <a:gd name="T8" fmla="*/ 0 w 68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19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20" y="11"/>
                        <a:pt x="43" y="15"/>
                        <a:pt x="68" y="19"/>
                      </a:cubicBezTo>
                      <a:cubicBezTo>
                        <a:pt x="68" y="17"/>
                        <a:pt x="68" y="15"/>
                        <a:pt x="68" y="13"/>
                      </a:cubicBezTo>
                      <a:cubicBezTo>
                        <a:pt x="43" y="10"/>
                        <a:pt x="20" y="5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6" name="Freeform 189"/>
                <p:cNvSpPr>
                  <a:spLocks/>
                </p:cNvSpPr>
                <p:nvPr/>
              </p:nvSpPr>
              <p:spPr bwMode="auto">
                <a:xfrm>
                  <a:off x="3257551" y="2865438"/>
                  <a:ext cx="822325" cy="66675"/>
                </a:xfrm>
                <a:custGeom>
                  <a:avLst/>
                  <a:gdLst>
                    <a:gd name="T0" fmla="*/ 219 w 219"/>
                    <a:gd name="T1" fmla="*/ 0 h 18"/>
                    <a:gd name="T2" fmla="*/ 102 w 219"/>
                    <a:gd name="T3" fmla="*/ 13 h 18"/>
                    <a:gd name="T4" fmla="*/ 102 w 219"/>
                    <a:gd name="T5" fmla="*/ 13 h 18"/>
                    <a:gd name="T6" fmla="*/ 0 w 219"/>
                    <a:gd name="T7" fmla="*/ 4 h 18"/>
                    <a:gd name="T8" fmla="*/ 0 w 219"/>
                    <a:gd name="T9" fmla="*/ 10 h 18"/>
                    <a:gd name="T10" fmla="*/ 102 w 219"/>
                    <a:gd name="T11" fmla="*/ 18 h 18"/>
                    <a:gd name="T12" fmla="*/ 219 w 219"/>
                    <a:gd name="T13" fmla="*/ 5 h 18"/>
                    <a:gd name="T14" fmla="*/ 219 w 219"/>
                    <a:gd name="T15" fmla="*/ 3 h 18"/>
                    <a:gd name="T16" fmla="*/ 219 w 219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8">
                      <a:moveTo>
                        <a:pt x="219" y="0"/>
                      </a:moveTo>
                      <a:cubicBezTo>
                        <a:pt x="179" y="9"/>
                        <a:pt x="140" y="13"/>
                        <a:pt x="102" y="13"/>
                      </a:cubicBezTo>
                      <a:cubicBezTo>
                        <a:pt x="102" y="13"/>
                        <a:pt x="102" y="13"/>
                        <a:pt x="102" y="13"/>
                      </a:cubicBezTo>
                      <a:cubicBezTo>
                        <a:pt x="65" y="13"/>
                        <a:pt x="31" y="9"/>
                        <a:pt x="0" y="4"/>
                      </a:cubicBezTo>
                      <a:cubicBezTo>
                        <a:pt x="0" y="6"/>
                        <a:pt x="0" y="8"/>
                        <a:pt x="0" y="10"/>
                      </a:cubicBezTo>
                      <a:cubicBezTo>
                        <a:pt x="31" y="15"/>
                        <a:pt x="65" y="18"/>
                        <a:pt x="102" y="18"/>
                      </a:cubicBezTo>
                      <a:cubicBezTo>
                        <a:pt x="140" y="18"/>
                        <a:pt x="179" y="15"/>
                        <a:pt x="219" y="5"/>
                      </a:cubicBezTo>
                      <a:cubicBezTo>
                        <a:pt x="219" y="5"/>
                        <a:pt x="219" y="4"/>
                        <a:pt x="219" y="3"/>
                      </a:cubicBezTo>
                      <a:cubicBezTo>
                        <a:pt x="219" y="2"/>
                        <a:pt x="219" y="1"/>
                        <a:pt x="21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7" name="Freeform 190"/>
                <p:cNvSpPr>
                  <a:spLocks/>
                </p:cNvSpPr>
                <p:nvPr/>
              </p:nvSpPr>
              <p:spPr bwMode="auto">
                <a:xfrm>
                  <a:off x="4256088" y="3041650"/>
                  <a:ext cx="173038" cy="101600"/>
                </a:xfrm>
                <a:custGeom>
                  <a:avLst/>
                  <a:gdLst>
                    <a:gd name="T0" fmla="*/ 46 w 46"/>
                    <a:gd name="T1" fmla="*/ 0 h 27"/>
                    <a:gd name="T2" fmla="*/ 3 w 46"/>
                    <a:gd name="T3" fmla="*/ 20 h 27"/>
                    <a:gd name="T4" fmla="*/ 0 w 46"/>
                    <a:gd name="T5" fmla="*/ 27 h 27"/>
                    <a:gd name="T6" fmla="*/ 43 w 46"/>
                    <a:gd name="T7" fmla="*/ 8 h 27"/>
                    <a:gd name="T8" fmla="*/ 46 w 4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27">
                      <a:moveTo>
                        <a:pt x="46" y="0"/>
                      </a:moveTo>
                      <a:cubicBezTo>
                        <a:pt x="32" y="8"/>
                        <a:pt x="17" y="15"/>
                        <a:pt x="3" y="20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15" y="22"/>
                        <a:pt x="29" y="15"/>
                        <a:pt x="43" y="8"/>
                      </a:cubicBezTo>
                      <a:cubicBezTo>
                        <a:pt x="44" y="5"/>
                        <a:pt x="45" y="3"/>
                        <a:pt x="4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8" name="Freeform 191"/>
                <p:cNvSpPr>
                  <a:spLocks/>
                </p:cNvSpPr>
                <p:nvPr/>
              </p:nvSpPr>
              <p:spPr bwMode="auto">
                <a:xfrm>
                  <a:off x="4033838" y="3116263"/>
                  <a:ext cx="233363" cy="93662"/>
                </a:xfrm>
                <a:custGeom>
                  <a:avLst/>
                  <a:gdLst>
                    <a:gd name="T0" fmla="*/ 62 w 62"/>
                    <a:gd name="T1" fmla="*/ 0 h 25"/>
                    <a:gd name="T2" fmla="*/ 2 w 62"/>
                    <a:gd name="T3" fmla="*/ 19 h 25"/>
                    <a:gd name="T4" fmla="*/ 0 w 62"/>
                    <a:gd name="T5" fmla="*/ 25 h 25"/>
                    <a:gd name="T6" fmla="*/ 59 w 62"/>
                    <a:gd name="T7" fmla="*/ 7 h 25"/>
                    <a:gd name="T8" fmla="*/ 62 w 62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5">
                      <a:moveTo>
                        <a:pt x="62" y="0"/>
                      </a:moveTo>
                      <a:cubicBezTo>
                        <a:pt x="42" y="8"/>
                        <a:pt x="22" y="15"/>
                        <a:pt x="2" y="19"/>
                      </a:cubicBezTo>
                      <a:cubicBezTo>
                        <a:pt x="1" y="21"/>
                        <a:pt x="1" y="23"/>
                        <a:pt x="0" y="25"/>
                      </a:cubicBezTo>
                      <a:cubicBezTo>
                        <a:pt x="20" y="21"/>
                        <a:pt x="40" y="15"/>
                        <a:pt x="59" y="7"/>
                      </a:cubicBezTo>
                      <a:cubicBezTo>
                        <a:pt x="60" y="5"/>
                        <a:pt x="61" y="3"/>
                        <a:pt x="6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9" name="Freeform 192"/>
                <p:cNvSpPr>
                  <a:spLocks/>
                </p:cNvSpPr>
                <p:nvPr/>
              </p:nvSpPr>
              <p:spPr bwMode="auto">
                <a:xfrm>
                  <a:off x="2878138" y="3127375"/>
                  <a:ext cx="198438" cy="71437"/>
                </a:xfrm>
                <a:custGeom>
                  <a:avLst/>
                  <a:gdLst>
                    <a:gd name="T0" fmla="*/ 0 w 53"/>
                    <a:gd name="T1" fmla="*/ 0 h 19"/>
                    <a:gd name="T2" fmla="*/ 3 w 53"/>
                    <a:gd name="T3" fmla="*/ 7 h 19"/>
                    <a:gd name="T4" fmla="*/ 53 w 53"/>
                    <a:gd name="T5" fmla="*/ 19 h 19"/>
                    <a:gd name="T6" fmla="*/ 50 w 53"/>
                    <a:gd name="T7" fmla="*/ 13 h 19"/>
                    <a:gd name="T8" fmla="*/ 20 w 53"/>
                    <a:gd name="T9" fmla="*/ 6 h 19"/>
                    <a:gd name="T10" fmla="*/ 0 w 53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9">
                      <a:moveTo>
                        <a:pt x="0" y="0"/>
                      </a:moveTo>
                      <a:cubicBezTo>
                        <a:pt x="1" y="3"/>
                        <a:pt x="2" y="5"/>
                        <a:pt x="3" y="7"/>
                      </a:cubicBezTo>
                      <a:cubicBezTo>
                        <a:pt x="18" y="11"/>
                        <a:pt x="34" y="15"/>
                        <a:pt x="53" y="19"/>
                      </a:cubicBezTo>
                      <a:cubicBezTo>
                        <a:pt x="52" y="17"/>
                        <a:pt x="51" y="15"/>
                        <a:pt x="50" y="13"/>
                      </a:cubicBezTo>
                      <a:cubicBezTo>
                        <a:pt x="39" y="10"/>
                        <a:pt x="30" y="8"/>
                        <a:pt x="20" y="6"/>
                      </a:cubicBezTo>
                      <a:cubicBezTo>
                        <a:pt x="13" y="4"/>
                        <a:pt x="7" y="2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0" name="Freeform 193"/>
                <p:cNvSpPr>
                  <a:spLocks/>
                </p:cNvSpPr>
                <p:nvPr/>
              </p:nvSpPr>
              <p:spPr bwMode="auto">
                <a:xfrm>
                  <a:off x="3065463" y="3176588"/>
                  <a:ext cx="239713" cy="60325"/>
                </a:xfrm>
                <a:custGeom>
                  <a:avLst/>
                  <a:gdLst>
                    <a:gd name="T0" fmla="*/ 0 w 64"/>
                    <a:gd name="T1" fmla="*/ 0 h 16"/>
                    <a:gd name="T2" fmla="*/ 3 w 64"/>
                    <a:gd name="T3" fmla="*/ 6 h 16"/>
                    <a:gd name="T4" fmla="*/ 64 w 64"/>
                    <a:gd name="T5" fmla="*/ 16 h 16"/>
                    <a:gd name="T6" fmla="*/ 62 w 64"/>
                    <a:gd name="T7" fmla="*/ 10 h 16"/>
                    <a:gd name="T8" fmla="*/ 0 w 64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6">
                      <a:moveTo>
                        <a:pt x="0" y="0"/>
                      </a:moveTo>
                      <a:cubicBezTo>
                        <a:pt x="1" y="2"/>
                        <a:pt x="2" y="4"/>
                        <a:pt x="3" y="6"/>
                      </a:cubicBezTo>
                      <a:cubicBezTo>
                        <a:pt x="21" y="10"/>
                        <a:pt x="42" y="13"/>
                        <a:pt x="64" y="16"/>
                      </a:cubicBezTo>
                      <a:cubicBezTo>
                        <a:pt x="63" y="14"/>
                        <a:pt x="63" y="12"/>
                        <a:pt x="62" y="10"/>
                      </a:cubicBezTo>
                      <a:cubicBezTo>
                        <a:pt x="40" y="7"/>
                        <a:pt x="19" y="4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1" name="Freeform 194"/>
                <p:cNvSpPr>
                  <a:spLocks/>
                </p:cNvSpPr>
                <p:nvPr/>
              </p:nvSpPr>
              <p:spPr bwMode="auto">
                <a:xfrm>
                  <a:off x="3298826" y="3187700"/>
                  <a:ext cx="742950" cy="68262"/>
                </a:xfrm>
                <a:custGeom>
                  <a:avLst/>
                  <a:gdLst>
                    <a:gd name="T0" fmla="*/ 198 w 198"/>
                    <a:gd name="T1" fmla="*/ 0 h 18"/>
                    <a:gd name="T2" fmla="*/ 83 w 198"/>
                    <a:gd name="T3" fmla="*/ 13 h 18"/>
                    <a:gd name="T4" fmla="*/ 83 w 198"/>
                    <a:gd name="T5" fmla="*/ 13 h 18"/>
                    <a:gd name="T6" fmla="*/ 0 w 198"/>
                    <a:gd name="T7" fmla="*/ 7 h 18"/>
                    <a:gd name="T8" fmla="*/ 2 w 198"/>
                    <a:gd name="T9" fmla="*/ 13 h 18"/>
                    <a:gd name="T10" fmla="*/ 83 w 198"/>
                    <a:gd name="T11" fmla="*/ 18 h 18"/>
                    <a:gd name="T12" fmla="*/ 196 w 198"/>
                    <a:gd name="T13" fmla="*/ 6 h 18"/>
                    <a:gd name="T14" fmla="*/ 198 w 198"/>
                    <a:gd name="T1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8">
                      <a:moveTo>
                        <a:pt x="198" y="0"/>
                      </a:moveTo>
                      <a:cubicBezTo>
                        <a:pt x="159" y="9"/>
                        <a:pt x="120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54" y="13"/>
                        <a:pt x="26" y="10"/>
                        <a:pt x="0" y="7"/>
                      </a:cubicBezTo>
                      <a:cubicBezTo>
                        <a:pt x="1" y="9"/>
                        <a:pt x="1" y="11"/>
                        <a:pt x="2" y="13"/>
                      </a:cubicBezTo>
                      <a:cubicBezTo>
                        <a:pt x="28" y="16"/>
                        <a:pt x="55" y="18"/>
                        <a:pt x="83" y="18"/>
                      </a:cubicBezTo>
                      <a:cubicBezTo>
                        <a:pt x="120" y="18"/>
                        <a:pt x="158" y="15"/>
                        <a:pt x="196" y="6"/>
                      </a:cubicBezTo>
                      <a:cubicBezTo>
                        <a:pt x="197" y="4"/>
                        <a:pt x="197" y="2"/>
                        <a:pt x="198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2" name="Freeform 195"/>
                <p:cNvSpPr>
                  <a:spLocks/>
                </p:cNvSpPr>
                <p:nvPr/>
              </p:nvSpPr>
              <p:spPr bwMode="auto">
                <a:xfrm>
                  <a:off x="3997326" y="3432175"/>
                  <a:ext cx="165100" cy="57150"/>
                </a:xfrm>
                <a:custGeom>
                  <a:avLst/>
                  <a:gdLst>
                    <a:gd name="T0" fmla="*/ 44 w 44"/>
                    <a:gd name="T1" fmla="*/ 0 h 15"/>
                    <a:gd name="T2" fmla="*/ 10 w 44"/>
                    <a:gd name="T3" fmla="*/ 8 h 15"/>
                    <a:gd name="T4" fmla="*/ 0 w 44"/>
                    <a:gd name="T5" fmla="*/ 15 h 15"/>
                    <a:gd name="T6" fmla="*/ 31 w 44"/>
                    <a:gd name="T7" fmla="*/ 9 h 15"/>
                    <a:gd name="T8" fmla="*/ 44 w 4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5">
                      <a:moveTo>
                        <a:pt x="44" y="0"/>
                      </a:moveTo>
                      <a:cubicBezTo>
                        <a:pt x="33" y="3"/>
                        <a:pt x="21" y="6"/>
                        <a:pt x="10" y="8"/>
                      </a:cubicBezTo>
                      <a:cubicBezTo>
                        <a:pt x="7" y="10"/>
                        <a:pt x="4" y="13"/>
                        <a:pt x="0" y="15"/>
                      </a:cubicBezTo>
                      <a:cubicBezTo>
                        <a:pt x="11" y="13"/>
                        <a:pt x="21" y="11"/>
                        <a:pt x="31" y="9"/>
                      </a:cubicBezTo>
                      <a:cubicBezTo>
                        <a:pt x="36" y="6"/>
                        <a:pt x="40" y="3"/>
                        <a:pt x="44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3" name="Freeform 196"/>
                <p:cNvSpPr>
                  <a:spLocks/>
                </p:cNvSpPr>
                <p:nvPr/>
              </p:nvSpPr>
              <p:spPr bwMode="auto">
                <a:xfrm>
                  <a:off x="3895726" y="3462338"/>
                  <a:ext cx="138113" cy="41275"/>
                </a:xfrm>
                <a:custGeom>
                  <a:avLst/>
                  <a:gdLst>
                    <a:gd name="T0" fmla="*/ 37 w 37"/>
                    <a:gd name="T1" fmla="*/ 0 h 11"/>
                    <a:gd name="T2" fmla="*/ 5 w 37"/>
                    <a:gd name="T3" fmla="*/ 5 h 11"/>
                    <a:gd name="T4" fmla="*/ 0 w 37"/>
                    <a:gd name="T5" fmla="*/ 11 h 11"/>
                    <a:gd name="T6" fmla="*/ 27 w 37"/>
                    <a:gd name="T7" fmla="*/ 7 h 11"/>
                    <a:gd name="T8" fmla="*/ 37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7" y="0"/>
                      </a:moveTo>
                      <a:cubicBezTo>
                        <a:pt x="26" y="2"/>
                        <a:pt x="15" y="3"/>
                        <a:pt x="5" y="5"/>
                      </a:cubicBezTo>
                      <a:cubicBezTo>
                        <a:pt x="3" y="7"/>
                        <a:pt x="2" y="9"/>
                        <a:pt x="0" y="11"/>
                      </a:cubicBezTo>
                      <a:cubicBezTo>
                        <a:pt x="9" y="10"/>
                        <a:pt x="18" y="9"/>
                        <a:pt x="27" y="7"/>
                      </a:cubicBezTo>
                      <a:cubicBezTo>
                        <a:pt x="31" y="5"/>
                        <a:pt x="34" y="2"/>
                        <a:pt x="37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4" name="Freeform 197"/>
                <p:cNvSpPr>
                  <a:spLocks/>
                </p:cNvSpPr>
                <p:nvPr/>
              </p:nvSpPr>
              <p:spPr bwMode="auto">
                <a:xfrm>
                  <a:off x="3109913" y="3429000"/>
                  <a:ext cx="200025" cy="55562"/>
                </a:xfrm>
                <a:custGeom>
                  <a:avLst/>
                  <a:gdLst>
                    <a:gd name="T0" fmla="*/ 0 w 53"/>
                    <a:gd name="T1" fmla="*/ 0 h 15"/>
                    <a:gd name="T2" fmla="*/ 11 w 53"/>
                    <a:gd name="T3" fmla="*/ 8 h 15"/>
                    <a:gd name="T4" fmla="*/ 53 w 53"/>
                    <a:gd name="T5" fmla="*/ 15 h 15"/>
                    <a:gd name="T6" fmla="*/ 43 w 53"/>
                    <a:gd name="T7" fmla="*/ 8 h 15"/>
                    <a:gd name="T8" fmla="*/ 0 w 5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15">
                      <a:moveTo>
                        <a:pt x="0" y="0"/>
                      </a:moveTo>
                      <a:cubicBezTo>
                        <a:pt x="3" y="3"/>
                        <a:pt x="7" y="5"/>
                        <a:pt x="11" y="8"/>
                      </a:cubicBezTo>
                      <a:cubicBezTo>
                        <a:pt x="24" y="11"/>
                        <a:pt x="38" y="13"/>
                        <a:pt x="53" y="15"/>
                      </a:cubicBezTo>
                      <a:cubicBezTo>
                        <a:pt x="49" y="13"/>
                        <a:pt x="46" y="11"/>
                        <a:pt x="43" y="8"/>
                      </a:cubicBezTo>
                      <a:cubicBezTo>
                        <a:pt x="28" y="6"/>
                        <a:pt x="13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5" name="Freeform 198"/>
                <p:cNvSpPr>
                  <a:spLocks/>
                </p:cNvSpPr>
                <p:nvPr/>
              </p:nvSpPr>
              <p:spPr bwMode="auto">
                <a:xfrm>
                  <a:off x="3271838" y="3459163"/>
                  <a:ext cx="165100" cy="44450"/>
                </a:xfrm>
                <a:custGeom>
                  <a:avLst/>
                  <a:gdLst>
                    <a:gd name="T0" fmla="*/ 0 w 44"/>
                    <a:gd name="T1" fmla="*/ 0 h 12"/>
                    <a:gd name="T2" fmla="*/ 10 w 44"/>
                    <a:gd name="T3" fmla="*/ 7 h 12"/>
                    <a:gd name="T4" fmla="*/ 44 w 44"/>
                    <a:gd name="T5" fmla="*/ 12 h 12"/>
                    <a:gd name="T6" fmla="*/ 39 w 44"/>
                    <a:gd name="T7" fmla="*/ 5 h 12"/>
                    <a:gd name="T8" fmla="*/ 0 w 44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2">
                      <a:moveTo>
                        <a:pt x="0" y="0"/>
                      </a:moveTo>
                      <a:cubicBezTo>
                        <a:pt x="3" y="3"/>
                        <a:pt x="6" y="5"/>
                        <a:pt x="10" y="7"/>
                      </a:cubicBezTo>
                      <a:cubicBezTo>
                        <a:pt x="21" y="9"/>
                        <a:pt x="32" y="10"/>
                        <a:pt x="44" y="12"/>
                      </a:cubicBezTo>
                      <a:cubicBezTo>
                        <a:pt x="43" y="10"/>
                        <a:pt x="41" y="8"/>
                        <a:pt x="39" y="5"/>
                      </a:cubicBezTo>
                      <a:cubicBezTo>
                        <a:pt x="26" y="4"/>
                        <a:pt x="13" y="2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6" name="Freeform 199"/>
                <p:cNvSpPr>
                  <a:spLocks/>
                </p:cNvSpPr>
                <p:nvPr/>
              </p:nvSpPr>
              <p:spPr bwMode="auto">
                <a:xfrm>
                  <a:off x="3417888" y="3478213"/>
                  <a:ext cx="496888" cy="36512"/>
                </a:xfrm>
                <a:custGeom>
                  <a:avLst/>
                  <a:gdLst>
                    <a:gd name="T0" fmla="*/ 0 w 132"/>
                    <a:gd name="T1" fmla="*/ 0 h 10"/>
                    <a:gd name="T2" fmla="*/ 5 w 132"/>
                    <a:gd name="T3" fmla="*/ 7 h 10"/>
                    <a:gd name="T4" fmla="*/ 69 w 132"/>
                    <a:gd name="T5" fmla="*/ 10 h 10"/>
                    <a:gd name="T6" fmla="*/ 127 w 132"/>
                    <a:gd name="T7" fmla="*/ 7 h 10"/>
                    <a:gd name="T8" fmla="*/ 132 w 132"/>
                    <a:gd name="T9" fmla="*/ 1 h 10"/>
                    <a:gd name="T10" fmla="*/ 69 w 132"/>
                    <a:gd name="T11" fmla="*/ 4 h 10"/>
                    <a:gd name="T12" fmla="*/ 69 w 132"/>
                    <a:gd name="T13" fmla="*/ 4 h 10"/>
                    <a:gd name="T14" fmla="*/ 0 w 132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2" h="10">
                      <a:moveTo>
                        <a:pt x="0" y="0"/>
                      </a:moveTo>
                      <a:cubicBezTo>
                        <a:pt x="2" y="3"/>
                        <a:pt x="4" y="5"/>
                        <a:pt x="5" y="7"/>
                      </a:cubicBezTo>
                      <a:cubicBezTo>
                        <a:pt x="26" y="9"/>
                        <a:pt x="47" y="10"/>
                        <a:pt x="69" y="10"/>
                      </a:cubicBezTo>
                      <a:cubicBezTo>
                        <a:pt x="88" y="10"/>
                        <a:pt x="107" y="9"/>
                        <a:pt x="127" y="7"/>
                      </a:cubicBezTo>
                      <a:cubicBezTo>
                        <a:pt x="129" y="5"/>
                        <a:pt x="130" y="3"/>
                        <a:pt x="132" y="1"/>
                      </a:cubicBezTo>
                      <a:cubicBezTo>
                        <a:pt x="110" y="3"/>
                        <a:pt x="89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45" y="4"/>
                        <a:pt x="22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7" name="Freeform 200"/>
                <p:cNvSpPr>
                  <a:spLocks/>
                </p:cNvSpPr>
                <p:nvPr/>
              </p:nvSpPr>
              <p:spPr bwMode="auto">
                <a:xfrm>
                  <a:off x="3587751" y="1651000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29 h 30"/>
                    <a:gd name="T4" fmla="*/ 0 w 30"/>
                    <a:gd name="T5" fmla="*/ 16 h 30"/>
                    <a:gd name="T6" fmla="*/ 14 w 30"/>
                    <a:gd name="T7" fmla="*/ 0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8"/>
                        <a:pt x="16" y="29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0"/>
                      </a:cubicBezTo>
                      <a:cubicBezTo>
                        <a:pt x="22" y="0"/>
                        <a:pt x="28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941" name="组合 940"/>
            <p:cNvGrpSpPr/>
            <p:nvPr/>
          </p:nvGrpSpPr>
          <p:grpSpPr>
            <a:xfrm>
              <a:off x="8863460" y="35962"/>
              <a:ext cx="3349937" cy="6755364"/>
              <a:chOff x="8863460" y="35962"/>
              <a:chExt cx="3349937" cy="6755364"/>
            </a:xfrm>
          </p:grpSpPr>
          <p:sp>
            <p:nvSpPr>
              <p:cNvPr id="942" name="Freeform 7"/>
              <p:cNvSpPr>
                <a:spLocks/>
              </p:cNvSpPr>
              <p:nvPr/>
            </p:nvSpPr>
            <p:spPr bwMode="auto">
              <a:xfrm>
                <a:off x="11886407" y="63500"/>
                <a:ext cx="271463" cy="538163"/>
              </a:xfrm>
              <a:custGeom>
                <a:avLst/>
                <a:gdLst>
                  <a:gd name="T0" fmla="*/ 0 w 171"/>
                  <a:gd name="T1" fmla="*/ 237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50 h 339"/>
                  <a:gd name="T24" fmla="*/ 105 w 171"/>
                  <a:gd name="T25" fmla="*/ 50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8 h 339"/>
                  <a:gd name="T32" fmla="*/ 103 w 171"/>
                  <a:gd name="T33" fmla="*/ 188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7 h 339"/>
                  <a:gd name="T40" fmla="*/ 0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50"/>
                    </a:lnTo>
                    <a:lnTo>
                      <a:pt x="105" y="50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3" y="188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Freeform 8"/>
              <p:cNvSpPr>
                <a:spLocks/>
              </p:cNvSpPr>
              <p:nvPr/>
            </p:nvSpPr>
            <p:spPr bwMode="auto">
              <a:xfrm>
                <a:off x="11597482" y="63500"/>
                <a:ext cx="269875" cy="538163"/>
              </a:xfrm>
              <a:custGeom>
                <a:avLst/>
                <a:gdLst>
                  <a:gd name="T0" fmla="*/ 170 w 170"/>
                  <a:gd name="T1" fmla="*/ 237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50 h 339"/>
                  <a:gd name="T24" fmla="*/ 65 w 170"/>
                  <a:gd name="T25" fmla="*/ 50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8 h 339"/>
                  <a:gd name="T32" fmla="*/ 68 w 170"/>
                  <a:gd name="T33" fmla="*/ 188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7 h 339"/>
                  <a:gd name="T40" fmla="*/ 170 w 170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7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7"/>
                    </a:lnTo>
                    <a:lnTo>
                      <a:pt x="17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Freeform 11"/>
              <p:cNvSpPr>
                <a:spLocks/>
              </p:cNvSpPr>
              <p:nvPr/>
            </p:nvSpPr>
            <p:spPr bwMode="auto">
              <a:xfrm>
                <a:off x="11886407" y="6253163"/>
                <a:ext cx="271463" cy="538163"/>
              </a:xfrm>
              <a:custGeom>
                <a:avLst/>
                <a:gdLst>
                  <a:gd name="T0" fmla="*/ 0 w 171"/>
                  <a:gd name="T1" fmla="*/ 239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49 h 339"/>
                  <a:gd name="T24" fmla="*/ 105 w 171"/>
                  <a:gd name="T25" fmla="*/ 49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7 h 339"/>
                  <a:gd name="T32" fmla="*/ 103 w 171"/>
                  <a:gd name="T33" fmla="*/ 187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9 h 339"/>
                  <a:gd name="T40" fmla="*/ 0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49"/>
                    </a:lnTo>
                    <a:lnTo>
                      <a:pt x="105" y="49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3" y="187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Freeform 12"/>
              <p:cNvSpPr>
                <a:spLocks/>
              </p:cNvSpPr>
              <p:nvPr/>
            </p:nvSpPr>
            <p:spPr bwMode="auto">
              <a:xfrm>
                <a:off x="11597482" y="6253163"/>
                <a:ext cx="269875" cy="538163"/>
              </a:xfrm>
              <a:custGeom>
                <a:avLst/>
                <a:gdLst>
                  <a:gd name="T0" fmla="*/ 170 w 170"/>
                  <a:gd name="T1" fmla="*/ 239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49 h 339"/>
                  <a:gd name="T24" fmla="*/ 65 w 170"/>
                  <a:gd name="T25" fmla="*/ 49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7 h 339"/>
                  <a:gd name="T32" fmla="*/ 68 w 170"/>
                  <a:gd name="T33" fmla="*/ 187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9 h 339"/>
                  <a:gd name="T40" fmla="*/ 170 w 170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9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9"/>
                    </a:lnTo>
                    <a:lnTo>
                      <a:pt x="17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946" name="组合 945"/>
              <p:cNvGrpSpPr/>
              <p:nvPr/>
            </p:nvGrpSpPr>
            <p:grpSpPr>
              <a:xfrm>
                <a:off x="8863460" y="344488"/>
                <a:ext cx="466725" cy="477837"/>
                <a:chOff x="7993063" y="481013"/>
                <a:chExt cx="466725" cy="477837"/>
              </a:xfrm>
            </p:grpSpPr>
            <p:sp>
              <p:nvSpPr>
                <p:cNvPr id="1045" name="Freeform 82"/>
                <p:cNvSpPr>
                  <a:spLocks/>
                </p:cNvSpPr>
                <p:nvPr/>
              </p:nvSpPr>
              <p:spPr bwMode="auto">
                <a:xfrm>
                  <a:off x="7993063" y="481013"/>
                  <a:ext cx="466725" cy="477837"/>
                </a:xfrm>
                <a:custGeom>
                  <a:avLst/>
                  <a:gdLst>
                    <a:gd name="T0" fmla="*/ 120 w 124"/>
                    <a:gd name="T1" fmla="*/ 33 h 127"/>
                    <a:gd name="T2" fmla="*/ 86 w 124"/>
                    <a:gd name="T3" fmla="*/ 18 h 127"/>
                    <a:gd name="T4" fmla="*/ 78 w 124"/>
                    <a:gd name="T5" fmla="*/ 22 h 127"/>
                    <a:gd name="T6" fmla="*/ 77 w 124"/>
                    <a:gd name="T7" fmla="*/ 20 h 127"/>
                    <a:gd name="T8" fmla="*/ 42 w 124"/>
                    <a:gd name="T9" fmla="*/ 6 h 127"/>
                    <a:gd name="T10" fmla="*/ 26 w 124"/>
                    <a:gd name="T11" fmla="*/ 40 h 127"/>
                    <a:gd name="T12" fmla="*/ 27 w 124"/>
                    <a:gd name="T13" fmla="*/ 41 h 127"/>
                    <a:gd name="T14" fmla="*/ 20 w 124"/>
                    <a:gd name="T15" fmla="*/ 43 h 127"/>
                    <a:gd name="T16" fmla="*/ 5 w 124"/>
                    <a:gd name="T17" fmla="*/ 77 h 127"/>
                    <a:gd name="T18" fmla="*/ 28 w 124"/>
                    <a:gd name="T19" fmla="*/ 94 h 127"/>
                    <a:gd name="T20" fmla="*/ 29 w 124"/>
                    <a:gd name="T21" fmla="*/ 106 h 127"/>
                    <a:gd name="T22" fmla="*/ 64 w 124"/>
                    <a:gd name="T23" fmla="*/ 122 h 127"/>
                    <a:gd name="T24" fmla="*/ 79 w 124"/>
                    <a:gd name="T25" fmla="*/ 105 h 127"/>
                    <a:gd name="T26" fmla="*/ 103 w 124"/>
                    <a:gd name="T27" fmla="*/ 107 h 127"/>
                    <a:gd name="T28" fmla="*/ 119 w 124"/>
                    <a:gd name="T29" fmla="*/ 72 h 127"/>
                    <a:gd name="T30" fmla="*/ 113 w 124"/>
                    <a:gd name="T31" fmla="*/ 63 h 127"/>
                    <a:gd name="T32" fmla="*/ 120 w 124"/>
                    <a:gd name="T33" fmla="*/ 3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4" h="127">
                      <a:moveTo>
                        <a:pt x="120" y="33"/>
                      </a:moveTo>
                      <a:cubicBezTo>
                        <a:pt x="115" y="19"/>
                        <a:pt x="99" y="13"/>
                        <a:pt x="86" y="18"/>
                      </a:cubicBezTo>
                      <a:cubicBezTo>
                        <a:pt x="83" y="19"/>
                        <a:pt x="80" y="20"/>
                        <a:pt x="78" y="22"/>
                      </a:cubicBezTo>
                      <a:cubicBezTo>
                        <a:pt x="78" y="22"/>
                        <a:pt x="77" y="21"/>
                        <a:pt x="77" y="20"/>
                      </a:cubicBezTo>
                      <a:cubicBezTo>
                        <a:pt x="72" y="7"/>
                        <a:pt x="56" y="0"/>
                        <a:pt x="42" y="6"/>
                      </a:cubicBezTo>
                      <a:cubicBezTo>
                        <a:pt x="28" y="11"/>
                        <a:pt x="21" y="26"/>
                        <a:pt x="26" y="40"/>
                      </a:cubicBezTo>
                      <a:cubicBezTo>
                        <a:pt x="26" y="40"/>
                        <a:pt x="26" y="41"/>
                        <a:pt x="27" y="41"/>
                      </a:cubicBezTo>
                      <a:cubicBezTo>
                        <a:pt x="24" y="41"/>
                        <a:pt x="22" y="42"/>
                        <a:pt x="20" y="43"/>
                      </a:cubicBezTo>
                      <a:cubicBezTo>
                        <a:pt x="7" y="48"/>
                        <a:pt x="0" y="63"/>
                        <a:pt x="5" y="77"/>
                      </a:cubicBezTo>
                      <a:cubicBezTo>
                        <a:pt x="9" y="87"/>
                        <a:pt x="18" y="93"/>
                        <a:pt x="28" y="94"/>
                      </a:cubicBezTo>
                      <a:cubicBezTo>
                        <a:pt x="27" y="98"/>
                        <a:pt x="28" y="102"/>
                        <a:pt x="29" y="106"/>
                      </a:cubicBezTo>
                      <a:cubicBezTo>
                        <a:pt x="34" y="120"/>
                        <a:pt x="50" y="127"/>
                        <a:pt x="64" y="122"/>
                      </a:cubicBezTo>
                      <a:cubicBezTo>
                        <a:pt x="71" y="119"/>
                        <a:pt x="77" y="112"/>
                        <a:pt x="79" y="105"/>
                      </a:cubicBezTo>
                      <a:cubicBezTo>
                        <a:pt x="86" y="109"/>
                        <a:pt x="95" y="110"/>
                        <a:pt x="103" y="107"/>
                      </a:cubicBezTo>
                      <a:cubicBezTo>
                        <a:pt x="117" y="101"/>
                        <a:pt x="124" y="86"/>
                        <a:pt x="119" y="72"/>
                      </a:cubicBezTo>
                      <a:cubicBezTo>
                        <a:pt x="118" y="69"/>
                        <a:pt x="115" y="65"/>
                        <a:pt x="113" y="63"/>
                      </a:cubicBezTo>
                      <a:cubicBezTo>
                        <a:pt x="121" y="56"/>
                        <a:pt x="124" y="44"/>
                        <a:pt x="120" y="33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6" name="Freeform 83"/>
                <p:cNvSpPr>
                  <a:spLocks/>
                </p:cNvSpPr>
                <p:nvPr/>
              </p:nvSpPr>
              <p:spPr bwMode="auto">
                <a:xfrm>
                  <a:off x="8042276" y="538163"/>
                  <a:ext cx="376238" cy="352425"/>
                </a:xfrm>
                <a:custGeom>
                  <a:avLst/>
                  <a:gdLst>
                    <a:gd name="T0" fmla="*/ 43 w 100"/>
                    <a:gd name="T1" fmla="*/ 0 h 94"/>
                    <a:gd name="T2" fmla="*/ 35 w 100"/>
                    <a:gd name="T3" fmla="*/ 1 h 94"/>
                    <a:gd name="T4" fmla="*/ 21 w 100"/>
                    <a:gd name="T5" fmla="*/ 28 h 94"/>
                    <a:gd name="T6" fmla="*/ 22 w 100"/>
                    <a:gd name="T7" fmla="*/ 29 h 94"/>
                    <a:gd name="T8" fmla="*/ 17 w 100"/>
                    <a:gd name="T9" fmla="*/ 31 h 94"/>
                    <a:gd name="T10" fmla="*/ 5 w 100"/>
                    <a:gd name="T11" fmla="*/ 58 h 94"/>
                    <a:gd name="T12" fmla="*/ 22 w 100"/>
                    <a:gd name="T13" fmla="*/ 71 h 94"/>
                    <a:gd name="T14" fmla="*/ 24 w 100"/>
                    <a:gd name="T15" fmla="*/ 80 h 94"/>
                    <a:gd name="T16" fmla="*/ 43 w 100"/>
                    <a:gd name="T17" fmla="*/ 94 h 94"/>
                    <a:gd name="T18" fmla="*/ 51 w 100"/>
                    <a:gd name="T19" fmla="*/ 92 h 94"/>
                    <a:gd name="T20" fmla="*/ 64 w 100"/>
                    <a:gd name="T21" fmla="*/ 79 h 94"/>
                    <a:gd name="T22" fmla="*/ 74 w 100"/>
                    <a:gd name="T23" fmla="*/ 82 h 94"/>
                    <a:gd name="T24" fmla="*/ 82 w 100"/>
                    <a:gd name="T25" fmla="*/ 80 h 94"/>
                    <a:gd name="T26" fmla="*/ 95 w 100"/>
                    <a:gd name="T27" fmla="*/ 53 h 94"/>
                    <a:gd name="T28" fmla="*/ 90 w 100"/>
                    <a:gd name="T29" fmla="*/ 46 h 94"/>
                    <a:gd name="T30" fmla="*/ 96 w 100"/>
                    <a:gd name="T31" fmla="*/ 23 h 94"/>
                    <a:gd name="T32" fmla="*/ 77 w 100"/>
                    <a:gd name="T33" fmla="*/ 9 h 94"/>
                    <a:gd name="T34" fmla="*/ 69 w 100"/>
                    <a:gd name="T35" fmla="*/ 11 h 94"/>
                    <a:gd name="T36" fmla="*/ 63 w 100"/>
                    <a:gd name="T37" fmla="*/ 14 h 94"/>
                    <a:gd name="T38" fmla="*/ 62 w 100"/>
                    <a:gd name="T39" fmla="*/ 13 h 94"/>
                    <a:gd name="T40" fmla="*/ 43 w 100"/>
                    <a:gd name="T4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4">
                      <a:moveTo>
                        <a:pt x="43" y="0"/>
                      </a:moveTo>
                      <a:cubicBezTo>
                        <a:pt x="40" y="0"/>
                        <a:pt x="37" y="0"/>
                        <a:pt x="35" y="1"/>
                      </a:cubicBezTo>
                      <a:cubicBezTo>
                        <a:pt x="23" y="6"/>
                        <a:pt x="17" y="1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0" y="30"/>
                        <a:pt x="19" y="30"/>
                        <a:pt x="17" y="31"/>
                      </a:cubicBezTo>
                      <a:cubicBezTo>
                        <a:pt x="6" y="35"/>
                        <a:pt x="0" y="47"/>
                        <a:pt x="5" y="58"/>
                      </a:cubicBezTo>
                      <a:cubicBezTo>
                        <a:pt x="7" y="65"/>
                        <a:pt x="15" y="70"/>
                        <a:pt x="22" y="71"/>
                      </a:cubicBezTo>
                      <a:cubicBezTo>
                        <a:pt x="22" y="74"/>
                        <a:pt x="22" y="77"/>
                        <a:pt x="24" y="80"/>
                      </a:cubicBezTo>
                      <a:cubicBezTo>
                        <a:pt x="27" y="89"/>
                        <a:pt x="35" y="94"/>
                        <a:pt x="43" y="94"/>
                      </a:cubicBezTo>
                      <a:cubicBezTo>
                        <a:pt x="46" y="94"/>
                        <a:pt x="48" y="93"/>
                        <a:pt x="51" y="92"/>
                      </a:cubicBezTo>
                      <a:cubicBezTo>
                        <a:pt x="57" y="90"/>
                        <a:pt x="62" y="85"/>
                        <a:pt x="64" y="79"/>
                      </a:cubicBezTo>
                      <a:cubicBezTo>
                        <a:pt x="67" y="81"/>
                        <a:pt x="70" y="82"/>
                        <a:pt x="74" y="82"/>
                      </a:cubicBezTo>
                      <a:cubicBezTo>
                        <a:pt x="77" y="82"/>
                        <a:pt x="80" y="81"/>
                        <a:pt x="82" y="80"/>
                      </a:cubicBezTo>
                      <a:cubicBezTo>
                        <a:pt x="94" y="76"/>
                        <a:pt x="100" y="64"/>
                        <a:pt x="95" y="53"/>
                      </a:cubicBezTo>
                      <a:cubicBezTo>
                        <a:pt x="94" y="50"/>
                        <a:pt x="93" y="48"/>
                        <a:pt x="90" y="46"/>
                      </a:cubicBezTo>
                      <a:cubicBezTo>
                        <a:pt x="97" y="40"/>
                        <a:pt x="100" y="31"/>
                        <a:pt x="96" y="23"/>
                      </a:cubicBezTo>
                      <a:cubicBezTo>
                        <a:pt x="93" y="14"/>
                        <a:pt x="85" y="9"/>
                        <a:pt x="77" y="9"/>
                      </a:cubicBezTo>
                      <a:cubicBezTo>
                        <a:pt x="74" y="9"/>
                        <a:pt x="72" y="10"/>
                        <a:pt x="69" y="11"/>
                      </a:cubicBezTo>
                      <a:cubicBezTo>
                        <a:pt x="67" y="12"/>
                        <a:pt x="65" y="13"/>
                        <a:pt x="63" y="14"/>
                      </a:cubicBezTo>
                      <a:cubicBezTo>
                        <a:pt x="63" y="14"/>
                        <a:pt x="63" y="13"/>
                        <a:pt x="62" y="13"/>
                      </a:cubicBezTo>
                      <a:cubicBezTo>
                        <a:pt x="59" y="5"/>
                        <a:pt x="51" y="0"/>
                        <a:pt x="43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7" name="Freeform 84"/>
                <p:cNvSpPr>
                  <a:spLocks/>
                </p:cNvSpPr>
                <p:nvPr/>
              </p:nvSpPr>
              <p:spPr bwMode="auto">
                <a:xfrm>
                  <a:off x="8226426" y="642938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2 w 24"/>
                    <a:gd name="T9" fmla="*/ 2 h 23"/>
                    <a:gd name="T10" fmla="*/ 22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1"/>
                        <a:pt x="0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9" y="0"/>
                        <a:pt x="21" y="0"/>
                        <a:pt x="22" y="2"/>
                      </a:cubicBezTo>
                      <a:cubicBezTo>
                        <a:pt x="24" y="3"/>
                        <a:pt x="24" y="5"/>
                        <a:pt x="22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8" name="Freeform 85"/>
                <p:cNvSpPr>
                  <a:spLocks/>
                </p:cNvSpPr>
                <p:nvPr/>
              </p:nvSpPr>
              <p:spPr bwMode="auto">
                <a:xfrm>
                  <a:off x="8278813" y="631825"/>
                  <a:ext cx="46038" cy="44450"/>
                </a:xfrm>
                <a:custGeom>
                  <a:avLst/>
                  <a:gdLst>
                    <a:gd name="T0" fmla="*/ 12 w 12"/>
                    <a:gd name="T1" fmla="*/ 5 h 12"/>
                    <a:gd name="T2" fmla="*/ 7 w 12"/>
                    <a:gd name="T3" fmla="*/ 12 h 12"/>
                    <a:gd name="T4" fmla="*/ 1 w 12"/>
                    <a:gd name="T5" fmla="*/ 7 h 12"/>
                    <a:gd name="T6" fmla="*/ 5 w 12"/>
                    <a:gd name="T7" fmla="*/ 1 h 12"/>
                    <a:gd name="T8" fmla="*/ 12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2" y="10"/>
                        <a:pt x="1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9" name="Freeform 86"/>
                <p:cNvSpPr>
                  <a:spLocks/>
                </p:cNvSpPr>
                <p:nvPr/>
              </p:nvSpPr>
              <p:spPr bwMode="auto">
                <a:xfrm>
                  <a:off x="8215313" y="601663"/>
                  <a:ext cx="26988" cy="109537"/>
                </a:xfrm>
                <a:custGeom>
                  <a:avLst/>
                  <a:gdLst>
                    <a:gd name="T0" fmla="*/ 4 w 7"/>
                    <a:gd name="T1" fmla="*/ 29 h 29"/>
                    <a:gd name="T2" fmla="*/ 4 w 7"/>
                    <a:gd name="T3" fmla="*/ 29 h 29"/>
                    <a:gd name="T4" fmla="*/ 0 w 7"/>
                    <a:gd name="T5" fmla="*/ 26 h 29"/>
                    <a:gd name="T6" fmla="*/ 0 w 7"/>
                    <a:gd name="T7" fmla="*/ 4 h 29"/>
                    <a:gd name="T8" fmla="*/ 4 w 7"/>
                    <a:gd name="T9" fmla="*/ 0 h 29"/>
                    <a:gd name="T10" fmla="*/ 7 w 7"/>
                    <a:gd name="T11" fmla="*/ 4 h 29"/>
                    <a:gd name="T12" fmla="*/ 7 w 7"/>
                    <a:gd name="T13" fmla="*/ 26 h 29"/>
                    <a:gd name="T14" fmla="*/ 4 w 7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29"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2" y="29"/>
                        <a:pt x="0" y="27"/>
                        <a:pt x="0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7" y="2"/>
                        <a:pt x="7" y="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6" y="29"/>
                        <a:pt x="4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0" name="Oval 87"/>
                <p:cNvSpPr>
                  <a:spLocks noChangeArrowheads="1"/>
                </p:cNvSpPr>
                <p:nvPr/>
              </p:nvSpPr>
              <p:spPr bwMode="auto">
                <a:xfrm>
                  <a:off x="8207376" y="590550"/>
                  <a:ext cx="41275" cy="41275"/>
                </a:xfrm>
                <a:prstGeom prst="ellipse">
                  <a:avLst/>
                </a:pr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1" name="Freeform 88"/>
                <p:cNvSpPr>
                  <a:spLocks/>
                </p:cNvSpPr>
                <p:nvPr/>
              </p:nvSpPr>
              <p:spPr bwMode="auto">
                <a:xfrm>
                  <a:off x="8253413" y="711200"/>
                  <a:ext cx="107950" cy="36512"/>
                </a:xfrm>
                <a:custGeom>
                  <a:avLst/>
                  <a:gdLst>
                    <a:gd name="T0" fmla="*/ 0 w 29"/>
                    <a:gd name="T1" fmla="*/ 3 h 10"/>
                    <a:gd name="T2" fmla="*/ 0 w 29"/>
                    <a:gd name="T3" fmla="*/ 3 h 10"/>
                    <a:gd name="T4" fmla="*/ 4 w 29"/>
                    <a:gd name="T5" fmla="*/ 0 h 10"/>
                    <a:gd name="T6" fmla="*/ 26 w 29"/>
                    <a:gd name="T7" fmla="*/ 3 h 10"/>
                    <a:gd name="T8" fmla="*/ 29 w 29"/>
                    <a:gd name="T9" fmla="*/ 7 h 10"/>
                    <a:gd name="T10" fmla="*/ 25 w 29"/>
                    <a:gd name="T11" fmla="*/ 10 h 10"/>
                    <a:gd name="T12" fmla="*/ 3 w 29"/>
                    <a:gd name="T13" fmla="*/ 7 h 10"/>
                    <a:gd name="T14" fmla="*/ 0 w 29"/>
                    <a:gd name="T1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8" y="3"/>
                        <a:pt x="29" y="5"/>
                        <a:pt x="29" y="7"/>
                      </a:cubicBezTo>
                      <a:cubicBezTo>
                        <a:pt x="29" y="9"/>
                        <a:pt x="27" y="10"/>
                        <a:pt x="25" y="10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2" name="Freeform 89"/>
                <p:cNvSpPr>
                  <a:spLocks/>
                </p:cNvSpPr>
                <p:nvPr/>
              </p:nvSpPr>
              <p:spPr bwMode="auto">
                <a:xfrm>
                  <a:off x="8331201" y="711200"/>
                  <a:ext cx="46038" cy="44450"/>
                </a:xfrm>
                <a:custGeom>
                  <a:avLst/>
                  <a:gdLst>
                    <a:gd name="T0" fmla="*/ 10 w 12"/>
                    <a:gd name="T1" fmla="*/ 9 h 12"/>
                    <a:gd name="T2" fmla="*/ 2 w 12"/>
                    <a:gd name="T3" fmla="*/ 10 h 12"/>
                    <a:gd name="T4" fmla="*/ 2 w 12"/>
                    <a:gd name="T5" fmla="*/ 2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5"/>
                        <a:pt x="2" y="2"/>
                      </a:cubicBezTo>
                      <a:cubicBezTo>
                        <a:pt x="3" y="0"/>
                        <a:pt x="7" y="0"/>
                        <a:pt x="9" y="2"/>
                      </a:cubicBezTo>
                      <a:cubicBezTo>
                        <a:pt x="12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3" name="Freeform 90"/>
                <p:cNvSpPr>
                  <a:spLocks/>
                </p:cNvSpPr>
                <p:nvPr/>
              </p:nvSpPr>
              <p:spPr bwMode="auto">
                <a:xfrm>
                  <a:off x="8223251" y="736600"/>
                  <a:ext cx="82550" cy="93662"/>
                </a:xfrm>
                <a:custGeom>
                  <a:avLst/>
                  <a:gdLst>
                    <a:gd name="T0" fmla="*/ 2 w 22"/>
                    <a:gd name="T1" fmla="*/ 2 h 25"/>
                    <a:gd name="T2" fmla="*/ 2 w 22"/>
                    <a:gd name="T3" fmla="*/ 2 h 25"/>
                    <a:gd name="T4" fmla="*/ 7 w 22"/>
                    <a:gd name="T5" fmla="*/ 2 h 25"/>
                    <a:gd name="T6" fmla="*/ 21 w 22"/>
                    <a:gd name="T7" fmla="*/ 18 h 25"/>
                    <a:gd name="T8" fmla="*/ 21 w 22"/>
                    <a:gd name="T9" fmla="*/ 23 h 25"/>
                    <a:gd name="T10" fmla="*/ 16 w 22"/>
                    <a:gd name="T11" fmla="*/ 23 h 25"/>
                    <a:gd name="T12" fmla="*/ 1 w 22"/>
                    <a:gd name="T13" fmla="*/ 7 h 25"/>
                    <a:gd name="T14" fmla="*/ 2 w 22"/>
                    <a:gd name="T15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1"/>
                        <a:pt x="7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1" y="23"/>
                      </a:cubicBezTo>
                      <a:cubicBezTo>
                        <a:pt x="19" y="25"/>
                        <a:pt x="17" y="24"/>
                        <a:pt x="16" y="23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4" name="Freeform 91"/>
                <p:cNvSpPr>
                  <a:spLocks/>
                </p:cNvSpPr>
                <p:nvPr/>
              </p:nvSpPr>
              <p:spPr bwMode="auto">
                <a:xfrm>
                  <a:off x="8275638" y="793750"/>
                  <a:ext cx="41275" cy="44450"/>
                </a:xfrm>
                <a:custGeom>
                  <a:avLst/>
                  <a:gdLst>
                    <a:gd name="T0" fmla="*/ 6 w 11"/>
                    <a:gd name="T1" fmla="*/ 12 h 12"/>
                    <a:gd name="T2" fmla="*/ 0 w 11"/>
                    <a:gd name="T3" fmla="*/ 7 h 12"/>
                    <a:gd name="T4" fmla="*/ 5 w 11"/>
                    <a:gd name="T5" fmla="*/ 1 h 12"/>
                    <a:gd name="T6" fmla="*/ 11 w 11"/>
                    <a:gd name="T7" fmla="*/ 5 h 12"/>
                    <a:gd name="T8" fmla="*/ 6 w 11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5" name="Freeform 92"/>
                <p:cNvSpPr>
                  <a:spLocks/>
                </p:cNvSpPr>
                <p:nvPr/>
              </p:nvSpPr>
              <p:spPr bwMode="auto">
                <a:xfrm>
                  <a:off x="8143876" y="725488"/>
                  <a:ext cx="82550" cy="93662"/>
                </a:xfrm>
                <a:custGeom>
                  <a:avLst/>
                  <a:gdLst>
                    <a:gd name="T0" fmla="*/ 20 w 22"/>
                    <a:gd name="T1" fmla="*/ 1 h 25"/>
                    <a:gd name="T2" fmla="*/ 20 w 22"/>
                    <a:gd name="T3" fmla="*/ 1 h 25"/>
                    <a:gd name="T4" fmla="*/ 21 w 22"/>
                    <a:gd name="T5" fmla="*/ 6 h 25"/>
                    <a:gd name="T6" fmla="*/ 7 w 22"/>
                    <a:gd name="T7" fmla="*/ 23 h 25"/>
                    <a:gd name="T8" fmla="*/ 2 w 22"/>
                    <a:gd name="T9" fmla="*/ 23 h 25"/>
                    <a:gd name="T10" fmla="*/ 2 w 22"/>
                    <a:gd name="T11" fmla="*/ 18 h 25"/>
                    <a:gd name="T12" fmla="*/ 15 w 22"/>
                    <a:gd name="T13" fmla="*/ 1 h 25"/>
                    <a:gd name="T14" fmla="*/ 20 w 22"/>
                    <a:gd name="T1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1"/>
                      </a:move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4"/>
                        <a:pt x="21" y="6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4" y="25"/>
                        <a:pt x="2" y="23"/>
                      </a:cubicBezTo>
                      <a:cubicBezTo>
                        <a:pt x="1" y="22"/>
                        <a:pt x="0" y="20"/>
                        <a:pt x="2" y="18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7" y="0"/>
                        <a:pt x="19" y="0"/>
                        <a:pt x="20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6" name="Freeform 93"/>
                <p:cNvSpPr>
                  <a:spLocks/>
                </p:cNvSpPr>
                <p:nvPr/>
              </p:nvSpPr>
              <p:spPr bwMode="auto">
                <a:xfrm>
                  <a:off x="8135938" y="782638"/>
                  <a:ext cx="46038" cy="47625"/>
                </a:xfrm>
                <a:custGeom>
                  <a:avLst/>
                  <a:gdLst>
                    <a:gd name="T0" fmla="*/ 1 w 12"/>
                    <a:gd name="T1" fmla="*/ 8 h 13"/>
                    <a:gd name="T2" fmla="*/ 4 w 12"/>
                    <a:gd name="T3" fmla="*/ 1 h 13"/>
                    <a:gd name="T4" fmla="*/ 11 w 12"/>
                    <a:gd name="T5" fmla="*/ 5 h 13"/>
                    <a:gd name="T6" fmla="*/ 8 w 12"/>
                    <a:gd name="T7" fmla="*/ 12 h 13"/>
                    <a:gd name="T8" fmla="*/ 1 w 12"/>
                    <a:gd name="T9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" y="8"/>
                      </a:move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7" name="Freeform 94"/>
                <p:cNvSpPr>
                  <a:spLocks/>
                </p:cNvSpPr>
                <p:nvPr/>
              </p:nvSpPr>
              <p:spPr bwMode="auto">
                <a:xfrm>
                  <a:off x="8099426" y="692150"/>
                  <a:ext cx="107950" cy="44450"/>
                </a:xfrm>
                <a:custGeom>
                  <a:avLst/>
                  <a:gdLst>
                    <a:gd name="T0" fmla="*/ 28 w 29"/>
                    <a:gd name="T1" fmla="*/ 9 h 12"/>
                    <a:gd name="T2" fmla="*/ 28 w 29"/>
                    <a:gd name="T3" fmla="*/ 9 h 12"/>
                    <a:gd name="T4" fmla="*/ 24 w 29"/>
                    <a:gd name="T5" fmla="*/ 12 h 12"/>
                    <a:gd name="T6" fmla="*/ 3 w 29"/>
                    <a:gd name="T7" fmla="*/ 7 h 12"/>
                    <a:gd name="T8" fmla="*/ 0 w 29"/>
                    <a:gd name="T9" fmla="*/ 3 h 12"/>
                    <a:gd name="T10" fmla="*/ 4 w 29"/>
                    <a:gd name="T11" fmla="*/ 0 h 12"/>
                    <a:gd name="T12" fmla="*/ 26 w 29"/>
                    <a:gd name="T13" fmla="*/ 5 h 12"/>
                    <a:gd name="T14" fmla="*/ 28 w 29"/>
                    <a:gd name="T1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2">
                      <a:moveTo>
                        <a:pt x="28" y="9"/>
                      </a:move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11"/>
                        <a:pt x="26" y="12"/>
                        <a:pt x="24" y="12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6"/>
                        <a:pt x="29" y="7"/>
                        <a:pt x="28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8" name="Freeform 95"/>
                <p:cNvSpPr>
                  <a:spLocks/>
                </p:cNvSpPr>
                <p:nvPr/>
              </p:nvSpPr>
              <p:spPr bwMode="auto">
                <a:xfrm>
                  <a:off x="8083551" y="684213"/>
                  <a:ext cx="49213" cy="46037"/>
                </a:xfrm>
                <a:custGeom>
                  <a:avLst/>
                  <a:gdLst>
                    <a:gd name="T0" fmla="*/ 3 w 13"/>
                    <a:gd name="T1" fmla="*/ 2 h 12"/>
                    <a:gd name="T2" fmla="*/ 10 w 13"/>
                    <a:gd name="T3" fmla="*/ 2 h 12"/>
                    <a:gd name="T4" fmla="*/ 10 w 13"/>
                    <a:gd name="T5" fmla="*/ 10 h 12"/>
                    <a:gd name="T6" fmla="*/ 2 w 13"/>
                    <a:gd name="T7" fmla="*/ 9 h 12"/>
                    <a:gd name="T8" fmla="*/ 3 w 13"/>
                    <a:gd name="T9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3" y="2"/>
                      </a:move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3" y="4"/>
                        <a:pt x="12" y="8"/>
                        <a:pt x="10" y="10"/>
                      </a:cubicBezTo>
                      <a:cubicBezTo>
                        <a:pt x="8" y="12"/>
                        <a:pt x="5" y="12"/>
                        <a:pt x="2" y="9"/>
                      </a:cubicBezTo>
                      <a:cubicBezTo>
                        <a:pt x="0" y="7"/>
                        <a:pt x="0" y="4"/>
                        <a:pt x="3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9" name="Freeform 96"/>
                <p:cNvSpPr>
                  <a:spLocks/>
                </p:cNvSpPr>
                <p:nvPr/>
              </p:nvSpPr>
              <p:spPr bwMode="auto">
                <a:xfrm>
                  <a:off x="8140701" y="615950"/>
                  <a:ext cx="82550" cy="95250"/>
                </a:xfrm>
                <a:custGeom>
                  <a:avLst/>
                  <a:gdLst>
                    <a:gd name="T0" fmla="*/ 20 w 22"/>
                    <a:gd name="T1" fmla="*/ 23 h 25"/>
                    <a:gd name="T2" fmla="*/ 20 w 22"/>
                    <a:gd name="T3" fmla="*/ 23 h 25"/>
                    <a:gd name="T4" fmla="*/ 15 w 22"/>
                    <a:gd name="T5" fmla="*/ 23 h 25"/>
                    <a:gd name="T6" fmla="*/ 1 w 22"/>
                    <a:gd name="T7" fmla="*/ 6 h 25"/>
                    <a:gd name="T8" fmla="*/ 1 w 22"/>
                    <a:gd name="T9" fmla="*/ 2 h 25"/>
                    <a:gd name="T10" fmla="*/ 6 w 22"/>
                    <a:gd name="T11" fmla="*/ 2 h 25"/>
                    <a:gd name="T12" fmla="*/ 21 w 22"/>
                    <a:gd name="T13" fmla="*/ 18 h 25"/>
                    <a:gd name="T14" fmla="*/ 20 w 22"/>
                    <a:gd name="T1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9" y="25"/>
                        <a:pt x="17" y="25"/>
                        <a:pt x="15" y="23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3" y="0"/>
                        <a:pt x="5" y="0"/>
                        <a:pt x="6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0" y="2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0" name="Freeform 97"/>
                <p:cNvSpPr>
                  <a:spLocks/>
                </p:cNvSpPr>
                <p:nvPr/>
              </p:nvSpPr>
              <p:spPr bwMode="auto">
                <a:xfrm>
                  <a:off x="8129588" y="609600"/>
                  <a:ext cx="41275" cy="44450"/>
                </a:xfrm>
                <a:custGeom>
                  <a:avLst/>
                  <a:gdLst>
                    <a:gd name="T0" fmla="*/ 5 w 11"/>
                    <a:gd name="T1" fmla="*/ 0 h 12"/>
                    <a:gd name="T2" fmla="*/ 11 w 11"/>
                    <a:gd name="T3" fmla="*/ 5 h 12"/>
                    <a:gd name="T4" fmla="*/ 6 w 11"/>
                    <a:gd name="T5" fmla="*/ 11 h 12"/>
                    <a:gd name="T6" fmla="*/ 0 w 11"/>
                    <a:gd name="T7" fmla="*/ 6 h 12"/>
                    <a:gd name="T8" fmla="*/ 5 w 11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1" name="Oval 98"/>
                <p:cNvSpPr>
                  <a:spLocks noChangeArrowheads="1"/>
                </p:cNvSpPr>
                <p:nvPr/>
              </p:nvSpPr>
              <p:spPr bwMode="auto">
                <a:xfrm>
                  <a:off x="8185151" y="684213"/>
                  <a:ext cx="82550" cy="82550"/>
                </a:xfrm>
                <a:prstGeom prst="ellipse">
                  <a:avLst/>
                </a:pr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947" name="组合 946"/>
              <p:cNvGrpSpPr/>
              <p:nvPr/>
            </p:nvGrpSpPr>
            <p:grpSpPr>
              <a:xfrm>
                <a:off x="10981496" y="56356"/>
                <a:ext cx="1231901" cy="2500312"/>
                <a:chOff x="7448550" y="1247775"/>
                <a:chExt cx="1231901" cy="2500312"/>
              </a:xfrm>
            </p:grpSpPr>
            <p:sp>
              <p:nvSpPr>
                <p:cNvPr id="998" name="Freeform 246"/>
                <p:cNvSpPr>
                  <a:spLocks/>
                </p:cNvSpPr>
                <p:nvPr/>
              </p:nvSpPr>
              <p:spPr bwMode="auto">
                <a:xfrm>
                  <a:off x="8039100" y="1247775"/>
                  <a:ext cx="85725" cy="87312"/>
                </a:xfrm>
                <a:custGeom>
                  <a:avLst/>
                  <a:gdLst>
                    <a:gd name="T0" fmla="*/ 23 w 23"/>
                    <a:gd name="T1" fmla="*/ 11 h 23"/>
                    <a:gd name="T2" fmla="*/ 12 w 23"/>
                    <a:gd name="T3" fmla="*/ 23 h 23"/>
                    <a:gd name="T4" fmla="*/ 0 w 23"/>
                    <a:gd name="T5" fmla="*/ 12 h 23"/>
                    <a:gd name="T6" fmla="*/ 11 w 23"/>
                    <a:gd name="T7" fmla="*/ 0 h 23"/>
                    <a:gd name="T8" fmla="*/ 23 w 23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cubicBezTo>
                        <a:pt x="23" y="17"/>
                        <a:pt x="18" y="22"/>
                        <a:pt x="12" y="23"/>
                      </a:cubicBezTo>
                      <a:cubicBezTo>
                        <a:pt x="6" y="23"/>
                        <a:pt x="0" y="18"/>
                        <a:pt x="0" y="12"/>
                      </a:cubicBezTo>
                      <a:cubicBezTo>
                        <a:pt x="0" y="6"/>
                        <a:pt x="4" y="0"/>
                        <a:pt x="11" y="0"/>
                      </a:cubicBezTo>
                      <a:cubicBezTo>
                        <a:pt x="17" y="0"/>
                        <a:pt x="22" y="4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999" name="组合 998"/>
                <p:cNvGrpSpPr/>
                <p:nvPr/>
              </p:nvGrpSpPr>
              <p:grpSpPr>
                <a:xfrm>
                  <a:off x="7448550" y="1266825"/>
                  <a:ext cx="1231901" cy="2481262"/>
                  <a:chOff x="7448550" y="1266825"/>
                  <a:chExt cx="1231901" cy="2481262"/>
                </a:xfrm>
              </p:grpSpPr>
              <p:sp>
                <p:nvSpPr>
                  <p:cNvPr id="1000" name="Freeform 201"/>
                  <p:cNvSpPr>
                    <a:spLocks/>
                  </p:cNvSpPr>
                  <p:nvPr/>
                </p:nvSpPr>
                <p:spPr bwMode="auto">
                  <a:xfrm>
                    <a:off x="8053388" y="1266825"/>
                    <a:ext cx="57150" cy="2459037"/>
                  </a:xfrm>
                  <a:custGeom>
                    <a:avLst/>
                    <a:gdLst>
                      <a:gd name="T0" fmla="*/ 15 w 15"/>
                      <a:gd name="T1" fmla="*/ 647 h 654"/>
                      <a:gd name="T2" fmla="*/ 14 w 15"/>
                      <a:gd name="T3" fmla="*/ 7 h 654"/>
                      <a:gd name="T4" fmla="*/ 7 w 15"/>
                      <a:gd name="T5" fmla="*/ 0 h 654"/>
                      <a:gd name="T6" fmla="*/ 0 w 15"/>
                      <a:gd name="T7" fmla="*/ 7 h 654"/>
                      <a:gd name="T8" fmla="*/ 1 w 15"/>
                      <a:gd name="T9" fmla="*/ 647 h 654"/>
                      <a:gd name="T10" fmla="*/ 8 w 15"/>
                      <a:gd name="T11" fmla="*/ 654 h 654"/>
                      <a:gd name="T12" fmla="*/ 15 w 15"/>
                      <a:gd name="T13" fmla="*/ 647 h 6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654">
                        <a:moveTo>
                          <a:pt x="15" y="647"/>
                        </a:move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4" y="3"/>
                          <a:pt x="11" y="0"/>
                          <a:pt x="7" y="0"/>
                        </a:cubicBezTo>
                        <a:cubicBezTo>
                          <a:pt x="3" y="0"/>
                          <a:pt x="0" y="3"/>
                          <a:pt x="0" y="7"/>
                        </a:cubicBezTo>
                        <a:cubicBezTo>
                          <a:pt x="1" y="647"/>
                          <a:pt x="1" y="647"/>
                          <a:pt x="1" y="647"/>
                        </a:cubicBezTo>
                        <a:cubicBezTo>
                          <a:pt x="1" y="651"/>
                          <a:pt x="4" y="654"/>
                          <a:pt x="8" y="654"/>
                        </a:cubicBezTo>
                        <a:cubicBezTo>
                          <a:pt x="12" y="654"/>
                          <a:pt x="15" y="651"/>
                          <a:pt x="15" y="647"/>
                        </a:cubicBezTo>
                      </a:path>
                    </a:pathLst>
                  </a:custGeom>
                  <a:solidFill>
                    <a:srgbClr val="F4A5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1" name="Freeform 202"/>
                  <p:cNvSpPr>
                    <a:spLocks/>
                  </p:cNvSpPr>
                  <p:nvPr/>
                </p:nvSpPr>
                <p:spPr bwMode="auto">
                  <a:xfrm>
                    <a:off x="7824788" y="2112963"/>
                    <a:ext cx="517525" cy="161925"/>
                  </a:xfrm>
                  <a:custGeom>
                    <a:avLst/>
                    <a:gdLst>
                      <a:gd name="T0" fmla="*/ 116 w 138"/>
                      <a:gd name="T1" fmla="*/ 43 h 43"/>
                      <a:gd name="T2" fmla="*/ 22 w 138"/>
                      <a:gd name="T3" fmla="*/ 43 h 43"/>
                      <a:gd name="T4" fmla="*/ 0 w 138"/>
                      <a:gd name="T5" fmla="*/ 22 h 43"/>
                      <a:gd name="T6" fmla="*/ 22 w 138"/>
                      <a:gd name="T7" fmla="*/ 0 h 43"/>
                      <a:gd name="T8" fmla="*/ 116 w 138"/>
                      <a:gd name="T9" fmla="*/ 0 h 43"/>
                      <a:gd name="T10" fmla="*/ 138 w 138"/>
                      <a:gd name="T11" fmla="*/ 22 h 43"/>
                      <a:gd name="T12" fmla="*/ 116 w 138"/>
                      <a:gd name="T13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8" h="43">
                        <a:moveTo>
                          <a:pt x="116" y="43"/>
                        </a:move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10" y="43"/>
                          <a:pt x="0" y="34"/>
                          <a:pt x="0" y="22"/>
                        </a:cubicBezTo>
                        <a:cubicBezTo>
                          <a:pt x="0" y="10"/>
                          <a:pt x="10" y="0"/>
                          <a:pt x="22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28" y="0"/>
                          <a:pt x="138" y="10"/>
                          <a:pt x="138" y="22"/>
                        </a:cubicBezTo>
                        <a:cubicBezTo>
                          <a:pt x="138" y="34"/>
                          <a:pt x="128" y="43"/>
                          <a:pt x="116" y="43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2" name="Freeform 203"/>
                  <p:cNvSpPr>
                    <a:spLocks/>
                  </p:cNvSpPr>
                  <p:nvPr/>
                </p:nvSpPr>
                <p:spPr bwMode="auto">
                  <a:xfrm>
                    <a:off x="7921626" y="3168650"/>
                    <a:ext cx="307975" cy="219075"/>
                  </a:xfrm>
                  <a:custGeom>
                    <a:avLst/>
                    <a:gdLst>
                      <a:gd name="T0" fmla="*/ 54 w 82"/>
                      <a:gd name="T1" fmla="*/ 58 h 58"/>
                      <a:gd name="T2" fmla="*/ 28 w 82"/>
                      <a:gd name="T3" fmla="*/ 58 h 58"/>
                      <a:gd name="T4" fmla="*/ 0 w 82"/>
                      <a:gd name="T5" fmla="*/ 30 h 58"/>
                      <a:gd name="T6" fmla="*/ 0 w 82"/>
                      <a:gd name="T7" fmla="*/ 28 h 58"/>
                      <a:gd name="T8" fmla="*/ 28 w 82"/>
                      <a:gd name="T9" fmla="*/ 0 h 58"/>
                      <a:gd name="T10" fmla="*/ 54 w 82"/>
                      <a:gd name="T11" fmla="*/ 0 h 58"/>
                      <a:gd name="T12" fmla="*/ 82 w 82"/>
                      <a:gd name="T13" fmla="*/ 28 h 58"/>
                      <a:gd name="T14" fmla="*/ 82 w 82"/>
                      <a:gd name="T15" fmla="*/ 30 h 58"/>
                      <a:gd name="T16" fmla="*/ 54 w 8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2" h="58">
                        <a:moveTo>
                          <a:pt x="54" y="58"/>
                        </a:moveTo>
                        <a:cubicBezTo>
                          <a:pt x="28" y="58"/>
                          <a:pt x="28" y="58"/>
                          <a:pt x="28" y="58"/>
                        </a:cubicBezTo>
                        <a:cubicBezTo>
                          <a:pt x="13" y="58"/>
                          <a:pt x="0" y="46"/>
                          <a:pt x="0" y="30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12"/>
                          <a:pt x="13" y="0"/>
                          <a:pt x="28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69" y="0"/>
                          <a:pt x="82" y="12"/>
                          <a:pt x="82" y="28"/>
                        </a:cubicBezTo>
                        <a:cubicBezTo>
                          <a:pt x="82" y="30"/>
                          <a:pt x="82" y="30"/>
                          <a:pt x="82" y="30"/>
                        </a:cubicBezTo>
                        <a:cubicBezTo>
                          <a:pt x="82" y="46"/>
                          <a:pt x="69" y="58"/>
                          <a:pt x="54" y="58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3" name="Freeform 204"/>
                  <p:cNvSpPr>
                    <a:spLocks/>
                  </p:cNvSpPr>
                  <p:nvPr/>
                </p:nvSpPr>
                <p:spPr bwMode="auto">
                  <a:xfrm>
                    <a:off x="7448551" y="2195513"/>
                    <a:ext cx="1231900" cy="973137"/>
                  </a:xfrm>
                  <a:custGeom>
                    <a:avLst/>
                    <a:gdLst>
                      <a:gd name="T0" fmla="*/ 328 w 328"/>
                      <a:gd name="T1" fmla="*/ 140 h 259"/>
                      <a:gd name="T2" fmla="*/ 180 w 328"/>
                      <a:gd name="T3" fmla="*/ 259 h 259"/>
                      <a:gd name="T4" fmla="*/ 0 w 328"/>
                      <a:gd name="T5" fmla="*/ 135 h 259"/>
                      <a:gd name="T6" fmla="*/ 170 w 328"/>
                      <a:gd name="T7" fmla="*/ 0 h 259"/>
                      <a:gd name="T8" fmla="*/ 328 w 328"/>
                      <a:gd name="T9" fmla="*/ 14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8" h="259">
                        <a:moveTo>
                          <a:pt x="328" y="140"/>
                        </a:moveTo>
                        <a:cubicBezTo>
                          <a:pt x="328" y="231"/>
                          <a:pt x="267" y="259"/>
                          <a:pt x="180" y="259"/>
                        </a:cubicBezTo>
                        <a:cubicBezTo>
                          <a:pt x="92" y="259"/>
                          <a:pt x="0" y="225"/>
                          <a:pt x="0" y="135"/>
                        </a:cubicBezTo>
                        <a:cubicBezTo>
                          <a:pt x="0" y="44"/>
                          <a:pt x="83" y="0"/>
                          <a:pt x="170" y="0"/>
                        </a:cubicBezTo>
                        <a:cubicBezTo>
                          <a:pt x="258" y="0"/>
                          <a:pt x="328" y="49"/>
                          <a:pt x="328" y="140"/>
                        </a:cubicBezTo>
                      </a:path>
                    </a:pathLst>
                  </a:cu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4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7546976" y="2192338"/>
                    <a:ext cx="1047750" cy="1022350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5" name="Oval 206"/>
                  <p:cNvSpPr>
                    <a:spLocks noChangeArrowheads="1"/>
                  </p:cNvSpPr>
                  <p:nvPr/>
                </p:nvSpPr>
                <p:spPr bwMode="auto">
                  <a:xfrm>
                    <a:off x="7667626" y="2198688"/>
                    <a:ext cx="806450" cy="958850"/>
                  </a:xfrm>
                  <a:prstGeom prst="ellipse">
                    <a:avLst/>
                  </a:prstGeom>
                  <a:solidFill>
                    <a:srgbClr val="D93A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6" name="Oval 207"/>
                  <p:cNvSpPr>
                    <a:spLocks noChangeArrowheads="1"/>
                  </p:cNvSpPr>
                  <p:nvPr/>
                </p:nvSpPr>
                <p:spPr bwMode="auto">
                  <a:xfrm>
                    <a:off x="7805738" y="2192338"/>
                    <a:ext cx="525463" cy="981075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7" name="Oval 208"/>
                  <p:cNvSpPr>
                    <a:spLocks noChangeArrowheads="1"/>
                  </p:cNvSpPr>
                  <p:nvPr/>
                </p:nvSpPr>
                <p:spPr bwMode="auto">
                  <a:xfrm>
                    <a:off x="7915276" y="2195513"/>
                    <a:ext cx="333375" cy="984250"/>
                  </a:xfrm>
                  <a:prstGeom prst="ellipse">
                    <a:avLst/>
                  </a:pr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8" name="Freeform 209"/>
                  <p:cNvSpPr>
                    <a:spLocks/>
                  </p:cNvSpPr>
                  <p:nvPr/>
                </p:nvSpPr>
                <p:spPr bwMode="auto">
                  <a:xfrm>
                    <a:off x="8429626" y="2316163"/>
                    <a:ext cx="71438" cy="22225"/>
                  </a:xfrm>
                  <a:custGeom>
                    <a:avLst/>
                    <a:gdLst>
                      <a:gd name="T0" fmla="*/ 15 w 19"/>
                      <a:gd name="T1" fmla="*/ 0 h 6"/>
                      <a:gd name="T2" fmla="*/ 0 w 19"/>
                      <a:gd name="T3" fmla="*/ 4 h 6"/>
                      <a:gd name="T4" fmla="*/ 3 w 19"/>
                      <a:gd name="T5" fmla="*/ 6 h 6"/>
                      <a:gd name="T6" fmla="*/ 19 w 19"/>
                      <a:gd name="T7" fmla="*/ 2 h 6"/>
                      <a:gd name="T8" fmla="*/ 15 w 19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6">
                        <a:moveTo>
                          <a:pt x="15" y="0"/>
                        </a:moveTo>
                        <a:cubicBezTo>
                          <a:pt x="10" y="1"/>
                          <a:pt x="5" y="2"/>
                          <a:pt x="0" y="4"/>
                        </a:cubicBezTo>
                        <a:cubicBezTo>
                          <a:pt x="1" y="4"/>
                          <a:pt x="2" y="5"/>
                          <a:pt x="3" y="6"/>
                        </a:cubicBezTo>
                        <a:cubicBezTo>
                          <a:pt x="8" y="5"/>
                          <a:pt x="13" y="4"/>
                          <a:pt x="19" y="2"/>
                        </a:cubicBezTo>
                        <a:cubicBezTo>
                          <a:pt x="17" y="1"/>
                          <a:pt x="16" y="1"/>
                          <a:pt x="15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9" name="Freeform 210"/>
                  <p:cNvSpPr>
                    <a:spLocks/>
                  </p:cNvSpPr>
                  <p:nvPr/>
                </p:nvSpPr>
                <p:spPr bwMode="auto">
                  <a:xfrm>
                    <a:off x="8361363" y="2330450"/>
                    <a:ext cx="79375" cy="23812"/>
                  </a:xfrm>
                  <a:custGeom>
                    <a:avLst/>
                    <a:gdLst>
                      <a:gd name="T0" fmla="*/ 18 w 21"/>
                      <a:gd name="T1" fmla="*/ 0 h 6"/>
                      <a:gd name="T2" fmla="*/ 0 w 21"/>
                      <a:gd name="T3" fmla="*/ 3 h 6"/>
                      <a:gd name="T4" fmla="*/ 2 w 21"/>
                      <a:gd name="T5" fmla="*/ 6 h 6"/>
                      <a:gd name="T6" fmla="*/ 21 w 21"/>
                      <a:gd name="T7" fmla="*/ 2 h 6"/>
                      <a:gd name="T8" fmla="*/ 18 w 21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6">
                        <a:moveTo>
                          <a:pt x="18" y="0"/>
                        </a:moveTo>
                        <a:cubicBezTo>
                          <a:pt x="12" y="1"/>
                          <a:pt x="6" y="2"/>
                          <a:pt x="0" y="3"/>
                        </a:cubicBez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8" y="5"/>
                          <a:pt x="15" y="4"/>
                          <a:pt x="21" y="2"/>
                        </a:cubicBezTo>
                        <a:cubicBezTo>
                          <a:pt x="20" y="1"/>
                          <a:pt x="19" y="0"/>
                          <a:pt x="1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0" name="Freeform 211"/>
                  <p:cNvSpPr>
                    <a:spLocks/>
                  </p:cNvSpPr>
                  <p:nvPr/>
                </p:nvSpPr>
                <p:spPr bwMode="auto">
                  <a:xfrm>
                    <a:off x="8264526" y="2341563"/>
                    <a:ext cx="104775" cy="26987"/>
                  </a:xfrm>
                  <a:custGeom>
                    <a:avLst/>
                    <a:gdLst>
                      <a:gd name="T0" fmla="*/ 26 w 28"/>
                      <a:gd name="T1" fmla="*/ 0 h 7"/>
                      <a:gd name="T2" fmla="*/ 0 w 28"/>
                      <a:gd name="T3" fmla="*/ 4 h 7"/>
                      <a:gd name="T4" fmla="*/ 2 w 28"/>
                      <a:gd name="T5" fmla="*/ 7 h 7"/>
                      <a:gd name="T6" fmla="*/ 28 w 28"/>
                      <a:gd name="T7" fmla="*/ 3 h 7"/>
                      <a:gd name="T8" fmla="*/ 26 w 28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7">
                        <a:moveTo>
                          <a:pt x="26" y="0"/>
                        </a:moveTo>
                        <a:cubicBezTo>
                          <a:pt x="17" y="2"/>
                          <a:pt x="9" y="3"/>
                          <a:pt x="0" y="4"/>
                        </a:cubicBezTo>
                        <a:cubicBezTo>
                          <a:pt x="1" y="5"/>
                          <a:pt x="1" y="6"/>
                          <a:pt x="2" y="7"/>
                        </a:cubicBezTo>
                        <a:cubicBezTo>
                          <a:pt x="11" y="6"/>
                          <a:pt x="19" y="5"/>
                          <a:pt x="28" y="3"/>
                        </a:cubicBezTo>
                        <a:cubicBezTo>
                          <a:pt x="27" y="2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1" name="Freeform 212"/>
                  <p:cNvSpPr>
                    <a:spLocks/>
                  </p:cNvSpPr>
                  <p:nvPr/>
                </p:nvSpPr>
                <p:spPr bwMode="auto">
                  <a:xfrm>
                    <a:off x="8204201" y="2357438"/>
                    <a:ext cx="66675" cy="14287"/>
                  </a:xfrm>
                  <a:custGeom>
                    <a:avLst/>
                    <a:gdLst>
                      <a:gd name="T0" fmla="*/ 16 w 18"/>
                      <a:gd name="T1" fmla="*/ 0 h 4"/>
                      <a:gd name="T2" fmla="*/ 0 w 18"/>
                      <a:gd name="T3" fmla="*/ 1 h 4"/>
                      <a:gd name="T4" fmla="*/ 1 w 18"/>
                      <a:gd name="T5" fmla="*/ 4 h 4"/>
                      <a:gd name="T6" fmla="*/ 18 w 18"/>
                      <a:gd name="T7" fmla="*/ 3 h 4"/>
                      <a:gd name="T8" fmla="*/ 16 w 1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4">
                        <a:moveTo>
                          <a:pt x="16" y="0"/>
                        </a:moveTo>
                        <a:cubicBezTo>
                          <a:pt x="11" y="0"/>
                          <a:pt x="6" y="1"/>
                          <a:pt x="0" y="1"/>
                        </a:cubicBezTo>
                        <a:cubicBezTo>
                          <a:pt x="1" y="2"/>
                          <a:pt x="1" y="3"/>
                          <a:pt x="1" y="4"/>
                        </a:cubicBezTo>
                        <a:cubicBezTo>
                          <a:pt x="7" y="4"/>
                          <a:pt x="12" y="3"/>
                          <a:pt x="18" y="3"/>
                        </a:cubicBezTo>
                        <a:cubicBezTo>
                          <a:pt x="17" y="2"/>
                          <a:pt x="17" y="1"/>
                          <a:pt x="1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2" name="Freeform 213"/>
                  <p:cNvSpPr>
                    <a:spLocks/>
                  </p:cNvSpPr>
                  <p:nvPr/>
                </p:nvSpPr>
                <p:spPr bwMode="auto">
                  <a:xfrm>
                    <a:off x="7640638" y="2316163"/>
                    <a:ext cx="74613" cy="22225"/>
                  </a:xfrm>
                  <a:custGeom>
                    <a:avLst/>
                    <a:gdLst>
                      <a:gd name="T0" fmla="*/ 4 w 20"/>
                      <a:gd name="T1" fmla="*/ 0 h 6"/>
                      <a:gd name="T2" fmla="*/ 0 w 20"/>
                      <a:gd name="T3" fmla="*/ 2 h 6"/>
                      <a:gd name="T4" fmla="*/ 17 w 20"/>
                      <a:gd name="T5" fmla="*/ 6 h 6"/>
                      <a:gd name="T6" fmla="*/ 20 w 20"/>
                      <a:gd name="T7" fmla="*/ 3 h 6"/>
                      <a:gd name="T8" fmla="*/ 7 w 20"/>
                      <a:gd name="T9" fmla="*/ 0 h 6"/>
                      <a:gd name="T10" fmla="*/ 4 w 20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" h="6">
                        <a:moveTo>
                          <a:pt x="4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5" y="3"/>
                          <a:pt x="11" y="5"/>
                          <a:pt x="17" y="6"/>
                        </a:cubicBezTo>
                        <a:cubicBezTo>
                          <a:pt x="18" y="5"/>
                          <a:pt x="19" y="4"/>
                          <a:pt x="20" y="3"/>
                        </a:cubicBezTo>
                        <a:cubicBezTo>
                          <a:pt x="15" y="2"/>
                          <a:pt x="11" y="1"/>
                          <a:pt x="7" y="0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3" name="Freeform 214"/>
                  <p:cNvSpPr>
                    <a:spLocks/>
                  </p:cNvSpPr>
                  <p:nvPr/>
                </p:nvSpPr>
                <p:spPr bwMode="auto">
                  <a:xfrm>
                    <a:off x="7704138" y="2327275"/>
                    <a:ext cx="82550" cy="22225"/>
                  </a:xfrm>
                  <a:custGeom>
                    <a:avLst/>
                    <a:gdLst>
                      <a:gd name="T0" fmla="*/ 3 w 22"/>
                      <a:gd name="T1" fmla="*/ 0 h 6"/>
                      <a:gd name="T2" fmla="*/ 0 w 22"/>
                      <a:gd name="T3" fmla="*/ 3 h 6"/>
                      <a:gd name="T4" fmla="*/ 19 w 22"/>
                      <a:gd name="T5" fmla="*/ 6 h 6"/>
                      <a:gd name="T6" fmla="*/ 22 w 22"/>
                      <a:gd name="T7" fmla="*/ 3 h 6"/>
                      <a:gd name="T8" fmla="*/ 3 w 22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6" y="4"/>
                          <a:pt x="12" y="5"/>
                          <a:pt x="19" y="6"/>
                        </a:cubicBezTo>
                        <a:cubicBezTo>
                          <a:pt x="20" y="5"/>
                          <a:pt x="21" y="4"/>
                          <a:pt x="22" y="3"/>
                        </a:cubicBezTo>
                        <a:cubicBezTo>
                          <a:pt x="15" y="2"/>
                          <a:pt x="9" y="1"/>
                          <a:pt x="3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4" name="Freeform 215"/>
                  <p:cNvSpPr>
                    <a:spLocks/>
                  </p:cNvSpPr>
                  <p:nvPr/>
                </p:nvSpPr>
                <p:spPr bwMode="auto">
                  <a:xfrm>
                    <a:off x="7775576" y="2338388"/>
                    <a:ext cx="98425" cy="22225"/>
                  </a:xfrm>
                  <a:custGeom>
                    <a:avLst/>
                    <a:gdLst>
                      <a:gd name="T0" fmla="*/ 3 w 26"/>
                      <a:gd name="T1" fmla="*/ 0 h 6"/>
                      <a:gd name="T2" fmla="*/ 0 w 26"/>
                      <a:gd name="T3" fmla="*/ 3 h 6"/>
                      <a:gd name="T4" fmla="*/ 24 w 26"/>
                      <a:gd name="T5" fmla="*/ 6 h 6"/>
                      <a:gd name="T6" fmla="*/ 26 w 26"/>
                      <a:gd name="T7" fmla="*/ 3 h 6"/>
                      <a:gd name="T8" fmla="*/ 3 w 26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8" y="4"/>
                          <a:pt x="16" y="5"/>
                          <a:pt x="24" y="6"/>
                        </a:cubicBezTo>
                        <a:cubicBezTo>
                          <a:pt x="25" y="5"/>
                          <a:pt x="25" y="4"/>
                          <a:pt x="26" y="3"/>
                        </a:cubicBezTo>
                        <a:cubicBezTo>
                          <a:pt x="18" y="2"/>
                          <a:pt x="10" y="1"/>
                          <a:pt x="3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5" name="Freeform 216"/>
                  <p:cNvSpPr>
                    <a:spLocks/>
                  </p:cNvSpPr>
                  <p:nvPr/>
                </p:nvSpPr>
                <p:spPr bwMode="auto">
                  <a:xfrm>
                    <a:off x="7866063" y="2349500"/>
                    <a:ext cx="90488" cy="22225"/>
                  </a:xfrm>
                  <a:custGeom>
                    <a:avLst/>
                    <a:gdLst>
                      <a:gd name="T0" fmla="*/ 2 w 24"/>
                      <a:gd name="T1" fmla="*/ 0 h 6"/>
                      <a:gd name="T2" fmla="*/ 0 w 24"/>
                      <a:gd name="T3" fmla="*/ 3 h 6"/>
                      <a:gd name="T4" fmla="*/ 23 w 24"/>
                      <a:gd name="T5" fmla="*/ 6 h 6"/>
                      <a:gd name="T6" fmla="*/ 24 w 24"/>
                      <a:gd name="T7" fmla="*/ 2 h 6"/>
                      <a:gd name="T8" fmla="*/ 2 w 24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6">
                        <a:moveTo>
                          <a:pt x="2" y="0"/>
                        </a:moveTo>
                        <a:cubicBezTo>
                          <a:pt x="1" y="1"/>
                          <a:pt x="1" y="2"/>
                          <a:pt x="0" y="3"/>
                        </a:cubicBezTo>
                        <a:cubicBezTo>
                          <a:pt x="8" y="4"/>
                          <a:pt x="15" y="5"/>
                          <a:pt x="23" y="6"/>
                        </a:cubicBezTo>
                        <a:cubicBezTo>
                          <a:pt x="24" y="5"/>
                          <a:pt x="24" y="3"/>
                          <a:pt x="24" y="2"/>
                        </a:cubicBezTo>
                        <a:cubicBezTo>
                          <a:pt x="17" y="2"/>
                          <a:pt x="9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6" name="Freeform 218"/>
                  <p:cNvSpPr>
                    <a:spLocks/>
                  </p:cNvSpPr>
                  <p:nvPr/>
                </p:nvSpPr>
                <p:spPr bwMode="auto">
                  <a:xfrm>
                    <a:off x="7951788" y="2357438"/>
                    <a:ext cx="255588" cy="19050"/>
                  </a:xfrm>
                  <a:custGeom>
                    <a:avLst/>
                    <a:gdLst>
                      <a:gd name="T0" fmla="*/ 1 w 68"/>
                      <a:gd name="T1" fmla="*/ 0 h 5"/>
                      <a:gd name="T2" fmla="*/ 0 w 68"/>
                      <a:gd name="T3" fmla="*/ 4 h 5"/>
                      <a:gd name="T4" fmla="*/ 39 w 68"/>
                      <a:gd name="T5" fmla="*/ 5 h 5"/>
                      <a:gd name="T6" fmla="*/ 68 w 68"/>
                      <a:gd name="T7" fmla="*/ 4 h 5"/>
                      <a:gd name="T8" fmla="*/ 67 w 68"/>
                      <a:gd name="T9" fmla="*/ 1 h 5"/>
                      <a:gd name="T10" fmla="*/ 39 w 68"/>
                      <a:gd name="T11" fmla="*/ 2 h 5"/>
                      <a:gd name="T12" fmla="*/ 39 w 68"/>
                      <a:gd name="T13" fmla="*/ 2 h 5"/>
                      <a:gd name="T14" fmla="*/ 1 w 68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8" h="5">
                        <a:moveTo>
                          <a:pt x="1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13" y="5"/>
                          <a:pt x="26" y="5"/>
                          <a:pt x="39" y="5"/>
                        </a:cubicBezTo>
                        <a:cubicBezTo>
                          <a:pt x="49" y="5"/>
                          <a:pt x="59" y="5"/>
                          <a:pt x="68" y="4"/>
                        </a:cubicBezTo>
                        <a:cubicBezTo>
                          <a:pt x="68" y="3"/>
                          <a:pt x="68" y="2"/>
                          <a:pt x="67" y="1"/>
                        </a:cubicBezTo>
                        <a:cubicBezTo>
                          <a:pt x="58" y="1"/>
                          <a:pt x="49" y="2"/>
                          <a:pt x="39" y="2"/>
                        </a:cubicBezTo>
                        <a:cubicBezTo>
                          <a:pt x="39" y="2"/>
                          <a:pt x="39" y="2"/>
                          <a:pt x="39" y="2"/>
                        </a:cubicBezTo>
                        <a:cubicBezTo>
                          <a:pt x="26" y="2"/>
                          <a:pt x="13" y="1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7" name="Freeform 219"/>
                  <p:cNvSpPr>
                    <a:spLocks/>
                  </p:cNvSpPr>
                  <p:nvPr/>
                </p:nvSpPr>
                <p:spPr bwMode="auto">
                  <a:xfrm>
                    <a:off x="8564563" y="2508250"/>
                    <a:ext cx="79375" cy="44450"/>
                  </a:xfrm>
                  <a:custGeom>
                    <a:avLst/>
                    <a:gdLst>
                      <a:gd name="T0" fmla="*/ 20 w 21"/>
                      <a:gd name="T1" fmla="*/ 0 h 12"/>
                      <a:gd name="T2" fmla="*/ 0 w 21"/>
                      <a:gd name="T3" fmla="*/ 8 h 12"/>
                      <a:gd name="T4" fmla="*/ 2 w 21"/>
                      <a:gd name="T5" fmla="*/ 12 h 12"/>
                      <a:gd name="T6" fmla="*/ 21 w 21"/>
                      <a:gd name="T7" fmla="*/ 4 h 12"/>
                      <a:gd name="T8" fmla="*/ 20 w 21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12">
                        <a:moveTo>
                          <a:pt x="20" y="0"/>
                        </a:moveTo>
                        <a:cubicBezTo>
                          <a:pt x="13" y="3"/>
                          <a:pt x="7" y="5"/>
                          <a:pt x="0" y="8"/>
                        </a:cubicBezTo>
                        <a:cubicBezTo>
                          <a:pt x="1" y="9"/>
                          <a:pt x="1" y="11"/>
                          <a:pt x="2" y="12"/>
                        </a:cubicBezTo>
                        <a:cubicBezTo>
                          <a:pt x="8" y="10"/>
                          <a:pt x="15" y="7"/>
                          <a:pt x="21" y="4"/>
                        </a:cubicBezTo>
                        <a:cubicBezTo>
                          <a:pt x="21" y="2"/>
                          <a:pt x="20" y="1"/>
                          <a:pt x="2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8" name="Freeform 220"/>
                  <p:cNvSpPr>
                    <a:spLocks/>
                  </p:cNvSpPr>
                  <p:nvPr/>
                </p:nvSpPr>
                <p:spPr bwMode="auto">
                  <a:xfrm>
                    <a:off x="8467725" y="2538413"/>
                    <a:ext cx="104775" cy="47625"/>
                  </a:xfrm>
                  <a:custGeom>
                    <a:avLst/>
                    <a:gdLst>
                      <a:gd name="T0" fmla="*/ 26 w 28"/>
                      <a:gd name="T1" fmla="*/ 0 h 13"/>
                      <a:gd name="T2" fmla="*/ 0 w 28"/>
                      <a:gd name="T3" fmla="*/ 9 h 13"/>
                      <a:gd name="T4" fmla="*/ 0 w 28"/>
                      <a:gd name="T5" fmla="*/ 13 h 13"/>
                      <a:gd name="T6" fmla="*/ 28 w 28"/>
                      <a:gd name="T7" fmla="*/ 4 h 13"/>
                      <a:gd name="T8" fmla="*/ 26 w 28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3">
                        <a:moveTo>
                          <a:pt x="26" y="0"/>
                        </a:moveTo>
                        <a:cubicBezTo>
                          <a:pt x="18" y="3"/>
                          <a:pt x="9" y="6"/>
                          <a:pt x="0" y="9"/>
                        </a:cubicBezTo>
                        <a:cubicBezTo>
                          <a:pt x="0" y="10"/>
                          <a:pt x="0" y="11"/>
                          <a:pt x="0" y="13"/>
                        </a:cubicBezTo>
                        <a:cubicBezTo>
                          <a:pt x="10" y="10"/>
                          <a:pt x="19" y="7"/>
                          <a:pt x="28" y="4"/>
                        </a:cubicBezTo>
                        <a:cubicBezTo>
                          <a:pt x="27" y="3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9" name="Freeform 221"/>
                  <p:cNvSpPr>
                    <a:spLocks/>
                  </p:cNvSpPr>
                  <p:nvPr/>
                </p:nvSpPr>
                <p:spPr bwMode="auto">
                  <a:xfrm>
                    <a:off x="8328025" y="2571750"/>
                    <a:ext cx="139700" cy="44450"/>
                  </a:xfrm>
                  <a:custGeom>
                    <a:avLst/>
                    <a:gdLst>
                      <a:gd name="T0" fmla="*/ 37 w 37"/>
                      <a:gd name="T1" fmla="*/ 0 h 12"/>
                      <a:gd name="T2" fmla="*/ 0 w 37"/>
                      <a:gd name="T3" fmla="*/ 7 h 12"/>
                      <a:gd name="T4" fmla="*/ 0 w 37"/>
                      <a:gd name="T5" fmla="*/ 12 h 12"/>
                      <a:gd name="T6" fmla="*/ 37 w 37"/>
                      <a:gd name="T7" fmla="*/ 4 h 12"/>
                      <a:gd name="T8" fmla="*/ 37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37" y="0"/>
                        </a:moveTo>
                        <a:cubicBezTo>
                          <a:pt x="25" y="3"/>
                          <a:pt x="12" y="5"/>
                          <a:pt x="0" y="7"/>
                        </a:cubicBezTo>
                        <a:cubicBezTo>
                          <a:pt x="0" y="9"/>
                          <a:pt x="0" y="10"/>
                          <a:pt x="0" y="12"/>
                        </a:cubicBezTo>
                        <a:cubicBezTo>
                          <a:pt x="13" y="10"/>
                          <a:pt x="25" y="7"/>
                          <a:pt x="37" y="4"/>
                        </a:cubicBezTo>
                        <a:cubicBezTo>
                          <a:pt x="37" y="2"/>
                          <a:pt x="37" y="1"/>
                          <a:pt x="37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0" name="Freeform 222"/>
                  <p:cNvSpPr>
                    <a:spLocks/>
                  </p:cNvSpPr>
                  <p:nvPr/>
                </p:nvSpPr>
                <p:spPr bwMode="auto">
                  <a:xfrm>
                    <a:off x="8245475" y="2597150"/>
                    <a:ext cx="82550" cy="26987"/>
                  </a:xfrm>
                  <a:custGeom>
                    <a:avLst/>
                    <a:gdLst>
                      <a:gd name="T0" fmla="*/ 22 w 22"/>
                      <a:gd name="T1" fmla="*/ 0 h 7"/>
                      <a:gd name="T2" fmla="*/ 0 w 22"/>
                      <a:gd name="T3" fmla="*/ 3 h 7"/>
                      <a:gd name="T4" fmla="*/ 0 w 22"/>
                      <a:gd name="T5" fmla="*/ 7 h 7"/>
                      <a:gd name="T6" fmla="*/ 22 w 22"/>
                      <a:gd name="T7" fmla="*/ 5 h 7"/>
                      <a:gd name="T8" fmla="*/ 22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22" y="0"/>
                        </a:moveTo>
                        <a:cubicBezTo>
                          <a:pt x="15" y="1"/>
                          <a:pt x="7" y="2"/>
                          <a:pt x="0" y="3"/>
                        </a:cubicBezTo>
                        <a:cubicBezTo>
                          <a:pt x="0" y="4"/>
                          <a:pt x="0" y="6"/>
                          <a:pt x="0" y="7"/>
                        </a:cubicBezTo>
                        <a:cubicBezTo>
                          <a:pt x="8" y="6"/>
                          <a:pt x="15" y="6"/>
                          <a:pt x="22" y="5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1" name="Freeform 223"/>
                  <p:cNvSpPr>
                    <a:spLocks/>
                  </p:cNvSpPr>
                  <p:nvPr/>
                </p:nvSpPr>
                <p:spPr bwMode="auto">
                  <a:xfrm>
                    <a:off x="7486650" y="2495550"/>
                    <a:ext cx="93663" cy="46037"/>
                  </a:xfrm>
                  <a:custGeom>
                    <a:avLst/>
                    <a:gdLst>
                      <a:gd name="T0" fmla="*/ 1 w 25"/>
                      <a:gd name="T1" fmla="*/ 0 h 12"/>
                      <a:gd name="T2" fmla="*/ 0 w 25"/>
                      <a:gd name="T3" fmla="*/ 4 h 12"/>
                      <a:gd name="T4" fmla="*/ 23 w 25"/>
                      <a:gd name="T5" fmla="*/ 12 h 12"/>
                      <a:gd name="T6" fmla="*/ 25 w 25"/>
                      <a:gd name="T7" fmla="*/ 8 h 12"/>
                      <a:gd name="T8" fmla="*/ 1 w 2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12">
                        <a:moveTo>
                          <a:pt x="1" y="0"/>
                        </a:moveTo>
                        <a:cubicBezTo>
                          <a:pt x="1" y="1"/>
                          <a:pt x="0" y="3"/>
                          <a:pt x="0" y="4"/>
                        </a:cubicBezTo>
                        <a:cubicBezTo>
                          <a:pt x="6" y="6"/>
                          <a:pt x="14" y="9"/>
                          <a:pt x="23" y="12"/>
                        </a:cubicBezTo>
                        <a:cubicBezTo>
                          <a:pt x="24" y="11"/>
                          <a:pt x="24" y="9"/>
                          <a:pt x="25" y="8"/>
                        </a:cubicBezTo>
                        <a:cubicBezTo>
                          <a:pt x="15" y="5"/>
                          <a:pt x="8" y="2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2" name="Freeform 224"/>
                  <p:cNvSpPr>
                    <a:spLocks/>
                  </p:cNvSpPr>
                  <p:nvPr/>
                </p:nvSpPr>
                <p:spPr bwMode="auto">
                  <a:xfrm>
                    <a:off x="7572375" y="2525713"/>
                    <a:ext cx="109538" cy="46037"/>
                  </a:xfrm>
                  <a:custGeom>
                    <a:avLst/>
                    <a:gdLst>
                      <a:gd name="T0" fmla="*/ 2 w 29"/>
                      <a:gd name="T1" fmla="*/ 0 h 12"/>
                      <a:gd name="T2" fmla="*/ 0 w 29"/>
                      <a:gd name="T3" fmla="*/ 4 h 12"/>
                      <a:gd name="T4" fmla="*/ 28 w 29"/>
                      <a:gd name="T5" fmla="*/ 12 h 12"/>
                      <a:gd name="T6" fmla="*/ 29 w 29"/>
                      <a:gd name="T7" fmla="*/ 7 h 12"/>
                      <a:gd name="T8" fmla="*/ 18 w 29"/>
                      <a:gd name="T9" fmla="*/ 5 h 12"/>
                      <a:gd name="T10" fmla="*/ 2 w 29"/>
                      <a:gd name="T1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2">
                        <a:moveTo>
                          <a:pt x="2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8" y="6"/>
                          <a:pt x="18" y="9"/>
                          <a:pt x="28" y="12"/>
                        </a:cubicBezTo>
                        <a:cubicBezTo>
                          <a:pt x="28" y="10"/>
                          <a:pt x="28" y="9"/>
                          <a:pt x="29" y="7"/>
                        </a:cubicBezTo>
                        <a:cubicBezTo>
                          <a:pt x="25" y="7"/>
                          <a:pt x="21" y="6"/>
                          <a:pt x="18" y="5"/>
                        </a:cubicBezTo>
                        <a:cubicBezTo>
                          <a:pt x="12" y="3"/>
                          <a:pt x="7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3" name="Freeform 225"/>
                  <p:cNvSpPr>
                    <a:spLocks/>
                  </p:cNvSpPr>
                  <p:nvPr/>
                </p:nvSpPr>
                <p:spPr bwMode="auto">
                  <a:xfrm>
                    <a:off x="7678738" y="2552700"/>
                    <a:ext cx="130175" cy="44450"/>
                  </a:xfrm>
                  <a:custGeom>
                    <a:avLst/>
                    <a:gdLst>
                      <a:gd name="T0" fmla="*/ 1 w 35"/>
                      <a:gd name="T1" fmla="*/ 0 h 12"/>
                      <a:gd name="T2" fmla="*/ 0 w 35"/>
                      <a:gd name="T3" fmla="*/ 5 h 12"/>
                      <a:gd name="T4" fmla="*/ 35 w 35"/>
                      <a:gd name="T5" fmla="*/ 12 h 12"/>
                      <a:gd name="T6" fmla="*/ 35 w 35"/>
                      <a:gd name="T7" fmla="*/ 8 h 12"/>
                      <a:gd name="T8" fmla="*/ 1 w 3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12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0" y="7"/>
                          <a:pt x="22" y="10"/>
                          <a:pt x="35" y="12"/>
                        </a:cubicBezTo>
                        <a:cubicBezTo>
                          <a:pt x="35" y="11"/>
                          <a:pt x="35" y="9"/>
                          <a:pt x="35" y="8"/>
                        </a:cubicBezTo>
                        <a:cubicBezTo>
                          <a:pt x="23" y="6"/>
                          <a:pt x="11" y="3"/>
                          <a:pt x="1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4" name="Freeform 226"/>
                  <p:cNvSpPr>
                    <a:spLocks/>
                  </p:cNvSpPr>
                  <p:nvPr/>
                </p:nvSpPr>
                <p:spPr bwMode="auto">
                  <a:xfrm>
                    <a:off x="7808913" y="2582863"/>
                    <a:ext cx="109538" cy="33337"/>
                  </a:xfrm>
                  <a:custGeom>
                    <a:avLst/>
                    <a:gdLst>
                      <a:gd name="T0" fmla="*/ 0 w 29"/>
                      <a:gd name="T1" fmla="*/ 0 h 9"/>
                      <a:gd name="T2" fmla="*/ 0 w 29"/>
                      <a:gd name="T3" fmla="*/ 4 h 9"/>
                      <a:gd name="T4" fmla="*/ 28 w 29"/>
                      <a:gd name="T5" fmla="*/ 9 h 9"/>
                      <a:gd name="T6" fmla="*/ 29 w 29"/>
                      <a:gd name="T7" fmla="*/ 4 h 9"/>
                      <a:gd name="T8" fmla="*/ 0 w 29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9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9" y="6"/>
                          <a:pt x="18" y="7"/>
                          <a:pt x="28" y="9"/>
                        </a:cubicBezTo>
                        <a:cubicBezTo>
                          <a:pt x="28" y="7"/>
                          <a:pt x="28" y="6"/>
                          <a:pt x="29" y="4"/>
                        </a:cubicBezTo>
                        <a:cubicBezTo>
                          <a:pt x="19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5" name="Freeform 227"/>
                  <p:cNvSpPr>
                    <a:spLocks/>
                  </p:cNvSpPr>
                  <p:nvPr/>
                </p:nvSpPr>
                <p:spPr bwMode="auto">
                  <a:xfrm>
                    <a:off x="7915275" y="2597150"/>
                    <a:ext cx="330200" cy="30162"/>
                  </a:xfrm>
                  <a:custGeom>
                    <a:avLst/>
                    <a:gdLst>
                      <a:gd name="T0" fmla="*/ 1 w 88"/>
                      <a:gd name="T1" fmla="*/ 0 h 8"/>
                      <a:gd name="T2" fmla="*/ 0 w 88"/>
                      <a:gd name="T3" fmla="*/ 5 h 8"/>
                      <a:gd name="T4" fmla="*/ 56 w 88"/>
                      <a:gd name="T5" fmla="*/ 8 h 8"/>
                      <a:gd name="T6" fmla="*/ 88 w 88"/>
                      <a:gd name="T7" fmla="*/ 7 h 8"/>
                      <a:gd name="T8" fmla="*/ 88 w 88"/>
                      <a:gd name="T9" fmla="*/ 3 h 8"/>
                      <a:gd name="T10" fmla="*/ 56 w 88"/>
                      <a:gd name="T11" fmla="*/ 4 h 8"/>
                      <a:gd name="T12" fmla="*/ 56 w 88"/>
                      <a:gd name="T13" fmla="*/ 4 h 8"/>
                      <a:gd name="T14" fmla="*/ 1 w 88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8" h="8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8" y="7"/>
                          <a:pt x="37" y="8"/>
                          <a:pt x="56" y="8"/>
                        </a:cubicBezTo>
                        <a:cubicBezTo>
                          <a:pt x="67" y="8"/>
                          <a:pt x="77" y="8"/>
                          <a:pt x="88" y="7"/>
                        </a:cubicBezTo>
                        <a:cubicBezTo>
                          <a:pt x="88" y="6"/>
                          <a:pt x="88" y="4"/>
                          <a:pt x="88" y="3"/>
                        </a:cubicBezTo>
                        <a:cubicBezTo>
                          <a:pt x="77" y="4"/>
                          <a:pt x="67" y="4"/>
                          <a:pt x="56" y="4"/>
                        </a:cubicBezTo>
                        <a:cubicBezTo>
                          <a:pt x="56" y="4"/>
                          <a:pt x="56" y="4"/>
                          <a:pt x="56" y="4"/>
                        </a:cubicBezTo>
                        <a:cubicBezTo>
                          <a:pt x="37" y="4"/>
                          <a:pt x="18" y="3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6" name="Freeform 228"/>
                  <p:cNvSpPr>
                    <a:spLocks/>
                  </p:cNvSpPr>
                  <p:nvPr/>
                </p:nvSpPr>
                <p:spPr bwMode="auto">
                  <a:xfrm>
                    <a:off x="8583613" y="2736850"/>
                    <a:ext cx="96838" cy="63500"/>
                  </a:xfrm>
                  <a:custGeom>
                    <a:avLst/>
                    <a:gdLst>
                      <a:gd name="T0" fmla="*/ 26 w 26"/>
                      <a:gd name="T1" fmla="*/ 0 h 17"/>
                      <a:gd name="T2" fmla="*/ 1 w 26"/>
                      <a:gd name="T3" fmla="*/ 11 h 17"/>
                      <a:gd name="T4" fmla="*/ 0 w 26"/>
                      <a:gd name="T5" fmla="*/ 17 h 17"/>
                      <a:gd name="T6" fmla="*/ 25 w 26"/>
                      <a:gd name="T7" fmla="*/ 5 h 17"/>
                      <a:gd name="T8" fmla="*/ 26 w 26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17">
                        <a:moveTo>
                          <a:pt x="26" y="0"/>
                        </a:moveTo>
                        <a:cubicBezTo>
                          <a:pt x="18" y="4"/>
                          <a:pt x="10" y="8"/>
                          <a:pt x="1" y="11"/>
                        </a:cubicBezTo>
                        <a:cubicBezTo>
                          <a:pt x="1" y="13"/>
                          <a:pt x="1" y="15"/>
                          <a:pt x="0" y="17"/>
                        </a:cubicBezTo>
                        <a:cubicBezTo>
                          <a:pt x="9" y="13"/>
                          <a:pt x="17" y="9"/>
                          <a:pt x="25" y="5"/>
                        </a:cubicBezTo>
                        <a:cubicBezTo>
                          <a:pt x="25" y="3"/>
                          <a:pt x="26" y="1"/>
                          <a:pt x="26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7" name="Freeform 229"/>
                  <p:cNvSpPr>
                    <a:spLocks/>
                  </p:cNvSpPr>
                  <p:nvPr/>
                </p:nvSpPr>
                <p:spPr bwMode="auto">
                  <a:xfrm>
                    <a:off x="8451850" y="2778125"/>
                    <a:ext cx="134938" cy="68262"/>
                  </a:xfrm>
                  <a:custGeom>
                    <a:avLst/>
                    <a:gdLst>
                      <a:gd name="T0" fmla="*/ 36 w 36"/>
                      <a:gd name="T1" fmla="*/ 0 h 18"/>
                      <a:gd name="T2" fmla="*/ 1 w 36"/>
                      <a:gd name="T3" fmla="*/ 13 h 18"/>
                      <a:gd name="T4" fmla="*/ 0 w 36"/>
                      <a:gd name="T5" fmla="*/ 18 h 18"/>
                      <a:gd name="T6" fmla="*/ 35 w 36"/>
                      <a:gd name="T7" fmla="*/ 6 h 18"/>
                      <a:gd name="T8" fmla="*/ 36 w 36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" h="18">
                        <a:moveTo>
                          <a:pt x="36" y="0"/>
                        </a:moveTo>
                        <a:cubicBezTo>
                          <a:pt x="25" y="5"/>
                          <a:pt x="13" y="10"/>
                          <a:pt x="1" y="13"/>
                        </a:cubicBezTo>
                        <a:cubicBezTo>
                          <a:pt x="1" y="14"/>
                          <a:pt x="0" y="16"/>
                          <a:pt x="0" y="18"/>
                        </a:cubicBezTo>
                        <a:cubicBezTo>
                          <a:pt x="12" y="14"/>
                          <a:pt x="24" y="10"/>
                          <a:pt x="35" y="6"/>
                        </a:cubicBezTo>
                        <a:cubicBezTo>
                          <a:pt x="36" y="4"/>
                          <a:pt x="36" y="2"/>
                          <a:pt x="3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8" name="Freeform 230"/>
                  <p:cNvSpPr>
                    <a:spLocks/>
                  </p:cNvSpPr>
                  <p:nvPr/>
                </p:nvSpPr>
                <p:spPr bwMode="auto">
                  <a:xfrm>
                    <a:off x="8308975" y="2827338"/>
                    <a:ext cx="146050" cy="49212"/>
                  </a:xfrm>
                  <a:custGeom>
                    <a:avLst/>
                    <a:gdLst>
                      <a:gd name="T0" fmla="*/ 39 w 39"/>
                      <a:gd name="T1" fmla="*/ 0 h 13"/>
                      <a:gd name="T2" fmla="*/ 1 w 39"/>
                      <a:gd name="T3" fmla="*/ 8 h 13"/>
                      <a:gd name="T4" fmla="*/ 0 w 39"/>
                      <a:gd name="T5" fmla="*/ 13 h 13"/>
                      <a:gd name="T6" fmla="*/ 38 w 39"/>
                      <a:gd name="T7" fmla="*/ 5 h 13"/>
                      <a:gd name="T8" fmla="*/ 39 w 39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39" y="0"/>
                        </a:moveTo>
                        <a:cubicBezTo>
                          <a:pt x="27" y="3"/>
                          <a:pt x="14" y="6"/>
                          <a:pt x="1" y="8"/>
                        </a:cubicBezTo>
                        <a:cubicBezTo>
                          <a:pt x="1" y="10"/>
                          <a:pt x="1" y="11"/>
                          <a:pt x="0" y="13"/>
                        </a:cubicBezTo>
                        <a:cubicBezTo>
                          <a:pt x="13" y="11"/>
                          <a:pt x="25" y="8"/>
                          <a:pt x="38" y="5"/>
                        </a:cubicBezTo>
                        <a:cubicBezTo>
                          <a:pt x="38" y="3"/>
                          <a:pt x="39" y="1"/>
                          <a:pt x="39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9" name="Freeform 231"/>
                  <p:cNvSpPr>
                    <a:spLocks/>
                  </p:cNvSpPr>
                  <p:nvPr/>
                </p:nvSpPr>
                <p:spPr bwMode="auto">
                  <a:xfrm>
                    <a:off x="8234363" y="2857500"/>
                    <a:ext cx="79375" cy="25400"/>
                  </a:xfrm>
                  <a:custGeom>
                    <a:avLst/>
                    <a:gdLst>
                      <a:gd name="T0" fmla="*/ 21 w 21"/>
                      <a:gd name="T1" fmla="*/ 0 h 7"/>
                      <a:gd name="T2" fmla="*/ 0 w 21"/>
                      <a:gd name="T3" fmla="*/ 3 h 7"/>
                      <a:gd name="T4" fmla="*/ 0 w 21"/>
                      <a:gd name="T5" fmla="*/ 7 h 7"/>
                      <a:gd name="T6" fmla="*/ 20 w 21"/>
                      <a:gd name="T7" fmla="*/ 5 h 7"/>
                      <a:gd name="T8" fmla="*/ 21 w 21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7">
                        <a:moveTo>
                          <a:pt x="21" y="0"/>
                        </a:moveTo>
                        <a:cubicBezTo>
                          <a:pt x="14" y="1"/>
                          <a:pt x="7" y="2"/>
                          <a:pt x="0" y="3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7" y="6"/>
                          <a:pt x="14" y="6"/>
                          <a:pt x="20" y="5"/>
                        </a:cubicBezTo>
                        <a:cubicBezTo>
                          <a:pt x="21" y="3"/>
                          <a:pt x="21" y="2"/>
                          <a:pt x="21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0" name="Freeform 232"/>
                  <p:cNvSpPr>
                    <a:spLocks/>
                  </p:cNvSpPr>
                  <p:nvPr/>
                </p:nvSpPr>
                <p:spPr bwMode="auto">
                  <a:xfrm>
                    <a:off x="7448550" y="2747963"/>
                    <a:ext cx="109538" cy="52387"/>
                  </a:xfrm>
                  <a:custGeom>
                    <a:avLst/>
                    <a:gdLst>
                      <a:gd name="T0" fmla="*/ 0 w 29"/>
                      <a:gd name="T1" fmla="*/ 0 h 14"/>
                      <a:gd name="T2" fmla="*/ 1 w 29"/>
                      <a:gd name="T3" fmla="*/ 5 h 14"/>
                      <a:gd name="T4" fmla="*/ 29 w 29"/>
                      <a:gd name="T5" fmla="*/ 14 h 14"/>
                      <a:gd name="T6" fmla="*/ 28 w 29"/>
                      <a:gd name="T7" fmla="*/ 9 h 14"/>
                      <a:gd name="T8" fmla="*/ 6 w 29"/>
                      <a:gd name="T9" fmla="*/ 2 h 14"/>
                      <a:gd name="T10" fmla="*/ 0 w 29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4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7" y="7"/>
                          <a:pt x="17" y="11"/>
                          <a:pt x="29" y="14"/>
                        </a:cubicBezTo>
                        <a:cubicBezTo>
                          <a:pt x="28" y="13"/>
                          <a:pt x="28" y="11"/>
                          <a:pt x="28" y="9"/>
                        </a:cubicBezTo>
                        <a:cubicBezTo>
                          <a:pt x="19" y="7"/>
                          <a:pt x="12" y="4"/>
                          <a:pt x="6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1" name="Freeform 233"/>
                  <p:cNvSpPr>
                    <a:spLocks/>
                  </p:cNvSpPr>
                  <p:nvPr/>
                </p:nvSpPr>
                <p:spPr bwMode="auto">
                  <a:xfrm>
                    <a:off x="7554913" y="2781300"/>
                    <a:ext cx="134938" cy="57150"/>
                  </a:xfrm>
                  <a:custGeom>
                    <a:avLst/>
                    <a:gdLst>
                      <a:gd name="T0" fmla="*/ 0 w 36"/>
                      <a:gd name="T1" fmla="*/ 0 h 15"/>
                      <a:gd name="T2" fmla="*/ 1 w 36"/>
                      <a:gd name="T3" fmla="*/ 5 h 15"/>
                      <a:gd name="T4" fmla="*/ 36 w 36"/>
                      <a:gd name="T5" fmla="*/ 15 h 15"/>
                      <a:gd name="T6" fmla="*/ 35 w 36"/>
                      <a:gd name="T7" fmla="*/ 10 h 15"/>
                      <a:gd name="T8" fmla="*/ 18 w 36"/>
                      <a:gd name="T9" fmla="*/ 6 h 15"/>
                      <a:gd name="T10" fmla="*/ 0 w 36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" h="15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1" y="8"/>
                          <a:pt x="23" y="12"/>
                          <a:pt x="36" y="15"/>
                        </a:cubicBezTo>
                        <a:cubicBezTo>
                          <a:pt x="36" y="13"/>
                          <a:pt x="35" y="12"/>
                          <a:pt x="35" y="10"/>
                        </a:cubicBezTo>
                        <a:cubicBezTo>
                          <a:pt x="29" y="9"/>
                          <a:pt x="23" y="7"/>
                          <a:pt x="18" y="6"/>
                        </a:cubicBezTo>
                        <a:cubicBezTo>
                          <a:pt x="11" y="4"/>
                          <a:pt x="5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2" name="Freeform 234"/>
                  <p:cNvSpPr>
                    <a:spLocks/>
                  </p:cNvSpPr>
                  <p:nvPr/>
                </p:nvSpPr>
                <p:spPr bwMode="auto">
                  <a:xfrm>
                    <a:off x="7685088" y="2819400"/>
                    <a:ext cx="139700" cy="46037"/>
                  </a:xfrm>
                  <a:custGeom>
                    <a:avLst/>
                    <a:gdLst>
                      <a:gd name="T0" fmla="*/ 0 w 37"/>
                      <a:gd name="T1" fmla="*/ 0 h 12"/>
                      <a:gd name="T2" fmla="*/ 1 w 37"/>
                      <a:gd name="T3" fmla="*/ 5 h 12"/>
                      <a:gd name="T4" fmla="*/ 37 w 37"/>
                      <a:gd name="T5" fmla="*/ 12 h 12"/>
                      <a:gd name="T6" fmla="*/ 36 w 37"/>
                      <a:gd name="T7" fmla="*/ 7 h 12"/>
                      <a:gd name="T8" fmla="*/ 0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12" y="7"/>
                          <a:pt x="24" y="10"/>
                          <a:pt x="37" y="12"/>
                        </a:cubicBezTo>
                        <a:cubicBezTo>
                          <a:pt x="36" y="11"/>
                          <a:pt x="36" y="9"/>
                          <a:pt x="36" y="7"/>
                        </a:cubicBezTo>
                        <a:cubicBezTo>
                          <a:pt x="23" y="5"/>
                          <a:pt x="11" y="3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3" name="Freeform 235"/>
                  <p:cNvSpPr>
                    <a:spLocks/>
                  </p:cNvSpPr>
                  <p:nvPr/>
                </p:nvSpPr>
                <p:spPr bwMode="auto">
                  <a:xfrm>
                    <a:off x="7821613" y="2846388"/>
                    <a:ext cx="104775" cy="33337"/>
                  </a:xfrm>
                  <a:custGeom>
                    <a:avLst/>
                    <a:gdLst>
                      <a:gd name="T0" fmla="*/ 0 w 28"/>
                      <a:gd name="T1" fmla="*/ 0 h 9"/>
                      <a:gd name="T2" fmla="*/ 1 w 28"/>
                      <a:gd name="T3" fmla="*/ 5 h 9"/>
                      <a:gd name="T4" fmla="*/ 28 w 28"/>
                      <a:gd name="T5" fmla="*/ 9 h 9"/>
                      <a:gd name="T6" fmla="*/ 28 w 28"/>
                      <a:gd name="T7" fmla="*/ 4 h 9"/>
                      <a:gd name="T8" fmla="*/ 0 w 28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0" y="6"/>
                          <a:pt x="19" y="8"/>
                          <a:pt x="28" y="9"/>
                        </a:cubicBezTo>
                        <a:cubicBezTo>
                          <a:pt x="28" y="7"/>
                          <a:pt x="28" y="6"/>
                          <a:pt x="28" y="4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4" name="Freeform 236"/>
                  <p:cNvSpPr>
                    <a:spLocks/>
                  </p:cNvSpPr>
                  <p:nvPr/>
                </p:nvSpPr>
                <p:spPr bwMode="auto">
                  <a:xfrm>
                    <a:off x="7926388" y="2860675"/>
                    <a:ext cx="307975" cy="26987"/>
                  </a:xfrm>
                  <a:custGeom>
                    <a:avLst/>
                    <a:gdLst>
                      <a:gd name="T0" fmla="*/ 0 w 82"/>
                      <a:gd name="T1" fmla="*/ 0 h 7"/>
                      <a:gd name="T2" fmla="*/ 0 w 82"/>
                      <a:gd name="T3" fmla="*/ 5 h 7"/>
                      <a:gd name="T4" fmla="*/ 48 w 82"/>
                      <a:gd name="T5" fmla="*/ 7 h 7"/>
                      <a:gd name="T6" fmla="*/ 82 w 82"/>
                      <a:gd name="T7" fmla="*/ 6 h 7"/>
                      <a:gd name="T8" fmla="*/ 82 w 82"/>
                      <a:gd name="T9" fmla="*/ 2 h 7"/>
                      <a:gd name="T10" fmla="*/ 48 w 82"/>
                      <a:gd name="T11" fmla="*/ 3 h 7"/>
                      <a:gd name="T12" fmla="*/ 48 w 82"/>
                      <a:gd name="T13" fmla="*/ 3 h 7"/>
                      <a:gd name="T14" fmla="*/ 0 w 82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2" h="7">
                        <a:moveTo>
                          <a:pt x="0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6" y="6"/>
                          <a:pt x="32" y="7"/>
                          <a:pt x="48" y="7"/>
                        </a:cubicBezTo>
                        <a:cubicBezTo>
                          <a:pt x="59" y="7"/>
                          <a:pt x="70" y="7"/>
                          <a:pt x="82" y="6"/>
                        </a:cubicBezTo>
                        <a:cubicBezTo>
                          <a:pt x="82" y="4"/>
                          <a:pt x="82" y="3"/>
                          <a:pt x="82" y="2"/>
                        </a:cubicBezTo>
                        <a:cubicBezTo>
                          <a:pt x="71" y="3"/>
                          <a:pt x="59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5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5" name="Freeform 237"/>
                  <p:cNvSpPr>
                    <a:spLocks/>
                  </p:cNvSpPr>
                  <p:nvPr/>
                </p:nvSpPr>
                <p:spPr bwMode="auto">
                  <a:xfrm>
                    <a:off x="8440738" y="3003550"/>
                    <a:ext cx="157163" cy="63500"/>
                  </a:xfrm>
                  <a:custGeom>
                    <a:avLst/>
                    <a:gdLst>
                      <a:gd name="T0" fmla="*/ 42 w 42"/>
                      <a:gd name="T1" fmla="*/ 0 h 17"/>
                      <a:gd name="T2" fmla="*/ 5 w 42"/>
                      <a:gd name="T3" fmla="*/ 11 h 17"/>
                      <a:gd name="T4" fmla="*/ 0 w 42"/>
                      <a:gd name="T5" fmla="*/ 17 h 17"/>
                      <a:gd name="T6" fmla="*/ 36 w 42"/>
                      <a:gd name="T7" fmla="*/ 6 h 17"/>
                      <a:gd name="T8" fmla="*/ 42 w 42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" h="17">
                        <a:moveTo>
                          <a:pt x="42" y="0"/>
                        </a:moveTo>
                        <a:cubicBezTo>
                          <a:pt x="30" y="4"/>
                          <a:pt x="18" y="8"/>
                          <a:pt x="5" y="11"/>
                        </a:cubicBezTo>
                        <a:cubicBezTo>
                          <a:pt x="3" y="13"/>
                          <a:pt x="2" y="15"/>
                          <a:pt x="0" y="17"/>
                        </a:cubicBezTo>
                        <a:cubicBezTo>
                          <a:pt x="12" y="14"/>
                          <a:pt x="24" y="11"/>
                          <a:pt x="36" y="6"/>
                        </a:cubicBezTo>
                        <a:cubicBezTo>
                          <a:pt x="38" y="4"/>
                          <a:pt x="40" y="2"/>
                          <a:pt x="42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6" name="Freeform 238"/>
                  <p:cNvSpPr>
                    <a:spLocks/>
                  </p:cNvSpPr>
                  <p:nvPr/>
                </p:nvSpPr>
                <p:spPr bwMode="auto">
                  <a:xfrm>
                    <a:off x="8278813" y="3044825"/>
                    <a:ext cx="180975" cy="46037"/>
                  </a:xfrm>
                  <a:custGeom>
                    <a:avLst/>
                    <a:gdLst>
                      <a:gd name="T0" fmla="*/ 48 w 48"/>
                      <a:gd name="T1" fmla="*/ 0 h 12"/>
                      <a:gd name="T2" fmla="*/ 7 w 48"/>
                      <a:gd name="T3" fmla="*/ 7 h 12"/>
                      <a:gd name="T4" fmla="*/ 0 w 48"/>
                      <a:gd name="T5" fmla="*/ 12 h 12"/>
                      <a:gd name="T6" fmla="*/ 43 w 48"/>
                      <a:gd name="T7" fmla="*/ 6 h 12"/>
                      <a:gd name="T8" fmla="*/ 48 w 48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" h="12">
                        <a:moveTo>
                          <a:pt x="48" y="0"/>
                        </a:moveTo>
                        <a:cubicBezTo>
                          <a:pt x="34" y="3"/>
                          <a:pt x="21" y="6"/>
                          <a:pt x="7" y="7"/>
                        </a:cubicBezTo>
                        <a:cubicBezTo>
                          <a:pt x="5" y="9"/>
                          <a:pt x="3" y="10"/>
                          <a:pt x="0" y="12"/>
                        </a:cubicBezTo>
                        <a:cubicBezTo>
                          <a:pt x="14" y="11"/>
                          <a:pt x="29" y="9"/>
                          <a:pt x="43" y="6"/>
                        </a:cubicBezTo>
                        <a:cubicBezTo>
                          <a:pt x="45" y="4"/>
                          <a:pt x="46" y="2"/>
                          <a:pt x="4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7" name="Freeform 239"/>
                  <p:cNvSpPr>
                    <a:spLocks/>
                  </p:cNvSpPr>
                  <p:nvPr/>
                </p:nvSpPr>
                <p:spPr bwMode="auto">
                  <a:xfrm>
                    <a:off x="8212138" y="3071813"/>
                    <a:ext cx="93663" cy="22225"/>
                  </a:xfrm>
                  <a:custGeom>
                    <a:avLst/>
                    <a:gdLst>
                      <a:gd name="T0" fmla="*/ 25 w 25"/>
                      <a:gd name="T1" fmla="*/ 0 h 6"/>
                      <a:gd name="T2" fmla="*/ 4 w 25"/>
                      <a:gd name="T3" fmla="*/ 2 h 6"/>
                      <a:gd name="T4" fmla="*/ 0 w 25"/>
                      <a:gd name="T5" fmla="*/ 6 h 6"/>
                      <a:gd name="T6" fmla="*/ 18 w 25"/>
                      <a:gd name="T7" fmla="*/ 5 h 6"/>
                      <a:gd name="T8" fmla="*/ 25 w 25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6">
                        <a:moveTo>
                          <a:pt x="25" y="0"/>
                        </a:moveTo>
                        <a:cubicBezTo>
                          <a:pt x="18" y="1"/>
                          <a:pt x="11" y="1"/>
                          <a:pt x="4" y="2"/>
                        </a:cubicBezTo>
                        <a:cubicBezTo>
                          <a:pt x="2" y="3"/>
                          <a:pt x="1" y="5"/>
                          <a:pt x="0" y="6"/>
                        </a:cubicBezTo>
                        <a:cubicBezTo>
                          <a:pt x="6" y="6"/>
                          <a:pt x="12" y="6"/>
                          <a:pt x="18" y="5"/>
                        </a:cubicBezTo>
                        <a:cubicBezTo>
                          <a:pt x="21" y="3"/>
                          <a:pt x="23" y="2"/>
                          <a:pt x="25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8" name="Freeform 240"/>
                  <p:cNvSpPr>
                    <a:spLocks/>
                  </p:cNvSpPr>
                  <p:nvPr/>
                </p:nvSpPr>
                <p:spPr bwMode="auto">
                  <a:xfrm>
                    <a:off x="8174038" y="3079750"/>
                    <a:ext cx="52388" cy="14287"/>
                  </a:xfrm>
                  <a:custGeom>
                    <a:avLst/>
                    <a:gdLst>
                      <a:gd name="T0" fmla="*/ 14 w 14"/>
                      <a:gd name="T1" fmla="*/ 0 h 4"/>
                      <a:gd name="T2" fmla="*/ 2 w 14"/>
                      <a:gd name="T3" fmla="*/ 0 h 4"/>
                      <a:gd name="T4" fmla="*/ 0 w 14"/>
                      <a:gd name="T5" fmla="*/ 4 h 4"/>
                      <a:gd name="T6" fmla="*/ 10 w 14"/>
                      <a:gd name="T7" fmla="*/ 4 h 4"/>
                      <a:gd name="T8" fmla="*/ 14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4" y="0"/>
                        </a:moveTo>
                        <a:cubicBezTo>
                          <a:pt x="10" y="0"/>
                          <a:pt x="6" y="0"/>
                          <a:pt x="2" y="0"/>
                        </a:cubicBezTo>
                        <a:cubicBezTo>
                          <a:pt x="1" y="2"/>
                          <a:pt x="1" y="3"/>
                          <a:pt x="0" y="4"/>
                        </a:cubicBezTo>
                        <a:cubicBezTo>
                          <a:pt x="3" y="4"/>
                          <a:pt x="7" y="4"/>
                          <a:pt x="10" y="4"/>
                        </a:cubicBezTo>
                        <a:cubicBezTo>
                          <a:pt x="11" y="3"/>
                          <a:pt x="12" y="1"/>
                          <a:pt x="14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9" name="Freeform 241"/>
                  <p:cNvSpPr>
                    <a:spLocks/>
                  </p:cNvSpPr>
                  <p:nvPr/>
                </p:nvSpPr>
                <p:spPr bwMode="auto">
                  <a:xfrm>
                    <a:off x="7550150" y="2973388"/>
                    <a:ext cx="112713" cy="52387"/>
                  </a:xfrm>
                  <a:custGeom>
                    <a:avLst/>
                    <a:gdLst>
                      <a:gd name="T0" fmla="*/ 0 w 30"/>
                      <a:gd name="T1" fmla="*/ 0 h 14"/>
                      <a:gd name="T2" fmla="*/ 6 w 30"/>
                      <a:gd name="T3" fmla="*/ 7 h 14"/>
                      <a:gd name="T4" fmla="*/ 30 w 30"/>
                      <a:gd name="T5" fmla="*/ 14 h 14"/>
                      <a:gd name="T6" fmla="*/ 26 w 30"/>
                      <a:gd name="T7" fmla="*/ 8 h 14"/>
                      <a:gd name="T8" fmla="*/ 0 w 30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14">
                        <a:moveTo>
                          <a:pt x="0" y="0"/>
                        </a:moveTo>
                        <a:cubicBezTo>
                          <a:pt x="2" y="2"/>
                          <a:pt x="4" y="5"/>
                          <a:pt x="6" y="7"/>
                        </a:cubicBezTo>
                        <a:cubicBezTo>
                          <a:pt x="13" y="9"/>
                          <a:pt x="21" y="11"/>
                          <a:pt x="30" y="14"/>
                        </a:cubicBezTo>
                        <a:cubicBezTo>
                          <a:pt x="29" y="12"/>
                          <a:pt x="27" y="10"/>
                          <a:pt x="26" y="8"/>
                        </a:cubicBezTo>
                        <a:cubicBezTo>
                          <a:pt x="16" y="5"/>
                          <a:pt x="7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0" name="Freeform 242"/>
                  <p:cNvSpPr>
                    <a:spLocks/>
                  </p:cNvSpPr>
                  <p:nvPr/>
                </p:nvSpPr>
                <p:spPr bwMode="auto">
                  <a:xfrm>
                    <a:off x="7648575" y="3003550"/>
                    <a:ext cx="179388" cy="60325"/>
                  </a:xfrm>
                  <a:custGeom>
                    <a:avLst/>
                    <a:gdLst>
                      <a:gd name="T0" fmla="*/ 0 w 48"/>
                      <a:gd name="T1" fmla="*/ 0 h 16"/>
                      <a:gd name="T2" fmla="*/ 4 w 48"/>
                      <a:gd name="T3" fmla="*/ 6 h 16"/>
                      <a:gd name="T4" fmla="*/ 48 w 48"/>
                      <a:gd name="T5" fmla="*/ 16 h 16"/>
                      <a:gd name="T6" fmla="*/ 43 w 48"/>
                      <a:gd name="T7" fmla="*/ 11 h 16"/>
                      <a:gd name="T8" fmla="*/ 5 w 48"/>
                      <a:gd name="T9" fmla="*/ 2 h 16"/>
                      <a:gd name="T10" fmla="*/ 0 w 48"/>
                      <a:gd name="T1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16">
                        <a:moveTo>
                          <a:pt x="0" y="0"/>
                        </a:moveTo>
                        <a:cubicBezTo>
                          <a:pt x="1" y="2"/>
                          <a:pt x="3" y="4"/>
                          <a:pt x="4" y="6"/>
                        </a:cubicBezTo>
                        <a:cubicBezTo>
                          <a:pt x="17" y="9"/>
                          <a:pt x="32" y="13"/>
                          <a:pt x="48" y="16"/>
                        </a:cubicBezTo>
                        <a:cubicBezTo>
                          <a:pt x="46" y="14"/>
                          <a:pt x="44" y="12"/>
                          <a:pt x="43" y="11"/>
                        </a:cubicBezTo>
                        <a:cubicBezTo>
                          <a:pt x="29" y="8"/>
                          <a:pt x="17" y="5"/>
                          <a:pt x="5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1" name="Freeform 243"/>
                  <p:cNvSpPr>
                    <a:spLocks/>
                  </p:cNvSpPr>
                  <p:nvPr/>
                </p:nvSpPr>
                <p:spPr bwMode="auto">
                  <a:xfrm>
                    <a:off x="7808913" y="3044825"/>
                    <a:ext cx="101600" cy="34925"/>
                  </a:xfrm>
                  <a:custGeom>
                    <a:avLst/>
                    <a:gdLst>
                      <a:gd name="T0" fmla="*/ 0 w 27"/>
                      <a:gd name="T1" fmla="*/ 0 h 9"/>
                      <a:gd name="T2" fmla="*/ 5 w 27"/>
                      <a:gd name="T3" fmla="*/ 5 h 9"/>
                      <a:gd name="T4" fmla="*/ 27 w 27"/>
                      <a:gd name="T5" fmla="*/ 9 h 9"/>
                      <a:gd name="T6" fmla="*/ 24 w 27"/>
                      <a:gd name="T7" fmla="*/ 4 h 9"/>
                      <a:gd name="T8" fmla="*/ 0 w 27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9">
                        <a:moveTo>
                          <a:pt x="0" y="0"/>
                        </a:moveTo>
                        <a:cubicBezTo>
                          <a:pt x="1" y="1"/>
                          <a:pt x="3" y="3"/>
                          <a:pt x="5" y="5"/>
                        </a:cubicBezTo>
                        <a:cubicBezTo>
                          <a:pt x="12" y="6"/>
                          <a:pt x="20" y="8"/>
                          <a:pt x="27" y="9"/>
                        </a:cubicBezTo>
                        <a:cubicBezTo>
                          <a:pt x="26" y="7"/>
                          <a:pt x="25" y="5"/>
                          <a:pt x="24" y="4"/>
                        </a:cubicBezTo>
                        <a:cubicBezTo>
                          <a:pt x="15" y="3"/>
                          <a:pt x="7" y="1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2" name="Freeform 244"/>
                  <p:cNvSpPr>
                    <a:spLocks/>
                  </p:cNvSpPr>
                  <p:nvPr/>
                </p:nvSpPr>
                <p:spPr bwMode="auto">
                  <a:xfrm>
                    <a:off x="7899400" y="3060700"/>
                    <a:ext cx="82550" cy="25400"/>
                  </a:xfrm>
                  <a:custGeom>
                    <a:avLst/>
                    <a:gdLst>
                      <a:gd name="T0" fmla="*/ 0 w 22"/>
                      <a:gd name="T1" fmla="*/ 0 h 7"/>
                      <a:gd name="T2" fmla="*/ 3 w 22"/>
                      <a:gd name="T3" fmla="*/ 5 h 7"/>
                      <a:gd name="T4" fmla="*/ 22 w 22"/>
                      <a:gd name="T5" fmla="*/ 7 h 7"/>
                      <a:gd name="T6" fmla="*/ 20 w 22"/>
                      <a:gd name="T7" fmla="*/ 2 h 7"/>
                      <a:gd name="T8" fmla="*/ 0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0" y="0"/>
                        </a:moveTo>
                        <a:cubicBezTo>
                          <a:pt x="1" y="1"/>
                          <a:pt x="2" y="3"/>
                          <a:pt x="3" y="5"/>
                        </a:cubicBezTo>
                        <a:cubicBezTo>
                          <a:pt x="9" y="6"/>
                          <a:pt x="16" y="6"/>
                          <a:pt x="22" y="7"/>
                        </a:cubicBezTo>
                        <a:cubicBezTo>
                          <a:pt x="22" y="6"/>
                          <a:pt x="21" y="4"/>
                          <a:pt x="20" y="2"/>
                        </a:cubicBezTo>
                        <a:cubicBezTo>
                          <a:pt x="13" y="2"/>
                          <a:pt x="6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3" name="Freeform 245"/>
                  <p:cNvSpPr>
                    <a:spLocks/>
                  </p:cNvSpPr>
                  <p:nvPr/>
                </p:nvSpPr>
                <p:spPr bwMode="auto">
                  <a:xfrm>
                    <a:off x="7975600" y="3067050"/>
                    <a:ext cx="206375" cy="26987"/>
                  </a:xfrm>
                  <a:custGeom>
                    <a:avLst/>
                    <a:gdLst>
                      <a:gd name="T0" fmla="*/ 0 w 55"/>
                      <a:gd name="T1" fmla="*/ 0 h 7"/>
                      <a:gd name="T2" fmla="*/ 2 w 55"/>
                      <a:gd name="T3" fmla="*/ 5 h 7"/>
                      <a:gd name="T4" fmla="*/ 48 w 55"/>
                      <a:gd name="T5" fmla="*/ 7 h 7"/>
                      <a:gd name="T6" fmla="*/ 53 w 55"/>
                      <a:gd name="T7" fmla="*/ 7 h 7"/>
                      <a:gd name="T8" fmla="*/ 55 w 55"/>
                      <a:gd name="T9" fmla="*/ 3 h 7"/>
                      <a:gd name="T10" fmla="*/ 48 w 55"/>
                      <a:gd name="T11" fmla="*/ 3 h 7"/>
                      <a:gd name="T12" fmla="*/ 48 w 55"/>
                      <a:gd name="T13" fmla="*/ 3 h 7"/>
                      <a:gd name="T14" fmla="*/ 0 w 55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7">
                        <a:moveTo>
                          <a:pt x="0" y="0"/>
                        </a:move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7" y="7"/>
                          <a:pt x="32" y="7"/>
                          <a:pt x="48" y="7"/>
                        </a:cubicBezTo>
                        <a:cubicBezTo>
                          <a:pt x="50" y="7"/>
                          <a:pt x="51" y="7"/>
                          <a:pt x="53" y="7"/>
                        </a:cubicBezTo>
                        <a:cubicBezTo>
                          <a:pt x="54" y="6"/>
                          <a:pt x="54" y="5"/>
                          <a:pt x="55" y="3"/>
                        </a:cubicBezTo>
                        <a:cubicBezTo>
                          <a:pt x="53" y="3"/>
                          <a:pt x="50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6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4" name="Freeform 247"/>
                  <p:cNvSpPr>
                    <a:spLocks/>
                  </p:cNvSpPr>
                  <p:nvPr/>
                </p:nvSpPr>
                <p:spPr bwMode="auto">
                  <a:xfrm>
                    <a:off x="8034338" y="3651250"/>
                    <a:ext cx="98425" cy="96837"/>
                  </a:xfrm>
                  <a:custGeom>
                    <a:avLst/>
                    <a:gdLst>
                      <a:gd name="T0" fmla="*/ 24 w 26"/>
                      <a:gd name="T1" fmla="*/ 17 h 26"/>
                      <a:gd name="T2" fmla="*/ 9 w 26"/>
                      <a:gd name="T3" fmla="*/ 24 h 26"/>
                      <a:gd name="T4" fmla="*/ 2 w 26"/>
                      <a:gd name="T5" fmla="*/ 9 h 26"/>
                      <a:gd name="T6" fmla="*/ 17 w 26"/>
                      <a:gd name="T7" fmla="*/ 2 h 26"/>
                      <a:gd name="T8" fmla="*/ 24 w 26"/>
                      <a:gd name="T9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26">
                        <a:moveTo>
                          <a:pt x="24" y="17"/>
                        </a:moveTo>
                        <a:cubicBezTo>
                          <a:pt x="22" y="23"/>
                          <a:pt x="15" y="26"/>
                          <a:pt x="9" y="24"/>
                        </a:cubicBezTo>
                        <a:cubicBezTo>
                          <a:pt x="3" y="22"/>
                          <a:pt x="0" y="15"/>
                          <a:pt x="2" y="9"/>
                        </a:cubicBezTo>
                        <a:cubicBezTo>
                          <a:pt x="4" y="3"/>
                          <a:pt x="11" y="0"/>
                          <a:pt x="17" y="2"/>
                        </a:cubicBezTo>
                        <a:cubicBezTo>
                          <a:pt x="22" y="4"/>
                          <a:pt x="26" y="11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948" name="组合 947"/>
              <p:cNvGrpSpPr/>
              <p:nvPr/>
            </p:nvGrpSpPr>
            <p:grpSpPr>
              <a:xfrm>
                <a:off x="9690859" y="35962"/>
                <a:ext cx="1187450" cy="1879599"/>
                <a:chOff x="6156325" y="319088"/>
                <a:chExt cx="1187450" cy="1879599"/>
              </a:xfrm>
            </p:grpSpPr>
            <p:sp>
              <p:nvSpPr>
                <p:cNvPr id="966" name="Freeform 248"/>
                <p:cNvSpPr>
                  <a:spLocks/>
                </p:cNvSpPr>
                <p:nvPr/>
              </p:nvSpPr>
              <p:spPr bwMode="auto">
                <a:xfrm>
                  <a:off x="6731000" y="319088"/>
                  <a:ext cx="52388" cy="1854200"/>
                </a:xfrm>
                <a:custGeom>
                  <a:avLst/>
                  <a:gdLst>
                    <a:gd name="T0" fmla="*/ 14 w 14"/>
                    <a:gd name="T1" fmla="*/ 487 h 493"/>
                    <a:gd name="T2" fmla="*/ 13 w 14"/>
                    <a:gd name="T3" fmla="*/ 6 h 493"/>
                    <a:gd name="T4" fmla="*/ 6 w 14"/>
                    <a:gd name="T5" fmla="*/ 0 h 493"/>
                    <a:gd name="T6" fmla="*/ 0 w 14"/>
                    <a:gd name="T7" fmla="*/ 6 h 493"/>
                    <a:gd name="T8" fmla="*/ 2 w 14"/>
                    <a:gd name="T9" fmla="*/ 487 h 493"/>
                    <a:gd name="T10" fmla="*/ 8 w 14"/>
                    <a:gd name="T11" fmla="*/ 493 h 493"/>
                    <a:gd name="T12" fmla="*/ 14 w 14"/>
                    <a:gd name="T13" fmla="*/ 487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93">
                      <a:moveTo>
                        <a:pt x="14" y="487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2" y="487"/>
                        <a:pt x="2" y="487"/>
                        <a:pt x="2" y="487"/>
                      </a:cubicBezTo>
                      <a:cubicBezTo>
                        <a:pt x="2" y="491"/>
                        <a:pt x="4" y="493"/>
                        <a:pt x="8" y="493"/>
                      </a:cubicBezTo>
                      <a:cubicBezTo>
                        <a:pt x="11" y="493"/>
                        <a:pt x="14" y="490"/>
                        <a:pt x="14" y="487"/>
                      </a:cubicBezTo>
                    </a:path>
                  </a:pathLst>
                </a:custGeom>
                <a:solidFill>
                  <a:srgbClr val="F4A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7" name="Freeform 249"/>
                <p:cNvSpPr>
                  <a:spLocks/>
                </p:cNvSpPr>
                <p:nvPr/>
              </p:nvSpPr>
              <p:spPr bwMode="auto">
                <a:xfrm>
                  <a:off x="6502400" y="563563"/>
                  <a:ext cx="519113" cy="161925"/>
                </a:xfrm>
                <a:custGeom>
                  <a:avLst/>
                  <a:gdLst>
                    <a:gd name="T0" fmla="*/ 116 w 138"/>
                    <a:gd name="T1" fmla="*/ 43 h 43"/>
                    <a:gd name="T2" fmla="*/ 22 w 138"/>
                    <a:gd name="T3" fmla="*/ 43 h 43"/>
                    <a:gd name="T4" fmla="*/ 0 w 138"/>
                    <a:gd name="T5" fmla="*/ 22 h 43"/>
                    <a:gd name="T6" fmla="*/ 22 w 138"/>
                    <a:gd name="T7" fmla="*/ 0 h 43"/>
                    <a:gd name="T8" fmla="*/ 116 w 138"/>
                    <a:gd name="T9" fmla="*/ 0 h 43"/>
                    <a:gd name="T10" fmla="*/ 138 w 138"/>
                    <a:gd name="T11" fmla="*/ 22 h 43"/>
                    <a:gd name="T12" fmla="*/ 116 w 138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43">
                      <a:moveTo>
                        <a:pt x="116" y="43"/>
                      </a:move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10" y="43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8" y="0"/>
                        <a:pt x="138" y="10"/>
                        <a:pt x="138" y="22"/>
                      </a:cubicBezTo>
                      <a:cubicBezTo>
                        <a:pt x="138" y="34"/>
                        <a:pt x="128" y="43"/>
                        <a:pt x="116" y="43"/>
                      </a:cubicBezTo>
                      <a:close/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8" name="Freeform 250"/>
                <p:cNvSpPr>
                  <a:spLocks/>
                </p:cNvSpPr>
                <p:nvPr/>
              </p:nvSpPr>
              <p:spPr bwMode="auto">
                <a:xfrm>
                  <a:off x="6600825" y="1620838"/>
                  <a:ext cx="307975" cy="217487"/>
                </a:xfrm>
                <a:custGeom>
                  <a:avLst/>
                  <a:gdLst>
                    <a:gd name="T0" fmla="*/ 54 w 82"/>
                    <a:gd name="T1" fmla="*/ 58 h 58"/>
                    <a:gd name="T2" fmla="*/ 28 w 82"/>
                    <a:gd name="T3" fmla="*/ 58 h 58"/>
                    <a:gd name="T4" fmla="*/ 0 w 82"/>
                    <a:gd name="T5" fmla="*/ 30 h 58"/>
                    <a:gd name="T6" fmla="*/ 0 w 82"/>
                    <a:gd name="T7" fmla="*/ 28 h 58"/>
                    <a:gd name="T8" fmla="*/ 28 w 82"/>
                    <a:gd name="T9" fmla="*/ 0 h 58"/>
                    <a:gd name="T10" fmla="*/ 54 w 82"/>
                    <a:gd name="T11" fmla="*/ 0 h 58"/>
                    <a:gd name="T12" fmla="*/ 82 w 82"/>
                    <a:gd name="T13" fmla="*/ 28 h 58"/>
                    <a:gd name="T14" fmla="*/ 82 w 82"/>
                    <a:gd name="T15" fmla="*/ 30 h 58"/>
                    <a:gd name="T16" fmla="*/ 54 w 82"/>
                    <a:gd name="T17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58">
                      <a:moveTo>
                        <a:pt x="54" y="58"/>
                      </a:move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13" y="58"/>
                        <a:pt x="0" y="46"/>
                        <a:pt x="0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2"/>
                        <a:pt x="13" y="0"/>
                        <a:pt x="28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69" y="0"/>
                        <a:pt x="82" y="12"/>
                        <a:pt x="82" y="28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46"/>
                        <a:pt x="69" y="58"/>
                        <a:pt x="54" y="58"/>
                      </a:cubicBezTo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9" name="Freeform 251"/>
                <p:cNvSpPr>
                  <a:spLocks/>
                </p:cNvSpPr>
                <p:nvPr/>
              </p:nvSpPr>
              <p:spPr bwMode="auto">
                <a:xfrm>
                  <a:off x="6156325" y="646113"/>
                  <a:ext cx="1187450" cy="1082675"/>
                </a:xfrm>
                <a:custGeom>
                  <a:avLst/>
                  <a:gdLst>
                    <a:gd name="T0" fmla="*/ 316 w 316"/>
                    <a:gd name="T1" fmla="*/ 158 h 288"/>
                    <a:gd name="T2" fmla="*/ 159 w 316"/>
                    <a:gd name="T3" fmla="*/ 288 h 288"/>
                    <a:gd name="T4" fmla="*/ 0 w 316"/>
                    <a:gd name="T5" fmla="*/ 158 h 288"/>
                    <a:gd name="T6" fmla="*/ 162 w 316"/>
                    <a:gd name="T7" fmla="*/ 0 h 288"/>
                    <a:gd name="T8" fmla="*/ 316 w 316"/>
                    <a:gd name="T9" fmla="*/ 15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88">
                      <a:moveTo>
                        <a:pt x="316" y="158"/>
                      </a:moveTo>
                      <a:cubicBezTo>
                        <a:pt x="316" y="249"/>
                        <a:pt x="247" y="288"/>
                        <a:pt x="159" y="288"/>
                      </a:cubicBezTo>
                      <a:cubicBezTo>
                        <a:pt x="72" y="288"/>
                        <a:pt x="0" y="249"/>
                        <a:pt x="0" y="158"/>
                      </a:cubicBezTo>
                      <a:cubicBezTo>
                        <a:pt x="0" y="67"/>
                        <a:pt x="75" y="0"/>
                        <a:pt x="162" y="0"/>
                      </a:cubicBezTo>
                      <a:cubicBezTo>
                        <a:pt x="250" y="0"/>
                        <a:pt x="316" y="67"/>
                        <a:pt x="316" y="158"/>
                      </a:cubicBezTo>
                    </a:path>
                  </a:pathLst>
                </a:cu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0" name="Oval 252"/>
                <p:cNvSpPr>
                  <a:spLocks noChangeArrowheads="1"/>
                </p:cNvSpPr>
                <p:nvPr/>
              </p:nvSpPr>
              <p:spPr bwMode="auto">
                <a:xfrm>
                  <a:off x="6269038" y="612775"/>
                  <a:ext cx="947738" cy="12858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1" name="Oval 253"/>
                <p:cNvSpPr>
                  <a:spLocks noChangeArrowheads="1"/>
                </p:cNvSpPr>
                <p:nvPr/>
              </p:nvSpPr>
              <p:spPr bwMode="auto">
                <a:xfrm>
                  <a:off x="6442075" y="646113"/>
                  <a:ext cx="646113" cy="1181100"/>
                </a:xfrm>
                <a:prstGeom prst="ellipse">
                  <a:avLst/>
                </a:pr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2" name="Freeform 254"/>
                <p:cNvSpPr>
                  <a:spLocks/>
                </p:cNvSpPr>
                <p:nvPr/>
              </p:nvSpPr>
              <p:spPr bwMode="auto">
                <a:xfrm>
                  <a:off x="7088188" y="796925"/>
                  <a:ext cx="79375" cy="26987"/>
                </a:xfrm>
                <a:custGeom>
                  <a:avLst/>
                  <a:gdLst>
                    <a:gd name="T0" fmla="*/ 19 w 21"/>
                    <a:gd name="T1" fmla="*/ 0 h 7"/>
                    <a:gd name="T2" fmla="*/ 0 w 21"/>
                    <a:gd name="T3" fmla="*/ 5 h 7"/>
                    <a:gd name="T4" fmla="*/ 2 w 21"/>
                    <a:gd name="T5" fmla="*/ 7 h 7"/>
                    <a:gd name="T6" fmla="*/ 21 w 21"/>
                    <a:gd name="T7" fmla="*/ 2 h 7"/>
                    <a:gd name="T8" fmla="*/ 19 w 21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">
                      <a:moveTo>
                        <a:pt x="19" y="0"/>
                      </a:moveTo>
                      <a:cubicBezTo>
                        <a:pt x="12" y="1"/>
                        <a:pt x="6" y="3"/>
                        <a:pt x="0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8" y="6"/>
                        <a:pt x="15" y="4"/>
                        <a:pt x="21" y="2"/>
                      </a:cubicBezTo>
                      <a:cubicBezTo>
                        <a:pt x="20" y="1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3" name="Freeform 255"/>
                <p:cNvSpPr>
                  <a:spLocks/>
                </p:cNvSpPr>
                <p:nvPr/>
              </p:nvSpPr>
              <p:spPr bwMode="auto">
                <a:xfrm>
                  <a:off x="7002463" y="815975"/>
                  <a:ext cx="93663" cy="26987"/>
                </a:xfrm>
                <a:custGeom>
                  <a:avLst/>
                  <a:gdLst>
                    <a:gd name="T0" fmla="*/ 23 w 25"/>
                    <a:gd name="T1" fmla="*/ 0 h 7"/>
                    <a:gd name="T2" fmla="*/ 0 w 25"/>
                    <a:gd name="T3" fmla="*/ 4 h 7"/>
                    <a:gd name="T4" fmla="*/ 1 w 25"/>
                    <a:gd name="T5" fmla="*/ 7 h 7"/>
                    <a:gd name="T6" fmla="*/ 25 w 25"/>
                    <a:gd name="T7" fmla="*/ 2 h 7"/>
                    <a:gd name="T8" fmla="*/ 23 w 2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">
                      <a:moveTo>
                        <a:pt x="23" y="0"/>
                      </a:moveTo>
                      <a:cubicBezTo>
                        <a:pt x="15" y="2"/>
                        <a:pt x="8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9" y="6"/>
                        <a:pt x="17" y="4"/>
                        <a:pt x="25" y="2"/>
                      </a:cubicBezTo>
                      <a:cubicBezTo>
                        <a:pt x="24" y="1"/>
                        <a:pt x="24" y="1"/>
                        <a:pt x="23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4" name="Freeform 256"/>
                <p:cNvSpPr>
                  <a:spLocks/>
                </p:cNvSpPr>
                <p:nvPr/>
              </p:nvSpPr>
              <p:spPr bwMode="auto">
                <a:xfrm>
                  <a:off x="6326188" y="815975"/>
                  <a:ext cx="63500" cy="19050"/>
                </a:xfrm>
                <a:custGeom>
                  <a:avLst/>
                  <a:gdLst>
                    <a:gd name="T0" fmla="*/ 3 w 17"/>
                    <a:gd name="T1" fmla="*/ 0 h 5"/>
                    <a:gd name="T2" fmla="*/ 0 w 17"/>
                    <a:gd name="T3" fmla="*/ 3 h 5"/>
                    <a:gd name="T4" fmla="*/ 15 w 17"/>
                    <a:gd name="T5" fmla="*/ 5 h 5"/>
                    <a:gd name="T6" fmla="*/ 17 w 17"/>
                    <a:gd name="T7" fmla="*/ 3 h 5"/>
                    <a:gd name="T8" fmla="*/ 3 w 1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5" y="4"/>
                        <a:pt x="10" y="5"/>
                        <a:pt x="15" y="5"/>
                      </a:cubicBezTo>
                      <a:cubicBezTo>
                        <a:pt x="16" y="5"/>
                        <a:pt x="16" y="4"/>
                        <a:pt x="17" y="3"/>
                      </a:cubicBezTo>
                      <a:cubicBezTo>
                        <a:pt x="12" y="2"/>
                        <a:pt x="7" y="1"/>
                        <a:pt x="3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5" name="Freeform 257"/>
                <p:cNvSpPr>
                  <a:spLocks/>
                </p:cNvSpPr>
                <p:nvPr/>
              </p:nvSpPr>
              <p:spPr bwMode="auto">
                <a:xfrm>
                  <a:off x="6381750" y="827088"/>
                  <a:ext cx="142875" cy="26987"/>
                </a:xfrm>
                <a:custGeom>
                  <a:avLst/>
                  <a:gdLst>
                    <a:gd name="T0" fmla="*/ 2 w 38"/>
                    <a:gd name="T1" fmla="*/ 0 h 7"/>
                    <a:gd name="T2" fmla="*/ 0 w 38"/>
                    <a:gd name="T3" fmla="*/ 2 h 7"/>
                    <a:gd name="T4" fmla="*/ 37 w 38"/>
                    <a:gd name="T5" fmla="*/ 7 h 7"/>
                    <a:gd name="T6" fmla="*/ 38 w 38"/>
                    <a:gd name="T7" fmla="*/ 4 h 7"/>
                    <a:gd name="T8" fmla="*/ 2 w 38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7">
                      <a:moveTo>
                        <a:pt x="2" y="0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1" y="4"/>
                        <a:pt x="24" y="6"/>
                        <a:pt x="37" y="7"/>
                      </a:cubicBezTo>
                      <a:cubicBezTo>
                        <a:pt x="37" y="6"/>
                        <a:pt x="38" y="5"/>
                        <a:pt x="38" y="4"/>
                      </a:cubicBezTo>
                      <a:cubicBezTo>
                        <a:pt x="25" y="3"/>
                        <a:pt x="13" y="1"/>
                        <a:pt x="2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6" name="Freeform 258"/>
                <p:cNvSpPr>
                  <a:spLocks/>
                </p:cNvSpPr>
                <p:nvPr/>
              </p:nvSpPr>
              <p:spPr bwMode="auto">
                <a:xfrm>
                  <a:off x="6521450" y="830263"/>
                  <a:ext cx="484188" cy="34925"/>
                </a:xfrm>
                <a:custGeom>
                  <a:avLst/>
                  <a:gdLst>
                    <a:gd name="T0" fmla="*/ 128 w 129"/>
                    <a:gd name="T1" fmla="*/ 0 h 9"/>
                    <a:gd name="T2" fmla="*/ 56 w 129"/>
                    <a:gd name="T3" fmla="*/ 6 h 9"/>
                    <a:gd name="T4" fmla="*/ 56 w 129"/>
                    <a:gd name="T5" fmla="*/ 6 h 9"/>
                    <a:gd name="T6" fmla="*/ 1 w 129"/>
                    <a:gd name="T7" fmla="*/ 3 h 9"/>
                    <a:gd name="T8" fmla="*/ 0 w 129"/>
                    <a:gd name="T9" fmla="*/ 6 h 9"/>
                    <a:gd name="T10" fmla="*/ 56 w 129"/>
                    <a:gd name="T11" fmla="*/ 9 h 9"/>
                    <a:gd name="T12" fmla="*/ 129 w 129"/>
                    <a:gd name="T13" fmla="*/ 3 h 9"/>
                    <a:gd name="T14" fmla="*/ 128 w 12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9" h="9">
                      <a:moveTo>
                        <a:pt x="128" y="0"/>
                      </a:moveTo>
                      <a:cubicBezTo>
                        <a:pt x="104" y="5"/>
                        <a:pt x="80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37" y="6"/>
                        <a:pt x="18" y="5"/>
                        <a:pt x="1" y="3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17" y="8"/>
                        <a:pt x="37" y="9"/>
                        <a:pt x="56" y="9"/>
                      </a:cubicBezTo>
                      <a:cubicBezTo>
                        <a:pt x="80" y="9"/>
                        <a:pt x="105" y="8"/>
                        <a:pt x="129" y="3"/>
                      </a:cubicBezTo>
                      <a:cubicBezTo>
                        <a:pt x="129" y="2"/>
                        <a:pt x="128" y="1"/>
                        <a:pt x="128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7" name="Freeform 259"/>
                <p:cNvSpPr>
                  <a:spLocks/>
                </p:cNvSpPr>
                <p:nvPr/>
              </p:nvSpPr>
              <p:spPr bwMode="auto">
                <a:xfrm>
                  <a:off x="7175500" y="950913"/>
                  <a:ext cx="104775" cy="49212"/>
                </a:xfrm>
                <a:custGeom>
                  <a:avLst/>
                  <a:gdLst>
                    <a:gd name="T0" fmla="*/ 27 w 28"/>
                    <a:gd name="T1" fmla="*/ 0 h 13"/>
                    <a:gd name="T2" fmla="*/ 0 w 28"/>
                    <a:gd name="T3" fmla="*/ 10 h 13"/>
                    <a:gd name="T4" fmla="*/ 1 w 28"/>
                    <a:gd name="T5" fmla="*/ 13 h 13"/>
                    <a:gd name="T6" fmla="*/ 28 w 28"/>
                    <a:gd name="T7" fmla="*/ 2 h 13"/>
                    <a:gd name="T8" fmla="*/ 27 w 2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27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0" y="10"/>
                        <a:pt x="19" y="6"/>
                        <a:pt x="28" y="2"/>
                      </a:cubicBezTo>
                      <a:cubicBezTo>
                        <a:pt x="28" y="2"/>
                        <a:pt x="28" y="1"/>
                        <a:pt x="2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8" name="Freeform 260"/>
                <p:cNvSpPr>
                  <a:spLocks/>
                </p:cNvSpPr>
                <p:nvPr/>
              </p:nvSpPr>
              <p:spPr bwMode="auto">
                <a:xfrm>
                  <a:off x="7065963" y="989013"/>
                  <a:ext cx="112713" cy="38100"/>
                </a:xfrm>
                <a:custGeom>
                  <a:avLst/>
                  <a:gdLst>
                    <a:gd name="T0" fmla="*/ 29 w 30"/>
                    <a:gd name="T1" fmla="*/ 0 h 10"/>
                    <a:gd name="T2" fmla="*/ 0 w 30"/>
                    <a:gd name="T3" fmla="*/ 7 h 10"/>
                    <a:gd name="T4" fmla="*/ 0 w 30"/>
                    <a:gd name="T5" fmla="*/ 10 h 10"/>
                    <a:gd name="T6" fmla="*/ 30 w 30"/>
                    <a:gd name="T7" fmla="*/ 3 h 10"/>
                    <a:gd name="T8" fmla="*/ 29 w 3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0">
                      <a:moveTo>
                        <a:pt x="29" y="0"/>
                      </a:moveTo>
                      <a:cubicBezTo>
                        <a:pt x="19" y="3"/>
                        <a:pt x="10" y="5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0" y="8"/>
                        <a:pt x="20" y="6"/>
                        <a:pt x="30" y="3"/>
                      </a:cubicBezTo>
                      <a:cubicBezTo>
                        <a:pt x="30" y="2"/>
                        <a:pt x="29" y="1"/>
                        <a:pt x="29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9" name="Freeform 261"/>
                <p:cNvSpPr>
                  <a:spLocks/>
                </p:cNvSpPr>
                <p:nvPr/>
              </p:nvSpPr>
              <p:spPr bwMode="auto">
                <a:xfrm>
                  <a:off x="6208713" y="981075"/>
                  <a:ext cx="98425" cy="30162"/>
                </a:xfrm>
                <a:custGeom>
                  <a:avLst/>
                  <a:gdLst>
                    <a:gd name="T0" fmla="*/ 2 w 26"/>
                    <a:gd name="T1" fmla="*/ 0 h 8"/>
                    <a:gd name="T2" fmla="*/ 0 w 26"/>
                    <a:gd name="T3" fmla="*/ 2 h 8"/>
                    <a:gd name="T4" fmla="*/ 25 w 26"/>
                    <a:gd name="T5" fmla="*/ 8 h 8"/>
                    <a:gd name="T6" fmla="*/ 26 w 26"/>
                    <a:gd name="T7" fmla="*/ 5 h 8"/>
                    <a:gd name="T8" fmla="*/ 2 w 2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8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7" y="4"/>
                        <a:pt x="15" y="6"/>
                        <a:pt x="25" y="8"/>
                      </a:cubicBezTo>
                      <a:cubicBezTo>
                        <a:pt x="26" y="7"/>
                        <a:pt x="26" y="6"/>
                        <a:pt x="26" y="5"/>
                      </a:cubicBezTo>
                      <a:cubicBezTo>
                        <a:pt x="17" y="3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0" name="Freeform 262"/>
                <p:cNvSpPr>
                  <a:spLocks/>
                </p:cNvSpPr>
                <p:nvPr/>
              </p:nvSpPr>
              <p:spPr bwMode="auto">
                <a:xfrm>
                  <a:off x="6303963" y="1000125"/>
                  <a:ext cx="160338" cy="38100"/>
                </a:xfrm>
                <a:custGeom>
                  <a:avLst/>
                  <a:gdLst>
                    <a:gd name="T0" fmla="*/ 1 w 43"/>
                    <a:gd name="T1" fmla="*/ 0 h 10"/>
                    <a:gd name="T2" fmla="*/ 0 w 43"/>
                    <a:gd name="T3" fmla="*/ 3 h 10"/>
                    <a:gd name="T4" fmla="*/ 42 w 43"/>
                    <a:gd name="T5" fmla="*/ 10 h 10"/>
                    <a:gd name="T6" fmla="*/ 43 w 43"/>
                    <a:gd name="T7" fmla="*/ 7 h 10"/>
                    <a:gd name="T8" fmla="*/ 7 w 43"/>
                    <a:gd name="T9" fmla="*/ 1 h 10"/>
                    <a:gd name="T10" fmla="*/ 1 w 43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10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2" y="5"/>
                        <a:pt x="27" y="8"/>
                        <a:pt x="42" y="10"/>
                      </a:cubicBezTo>
                      <a:cubicBezTo>
                        <a:pt x="43" y="9"/>
                        <a:pt x="43" y="8"/>
                        <a:pt x="43" y="7"/>
                      </a:cubicBezTo>
                      <a:cubicBezTo>
                        <a:pt x="30" y="5"/>
                        <a:pt x="18" y="3"/>
                        <a:pt x="7" y="1"/>
                      </a:cubicBezTo>
                      <a:cubicBezTo>
                        <a:pt x="5" y="1"/>
                        <a:pt x="3" y="0"/>
                        <a:pt x="1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1" name="Freeform 263"/>
                <p:cNvSpPr>
                  <a:spLocks/>
                </p:cNvSpPr>
                <p:nvPr/>
              </p:nvSpPr>
              <p:spPr bwMode="auto">
                <a:xfrm>
                  <a:off x="6461125" y="1014413"/>
                  <a:ext cx="604838" cy="42862"/>
                </a:xfrm>
                <a:custGeom>
                  <a:avLst/>
                  <a:gdLst>
                    <a:gd name="T0" fmla="*/ 161 w 161"/>
                    <a:gd name="T1" fmla="*/ 0 h 11"/>
                    <a:gd name="T2" fmla="*/ 77 w 161"/>
                    <a:gd name="T3" fmla="*/ 8 h 11"/>
                    <a:gd name="T4" fmla="*/ 77 w 161"/>
                    <a:gd name="T5" fmla="*/ 8 h 11"/>
                    <a:gd name="T6" fmla="*/ 1 w 161"/>
                    <a:gd name="T7" fmla="*/ 3 h 11"/>
                    <a:gd name="T8" fmla="*/ 0 w 161"/>
                    <a:gd name="T9" fmla="*/ 6 h 11"/>
                    <a:gd name="T10" fmla="*/ 77 w 161"/>
                    <a:gd name="T11" fmla="*/ 11 h 11"/>
                    <a:gd name="T12" fmla="*/ 161 w 161"/>
                    <a:gd name="T13" fmla="*/ 3 h 11"/>
                    <a:gd name="T14" fmla="*/ 161 w 16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1" h="11">
                      <a:moveTo>
                        <a:pt x="161" y="0"/>
                      </a:moveTo>
                      <a:cubicBezTo>
                        <a:pt x="133" y="6"/>
                        <a:pt x="104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49" y="8"/>
                        <a:pt x="24" y="6"/>
                        <a:pt x="1" y="3"/>
                      </a:cubicBezTo>
                      <a:cubicBezTo>
                        <a:pt x="1" y="4"/>
                        <a:pt x="1" y="5"/>
                        <a:pt x="0" y="6"/>
                      </a:cubicBezTo>
                      <a:cubicBezTo>
                        <a:pt x="23" y="9"/>
                        <a:pt x="49" y="11"/>
                        <a:pt x="77" y="11"/>
                      </a:cubicBezTo>
                      <a:cubicBezTo>
                        <a:pt x="104" y="11"/>
                        <a:pt x="133" y="9"/>
                        <a:pt x="161" y="3"/>
                      </a:cubicBezTo>
                      <a:cubicBezTo>
                        <a:pt x="161" y="2"/>
                        <a:pt x="161" y="1"/>
                        <a:pt x="16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2" name="Freeform 264"/>
                <p:cNvSpPr>
                  <a:spLocks/>
                </p:cNvSpPr>
                <p:nvPr/>
              </p:nvSpPr>
              <p:spPr bwMode="auto">
                <a:xfrm>
                  <a:off x="7216775" y="1139825"/>
                  <a:ext cx="123825" cy="71437"/>
                </a:xfrm>
                <a:custGeom>
                  <a:avLst/>
                  <a:gdLst>
                    <a:gd name="T0" fmla="*/ 32 w 33"/>
                    <a:gd name="T1" fmla="*/ 0 h 19"/>
                    <a:gd name="T2" fmla="*/ 0 w 33"/>
                    <a:gd name="T3" fmla="*/ 15 h 19"/>
                    <a:gd name="T4" fmla="*/ 0 w 33"/>
                    <a:gd name="T5" fmla="*/ 19 h 19"/>
                    <a:gd name="T6" fmla="*/ 33 w 33"/>
                    <a:gd name="T7" fmla="*/ 5 h 19"/>
                    <a:gd name="T8" fmla="*/ 32 w 3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0"/>
                      </a:moveTo>
                      <a:cubicBezTo>
                        <a:pt x="22" y="6"/>
                        <a:pt x="11" y="11"/>
                        <a:pt x="0" y="15"/>
                      </a:cubicBezTo>
                      <a:cubicBezTo>
                        <a:pt x="0" y="16"/>
                        <a:pt x="0" y="18"/>
                        <a:pt x="0" y="19"/>
                      </a:cubicBezTo>
                      <a:cubicBezTo>
                        <a:pt x="11" y="15"/>
                        <a:pt x="22" y="10"/>
                        <a:pt x="33" y="5"/>
                      </a:cubicBezTo>
                      <a:cubicBezTo>
                        <a:pt x="33" y="3"/>
                        <a:pt x="33" y="2"/>
                        <a:pt x="3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3" name="Freeform 265"/>
                <p:cNvSpPr>
                  <a:spLocks/>
                </p:cNvSpPr>
                <p:nvPr/>
              </p:nvSpPr>
              <p:spPr bwMode="auto">
                <a:xfrm>
                  <a:off x="7088188" y="1195388"/>
                  <a:ext cx="128588" cy="52387"/>
                </a:xfrm>
                <a:custGeom>
                  <a:avLst/>
                  <a:gdLst>
                    <a:gd name="T0" fmla="*/ 34 w 34"/>
                    <a:gd name="T1" fmla="*/ 0 h 14"/>
                    <a:gd name="T2" fmla="*/ 0 w 34"/>
                    <a:gd name="T3" fmla="*/ 10 h 14"/>
                    <a:gd name="T4" fmla="*/ 0 w 34"/>
                    <a:gd name="T5" fmla="*/ 11 h 14"/>
                    <a:gd name="T6" fmla="*/ 0 w 34"/>
                    <a:gd name="T7" fmla="*/ 14 h 14"/>
                    <a:gd name="T8" fmla="*/ 34 w 34"/>
                    <a:gd name="T9" fmla="*/ 4 h 14"/>
                    <a:gd name="T10" fmla="*/ 34 w 3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4">
                      <a:moveTo>
                        <a:pt x="34" y="0"/>
                      </a:moveTo>
                      <a:cubicBezTo>
                        <a:pt x="23" y="4"/>
                        <a:pt x="11" y="7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11" y="12"/>
                        <a:pt x="23" y="8"/>
                        <a:pt x="34" y="4"/>
                      </a:cubicBezTo>
                      <a:cubicBezTo>
                        <a:pt x="34" y="3"/>
                        <a:pt x="34" y="1"/>
                        <a:pt x="34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4" name="Freeform 266"/>
                <p:cNvSpPr>
                  <a:spLocks/>
                </p:cNvSpPr>
                <p:nvPr/>
              </p:nvSpPr>
              <p:spPr bwMode="auto">
                <a:xfrm>
                  <a:off x="6156325" y="1165225"/>
                  <a:ext cx="112713" cy="49212"/>
                </a:xfrm>
                <a:custGeom>
                  <a:avLst/>
                  <a:gdLst>
                    <a:gd name="T0" fmla="*/ 1 w 30"/>
                    <a:gd name="T1" fmla="*/ 0 h 13"/>
                    <a:gd name="T2" fmla="*/ 0 w 30"/>
                    <a:gd name="T3" fmla="*/ 4 h 13"/>
                    <a:gd name="T4" fmla="*/ 30 w 30"/>
                    <a:gd name="T5" fmla="*/ 13 h 13"/>
                    <a:gd name="T6" fmla="*/ 30 w 30"/>
                    <a:gd name="T7" fmla="*/ 9 h 13"/>
                    <a:gd name="T8" fmla="*/ 1 w 30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1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8" y="6"/>
                        <a:pt x="18" y="9"/>
                        <a:pt x="30" y="13"/>
                      </a:cubicBezTo>
                      <a:cubicBezTo>
                        <a:pt x="30" y="11"/>
                        <a:pt x="30" y="10"/>
                        <a:pt x="30" y="9"/>
                      </a:cubicBezTo>
                      <a:cubicBezTo>
                        <a:pt x="18" y="5"/>
                        <a:pt x="8" y="2"/>
                        <a:pt x="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5" name="Freeform 267"/>
                <p:cNvSpPr>
                  <a:spLocks/>
                </p:cNvSpPr>
                <p:nvPr/>
              </p:nvSpPr>
              <p:spPr bwMode="auto">
                <a:xfrm>
                  <a:off x="6269038" y="1200150"/>
                  <a:ext cx="173038" cy="52387"/>
                </a:xfrm>
                <a:custGeom>
                  <a:avLst/>
                  <a:gdLst>
                    <a:gd name="T0" fmla="*/ 0 w 46"/>
                    <a:gd name="T1" fmla="*/ 0 h 14"/>
                    <a:gd name="T2" fmla="*/ 0 w 46"/>
                    <a:gd name="T3" fmla="*/ 4 h 14"/>
                    <a:gd name="T4" fmla="*/ 46 w 46"/>
                    <a:gd name="T5" fmla="*/ 14 h 14"/>
                    <a:gd name="T6" fmla="*/ 46 w 46"/>
                    <a:gd name="T7" fmla="*/ 10 h 14"/>
                    <a:gd name="T8" fmla="*/ 9 w 46"/>
                    <a:gd name="T9" fmla="*/ 2 h 14"/>
                    <a:gd name="T10" fmla="*/ 0 w 4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3" y="7"/>
                        <a:pt x="29" y="11"/>
                        <a:pt x="46" y="14"/>
                      </a:cubicBezTo>
                      <a:cubicBezTo>
                        <a:pt x="46" y="13"/>
                        <a:pt x="46" y="11"/>
                        <a:pt x="46" y="10"/>
                      </a:cubicBezTo>
                      <a:cubicBezTo>
                        <a:pt x="33" y="8"/>
                        <a:pt x="20" y="5"/>
                        <a:pt x="9" y="2"/>
                      </a:cubicBezTo>
                      <a:cubicBezTo>
                        <a:pt x="6" y="1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6" name="Freeform 268"/>
                <p:cNvSpPr>
                  <a:spLocks/>
                </p:cNvSpPr>
                <p:nvPr/>
              </p:nvSpPr>
              <p:spPr bwMode="auto">
                <a:xfrm>
                  <a:off x="6442075" y="1233488"/>
                  <a:ext cx="646113" cy="49212"/>
                </a:xfrm>
                <a:custGeom>
                  <a:avLst/>
                  <a:gdLst>
                    <a:gd name="T0" fmla="*/ 172 w 172"/>
                    <a:gd name="T1" fmla="*/ 0 h 13"/>
                    <a:gd name="T2" fmla="*/ 88 w 172"/>
                    <a:gd name="T3" fmla="*/ 9 h 13"/>
                    <a:gd name="T4" fmla="*/ 88 w 172"/>
                    <a:gd name="T5" fmla="*/ 9 h 13"/>
                    <a:gd name="T6" fmla="*/ 0 w 172"/>
                    <a:gd name="T7" fmla="*/ 1 h 13"/>
                    <a:gd name="T8" fmla="*/ 0 w 172"/>
                    <a:gd name="T9" fmla="*/ 5 h 13"/>
                    <a:gd name="T10" fmla="*/ 88 w 172"/>
                    <a:gd name="T11" fmla="*/ 13 h 13"/>
                    <a:gd name="T12" fmla="*/ 172 w 172"/>
                    <a:gd name="T13" fmla="*/ 4 h 13"/>
                    <a:gd name="T14" fmla="*/ 172 w 172"/>
                    <a:gd name="T15" fmla="*/ 1 h 13"/>
                    <a:gd name="T16" fmla="*/ 172 w 172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13">
                      <a:moveTo>
                        <a:pt x="172" y="0"/>
                      </a:moveTo>
                      <a:cubicBezTo>
                        <a:pt x="144" y="7"/>
                        <a:pt x="115" y="9"/>
                        <a:pt x="88" y="9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57" y="9"/>
                        <a:pt x="26" y="6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27" y="10"/>
                        <a:pt x="57" y="13"/>
                        <a:pt x="88" y="13"/>
                      </a:cubicBezTo>
                      <a:cubicBezTo>
                        <a:pt x="115" y="13"/>
                        <a:pt x="144" y="11"/>
                        <a:pt x="172" y="4"/>
                      </a:cubicBezTo>
                      <a:cubicBezTo>
                        <a:pt x="172" y="3"/>
                        <a:pt x="172" y="2"/>
                        <a:pt x="172" y="1"/>
                      </a:cubicBezTo>
                      <a:cubicBezTo>
                        <a:pt x="172" y="1"/>
                        <a:pt x="172" y="0"/>
                        <a:pt x="17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7" name="Freeform 269"/>
                <p:cNvSpPr>
                  <a:spLocks/>
                </p:cNvSpPr>
                <p:nvPr/>
              </p:nvSpPr>
              <p:spPr bwMode="auto">
                <a:xfrm>
                  <a:off x="7197725" y="1365250"/>
                  <a:ext cx="134938" cy="77787"/>
                </a:xfrm>
                <a:custGeom>
                  <a:avLst/>
                  <a:gdLst>
                    <a:gd name="T0" fmla="*/ 36 w 36"/>
                    <a:gd name="T1" fmla="*/ 0 h 21"/>
                    <a:gd name="T2" fmla="*/ 1 w 36"/>
                    <a:gd name="T3" fmla="*/ 16 h 21"/>
                    <a:gd name="T4" fmla="*/ 0 w 36"/>
                    <a:gd name="T5" fmla="*/ 21 h 21"/>
                    <a:gd name="T6" fmla="*/ 35 w 36"/>
                    <a:gd name="T7" fmla="*/ 5 h 21"/>
                    <a:gd name="T8" fmla="*/ 36 w 36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6" y="0"/>
                      </a:moveTo>
                      <a:cubicBezTo>
                        <a:pt x="24" y="6"/>
                        <a:pt x="13" y="12"/>
                        <a:pt x="1" y="16"/>
                      </a:cubicBezTo>
                      <a:cubicBezTo>
                        <a:pt x="0" y="18"/>
                        <a:pt x="0" y="19"/>
                        <a:pt x="0" y="21"/>
                      </a:cubicBezTo>
                      <a:cubicBezTo>
                        <a:pt x="12" y="16"/>
                        <a:pt x="23" y="11"/>
                        <a:pt x="35" y="5"/>
                      </a:cubicBezTo>
                      <a:cubicBezTo>
                        <a:pt x="35" y="3"/>
                        <a:pt x="36" y="2"/>
                        <a:pt x="36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8" name="Freeform 270"/>
                <p:cNvSpPr>
                  <a:spLocks/>
                </p:cNvSpPr>
                <p:nvPr/>
              </p:nvSpPr>
              <p:spPr bwMode="auto">
                <a:xfrm>
                  <a:off x="7058025" y="1425575"/>
                  <a:ext cx="142875" cy="55562"/>
                </a:xfrm>
                <a:custGeom>
                  <a:avLst/>
                  <a:gdLst>
                    <a:gd name="T0" fmla="*/ 38 w 38"/>
                    <a:gd name="T1" fmla="*/ 0 h 15"/>
                    <a:gd name="T2" fmla="*/ 1 w 38"/>
                    <a:gd name="T3" fmla="*/ 11 h 15"/>
                    <a:gd name="T4" fmla="*/ 0 w 38"/>
                    <a:gd name="T5" fmla="*/ 15 h 15"/>
                    <a:gd name="T6" fmla="*/ 37 w 38"/>
                    <a:gd name="T7" fmla="*/ 5 h 15"/>
                    <a:gd name="T8" fmla="*/ 38 w 3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5">
                      <a:moveTo>
                        <a:pt x="38" y="0"/>
                      </a:moveTo>
                      <a:cubicBezTo>
                        <a:pt x="26" y="5"/>
                        <a:pt x="13" y="8"/>
                        <a:pt x="1" y="11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12" y="13"/>
                        <a:pt x="25" y="9"/>
                        <a:pt x="37" y="5"/>
                      </a:cubicBezTo>
                      <a:cubicBezTo>
                        <a:pt x="37" y="3"/>
                        <a:pt x="37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9" name="Freeform 271"/>
                <p:cNvSpPr>
                  <a:spLocks/>
                </p:cNvSpPr>
                <p:nvPr/>
              </p:nvSpPr>
              <p:spPr bwMode="auto">
                <a:xfrm>
                  <a:off x="6178550" y="1409700"/>
                  <a:ext cx="112713" cy="46037"/>
                </a:xfrm>
                <a:custGeom>
                  <a:avLst/>
                  <a:gdLst>
                    <a:gd name="T0" fmla="*/ 0 w 30"/>
                    <a:gd name="T1" fmla="*/ 0 h 12"/>
                    <a:gd name="T2" fmla="*/ 2 w 30"/>
                    <a:gd name="T3" fmla="*/ 4 h 12"/>
                    <a:gd name="T4" fmla="*/ 30 w 30"/>
                    <a:gd name="T5" fmla="*/ 12 h 12"/>
                    <a:gd name="T6" fmla="*/ 29 w 30"/>
                    <a:gd name="T7" fmla="*/ 8 h 12"/>
                    <a:gd name="T8" fmla="*/ 28 w 30"/>
                    <a:gd name="T9" fmla="*/ 7 h 12"/>
                    <a:gd name="T10" fmla="*/ 0 w 30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1" y="1"/>
                        <a:pt x="2" y="3"/>
                        <a:pt x="2" y="4"/>
                      </a:cubicBezTo>
                      <a:cubicBezTo>
                        <a:pt x="10" y="7"/>
                        <a:pt x="20" y="10"/>
                        <a:pt x="30" y="12"/>
                      </a:cubicBezTo>
                      <a:cubicBezTo>
                        <a:pt x="30" y="11"/>
                        <a:pt x="30" y="9"/>
                        <a:pt x="29" y="8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17" y="5"/>
                        <a:pt x="8" y="2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0" name="Freeform 272"/>
                <p:cNvSpPr>
                  <a:spLocks/>
                </p:cNvSpPr>
                <p:nvPr/>
              </p:nvSpPr>
              <p:spPr bwMode="auto">
                <a:xfrm>
                  <a:off x="6288088" y="1439863"/>
                  <a:ext cx="187325" cy="52387"/>
                </a:xfrm>
                <a:custGeom>
                  <a:avLst/>
                  <a:gdLst>
                    <a:gd name="T0" fmla="*/ 0 w 50"/>
                    <a:gd name="T1" fmla="*/ 0 h 14"/>
                    <a:gd name="T2" fmla="*/ 1 w 50"/>
                    <a:gd name="T3" fmla="*/ 4 h 14"/>
                    <a:gd name="T4" fmla="*/ 50 w 50"/>
                    <a:gd name="T5" fmla="*/ 14 h 14"/>
                    <a:gd name="T6" fmla="*/ 49 w 50"/>
                    <a:gd name="T7" fmla="*/ 10 h 14"/>
                    <a:gd name="T8" fmla="*/ 0 w 50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1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6" y="8"/>
                        <a:pt x="32" y="11"/>
                        <a:pt x="50" y="14"/>
                      </a:cubicBezTo>
                      <a:cubicBezTo>
                        <a:pt x="50" y="13"/>
                        <a:pt x="49" y="11"/>
                        <a:pt x="49" y="10"/>
                      </a:cubicBezTo>
                      <a:cubicBezTo>
                        <a:pt x="31" y="7"/>
                        <a:pt x="14" y="3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1" name="Freeform 273"/>
                <p:cNvSpPr>
                  <a:spLocks/>
                </p:cNvSpPr>
                <p:nvPr/>
              </p:nvSpPr>
              <p:spPr bwMode="auto">
                <a:xfrm>
                  <a:off x="6472238" y="1466850"/>
                  <a:ext cx="590550" cy="47625"/>
                </a:xfrm>
                <a:custGeom>
                  <a:avLst/>
                  <a:gdLst>
                    <a:gd name="T0" fmla="*/ 157 w 157"/>
                    <a:gd name="T1" fmla="*/ 0 h 13"/>
                    <a:gd name="T2" fmla="*/ 75 w 157"/>
                    <a:gd name="T3" fmla="*/ 9 h 13"/>
                    <a:gd name="T4" fmla="*/ 75 w 157"/>
                    <a:gd name="T5" fmla="*/ 9 h 13"/>
                    <a:gd name="T6" fmla="*/ 0 w 157"/>
                    <a:gd name="T7" fmla="*/ 3 h 13"/>
                    <a:gd name="T8" fmla="*/ 1 w 157"/>
                    <a:gd name="T9" fmla="*/ 7 h 13"/>
                    <a:gd name="T10" fmla="*/ 75 w 157"/>
                    <a:gd name="T11" fmla="*/ 13 h 13"/>
                    <a:gd name="T12" fmla="*/ 156 w 157"/>
                    <a:gd name="T13" fmla="*/ 4 h 13"/>
                    <a:gd name="T14" fmla="*/ 157 w 157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3">
                      <a:moveTo>
                        <a:pt x="157" y="0"/>
                      </a:moveTo>
                      <a:cubicBezTo>
                        <a:pt x="130" y="6"/>
                        <a:pt x="102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48" y="9"/>
                        <a:pt x="23" y="6"/>
                        <a:pt x="0" y="3"/>
                      </a:cubicBezTo>
                      <a:cubicBezTo>
                        <a:pt x="0" y="4"/>
                        <a:pt x="1" y="6"/>
                        <a:pt x="1" y="7"/>
                      </a:cubicBezTo>
                      <a:cubicBezTo>
                        <a:pt x="24" y="10"/>
                        <a:pt x="49" y="13"/>
                        <a:pt x="75" y="13"/>
                      </a:cubicBezTo>
                      <a:cubicBezTo>
                        <a:pt x="101" y="13"/>
                        <a:pt x="129" y="10"/>
                        <a:pt x="156" y="4"/>
                      </a:cubicBezTo>
                      <a:cubicBezTo>
                        <a:pt x="156" y="3"/>
                        <a:pt x="157" y="1"/>
                        <a:pt x="15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2" name="Freeform 274"/>
                <p:cNvSpPr>
                  <a:spLocks/>
                </p:cNvSpPr>
                <p:nvPr/>
              </p:nvSpPr>
              <p:spPr bwMode="auto">
                <a:xfrm>
                  <a:off x="6972300" y="1651000"/>
                  <a:ext cx="142875" cy="36512"/>
                </a:xfrm>
                <a:custGeom>
                  <a:avLst/>
                  <a:gdLst>
                    <a:gd name="T0" fmla="*/ 38 w 38"/>
                    <a:gd name="T1" fmla="*/ 0 h 10"/>
                    <a:gd name="T2" fmla="*/ 3 w 38"/>
                    <a:gd name="T3" fmla="*/ 6 h 10"/>
                    <a:gd name="T4" fmla="*/ 0 w 38"/>
                    <a:gd name="T5" fmla="*/ 10 h 10"/>
                    <a:gd name="T6" fmla="*/ 23 w 38"/>
                    <a:gd name="T7" fmla="*/ 7 h 10"/>
                    <a:gd name="T8" fmla="*/ 38 w 3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38" y="0"/>
                      </a:moveTo>
                      <a:cubicBezTo>
                        <a:pt x="27" y="2"/>
                        <a:pt x="15" y="5"/>
                        <a:pt x="3" y="6"/>
                      </a:cubicBezTo>
                      <a:cubicBezTo>
                        <a:pt x="2" y="7"/>
                        <a:pt x="1" y="9"/>
                        <a:pt x="0" y="10"/>
                      </a:cubicBezTo>
                      <a:cubicBezTo>
                        <a:pt x="8" y="10"/>
                        <a:pt x="15" y="8"/>
                        <a:pt x="23" y="7"/>
                      </a:cubicBezTo>
                      <a:cubicBezTo>
                        <a:pt x="28" y="5"/>
                        <a:pt x="33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3" name="Freeform 275"/>
                <p:cNvSpPr>
                  <a:spLocks/>
                </p:cNvSpPr>
                <p:nvPr/>
              </p:nvSpPr>
              <p:spPr bwMode="auto">
                <a:xfrm>
                  <a:off x="6351588" y="1627188"/>
                  <a:ext cx="7938" cy="476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4" name="Freeform 276"/>
                <p:cNvSpPr>
                  <a:spLocks/>
                </p:cNvSpPr>
                <p:nvPr/>
              </p:nvSpPr>
              <p:spPr bwMode="auto">
                <a:xfrm>
                  <a:off x="6359525" y="1627188"/>
                  <a:ext cx="195263" cy="53975"/>
                </a:xfrm>
                <a:custGeom>
                  <a:avLst/>
                  <a:gdLst>
                    <a:gd name="T0" fmla="*/ 0 w 52"/>
                    <a:gd name="T1" fmla="*/ 0 h 14"/>
                    <a:gd name="T2" fmla="*/ 0 w 52"/>
                    <a:gd name="T3" fmla="*/ 1 h 14"/>
                    <a:gd name="T4" fmla="*/ 10 w 52"/>
                    <a:gd name="T5" fmla="*/ 7 h 14"/>
                    <a:gd name="T6" fmla="*/ 52 w 52"/>
                    <a:gd name="T7" fmla="*/ 14 h 14"/>
                    <a:gd name="T8" fmla="*/ 49 w 52"/>
                    <a:gd name="T9" fmla="*/ 10 h 14"/>
                    <a:gd name="T10" fmla="*/ 0 w 5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14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5"/>
                        <a:pt x="10" y="7"/>
                      </a:cubicBezTo>
                      <a:cubicBezTo>
                        <a:pt x="23" y="10"/>
                        <a:pt x="37" y="12"/>
                        <a:pt x="52" y="14"/>
                      </a:cubicBezTo>
                      <a:cubicBezTo>
                        <a:pt x="51" y="13"/>
                        <a:pt x="50" y="11"/>
                        <a:pt x="49" y="10"/>
                      </a:cubicBezTo>
                      <a:cubicBezTo>
                        <a:pt x="31" y="7"/>
                        <a:pt x="14" y="4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5" name="Freeform 277"/>
                <p:cNvSpPr>
                  <a:spLocks/>
                </p:cNvSpPr>
                <p:nvPr/>
              </p:nvSpPr>
              <p:spPr bwMode="auto">
                <a:xfrm>
                  <a:off x="6543675" y="1665288"/>
                  <a:ext cx="439738" cy="33337"/>
                </a:xfrm>
                <a:custGeom>
                  <a:avLst/>
                  <a:gdLst>
                    <a:gd name="T0" fmla="*/ 0 w 117"/>
                    <a:gd name="T1" fmla="*/ 0 h 9"/>
                    <a:gd name="T2" fmla="*/ 3 w 117"/>
                    <a:gd name="T3" fmla="*/ 4 h 9"/>
                    <a:gd name="T4" fmla="*/ 69 w 117"/>
                    <a:gd name="T5" fmla="*/ 9 h 9"/>
                    <a:gd name="T6" fmla="*/ 114 w 117"/>
                    <a:gd name="T7" fmla="*/ 6 h 9"/>
                    <a:gd name="T8" fmla="*/ 117 w 117"/>
                    <a:gd name="T9" fmla="*/ 2 h 9"/>
                    <a:gd name="T10" fmla="*/ 69 w 117"/>
                    <a:gd name="T11" fmla="*/ 5 h 9"/>
                    <a:gd name="T12" fmla="*/ 69 w 117"/>
                    <a:gd name="T13" fmla="*/ 5 h 9"/>
                    <a:gd name="T14" fmla="*/ 0 w 11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9">
                      <a:moveTo>
                        <a:pt x="0" y="0"/>
                      </a:moveTo>
                      <a:cubicBezTo>
                        <a:pt x="1" y="1"/>
                        <a:pt x="2" y="3"/>
                        <a:pt x="3" y="4"/>
                      </a:cubicBezTo>
                      <a:cubicBezTo>
                        <a:pt x="23" y="7"/>
                        <a:pt x="46" y="9"/>
                        <a:pt x="69" y="9"/>
                      </a:cubicBezTo>
                      <a:cubicBezTo>
                        <a:pt x="83" y="9"/>
                        <a:pt x="99" y="8"/>
                        <a:pt x="114" y="6"/>
                      </a:cubicBezTo>
                      <a:cubicBezTo>
                        <a:pt x="115" y="5"/>
                        <a:pt x="116" y="3"/>
                        <a:pt x="117" y="2"/>
                      </a:cubicBezTo>
                      <a:cubicBezTo>
                        <a:pt x="101" y="4"/>
                        <a:pt x="84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44" y="5"/>
                        <a:pt x="21" y="3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6" name="Freeform 278"/>
                <p:cNvSpPr>
                  <a:spLocks/>
                </p:cNvSpPr>
                <p:nvPr/>
              </p:nvSpPr>
              <p:spPr bwMode="auto">
                <a:xfrm>
                  <a:off x="6708775" y="319088"/>
                  <a:ext cx="90488" cy="87312"/>
                </a:xfrm>
                <a:custGeom>
                  <a:avLst/>
                  <a:gdLst>
                    <a:gd name="T0" fmla="*/ 23 w 24"/>
                    <a:gd name="T1" fmla="*/ 11 h 23"/>
                    <a:gd name="T2" fmla="*/ 13 w 24"/>
                    <a:gd name="T3" fmla="*/ 23 h 23"/>
                    <a:gd name="T4" fmla="*/ 0 w 24"/>
                    <a:gd name="T5" fmla="*/ 12 h 23"/>
                    <a:gd name="T6" fmla="*/ 11 w 24"/>
                    <a:gd name="T7" fmla="*/ 0 h 23"/>
                    <a:gd name="T8" fmla="*/ 23 w 24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3">
                      <a:moveTo>
                        <a:pt x="23" y="11"/>
                      </a:moveTo>
                      <a:cubicBezTo>
                        <a:pt x="24" y="17"/>
                        <a:pt x="19" y="23"/>
                        <a:pt x="13" y="23"/>
                      </a:cubicBezTo>
                      <a:cubicBezTo>
                        <a:pt x="6" y="23"/>
                        <a:pt x="1" y="19"/>
                        <a:pt x="0" y="12"/>
                      </a:cubicBezTo>
                      <a:cubicBezTo>
                        <a:pt x="0" y="6"/>
                        <a:pt x="5" y="1"/>
                        <a:pt x="11" y="0"/>
                      </a:cubicBezTo>
                      <a:cubicBezTo>
                        <a:pt x="17" y="0"/>
                        <a:pt x="23" y="5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7" name="Freeform 279"/>
                <p:cNvSpPr>
                  <a:spLocks/>
                </p:cNvSpPr>
                <p:nvPr/>
              </p:nvSpPr>
              <p:spPr bwMode="auto">
                <a:xfrm>
                  <a:off x="6711950" y="2101850"/>
                  <a:ext cx="98425" cy="96837"/>
                </a:xfrm>
                <a:custGeom>
                  <a:avLst/>
                  <a:gdLst>
                    <a:gd name="T0" fmla="*/ 24 w 26"/>
                    <a:gd name="T1" fmla="*/ 17 h 26"/>
                    <a:gd name="T2" fmla="*/ 9 w 26"/>
                    <a:gd name="T3" fmla="*/ 24 h 26"/>
                    <a:gd name="T4" fmla="*/ 2 w 26"/>
                    <a:gd name="T5" fmla="*/ 9 h 26"/>
                    <a:gd name="T6" fmla="*/ 17 w 26"/>
                    <a:gd name="T7" fmla="*/ 2 h 26"/>
                    <a:gd name="T8" fmla="*/ 24 w 26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6">
                      <a:moveTo>
                        <a:pt x="24" y="17"/>
                      </a:moveTo>
                      <a:cubicBezTo>
                        <a:pt x="22" y="23"/>
                        <a:pt x="15" y="26"/>
                        <a:pt x="9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2" y="4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949" name="组合 948"/>
              <p:cNvGrpSpPr/>
              <p:nvPr/>
            </p:nvGrpSpPr>
            <p:grpSpPr>
              <a:xfrm>
                <a:off x="9938461" y="910395"/>
                <a:ext cx="473075" cy="461962"/>
                <a:chOff x="8207376" y="1192213"/>
                <a:chExt cx="473075" cy="461962"/>
              </a:xfrm>
            </p:grpSpPr>
            <p:sp>
              <p:nvSpPr>
                <p:cNvPr id="950" name="Freeform 147"/>
                <p:cNvSpPr>
                  <a:spLocks/>
                </p:cNvSpPr>
                <p:nvPr/>
              </p:nvSpPr>
              <p:spPr bwMode="auto">
                <a:xfrm>
                  <a:off x="8207376" y="1192213"/>
                  <a:ext cx="473075" cy="461962"/>
                </a:xfrm>
                <a:custGeom>
                  <a:avLst/>
                  <a:gdLst>
                    <a:gd name="T0" fmla="*/ 124 w 126"/>
                    <a:gd name="T1" fmla="*/ 44 h 123"/>
                    <a:gd name="T2" fmla="*/ 93 w 126"/>
                    <a:gd name="T3" fmla="*/ 22 h 123"/>
                    <a:gd name="T4" fmla="*/ 85 w 126"/>
                    <a:gd name="T5" fmla="*/ 25 h 123"/>
                    <a:gd name="T6" fmla="*/ 84 w 126"/>
                    <a:gd name="T7" fmla="*/ 23 h 123"/>
                    <a:gd name="T8" fmla="*/ 53 w 126"/>
                    <a:gd name="T9" fmla="*/ 2 h 123"/>
                    <a:gd name="T10" fmla="*/ 31 w 126"/>
                    <a:gd name="T11" fmla="*/ 33 h 123"/>
                    <a:gd name="T12" fmla="*/ 31 w 126"/>
                    <a:gd name="T13" fmla="*/ 34 h 123"/>
                    <a:gd name="T14" fmla="*/ 25 w 126"/>
                    <a:gd name="T15" fmla="*/ 35 h 123"/>
                    <a:gd name="T16" fmla="*/ 3 w 126"/>
                    <a:gd name="T17" fmla="*/ 65 h 123"/>
                    <a:gd name="T18" fmla="*/ 22 w 126"/>
                    <a:gd name="T19" fmla="*/ 86 h 123"/>
                    <a:gd name="T20" fmla="*/ 21 w 126"/>
                    <a:gd name="T21" fmla="*/ 99 h 123"/>
                    <a:gd name="T22" fmla="*/ 52 w 126"/>
                    <a:gd name="T23" fmla="*/ 120 h 123"/>
                    <a:gd name="T24" fmla="*/ 71 w 126"/>
                    <a:gd name="T25" fmla="*/ 107 h 123"/>
                    <a:gd name="T26" fmla="*/ 94 w 126"/>
                    <a:gd name="T27" fmla="*/ 113 h 123"/>
                    <a:gd name="T28" fmla="*/ 116 w 126"/>
                    <a:gd name="T29" fmla="*/ 82 h 123"/>
                    <a:gd name="T30" fmla="*/ 111 w 126"/>
                    <a:gd name="T31" fmla="*/ 71 h 123"/>
                    <a:gd name="T32" fmla="*/ 124 w 126"/>
                    <a:gd name="T33" fmla="*/ 4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123">
                      <a:moveTo>
                        <a:pt x="124" y="44"/>
                      </a:moveTo>
                      <a:cubicBezTo>
                        <a:pt x="122" y="29"/>
                        <a:pt x="108" y="20"/>
                        <a:pt x="93" y="22"/>
                      </a:cubicBezTo>
                      <a:cubicBezTo>
                        <a:pt x="90" y="23"/>
                        <a:pt x="87" y="24"/>
                        <a:pt x="85" y="25"/>
                      </a:cubicBezTo>
                      <a:cubicBezTo>
                        <a:pt x="85" y="25"/>
                        <a:pt x="85" y="24"/>
                        <a:pt x="84" y="23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9"/>
                        <a:pt x="31" y="33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29" y="34"/>
                        <a:pt x="27" y="34"/>
                        <a:pt x="25" y="35"/>
                      </a:cubicBezTo>
                      <a:cubicBezTo>
                        <a:pt x="10" y="37"/>
                        <a:pt x="0" y="51"/>
                        <a:pt x="3" y="65"/>
                      </a:cubicBezTo>
                      <a:cubicBezTo>
                        <a:pt x="5" y="76"/>
                        <a:pt x="13" y="84"/>
                        <a:pt x="22" y="86"/>
                      </a:cubicBezTo>
                      <a:cubicBezTo>
                        <a:pt x="21" y="90"/>
                        <a:pt x="21" y="95"/>
                        <a:pt x="21" y="99"/>
                      </a:cubicBezTo>
                      <a:cubicBezTo>
                        <a:pt x="24" y="113"/>
                        <a:pt x="38" y="123"/>
                        <a:pt x="52" y="120"/>
                      </a:cubicBezTo>
                      <a:cubicBezTo>
                        <a:pt x="61" y="119"/>
                        <a:pt x="67" y="114"/>
                        <a:pt x="71" y="107"/>
                      </a:cubicBezTo>
                      <a:cubicBezTo>
                        <a:pt x="77" y="112"/>
                        <a:pt x="85" y="114"/>
                        <a:pt x="94" y="113"/>
                      </a:cubicBezTo>
                      <a:cubicBezTo>
                        <a:pt x="109" y="110"/>
                        <a:pt x="119" y="96"/>
                        <a:pt x="116" y="82"/>
                      </a:cubicBezTo>
                      <a:cubicBezTo>
                        <a:pt x="115" y="78"/>
                        <a:pt x="114" y="74"/>
                        <a:pt x="111" y="71"/>
                      </a:cubicBezTo>
                      <a:cubicBezTo>
                        <a:pt x="121" y="66"/>
                        <a:pt x="126" y="55"/>
                        <a:pt x="124" y="44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1" name="Freeform 148"/>
                <p:cNvSpPr>
                  <a:spLocks/>
                </p:cNvSpPr>
                <p:nvPr/>
              </p:nvSpPr>
              <p:spPr bwMode="auto">
                <a:xfrm>
                  <a:off x="8253413" y="1241425"/>
                  <a:ext cx="379413" cy="357187"/>
                </a:xfrm>
                <a:custGeom>
                  <a:avLst/>
                  <a:gdLst>
                    <a:gd name="T0" fmla="*/ 46 w 101"/>
                    <a:gd name="T1" fmla="*/ 0 h 95"/>
                    <a:gd name="T2" fmla="*/ 42 w 101"/>
                    <a:gd name="T3" fmla="*/ 0 h 95"/>
                    <a:gd name="T4" fmla="*/ 24 w 101"/>
                    <a:gd name="T5" fmla="*/ 25 h 95"/>
                    <a:gd name="T6" fmla="*/ 25 w 101"/>
                    <a:gd name="T7" fmla="*/ 26 h 95"/>
                    <a:gd name="T8" fmla="*/ 23 w 101"/>
                    <a:gd name="T9" fmla="*/ 26 h 95"/>
                    <a:gd name="T10" fmla="*/ 20 w 101"/>
                    <a:gd name="T11" fmla="*/ 26 h 95"/>
                    <a:gd name="T12" fmla="*/ 2 w 101"/>
                    <a:gd name="T13" fmla="*/ 51 h 95"/>
                    <a:gd name="T14" fmla="*/ 16 w 101"/>
                    <a:gd name="T15" fmla="*/ 67 h 95"/>
                    <a:gd name="T16" fmla="*/ 17 w 101"/>
                    <a:gd name="T17" fmla="*/ 64 h 95"/>
                    <a:gd name="T18" fmla="*/ 37 w 101"/>
                    <a:gd name="T19" fmla="*/ 54 h 95"/>
                    <a:gd name="T20" fmla="*/ 37 w 101"/>
                    <a:gd name="T21" fmla="*/ 54 h 95"/>
                    <a:gd name="T22" fmla="*/ 37 w 101"/>
                    <a:gd name="T23" fmla="*/ 48 h 95"/>
                    <a:gd name="T24" fmla="*/ 21 w 101"/>
                    <a:gd name="T25" fmla="*/ 35 h 95"/>
                    <a:gd name="T26" fmla="*/ 20 w 101"/>
                    <a:gd name="T27" fmla="*/ 30 h 95"/>
                    <a:gd name="T28" fmla="*/ 23 w 101"/>
                    <a:gd name="T29" fmla="*/ 29 h 95"/>
                    <a:gd name="T30" fmla="*/ 25 w 101"/>
                    <a:gd name="T31" fmla="*/ 30 h 95"/>
                    <a:gd name="T32" fmla="*/ 39 w 101"/>
                    <a:gd name="T33" fmla="*/ 41 h 95"/>
                    <a:gd name="T34" fmla="*/ 44 w 101"/>
                    <a:gd name="T35" fmla="*/ 37 h 95"/>
                    <a:gd name="T36" fmla="*/ 39 w 101"/>
                    <a:gd name="T37" fmla="*/ 19 h 95"/>
                    <a:gd name="T38" fmla="*/ 42 w 101"/>
                    <a:gd name="T39" fmla="*/ 15 h 95"/>
                    <a:gd name="T40" fmla="*/ 43 w 101"/>
                    <a:gd name="T41" fmla="*/ 15 h 95"/>
                    <a:gd name="T42" fmla="*/ 46 w 101"/>
                    <a:gd name="T43" fmla="*/ 17 h 95"/>
                    <a:gd name="T44" fmla="*/ 50 w 101"/>
                    <a:gd name="T45" fmla="*/ 36 h 95"/>
                    <a:gd name="T46" fmla="*/ 56 w 101"/>
                    <a:gd name="T47" fmla="*/ 37 h 95"/>
                    <a:gd name="T48" fmla="*/ 58 w 101"/>
                    <a:gd name="T49" fmla="*/ 39 h 95"/>
                    <a:gd name="T50" fmla="*/ 71 w 101"/>
                    <a:gd name="T51" fmla="*/ 28 h 95"/>
                    <a:gd name="T52" fmla="*/ 73 w 101"/>
                    <a:gd name="T53" fmla="*/ 28 h 95"/>
                    <a:gd name="T54" fmla="*/ 75 w 101"/>
                    <a:gd name="T55" fmla="*/ 29 h 95"/>
                    <a:gd name="T56" fmla="*/ 75 w 101"/>
                    <a:gd name="T57" fmla="*/ 34 h 95"/>
                    <a:gd name="T58" fmla="*/ 63 w 101"/>
                    <a:gd name="T59" fmla="*/ 44 h 95"/>
                    <a:gd name="T60" fmla="*/ 63 w 101"/>
                    <a:gd name="T61" fmla="*/ 52 h 95"/>
                    <a:gd name="T62" fmla="*/ 83 w 101"/>
                    <a:gd name="T63" fmla="*/ 57 h 95"/>
                    <a:gd name="T64" fmla="*/ 86 w 101"/>
                    <a:gd name="T65" fmla="*/ 61 h 95"/>
                    <a:gd name="T66" fmla="*/ 82 w 101"/>
                    <a:gd name="T67" fmla="*/ 64 h 95"/>
                    <a:gd name="T68" fmla="*/ 81 w 101"/>
                    <a:gd name="T69" fmla="*/ 63 h 95"/>
                    <a:gd name="T70" fmla="*/ 60 w 101"/>
                    <a:gd name="T71" fmla="*/ 59 h 95"/>
                    <a:gd name="T72" fmla="*/ 59 w 101"/>
                    <a:gd name="T73" fmla="*/ 59 h 95"/>
                    <a:gd name="T74" fmla="*/ 55 w 101"/>
                    <a:gd name="T75" fmla="*/ 61 h 95"/>
                    <a:gd name="T76" fmla="*/ 61 w 101"/>
                    <a:gd name="T77" fmla="*/ 78 h 95"/>
                    <a:gd name="T78" fmla="*/ 58 w 101"/>
                    <a:gd name="T79" fmla="*/ 83 h 95"/>
                    <a:gd name="T80" fmla="*/ 57 w 101"/>
                    <a:gd name="T81" fmla="*/ 83 h 95"/>
                    <a:gd name="T82" fmla="*/ 54 w 101"/>
                    <a:gd name="T83" fmla="*/ 80 h 95"/>
                    <a:gd name="T84" fmla="*/ 48 w 101"/>
                    <a:gd name="T85" fmla="*/ 62 h 95"/>
                    <a:gd name="T86" fmla="*/ 44 w 101"/>
                    <a:gd name="T87" fmla="*/ 61 h 95"/>
                    <a:gd name="T88" fmla="*/ 41 w 101"/>
                    <a:gd name="T89" fmla="*/ 59 h 95"/>
                    <a:gd name="T90" fmla="*/ 40 w 101"/>
                    <a:gd name="T91" fmla="*/ 60 h 95"/>
                    <a:gd name="T92" fmla="*/ 21 w 101"/>
                    <a:gd name="T93" fmla="*/ 70 h 95"/>
                    <a:gd name="T94" fmla="*/ 19 w 101"/>
                    <a:gd name="T95" fmla="*/ 70 h 95"/>
                    <a:gd name="T96" fmla="*/ 17 w 101"/>
                    <a:gd name="T97" fmla="*/ 70 h 95"/>
                    <a:gd name="T98" fmla="*/ 17 w 101"/>
                    <a:gd name="T99" fmla="*/ 78 h 95"/>
                    <a:gd name="T100" fmla="*/ 38 w 101"/>
                    <a:gd name="T101" fmla="*/ 95 h 95"/>
                    <a:gd name="T102" fmla="*/ 42 w 101"/>
                    <a:gd name="T103" fmla="*/ 95 h 95"/>
                    <a:gd name="T104" fmla="*/ 57 w 101"/>
                    <a:gd name="T105" fmla="*/ 84 h 95"/>
                    <a:gd name="T106" fmla="*/ 71 w 101"/>
                    <a:gd name="T107" fmla="*/ 90 h 95"/>
                    <a:gd name="T108" fmla="*/ 75 w 101"/>
                    <a:gd name="T109" fmla="*/ 89 h 95"/>
                    <a:gd name="T110" fmla="*/ 93 w 101"/>
                    <a:gd name="T111" fmla="*/ 65 h 95"/>
                    <a:gd name="T112" fmla="*/ 89 w 101"/>
                    <a:gd name="T113" fmla="*/ 56 h 95"/>
                    <a:gd name="T114" fmla="*/ 100 w 101"/>
                    <a:gd name="T115" fmla="*/ 34 h 95"/>
                    <a:gd name="T116" fmla="*/ 79 w 101"/>
                    <a:gd name="T117" fmla="*/ 16 h 95"/>
                    <a:gd name="T118" fmla="*/ 75 w 101"/>
                    <a:gd name="T119" fmla="*/ 16 h 95"/>
                    <a:gd name="T120" fmla="*/ 68 w 101"/>
                    <a:gd name="T121" fmla="*/ 19 h 95"/>
                    <a:gd name="T122" fmla="*/ 68 w 101"/>
                    <a:gd name="T123" fmla="*/ 17 h 95"/>
                    <a:gd name="T124" fmla="*/ 46 w 101"/>
                    <a:gd name="T12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" h="95">
                      <a:moveTo>
                        <a:pt x="46" y="0"/>
                      </a:moveTo>
                      <a:cubicBezTo>
                        <a:pt x="45" y="0"/>
                        <a:pt x="44" y="0"/>
                        <a:pt x="42" y="0"/>
                      </a:cubicBezTo>
                      <a:cubicBezTo>
                        <a:pt x="30" y="2"/>
                        <a:pt x="22" y="13"/>
                        <a:pt x="24" y="25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40"/>
                        <a:pt x="2" y="51"/>
                      </a:cubicBezTo>
                      <a:cubicBezTo>
                        <a:pt x="4" y="59"/>
                        <a:pt x="9" y="65"/>
                        <a:pt x="16" y="67"/>
                      </a:cubicBezTo>
                      <a:cubicBezTo>
                        <a:pt x="15" y="66"/>
                        <a:pt x="16" y="64"/>
                        <a:pt x="17" y="6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2"/>
                        <a:pt x="37" y="50"/>
                        <a:pt x="37" y="48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4"/>
                        <a:pt x="19" y="32"/>
                        <a:pt x="20" y="30"/>
                      </a:cubicBezTo>
                      <a:cubicBezTo>
                        <a:pt x="21" y="30"/>
                        <a:pt x="22" y="29"/>
                        <a:pt x="23" y="29"/>
                      </a:cubicBezTo>
                      <a:cubicBezTo>
                        <a:pt x="23" y="29"/>
                        <a:pt x="24" y="29"/>
                        <a:pt x="25" y="30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2" y="38"/>
                        <a:pt x="44" y="37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7"/>
                        <a:pt x="40" y="15"/>
                        <a:pt x="42" y="15"/>
                      </a:cubicBezTo>
                      <a:cubicBezTo>
                        <a:pt x="42" y="15"/>
                        <a:pt x="43" y="15"/>
                        <a:pt x="43" y="15"/>
                      </a:cubicBezTo>
                      <a:cubicBezTo>
                        <a:pt x="44" y="15"/>
                        <a:pt x="46" y="16"/>
                        <a:pt x="46" y="1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2" y="36"/>
                        <a:pt x="54" y="36"/>
                        <a:pt x="56" y="37"/>
                      </a:cubicBezTo>
                      <a:cubicBezTo>
                        <a:pt x="57" y="37"/>
                        <a:pt x="58" y="38"/>
                        <a:pt x="58" y="39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3" y="28"/>
                      </a:cubicBezTo>
                      <a:cubicBezTo>
                        <a:pt x="74" y="28"/>
                        <a:pt x="75" y="28"/>
                        <a:pt x="75" y="29"/>
                      </a:cubicBezTo>
                      <a:cubicBezTo>
                        <a:pt x="77" y="30"/>
                        <a:pt x="77" y="32"/>
                        <a:pt x="75" y="34"/>
                      </a:cubicBezTo>
                      <a:cubicBezTo>
                        <a:pt x="63" y="44"/>
                        <a:pt x="63" y="44"/>
                        <a:pt x="63" y="44"/>
                      </a:cubicBezTo>
                      <a:cubicBezTo>
                        <a:pt x="64" y="47"/>
                        <a:pt x="64" y="50"/>
                        <a:pt x="63" y="52"/>
                      </a:cubicBezTo>
                      <a:cubicBezTo>
                        <a:pt x="83" y="57"/>
                        <a:pt x="83" y="57"/>
                        <a:pt x="83" y="57"/>
                      </a:cubicBezTo>
                      <a:cubicBezTo>
                        <a:pt x="85" y="57"/>
                        <a:pt x="86" y="59"/>
                        <a:pt x="86" y="61"/>
                      </a:cubicBezTo>
                      <a:cubicBezTo>
                        <a:pt x="85" y="62"/>
                        <a:pt x="84" y="64"/>
                        <a:pt x="82" y="64"/>
                      </a:cubicBezTo>
                      <a:cubicBezTo>
                        <a:pt x="82" y="64"/>
                        <a:pt x="82" y="64"/>
                        <a:pt x="81" y="63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59" y="59"/>
                      </a:cubicBezTo>
                      <a:cubicBezTo>
                        <a:pt x="58" y="60"/>
                        <a:pt x="57" y="61"/>
                        <a:pt x="55" y="61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80"/>
                        <a:pt x="60" y="82"/>
                        <a:pt x="58" y="83"/>
                      </a:cubicBezTo>
                      <a:cubicBezTo>
                        <a:pt x="58" y="83"/>
                        <a:pt x="58" y="83"/>
                        <a:pt x="57" y="83"/>
                      </a:cubicBezTo>
                      <a:cubicBezTo>
                        <a:pt x="56" y="83"/>
                        <a:pt x="54" y="82"/>
                        <a:pt x="54" y="80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7" y="62"/>
                        <a:pt x="46" y="62"/>
                        <a:pt x="44" y="61"/>
                      </a:cubicBezTo>
                      <a:cubicBezTo>
                        <a:pt x="43" y="61"/>
                        <a:pt x="42" y="60"/>
                        <a:pt x="41" y="59"/>
                      </a:cubicBezTo>
                      <a:cubicBezTo>
                        <a:pt x="41" y="60"/>
                        <a:pt x="41" y="60"/>
                        <a:pt x="40" y="6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19" y="70"/>
                      </a:cubicBezTo>
                      <a:cubicBezTo>
                        <a:pt x="18" y="70"/>
                        <a:pt x="18" y="70"/>
                        <a:pt x="17" y="70"/>
                      </a:cubicBezTo>
                      <a:cubicBezTo>
                        <a:pt x="17" y="72"/>
                        <a:pt x="17" y="75"/>
                        <a:pt x="17" y="78"/>
                      </a:cubicBezTo>
                      <a:cubicBezTo>
                        <a:pt x="19" y="88"/>
                        <a:pt x="28" y="95"/>
                        <a:pt x="38" y="95"/>
                      </a:cubicBezTo>
                      <a:cubicBezTo>
                        <a:pt x="39" y="95"/>
                        <a:pt x="41" y="95"/>
                        <a:pt x="42" y="95"/>
                      </a:cubicBezTo>
                      <a:cubicBezTo>
                        <a:pt x="49" y="94"/>
                        <a:pt x="54" y="90"/>
                        <a:pt x="57" y="84"/>
                      </a:cubicBezTo>
                      <a:cubicBezTo>
                        <a:pt x="61" y="88"/>
                        <a:pt x="66" y="90"/>
                        <a:pt x="71" y="90"/>
                      </a:cubicBezTo>
                      <a:cubicBezTo>
                        <a:pt x="72" y="90"/>
                        <a:pt x="74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3" y="61"/>
                        <a:pt x="91" y="58"/>
                        <a:pt x="89" y="56"/>
                      </a:cubicBezTo>
                      <a:cubicBezTo>
                        <a:pt x="97" y="51"/>
                        <a:pt x="101" y="43"/>
                        <a:pt x="100" y="34"/>
                      </a:cubicBezTo>
                      <a:cubicBezTo>
                        <a:pt x="98" y="23"/>
                        <a:pt x="89" y="16"/>
                        <a:pt x="79" y="16"/>
                      </a:cubicBezTo>
                      <a:cubicBezTo>
                        <a:pt x="77" y="16"/>
                        <a:pt x="76" y="16"/>
                        <a:pt x="75" y="16"/>
                      </a:cubicBezTo>
                      <a:cubicBezTo>
                        <a:pt x="72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6" y="7"/>
                        <a:pt x="57" y="0"/>
                        <a:pt x="46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2" name="Freeform 149"/>
                <p:cNvSpPr>
                  <a:spLocks/>
                </p:cNvSpPr>
                <p:nvPr/>
              </p:nvSpPr>
              <p:spPr bwMode="auto">
                <a:xfrm>
                  <a:off x="8448676" y="1341438"/>
                  <a:ext cx="93663" cy="84137"/>
                </a:xfrm>
                <a:custGeom>
                  <a:avLst/>
                  <a:gdLst>
                    <a:gd name="T0" fmla="*/ 1 w 25"/>
                    <a:gd name="T1" fmla="*/ 21 h 22"/>
                    <a:gd name="T2" fmla="*/ 2 w 25"/>
                    <a:gd name="T3" fmla="*/ 16 h 22"/>
                    <a:gd name="T4" fmla="*/ 19 w 25"/>
                    <a:gd name="T5" fmla="*/ 1 h 22"/>
                    <a:gd name="T6" fmla="*/ 23 w 25"/>
                    <a:gd name="T7" fmla="*/ 2 h 22"/>
                    <a:gd name="T8" fmla="*/ 23 w 25"/>
                    <a:gd name="T9" fmla="*/ 7 h 22"/>
                    <a:gd name="T10" fmla="*/ 6 w 25"/>
                    <a:gd name="T11" fmla="*/ 21 h 22"/>
                    <a:gd name="T12" fmla="*/ 1 w 25"/>
                    <a:gd name="T1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1" y="21"/>
                      </a:moveTo>
                      <a:cubicBezTo>
                        <a:pt x="0" y="19"/>
                        <a:pt x="0" y="17"/>
                        <a:pt x="2" y="16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5" y="3"/>
                        <a:pt x="25" y="5"/>
                        <a:pt x="23" y="7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2"/>
                        <a:pt x="3" y="22"/>
                        <a:pt x="1" y="2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3" name="Freeform 150"/>
                <p:cNvSpPr>
                  <a:spLocks/>
                </p:cNvSpPr>
                <p:nvPr/>
              </p:nvSpPr>
              <p:spPr bwMode="auto">
                <a:xfrm>
                  <a:off x="8509001" y="1330325"/>
                  <a:ext cx="41275" cy="46037"/>
                </a:xfrm>
                <a:custGeom>
                  <a:avLst/>
                  <a:gdLst>
                    <a:gd name="T0" fmla="*/ 9 w 11"/>
                    <a:gd name="T1" fmla="*/ 10 h 12"/>
                    <a:gd name="T2" fmla="*/ 1 w 11"/>
                    <a:gd name="T3" fmla="*/ 10 h 12"/>
                    <a:gd name="T4" fmla="*/ 2 w 11"/>
                    <a:gd name="T5" fmla="*/ 2 h 12"/>
                    <a:gd name="T6" fmla="*/ 9 w 11"/>
                    <a:gd name="T7" fmla="*/ 3 h 12"/>
                    <a:gd name="T8" fmla="*/ 9 w 11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0"/>
                      </a:moveTo>
                      <a:cubicBezTo>
                        <a:pt x="7" y="12"/>
                        <a:pt x="3" y="12"/>
                        <a:pt x="1" y="10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4" y="0"/>
                        <a:pt x="8" y="1"/>
                        <a:pt x="9" y="3"/>
                      </a:cubicBezTo>
                      <a:cubicBezTo>
                        <a:pt x="11" y="5"/>
                        <a:pt x="11" y="8"/>
                        <a:pt x="9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4" name="Freeform 151"/>
                <p:cNvSpPr>
                  <a:spLocks/>
                </p:cNvSpPr>
                <p:nvPr/>
              </p:nvSpPr>
              <p:spPr bwMode="auto">
                <a:xfrm>
                  <a:off x="8467726" y="1436688"/>
                  <a:ext cx="107950" cy="44450"/>
                </a:xfrm>
                <a:custGeom>
                  <a:avLst/>
                  <a:gdLst>
                    <a:gd name="T0" fmla="*/ 0 w 29"/>
                    <a:gd name="T1" fmla="*/ 3 h 12"/>
                    <a:gd name="T2" fmla="*/ 4 w 29"/>
                    <a:gd name="T3" fmla="*/ 0 h 12"/>
                    <a:gd name="T4" fmla="*/ 26 w 29"/>
                    <a:gd name="T5" fmla="*/ 5 h 12"/>
                    <a:gd name="T6" fmla="*/ 29 w 29"/>
                    <a:gd name="T7" fmla="*/ 9 h 12"/>
                    <a:gd name="T8" fmla="*/ 24 w 29"/>
                    <a:gd name="T9" fmla="*/ 11 h 12"/>
                    <a:gd name="T10" fmla="*/ 3 w 29"/>
                    <a:gd name="T11" fmla="*/ 7 h 12"/>
                    <a:gd name="T12" fmla="*/ 0 w 29"/>
                    <a:gd name="T13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2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5"/>
                        <a:pt x="29" y="7"/>
                        <a:pt x="29" y="9"/>
                      </a:cubicBezTo>
                      <a:cubicBezTo>
                        <a:pt x="28" y="11"/>
                        <a:pt x="26" y="12"/>
                        <a:pt x="24" y="1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5" name="Freeform 152"/>
                <p:cNvSpPr>
                  <a:spLocks/>
                </p:cNvSpPr>
                <p:nvPr/>
              </p:nvSpPr>
              <p:spPr bwMode="auto">
                <a:xfrm>
                  <a:off x="8542338" y="1443038"/>
                  <a:ext cx="44450" cy="46037"/>
                </a:xfrm>
                <a:custGeom>
                  <a:avLst/>
                  <a:gdLst>
                    <a:gd name="T0" fmla="*/ 10 w 12"/>
                    <a:gd name="T1" fmla="*/ 10 h 12"/>
                    <a:gd name="T2" fmla="*/ 2 w 12"/>
                    <a:gd name="T3" fmla="*/ 10 h 12"/>
                    <a:gd name="T4" fmla="*/ 2 w 12"/>
                    <a:gd name="T5" fmla="*/ 2 h 12"/>
                    <a:gd name="T6" fmla="*/ 10 w 12"/>
                    <a:gd name="T7" fmla="*/ 2 h 12"/>
                    <a:gd name="T8" fmla="*/ 10 w 12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10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4"/>
                        <a:pt x="2" y="2"/>
                      </a:cubicBez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2" y="4"/>
                        <a:pt x="12" y="8"/>
                        <a:pt x="10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6" name="Freeform 153"/>
                <p:cNvSpPr>
                  <a:spLocks/>
                </p:cNvSpPr>
                <p:nvPr/>
              </p:nvSpPr>
              <p:spPr bwMode="auto">
                <a:xfrm>
                  <a:off x="8429626" y="1443038"/>
                  <a:ext cx="52388" cy="109537"/>
                </a:xfrm>
                <a:custGeom>
                  <a:avLst/>
                  <a:gdLst>
                    <a:gd name="T0" fmla="*/ 3 w 14"/>
                    <a:gd name="T1" fmla="*/ 1 h 29"/>
                    <a:gd name="T2" fmla="*/ 7 w 14"/>
                    <a:gd name="T3" fmla="*/ 3 h 29"/>
                    <a:gd name="T4" fmla="*/ 14 w 14"/>
                    <a:gd name="T5" fmla="*/ 24 h 29"/>
                    <a:gd name="T6" fmla="*/ 11 w 14"/>
                    <a:gd name="T7" fmla="*/ 29 h 29"/>
                    <a:gd name="T8" fmla="*/ 7 w 14"/>
                    <a:gd name="T9" fmla="*/ 26 h 29"/>
                    <a:gd name="T10" fmla="*/ 1 w 14"/>
                    <a:gd name="T11" fmla="*/ 5 h 29"/>
                    <a:gd name="T12" fmla="*/ 3 w 14"/>
                    <a:gd name="T13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29">
                      <a:moveTo>
                        <a:pt x="3" y="1"/>
                      </a:moveTo>
                      <a:cubicBezTo>
                        <a:pt x="5" y="0"/>
                        <a:pt x="7" y="2"/>
                        <a:pt x="7" y="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6"/>
                        <a:pt x="13" y="28"/>
                        <a:pt x="11" y="29"/>
                      </a:cubicBezTo>
                      <a:cubicBezTo>
                        <a:pt x="10" y="29"/>
                        <a:pt x="8" y="28"/>
                        <a:pt x="7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2"/>
                        <a:pt x="3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7" name="Freeform 154"/>
                <p:cNvSpPr>
                  <a:spLocks/>
                </p:cNvSpPr>
                <p:nvPr/>
              </p:nvSpPr>
              <p:spPr bwMode="auto">
                <a:xfrm>
                  <a:off x="8448676" y="1519238"/>
                  <a:ext cx="44450" cy="44450"/>
                </a:xfrm>
                <a:custGeom>
                  <a:avLst/>
                  <a:gdLst>
                    <a:gd name="T0" fmla="*/ 4 w 12"/>
                    <a:gd name="T1" fmla="*/ 12 h 12"/>
                    <a:gd name="T2" fmla="*/ 1 w 12"/>
                    <a:gd name="T3" fmla="*/ 5 h 12"/>
                    <a:gd name="T4" fmla="*/ 8 w 12"/>
                    <a:gd name="T5" fmla="*/ 1 h 12"/>
                    <a:gd name="T6" fmla="*/ 11 w 12"/>
                    <a:gd name="T7" fmla="*/ 8 h 12"/>
                    <a:gd name="T8" fmla="*/ 4 w 12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5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ubicBezTo>
                        <a:pt x="10" y="11"/>
                        <a:pt x="7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8" name="Freeform 155"/>
                <p:cNvSpPr>
                  <a:spLocks/>
                </p:cNvSpPr>
                <p:nvPr/>
              </p:nvSpPr>
              <p:spPr bwMode="auto">
                <a:xfrm>
                  <a:off x="8308976" y="1439863"/>
                  <a:ext cx="104775" cy="68262"/>
                </a:xfrm>
                <a:custGeom>
                  <a:avLst/>
                  <a:gdLst>
                    <a:gd name="T0" fmla="*/ 27 w 28"/>
                    <a:gd name="T1" fmla="*/ 2 h 18"/>
                    <a:gd name="T2" fmla="*/ 25 w 28"/>
                    <a:gd name="T3" fmla="*/ 7 h 18"/>
                    <a:gd name="T4" fmla="*/ 6 w 28"/>
                    <a:gd name="T5" fmla="*/ 17 h 18"/>
                    <a:gd name="T6" fmla="*/ 1 w 28"/>
                    <a:gd name="T7" fmla="*/ 15 h 18"/>
                    <a:gd name="T8" fmla="*/ 2 w 28"/>
                    <a:gd name="T9" fmla="*/ 11 h 18"/>
                    <a:gd name="T10" fmla="*/ 22 w 28"/>
                    <a:gd name="T11" fmla="*/ 1 h 18"/>
                    <a:gd name="T12" fmla="*/ 27 w 28"/>
                    <a:gd name="T13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8">
                      <a:moveTo>
                        <a:pt x="27" y="2"/>
                      </a:move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4" y="18"/>
                        <a:pt x="2" y="17"/>
                        <a:pt x="1" y="15"/>
                      </a:cubicBezTo>
                      <a:cubicBezTo>
                        <a:pt x="0" y="14"/>
                        <a:pt x="1" y="11"/>
                        <a:pt x="2" y="1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9" name="Freeform 156"/>
                <p:cNvSpPr>
                  <a:spLocks/>
                </p:cNvSpPr>
                <p:nvPr/>
              </p:nvSpPr>
              <p:spPr bwMode="auto">
                <a:xfrm>
                  <a:off x="8297863" y="1473200"/>
                  <a:ext cx="44450" cy="41275"/>
                </a:xfrm>
                <a:custGeom>
                  <a:avLst/>
                  <a:gdLst>
                    <a:gd name="T0" fmla="*/ 1 w 12"/>
                    <a:gd name="T1" fmla="*/ 5 h 11"/>
                    <a:gd name="T2" fmla="*/ 7 w 12"/>
                    <a:gd name="T3" fmla="*/ 0 h 11"/>
                    <a:gd name="T4" fmla="*/ 12 w 12"/>
                    <a:gd name="T5" fmla="*/ 6 h 11"/>
                    <a:gd name="T6" fmla="*/ 6 w 12"/>
                    <a:gd name="T7" fmla="*/ 11 h 11"/>
                    <a:gd name="T8" fmla="*/ 1 w 12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" y="5"/>
                      </a:moveTo>
                      <a:cubicBezTo>
                        <a:pt x="1" y="2"/>
                        <a:pt x="4" y="0"/>
                        <a:pt x="7" y="0"/>
                      </a:cubicBez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1" y="9"/>
                        <a:pt x="9" y="11"/>
                        <a:pt x="6" y="11"/>
                      </a:cubicBezTo>
                      <a:cubicBezTo>
                        <a:pt x="3" y="11"/>
                        <a:pt x="0" y="8"/>
                        <a:pt x="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0" name="Freeform 157"/>
                <p:cNvSpPr>
                  <a:spLocks/>
                </p:cNvSpPr>
                <p:nvPr/>
              </p:nvSpPr>
              <p:spPr bwMode="auto">
                <a:xfrm>
                  <a:off x="8324851" y="1349375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19 w 25"/>
                    <a:gd name="T3" fmla="*/ 20 h 21"/>
                    <a:gd name="T4" fmla="*/ 2 w 25"/>
                    <a:gd name="T5" fmla="*/ 6 h 21"/>
                    <a:gd name="T6" fmla="*/ 1 w 25"/>
                    <a:gd name="T7" fmla="*/ 1 h 21"/>
                    <a:gd name="T8" fmla="*/ 6 w 25"/>
                    <a:gd name="T9" fmla="*/ 1 h 21"/>
                    <a:gd name="T10" fmla="*/ 23 w 25"/>
                    <a:gd name="T11" fmla="*/ 14 h 21"/>
                    <a:gd name="T12" fmla="*/ 24 w 25"/>
                    <a:gd name="T1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3" y="21"/>
                        <a:pt x="20" y="21"/>
                        <a:pt x="19" y="2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6"/>
                        <a:pt x="25" y="18"/>
                        <a:pt x="24" y="1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1" name="Freeform 158"/>
                <p:cNvSpPr>
                  <a:spLocks/>
                </p:cNvSpPr>
                <p:nvPr/>
              </p:nvSpPr>
              <p:spPr bwMode="auto">
                <a:xfrm>
                  <a:off x="8308976" y="1338263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8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2" name="Freeform 159"/>
                <p:cNvSpPr>
                  <a:spLocks/>
                </p:cNvSpPr>
                <p:nvPr/>
              </p:nvSpPr>
              <p:spPr bwMode="auto">
                <a:xfrm>
                  <a:off x="8399463" y="1293813"/>
                  <a:ext cx="49213" cy="107950"/>
                </a:xfrm>
                <a:custGeom>
                  <a:avLst/>
                  <a:gdLst>
                    <a:gd name="T0" fmla="*/ 10 w 13"/>
                    <a:gd name="T1" fmla="*/ 29 h 29"/>
                    <a:gd name="T2" fmla="*/ 5 w 13"/>
                    <a:gd name="T3" fmla="*/ 26 h 29"/>
                    <a:gd name="T4" fmla="*/ 0 w 13"/>
                    <a:gd name="T5" fmla="*/ 5 h 29"/>
                    <a:gd name="T6" fmla="*/ 3 w 13"/>
                    <a:gd name="T7" fmla="*/ 1 h 29"/>
                    <a:gd name="T8" fmla="*/ 7 w 13"/>
                    <a:gd name="T9" fmla="*/ 3 h 29"/>
                    <a:gd name="T10" fmla="*/ 12 w 13"/>
                    <a:gd name="T11" fmla="*/ 25 h 29"/>
                    <a:gd name="T12" fmla="*/ 10 w 13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9">
                      <a:moveTo>
                        <a:pt x="10" y="29"/>
                      </a:moveTo>
                      <a:cubicBezTo>
                        <a:pt x="8" y="29"/>
                        <a:pt x="6" y="28"/>
                        <a:pt x="5" y="2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1" y="1"/>
                        <a:pt x="3" y="1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3" y="27"/>
                        <a:pt x="11" y="29"/>
                        <a:pt x="10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3" name="Freeform 160"/>
                <p:cNvSpPr>
                  <a:spLocks/>
                </p:cNvSpPr>
                <p:nvPr/>
              </p:nvSpPr>
              <p:spPr bwMode="auto">
                <a:xfrm>
                  <a:off x="8391526" y="1282700"/>
                  <a:ext cx="41275" cy="44450"/>
                </a:xfrm>
                <a:custGeom>
                  <a:avLst/>
                  <a:gdLst>
                    <a:gd name="T0" fmla="*/ 11 w 11"/>
                    <a:gd name="T1" fmla="*/ 5 h 12"/>
                    <a:gd name="T2" fmla="*/ 7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7" y="11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4" name="Freeform 161"/>
                <p:cNvSpPr>
                  <a:spLocks/>
                </p:cNvSpPr>
                <p:nvPr/>
              </p:nvSpPr>
              <p:spPr bwMode="auto">
                <a:xfrm>
                  <a:off x="8383588" y="1368425"/>
                  <a:ext cx="112713" cy="112712"/>
                </a:xfrm>
                <a:custGeom>
                  <a:avLst/>
                  <a:gdLst>
                    <a:gd name="T0" fmla="*/ 27 w 30"/>
                    <a:gd name="T1" fmla="*/ 21 h 30"/>
                    <a:gd name="T2" fmla="*/ 9 w 30"/>
                    <a:gd name="T3" fmla="*/ 27 h 30"/>
                    <a:gd name="T4" fmla="*/ 3 w 30"/>
                    <a:gd name="T5" fmla="*/ 9 h 30"/>
                    <a:gd name="T6" fmla="*/ 21 w 30"/>
                    <a:gd name="T7" fmla="*/ 3 h 30"/>
                    <a:gd name="T8" fmla="*/ 27 w 30"/>
                    <a:gd name="T9" fmla="*/ 2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7" y="21"/>
                      </a:moveTo>
                      <a:cubicBezTo>
                        <a:pt x="24" y="27"/>
                        <a:pt x="16" y="30"/>
                        <a:pt x="9" y="27"/>
                      </a:cubicBezTo>
                      <a:cubicBezTo>
                        <a:pt x="3" y="24"/>
                        <a:pt x="0" y="16"/>
                        <a:pt x="3" y="9"/>
                      </a:cubicBezTo>
                      <a:cubicBezTo>
                        <a:pt x="6" y="3"/>
                        <a:pt x="14" y="0"/>
                        <a:pt x="21" y="3"/>
                      </a:cubicBezTo>
                      <a:cubicBezTo>
                        <a:pt x="27" y="6"/>
                        <a:pt x="30" y="14"/>
                        <a:pt x="27" y="21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5" name="Freeform 162"/>
                <p:cNvSpPr>
                  <a:spLocks/>
                </p:cNvSpPr>
                <p:nvPr/>
              </p:nvSpPr>
              <p:spPr bwMode="auto">
                <a:xfrm>
                  <a:off x="8396288" y="1387475"/>
                  <a:ext cx="88900" cy="74612"/>
                </a:xfrm>
                <a:custGeom>
                  <a:avLst/>
                  <a:gdLst>
                    <a:gd name="T0" fmla="*/ 12 w 24"/>
                    <a:gd name="T1" fmla="*/ 0 h 20"/>
                    <a:gd name="T2" fmla="*/ 3 w 24"/>
                    <a:gd name="T3" fmla="*/ 6 h 20"/>
                    <a:gd name="T4" fmla="*/ 8 w 24"/>
                    <a:gd name="T5" fmla="*/ 19 h 20"/>
                    <a:gd name="T6" fmla="*/ 12 w 24"/>
                    <a:gd name="T7" fmla="*/ 20 h 20"/>
                    <a:gd name="T8" fmla="*/ 21 w 24"/>
                    <a:gd name="T9" fmla="*/ 14 h 20"/>
                    <a:gd name="T10" fmla="*/ 16 w 24"/>
                    <a:gd name="T11" fmla="*/ 1 h 20"/>
                    <a:gd name="T12" fmla="*/ 12 w 24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3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4" y="9"/>
                        <a:pt x="22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59158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15" dur="100" fill="hold"/>
                                        <p:tgtEl>
                                          <p:spTgt spid="44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6" presetClass="emph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7" dur="200" fill="hold"/>
                                        <p:tgtEl>
                                          <p:spTgt spid="442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6" presetClass="emph" presetSubtype="0" fill="hold" grpId="3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9" dur="100" fill="hold"/>
                                        <p:tgtEl>
                                          <p:spTgt spid="4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fill="hold" grpId="4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1" dur="200" fill="hold"/>
                                        <p:tgtEl>
                                          <p:spTgt spid="44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mph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29" dur="100" fill="hold"/>
                                        <p:tgtEl>
                                          <p:spTgt spid="44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6" presetClass="emph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31" dur="200" fill="hold"/>
                                        <p:tgtEl>
                                          <p:spTgt spid="444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6" presetClass="emph" presetSubtype="0" fill="hold" grpId="3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33" dur="100" fill="hold"/>
                                        <p:tgtEl>
                                          <p:spTgt spid="44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4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5" dur="200" fill="hold"/>
                                        <p:tgtEl>
                                          <p:spTgt spid="44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4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6" presetClass="emph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43" dur="100" fill="hold"/>
                                        <p:tgtEl>
                                          <p:spTgt spid="44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6" presetClass="emph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5" dur="200" fill="hold"/>
                                        <p:tgtEl>
                                          <p:spTgt spid="446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6" presetClass="emph" presetSubtype="0" fill="hold" grpId="3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47" dur="100" fill="hold"/>
                                        <p:tgtEl>
                                          <p:spTgt spid="4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6" presetClass="emph" presetSubtype="0" fill="hold" grpId="4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49" dur="200" fill="hold"/>
                                        <p:tgtEl>
                                          <p:spTgt spid="44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1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" presetClass="emph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57" dur="100" fill="hold"/>
                                        <p:tgtEl>
                                          <p:spTgt spid="44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6" presetClass="emph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9" dur="200" fill="hold"/>
                                        <p:tgtEl>
                                          <p:spTgt spid="448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6" presetClass="emph" presetSubtype="0" fill="hold" grpId="3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61" dur="100" fill="hold"/>
                                        <p:tgtEl>
                                          <p:spTgt spid="4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6" presetClass="emph" presetSubtype="0" fill="hold" grpId="4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" fill="hold"/>
                                        <p:tgtEl>
                                          <p:spTgt spid="44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800"/>
                            </p:stCondLst>
                            <p:childTnLst>
                              <p:par>
                                <p:cTn id="6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7" dur="2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0" dur="2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3" dur="2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6" dur="2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800"/>
                            </p:stCondLst>
                            <p:childTnLst>
                              <p:par>
                                <p:cTn id="78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80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4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8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4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86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4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89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1" grpId="0" bldLvl="0" animBg="1"/>
      <p:bldP spid="442" grpId="0" bldLvl="0" animBg="1"/>
      <p:bldP spid="442" grpId="1" bldLvl="0" animBg="1"/>
      <p:bldP spid="442" grpId="2" bldLvl="0" animBg="1"/>
      <p:bldP spid="442" grpId="3" bldLvl="0" animBg="1"/>
      <p:bldP spid="442" grpId="4" bldLvl="0" animBg="1"/>
      <p:bldP spid="443" grpId="0" bldLvl="0" animBg="1"/>
      <p:bldP spid="444" grpId="0" bldLvl="0" animBg="1"/>
      <p:bldP spid="444" grpId="1" bldLvl="0" animBg="1"/>
      <p:bldP spid="444" grpId="2" bldLvl="0" animBg="1"/>
      <p:bldP spid="444" grpId="3" bldLvl="0" animBg="1"/>
      <p:bldP spid="444" grpId="4" bldLvl="0" animBg="1"/>
      <p:bldP spid="445" grpId="0" bldLvl="0" animBg="1"/>
      <p:bldP spid="446" grpId="0" bldLvl="0" animBg="1"/>
      <p:bldP spid="446" grpId="1" bldLvl="0" animBg="1"/>
      <p:bldP spid="446" grpId="2" bldLvl="0" animBg="1"/>
      <p:bldP spid="446" grpId="3" bldLvl="0" animBg="1"/>
      <p:bldP spid="446" grpId="4" bldLvl="0" animBg="1"/>
      <p:bldP spid="447" grpId="0" bldLvl="0" animBg="1"/>
      <p:bldP spid="448" grpId="0" bldLvl="0" animBg="1"/>
      <p:bldP spid="448" grpId="1" bldLvl="0" animBg="1"/>
      <p:bldP spid="448" grpId="2" bldLvl="0" animBg="1"/>
      <p:bldP spid="448" grpId="3" bldLvl="0" animBg="1"/>
      <p:bldP spid="448" grpId="4" bldLvl="0" animBg="1"/>
      <p:bldP spid="449" grpId="0" bldLvl="0" animBg="1"/>
      <p:bldP spid="450" grpId="0"/>
      <p:bldP spid="451" grpId="0"/>
      <p:bldP spid="452" grpId="0"/>
      <p:bldP spid="45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9676164" y="5069275"/>
            <a:ext cx="2488814" cy="1696651"/>
            <a:chOff x="9256113" y="4803221"/>
            <a:chExt cx="3036273" cy="2069860"/>
          </a:xfrm>
        </p:grpSpPr>
        <p:grpSp>
          <p:nvGrpSpPr>
            <p:cNvPr id="281" name="组合 280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81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12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8" name="组合 357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5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28" name="组合 327"/>
          <p:cNvGrpSpPr/>
          <p:nvPr/>
        </p:nvGrpSpPr>
        <p:grpSpPr>
          <a:xfrm>
            <a:off x="49645" y="5069275"/>
            <a:ext cx="2488814" cy="1696651"/>
            <a:chOff x="9256113" y="4803221"/>
            <a:chExt cx="3036273" cy="2069860"/>
          </a:xfrm>
        </p:grpSpPr>
        <p:grpSp>
          <p:nvGrpSpPr>
            <p:cNvPr id="329" name="组合 328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393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0" name="组合 329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34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1" name="组合 330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32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41" name="组合 440"/>
          <p:cNvGrpSpPr/>
          <p:nvPr/>
        </p:nvGrpSpPr>
        <p:grpSpPr>
          <a:xfrm>
            <a:off x="3908844" y="1699987"/>
            <a:ext cx="1280009" cy="1281187"/>
            <a:chOff x="3288482" y="1250826"/>
            <a:chExt cx="1700022" cy="1702202"/>
          </a:xfrm>
        </p:grpSpPr>
        <p:grpSp>
          <p:nvGrpSpPr>
            <p:cNvPr id="442" name="组合 441"/>
            <p:cNvGrpSpPr/>
            <p:nvPr/>
          </p:nvGrpSpPr>
          <p:grpSpPr>
            <a:xfrm>
              <a:off x="3288482" y="1250826"/>
              <a:ext cx="1700022" cy="1702202"/>
              <a:chOff x="661304" y="454074"/>
              <a:chExt cx="2476499" cy="2479676"/>
            </a:xfrm>
          </p:grpSpPr>
          <p:sp>
            <p:nvSpPr>
              <p:cNvPr id="445" name="Freeform 67"/>
              <p:cNvSpPr/>
              <p:nvPr/>
            </p:nvSpPr>
            <p:spPr bwMode="auto">
              <a:xfrm>
                <a:off x="661304" y="454074"/>
                <a:ext cx="2476499" cy="2479676"/>
              </a:xfrm>
              <a:custGeom>
                <a:avLst/>
                <a:gdLst>
                  <a:gd name="T0" fmla="*/ 657 w 657"/>
                  <a:gd name="T1" fmla="*/ 329 h 658"/>
                  <a:gd name="T2" fmla="*/ 657 w 657"/>
                  <a:gd name="T3" fmla="*/ 658 h 658"/>
                  <a:gd name="T4" fmla="*/ 329 w 657"/>
                  <a:gd name="T5" fmla="*/ 658 h 658"/>
                  <a:gd name="T6" fmla="*/ 0 w 657"/>
                  <a:gd name="T7" fmla="*/ 329 h 658"/>
                  <a:gd name="T8" fmla="*/ 329 w 657"/>
                  <a:gd name="T9" fmla="*/ 0 h 658"/>
                  <a:gd name="T10" fmla="*/ 657 w 657"/>
                  <a:gd name="T11" fmla="*/ 329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7" h="658">
                    <a:moveTo>
                      <a:pt x="657" y="329"/>
                    </a:moveTo>
                    <a:cubicBezTo>
                      <a:pt x="657" y="419"/>
                      <a:pt x="657" y="658"/>
                      <a:pt x="657" y="658"/>
                    </a:cubicBezTo>
                    <a:cubicBezTo>
                      <a:pt x="657" y="658"/>
                      <a:pt x="420" y="658"/>
                      <a:pt x="329" y="658"/>
                    </a:cubicBezTo>
                    <a:cubicBezTo>
                      <a:pt x="147" y="658"/>
                      <a:pt x="0" y="511"/>
                      <a:pt x="0" y="329"/>
                    </a:cubicBezTo>
                    <a:cubicBezTo>
                      <a:pt x="0" y="148"/>
                      <a:pt x="147" y="0"/>
                      <a:pt x="329" y="0"/>
                    </a:cubicBezTo>
                    <a:cubicBezTo>
                      <a:pt x="510" y="0"/>
                      <a:pt x="657" y="148"/>
                      <a:pt x="657" y="329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72"/>
              <p:cNvSpPr/>
              <p:nvPr/>
            </p:nvSpPr>
            <p:spPr bwMode="auto">
              <a:xfrm>
                <a:off x="742769" y="536625"/>
                <a:ext cx="2362200" cy="2365376"/>
              </a:xfrm>
              <a:custGeom>
                <a:avLst/>
                <a:gdLst>
                  <a:gd name="T0" fmla="*/ 627 w 627"/>
                  <a:gd name="T1" fmla="*/ 314 h 628"/>
                  <a:gd name="T2" fmla="*/ 627 w 627"/>
                  <a:gd name="T3" fmla="*/ 628 h 628"/>
                  <a:gd name="T4" fmla="*/ 313 w 627"/>
                  <a:gd name="T5" fmla="*/ 628 h 628"/>
                  <a:gd name="T6" fmla="*/ 0 w 627"/>
                  <a:gd name="T7" fmla="*/ 314 h 628"/>
                  <a:gd name="T8" fmla="*/ 313 w 627"/>
                  <a:gd name="T9" fmla="*/ 0 h 628"/>
                  <a:gd name="T10" fmla="*/ 627 w 627"/>
                  <a:gd name="T11" fmla="*/ 314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7" h="628">
                    <a:moveTo>
                      <a:pt x="627" y="314"/>
                    </a:moveTo>
                    <a:cubicBezTo>
                      <a:pt x="627" y="400"/>
                      <a:pt x="627" y="628"/>
                      <a:pt x="627" y="628"/>
                    </a:cubicBezTo>
                    <a:cubicBezTo>
                      <a:pt x="627" y="628"/>
                      <a:pt x="401" y="628"/>
                      <a:pt x="313" y="628"/>
                    </a:cubicBezTo>
                    <a:cubicBezTo>
                      <a:pt x="140" y="628"/>
                      <a:pt x="0" y="487"/>
                      <a:pt x="0" y="314"/>
                    </a:cubicBezTo>
                    <a:cubicBezTo>
                      <a:pt x="0" y="141"/>
                      <a:pt x="140" y="0"/>
                      <a:pt x="313" y="0"/>
                    </a:cubicBezTo>
                    <a:cubicBezTo>
                      <a:pt x="487" y="0"/>
                      <a:pt x="627" y="141"/>
                      <a:pt x="627" y="31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  <a:round/>
              </a:ln>
              <a:effectLst>
                <a:innerShdw blurRad="114300" dist="50800" dir="13500000">
                  <a:prstClr val="black">
                    <a:alpha val="50000"/>
                  </a:prstClr>
                </a:innerShdw>
              </a:effec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43" name="Freeform 96"/>
            <p:cNvSpPr>
              <a:spLocks noEditPoints="1"/>
            </p:cNvSpPr>
            <p:nvPr/>
          </p:nvSpPr>
          <p:spPr bwMode="auto">
            <a:xfrm>
              <a:off x="4080842" y="1672552"/>
              <a:ext cx="300774" cy="326926"/>
            </a:xfrm>
            <a:custGeom>
              <a:avLst/>
              <a:gdLst>
                <a:gd name="T0" fmla="*/ 34 w 114"/>
                <a:gd name="T1" fmla="*/ 58 h 124"/>
                <a:gd name="T2" fmla="*/ 7 w 114"/>
                <a:gd name="T3" fmla="*/ 57 h 124"/>
                <a:gd name="T4" fmla="*/ 9 w 114"/>
                <a:gd name="T5" fmla="*/ 108 h 124"/>
                <a:gd name="T6" fmla="*/ 37 w 114"/>
                <a:gd name="T7" fmla="*/ 112 h 124"/>
                <a:gd name="T8" fmla="*/ 34 w 114"/>
                <a:gd name="T9" fmla="*/ 58 h 124"/>
                <a:gd name="T10" fmla="*/ 113 w 114"/>
                <a:gd name="T11" fmla="*/ 73 h 124"/>
                <a:gd name="T12" fmla="*/ 107 w 114"/>
                <a:gd name="T13" fmla="*/ 66 h 124"/>
                <a:gd name="T14" fmla="*/ 112 w 114"/>
                <a:gd name="T15" fmla="*/ 59 h 124"/>
                <a:gd name="T16" fmla="*/ 85 w 114"/>
                <a:gd name="T17" fmla="*/ 48 h 124"/>
                <a:gd name="T18" fmla="*/ 80 w 114"/>
                <a:gd name="T19" fmla="*/ 39 h 124"/>
                <a:gd name="T20" fmla="*/ 96 w 114"/>
                <a:gd name="T21" fmla="*/ 21 h 124"/>
                <a:gd name="T22" fmla="*/ 90 w 114"/>
                <a:gd name="T23" fmla="*/ 4 h 124"/>
                <a:gd name="T24" fmla="*/ 58 w 114"/>
                <a:gd name="T25" fmla="*/ 35 h 124"/>
                <a:gd name="T26" fmla="*/ 39 w 114"/>
                <a:gd name="T27" fmla="*/ 59 h 124"/>
                <a:gd name="T28" fmla="*/ 42 w 114"/>
                <a:gd name="T29" fmla="*/ 111 h 124"/>
                <a:gd name="T30" fmla="*/ 91 w 114"/>
                <a:gd name="T31" fmla="*/ 119 h 124"/>
                <a:gd name="T32" fmla="*/ 103 w 114"/>
                <a:gd name="T33" fmla="*/ 108 h 124"/>
                <a:gd name="T34" fmla="*/ 100 w 114"/>
                <a:gd name="T35" fmla="*/ 101 h 124"/>
                <a:gd name="T36" fmla="*/ 109 w 114"/>
                <a:gd name="T37" fmla="*/ 93 h 124"/>
                <a:gd name="T38" fmla="*/ 106 w 114"/>
                <a:gd name="T39" fmla="*/ 83 h 124"/>
                <a:gd name="T40" fmla="*/ 113 w 114"/>
                <a:gd name="T41" fmla="*/ 7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4" h="124">
                  <a:moveTo>
                    <a:pt x="34" y="58"/>
                  </a:moveTo>
                  <a:cubicBezTo>
                    <a:pt x="24" y="54"/>
                    <a:pt x="7" y="57"/>
                    <a:pt x="7" y="57"/>
                  </a:cubicBezTo>
                  <a:cubicBezTo>
                    <a:pt x="0" y="78"/>
                    <a:pt x="9" y="108"/>
                    <a:pt x="9" y="108"/>
                  </a:cubicBezTo>
                  <a:cubicBezTo>
                    <a:pt x="20" y="117"/>
                    <a:pt x="37" y="112"/>
                    <a:pt x="37" y="112"/>
                  </a:cubicBezTo>
                  <a:cubicBezTo>
                    <a:pt x="31" y="95"/>
                    <a:pt x="34" y="58"/>
                    <a:pt x="34" y="58"/>
                  </a:cubicBezTo>
                  <a:close/>
                  <a:moveTo>
                    <a:pt x="113" y="73"/>
                  </a:moveTo>
                  <a:cubicBezTo>
                    <a:pt x="114" y="66"/>
                    <a:pt x="107" y="66"/>
                    <a:pt x="107" y="66"/>
                  </a:cubicBezTo>
                  <a:cubicBezTo>
                    <a:pt x="113" y="66"/>
                    <a:pt x="112" y="59"/>
                    <a:pt x="112" y="59"/>
                  </a:cubicBezTo>
                  <a:cubicBezTo>
                    <a:pt x="110" y="43"/>
                    <a:pt x="95" y="50"/>
                    <a:pt x="85" y="48"/>
                  </a:cubicBezTo>
                  <a:cubicBezTo>
                    <a:pt x="76" y="46"/>
                    <a:pt x="80" y="39"/>
                    <a:pt x="80" y="39"/>
                  </a:cubicBezTo>
                  <a:cubicBezTo>
                    <a:pt x="92" y="31"/>
                    <a:pt x="96" y="21"/>
                    <a:pt x="96" y="21"/>
                  </a:cubicBezTo>
                  <a:cubicBezTo>
                    <a:pt x="101" y="0"/>
                    <a:pt x="90" y="4"/>
                    <a:pt x="90" y="4"/>
                  </a:cubicBezTo>
                  <a:cubicBezTo>
                    <a:pt x="87" y="10"/>
                    <a:pt x="66" y="30"/>
                    <a:pt x="58" y="35"/>
                  </a:cubicBezTo>
                  <a:cubicBezTo>
                    <a:pt x="48" y="42"/>
                    <a:pt x="39" y="59"/>
                    <a:pt x="39" y="59"/>
                  </a:cubicBezTo>
                  <a:cubicBezTo>
                    <a:pt x="35" y="78"/>
                    <a:pt x="42" y="111"/>
                    <a:pt x="42" y="111"/>
                  </a:cubicBezTo>
                  <a:cubicBezTo>
                    <a:pt x="63" y="124"/>
                    <a:pt x="91" y="119"/>
                    <a:pt x="91" y="119"/>
                  </a:cubicBezTo>
                  <a:cubicBezTo>
                    <a:pt x="102" y="117"/>
                    <a:pt x="103" y="108"/>
                    <a:pt x="103" y="108"/>
                  </a:cubicBezTo>
                  <a:cubicBezTo>
                    <a:pt x="105" y="102"/>
                    <a:pt x="100" y="101"/>
                    <a:pt x="100" y="101"/>
                  </a:cubicBezTo>
                  <a:cubicBezTo>
                    <a:pt x="108" y="102"/>
                    <a:pt x="109" y="93"/>
                    <a:pt x="109" y="93"/>
                  </a:cubicBezTo>
                  <a:cubicBezTo>
                    <a:pt x="112" y="84"/>
                    <a:pt x="106" y="83"/>
                    <a:pt x="106" y="83"/>
                  </a:cubicBezTo>
                  <a:cubicBezTo>
                    <a:pt x="112" y="84"/>
                    <a:pt x="113" y="73"/>
                    <a:pt x="113" y="7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5">
                <a:solidFill>
                  <a:prstClr val="black"/>
                </a:solidFill>
              </a:endParaRPr>
            </a:p>
          </p:txBody>
        </p:sp>
        <p:sp>
          <p:nvSpPr>
            <p:cNvPr id="444" name="文本框 180"/>
            <p:cNvSpPr txBox="1"/>
            <p:nvPr/>
          </p:nvSpPr>
          <p:spPr>
            <a:xfrm>
              <a:off x="3567850" y="2139967"/>
              <a:ext cx="1328580" cy="3004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355" dirty="0">
                  <a:solidFill>
                    <a:prstClr val="white"/>
                  </a:solidFill>
                  <a:latin typeface="微软雅黑" panose="020B0503020204020204" pitchFamily="34" charset="-122"/>
                </a:rPr>
                <a:t>添加标题</a:t>
              </a:r>
            </a:p>
          </p:txBody>
        </p:sp>
      </p:grpSp>
      <p:sp>
        <p:nvSpPr>
          <p:cNvPr id="447" name="Freeform 67"/>
          <p:cNvSpPr/>
          <p:nvPr/>
        </p:nvSpPr>
        <p:spPr bwMode="auto">
          <a:xfrm flipH="1">
            <a:off x="6856602" y="1699988"/>
            <a:ext cx="1280009" cy="1281187"/>
          </a:xfrm>
          <a:custGeom>
            <a:avLst/>
            <a:gdLst>
              <a:gd name="T0" fmla="*/ 657 w 657"/>
              <a:gd name="T1" fmla="*/ 329 h 658"/>
              <a:gd name="T2" fmla="*/ 657 w 657"/>
              <a:gd name="T3" fmla="*/ 658 h 658"/>
              <a:gd name="T4" fmla="*/ 329 w 657"/>
              <a:gd name="T5" fmla="*/ 658 h 658"/>
              <a:gd name="T6" fmla="*/ 0 w 657"/>
              <a:gd name="T7" fmla="*/ 329 h 658"/>
              <a:gd name="T8" fmla="*/ 329 w 657"/>
              <a:gd name="T9" fmla="*/ 0 h 658"/>
              <a:gd name="T10" fmla="*/ 657 w 657"/>
              <a:gd name="T11" fmla="*/ 329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57" h="658">
                <a:moveTo>
                  <a:pt x="657" y="329"/>
                </a:moveTo>
                <a:cubicBezTo>
                  <a:pt x="657" y="419"/>
                  <a:pt x="657" y="658"/>
                  <a:pt x="657" y="658"/>
                </a:cubicBezTo>
                <a:cubicBezTo>
                  <a:pt x="657" y="658"/>
                  <a:pt x="420" y="658"/>
                  <a:pt x="329" y="658"/>
                </a:cubicBezTo>
                <a:cubicBezTo>
                  <a:pt x="147" y="658"/>
                  <a:pt x="0" y="511"/>
                  <a:pt x="0" y="329"/>
                </a:cubicBezTo>
                <a:cubicBezTo>
                  <a:pt x="0" y="148"/>
                  <a:pt x="147" y="0"/>
                  <a:pt x="329" y="0"/>
                </a:cubicBezTo>
                <a:cubicBezTo>
                  <a:pt x="510" y="0"/>
                  <a:pt x="657" y="148"/>
                  <a:pt x="657" y="329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355">
              <a:solidFill>
                <a:prstClr val="black"/>
              </a:solidFill>
            </a:endParaRPr>
          </a:p>
        </p:txBody>
      </p:sp>
      <p:sp>
        <p:nvSpPr>
          <p:cNvPr id="448" name="Freeform 72"/>
          <p:cNvSpPr/>
          <p:nvPr/>
        </p:nvSpPr>
        <p:spPr bwMode="auto">
          <a:xfrm flipH="1">
            <a:off x="6873572" y="1742640"/>
            <a:ext cx="1220932" cy="1222131"/>
          </a:xfrm>
          <a:custGeom>
            <a:avLst/>
            <a:gdLst>
              <a:gd name="T0" fmla="*/ 627 w 627"/>
              <a:gd name="T1" fmla="*/ 314 h 628"/>
              <a:gd name="T2" fmla="*/ 627 w 627"/>
              <a:gd name="T3" fmla="*/ 628 h 628"/>
              <a:gd name="T4" fmla="*/ 313 w 627"/>
              <a:gd name="T5" fmla="*/ 628 h 628"/>
              <a:gd name="T6" fmla="*/ 0 w 627"/>
              <a:gd name="T7" fmla="*/ 314 h 628"/>
              <a:gd name="T8" fmla="*/ 313 w 627"/>
              <a:gd name="T9" fmla="*/ 0 h 628"/>
              <a:gd name="T10" fmla="*/ 627 w 627"/>
              <a:gd name="T11" fmla="*/ 314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27" h="628">
                <a:moveTo>
                  <a:pt x="627" y="314"/>
                </a:moveTo>
                <a:cubicBezTo>
                  <a:pt x="627" y="400"/>
                  <a:pt x="627" y="628"/>
                  <a:pt x="627" y="628"/>
                </a:cubicBezTo>
                <a:cubicBezTo>
                  <a:pt x="627" y="628"/>
                  <a:pt x="401" y="628"/>
                  <a:pt x="313" y="628"/>
                </a:cubicBezTo>
                <a:cubicBezTo>
                  <a:pt x="140" y="628"/>
                  <a:pt x="0" y="487"/>
                  <a:pt x="0" y="314"/>
                </a:cubicBezTo>
                <a:cubicBezTo>
                  <a:pt x="0" y="141"/>
                  <a:pt x="140" y="0"/>
                  <a:pt x="313" y="0"/>
                </a:cubicBezTo>
                <a:cubicBezTo>
                  <a:pt x="487" y="0"/>
                  <a:pt x="627" y="141"/>
                  <a:pt x="627" y="314"/>
                </a:cubicBezTo>
                <a:close/>
              </a:path>
            </a:pathLst>
          </a:custGeom>
          <a:solidFill>
            <a:srgbClr val="F4B251"/>
          </a:solidFill>
          <a:ln w="25400">
            <a:noFill/>
            <a:round/>
          </a:ln>
          <a:effectLst>
            <a:innerShdw blurRad="101600" dist="50800" dir="189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355">
              <a:solidFill>
                <a:prstClr val="black"/>
              </a:solidFill>
            </a:endParaRPr>
          </a:p>
        </p:txBody>
      </p:sp>
      <p:sp>
        <p:nvSpPr>
          <p:cNvPr id="449" name="Freeform 100"/>
          <p:cNvSpPr>
            <a:spLocks noEditPoints="1"/>
          </p:cNvSpPr>
          <p:nvPr/>
        </p:nvSpPr>
        <p:spPr bwMode="auto">
          <a:xfrm>
            <a:off x="7309736" y="2020276"/>
            <a:ext cx="224002" cy="240325"/>
          </a:xfrm>
          <a:custGeom>
            <a:avLst/>
            <a:gdLst>
              <a:gd name="T0" fmla="*/ 46 w 112"/>
              <a:gd name="T1" fmla="*/ 29 h 121"/>
              <a:gd name="T2" fmla="*/ 63 w 112"/>
              <a:gd name="T3" fmla="*/ 53 h 121"/>
              <a:gd name="T4" fmla="*/ 93 w 112"/>
              <a:gd name="T5" fmla="*/ 22 h 121"/>
              <a:gd name="T6" fmla="*/ 101 w 112"/>
              <a:gd name="T7" fmla="*/ 31 h 121"/>
              <a:gd name="T8" fmla="*/ 107 w 112"/>
              <a:gd name="T9" fmla="*/ 15 h 121"/>
              <a:gd name="T10" fmla="*/ 112 w 112"/>
              <a:gd name="T11" fmla="*/ 0 h 121"/>
              <a:gd name="T12" fmla="*/ 80 w 112"/>
              <a:gd name="T13" fmla="*/ 6 h 121"/>
              <a:gd name="T14" fmla="*/ 87 w 112"/>
              <a:gd name="T15" fmla="*/ 15 h 121"/>
              <a:gd name="T16" fmla="*/ 64 w 112"/>
              <a:gd name="T17" fmla="*/ 39 h 121"/>
              <a:gd name="T18" fmla="*/ 47 w 112"/>
              <a:gd name="T19" fmla="*/ 16 h 121"/>
              <a:gd name="T20" fmla="*/ 1 w 112"/>
              <a:gd name="T21" fmla="*/ 58 h 121"/>
              <a:gd name="T22" fmla="*/ 7 w 112"/>
              <a:gd name="T23" fmla="*/ 64 h 121"/>
              <a:gd name="T24" fmla="*/ 46 w 112"/>
              <a:gd name="T25" fmla="*/ 29 h 121"/>
              <a:gd name="T26" fmla="*/ 24 w 112"/>
              <a:gd name="T27" fmla="*/ 67 h 121"/>
              <a:gd name="T28" fmla="*/ 7 w 112"/>
              <a:gd name="T29" fmla="*/ 67 h 121"/>
              <a:gd name="T30" fmla="*/ 0 w 112"/>
              <a:gd name="T31" fmla="*/ 74 h 121"/>
              <a:gd name="T32" fmla="*/ 0 w 112"/>
              <a:gd name="T33" fmla="*/ 113 h 121"/>
              <a:gd name="T34" fmla="*/ 7 w 112"/>
              <a:gd name="T35" fmla="*/ 121 h 121"/>
              <a:gd name="T36" fmla="*/ 24 w 112"/>
              <a:gd name="T37" fmla="*/ 121 h 121"/>
              <a:gd name="T38" fmla="*/ 31 w 112"/>
              <a:gd name="T39" fmla="*/ 113 h 121"/>
              <a:gd name="T40" fmla="*/ 31 w 112"/>
              <a:gd name="T41" fmla="*/ 74 h 121"/>
              <a:gd name="T42" fmla="*/ 24 w 112"/>
              <a:gd name="T43" fmla="*/ 67 h 121"/>
              <a:gd name="T44" fmla="*/ 64 w 112"/>
              <a:gd name="T45" fmla="*/ 56 h 121"/>
              <a:gd name="T46" fmla="*/ 47 w 112"/>
              <a:gd name="T47" fmla="*/ 56 h 121"/>
              <a:gd name="T48" fmla="*/ 40 w 112"/>
              <a:gd name="T49" fmla="*/ 63 h 121"/>
              <a:gd name="T50" fmla="*/ 40 w 112"/>
              <a:gd name="T51" fmla="*/ 113 h 121"/>
              <a:gd name="T52" fmla="*/ 47 w 112"/>
              <a:gd name="T53" fmla="*/ 121 h 121"/>
              <a:gd name="T54" fmla="*/ 64 w 112"/>
              <a:gd name="T55" fmla="*/ 121 h 121"/>
              <a:gd name="T56" fmla="*/ 71 w 112"/>
              <a:gd name="T57" fmla="*/ 113 h 121"/>
              <a:gd name="T58" fmla="*/ 71 w 112"/>
              <a:gd name="T59" fmla="*/ 63 h 121"/>
              <a:gd name="T60" fmla="*/ 64 w 112"/>
              <a:gd name="T61" fmla="*/ 56 h 121"/>
              <a:gd name="T62" fmla="*/ 103 w 112"/>
              <a:gd name="T63" fmla="*/ 41 h 121"/>
              <a:gd name="T64" fmla="*/ 87 w 112"/>
              <a:gd name="T65" fmla="*/ 41 h 121"/>
              <a:gd name="T66" fmla="*/ 79 w 112"/>
              <a:gd name="T67" fmla="*/ 48 h 121"/>
              <a:gd name="T68" fmla="*/ 79 w 112"/>
              <a:gd name="T69" fmla="*/ 113 h 121"/>
              <a:gd name="T70" fmla="*/ 87 w 112"/>
              <a:gd name="T71" fmla="*/ 121 h 121"/>
              <a:gd name="T72" fmla="*/ 103 w 112"/>
              <a:gd name="T73" fmla="*/ 121 h 121"/>
              <a:gd name="T74" fmla="*/ 111 w 112"/>
              <a:gd name="T75" fmla="*/ 113 h 121"/>
              <a:gd name="T76" fmla="*/ 111 w 112"/>
              <a:gd name="T77" fmla="*/ 48 h 121"/>
              <a:gd name="T78" fmla="*/ 103 w 112"/>
              <a:gd name="T79" fmla="*/ 4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2" h="121">
                <a:moveTo>
                  <a:pt x="46" y="29"/>
                </a:moveTo>
                <a:cubicBezTo>
                  <a:pt x="63" y="53"/>
                  <a:pt x="63" y="53"/>
                  <a:pt x="63" y="53"/>
                </a:cubicBezTo>
                <a:cubicBezTo>
                  <a:pt x="93" y="22"/>
                  <a:pt x="93" y="22"/>
                  <a:pt x="93" y="22"/>
                </a:cubicBezTo>
                <a:cubicBezTo>
                  <a:pt x="101" y="31"/>
                  <a:pt x="101" y="31"/>
                  <a:pt x="101" y="31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12" y="0"/>
                  <a:pt x="112" y="0"/>
                  <a:pt x="112" y="0"/>
                </a:cubicBezTo>
                <a:cubicBezTo>
                  <a:pt x="80" y="6"/>
                  <a:pt x="80" y="6"/>
                  <a:pt x="80" y="6"/>
                </a:cubicBezTo>
                <a:cubicBezTo>
                  <a:pt x="87" y="15"/>
                  <a:pt x="87" y="15"/>
                  <a:pt x="87" y="15"/>
                </a:cubicBezTo>
                <a:cubicBezTo>
                  <a:pt x="64" y="39"/>
                  <a:pt x="64" y="39"/>
                  <a:pt x="64" y="39"/>
                </a:cubicBezTo>
                <a:cubicBezTo>
                  <a:pt x="47" y="16"/>
                  <a:pt x="47" y="16"/>
                  <a:pt x="47" y="16"/>
                </a:cubicBezTo>
                <a:cubicBezTo>
                  <a:pt x="1" y="58"/>
                  <a:pt x="1" y="58"/>
                  <a:pt x="1" y="58"/>
                </a:cubicBezTo>
                <a:cubicBezTo>
                  <a:pt x="7" y="64"/>
                  <a:pt x="7" y="64"/>
                  <a:pt x="7" y="64"/>
                </a:cubicBezTo>
                <a:lnTo>
                  <a:pt x="46" y="29"/>
                </a:lnTo>
                <a:close/>
                <a:moveTo>
                  <a:pt x="24" y="67"/>
                </a:moveTo>
                <a:cubicBezTo>
                  <a:pt x="7" y="67"/>
                  <a:pt x="7" y="67"/>
                  <a:pt x="7" y="67"/>
                </a:cubicBezTo>
                <a:cubicBezTo>
                  <a:pt x="3" y="67"/>
                  <a:pt x="0" y="70"/>
                  <a:pt x="0" y="74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7"/>
                  <a:pt x="3" y="121"/>
                  <a:pt x="7" y="121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8" y="121"/>
                  <a:pt x="31" y="117"/>
                  <a:pt x="31" y="113"/>
                </a:cubicBezTo>
                <a:cubicBezTo>
                  <a:pt x="31" y="74"/>
                  <a:pt x="31" y="74"/>
                  <a:pt x="31" y="74"/>
                </a:cubicBezTo>
                <a:cubicBezTo>
                  <a:pt x="31" y="70"/>
                  <a:pt x="28" y="67"/>
                  <a:pt x="24" y="67"/>
                </a:cubicBezTo>
                <a:close/>
                <a:moveTo>
                  <a:pt x="64" y="56"/>
                </a:moveTo>
                <a:cubicBezTo>
                  <a:pt x="47" y="56"/>
                  <a:pt x="47" y="56"/>
                  <a:pt x="47" y="56"/>
                </a:cubicBezTo>
                <a:cubicBezTo>
                  <a:pt x="43" y="56"/>
                  <a:pt x="40" y="59"/>
                  <a:pt x="40" y="63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40" y="117"/>
                  <a:pt x="43" y="121"/>
                  <a:pt x="47" y="121"/>
                </a:cubicBezTo>
                <a:cubicBezTo>
                  <a:pt x="64" y="121"/>
                  <a:pt x="64" y="121"/>
                  <a:pt x="64" y="121"/>
                </a:cubicBezTo>
                <a:cubicBezTo>
                  <a:pt x="68" y="121"/>
                  <a:pt x="71" y="117"/>
                  <a:pt x="71" y="113"/>
                </a:cubicBezTo>
                <a:cubicBezTo>
                  <a:pt x="71" y="63"/>
                  <a:pt x="71" y="63"/>
                  <a:pt x="71" y="63"/>
                </a:cubicBezTo>
                <a:cubicBezTo>
                  <a:pt x="71" y="59"/>
                  <a:pt x="68" y="56"/>
                  <a:pt x="64" y="56"/>
                </a:cubicBezTo>
                <a:close/>
                <a:moveTo>
                  <a:pt x="103" y="41"/>
                </a:moveTo>
                <a:cubicBezTo>
                  <a:pt x="87" y="41"/>
                  <a:pt x="87" y="41"/>
                  <a:pt x="87" y="41"/>
                </a:cubicBezTo>
                <a:cubicBezTo>
                  <a:pt x="83" y="41"/>
                  <a:pt x="79" y="44"/>
                  <a:pt x="79" y="48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7"/>
                  <a:pt x="83" y="121"/>
                  <a:pt x="87" y="121"/>
                </a:cubicBezTo>
                <a:cubicBezTo>
                  <a:pt x="103" y="121"/>
                  <a:pt x="103" y="121"/>
                  <a:pt x="103" y="121"/>
                </a:cubicBezTo>
                <a:cubicBezTo>
                  <a:pt x="107" y="121"/>
                  <a:pt x="111" y="117"/>
                  <a:pt x="111" y="113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11" y="44"/>
                  <a:pt x="107" y="41"/>
                  <a:pt x="103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355">
              <a:solidFill>
                <a:prstClr val="black"/>
              </a:solidFill>
            </a:endParaRPr>
          </a:p>
        </p:txBody>
      </p:sp>
      <p:sp>
        <p:nvSpPr>
          <p:cNvPr id="450" name="文本框 182"/>
          <p:cNvSpPr txBox="1"/>
          <p:nvPr/>
        </p:nvSpPr>
        <p:spPr>
          <a:xfrm>
            <a:off x="6974507" y="2369212"/>
            <a:ext cx="1000337" cy="2261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355" dirty="0">
                <a:solidFill>
                  <a:prstClr val="white"/>
                </a:solidFill>
                <a:latin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451" name="组合 450"/>
          <p:cNvGrpSpPr/>
          <p:nvPr/>
        </p:nvGrpSpPr>
        <p:grpSpPr>
          <a:xfrm>
            <a:off x="4568344" y="1846383"/>
            <a:ext cx="2963034" cy="3568081"/>
            <a:chOff x="4164384" y="1445329"/>
            <a:chExt cx="3935303" cy="4740600"/>
          </a:xfrm>
        </p:grpSpPr>
        <p:sp>
          <p:nvSpPr>
            <p:cNvPr id="452" name="Freeform 48"/>
            <p:cNvSpPr>
              <a:spLocks noEditPoints="1"/>
            </p:cNvSpPr>
            <p:nvPr/>
          </p:nvSpPr>
          <p:spPr bwMode="auto">
            <a:xfrm>
              <a:off x="5727736" y="1445329"/>
              <a:ext cx="808600" cy="879435"/>
            </a:xfrm>
            <a:custGeom>
              <a:avLst/>
              <a:gdLst>
                <a:gd name="T0" fmla="*/ 189 w 311"/>
                <a:gd name="T1" fmla="*/ 220 h 339"/>
                <a:gd name="T2" fmla="*/ 209 w 311"/>
                <a:gd name="T3" fmla="*/ 163 h 339"/>
                <a:gd name="T4" fmla="*/ 221 w 311"/>
                <a:gd name="T5" fmla="*/ 120 h 339"/>
                <a:gd name="T6" fmla="*/ 221 w 311"/>
                <a:gd name="T7" fmla="*/ 120 h 339"/>
                <a:gd name="T8" fmla="*/ 222 w 311"/>
                <a:gd name="T9" fmla="*/ 116 h 339"/>
                <a:gd name="T10" fmla="*/ 222 w 311"/>
                <a:gd name="T11" fmla="*/ 112 h 339"/>
                <a:gd name="T12" fmla="*/ 223 w 311"/>
                <a:gd name="T13" fmla="*/ 109 h 339"/>
                <a:gd name="T14" fmla="*/ 223 w 311"/>
                <a:gd name="T15" fmla="*/ 105 h 339"/>
                <a:gd name="T16" fmla="*/ 223 w 311"/>
                <a:gd name="T17" fmla="*/ 102 h 339"/>
                <a:gd name="T18" fmla="*/ 224 w 311"/>
                <a:gd name="T19" fmla="*/ 98 h 339"/>
                <a:gd name="T20" fmla="*/ 224 w 311"/>
                <a:gd name="T21" fmla="*/ 95 h 339"/>
                <a:gd name="T22" fmla="*/ 224 w 311"/>
                <a:gd name="T23" fmla="*/ 92 h 339"/>
                <a:gd name="T24" fmla="*/ 223 w 311"/>
                <a:gd name="T25" fmla="*/ 89 h 339"/>
                <a:gd name="T26" fmla="*/ 223 w 311"/>
                <a:gd name="T27" fmla="*/ 87 h 339"/>
                <a:gd name="T28" fmla="*/ 223 w 311"/>
                <a:gd name="T29" fmla="*/ 85 h 339"/>
                <a:gd name="T30" fmla="*/ 223 w 311"/>
                <a:gd name="T31" fmla="*/ 83 h 339"/>
                <a:gd name="T32" fmla="*/ 223 w 311"/>
                <a:gd name="T33" fmla="*/ 82 h 339"/>
                <a:gd name="T34" fmla="*/ 223 w 311"/>
                <a:gd name="T35" fmla="*/ 81 h 339"/>
                <a:gd name="T36" fmla="*/ 223 w 311"/>
                <a:gd name="T37" fmla="*/ 81 h 339"/>
                <a:gd name="T38" fmla="*/ 108 w 311"/>
                <a:gd name="T39" fmla="*/ 36 h 339"/>
                <a:gd name="T40" fmla="*/ 78 w 311"/>
                <a:gd name="T41" fmla="*/ 55 h 339"/>
                <a:gd name="T42" fmla="*/ 77 w 311"/>
                <a:gd name="T43" fmla="*/ 59 h 339"/>
                <a:gd name="T44" fmla="*/ 76 w 311"/>
                <a:gd name="T45" fmla="*/ 64 h 339"/>
                <a:gd name="T46" fmla="*/ 76 w 311"/>
                <a:gd name="T47" fmla="*/ 69 h 339"/>
                <a:gd name="T48" fmla="*/ 75 w 311"/>
                <a:gd name="T49" fmla="*/ 74 h 339"/>
                <a:gd name="T50" fmla="*/ 75 w 311"/>
                <a:gd name="T51" fmla="*/ 78 h 339"/>
                <a:gd name="T52" fmla="*/ 76 w 311"/>
                <a:gd name="T53" fmla="*/ 83 h 339"/>
                <a:gd name="T54" fmla="*/ 76 w 311"/>
                <a:gd name="T55" fmla="*/ 87 h 339"/>
                <a:gd name="T56" fmla="*/ 77 w 311"/>
                <a:gd name="T57" fmla="*/ 92 h 339"/>
                <a:gd name="T58" fmla="*/ 77 w 311"/>
                <a:gd name="T59" fmla="*/ 96 h 339"/>
                <a:gd name="T60" fmla="*/ 78 w 311"/>
                <a:gd name="T61" fmla="*/ 100 h 339"/>
                <a:gd name="T62" fmla="*/ 79 w 311"/>
                <a:gd name="T63" fmla="*/ 104 h 339"/>
                <a:gd name="T64" fmla="*/ 80 w 311"/>
                <a:gd name="T65" fmla="*/ 106 h 339"/>
                <a:gd name="T66" fmla="*/ 84 w 311"/>
                <a:gd name="T67" fmla="*/ 119 h 339"/>
                <a:gd name="T68" fmla="*/ 92 w 311"/>
                <a:gd name="T69" fmla="*/ 161 h 339"/>
                <a:gd name="T70" fmla="*/ 104 w 311"/>
                <a:gd name="T71" fmla="*/ 238 h 339"/>
                <a:gd name="T72" fmla="*/ 0 w 311"/>
                <a:gd name="T73" fmla="*/ 339 h 339"/>
                <a:gd name="T74" fmla="*/ 148 w 311"/>
                <a:gd name="T75" fmla="*/ 271 h 339"/>
                <a:gd name="T76" fmla="*/ 146 w 311"/>
                <a:gd name="T77" fmla="*/ 249 h 339"/>
                <a:gd name="T78" fmla="*/ 175 w 311"/>
                <a:gd name="T79" fmla="*/ 258 h 339"/>
                <a:gd name="T80" fmla="*/ 174 w 311"/>
                <a:gd name="T81" fmla="*/ 339 h 339"/>
                <a:gd name="T82" fmla="*/ 216 w 311"/>
                <a:gd name="T83" fmla="*/ 244 h 339"/>
                <a:gd name="T84" fmla="*/ 81 w 311"/>
                <a:gd name="T85" fmla="*/ 139 h 339"/>
                <a:gd name="T86" fmla="*/ 93 w 311"/>
                <a:gd name="T87" fmla="*/ 136 h 339"/>
                <a:gd name="T88" fmla="*/ 105 w 311"/>
                <a:gd name="T89" fmla="*/ 72 h 339"/>
                <a:gd name="T90" fmla="*/ 211 w 311"/>
                <a:gd name="T91" fmla="*/ 131 h 339"/>
                <a:gd name="T92" fmla="*/ 222 w 311"/>
                <a:gd name="T93" fmla="*/ 130 h 339"/>
                <a:gd name="T94" fmla="*/ 183 w 311"/>
                <a:gd name="T95" fmla="*/ 201 h 339"/>
                <a:gd name="T96" fmla="*/ 96 w 311"/>
                <a:gd name="T97" fmla="*/ 158 h 339"/>
                <a:gd name="T98" fmla="*/ 166 w 311"/>
                <a:gd name="T99" fmla="*/ 245 h 339"/>
                <a:gd name="T100" fmla="*/ 117 w 311"/>
                <a:gd name="T101" fmla="*/ 225 h 339"/>
                <a:gd name="T102" fmla="*/ 152 w 311"/>
                <a:gd name="T103" fmla="*/ 220 h 339"/>
                <a:gd name="T104" fmla="*/ 185 w 311"/>
                <a:gd name="T105" fmla="*/ 22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1" h="339">
                  <a:moveTo>
                    <a:pt x="216" y="244"/>
                  </a:moveTo>
                  <a:cubicBezTo>
                    <a:pt x="194" y="236"/>
                    <a:pt x="189" y="220"/>
                    <a:pt x="189" y="220"/>
                  </a:cubicBezTo>
                  <a:cubicBezTo>
                    <a:pt x="189" y="202"/>
                    <a:pt x="189" y="202"/>
                    <a:pt x="189" y="202"/>
                  </a:cubicBezTo>
                  <a:cubicBezTo>
                    <a:pt x="205" y="182"/>
                    <a:pt x="209" y="163"/>
                    <a:pt x="209" y="163"/>
                  </a:cubicBezTo>
                  <a:cubicBezTo>
                    <a:pt x="212" y="160"/>
                    <a:pt x="218" y="154"/>
                    <a:pt x="218" y="154"/>
                  </a:cubicBezTo>
                  <a:cubicBezTo>
                    <a:pt x="229" y="137"/>
                    <a:pt x="225" y="116"/>
                    <a:pt x="221" y="120"/>
                  </a:cubicBezTo>
                  <a:cubicBezTo>
                    <a:pt x="221" y="120"/>
                    <a:pt x="221" y="121"/>
                    <a:pt x="220" y="122"/>
                  </a:cubicBezTo>
                  <a:cubicBezTo>
                    <a:pt x="220" y="121"/>
                    <a:pt x="221" y="121"/>
                    <a:pt x="221" y="120"/>
                  </a:cubicBezTo>
                  <a:cubicBezTo>
                    <a:pt x="221" y="120"/>
                    <a:pt x="221" y="119"/>
                    <a:pt x="221" y="119"/>
                  </a:cubicBezTo>
                  <a:cubicBezTo>
                    <a:pt x="221" y="118"/>
                    <a:pt x="221" y="117"/>
                    <a:pt x="222" y="116"/>
                  </a:cubicBezTo>
                  <a:cubicBezTo>
                    <a:pt x="222" y="116"/>
                    <a:pt x="222" y="116"/>
                    <a:pt x="222" y="115"/>
                  </a:cubicBezTo>
                  <a:cubicBezTo>
                    <a:pt x="222" y="114"/>
                    <a:pt x="222" y="113"/>
                    <a:pt x="222" y="112"/>
                  </a:cubicBezTo>
                  <a:cubicBezTo>
                    <a:pt x="222" y="112"/>
                    <a:pt x="222" y="112"/>
                    <a:pt x="222" y="111"/>
                  </a:cubicBezTo>
                  <a:cubicBezTo>
                    <a:pt x="223" y="110"/>
                    <a:pt x="223" y="110"/>
                    <a:pt x="223" y="109"/>
                  </a:cubicBezTo>
                  <a:cubicBezTo>
                    <a:pt x="223" y="108"/>
                    <a:pt x="223" y="108"/>
                    <a:pt x="223" y="108"/>
                  </a:cubicBezTo>
                  <a:cubicBezTo>
                    <a:pt x="223" y="107"/>
                    <a:pt x="223" y="106"/>
                    <a:pt x="223" y="105"/>
                  </a:cubicBezTo>
                  <a:cubicBezTo>
                    <a:pt x="223" y="105"/>
                    <a:pt x="223" y="105"/>
                    <a:pt x="223" y="104"/>
                  </a:cubicBezTo>
                  <a:cubicBezTo>
                    <a:pt x="223" y="103"/>
                    <a:pt x="223" y="103"/>
                    <a:pt x="223" y="102"/>
                  </a:cubicBezTo>
                  <a:cubicBezTo>
                    <a:pt x="223" y="101"/>
                    <a:pt x="223" y="101"/>
                    <a:pt x="224" y="101"/>
                  </a:cubicBezTo>
                  <a:cubicBezTo>
                    <a:pt x="224" y="100"/>
                    <a:pt x="224" y="99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7"/>
                    <a:pt x="224" y="96"/>
                    <a:pt x="224" y="95"/>
                  </a:cubicBezTo>
                  <a:cubicBezTo>
                    <a:pt x="224" y="95"/>
                    <a:pt x="224" y="95"/>
                    <a:pt x="224" y="94"/>
                  </a:cubicBezTo>
                  <a:cubicBezTo>
                    <a:pt x="224" y="94"/>
                    <a:pt x="224" y="93"/>
                    <a:pt x="224" y="92"/>
                  </a:cubicBezTo>
                  <a:cubicBezTo>
                    <a:pt x="224" y="92"/>
                    <a:pt x="224" y="92"/>
                    <a:pt x="224" y="91"/>
                  </a:cubicBezTo>
                  <a:cubicBezTo>
                    <a:pt x="224" y="91"/>
                    <a:pt x="224" y="90"/>
                    <a:pt x="223" y="89"/>
                  </a:cubicBezTo>
                  <a:cubicBezTo>
                    <a:pt x="223" y="89"/>
                    <a:pt x="223" y="89"/>
                    <a:pt x="223" y="89"/>
                  </a:cubicBezTo>
                  <a:cubicBezTo>
                    <a:pt x="223" y="88"/>
                    <a:pt x="223" y="88"/>
                    <a:pt x="223" y="87"/>
                  </a:cubicBezTo>
                  <a:cubicBezTo>
                    <a:pt x="223" y="87"/>
                    <a:pt x="223" y="87"/>
                    <a:pt x="223" y="87"/>
                  </a:cubicBezTo>
                  <a:cubicBezTo>
                    <a:pt x="223" y="86"/>
                    <a:pt x="223" y="86"/>
                    <a:pt x="223" y="85"/>
                  </a:cubicBezTo>
                  <a:cubicBezTo>
                    <a:pt x="223" y="85"/>
                    <a:pt x="223" y="85"/>
                    <a:pt x="223" y="85"/>
                  </a:cubicBezTo>
                  <a:cubicBezTo>
                    <a:pt x="223" y="84"/>
                    <a:pt x="223" y="84"/>
                    <a:pt x="223" y="83"/>
                  </a:cubicBezTo>
                  <a:cubicBezTo>
                    <a:pt x="223" y="83"/>
                    <a:pt x="223" y="83"/>
                    <a:pt x="223" y="83"/>
                  </a:cubicBezTo>
                  <a:cubicBezTo>
                    <a:pt x="223" y="83"/>
                    <a:pt x="223" y="82"/>
                    <a:pt x="223" y="82"/>
                  </a:cubicBezTo>
                  <a:cubicBezTo>
                    <a:pt x="223" y="82"/>
                    <a:pt x="223" y="82"/>
                    <a:pt x="223" y="82"/>
                  </a:cubicBezTo>
                  <a:cubicBezTo>
                    <a:pt x="223" y="82"/>
                    <a:pt x="223" y="81"/>
                    <a:pt x="223" y="81"/>
                  </a:cubicBezTo>
                  <a:cubicBezTo>
                    <a:pt x="223" y="81"/>
                    <a:pt x="223" y="81"/>
                    <a:pt x="223" y="81"/>
                  </a:cubicBezTo>
                  <a:cubicBezTo>
                    <a:pt x="223" y="81"/>
                    <a:pt x="223" y="81"/>
                    <a:pt x="223" y="81"/>
                  </a:cubicBezTo>
                  <a:cubicBezTo>
                    <a:pt x="221" y="33"/>
                    <a:pt x="182" y="21"/>
                    <a:pt x="182" y="21"/>
                  </a:cubicBezTo>
                  <a:cubicBezTo>
                    <a:pt x="134" y="0"/>
                    <a:pt x="108" y="36"/>
                    <a:pt x="108" y="36"/>
                  </a:cubicBezTo>
                  <a:cubicBezTo>
                    <a:pt x="89" y="27"/>
                    <a:pt x="79" y="51"/>
                    <a:pt x="79" y="51"/>
                  </a:cubicBezTo>
                  <a:cubicBezTo>
                    <a:pt x="79" y="52"/>
                    <a:pt x="78" y="54"/>
                    <a:pt x="78" y="55"/>
                  </a:cubicBezTo>
                  <a:cubicBezTo>
                    <a:pt x="78" y="55"/>
                    <a:pt x="78" y="56"/>
                    <a:pt x="78" y="56"/>
                  </a:cubicBezTo>
                  <a:cubicBezTo>
                    <a:pt x="78" y="57"/>
                    <a:pt x="77" y="58"/>
                    <a:pt x="77" y="59"/>
                  </a:cubicBezTo>
                  <a:cubicBezTo>
                    <a:pt x="77" y="60"/>
                    <a:pt x="77" y="60"/>
                    <a:pt x="77" y="61"/>
                  </a:cubicBezTo>
                  <a:cubicBezTo>
                    <a:pt x="77" y="62"/>
                    <a:pt x="76" y="63"/>
                    <a:pt x="76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6" y="66"/>
                    <a:pt x="76" y="68"/>
                    <a:pt x="76" y="69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2"/>
                    <a:pt x="75" y="73"/>
                    <a:pt x="75" y="74"/>
                  </a:cubicBezTo>
                  <a:cubicBezTo>
                    <a:pt x="75" y="74"/>
                    <a:pt x="75" y="75"/>
                    <a:pt x="75" y="75"/>
                  </a:cubicBezTo>
                  <a:cubicBezTo>
                    <a:pt x="75" y="76"/>
                    <a:pt x="75" y="77"/>
                    <a:pt x="75" y="78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81"/>
                    <a:pt x="76" y="82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5"/>
                    <a:pt x="76" y="86"/>
                    <a:pt x="76" y="87"/>
                  </a:cubicBezTo>
                  <a:cubicBezTo>
                    <a:pt x="76" y="88"/>
                    <a:pt x="76" y="88"/>
                    <a:pt x="76" y="89"/>
                  </a:cubicBezTo>
                  <a:cubicBezTo>
                    <a:pt x="76" y="90"/>
                    <a:pt x="76" y="91"/>
                    <a:pt x="77" y="92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7" y="95"/>
                    <a:pt x="77" y="96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8" y="98"/>
                    <a:pt x="78" y="99"/>
                    <a:pt x="78" y="100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9" y="102"/>
                    <a:pt x="79" y="103"/>
                    <a:pt x="79" y="104"/>
                  </a:cubicBezTo>
                  <a:cubicBezTo>
                    <a:pt x="79" y="104"/>
                    <a:pt x="79" y="105"/>
                    <a:pt x="79" y="105"/>
                  </a:cubicBezTo>
                  <a:cubicBezTo>
                    <a:pt x="79" y="105"/>
                    <a:pt x="80" y="105"/>
                    <a:pt x="80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81" y="111"/>
                    <a:pt x="83" y="115"/>
                    <a:pt x="84" y="119"/>
                  </a:cubicBezTo>
                  <a:cubicBezTo>
                    <a:pt x="77" y="115"/>
                    <a:pt x="76" y="123"/>
                    <a:pt x="76" y="123"/>
                  </a:cubicBezTo>
                  <a:cubicBezTo>
                    <a:pt x="76" y="152"/>
                    <a:pt x="92" y="161"/>
                    <a:pt x="92" y="161"/>
                  </a:cubicBezTo>
                  <a:cubicBezTo>
                    <a:pt x="95" y="180"/>
                    <a:pt x="114" y="200"/>
                    <a:pt x="114" y="200"/>
                  </a:cubicBezTo>
                  <a:cubicBezTo>
                    <a:pt x="121" y="227"/>
                    <a:pt x="104" y="238"/>
                    <a:pt x="104" y="238"/>
                  </a:cubicBezTo>
                  <a:cubicBezTo>
                    <a:pt x="75" y="249"/>
                    <a:pt x="75" y="249"/>
                    <a:pt x="75" y="249"/>
                  </a:cubicBezTo>
                  <a:cubicBezTo>
                    <a:pt x="0" y="273"/>
                    <a:pt x="0" y="339"/>
                    <a:pt x="0" y="339"/>
                  </a:cubicBezTo>
                  <a:cubicBezTo>
                    <a:pt x="137" y="339"/>
                    <a:pt x="137" y="339"/>
                    <a:pt x="137" y="339"/>
                  </a:cubicBezTo>
                  <a:cubicBezTo>
                    <a:pt x="148" y="271"/>
                    <a:pt x="148" y="271"/>
                    <a:pt x="148" y="271"/>
                  </a:cubicBezTo>
                  <a:cubicBezTo>
                    <a:pt x="136" y="258"/>
                    <a:pt x="136" y="258"/>
                    <a:pt x="136" y="258"/>
                  </a:cubicBezTo>
                  <a:cubicBezTo>
                    <a:pt x="146" y="249"/>
                    <a:pt x="146" y="249"/>
                    <a:pt x="146" y="249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75" y="258"/>
                    <a:pt x="175" y="258"/>
                    <a:pt x="175" y="258"/>
                  </a:cubicBezTo>
                  <a:cubicBezTo>
                    <a:pt x="164" y="271"/>
                    <a:pt x="164" y="271"/>
                    <a:pt x="164" y="271"/>
                  </a:cubicBezTo>
                  <a:cubicBezTo>
                    <a:pt x="174" y="339"/>
                    <a:pt x="174" y="339"/>
                    <a:pt x="174" y="339"/>
                  </a:cubicBezTo>
                  <a:cubicBezTo>
                    <a:pt x="311" y="339"/>
                    <a:pt x="311" y="339"/>
                    <a:pt x="311" y="339"/>
                  </a:cubicBezTo>
                  <a:cubicBezTo>
                    <a:pt x="307" y="274"/>
                    <a:pt x="238" y="252"/>
                    <a:pt x="216" y="244"/>
                  </a:cubicBezTo>
                  <a:close/>
                  <a:moveTo>
                    <a:pt x="96" y="158"/>
                  </a:moveTo>
                  <a:cubicBezTo>
                    <a:pt x="94" y="157"/>
                    <a:pt x="86" y="153"/>
                    <a:pt x="81" y="139"/>
                  </a:cubicBezTo>
                  <a:cubicBezTo>
                    <a:pt x="81" y="139"/>
                    <a:pt x="77" y="124"/>
                    <a:pt x="81" y="123"/>
                  </a:cubicBezTo>
                  <a:cubicBezTo>
                    <a:pt x="81" y="123"/>
                    <a:pt x="86" y="119"/>
                    <a:pt x="93" y="136"/>
                  </a:cubicBezTo>
                  <a:cubicBezTo>
                    <a:pt x="94" y="139"/>
                    <a:pt x="96" y="142"/>
                    <a:pt x="97" y="143"/>
                  </a:cubicBezTo>
                  <a:cubicBezTo>
                    <a:pt x="97" y="143"/>
                    <a:pt x="82" y="98"/>
                    <a:pt x="105" y="72"/>
                  </a:cubicBezTo>
                  <a:cubicBezTo>
                    <a:pt x="105" y="72"/>
                    <a:pt x="155" y="137"/>
                    <a:pt x="211" y="104"/>
                  </a:cubicBezTo>
                  <a:cubicBezTo>
                    <a:pt x="211" y="131"/>
                    <a:pt x="211" y="131"/>
                    <a:pt x="211" y="131"/>
                  </a:cubicBezTo>
                  <a:cubicBezTo>
                    <a:pt x="211" y="138"/>
                    <a:pt x="211" y="143"/>
                    <a:pt x="215" y="136"/>
                  </a:cubicBezTo>
                  <a:cubicBezTo>
                    <a:pt x="222" y="120"/>
                    <a:pt x="222" y="130"/>
                    <a:pt x="222" y="130"/>
                  </a:cubicBezTo>
                  <a:cubicBezTo>
                    <a:pt x="220" y="148"/>
                    <a:pt x="212" y="156"/>
                    <a:pt x="206" y="161"/>
                  </a:cubicBezTo>
                  <a:cubicBezTo>
                    <a:pt x="201" y="176"/>
                    <a:pt x="193" y="190"/>
                    <a:pt x="183" y="201"/>
                  </a:cubicBezTo>
                  <a:cubicBezTo>
                    <a:pt x="152" y="236"/>
                    <a:pt x="121" y="201"/>
                    <a:pt x="121" y="201"/>
                  </a:cubicBezTo>
                  <a:cubicBezTo>
                    <a:pt x="109" y="191"/>
                    <a:pt x="101" y="175"/>
                    <a:pt x="96" y="158"/>
                  </a:cubicBezTo>
                  <a:close/>
                  <a:moveTo>
                    <a:pt x="185" y="222"/>
                  </a:moveTo>
                  <a:cubicBezTo>
                    <a:pt x="166" y="245"/>
                    <a:pt x="166" y="245"/>
                    <a:pt x="166" y="245"/>
                  </a:cubicBezTo>
                  <a:cubicBezTo>
                    <a:pt x="147" y="245"/>
                    <a:pt x="147" y="245"/>
                    <a:pt x="147" y="24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17" y="225"/>
                    <a:pt x="119" y="216"/>
                    <a:pt x="119" y="204"/>
                  </a:cubicBezTo>
                  <a:cubicBezTo>
                    <a:pt x="119" y="204"/>
                    <a:pt x="132" y="221"/>
                    <a:pt x="152" y="220"/>
                  </a:cubicBezTo>
                  <a:cubicBezTo>
                    <a:pt x="152" y="220"/>
                    <a:pt x="171" y="222"/>
                    <a:pt x="185" y="204"/>
                  </a:cubicBezTo>
                  <a:lnTo>
                    <a:pt x="185" y="222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5">
                <a:solidFill>
                  <a:prstClr val="black"/>
                </a:solidFill>
              </a:endParaRPr>
            </a:p>
          </p:txBody>
        </p:sp>
        <p:grpSp>
          <p:nvGrpSpPr>
            <p:cNvPr id="453" name="组合 452"/>
            <p:cNvGrpSpPr/>
            <p:nvPr/>
          </p:nvGrpSpPr>
          <p:grpSpPr>
            <a:xfrm>
              <a:off x="4164384" y="2107274"/>
              <a:ext cx="3935303" cy="4078655"/>
              <a:chOff x="4164384" y="2107274"/>
              <a:chExt cx="3935303" cy="4078655"/>
            </a:xfrm>
          </p:grpSpPr>
          <p:grpSp>
            <p:nvGrpSpPr>
              <p:cNvPr id="454" name="组合 453"/>
              <p:cNvGrpSpPr/>
              <p:nvPr/>
            </p:nvGrpSpPr>
            <p:grpSpPr>
              <a:xfrm>
                <a:off x="4164384" y="2107274"/>
                <a:ext cx="3935303" cy="4078655"/>
                <a:chOff x="3302629" y="735900"/>
                <a:chExt cx="5732734" cy="5941562"/>
              </a:xfrm>
            </p:grpSpPr>
            <p:sp>
              <p:nvSpPr>
                <p:cNvPr id="459" name="弦形 458"/>
                <p:cNvSpPr/>
                <p:nvPr/>
              </p:nvSpPr>
              <p:spPr>
                <a:xfrm rot="2525344" flipH="1">
                  <a:off x="4346167" y="3082040"/>
                  <a:ext cx="3571370" cy="3595422"/>
                </a:xfrm>
                <a:prstGeom prst="chord">
                  <a:avLst>
                    <a:gd name="adj1" fmla="val 4679799"/>
                    <a:gd name="adj2" fmla="val 11290326"/>
                  </a:avLst>
                </a:prstGeom>
                <a:gradFill flip="none" rotWithShape="1">
                  <a:gsLst>
                    <a:gs pos="54000">
                      <a:schemeClr val="tx1">
                        <a:alpha val="10000"/>
                      </a:schemeClr>
                    </a:gs>
                    <a:gs pos="0">
                      <a:schemeClr val="tx1">
                        <a:alpha val="30000"/>
                      </a:schemeClr>
                    </a:gs>
                    <a:gs pos="100000">
                      <a:srgbClr val="E6E6E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5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0" name="弦形 459"/>
                <p:cNvSpPr/>
                <p:nvPr/>
              </p:nvSpPr>
              <p:spPr>
                <a:xfrm rot="16976604" flipH="1">
                  <a:off x="5451967" y="1049275"/>
                  <a:ext cx="3571370" cy="3595422"/>
                </a:xfrm>
                <a:prstGeom prst="chord">
                  <a:avLst>
                    <a:gd name="adj1" fmla="val 4679799"/>
                    <a:gd name="adj2" fmla="val 11290326"/>
                  </a:avLst>
                </a:prstGeom>
                <a:gradFill flip="none" rotWithShape="1">
                  <a:gsLst>
                    <a:gs pos="54000">
                      <a:schemeClr val="tx1">
                        <a:alpha val="10000"/>
                      </a:schemeClr>
                    </a:gs>
                    <a:gs pos="0">
                      <a:schemeClr val="tx1">
                        <a:alpha val="30000"/>
                      </a:schemeClr>
                    </a:gs>
                    <a:gs pos="100000">
                      <a:srgbClr val="E6E6E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5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1" name="弦形 460"/>
                <p:cNvSpPr/>
                <p:nvPr/>
              </p:nvSpPr>
              <p:spPr>
                <a:xfrm rot="4623396">
                  <a:off x="3314655" y="1086714"/>
                  <a:ext cx="3571370" cy="3595422"/>
                </a:xfrm>
                <a:prstGeom prst="chord">
                  <a:avLst>
                    <a:gd name="adj1" fmla="val 4679799"/>
                    <a:gd name="adj2" fmla="val 11290326"/>
                  </a:avLst>
                </a:prstGeom>
                <a:gradFill flip="none" rotWithShape="1">
                  <a:gsLst>
                    <a:gs pos="54000">
                      <a:schemeClr val="tx1">
                        <a:alpha val="10000"/>
                      </a:schemeClr>
                    </a:gs>
                    <a:gs pos="0">
                      <a:schemeClr val="tx1">
                        <a:alpha val="30000"/>
                      </a:schemeClr>
                    </a:gs>
                    <a:gs pos="100000">
                      <a:srgbClr val="E6E6E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5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62" name="组合 461"/>
                <p:cNvGrpSpPr/>
                <p:nvPr/>
              </p:nvGrpSpPr>
              <p:grpSpPr>
                <a:xfrm rot="7260000" flipH="1">
                  <a:off x="5471647" y="4895962"/>
                  <a:ext cx="1289050" cy="1952626"/>
                  <a:chOff x="2820709" y="1379509"/>
                  <a:chExt cx="1289050" cy="1952626"/>
                </a:xfrm>
              </p:grpSpPr>
              <p:sp>
                <p:nvSpPr>
                  <p:cNvPr id="497" name="Freeform 34"/>
                  <p:cNvSpPr/>
                  <p:nvPr/>
                </p:nvSpPr>
                <p:spPr bwMode="auto">
                  <a:xfrm>
                    <a:off x="2820709" y="3117822"/>
                    <a:ext cx="339725" cy="214313"/>
                  </a:xfrm>
                  <a:custGeom>
                    <a:avLst/>
                    <a:gdLst>
                      <a:gd name="T0" fmla="*/ 59 w 90"/>
                      <a:gd name="T1" fmla="*/ 57 h 57"/>
                      <a:gd name="T2" fmla="*/ 0 w 90"/>
                      <a:gd name="T3" fmla="*/ 8 h 57"/>
                      <a:gd name="T4" fmla="*/ 90 w 90"/>
                      <a:gd name="T5" fmla="*/ 3 h 57"/>
                      <a:gd name="T6" fmla="*/ 59 w 90"/>
                      <a:gd name="T7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0" h="57">
                        <a:moveTo>
                          <a:pt x="59" y="57"/>
                        </a:moveTo>
                        <a:cubicBezTo>
                          <a:pt x="59" y="57"/>
                          <a:pt x="12" y="36"/>
                          <a:pt x="0" y="8"/>
                        </a:cubicBezTo>
                        <a:cubicBezTo>
                          <a:pt x="0" y="8"/>
                          <a:pt x="38" y="0"/>
                          <a:pt x="90" y="3"/>
                        </a:cubicBezTo>
                        <a:lnTo>
                          <a:pt x="59" y="57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CECECE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68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8" name="Freeform 35"/>
                  <p:cNvSpPr/>
                  <p:nvPr/>
                </p:nvSpPr>
                <p:spPr bwMode="auto">
                  <a:xfrm>
                    <a:off x="3833534" y="1379509"/>
                    <a:ext cx="276225" cy="320675"/>
                  </a:xfrm>
                  <a:custGeom>
                    <a:avLst/>
                    <a:gdLst>
                      <a:gd name="T0" fmla="*/ 72 w 73"/>
                      <a:gd name="T1" fmla="*/ 31 h 85"/>
                      <a:gd name="T2" fmla="*/ 0 w 73"/>
                      <a:gd name="T3" fmla="*/ 5 h 85"/>
                      <a:gd name="T4" fmla="*/ 41 w 73"/>
                      <a:gd name="T5" fmla="*/ 85 h 85"/>
                      <a:gd name="T6" fmla="*/ 72 w 73"/>
                      <a:gd name="T7" fmla="*/ 31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3" h="85">
                        <a:moveTo>
                          <a:pt x="72" y="31"/>
                        </a:moveTo>
                        <a:cubicBezTo>
                          <a:pt x="73" y="31"/>
                          <a:pt x="31" y="0"/>
                          <a:pt x="0" y="5"/>
                        </a:cubicBezTo>
                        <a:cubicBezTo>
                          <a:pt x="0" y="5"/>
                          <a:pt x="12" y="41"/>
                          <a:pt x="41" y="85"/>
                        </a:cubicBezTo>
                        <a:lnTo>
                          <a:pt x="72" y="31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DBDBD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72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63" name="组合 462"/>
                <p:cNvGrpSpPr/>
                <p:nvPr/>
              </p:nvGrpSpPr>
              <p:grpSpPr>
                <a:xfrm flipH="1">
                  <a:off x="7509779" y="1389035"/>
                  <a:ext cx="1289050" cy="1952626"/>
                  <a:chOff x="2820709" y="1379509"/>
                  <a:chExt cx="1289050" cy="1952626"/>
                </a:xfrm>
              </p:grpSpPr>
              <p:sp>
                <p:nvSpPr>
                  <p:cNvPr id="495" name="Freeform 34"/>
                  <p:cNvSpPr/>
                  <p:nvPr/>
                </p:nvSpPr>
                <p:spPr bwMode="auto">
                  <a:xfrm>
                    <a:off x="2820709" y="3117822"/>
                    <a:ext cx="339725" cy="214313"/>
                  </a:xfrm>
                  <a:custGeom>
                    <a:avLst/>
                    <a:gdLst>
                      <a:gd name="T0" fmla="*/ 59 w 90"/>
                      <a:gd name="T1" fmla="*/ 57 h 57"/>
                      <a:gd name="T2" fmla="*/ 0 w 90"/>
                      <a:gd name="T3" fmla="*/ 8 h 57"/>
                      <a:gd name="T4" fmla="*/ 90 w 90"/>
                      <a:gd name="T5" fmla="*/ 3 h 57"/>
                      <a:gd name="T6" fmla="*/ 59 w 90"/>
                      <a:gd name="T7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0" h="57">
                        <a:moveTo>
                          <a:pt x="59" y="57"/>
                        </a:moveTo>
                        <a:cubicBezTo>
                          <a:pt x="59" y="57"/>
                          <a:pt x="12" y="36"/>
                          <a:pt x="0" y="8"/>
                        </a:cubicBezTo>
                        <a:cubicBezTo>
                          <a:pt x="0" y="8"/>
                          <a:pt x="38" y="0"/>
                          <a:pt x="90" y="3"/>
                        </a:cubicBezTo>
                        <a:lnTo>
                          <a:pt x="59" y="57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CECECE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68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6" name="Freeform 35"/>
                  <p:cNvSpPr/>
                  <p:nvPr/>
                </p:nvSpPr>
                <p:spPr bwMode="auto">
                  <a:xfrm>
                    <a:off x="3833534" y="1379509"/>
                    <a:ext cx="276225" cy="320675"/>
                  </a:xfrm>
                  <a:custGeom>
                    <a:avLst/>
                    <a:gdLst>
                      <a:gd name="T0" fmla="*/ 72 w 73"/>
                      <a:gd name="T1" fmla="*/ 31 h 85"/>
                      <a:gd name="T2" fmla="*/ 0 w 73"/>
                      <a:gd name="T3" fmla="*/ 5 h 85"/>
                      <a:gd name="T4" fmla="*/ 41 w 73"/>
                      <a:gd name="T5" fmla="*/ 85 h 85"/>
                      <a:gd name="T6" fmla="*/ 72 w 73"/>
                      <a:gd name="T7" fmla="*/ 31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3" h="85">
                        <a:moveTo>
                          <a:pt x="72" y="31"/>
                        </a:moveTo>
                        <a:cubicBezTo>
                          <a:pt x="73" y="31"/>
                          <a:pt x="31" y="0"/>
                          <a:pt x="0" y="5"/>
                        </a:cubicBezTo>
                        <a:cubicBezTo>
                          <a:pt x="0" y="5"/>
                          <a:pt x="12" y="41"/>
                          <a:pt x="41" y="85"/>
                        </a:cubicBezTo>
                        <a:lnTo>
                          <a:pt x="72" y="31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DBDBD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72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64" name="组合 463"/>
                <p:cNvGrpSpPr/>
                <p:nvPr/>
              </p:nvGrpSpPr>
              <p:grpSpPr>
                <a:xfrm>
                  <a:off x="3478428" y="1379509"/>
                  <a:ext cx="1289050" cy="1952626"/>
                  <a:chOff x="2820709" y="1379509"/>
                  <a:chExt cx="1289050" cy="1952626"/>
                </a:xfrm>
              </p:grpSpPr>
              <p:sp>
                <p:nvSpPr>
                  <p:cNvPr id="493" name="Freeform 34"/>
                  <p:cNvSpPr/>
                  <p:nvPr/>
                </p:nvSpPr>
                <p:spPr bwMode="auto">
                  <a:xfrm>
                    <a:off x="2820709" y="3117822"/>
                    <a:ext cx="339725" cy="214313"/>
                  </a:xfrm>
                  <a:custGeom>
                    <a:avLst/>
                    <a:gdLst>
                      <a:gd name="T0" fmla="*/ 59 w 90"/>
                      <a:gd name="T1" fmla="*/ 57 h 57"/>
                      <a:gd name="T2" fmla="*/ 0 w 90"/>
                      <a:gd name="T3" fmla="*/ 8 h 57"/>
                      <a:gd name="T4" fmla="*/ 90 w 90"/>
                      <a:gd name="T5" fmla="*/ 3 h 57"/>
                      <a:gd name="T6" fmla="*/ 59 w 90"/>
                      <a:gd name="T7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0" h="57">
                        <a:moveTo>
                          <a:pt x="59" y="57"/>
                        </a:moveTo>
                        <a:cubicBezTo>
                          <a:pt x="59" y="57"/>
                          <a:pt x="12" y="36"/>
                          <a:pt x="0" y="8"/>
                        </a:cubicBezTo>
                        <a:cubicBezTo>
                          <a:pt x="0" y="8"/>
                          <a:pt x="38" y="0"/>
                          <a:pt x="90" y="3"/>
                        </a:cubicBezTo>
                        <a:lnTo>
                          <a:pt x="59" y="57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CECECE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68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4" name="Freeform 35"/>
                  <p:cNvSpPr/>
                  <p:nvPr/>
                </p:nvSpPr>
                <p:spPr bwMode="auto">
                  <a:xfrm>
                    <a:off x="3833534" y="1379509"/>
                    <a:ext cx="276225" cy="320675"/>
                  </a:xfrm>
                  <a:custGeom>
                    <a:avLst/>
                    <a:gdLst>
                      <a:gd name="T0" fmla="*/ 72 w 73"/>
                      <a:gd name="T1" fmla="*/ 31 h 85"/>
                      <a:gd name="T2" fmla="*/ 0 w 73"/>
                      <a:gd name="T3" fmla="*/ 5 h 85"/>
                      <a:gd name="T4" fmla="*/ 41 w 73"/>
                      <a:gd name="T5" fmla="*/ 85 h 85"/>
                      <a:gd name="T6" fmla="*/ 72 w 73"/>
                      <a:gd name="T7" fmla="*/ 31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3" h="85">
                        <a:moveTo>
                          <a:pt x="72" y="31"/>
                        </a:moveTo>
                        <a:cubicBezTo>
                          <a:pt x="73" y="31"/>
                          <a:pt x="31" y="0"/>
                          <a:pt x="0" y="5"/>
                        </a:cubicBezTo>
                        <a:cubicBezTo>
                          <a:pt x="0" y="5"/>
                          <a:pt x="12" y="41"/>
                          <a:pt x="41" y="85"/>
                        </a:cubicBezTo>
                        <a:lnTo>
                          <a:pt x="72" y="31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DBDBD"/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72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65" name="Group 4"/>
                <p:cNvGrpSpPr>
                  <a:grpSpLocks noChangeAspect="1"/>
                </p:cNvGrpSpPr>
                <p:nvPr/>
              </p:nvGrpSpPr>
              <p:grpSpPr bwMode="auto">
                <a:xfrm>
                  <a:off x="3406468" y="932993"/>
                  <a:ext cx="5454650" cy="4897438"/>
                  <a:chOff x="2121" y="617"/>
                  <a:chExt cx="3436" cy="3085"/>
                </a:xfrm>
                <a:gradFill>
                  <a:gsLst>
                    <a:gs pos="100000">
                      <a:srgbClr val="FDFDFD"/>
                    </a:gs>
                    <a:gs pos="0">
                      <a:schemeClr val="bg1">
                        <a:lumMod val="75000"/>
                      </a:schemeClr>
                    </a:gs>
                  </a:gsLst>
                  <a:lin ang="2700000" scaled="1"/>
                </a:gradFill>
                <a:effectLst>
                  <a:outerShdw blurRad="254000" dist="101600" dir="2700000" algn="t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91" name="Freeform 5"/>
                  <p:cNvSpPr/>
                  <p:nvPr/>
                </p:nvSpPr>
                <p:spPr bwMode="auto">
                  <a:xfrm>
                    <a:off x="2128" y="622"/>
                    <a:ext cx="3419" cy="3076"/>
                  </a:xfrm>
                  <a:custGeom>
                    <a:avLst/>
                    <a:gdLst>
                      <a:gd name="T0" fmla="*/ 9 w 1444"/>
                      <a:gd name="T1" fmla="*/ 761 h 1299"/>
                      <a:gd name="T2" fmla="*/ 369 w 1444"/>
                      <a:gd name="T3" fmla="*/ 1121 h 1299"/>
                      <a:gd name="T4" fmla="*/ 322 w 1444"/>
                      <a:gd name="T5" fmla="*/ 1299 h 1299"/>
                      <a:gd name="T6" fmla="*/ 1116 w 1444"/>
                      <a:gd name="T7" fmla="*/ 1299 h 1299"/>
                      <a:gd name="T8" fmla="*/ 1069 w 1444"/>
                      <a:gd name="T9" fmla="*/ 1121 h 1299"/>
                      <a:gd name="T10" fmla="*/ 1430 w 1444"/>
                      <a:gd name="T11" fmla="*/ 761 h 1299"/>
                      <a:gd name="T12" fmla="*/ 1444 w 1444"/>
                      <a:gd name="T13" fmla="*/ 761 h 1299"/>
                      <a:gd name="T14" fmla="*/ 1149 w 1444"/>
                      <a:gd name="T15" fmla="*/ 248 h 1299"/>
                      <a:gd name="T16" fmla="*/ 725 w 1444"/>
                      <a:gd name="T17" fmla="*/ 0 h 1299"/>
                      <a:gd name="T18" fmla="*/ 719 w 1444"/>
                      <a:gd name="T19" fmla="*/ 0 h 1299"/>
                      <a:gd name="T20" fmla="*/ 295 w 1444"/>
                      <a:gd name="T21" fmla="*/ 248 h 1299"/>
                      <a:gd name="T22" fmla="*/ 0 w 1444"/>
                      <a:gd name="T23" fmla="*/ 761 h 1299"/>
                      <a:gd name="T24" fmla="*/ 9 w 1444"/>
                      <a:gd name="T25" fmla="*/ 761 h 12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44" h="1299">
                        <a:moveTo>
                          <a:pt x="9" y="761"/>
                        </a:moveTo>
                        <a:cubicBezTo>
                          <a:pt x="208" y="761"/>
                          <a:pt x="369" y="922"/>
                          <a:pt x="369" y="1121"/>
                        </a:cubicBezTo>
                        <a:cubicBezTo>
                          <a:pt x="369" y="1186"/>
                          <a:pt x="352" y="1247"/>
                          <a:pt x="322" y="1299"/>
                        </a:cubicBezTo>
                        <a:cubicBezTo>
                          <a:pt x="1116" y="1299"/>
                          <a:pt x="1116" y="1299"/>
                          <a:pt x="1116" y="1299"/>
                        </a:cubicBezTo>
                        <a:cubicBezTo>
                          <a:pt x="1086" y="1247"/>
                          <a:pt x="1069" y="1186"/>
                          <a:pt x="1069" y="1121"/>
                        </a:cubicBezTo>
                        <a:cubicBezTo>
                          <a:pt x="1069" y="922"/>
                          <a:pt x="1231" y="761"/>
                          <a:pt x="1430" y="761"/>
                        </a:cubicBezTo>
                        <a:cubicBezTo>
                          <a:pt x="1434" y="761"/>
                          <a:pt x="1439" y="761"/>
                          <a:pt x="1444" y="761"/>
                        </a:cubicBezTo>
                        <a:cubicBezTo>
                          <a:pt x="1149" y="248"/>
                          <a:pt x="1149" y="248"/>
                          <a:pt x="1149" y="248"/>
                        </a:cubicBezTo>
                        <a:cubicBezTo>
                          <a:pt x="1061" y="94"/>
                          <a:pt x="900" y="0"/>
                          <a:pt x="725" y="0"/>
                        </a:cubicBezTo>
                        <a:cubicBezTo>
                          <a:pt x="719" y="0"/>
                          <a:pt x="719" y="0"/>
                          <a:pt x="719" y="0"/>
                        </a:cubicBezTo>
                        <a:cubicBezTo>
                          <a:pt x="544" y="0"/>
                          <a:pt x="383" y="94"/>
                          <a:pt x="295" y="248"/>
                        </a:cubicBezTo>
                        <a:cubicBezTo>
                          <a:pt x="0" y="761"/>
                          <a:pt x="0" y="761"/>
                          <a:pt x="0" y="761"/>
                        </a:cubicBezTo>
                        <a:cubicBezTo>
                          <a:pt x="3" y="761"/>
                          <a:pt x="6" y="761"/>
                          <a:pt x="9" y="761"/>
                        </a:cubicBezTo>
                        <a:close/>
                      </a:path>
                    </a:pathLst>
                  </a:custGeom>
                  <a:grpFill/>
                  <a:ln w="19050">
                    <a:noFill/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2" name="Freeform 6"/>
                  <p:cNvSpPr>
                    <a:spLocks noEditPoints="1"/>
                  </p:cNvSpPr>
                  <p:nvPr/>
                </p:nvSpPr>
                <p:spPr bwMode="auto">
                  <a:xfrm>
                    <a:off x="2121" y="617"/>
                    <a:ext cx="3436" cy="3085"/>
                  </a:xfrm>
                  <a:custGeom>
                    <a:avLst/>
                    <a:gdLst>
                      <a:gd name="T0" fmla="*/ 1123 w 1451"/>
                      <a:gd name="T1" fmla="*/ 1303 h 1303"/>
                      <a:gd name="T2" fmla="*/ 322 w 1451"/>
                      <a:gd name="T3" fmla="*/ 1303 h 1303"/>
                      <a:gd name="T4" fmla="*/ 323 w 1451"/>
                      <a:gd name="T5" fmla="*/ 1300 h 1303"/>
                      <a:gd name="T6" fmla="*/ 370 w 1451"/>
                      <a:gd name="T7" fmla="*/ 1123 h 1303"/>
                      <a:gd name="T8" fmla="*/ 12 w 1451"/>
                      <a:gd name="T9" fmla="*/ 765 h 1303"/>
                      <a:gd name="T10" fmla="*/ 3 w 1451"/>
                      <a:gd name="T11" fmla="*/ 765 h 1303"/>
                      <a:gd name="T12" fmla="*/ 0 w 1451"/>
                      <a:gd name="T13" fmla="*/ 765 h 1303"/>
                      <a:gd name="T14" fmla="*/ 296 w 1451"/>
                      <a:gd name="T15" fmla="*/ 249 h 1303"/>
                      <a:gd name="T16" fmla="*/ 722 w 1451"/>
                      <a:gd name="T17" fmla="*/ 0 h 1303"/>
                      <a:gd name="T18" fmla="*/ 728 w 1451"/>
                      <a:gd name="T19" fmla="*/ 0 h 1303"/>
                      <a:gd name="T20" fmla="*/ 1154 w 1451"/>
                      <a:gd name="T21" fmla="*/ 249 h 1303"/>
                      <a:gd name="T22" fmla="*/ 1451 w 1451"/>
                      <a:gd name="T23" fmla="*/ 765 h 1303"/>
                      <a:gd name="T24" fmla="*/ 1447 w 1451"/>
                      <a:gd name="T25" fmla="*/ 765 h 1303"/>
                      <a:gd name="T26" fmla="*/ 1433 w 1451"/>
                      <a:gd name="T27" fmla="*/ 765 h 1303"/>
                      <a:gd name="T28" fmla="*/ 1074 w 1451"/>
                      <a:gd name="T29" fmla="*/ 1123 h 1303"/>
                      <a:gd name="T30" fmla="*/ 1121 w 1451"/>
                      <a:gd name="T31" fmla="*/ 1300 h 1303"/>
                      <a:gd name="T32" fmla="*/ 1123 w 1451"/>
                      <a:gd name="T33" fmla="*/ 1303 h 1303"/>
                      <a:gd name="T34" fmla="*/ 328 w 1451"/>
                      <a:gd name="T35" fmla="*/ 1299 h 1303"/>
                      <a:gd name="T36" fmla="*/ 1116 w 1451"/>
                      <a:gd name="T37" fmla="*/ 1299 h 1303"/>
                      <a:gd name="T38" fmla="*/ 1070 w 1451"/>
                      <a:gd name="T39" fmla="*/ 1123 h 1303"/>
                      <a:gd name="T40" fmla="*/ 1433 w 1451"/>
                      <a:gd name="T41" fmla="*/ 761 h 1303"/>
                      <a:gd name="T42" fmla="*/ 1444 w 1451"/>
                      <a:gd name="T43" fmla="*/ 761 h 1303"/>
                      <a:gd name="T44" fmla="*/ 1151 w 1451"/>
                      <a:gd name="T45" fmla="*/ 251 h 1303"/>
                      <a:gd name="T46" fmla="*/ 728 w 1451"/>
                      <a:gd name="T47" fmla="*/ 4 h 1303"/>
                      <a:gd name="T48" fmla="*/ 722 w 1451"/>
                      <a:gd name="T49" fmla="*/ 4 h 1303"/>
                      <a:gd name="T50" fmla="*/ 299 w 1451"/>
                      <a:gd name="T51" fmla="*/ 251 h 1303"/>
                      <a:gd name="T52" fmla="*/ 6 w 1451"/>
                      <a:gd name="T53" fmla="*/ 761 h 1303"/>
                      <a:gd name="T54" fmla="*/ 12 w 1451"/>
                      <a:gd name="T55" fmla="*/ 761 h 1303"/>
                      <a:gd name="T56" fmla="*/ 374 w 1451"/>
                      <a:gd name="T57" fmla="*/ 1123 h 1303"/>
                      <a:gd name="T58" fmla="*/ 328 w 1451"/>
                      <a:gd name="T59" fmla="*/ 1299 h 13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1451" h="1303">
                        <a:moveTo>
                          <a:pt x="1123" y="1303"/>
                        </a:moveTo>
                        <a:cubicBezTo>
                          <a:pt x="322" y="1303"/>
                          <a:pt x="322" y="1303"/>
                          <a:pt x="322" y="1303"/>
                        </a:cubicBezTo>
                        <a:cubicBezTo>
                          <a:pt x="323" y="1300"/>
                          <a:pt x="323" y="1300"/>
                          <a:pt x="323" y="1300"/>
                        </a:cubicBezTo>
                        <a:cubicBezTo>
                          <a:pt x="354" y="1247"/>
                          <a:pt x="370" y="1185"/>
                          <a:pt x="370" y="1123"/>
                        </a:cubicBezTo>
                        <a:cubicBezTo>
                          <a:pt x="370" y="925"/>
                          <a:pt x="210" y="765"/>
                          <a:pt x="12" y="765"/>
                        </a:cubicBezTo>
                        <a:cubicBezTo>
                          <a:pt x="9" y="765"/>
                          <a:pt x="6" y="765"/>
                          <a:pt x="3" y="765"/>
                        </a:cubicBezTo>
                        <a:cubicBezTo>
                          <a:pt x="0" y="765"/>
                          <a:pt x="0" y="765"/>
                          <a:pt x="0" y="765"/>
                        </a:cubicBezTo>
                        <a:cubicBezTo>
                          <a:pt x="296" y="249"/>
                          <a:pt x="296" y="249"/>
                          <a:pt x="296" y="249"/>
                        </a:cubicBezTo>
                        <a:cubicBezTo>
                          <a:pt x="384" y="95"/>
                          <a:pt x="547" y="0"/>
                          <a:pt x="722" y="0"/>
                        </a:cubicBezTo>
                        <a:cubicBezTo>
                          <a:pt x="728" y="0"/>
                          <a:pt x="728" y="0"/>
                          <a:pt x="728" y="0"/>
                        </a:cubicBezTo>
                        <a:cubicBezTo>
                          <a:pt x="903" y="0"/>
                          <a:pt x="1066" y="95"/>
                          <a:pt x="1154" y="249"/>
                        </a:cubicBezTo>
                        <a:cubicBezTo>
                          <a:pt x="1451" y="765"/>
                          <a:pt x="1451" y="765"/>
                          <a:pt x="1451" y="765"/>
                        </a:cubicBezTo>
                        <a:cubicBezTo>
                          <a:pt x="1447" y="765"/>
                          <a:pt x="1447" y="765"/>
                          <a:pt x="1447" y="765"/>
                        </a:cubicBezTo>
                        <a:cubicBezTo>
                          <a:pt x="1442" y="765"/>
                          <a:pt x="1437" y="765"/>
                          <a:pt x="1433" y="765"/>
                        </a:cubicBezTo>
                        <a:cubicBezTo>
                          <a:pt x="1235" y="765"/>
                          <a:pt x="1074" y="925"/>
                          <a:pt x="1074" y="1123"/>
                        </a:cubicBezTo>
                        <a:cubicBezTo>
                          <a:pt x="1074" y="1185"/>
                          <a:pt x="1090" y="1247"/>
                          <a:pt x="1121" y="1300"/>
                        </a:cubicBezTo>
                        <a:lnTo>
                          <a:pt x="1123" y="1303"/>
                        </a:lnTo>
                        <a:close/>
                        <a:moveTo>
                          <a:pt x="328" y="1299"/>
                        </a:moveTo>
                        <a:cubicBezTo>
                          <a:pt x="1116" y="1299"/>
                          <a:pt x="1116" y="1299"/>
                          <a:pt x="1116" y="1299"/>
                        </a:cubicBezTo>
                        <a:cubicBezTo>
                          <a:pt x="1086" y="1246"/>
                          <a:pt x="1070" y="1185"/>
                          <a:pt x="1070" y="1123"/>
                        </a:cubicBezTo>
                        <a:cubicBezTo>
                          <a:pt x="1070" y="923"/>
                          <a:pt x="1233" y="761"/>
                          <a:pt x="1433" y="761"/>
                        </a:cubicBezTo>
                        <a:cubicBezTo>
                          <a:pt x="1436" y="761"/>
                          <a:pt x="1440" y="761"/>
                          <a:pt x="1444" y="761"/>
                        </a:cubicBezTo>
                        <a:cubicBezTo>
                          <a:pt x="1151" y="251"/>
                          <a:pt x="1151" y="251"/>
                          <a:pt x="1151" y="251"/>
                        </a:cubicBezTo>
                        <a:cubicBezTo>
                          <a:pt x="1063" y="98"/>
                          <a:pt x="901" y="4"/>
                          <a:pt x="728" y="4"/>
                        </a:cubicBezTo>
                        <a:cubicBezTo>
                          <a:pt x="722" y="4"/>
                          <a:pt x="722" y="4"/>
                          <a:pt x="722" y="4"/>
                        </a:cubicBezTo>
                        <a:cubicBezTo>
                          <a:pt x="549" y="4"/>
                          <a:pt x="387" y="98"/>
                          <a:pt x="299" y="251"/>
                        </a:cubicBezTo>
                        <a:cubicBezTo>
                          <a:pt x="6" y="761"/>
                          <a:pt x="6" y="761"/>
                          <a:pt x="6" y="761"/>
                        </a:cubicBezTo>
                        <a:cubicBezTo>
                          <a:pt x="8" y="761"/>
                          <a:pt x="10" y="761"/>
                          <a:pt x="12" y="761"/>
                        </a:cubicBezTo>
                        <a:cubicBezTo>
                          <a:pt x="212" y="761"/>
                          <a:pt x="374" y="923"/>
                          <a:pt x="374" y="1123"/>
                        </a:cubicBezTo>
                        <a:cubicBezTo>
                          <a:pt x="374" y="1185"/>
                          <a:pt x="358" y="1246"/>
                          <a:pt x="328" y="1299"/>
                        </a:cubicBezTo>
                        <a:close/>
                      </a:path>
                    </a:pathLst>
                  </a:custGeom>
                  <a:grpFill/>
                  <a:ln w="19050">
                    <a:gradFill flip="none" rotWithShape="1">
                      <a:gsLst>
                        <a:gs pos="0">
                          <a:schemeClr val="bg1"/>
                        </a:gs>
                        <a:gs pos="100000">
                          <a:schemeClr val="bg1">
                            <a:lumMod val="75000"/>
                          </a:schemeClr>
                        </a:gs>
                      </a:gsLst>
                      <a:lin ang="2700000" scaled="1"/>
                      <a:tileRect/>
                    </a:gradFill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466" name="弦形 465"/>
                <p:cNvSpPr/>
                <p:nvPr/>
              </p:nvSpPr>
              <p:spPr>
                <a:xfrm rot="20385432">
                  <a:off x="3330883" y="1656813"/>
                  <a:ext cx="3385036" cy="1825204"/>
                </a:xfrm>
                <a:prstGeom prst="chord">
                  <a:avLst>
                    <a:gd name="adj1" fmla="val 4679799"/>
                    <a:gd name="adj2" fmla="val 11290326"/>
                  </a:avLst>
                </a:prstGeom>
                <a:gradFill flip="none" rotWithShape="1">
                  <a:gsLst>
                    <a:gs pos="54000">
                      <a:schemeClr val="tx1">
                        <a:alpha val="10000"/>
                      </a:schemeClr>
                    </a:gs>
                    <a:gs pos="0">
                      <a:schemeClr val="tx1">
                        <a:alpha val="30000"/>
                      </a:schemeClr>
                    </a:gs>
                    <a:gs pos="100000">
                      <a:srgbClr val="E6E6E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5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7" name="Freeform 10"/>
                <p:cNvSpPr/>
                <p:nvPr/>
              </p:nvSpPr>
              <p:spPr bwMode="auto">
                <a:xfrm>
                  <a:off x="5152718" y="2700230"/>
                  <a:ext cx="1957388" cy="1663700"/>
                </a:xfrm>
                <a:custGeom>
                  <a:avLst/>
                  <a:gdLst>
                    <a:gd name="T0" fmla="*/ 293 w 1233"/>
                    <a:gd name="T1" fmla="*/ 1048 h 1048"/>
                    <a:gd name="T2" fmla="*/ 0 w 1233"/>
                    <a:gd name="T3" fmla="*/ 554 h 1048"/>
                    <a:gd name="T4" fmla="*/ 321 w 1233"/>
                    <a:gd name="T5" fmla="*/ 0 h 1048"/>
                    <a:gd name="T6" fmla="*/ 913 w 1233"/>
                    <a:gd name="T7" fmla="*/ 0 h 1048"/>
                    <a:gd name="T8" fmla="*/ 1233 w 1233"/>
                    <a:gd name="T9" fmla="*/ 554 h 1048"/>
                    <a:gd name="T10" fmla="*/ 934 w 1233"/>
                    <a:gd name="T11" fmla="*/ 1048 h 1048"/>
                    <a:gd name="T12" fmla="*/ 293 w 1233"/>
                    <a:gd name="T13" fmla="*/ 1048 h 10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33" h="1048">
                      <a:moveTo>
                        <a:pt x="293" y="1048"/>
                      </a:moveTo>
                      <a:lnTo>
                        <a:pt x="0" y="554"/>
                      </a:lnTo>
                      <a:lnTo>
                        <a:pt x="321" y="0"/>
                      </a:lnTo>
                      <a:lnTo>
                        <a:pt x="913" y="0"/>
                      </a:lnTo>
                      <a:lnTo>
                        <a:pt x="1233" y="554"/>
                      </a:lnTo>
                      <a:lnTo>
                        <a:pt x="934" y="1048"/>
                      </a:lnTo>
                      <a:lnTo>
                        <a:pt x="293" y="1048"/>
                      </a:lnTo>
                      <a:close/>
                    </a:path>
                  </a:pathLst>
                </a:custGeom>
                <a:solidFill>
                  <a:schemeClr val="bg2">
                    <a:lumMod val="90000"/>
                  </a:schemeClr>
                </a:solidFill>
                <a:ln w="76200"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468" name="组合 467"/>
                <p:cNvGrpSpPr/>
                <p:nvPr/>
              </p:nvGrpSpPr>
              <p:grpSpPr>
                <a:xfrm>
                  <a:off x="3453726" y="1402715"/>
                  <a:ext cx="2260181" cy="2114550"/>
                  <a:chOff x="2815057" y="1402715"/>
                  <a:chExt cx="2260181" cy="2114550"/>
                </a:xfrm>
              </p:grpSpPr>
              <p:sp>
                <p:nvSpPr>
                  <p:cNvPr id="488" name="Freeform 14"/>
                  <p:cNvSpPr/>
                  <p:nvPr/>
                </p:nvSpPr>
                <p:spPr bwMode="auto">
                  <a:xfrm>
                    <a:off x="2829560" y="1402715"/>
                    <a:ext cx="2230438" cy="2114550"/>
                  </a:xfrm>
                  <a:custGeom>
                    <a:avLst/>
                    <a:gdLst>
                      <a:gd name="T0" fmla="*/ 592 w 592"/>
                      <a:gd name="T1" fmla="*/ 385 h 561"/>
                      <a:gd name="T2" fmla="*/ 490 w 592"/>
                      <a:gd name="T3" fmla="*/ 561 h 561"/>
                      <a:gd name="T4" fmla="*/ 0 w 592"/>
                      <a:gd name="T5" fmla="*/ 465 h 561"/>
                      <a:gd name="T6" fmla="*/ 269 w 592"/>
                      <a:gd name="T7" fmla="*/ 0 h 561"/>
                      <a:gd name="T8" fmla="*/ 592 w 592"/>
                      <a:gd name="T9" fmla="*/ 385 h 5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2" h="561">
                        <a:moveTo>
                          <a:pt x="592" y="385"/>
                        </a:moveTo>
                        <a:cubicBezTo>
                          <a:pt x="490" y="561"/>
                          <a:pt x="490" y="561"/>
                          <a:pt x="490" y="561"/>
                        </a:cubicBezTo>
                        <a:cubicBezTo>
                          <a:pt x="313" y="481"/>
                          <a:pt x="146" y="447"/>
                          <a:pt x="0" y="465"/>
                        </a:cubicBezTo>
                        <a:cubicBezTo>
                          <a:pt x="269" y="0"/>
                          <a:pt x="269" y="0"/>
                          <a:pt x="269" y="0"/>
                        </a:cubicBezTo>
                        <a:cubicBezTo>
                          <a:pt x="325" y="136"/>
                          <a:pt x="434" y="271"/>
                          <a:pt x="592" y="385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90000"/>
                    </a:schemeClr>
                  </a:solidFill>
                  <a:ln>
                    <a:noFill/>
                  </a:ln>
                  <a:effectLst/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9" name="Freeform 26"/>
                  <p:cNvSpPr/>
                  <p:nvPr/>
                </p:nvSpPr>
                <p:spPr bwMode="auto">
                  <a:xfrm>
                    <a:off x="2815057" y="3110334"/>
                    <a:ext cx="1852613" cy="404812"/>
                  </a:xfrm>
                  <a:custGeom>
                    <a:avLst/>
                    <a:gdLst>
                      <a:gd name="T0" fmla="*/ 491 w 491"/>
                      <a:gd name="T1" fmla="*/ 105 h 105"/>
                      <a:gd name="T2" fmla="*/ 470 w 491"/>
                      <a:gd name="T3" fmla="*/ 97 h 105"/>
                      <a:gd name="T4" fmla="*/ 447 w 491"/>
                      <a:gd name="T5" fmla="*/ 88 h 105"/>
                      <a:gd name="T6" fmla="*/ 417 w 491"/>
                      <a:gd name="T7" fmla="*/ 77 h 105"/>
                      <a:gd name="T8" fmla="*/ 399 w 491"/>
                      <a:gd name="T9" fmla="*/ 71 h 105"/>
                      <a:gd name="T10" fmla="*/ 381 w 491"/>
                      <a:gd name="T11" fmla="*/ 64 h 105"/>
                      <a:gd name="T12" fmla="*/ 361 w 491"/>
                      <a:gd name="T13" fmla="*/ 58 h 105"/>
                      <a:gd name="T14" fmla="*/ 340 w 491"/>
                      <a:gd name="T15" fmla="*/ 52 h 105"/>
                      <a:gd name="T16" fmla="*/ 296 w 491"/>
                      <a:gd name="T17" fmla="*/ 39 h 105"/>
                      <a:gd name="T18" fmla="*/ 273 w 491"/>
                      <a:gd name="T19" fmla="*/ 33 h 105"/>
                      <a:gd name="T20" fmla="*/ 250 w 491"/>
                      <a:gd name="T21" fmla="*/ 28 h 105"/>
                      <a:gd name="T22" fmla="*/ 227 w 491"/>
                      <a:gd name="T23" fmla="*/ 23 h 105"/>
                      <a:gd name="T24" fmla="*/ 204 w 491"/>
                      <a:gd name="T25" fmla="*/ 19 h 105"/>
                      <a:gd name="T26" fmla="*/ 159 w 491"/>
                      <a:gd name="T27" fmla="*/ 13 h 105"/>
                      <a:gd name="T28" fmla="*/ 117 w 491"/>
                      <a:gd name="T29" fmla="*/ 8 h 105"/>
                      <a:gd name="T30" fmla="*/ 97 w 491"/>
                      <a:gd name="T31" fmla="*/ 7 h 105"/>
                      <a:gd name="T32" fmla="*/ 79 w 491"/>
                      <a:gd name="T33" fmla="*/ 7 h 105"/>
                      <a:gd name="T34" fmla="*/ 47 w 491"/>
                      <a:gd name="T35" fmla="*/ 7 h 105"/>
                      <a:gd name="T36" fmla="*/ 22 w 491"/>
                      <a:gd name="T37" fmla="*/ 7 h 105"/>
                      <a:gd name="T38" fmla="*/ 0 w 491"/>
                      <a:gd name="T39" fmla="*/ 9 h 105"/>
                      <a:gd name="T40" fmla="*/ 22 w 491"/>
                      <a:gd name="T41" fmla="*/ 5 h 105"/>
                      <a:gd name="T42" fmla="*/ 47 w 491"/>
                      <a:gd name="T43" fmla="*/ 3 h 105"/>
                      <a:gd name="T44" fmla="*/ 79 w 491"/>
                      <a:gd name="T45" fmla="*/ 1 h 105"/>
                      <a:gd name="T46" fmla="*/ 98 w 491"/>
                      <a:gd name="T47" fmla="*/ 1 h 105"/>
                      <a:gd name="T48" fmla="*/ 118 w 491"/>
                      <a:gd name="T49" fmla="*/ 1 h 105"/>
                      <a:gd name="T50" fmla="*/ 139 w 491"/>
                      <a:gd name="T51" fmla="*/ 2 h 105"/>
                      <a:gd name="T52" fmla="*/ 160 w 491"/>
                      <a:gd name="T53" fmla="*/ 4 h 105"/>
                      <a:gd name="T54" fmla="*/ 183 w 491"/>
                      <a:gd name="T55" fmla="*/ 6 h 105"/>
                      <a:gd name="T56" fmla="*/ 206 w 491"/>
                      <a:gd name="T57" fmla="*/ 10 h 105"/>
                      <a:gd name="T58" fmla="*/ 229 w 491"/>
                      <a:gd name="T59" fmla="*/ 14 h 105"/>
                      <a:gd name="T60" fmla="*/ 253 w 491"/>
                      <a:gd name="T61" fmla="*/ 18 h 105"/>
                      <a:gd name="T62" fmla="*/ 276 w 491"/>
                      <a:gd name="T63" fmla="*/ 24 h 105"/>
                      <a:gd name="T64" fmla="*/ 299 w 491"/>
                      <a:gd name="T65" fmla="*/ 30 h 105"/>
                      <a:gd name="T66" fmla="*/ 343 w 491"/>
                      <a:gd name="T67" fmla="*/ 43 h 105"/>
                      <a:gd name="T68" fmla="*/ 363 w 491"/>
                      <a:gd name="T69" fmla="*/ 50 h 105"/>
                      <a:gd name="T70" fmla="*/ 383 w 491"/>
                      <a:gd name="T71" fmla="*/ 57 h 105"/>
                      <a:gd name="T72" fmla="*/ 419 w 491"/>
                      <a:gd name="T73" fmla="*/ 71 h 105"/>
                      <a:gd name="T74" fmla="*/ 448 w 491"/>
                      <a:gd name="T75" fmla="*/ 84 h 105"/>
                      <a:gd name="T76" fmla="*/ 471 w 491"/>
                      <a:gd name="T77" fmla="*/ 95 h 105"/>
                      <a:gd name="T78" fmla="*/ 491 w 491"/>
                      <a:gd name="T79" fmla="*/ 105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91" h="105">
                        <a:moveTo>
                          <a:pt x="491" y="105"/>
                        </a:moveTo>
                        <a:cubicBezTo>
                          <a:pt x="491" y="105"/>
                          <a:pt x="483" y="102"/>
                          <a:pt x="470" y="97"/>
                        </a:cubicBezTo>
                        <a:cubicBezTo>
                          <a:pt x="464" y="94"/>
                          <a:pt x="456" y="91"/>
                          <a:pt x="447" y="88"/>
                        </a:cubicBezTo>
                        <a:cubicBezTo>
                          <a:pt x="438" y="85"/>
                          <a:pt x="428" y="81"/>
                          <a:pt x="417" y="77"/>
                        </a:cubicBezTo>
                        <a:cubicBezTo>
                          <a:pt x="411" y="75"/>
                          <a:pt x="405" y="73"/>
                          <a:pt x="399" y="71"/>
                        </a:cubicBezTo>
                        <a:cubicBezTo>
                          <a:pt x="393" y="69"/>
                          <a:pt x="387" y="66"/>
                          <a:pt x="381" y="64"/>
                        </a:cubicBezTo>
                        <a:cubicBezTo>
                          <a:pt x="374" y="62"/>
                          <a:pt x="367" y="60"/>
                          <a:pt x="361" y="58"/>
                        </a:cubicBezTo>
                        <a:cubicBezTo>
                          <a:pt x="354" y="56"/>
                          <a:pt x="347" y="54"/>
                          <a:pt x="340" y="52"/>
                        </a:cubicBezTo>
                        <a:cubicBezTo>
                          <a:pt x="326" y="47"/>
                          <a:pt x="311" y="43"/>
                          <a:pt x="296" y="39"/>
                        </a:cubicBezTo>
                        <a:cubicBezTo>
                          <a:pt x="289" y="37"/>
                          <a:pt x="281" y="35"/>
                          <a:pt x="273" y="33"/>
                        </a:cubicBezTo>
                        <a:cubicBezTo>
                          <a:pt x="266" y="32"/>
                          <a:pt x="258" y="30"/>
                          <a:pt x="250" y="28"/>
                        </a:cubicBezTo>
                        <a:cubicBezTo>
                          <a:pt x="243" y="27"/>
                          <a:pt x="235" y="25"/>
                          <a:pt x="227" y="23"/>
                        </a:cubicBezTo>
                        <a:cubicBezTo>
                          <a:pt x="220" y="22"/>
                          <a:pt x="212" y="21"/>
                          <a:pt x="204" y="19"/>
                        </a:cubicBezTo>
                        <a:cubicBezTo>
                          <a:pt x="189" y="17"/>
                          <a:pt x="174" y="14"/>
                          <a:pt x="159" y="13"/>
                        </a:cubicBezTo>
                        <a:cubicBezTo>
                          <a:pt x="145" y="11"/>
                          <a:pt x="131" y="10"/>
                          <a:pt x="117" y="8"/>
                        </a:cubicBezTo>
                        <a:cubicBezTo>
                          <a:pt x="110" y="8"/>
                          <a:pt x="104" y="8"/>
                          <a:pt x="97" y="7"/>
                        </a:cubicBezTo>
                        <a:cubicBezTo>
                          <a:pt x="91" y="7"/>
                          <a:pt x="85" y="7"/>
                          <a:pt x="79" y="7"/>
                        </a:cubicBezTo>
                        <a:cubicBezTo>
                          <a:pt x="67" y="7"/>
                          <a:pt x="56" y="6"/>
                          <a:pt x="47" y="7"/>
                        </a:cubicBezTo>
                        <a:cubicBezTo>
                          <a:pt x="37" y="7"/>
                          <a:pt x="29" y="7"/>
                          <a:pt x="22" y="7"/>
                        </a:cubicBezTo>
                        <a:cubicBezTo>
                          <a:pt x="8" y="8"/>
                          <a:pt x="0" y="9"/>
                          <a:pt x="0" y="9"/>
                        </a:cubicBezTo>
                        <a:cubicBezTo>
                          <a:pt x="0" y="9"/>
                          <a:pt x="8" y="7"/>
                          <a:pt x="22" y="5"/>
                        </a:cubicBezTo>
                        <a:cubicBezTo>
                          <a:pt x="29" y="4"/>
                          <a:pt x="37" y="4"/>
                          <a:pt x="47" y="3"/>
                        </a:cubicBezTo>
                        <a:cubicBezTo>
                          <a:pt x="56" y="2"/>
                          <a:pt x="67" y="1"/>
                          <a:pt x="79" y="1"/>
                        </a:cubicBezTo>
                        <a:cubicBezTo>
                          <a:pt x="85" y="0"/>
                          <a:pt x="91" y="1"/>
                          <a:pt x="98" y="1"/>
                        </a:cubicBezTo>
                        <a:cubicBezTo>
                          <a:pt x="104" y="1"/>
                          <a:pt x="111" y="1"/>
                          <a:pt x="118" y="1"/>
                        </a:cubicBezTo>
                        <a:cubicBezTo>
                          <a:pt x="124" y="1"/>
                          <a:pt x="131" y="2"/>
                          <a:pt x="139" y="2"/>
                        </a:cubicBezTo>
                        <a:cubicBezTo>
                          <a:pt x="146" y="2"/>
                          <a:pt x="153" y="3"/>
                          <a:pt x="160" y="4"/>
                        </a:cubicBezTo>
                        <a:cubicBezTo>
                          <a:pt x="168" y="4"/>
                          <a:pt x="175" y="5"/>
                          <a:pt x="183" y="6"/>
                        </a:cubicBezTo>
                        <a:cubicBezTo>
                          <a:pt x="191" y="7"/>
                          <a:pt x="198" y="8"/>
                          <a:pt x="206" y="10"/>
                        </a:cubicBezTo>
                        <a:cubicBezTo>
                          <a:pt x="214" y="11"/>
                          <a:pt x="221" y="12"/>
                          <a:pt x="229" y="14"/>
                        </a:cubicBezTo>
                        <a:cubicBezTo>
                          <a:pt x="237" y="15"/>
                          <a:pt x="245" y="17"/>
                          <a:pt x="253" y="18"/>
                        </a:cubicBezTo>
                        <a:cubicBezTo>
                          <a:pt x="260" y="20"/>
                          <a:pt x="268" y="22"/>
                          <a:pt x="276" y="24"/>
                        </a:cubicBezTo>
                        <a:cubicBezTo>
                          <a:pt x="283" y="26"/>
                          <a:pt x="291" y="28"/>
                          <a:pt x="299" y="30"/>
                        </a:cubicBezTo>
                        <a:cubicBezTo>
                          <a:pt x="314" y="34"/>
                          <a:pt x="328" y="38"/>
                          <a:pt x="343" y="43"/>
                        </a:cubicBezTo>
                        <a:cubicBezTo>
                          <a:pt x="350" y="45"/>
                          <a:pt x="357" y="48"/>
                          <a:pt x="363" y="50"/>
                        </a:cubicBezTo>
                        <a:cubicBezTo>
                          <a:pt x="370" y="52"/>
                          <a:pt x="377" y="55"/>
                          <a:pt x="383" y="57"/>
                        </a:cubicBezTo>
                        <a:cubicBezTo>
                          <a:pt x="396" y="62"/>
                          <a:pt x="408" y="67"/>
                          <a:pt x="419" y="71"/>
                        </a:cubicBezTo>
                        <a:cubicBezTo>
                          <a:pt x="430" y="76"/>
                          <a:pt x="440" y="80"/>
                          <a:pt x="448" y="84"/>
                        </a:cubicBezTo>
                        <a:cubicBezTo>
                          <a:pt x="457" y="88"/>
                          <a:pt x="465" y="92"/>
                          <a:pt x="471" y="95"/>
                        </a:cubicBezTo>
                        <a:cubicBezTo>
                          <a:pt x="483" y="101"/>
                          <a:pt x="491" y="105"/>
                          <a:pt x="491" y="105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81000"/>
                        </a:schemeClr>
                      </a:gs>
                      <a:gs pos="65000">
                        <a:srgbClr val="EFEFEF">
                          <a:lumMod val="99000"/>
                        </a:srgbClr>
                      </a:gs>
                      <a:gs pos="35000">
                        <a:schemeClr val="bg1">
                          <a:lumMod val="96000"/>
                          <a:lumOff val="4000"/>
                        </a:schemeClr>
                      </a:gs>
                      <a:gs pos="100000">
                        <a:schemeClr val="bg1">
                          <a:lumMod val="89000"/>
                        </a:schemeClr>
                      </a:gs>
                    </a:gsLst>
                    <a:lin ang="24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0" name="Freeform 30"/>
                  <p:cNvSpPr/>
                  <p:nvPr/>
                </p:nvSpPr>
                <p:spPr bwMode="auto">
                  <a:xfrm>
                    <a:off x="3848100" y="1414464"/>
                    <a:ext cx="1227138" cy="1450975"/>
                  </a:xfrm>
                  <a:custGeom>
                    <a:avLst/>
                    <a:gdLst>
                      <a:gd name="T0" fmla="*/ 0 w 324"/>
                      <a:gd name="T1" fmla="*/ 0 h 384"/>
                      <a:gd name="T2" fmla="*/ 10 w 324"/>
                      <a:gd name="T3" fmla="*/ 19 h 384"/>
                      <a:gd name="T4" fmla="*/ 22 w 324"/>
                      <a:gd name="T5" fmla="*/ 41 h 384"/>
                      <a:gd name="T6" fmla="*/ 38 w 324"/>
                      <a:gd name="T7" fmla="*/ 70 h 384"/>
                      <a:gd name="T8" fmla="*/ 47 w 324"/>
                      <a:gd name="T9" fmla="*/ 85 h 384"/>
                      <a:gd name="T10" fmla="*/ 58 w 324"/>
                      <a:gd name="T11" fmla="*/ 102 h 384"/>
                      <a:gd name="T12" fmla="*/ 82 w 324"/>
                      <a:gd name="T13" fmla="*/ 137 h 384"/>
                      <a:gd name="T14" fmla="*/ 110 w 324"/>
                      <a:gd name="T15" fmla="*/ 174 h 384"/>
                      <a:gd name="T16" fmla="*/ 140 w 324"/>
                      <a:gd name="T17" fmla="*/ 210 h 384"/>
                      <a:gd name="T18" fmla="*/ 171 w 324"/>
                      <a:gd name="T19" fmla="*/ 246 h 384"/>
                      <a:gd name="T20" fmla="*/ 203 w 324"/>
                      <a:gd name="T21" fmla="*/ 278 h 384"/>
                      <a:gd name="T22" fmla="*/ 219 w 324"/>
                      <a:gd name="T23" fmla="*/ 293 h 384"/>
                      <a:gd name="T24" fmla="*/ 234 w 324"/>
                      <a:gd name="T25" fmla="*/ 308 h 384"/>
                      <a:gd name="T26" fmla="*/ 249 w 324"/>
                      <a:gd name="T27" fmla="*/ 321 h 384"/>
                      <a:gd name="T28" fmla="*/ 263 w 324"/>
                      <a:gd name="T29" fmla="*/ 333 h 384"/>
                      <a:gd name="T30" fmla="*/ 276 w 324"/>
                      <a:gd name="T31" fmla="*/ 344 h 384"/>
                      <a:gd name="T32" fmla="*/ 288 w 324"/>
                      <a:gd name="T33" fmla="*/ 354 h 384"/>
                      <a:gd name="T34" fmla="*/ 307 w 324"/>
                      <a:gd name="T35" fmla="*/ 370 h 384"/>
                      <a:gd name="T36" fmla="*/ 324 w 324"/>
                      <a:gd name="T37" fmla="*/ 384 h 384"/>
                      <a:gd name="T38" fmla="*/ 306 w 324"/>
                      <a:gd name="T39" fmla="*/ 372 h 384"/>
                      <a:gd name="T40" fmla="*/ 285 w 324"/>
                      <a:gd name="T41" fmla="*/ 357 h 384"/>
                      <a:gd name="T42" fmla="*/ 259 w 324"/>
                      <a:gd name="T43" fmla="*/ 338 h 384"/>
                      <a:gd name="T44" fmla="*/ 229 w 324"/>
                      <a:gd name="T45" fmla="*/ 313 h 384"/>
                      <a:gd name="T46" fmla="*/ 213 w 324"/>
                      <a:gd name="T47" fmla="*/ 300 h 384"/>
                      <a:gd name="T48" fmla="*/ 197 w 324"/>
                      <a:gd name="T49" fmla="*/ 285 h 384"/>
                      <a:gd name="T50" fmla="*/ 164 w 324"/>
                      <a:gd name="T51" fmla="*/ 252 h 384"/>
                      <a:gd name="T52" fmla="*/ 132 w 324"/>
                      <a:gd name="T53" fmla="*/ 217 h 384"/>
                      <a:gd name="T54" fmla="*/ 102 w 324"/>
                      <a:gd name="T55" fmla="*/ 180 h 384"/>
                      <a:gd name="T56" fmla="*/ 88 w 324"/>
                      <a:gd name="T57" fmla="*/ 161 h 384"/>
                      <a:gd name="T58" fmla="*/ 75 w 324"/>
                      <a:gd name="T59" fmla="*/ 143 h 384"/>
                      <a:gd name="T60" fmla="*/ 63 w 324"/>
                      <a:gd name="T61" fmla="*/ 124 h 384"/>
                      <a:gd name="T62" fmla="*/ 52 w 324"/>
                      <a:gd name="T63" fmla="*/ 106 h 384"/>
                      <a:gd name="T64" fmla="*/ 42 w 324"/>
                      <a:gd name="T65" fmla="*/ 89 h 384"/>
                      <a:gd name="T66" fmla="*/ 33 w 324"/>
                      <a:gd name="T67" fmla="*/ 72 h 384"/>
                      <a:gd name="T68" fmla="*/ 18 w 324"/>
                      <a:gd name="T69" fmla="*/ 43 h 384"/>
                      <a:gd name="T70" fmla="*/ 8 w 324"/>
                      <a:gd name="T71" fmla="*/ 20 h 384"/>
                      <a:gd name="T72" fmla="*/ 0 w 324"/>
                      <a:gd name="T73" fmla="*/ 0 h 3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24" h="384">
                        <a:moveTo>
                          <a:pt x="0" y="0"/>
                        </a:moveTo>
                        <a:cubicBezTo>
                          <a:pt x="0" y="0"/>
                          <a:pt x="4" y="7"/>
                          <a:pt x="10" y="19"/>
                        </a:cubicBezTo>
                        <a:cubicBezTo>
                          <a:pt x="13" y="25"/>
                          <a:pt x="17" y="33"/>
                          <a:pt x="22" y="41"/>
                        </a:cubicBezTo>
                        <a:cubicBezTo>
                          <a:pt x="26" y="50"/>
                          <a:pt x="32" y="59"/>
                          <a:pt x="38" y="70"/>
                        </a:cubicBezTo>
                        <a:cubicBezTo>
                          <a:pt x="41" y="75"/>
                          <a:pt x="44" y="80"/>
                          <a:pt x="47" y="85"/>
                        </a:cubicBezTo>
                        <a:cubicBezTo>
                          <a:pt x="51" y="91"/>
                          <a:pt x="54" y="97"/>
                          <a:pt x="58" y="102"/>
                        </a:cubicBezTo>
                        <a:cubicBezTo>
                          <a:pt x="65" y="114"/>
                          <a:pt x="73" y="125"/>
                          <a:pt x="82" y="137"/>
                        </a:cubicBezTo>
                        <a:cubicBezTo>
                          <a:pt x="90" y="150"/>
                          <a:pt x="100" y="162"/>
                          <a:pt x="110" y="174"/>
                        </a:cubicBezTo>
                        <a:cubicBezTo>
                          <a:pt x="119" y="186"/>
                          <a:pt x="129" y="199"/>
                          <a:pt x="140" y="210"/>
                        </a:cubicBezTo>
                        <a:cubicBezTo>
                          <a:pt x="150" y="223"/>
                          <a:pt x="161" y="234"/>
                          <a:pt x="171" y="246"/>
                        </a:cubicBezTo>
                        <a:cubicBezTo>
                          <a:pt x="182" y="257"/>
                          <a:pt x="192" y="268"/>
                          <a:pt x="203" y="278"/>
                        </a:cubicBezTo>
                        <a:cubicBezTo>
                          <a:pt x="209" y="283"/>
                          <a:pt x="214" y="288"/>
                          <a:pt x="219" y="293"/>
                        </a:cubicBezTo>
                        <a:cubicBezTo>
                          <a:pt x="224" y="298"/>
                          <a:pt x="229" y="303"/>
                          <a:pt x="234" y="308"/>
                        </a:cubicBezTo>
                        <a:cubicBezTo>
                          <a:pt x="239" y="312"/>
                          <a:pt x="244" y="317"/>
                          <a:pt x="249" y="321"/>
                        </a:cubicBezTo>
                        <a:cubicBezTo>
                          <a:pt x="254" y="325"/>
                          <a:pt x="259" y="329"/>
                          <a:pt x="263" y="333"/>
                        </a:cubicBezTo>
                        <a:cubicBezTo>
                          <a:pt x="267" y="337"/>
                          <a:pt x="272" y="341"/>
                          <a:pt x="276" y="344"/>
                        </a:cubicBezTo>
                        <a:cubicBezTo>
                          <a:pt x="280" y="348"/>
                          <a:pt x="284" y="351"/>
                          <a:pt x="288" y="354"/>
                        </a:cubicBezTo>
                        <a:cubicBezTo>
                          <a:pt x="295" y="361"/>
                          <a:pt x="302" y="366"/>
                          <a:pt x="307" y="370"/>
                        </a:cubicBezTo>
                        <a:cubicBezTo>
                          <a:pt x="318" y="379"/>
                          <a:pt x="324" y="384"/>
                          <a:pt x="324" y="384"/>
                        </a:cubicBezTo>
                        <a:cubicBezTo>
                          <a:pt x="324" y="384"/>
                          <a:pt x="318" y="380"/>
                          <a:pt x="306" y="372"/>
                        </a:cubicBezTo>
                        <a:cubicBezTo>
                          <a:pt x="300" y="368"/>
                          <a:pt x="293" y="363"/>
                          <a:pt x="285" y="357"/>
                        </a:cubicBezTo>
                        <a:cubicBezTo>
                          <a:pt x="278" y="352"/>
                          <a:pt x="269" y="345"/>
                          <a:pt x="259" y="338"/>
                        </a:cubicBezTo>
                        <a:cubicBezTo>
                          <a:pt x="250" y="330"/>
                          <a:pt x="240" y="322"/>
                          <a:pt x="229" y="313"/>
                        </a:cubicBezTo>
                        <a:cubicBezTo>
                          <a:pt x="224" y="309"/>
                          <a:pt x="219" y="304"/>
                          <a:pt x="213" y="300"/>
                        </a:cubicBezTo>
                        <a:cubicBezTo>
                          <a:pt x="208" y="295"/>
                          <a:pt x="203" y="290"/>
                          <a:pt x="197" y="285"/>
                        </a:cubicBezTo>
                        <a:cubicBezTo>
                          <a:pt x="186" y="275"/>
                          <a:pt x="175" y="263"/>
                          <a:pt x="164" y="252"/>
                        </a:cubicBezTo>
                        <a:cubicBezTo>
                          <a:pt x="153" y="241"/>
                          <a:pt x="142" y="229"/>
                          <a:pt x="132" y="217"/>
                        </a:cubicBezTo>
                        <a:cubicBezTo>
                          <a:pt x="121" y="205"/>
                          <a:pt x="112" y="192"/>
                          <a:pt x="102" y="180"/>
                        </a:cubicBezTo>
                        <a:cubicBezTo>
                          <a:pt x="97" y="174"/>
                          <a:pt x="92" y="167"/>
                          <a:pt x="88" y="161"/>
                        </a:cubicBezTo>
                        <a:cubicBezTo>
                          <a:pt x="83" y="155"/>
                          <a:pt x="79" y="149"/>
                          <a:pt x="75" y="143"/>
                        </a:cubicBezTo>
                        <a:cubicBezTo>
                          <a:pt x="71" y="136"/>
                          <a:pt x="66" y="130"/>
                          <a:pt x="63" y="124"/>
                        </a:cubicBezTo>
                        <a:cubicBezTo>
                          <a:pt x="59" y="118"/>
                          <a:pt x="55" y="112"/>
                          <a:pt x="52" y="106"/>
                        </a:cubicBezTo>
                        <a:cubicBezTo>
                          <a:pt x="48" y="100"/>
                          <a:pt x="45" y="94"/>
                          <a:pt x="42" y="89"/>
                        </a:cubicBezTo>
                        <a:cubicBezTo>
                          <a:pt x="38" y="83"/>
                          <a:pt x="35" y="78"/>
                          <a:pt x="33" y="72"/>
                        </a:cubicBezTo>
                        <a:cubicBezTo>
                          <a:pt x="27" y="62"/>
                          <a:pt x="22" y="52"/>
                          <a:pt x="18" y="43"/>
                        </a:cubicBezTo>
                        <a:cubicBezTo>
                          <a:pt x="14" y="34"/>
                          <a:pt x="11" y="26"/>
                          <a:pt x="8" y="20"/>
                        </a:cubicBezTo>
                        <a:cubicBezTo>
                          <a:pt x="3" y="7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adFill>
                    <a:gsLst>
                      <a:gs pos="72000">
                        <a:srgbClr val="DDDDDD">
                          <a:lumMod val="92000"/>
                          <a:lumOff val="8000"/>
                        </a:srgbClr>
                      </a:gs>
                      <a:gs pos="0">
                        <a:schemeClr val="bg1">
                          <a:lumMod val="79000"/>
                        </a:schemeClr>
                      </a:gs>
                      <a:gs pos="35000">
                        <a:schemeClr val="bg1">
                          <a:lumMod val="99000"/>
                          <a:lumOff val="1000"/>
                        </a:schemeClr>
                      </a:gs>
                      <a:gs pos="100000">
                        <a:schemeClr val="bg1">
                          <a:lumMod val="92000"/>
                        </a:schemeClr>
                      </a:gs>
                    </a:gsLst>
                    <a:lin ang="18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469" name="弦形 468"/>
                <p:cNvSpPr/>
                <p:nvPr/>
              </p:nvSpPr>
              <p:spPr>
                <a:xfrm rot="18713148">
                  <a:off x="6264863" y="1605737"/>
                  <a:ext cx="3418916" cy="1679242"/>
                </a:xfrm>
                <a:prstGeom prst="chord">
                  <a:avLst>
                    <a:gd name="adj1" fmla="val 4679799"/>
                    <a:gd name="adj2" fmla="val 11290326"/>
                  </a:avLst>
                </a:prstGeom>
                <a:gradFill flip="none" rotWithShape="1">
                  <a:gsLst>
                    <a:gs pos="54000">
                      <a:schemeClr val="tx1">
                        <a:alpha val="10000"/>
                      </a:schemeClr>
                    </a:gs>
                    <a:gs pos="0">
                      <a:schemeClr val="tx1">
                        <a:alpha val="30000"/>
                      </a:schemeClr>
                    </a:gs>
                    <a:gs pos="100000">
                      <a:srgbClr val="E6E6E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5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0" name="弦形 469"/>
                <p:cNvSpPr/>
                <p:nvPr/>
              </p:nvSpPr>
              <p:spPr>
                <a:xfrm rot="13306308">
                  <a:off x="4066477" y="3923858"/>
                  <a:ext cx="3418916" cy="1679242"/>
                </a:xfrm>
                <a:prstGeom prst="chord">
                  <a:avLst>
                    <a:gd name="adj1" fmla="val 4679799"/>
                    <a:gd name="adj2" fmla="val 11290326"/>
                  </a:avLst>
                </a:prstGeom>
                <a:gradFill flip="none" rotWithShape="1">
                  <a:gsLst>
                    <a:gs pos="54000">
                      <a:schemeClr val="tx1">
                        <a:alpha val="10000"/>
                      </a:schemeClr>
                    </a:gs>
                    <a:gs pos="0">
                      <a:schemeClr val="tx1">
                        <a:alpha val="30000"/>
                      </a:schemeClr>
                    </a:gs>
                    <a:gs pos="100000">
                      <a:srgbClr val="E6E6E6"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355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71" name="组合 470"/>
                <p:cNvGrpSpPr/>
                <p:nvPr/>
              </p:nvGrpSpPr>
              <p:grpSpPr>
                <a:xfrm flipH="1">
                  <a:off x="6559014" y="1412241"/>
                  <a:ext cx="2260181" cy="2114550"/>
                  <a:chOff x="2815057" y="1402715"/>
                  <a:chExt cx="2260181" cy="2114550"/>
                </a:xfrm>
              </p:grpSpPr>
              <p:sp>
                <p:nvSpPr>
                  <p:cNvPr id="485" name="Freeform 14"/>
                  <p:cNvSpPr/>
                  <p:nvPr/>
                </p:nvSpPr>
                <p:spPr bwMode="auto">
                  <a:xfrm>
                    <a:off x="2829560" y="1402715"/>
                    <a:ext cx="2230438" cy="2114550"/>
                  </a:xfrm>
                  <a:custGeom>
                    <a:avLst/>
                    <a:gdLst>
                      <a:gd name="T0" fmla="*/ 592 w 592"/>
                      <a:gd name="T1" fmla="*/ 385 h 561"/>
                      <a:gd name="T2" fmla="*/ 490 w 592"/>
                      <a:gd name="T3" fmla="*/ 561 h 561"/>
                      <a:gd name="T4" fmla="*/ 0 w 592"/>
                      <a:gd name="T5" fmla="*/ 465 h 561"/>
                      <a:gd name="T6" fmla="*/ 269 w 592"/>
                      <a:gd name="T7" fmla="*/ 0 h 561"/>
                      <a:gd name="T8" fmla="*/ 592 w 592"/>
                      <a:gd name="T9" fmla="*/ 385 h 5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2" h="561">
                        <a:moveTo>
                          <a:pt x="592" y="385"/>
                        </a:moveTo>
                        <a:cubicBezTo>
                          <a:pt x="490" y="561"/>
                          <a:pt x="490" y="561"/>
                          <a:pt x="490" y="561"/>
                        </a:cubicBezTo>
                        <a:cubicBezTo>
                          <a:pt x="313" y="481"/>
                          <a:pt x="146" y="447"/>
                          <a:pt x="0" y="465"/>
                        </a:cubicBezTo>
                        <a:cubicBezTo>
                          <a:pt x="269" y="0"/>
                          <a:pt x="269" y="0"/>
                          <a:pt x="269" y="0"/>
                        </a:cubicBezTo>
                        <a:cubicBezTo>
                          <a:pt x="325" y="136"/>
                          <a:pt x="434" y="271"/>
                          <a:pt x="592" y="385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90000"/>
                    </a:schemeClr>
                  </a:solidFill>
                  <a:ln>
                    <a:noFill/>
                  </a:ln>
                  <a:effectLst/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6" name="Freeform 26"/>
                  <p:cNvSpPr/>
                  <p:nvPr/>
                </p:nvSpPr>
                <p:spPr bwMode="auto">
                  <a:xfrm>
                    <a:off x="2815057" y="3110334"/>
                    <a:ext cx="1852613" cy="404812"/>
                  </a:xfrm>
                  <a:custGeom>
                    <a:avLst/>
                    <a:gdLst>
                      <a:gd name="T0" fmla="*/ 491 w 491"/>
                      <a:gd name="T1" fmla="*/ 105 h 105"/>
                      <a:gd name="T2" fmla="*/ 470 w 491"/>
                      <a:gd name="T3" fmla="*/ 97 h 105"/>
                      <a:gd name="T4" fmla="*/ 447 w 491"/>
                      <a:gd name="T5" fmla="*/ 88 h 105"/>
                      <a:gd name="T6" fmla="*/ 417 w 491"/>
                      <a:gd name="T7" fmla="*/ 77 h 105"/>
                      <a:gd name="T8" fmla="*/ 399 w 491"/>
                      <a:gd name="T9" fmla="*/ 71 h 105"/>
                      <a:gd name="T10" fmla="*/ 381 w 491"/>
                      <a:gd name="T11" fmla="*/ 64 h 105"/>
                      <a:gd name="T12" fmla="*/ 361 w 491"/>
                      <a:gd name="T13" fmla="*/ 58 h 105"/>
                      <a:gd name="T14" fmla="*/ 340 w 491"/>
                      <a:gd name="T15" fmla="*/ 52 h 105"/>
                      <a:gd name="T16" fmla="*/ 296 w 491"/>
                      <a:gd name="T17" fmla="*/ 39 h 105"/>
                      <a:gd name="T18" fmla="*/ 273 w 491"/>
                      <a:gd name="T19" fmla="*/ 33 h 105"/>
                      <a:gd name="T20" fmla="*/ 250 w 491"/>
                      <a:gd name="T21" fmla="*/ 28 h 105"/>
                      <a:gd name="T22" fmla="*/ 227 w 491"/>
                      <a:gd name="T23" fmla="*/ 23 h 105"/>
                      <a:gd name="T24" fmla="*/ 204 w 491"/>
                      <a:gd name="T25" fmla="*/ 19 h 105"/>
                      <a:gd name="T26" fmla="*/ 159 w 491"/>
                      <a:gd name="T27" fmla="*/ 13 h 105"/>
                      <a:gd name="T28" fmla="*/ 117 w 491"/>
                      <a:gd name="T29" fmla="*/ 8 h 105"/>
                      <a:gd name="T30" fmla="*/ 97 w 491"/>
                      <a:gd name="T31" fmla="*/ 7 h 105"/>
                      <a:gd name="T32" fmla="*/ 79 w 491"/>
                      <a:gd name="T33" fmla="*/ 7 h 105"/>
                      <a:gd name="T34" fmla="*/ 47 w 491"/>
                      <a:gd name="T35" fmla="*/ 7 h 105"/>
                      <a:gd name="T36" fmla="*/ 22 w 491"/>
                      <a:gd name="T37" fmla="*/ 7 h 105"/>
                      <a:gd name="T38" fmla="*/ 0 w 491"/>
                      <a:gd name="T39" fmla="*/ 9 h 105"/>
                      <a:gd name="T40" fmla="*/ 22 w 491"/>
                      <a:gd name="T41" fmla="*/ 5 h 105"/>
                      <a:gd name="T42" fmla="*/ 47 w 491"/>
                      <a:gd name="T43" fmla="*/ 3 h 105"/>
                      <a:gd name="T44" fmla="*/ 79 w 491"/>
                      <a:gd name="T45" fmla="*/ 1 h 105"/>
                      <a:gd name="T46" fmla="*/ 98 w 491"/>
                      <a:gd name="T47" fmla="*/ 1 h 105"/>
                      <a:gd name="T48" fmla="*/ 118 w 491"/>
                      <a:gd name="T49" fmla="*/ 1 h 105"/>
                      <a:gd name="T50" fmla="*/ 139 w 491"/>
                      <a:gd name="T51" fmla="*/ 2 h 105"/>
                      <a:gd name="T52" fmla="*/ 160 w 491"/>
                      <a:gd name="T53" fmla="*/ 4 h 105"/>
                      <a:gd name="T54" fmla="*/ 183 w 491"/>
                      <a:gd name="T55" fmla="*/ 6 h 105"/>
                      <a:gd name="T56" fmla="*/ 206 w 491"/>
                      <a:gd name="T57" fmla="*/ 10 h 105"/>
                      <a:gd name="T58" fmla="*/ 229 w 491"/>
                      <a:gd name="T59" fmla="*/ 14 h 105"/>
                      <a:gd name="T60" fmla="*/ 253 w 491"/>
                      <a:gd name="T61" fmla="*/ 18 h 105"/>
                      <a:gd name="T62" fmla="*/ 276 w 491"/>
                      <a:gd name="T63" fmla="*/ 24 h 105"/>
                      <a:gd name="T64" fmla="*/ 299 w 491"/>
                      <a:gd name="T65" fmla="*/ 30 h 105"/>
                      <a:gd name="T66" fmla="*/ 343 w 491"/>
                      <a:gd name="T67" fmla="*/ 43 h 105"/>
                      <a:gd name="T68" fmla="*/ 363 w 491"/>
                      <a:gd name="T69" fmla="*/ 50 h 105"/>
                      <a:gd name="T70" fmla="*/ 383 w 491"/>
                      <a:gd name="T71" fmla="*/ 57 h 105"/>
                      <a:gd name="T72" fmla="*/ 419 w 491"/>
                      <a:gd name="T73" fmla="*/ 71 h 105"/>
                      <a:gd name="T74" fmla="*/ 448 w 491"/>
                      <a:gd name="T75" fmla="*/ 84 h 105"/>
                      <a:gd name="T76" fmla="*/ 471 w 491"/>
                      <a:gd name="T77" fmla="*/ 95 h 105"/>
                      <a:gd name="T78" fmla="*/ 491 w 491"/>
                      <a:gd name="T79" fmla="*/ 105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91" h="105">
                        <a:moveTo>
                          <a:pt x="491" y="105"/>
                        </a:moveTo>
                        <a:cubicBezTo>
                          <a:pt x="491" y="105"/>
                          <a:pt x="483" y="102"/>
                          <a:pt x="470" y="97"/>
                        </a:cubicBezTo>
                        <a:cubicBezTo>
                          <a:pt x="464" y="94"/>
                          <a:pt x="456" y="91"/>
                          <a:pt x="447" y="88"/>
                        </a:cubicBezTo>
                        <a:cubicBezTo>
                          <a:pt x="438" y="85"/>
                          <a:pt x="428" y="81"/>
                          <a:pt x="417" y="77"/>
                        </a:cubicBezTo>
                        <a:cubicBezTo>
                          <a:pt x="411" y="75"/>
                          <a:pt x="405" y="73"/>
                          <a:pt x="399" y="71"/>
                        </a:cubicBezTo>
                        <a:cubicBezTo>
                          <a:pt x="393" y="69"/>
                          <a:pt x="387" y="66"/>
                          <a:pt x="381" y="64"/>
                        </a:cubicBezTo>
                        <a:cubicBezTo>
                          <a:pt x="374" y="62"/>
                          <a:pt x="367" y="60"/>
                          <a:pt x="361" y="58"/>
                        </a:cubicBezTo>
                        <a:cubicBezTo>
                          <a:pt x="354" y="56"/>
                          <a:pt x="347" y="54"/>
                          <a:pt x="340" y="52"/>
                        </a:cubicBezTo>
                        <a:cubicBezTo>
                          <a:pt x="326" y="47"/>
                          <a:pt x="311" y="43"/>
                          <a:pt x="296" y="39"/>
                        </a:cubicBezTo>
                        <a:cubicBezTo>
                          <a:pt x="289" y="37"/>
                          <a:pt x="281" y="35"/>
                          <a:pt x="273" y="33"/>
                        </a:cubicBezTo>
                        <a:cubicBezTo>
                          <a:pt x="266" y="32"/>
                          <a:pt x="258" y="30"/>
                          <a:pt x="250" y="28"/>
                        </a:cubicBezTo>
                        <a:cubicBezTo>
                          <a:pt x="243" y="27"/>
                          <a:pt x="235" y="25"/>
                          <a:pt x="227" y="23"/>
                        </a:cubicBezTo>
                        <a:cubicBezTo>
                          <a:pt x="220" y="22"/>
                          <a:pt x="212" y="21"/>
                          <a:pt x="204" y="19"/>
                        </a:cubicBezTo>
                        <a:cubicBezTo>
                          <a:pt x="189" y="17"/>
                          <a:pt x="174" y="14"/>
                          <a:pt x="159" y="13"/>
                        </a:cubicBezTo>
                        <a:cubicBezTo>
                          <a:pt x="145" y="11"/>
                          <a:pt x="131" y="10"/>
                          <a:pt x="117" y="8"/>
                        </a:cubicBezTo>
                        <a:cubicBezTo>
                          <a:pt x="110" y="8"/>
                          <a:pt x="104" y="8"/>
                          <a:pt x="97" y="7"/>
                        </a:cubicBezTo>
                        <a:cubicBezTo>
                          <a:pt x="91" y="7"/>
                          <a:pt x="85" y="7"/>
                          <a:pt x="79" y="7"/>
                        </a:cubicBezTo>
                        <a:cubicBezTo>
                          <a:pt x="67" y="7"/>
                          <a:pt x="56" y="6"/>
                          <a:pt x="47" y="7"/>
                        </a:cubicBezTo>
                        <a:cubicBezTo>
                          <a:pt x="37" y="7"/>
                          <a:pt x="29" y="7"/>
                          <a:pt x="22" y="7"/>
                        </a:cubicBezTo>
                        <a:cubicBezTo>
                          <a:pt x="8" y="8"/>
                          <a:pt x="0" y="9"/>
                          <a:pt x="0" y="9"/>
                        </a:cubicBezTo>
                        <a:cubicBezTo>
                          <a:pt x="0" y="9"/>
                          <a:pt x="8" y="7"/>
                          <a:pt x="22" y="5"/>
                        </a:cubicBezTo>
                        <a:cubicBezTo>
                          <a:pt x="29" y="4"/>
                          <a:pt x="37" y="4"/>
                          <a:pt x="47" y="3"/>
                        </a:cubicBezTo>
                        <a:cubicBezTo>
                          <a:pt x="56" y="2"/>
                          <a:pt x="67" y="1"/>
                          <a:pt x="79" y="1"/>
                        </a:cubicBezTo>
                        <a:cubicBezTo>
                          <a:pt x="85" y="0"/>
                          <a:pt x="91" y="1"/>
                          <a:pt x="98" y="1"/>
                        </a:cubicBezTo>
                        <a:cubicBezTo>
                          <a:pt x="104" y="1"/>
                          <a:pt x="111" y="1"/>
                          <a:pt x="118" y="1"/>
                        </a:cubicBezTo>
                        <a:cubicBezTo>
                          <a:pt x="124" y="1"/>
                          <a:pt x="131" y="2"/>
                          <a:pt x="139" y="2"/>
                        </a:cubicBezTo>
                        <a:cubicBezTo>
                          <a:pt x="146" y="2"/>
                          <a:pt x="153" y="3"/>
                          <a:pt x="160" y="4"/>
                        </a:cubicBezTo>
                        <a:cubicBezTo>
                          <a:pt x="168" y="4"/>
                          <a:pt x="175" y="5"/>
                          <a:pt x="183" y="6"/>
                        </a:cubicBezTo>
                        <a:cubicBezTo>
                          <a:pt x="191" y="7"/>
                          <a:pt x="198" y="8"/>
                          <a:pt x="206" y="10"/>
                        </a:cubicBezTo>
                        <a:cubicBezTo>
                          <a:pt x="214" y="11"/>
                          <a:pt x="221" y="12"/>
                          <a:pt x="229" y="14"/>
                        </a:cubicBezTo>
                        <a:cubicBezTo>
                          <a:pt x="237" y="15"/>
                          <a:pt x="245" y="17"/>
                          <a:pt x="253" y="18"/>
                        </a:cubicBezTo>
                        <a:cubicBezTo>
                          <a:pt x="260" y="20"/>
                          <a:pt x="268" y="22"/>
                          <a:pt x="276" y="24"/>
                        </a:cubicBezTo>
                        <a:cubicBezTo>
                          <a:pt x="283" y="26"/>
                          <a:pt x="291" y="28"/>
                          <a:pt x="299" y="30"/>
                        </a:cubicBezTo>
                        <a:cubicBezTo>
                          <a:pt x="314" y="34"/>
                          <a:pt x="328" y="38"/>
                          <a:pt x="343" y="43"/>
                        </a:cubicBezTo>
                        <a:cubicBezTo>
                          <a:pt x="350" y="45"/>
                          <a:pt x="357" y="48"/>
                          <a:pt x="363" y="50"/>
                        </a:cubicBezTo>
                        <a:cubicBezTo>
                          <a:pt x="370" y="52"/>
                          <a:pt x="377" y="55"/>
                          <a:pt x="383" y="57"/>
                        </a:cubicBezTo>
                        <a:cubicBezTo>
                          <a:pt x="396" y="62"/>
                          <a:pt x="408" y="67"/>
                          <a:pt x="419" y="71"/>
                        </a:cubicBezTo>
                        <a:cubicBezTo>
                          <a:pt x="430" y="76"/>
                          <a:pt x="440" y="80"/>
                          <a:pt x="448" y="84"/>
                        </a:cubicBezTo>
                        <a:cubicBezTo>
                          <a:pt x="457" y="88"/>
                          <a:pt x="465" y="92"/>
                          <a:pt x="471" y="95"/>
                        </a:cubicBezTo>
                        <a:cubicBezTo>
                          <a:pt x="483" y="101"/>
                          <a:pt x="491" y="105"/>
                          <a:pt x="491" y="105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81000"/>
                        </a:schemeClr>
                      </a:gs>
                      <a:gs pos="65000">
                        <a:srgbClr val="EFEFEF">
                          <a:lumMod val="99000"/>
                        </a:srgbClr>
                      </a:gs>
                      <a:gs pos="35000">
                        <a:schemeClr val="bg1">
                          <a:lumMod val="96000"/>
                          <a:lumOff val="4000"/>
                        </a:schemeClr>
                      </a:gs>
                      <a:gs pos="100000">
                        <a:schemeClr val="bg1">
                          <a:lumMod val="89000"/>
                        </a:schemeClr>
                      </a:gs>
                    </a:gsLst>
                    <a:lin ang="24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7" name="Freeform 30"/>
                  <p:cNvSpPr/>
                  <p:nvPr/>
                </p:nvSpPr>
                <p:spPr bwMode="auto">
                  <a:xfrm>
                    <a:off x="3848100" y="1414464"/>
                    <a:ext cx="1227138" cy="1450975"/>
                  </a:xfrm>
                  <a:custGeom>
                    <a:avLst/>
                    <a:gdLst>
                      <a:gd name="T0" fmla="*/ 0 w 324"/>
                      <a:gd name="T1" fmla="*/ 0 h 384"/>
                      <a:gd name="T2" fmla="*/ 10 w 324"/>
                      <a:gd name="T3" fmla="*/ 19 h 384"/>
                      <a:gd name="T4" fmla="*/ 22 w 324"/>
                      <a:gd name="T5" fmla="*/ 41 h 384"/>
                      <a:gd name="T6" fmla="*/ 38 w 324"/>
                      <a:gd name="T7" fmla="*/ 70 h 384"/>
                      <a:gd name="T8" fmla="*/ 47 w 324"/>
                      <a:gd name="T9" fmla="*/ 85 h 384"/>
                      <a:gd name="T10" fmla="*/ 58 w 324"/>
                      <a:gd name="T11" fmla="*/ 102 h 384"/>
                      <a:gd name="T12" fmla="*/ 82 w 324"/>
                      <a:gd name="T13" fmla="*/ 137 h 384"/>
                      <a:gd name="T14" fmla="*/ 110 w 324"/>
                      <a:gd name="T15" fmla="*/ 174 h 384"/>
                      <a:gd name="T16" fmla="*/ 140 w 324"/>
                      <a:gd name="T17" fmla="*/ 210 h 384"/>
                      <a:gd name="T18" fmla="*/ 171 w 324"/>
                      <a:gd name="T19" fmla="*/ 246 h 384"/>
                      <a:gd name="T20" fmla="*/ 203 w 324"/>
                      <a:gd name="T21" fmla="*/ 278 h 384"/>
                      <a:gd name="T22" fmla="*/ 219 w 324"/>
                      <a:gd name="T23" fmla="*/ 293 h 384"/>
                      <a:gd name="T24" fmla="*/ 234 w 324"/>
                      <a:gd name="T25" fmla="*/ 308 h 384"/>
                      <a:gd name="T26" fmla="*/ 249 w 324"/>
                      <a:gd name="T27" fmla="*/ 321 h 384"/>
                      <a:gd name="T28" fmla="*/ 263 w 324"/>
                      <a:gd name="T29" fmla="*/ 333 h 384"/>
                      <a:gd name="T30" fmla="*/ 276 w 324"/>
                      <a:gd name="T31" fmla="*/ 344 h 384"/>
                      <a:gd name="T32" fmla="*/ 288 w 324"/>
                      <a:gd name="T33" fmla="*/ 354 h 384"/>
                      <a:gd name="T34" fmla="*/ 307 w 324"/>
                      <a:gd name="T35" fmla="*/ 370 h 384"/>
                      <a:gd name="T36" fmla="*/ 324 w 324"/>
                      <a:gd name="T37" fmla="*/ 384 h 384"/>
                      <a:gd name="T38" fmla="*/ 306 w 324"/>
                      <a:gd name="T39" fmla="*/ 372 h 384"/>
                      <a:gd name="T40" fmla="*/ 285 w 324"/>
                      <a:gd name="T41" fmla="*/ 357 h 384"/>
                      <a:gd name="T42" fmla="*/ 259 w 324"/>
                      <a:gd name="T43" fmla="*/ 338 h 384"/>
                      <a:gd name="T44" fmla="*/ 229 w 324"/>
                      <a:gd name="T45" fmla="*/ 313 h 384"/>
                      <a:gd name="T46" fmla="*/ 213 w 324"/>
                      <a:gd name="T47" fmla="*/ 300 h 384"/>
                      <a:gd name="T48" fmla="*/ 197 w 324"/>
                      <a:gd name="T49" fmla="*/ 285 h 384"/>
                      <a:gd name="T50" fmla="*/ 164 w 324"/>
                      <a:gd name="T51" fmla="*/ 252 h 384"/>
                      <a:gd name="T52" fmla="*/ 132 w 324"/>
                      <a:gd name="T53" fmla="*/ 217 h 384"/>
                      <a:gd name="T54" fmla="*/ 102 w 324"/>
                      <a:gd name="T55" fmla="*/ 180 h 384"/>
                      <a:gd name="T56" fmla="*/ 88 w 324"/>
                      <a:gd name="T57" fmla="*/ 161 h 384"/>
                      <a:gd name="T58" fmla="*/ 75 w 324"/>
                      <a:gd name="T59" fmla="*/ 143 h 384"/>
                      <a:gd name="T60" fmla="*/ 63 w 324"/>
                      <a:gd name="T61" fmla="*/ 124 h 384"/>
                      <a:gd name="T62" fmla="*/ 52 w 324"/>
                      <a:gd name="T63" fmla="*/ 106 h 384"/>
                      <a:gd name="T64" fmla="*/ 42 w 324"/>
                      <a:gd name="T65" fmla="*/ 89 h 384"/>
                      <a:gd name="T66" fmla="*/ 33 w 324"/>
                      <a:gd name="T67" fmla="*/ 72 h 384"/>
                      <a:gd name="T68" fmla="*/ 18 w 324"/>
                      <a:gd name="T69" fmla="*/ 43 h 384"/>
                      <a:gd name="T70" fmla="*/ 8 w 324"/>
                      <a:gd name="T71" fmla="*/ 20 h 384"/>
                      <a:gd name="T72" fmla="*/ 0 w 324"/>
                      <a:gd name="T73" fmla="*/ 0 h 3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24" h="384">
                        <a:moveTo>
                          <a:pt x="0" y="0"/>
                        </a:moveTo>
                        <a:cubicBezTo>
                          <a:pt x="0" y="0"/>
                          <a:pt x="4" y="7"/>
                          <a:pt x="10" y="19"/>
                        </a:cubicBezTo>
                        <a:cubicBezTo>
                          <a:pt x="13" y="25"/>
                          <a:pt x="17" y="33"/>
                          <a:pt x="22" y="41"/>
                        </a:cubicBezTo>
                        <a:cubicBezTo>
                          <a:pt x="26" y="50"/>
                          <a:pt x="32" y="59"/>
                          <a:pt x="38" y="70"/>
                        </a:cubicBezTo>
                        <a:cubicBezTo>
                          <a:pt x="41" y="75"/>
                          <a:pt x="44" y="80"/>
                          <a:pt x="47" y="85"/>
                        </a:cubicBezTo>
                        <a:cubicBezTo>
                          <a:pt x="51" y="91"/>
                          <a:pt x="54" y="97"/>
                          <a:pt x="58" y="102"/>
                        </a:cubicBezTo>
                        <a:cubicBezTo>
                          <a:pt x="65" y="114"/>
                          <a:pt x="73" y="125"/>
                          <a:pt x="82" y="137"/>
                        </a:cubicBezTo>
                        <a:cubicBezTo>
                          <a:pt x="90" y="150"/>
                          <a:pt x="100" y="162"/>
                          <a:pt x="110" y="174"/>
                        </a:cubicBezTo>
                        <a:cubicBezTo>
                          <a:pt x="119" y="186"/>
                          <a:pt x="129" y="199"/>
                          <a:pt x="140" y="210"/>
                        </a:cubicBezTo>
                        <a:cubicBezTo>
                          <a:pt x="150" y="223"/>
                          <a:pt x="161" y="234"/>
                          <a:pt x="171" y="246"/>
                        </a:cubicBezTo>
                        <a:cubicBezTo>
                          <a:pt x="182" y="257"/>
                          <a:pt x="192" y="268"/>
                          <a:pt x="203" y="278"/>
                        </a:cubicBezTo>
                        <a:cubicBezTo>
                          <a:pt x="209" y="283"/>
                          <a:pt x="214" y="288"/>
                          <a:pt x="219" y="293"/>
                        </a:cubicBezTo>
                        <a:cubicBezTo>
                          <a:pt x="224" y="298"/>
                          <a:pt x="229" y="303"/>
                          <a:pt x="234" y="308"/>
                        </a:cubicBezTo>
                        <a:cubicBezTo>
                          <a:pt x="239" y="312"/>
                          <a:pt x="244" y="317"/>
                          <a:pt x="249" y="321"/>
                        </a:cubicBezTo>
                        <a:cubicBezTo>
                          <a:pt x="254" y="325"/>
                          <a:pt x="259" y="329"/>
                          <a:pt x="263" y="333"/>
                        </a:cubicBezTo>
                        <a:cubicBezTo>
                          <a:pt x="267" y="337"/>
                          <a:pt x="272" y="341"/>
                          <a:pt x="276" y="344"/>
                        </a:cubicBezTo>
                        <a:cubicBezTo>
                          <a:pt x="280" y="348"/>
                          <a:pt x="284" y="351"/>
                          <a:pt x="288" y="354"/>
                        </a:cubicBezTo>
                        <a:cubicBezTo>
                          <a:pt x="295" y="361"/>
                          <a:pt x="302" y="366"/>
                          <a:pt x="307" y="370"/>
                        </a:cubicBezTo>
                        <a:cubicBezTo>
                          <a:pt x="318" y="379"/>
                          <a:pt x="324" y="384"/>
                          <a:pt x="324" y="384"/>
                        </a:cubicBezTo>
                        <a:cubicBezTo>
                          <a:pt x="324" y="384"/>
                          <a:pt x="318" y="380"/>
                          <a:pt x="306" y="372"/>
                        </a:cubicBezTo>
                        <a:cubicBezTo>
                          <a:pt x="300" y="368"/>
                          <a:pt x="293" y="363"/>
                          <a:pt x="285" y="357"/>
                        </a:cubicBezTo>
                        <a:cubicBezTo>
                          <a:pt x="278" y="352"/>
                          <a:pt x="269" y="345"/>
                          <a:pt x="259" y="338"/>
                        </a:cubicBezTo>
                        <a:cubicBezTo>
                          <a:pt x="250" y="330"/>
                          <a:pt x="240" y="322"/>
                          <a:pt x="229" y="313"/>
                        </a:cubicBezTo>
                        <a:cubicBezTo>
                          <a:pt x="224" y="309"/>
                          <a:pt x="219" y="304"/>
                          <a:pt x="213" y="300"/>
                        </a:cubicBezTo>
                        <a:cubicBezTo>
                          <a:pt x="208" y="295"/>
                          <a:pt x="203" y="290"/>
                          <a:pt x="197" y="285"/>
                        </a:cubicBezTo>
                        <a:cubicBezTo>
                          <a:pt x="186" y="275"/>
                          <a:pt x="175" y="263"/>
                          <a:pt x="164" y="252"/>
                        </a:cubicBezTo>
                        <a:cubicBezTo>
                          <a:pt x="153" y="241"/>
                          <a:pt x="142" y="229"/>
                          <a:pt x="132" y="217"/>
                        </a:cubicBezTo>
                        <a:cubicBezTo>
                          <a:pt x="121" y="205"/>
                          <a:pt x="112" y="192"/>
                          <a:pt x="102" y="180"/>
                        </a:cubicBezTo>
                        <a:cubicBezTo>
                          <a:pt x="97" y="174"/>
                          <a:pt x="92" y="167"/>
                          <a:pt x="88" y="161"/>
                        </a:cubicBezTo>
                        <a:cubicBezTo>
                          <a:pt x="83" y="155"/>
                          <a:pt x="79" y="149"/>
                          <a:pt x="75" y="143"/>
                        </a:cubicBezTo>
                        <a:cubicBezTo>
                          <a:pt x="71" y="136"/>
                          <a:pt x="66" y="130"/>
                          <a:pt x="63" y="124"/>
                        </a:cubicBezTo>
                        <a:cubicBezTo>
                          <a:pt x="59" y="118"/>
                          <a:pt x="55" y="112"/>
                          <a:pt x="52" y="106"/>
                        </a:cubicBezTo>
                        <a:cubicBezTo>
                          <a:pt x="48" y="100"/>
                          <a:pt x="45" y="94"/>
                          <a:pt x="42" y="89"/>
                        </a:cubicBezTo>
                        <a:cubicBezTo>
                          <a:pt x="38" y="83"/>
                          <a:pt x="35" y="78"/>
                          <a:pt x="33" y="72"/>
                        </a:cubicBezTo>
                        <a:cubicBezTo>
                          <a:pt x="27" y="62"/>
                          <a:pt x="22" y="52"/>
                          <a:pt x="18" y="43"/>
                        </a:cubicBezTo>
                        <a:cubicBezTo>
                          <a:pt x="14" y="34"/>
                          <a:pt x="11" y="26"/>
                          <a:pt x="8" y="20"/>
                        </a:cubicBezTo>
                        <a:cubicBezTo>
                          <a:pt x="3" y="7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adFill>
                    <a:gsLst>
                      <a:gs pos="72000">
                        <a:srgbClr val="DDDDDD">
                          <a:lumMod val="92000"/>
                          <a:lumOff val="8000"/>
                        </a:srgbClr>
                      </a:gs>
                      <a:gs pos="0">
                        <a:schemeClr val="bg1">
                          <a:lumMod val="79000"/>
                        </a:schemeClr>
                      </a:gs>
                      <a:gs pos="35000">
                        <a:schemeClr val="bg1">
                          <a:lumMod val="99000"/>
                          <a:lumOff val="1000"/>
                        </a:schemeClr>
                      </a:gs>
                      <a:gs pos="100000">
                        <a:schemeClr val="bg1">
                          <a:lumMod val="92000"/>
                        </a:schemeClr>
                      </a:gs>
                    </a:gsLst>
                    <a:lin ang="18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72" name="组合 471"/>
                <p:cNvGrpSpPr/>
                <p:nvPr/>
              </p:nvGrpSpPr>
              <p:grpSpPr>
                <a:xfrm rot="14400000">
                  <a:off x="4846123" y="4365834"/>
                  <a:ext cx="2260181" cy="2114550"/>
                  <a:chOff x="2815057" y="1402715"/>
                  <a:chExt cx="2260181" cy="2114550"/>
                </a:xfrm>
              </p:grpSpPr>
              <p:sp>
                <p:nvSpPr>
                  <p:cNvPr id="482" name="Freeform 14"/>
                  <p:cNvSpPr/>
                  <p:nvPr/>
                </p:nvSpPr>
                <p:spPr bwMode="auto">
                  <a:xfrm>
                    <a:off x="2829560" y="1402715"/>
                    <a:ext cx="2230438" cy="2114550"/>
                  </a:xfrm>
                  <a:custGeom>
                    <a:avLst/>
                    <a:gdLst>
                      <a:gd name="T0" fmla="*/ 592 w 592"/>
                      <a:gd name="T1" fmla="*/ 385 h 561"/>
                      <a:gd name="T2" fmla="*/ 490 w 592"/>
                      <a:gd name="T3" fmla="*/ 561 h 561"/>
                      <a:gd name="T4" fmla="*/ 0 w 592"/>
                      <a:gd name="T5" fmla="*/ 465 h 561"/>
                      <a:gd name="T6" fmla="*/ 269 w 592"/>
                      <a:gd name="T7" fmla="*/ 0 h 561"/>
                      <a:gd name="T8" fmla="*/ 592 w 592"/>
                      <a:gd name="T9" fmla="*/ 385 h 5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2" h="561">
                        <a:moveTo>
                          <a:pt x="592" y="385"/>
                        </a:moveTo>
                        <a:cubicBezTo>
                          <a:pt x="490" y="561"/>
                          <a:pt x="490" y="561"/>
                          <a:pt x="490" y="561"/>
                        </a:cubicBezTo>
                        <a:cubicBezTo>
                          <a:pt x="313" y="481"/>
                          <a:pt x="146" y="447"/>
                          <a:pt x="0" y="465"/>
                        </a:cubicBezTo>
                        <a:cubicBezTo>
                          <a:pt x="269" y="0"/>
                          <a:pt x="269" y="0"/>
                          <a:pt x="269" y="0"/>
                        </a:cubicBezTo>
                        <a:cubicBezTo>
                          <a:pt x="325" y="136"/>
                          <a:pt x="434" y="271"/>
                          <a:pt x="592" y="385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90000"/>
                    </a:schemeClr>
                  </a:solidFill>
                  <a:ln>
                    <a:noFill/>
                  </a:ln>
                  <a:effectLst/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3" name="Freeform 26"/>
                  <p:cNvSpPr/>
                  <p:nvPr/>
                </p:nvSpPr>
                <p:spPr bwMode="auto">
                  <a:xfrm>
                    <a:off x="2815057" y="3110334"/>
                    <a:ext cx="1852613" cy="404812"/>
                  </a:xfrm>
                  <a:custGeom>
                    <a:avLst/>
                    <a:gdLst>
                      <a:gd name="T0" fmla="*/ 491 w 491"/>
                      <a:gd name="T1" fmla="*/ 105 h 105"/>
                      <a:gd name="T2" fmla="*/ 470 w 491"/>
                      <a:gd name="T3" fmla="*/ 97 h 105"/>
                      <a:gd name="T4" fmla="*/ 447 w 491"/>
                      <a:gd name="T5" fmla="*/ 88 h 105"/>
                      <a:gd name="T6" fmla="*/ 417 w 491"/>
                      <a:gd name="T7" fmla="*/ 77 h 105"/>
                      <a:gd name="T8" fmla="*/ 399 w 491"/>
                      <a:gd name="T9" fmla="*/ 71 h 105"/>
                      <a:gd name="T10" fmla="*/ 381 w 491"/>
                      <a:gd name="T11" fmla="*/ 64 h 105"/>
                      <a:gd name="T12" fmla="*/ 361 w 491"/>
                      <a:gd name="T13" fmla="*/ 58 h 105"/>
                      <a:gd name="T14" fmla="*/ 340 w 491"/>
                      <a:gd name="T15" fmla="*/ 52 h 105"/>
                      <a:gd name="T16" fmla="*/ 296 w 491"/>
                      <a:gd name="T17" fmla="*/ 39 h 105"/>
                      <a:gd name="T18" fmla="*/ 273 w 491"/>
                      <a:gd name="T19" fmla="*/ 33 h 105"/>
                      <a:gd name="T20" fmla="*/ 250 w 491"/>
                      <a:gd name="T21" fmla="*/ 28 h 105"/>
                      <a:gd name="T22" fmla="*/ 227 w 491"/>
                      <a:gd name="T23" fmla="*/ 23 h 105"/>
                      <a:gd name="T24" fmla="*/ 204 w 491"/>
                      <a:gd name="T25" fmla="*/ 19 h 105"/>
                      <a:gd name="T26" fmla="*/ 159 w 491"/>
                      <a:gd name="T27" fmla="*/ 13 h 105"/>
                      <a:gd name="T28" fmla="*/ 117 w 491"/>
                      <a:gd name="T29" fmla="*/ 8 h 105"/>
                      <a:gd name="T30" fmla="*/ 97 w 491"/>
                      <a:gd name="T31" fmla="*/ 7 h 105"/>
                      <a:gd name="T32" fmla="*/ 79 w 491"/>
                      <a:gd name="T33" fmla="*/ 7 h 105"/>
                      <a:gd name="T34" fmla="*/ 47 w 491"/>
                      <a:gd name="T35" fmla="*/ 7 h 105"/>
                      <a:gd name="T36" fmla="*/ 22 w 491"/>
                      <a:gd name="T37" fmla="*/ 7 h 105"/>
                      <a:gd name="T38" fmla="*/ 0 w 491"/>
                      <a:gd name="T39" fmla="*/ 9 h 105"/>
                      <a:gd name="T40" fmla="*/ 22 w 491"/>
                      <a:gd name="T41" fmla="*/ 5 h 105"/>
                      <a:gd name="T42" fmla="*/ 47 w 491"/>
                      <a:gd name="T43" fmla="*/ 3 h 105"/>
                      <a:gd name="T44" fmla="*/ 79 w 491"/>
                      <a:gd name="T45" fmla="*/ 1 h 105"/>
                      <a:gd name="T46" fmla="*/ 98 w 491"/>
                      <a:gd name="T47" fmla="*/ 1 h 105"/>
                      <a:gd name="T48" fmla="*/ 118 w 491"/>
                      <a:gd name="T49" fmla="*/ 1 h 105"/>
                      <a:gd name="T50" fmla="*/ 139 w 491"/>
                      <a:gd name="T51" fmla="*/ 2 h 105"/>
                      <a:gd name="T52" fmla="*/ 160 w 491"/>
                      <a:gd name="T53" fmla="*/ 4 h 105"/>
                      <a:gd name="T54" fmla="*/ 183 w 491"/>
                      <a:gd name="T55" fmla="*/ 6 h 105"/>
                      <a:gd name="T56" fmla="*/ 206 w 491"/>
                      <a:gd name="T57" fmla="*/ 10 h 105"/>
                      <a:gd name="T58" fmla="*/ 229 w 491"/>
                      <a:gd name="T59" fmla="*/ 14 h 105"/>
                      <a:gd name="T60" fmla="*/ 253 w 491"/>
                      <a:gd name="T61" fmla="*/ 18 h 105"/>
                      <a:gd name="T62" fmla="*/ 276 w 491"/>
                      <a:gd name="T63" fmla="*/ 24 h 105"/>
                      <a:gd name="T64" fmla="*/ 299 w 491"/>
                      <a:gd name="T65" fmla="*/ 30 h 105"/>
                      <a:gd name="T66" fmla="*/ 343 w 491"/>
                      <a:gd name="T67" fmla="*/ 43 h 105"/>
                      <a:gd name="T68" fmla="*/ 363 w 491"/>
                      <a:gd name="T69" fmla="*/ 50 h 105"/>
                      <a:gd name="T70" fmla="*/ 383 w 491"/>
                      <a:gd name="T71" fmla="*/ 57 h 105"/>
                      <a:gd name="T72" fmla="*/ 419 w 491"/>
                      <a:gd name="T73" fmla="*/ 71 h 105"/>
                      <a:gd name="T74" fmla="*/ 448 w 491"/>
                      <a:gd name="T75" fmla="*/ 84 h 105"/>
                      <a:gd name="T76" fmla="*/ 471 w 491"/>
                      <a:gd name="T77" fmla="*/ 95 h 105"/>
                      <a:gd name="T78" fmla="*/ 491 w 491"/>
                      <a:gd name="T79" fmla="*/ 105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491" h="105">
                        <a:moveTo>
                          <a:pt x="491" y="105"/>
                        </a:moveTo>
                        <a:cubicBezTo>
                          <a:pt x="491" y="105"/>
                          <a:pt x="483" y="102"/>
                          <a:pt x="470" y="97"/>
                        </a:cubicBezTo>
                        <a:cubicBezTo>
                          <a:pt x="464" y="94"/>
                          <a:pt x="456" y="91"/>
                          <a:pt x="447" y="88"/>
                        </a:cubicBezTo>
                        <a:cubicBezTo>
                          <a:pt x="438" y="85"/>
                          <a:pt x="428" y="81"/>
                          <a:pt x="417" y="77"/>
                        </a:cubicBezTo>
                        <a:cubicBezTo>
                          <a:pt x="411" y="75"/>
                          <a:pt x="405" y="73"/>
                          <a:pt x="399" y="71"/>
                        </a:cubicBezTo>
                        <a:cubicBezTo>
                          <a:pt x="393" y="69"/>
                          <a:pt x="387" y="66"/>
                          <a:pt x="381" y="64"/>
                        </a:cubicBezTo>
                        <a:cubicBezTo>
                          <a:pt x="374" y="62"/>
                          <a:pt x="367" y="60"/>
                          <a:pt x="361" y="58"/>
                        </a:cubicBezTo>
                        <a:cubicBezTo>
                          <a:pt x="354" y="56"/>
                          <a:pt x="347" y="54"/>
                          <a:pt x="340" y="52"/>
                        </a:cubicBezTo>
                        <a:cubicBezTo>
                          <a:pt x="326" y="47"/>
                          <a:pt x="311" y="43"/>
                          <a:pt x="296" y="39"/>
                        </a:cubicBezTo>
                        <a:cubicBezTo>
                          <a:pt x="289" y="37"/>
                          <a:pt x="281" y="35"/>
                          <a:pt x="273" y="33"/>
                        </a:cubicBezTo>
                        <a:cubicBezTo>
                          <a:pt x="266" y="32"/>
                          <a:pt x="258" y="30"/>
                          <a:pt x="250" y="28"/>
                        </a:cubicBezTo>
                        <a:cubicBezTo>
                          <a:pt x="243" y="27"/>
                          <a:pt x="235" y="25"/>
                          <a:pt x="227" y="23"/>
                        </a:cubicBezTo>
                        <a:cubicBezTo>
                          <a:pt x="220" y="22"/>
                          <a:pt x="212" y="21"/>
                          <a:pt x="204" y="19"/>
                        </a:cubicBezTo>
                        <a:cubicBezTo>
                          <a:pt x="189" y="17"/>
                          <a:pt x="174" y="14"/>
                          <a:pt x="159" y="13"/>
                        </a:cubicBezTo>
                        <a:cubicBezTo>
                          <a:pt x="145" y="11"/>
                          <a:pt x="131" y="10"/>
                          <a:pt x="117" y="8"/>
                        </a:cubicBezTo>
                        <a:cubicBezTo>
                          <a:pt x="110" y="8"/>
                          <a:pt x="104" y="8"/>
                          <a:pt x="97" y="7"/>
                        </a:cubicBezTo>
                        <a:cubicBezTo>
                          <a:pt x="91" y="7"/>
                          <a:pt x="85" y="7"/>
                          <a:pt x="79" y="7"/>
                        </a:cubicBezTo>
                        <a:cubicBezTo>
                          <a:pt x="67" y="7"/>
                          <a:pt x="56" y="6"/>
                          <a:pt x="47" y="7"/>
                        </a:cubicBezTo>
                        <a:cubicBezTo>
                          <a:pt x="37" y="7"/>
                          <a:pt x="29" y="7"/>
                          <a:pt x="22" y="7"/>
                        </a:cubicBezTo>
                        <a:cubicBezTo>
                          <a:pt x="8" y="8"/>
                          <a:pt x="0" y="9"/>
                          <a:pt x="0" y="9"/>
                        </a:cubicBezTo>
                        <a:cubicBezTo>
                          <a:pt x="0" y="9"/>
                          <a:pt x="8" y="7"/>
                          <a:pt x="22" y="5"/>
                        </a:cubicBezTo>
                        <a:cubicBezTo>
                          <a:pt x="29" y="4"/>
                          <a:pt x="37" y="4"/>
                          <a:pt x="47" y="3"/>
                        </a:cubicBezTo>
                        <a:cubicBezTo>
                          <a:pt x="56" y="2"/>
                          <a:pt x="67" y="1"/>
                          <a:pt x="79" y="1"/>
                        </a:cubicBezTo>
                        <a:cubicBezTo>
                          <a:pt x="85" y="0"/>
                          <a:pt x="91" y="1"/>
                          <a:pt x="98" y="1"/>
                        </a:cubicBezTo>
                        <a:cubicBezTo>
                          <a:pt x="104" y="1"/>
                          <a:pt x="111" y="1"/>
                          <a:pt x="118" y="1"/>
                        </a:cubicBezTo>
                        <a:cubicBezTo>
                          <a:pt x="124" y="1"/>
                          <a:pt x="131" y="2"/>
                          <a:pt x="139" y="2"/>
                        </a:cubicBezTo>
                        <a:cubicBezTo>
                          <a:pt x="146" y="2"/>
                          <a:pt x="153" y="3"/>
                          <a:pt x="160" y="4"/>
                        </a:cubicBezTo>
                        <a:cubicBezTo>
                          <a:pt x="168" y="4"/>
                          <a:pt x="175" y="5"/>
                          <a:pt x="183" y="6"/>
                        </a:cubicBezTo>
                        <a:cubicBezTo>
                          <a:pt x="191" y="7"/>
                          <a:pt x="198" y="8"/>
                          <a:pt x="206" y="10"/>
                        </a:cubicBezTo>
                        <a:cubicBezTo>
                          <a:pt x="214" y="11"/>
                          <a:pt x="221" y="12"/>
                          <a:pt x="229" y="14"/>
                        </a:cubicBezTo>
                        <a:cubicBezTo>
                          <a:pt x="237" y="15"/>
                          <a:pt x="245" y="17"/>
                          <a:pt x="253" y="18"/>
                        </a:cubicBezTo>
                        <a:cubicBezTo>
                          <a:pt x="260" y="20"/>
                          <a:pt x="268" y="22"/>
                          <a:pt x="276" y="24"/>
                        </a:cubicBezTo>
                        <a:cubicBezTo>
                          <a:pt x="283" y="26"/>
                          <a:pt x="291" y="28"/>
                          <a:pt x="299" y="30"/>
                        </a:cubicBezTo>
                        <a:cubicBezTo>
                          <a:pt x="314" y="34"/>
                          <a:pt x="328" y="38"/>
                          <a:pt x="343" y="43"/>
                        </a:cubicBezTo>
                        <a:cubicBezTo>
                          <a:pt x="350" y="45"/>
                          <a:pt x="357" y="48"/>
                          <a:pt x="363" y="50"/>
                        </a:cubicBezTo>
                        <a:cubicBezTo>
                          <a:pt x="370" y="52"/>
                          <a:pt x="377" y="55"/>
                          <a:pt x="383" y="57"/>
                        </a:cubicBezTo>
                        <a:cubicBezTo>
                          <a:pt x="396" y="62"/>
                          <a:pt x="408" y="67"/>
                          <a:pt x="419" y="71"/>
                        </a:cubicBezTo>
                        <a:cubicBezTo>
                          <a:pt x="430" y="76"/>
                          <a:pt x="440" y="80"/>
                          <a:pt x="448" y="84"/>
                        </a:cubicBezTo>
                        <a:cubicBezTo>
                          <a:pt x="457" y="88"/>
                          <a:pt x="465" y="92"/>
                          <a:pt x="471" y="95"/>
                        </a:cubicBezTo>
                        <a:cubicBezTo>
                          <a:pt x="483" y="101"/>
                          <a:pt x="491" y="105"/>
                          <a:pt x="491" y="105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81000"/>
                        </a:schemeClr>
                      </a:gs>
                      <a:gs pos="65000">
                        <a:srgbClr val="EFEFEF">
                          <a:lumMod val="99000"/>
                        </a:srgbClr>
                      </a:gs>
                      <a:gs pos="35000">
                        <a:schemeClr val="bg1">
                          <a:lumMod val="96000"/>
                          <a:lumOff val="4000"/>
                        </a:schemeClr>
                      </a:gs>
                      <a:gs pos="100000">
                        <a:schemeClr val="bg1">
                          <a:lumMod val="89000"/>
                        </a:schemeClr>
                      </a:gs>
                    </a:gsLst>
                    <a:lin ang="24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4" name="Freeform 30"/>
                  <p:cNvSpPr/>
                  <p:nvPr/>
                </p:nvSpPr>
                <p:spPr bwMode="auto">
                  <a:xfrm>
                    <a:off x="3848100" y="1414464"/>
                    <a:ext cx="1227138" cy="1450975"/>
                  </a:xfrm>
                  <a:custGeom>
                    <a:avLst/>
                    <a:gdLst>
                      <a:gd name="T0" fmla="*/ 0 w 324"/>
                      <a:gd name="T1" fmla="*/ 0 h 384"/>
                      <a:gd name="T2" fmla="*/ 10 w 324"/>
                      <a:gd name="T3" fmla="*/ 19 h 384"/>
                      <a:gd name="T4" fmla="*/ 22 w 324"/>
                      <a:gd name="T5" fmla="*/ 41 h 384"/>
                      <a:gd name="T6" fmla="*/ 38 w 324"/>
                      <a:gd name="T7" fmla="*/ 70 h 384"/>
                      <a:gd name="T8" fmla="*/ 47 w 324"/>
                      <a:gd name="T9" fmla="*/ 85 h 384"/>
                      <a:gd name="T10" fmla="*/ 58 w 324"/>
                      <a:gd name="T11" fmla="*/ 102 h 384"/>
                      <a:gd name="T12" fmla="*/ 82 w 324"/>
                      <a:gd name="T13" fmla="*/ 137 h 384"/>
                      <a:gd name="T14" fmla="*/ 110 w 324"/>
                      <a:gd name="T15" fmla="*/ 174 h 384"/>
                      <a:gd name="T16" fmla="*/ 140 w 324"/>
                      <a:gd name="T17" fmla="*/ 210 h 384"/>
                      <a:gd name="T18" fmla="*/ 171 w 324"/>
                      <a:gd name="T19" fmla="*/ 246 h 384"/>
                      <a:gd name="T20" fmla="*/ 203 w 324"/>
                      <a:gd name="T21" fmla="*/ 278 h 384"/>
                      <a:gd name="T22" fmla="*/ 219 w 324"/>
                      <a:gd name="T23" fmla="*/ 293 h 384"/>
                      <a:gd name="T24" fmla="*/ 234 w 324"/>
                      <a:gd name="T25" fmla="*/ 308 h 384"/>
                      <a:gd name="T26" fmla="*/ 249 w 324"/>
                      <a:gd name="T27" fmla="*/ 321 h 384"/>
                      <a:gd name="T28" fmla="*/ 263 w 324"/>
                      <a:gd name="T29" fmla="*/ 333 h 384"/>
                      <a:gd name="T30" fmla="*/ 276 w 324"/>
                      <a:gd name="T31" fmla="*/ 344 h 384"/>
                      <a:gd name="T32" fmla="*/ 288 w 324"/>
                      <a:gd name="T33" fmla="*/ 354 h 384"/>
                      <a:gd name="T34" fmla="*/ 307 w 324"/>
                      <a:gd name="T35" fmla="*/ 370 h 384"/>
                      <a:gd name="T36" fmla="*/ 324 w 324"/>
                      <a:gd name="T37" fmla="*/ 384 h 384"/>
                      <a:gd name="T38" fmla="*/ 306 w 324"/>
                      <a:gd name="T39" fmla="*/ 372 h 384"/>
                      <a:gd name="T40" fmla="*/ 285 w 324"/>
                      <a:gd name="T41" fmla="*/ 357 h 384"/>
                      <a:gd name="T42" fmla="*/ 259 w 324"/>
                      <a:gd name="T43" fmla="*/ 338 h 384"/>
                      <a:gd name="T44" fmla="*/ 229 w 324"/>
                      <a:gd name="T45" fmla="*/ 313 h 384"/>
                      <a:gd name="T46" fmla="*/ 213 w 324"/>
                      <a:gd name="T47" fmla="*/ 300 h 384"/>
                      <a:gd name="T48" fmla="*/ 197 w 324"/>
                      <a:gd name="T49" fmla="*/ 285 h 384"/>
                      <a:gd name="T50" fmla="*/ 164 w 324"/>
                      <a:gd name="T51" fmla="*/ 252 h 384"/>
                      <a:gd name="T52" fmla="*/ 132 w 324"/>
                      <a:gd name="T53" fmla="*/ 217 h 384"/>
                      <a:gd name="T54" fmla="*/ 102 w 324"/>
                      <a:gd name="T55" fmla="*/ 180 h 384"/>
                      <a:gd name="T56" fmla="*/ 88 w 324"/>
                      <a:gd name="T57" fmla="*/ 161 h 384"/>
                      <a:gd name="T58" fmla="*/ 75 w 324"/>
                      <a:gd name="T59" fmla="*/ 143 h 384"/>
                      <a:gd name="T60" fmla="*/ 63 w 324"/>
                      <a:gd name="T61" fmla="*/ 124 h 384"/>
                      <a:gd name="T62" fmla="*/ 52 w 324"/>
                      <a:gd name="T63" fmla="*/ 106 h 384"/>
                      <a:gd name="T64" fmla="*/ 42 w 324"/>
                      <a:gd name="T65" fmla="*/ 89 h 384"/>
                      <a:gd name="T66" fmla="*/ 33 w 324"/>
                      <a:gd name="T67" fmla="*/ 72 h 384"/>
                      <a:gd name="T68" fmla="*/ 18 w 324"/>
                      <a:gd name="T69" fmla="*/ 43 h 384"/>
                      <a:gd name="T70" fmla="*/ 8 w 324"/>
                      <a:gd name="T71" fmla="*/ 20 h 384"/>
                      <a:gd name="T72" fmla="*/ 0 w 324"/>
                      <a:gd name="T73" fmla="*/ 0 h 3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24" h="384">
                        <a:moveTo>
                          <a:pt x="0" y="0"/>
                        </a:moveTo>
                        <a:cubicBezTo>
                          <a:pt x="0" y="0"/>
                          <a:pt x="4" y="7"/>
                          <a:pt x="10" y="19"/>
                        </a:cubicBezTo>
                        <a:cubicBezTo>
                          <a:pt x="13" y="25"/>
                          <a:pt x="17" y="33"/>
                          <a:pt x="22" y="41"/>
                        </a:cubicBezTo>
                        <a:cubicBezTo>
                          <a:pt x="26" y="50"/>
                          <a:pt x="32" y="59"/>
                          <a:pt x="38" y="70"/>
                        </a:cubicBezTo>
                        <a:cubicBezTo>
                          <a:pt x="41" y="75"/>
                          <a:pt x="44" y="80"/>
                          <a:pt x="47" y="85"/>
                        </a:cubicBezTo>
                        <a:cubicBezTo>
                          <a:pt x="51" y="91"/>
                          <a:pt x="54" y="97"/>
                          <a:pt x="58" y="102"/>
                        </a:cubicBezTo>
                        <a:cubicBezTo>
                          <a:pt x="65" y="114"/>
                          <a:pt x="73" y="125"/>
                          <a:pt x="82" y="137"/>
                        </a:cubicBezTo>
                        <a:cubicBezTo>
                          <a:pt x="90" y="150"/>
                          <a:pt x="100" y="162"/>
                          <a:pt x="110" y="174"/>
                        </a:cubicBezTo>
                        <a:cubicBezTo>
                          <a:pt x="119" y="186"/>
                          <a:pt x="129" y="199"/>
                          <a:pt x="140" y="210"/>
                        </a:cubicBezTo>
                        <a:cubicBezTo>
                          <a:pt x="150" y="223"/>
                          <a:pt x="161" y="234"/>
                          <a:pt x="171" y="246"/>
                        </a:cubicBezTo>
                        <a:cubicBezTo>
                          <a:pt x="182" y="257"/>
                          <a:pt x="192" y="268"/>
                          <a:pt x="203" y="278"/>
                        </a:cubicBezTo>
                        <a:cubicBezTo>
                          <a:pt x="209" y="283"/>
                          <a:pt x="214" y="288"/>
                          <a:pt x="219" y="293"/>
                        </a:cubicBezTo>
                        <a:cubicBezTo>
                          <a:pt x="224" y="298"/>
                          <a:pt x="229" y="303"/>
                          <a:pt x="234" y="308"/>
                        </a:cubicBezTo>
                        <a:cubicBezTo>
                          <a:pt x="239" y="312"/>
                          <a:pt x="244" y="317"/>
                          <a:pt x="249" y="321"/>
                        </a:cubicBezTo>
                        <a:cubicBezTo>
                          <a:pt x="254" y="325"/>
                          <a:pt x="259" y="329"/>
                          <a:pt x="263" y="333"/>
                        </a:cubicBezTo>
                        <a:cubicBezTo>
                          <a:pt x="267" y="337"/>
                          <a:pt x="272" y="341"/>
                          <a:pt x="276" y="344"/>
                        </a:cubicBezTo>
                        <a:cubicBezTo>
                          <a:pt x="280" y="348"/>
                          <a:pt x="284" y="351"/>
                          <a:pt x="288" y="354"/>
                        </a:cubicBezTo>
                        <a:cubicBezTo>
                          <a:pt x="295" y="361"/>
                          <a:pt x="302" y="366"/>
                          <a:pt x="307" y="370"/>
                        </a:cubicBezTo>
                        <a:cubicBezTo>
                          <a:pt x="318" y="379"/>
                          <a:pt x="324" y="384"/>
                          <a:pt x="324" y="384"/>
                        </a:cubicBezTo>
                        <a:cubicBezTo>
                          <a:pt x="324" y="384"/>
                          <a:pt x="318" y="380"/>
                          <a:pt x="306" y="372"/>
                        </a:cubicBezTo>
                        <a:cubicBezTo>
                          <a:pt x="300" y="368"/>
                          <a:pt x="293" y="363"/>
                          <a:pt x="285" y="357"/>
                        </a:cubicBezTo>
                        <a:cubicBezTo>
                          <a:pt x="278" y="352"/>
                          <a:pt x="269" y="345"/>
                          <a:pt x="259" y="338"/>
                        </a:cubicBezTo>
                        <a:cubicBezTo>
                          <a:pt x="250" y="330"/>
                          <a:pt x="240" y="322"/>
                          <a:pt x="229" y="313"/>
                        </a:cubicBezTo>
                        <a:cubicBezTo>
                          <a:pt x="224" y="309"/>
                          <a:pt x="219" y="304"/>
                          <a:pt x="213" y="300"/>
                        </a:cubicBezTo>
                        <a:cubicBezTo>
                          <a:pt x="208" y="295"/>
                          <a:pt x="203" y="290"/>
                          <a:pt x="197" y="285"/>
                        </a:cubicBezTo>
                        <a:cubicBezTo>
                          <a:pt x="186" y="275"/>
                          <a:pt x="175" y="263"/>
                          <a:pt x="164" y="252"/>
                        </a:cubicBezTo>
                        <a:cubicBezTo>
                          <a:pt x="153" y="241"/>
                          <a:pt x="142" y="229"/>
                          <a:pt x="132" y="217"/>
                        </a:cubicBezTo>
                        <a:cubicBezTo>
                          <a:pt x="121" y="205"/>
                          <a:pt x="112" y="192"/>
                          <a:pt x="102" y="180"/>
                        </a:cubicBezTo>
                        <a:cubicBezTo>
                          <a:pt x="97" y="174"/>
                          <a:pt x="92" y="167"/>
                          <a:pt x="88" y="161"/>
                        </a:cubicBezTo>
                        <a:cubicBezTo>
                          <a:pt x="83" y="155"/>
                          <a:pt x="79" y="149"/>
                          <a:pt x="75" y="143"/>
                        </a:cubicBezTo>
                        <a:cubicBezTo>
                          <a:pt x="71" y="136"/>
                          <a:pt x="66" y="130"/>
                          <a:pt x="63" y="124"/>
                        </a:cubicBezTo>
                        <a:cubicBezTo>
                          <a:pt x="59" y="118"/>
                          <a:pt x="55" y="112"/>
                          <a:pt x="52" y="106"/>
                        </a:cubicBezTo>
                        <a:cubicBezTo>
                          <a:pt x="48" y="100"/>
                          <a:pt x="45" y="94"/>
                          <a:pt x="42" y="89"/>
                        </a:cubicBezTo>
                        <a:cubicBezTo>
                          <a:pt x="38" y="83"/>
                          <a:pt x="35" y="78"/>
                          <a:pt x="33" y="72"/>
                        </a:cubicBezTo>
                        <a:cubicBezTo>
                          <a:pt x="27" y="62"/>
                          <a:pt x="22" y="52"/>
                          <a:pt x="18" y="43"/>
                        </a:cubicBezTo>
                        <a:cubicBezTo>
                          <a:pt x="14" y="34"/>
                          <a:pt x="11" y="26"/>
                          <a:pt x="8" y="20"/>
                        </a:cubicBezTo>
                        <a:cubicBezTo>
                          <a:pt x="3" y="7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adFill>
                    <a:gsLst>
                      <a:gs pos="72000">
                        <a:srgbClr val="DDDDDD">
                          <a:lumMod val="92000"/>
                          <a:lumOff val="8000"/>
                        </a:srgbClr>
                      </a:gs>
                      <a:gs pos="0">
                        <a:schemeClr val="bg1">
                          <a:lumMod val="79000"/>
                        </a:schemeClr>
                      </a:gs>
                      <a:gs pos="35000">
                        <a:schemeClr val="bg1">
                          <a:lumMod val="99000"/>
                          <a:lumOff val="1000"/>
                        </a:schemeClr>
                      </a:gs>
                      <a:gs pos="100000">
                        <a:schemeClr val="bg1">
                          <a:lumMod val="92000"/>
                        </a:schemeClr>
                      </a:gs>
                    </a:gsLst>
                    <a:lin ang="1800000" scaled="0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73" name="组合 472"/>
                <p:cNvGrpSpPr/>
                <p:nvPr/>
              </p:nvGrpSpPr>
              <p:grpSpPr>
                <a:xfrm>
                  <a:off x="5146674" y="2706825"/>
                  <a:ext cx="573273" cy="881611"/>
                  <a:chOff x="4455614" y="2706825"/>
                  <a:chExt cx="573273" cy="881611"/>
                </a:xfrm>
              </p:grpSpPr>
              <p:sp>
                <p:nvSpPr>
                  <p:cNvPr id="480" name="Freeform 39"/>
                  <p:cNvSpPr/>
                  <p:nvPr/>
                </p:nvSpPr>
                <p:spPr bwMode="auto">
                  <a:xfrm>
                    <a:off x="4455614" y="3475723"/>
                    <a:ext cx="157163" cy="112713"/>
                  </a:xfrm>
                  <a:custGeom>
                    <a:avLst/>
                    <a:gdLst>
                      <a:gd name="T0" fmla="*/ 39 w 39"/>
                      <a:gd name="T1" fmla="*/ 10 h 27"/>
                      <a:gd name="T2" fmla="*/ 0 w 39"/>
                      <a:gd name="T3" fmla="*/ 26 h 27"/>
                      <a:gd name="T4" fmla="*/ 15 w 39"/>
                      <a:gd name="T5" fmla="*/ 0 h 27"/>
                      <a:gd name="T6" fmla="*/ 39 w 39"/>
                      <a:gd name="T7" fmla="*/ 1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9" h="27">
                        <a:moveTo>
                          <a:pt x="39" y="10"/>
                        </a:moveTo>
                        <a:cubicBezTo>
                          <a:pt x="39" y="10"/>
                          <a:pt x="25" y="27"/>
                          <a:pt x="0" y="26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33" y="7"/>
                          <a:pt x="39" y="1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1" name="Freeform 39"/>
                  <p:cNvSpPr/>
                  <p:nvPr/>
                </p:nvSpPr>
                <p:spPr bwMode="auto">
                  <a:xfrm rot="3597006" flipV="1">
                    <a:off x="4893949" y="2729050"/>
                    <a:ext cx="157163" cy="112713"/>
                  </a:xfrm>
                  <a:custGeom>
                    <a:avLst/>
                    <a:gdLst>
                      <a:gd name="T0" fmla="*/ 39 w 39"/>
                      <a:gd name="T1" fmla="*/ 10 h 27"/>
                      <a:gd name="T2" fmla="*/ 0 w 39"/>
                      <a:gd name="T3" fmla="*/ 26 h 27"/>
                      <a:gd name="T4" fmla="*/ 15 w 39"/>
                      <a:gd name="T5" fmla="*/ 0 h 27"/>
                      <a:gd name="T6" fmla="*/ 39 w 39"/>
                      <a:gd name="T7" fmla="*/ 1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9" h="27">
                        <a:moveTo>
                          <a:pt x="39" y="10"/>
                        </a:moveTo>
                        <a:cubicBezTo>
                          <a:pt x="39" y="10"/>
                          <a:pt x="25" y="27"/>
                          <a:pt x="0" y="26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33" y="7"/>
                          <a:pt x="39" y="1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74" name="组合 473"/>
                <p:cNvGrpSpPr/>
                <p:nvPr/>
              </p:nvGrpSpPr>
              <p:grpSpPr>
                <a:xfrm flipH="1">
                  <a:off x="6546854" y="2710728"/>
                  <a:ext cx="573273" cy="881611"/>
                  <a:chOff x="4455614" y="2706825"/>
                  <a:chExt cx="573273" cy="881611"/>
                </a:xfrm>
              </p:grpSpPr>
              <p:sp>
                <p:nvSpPr>
                  <p:cNvPr id="478" name="Freeform 39"/>
                  <p:cNvSpPr/>
                  <p:nvPr/>
                </p:nvSpPr>
                <p:spPr bwMode="auto">
                  <a:xfrm>
                    <a:off x="4455614" y="3475723"/>
                    <a:ext cx="157163" cy="112713"/>
                  </a:xfrm>
                  <a:custGeom>
                    <a:avLst/>
                    <a:gdLst>
                      <a:gd name="T0" fmla="*/ 39 w 39"/>
                      <a:gd name="T1" fmla="*/ 10 h 27"/>
                      <a:gd name="T2" fmla="*/ 0 w 39"/>
                      <a:gd name="T3" fmla="*/ 26 h 27"/>
                      <a:gd name="T4" fmla="*/ 15 w 39"/>
                      <a:gd name="T5" fmla="*/ 0 h 27"/>
                      <a:gd name="T6" fmla="*/ 39 w 39"/>
                      <a:gd name="T7" fmla="*/ 1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9" h="27">
                        <a:moveTo>
                          <a:pt x="39" y="10"/>
                        </a:moveTo>
                        <a:cubicBezTo>
                          <a:pt x="39" y="10"/>
                          <a:pt x="25" y="27"/>
                          <a:pt x="0" y="26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33" y="7"/>
                          <a:pt x="39" y="1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9" name="Freeform 39"/>
                  <p:cNvSpPr/>
                  <p:nvPr/>
                </p:nvSpPr>
                <p:spPr bwMode="auto">
                  <a:xfrm rot="3597006" flipV="1">
                    <a:off x="4893949" y="2729050"/>
                    <a:ext cx="157163" cy="112713"/>
                  </a:xfrm>
                  <a:custGeom>
                    <a:avLst/>
                    <a:gdLst>
                      <a:gd name="T0" fmla="*/ 39 w 39"/>
                      <a:gd name="T1" fmla="*/ 10 h 27"/>
                      <a:gd name="T2" fmla="*/ 0 w 39"/>
                      <a:gd name="T3" fmla="*/ 26 h 27"/>
                      <a:gd name="T4" fmla="*/ 15 w 39"/>
                      <a:gd name="T5" fmla="*/ 0 h 27"/>
                      <a:gd name="T6" fmla="*/ 39 w 39"/>
                      <a:gd name="T7" fmla="*/ 1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9" h="27">
                        <a:moveTo>
                          <a:pt x="39" y="10"/>
                        </a:moveTo>
                        <a:cubicBezTo>
                          <a:pt x="39" y="10"/>
                          <a:pt x="25" y="27"/>
                          <a:pt x="0" y="26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33" y="7"/>
                          <a:pt x="39" y="1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75" name="组合 474"/>
                <p:cNvGrpSpPr/>
                <p:nvPr/>
              </p:nvGrpSpPr>
              <p:grpSpPr>
                <a:xfrm rot="7200000" flipH="1">
                  <a:off x="5853056" y="3898235"/>
                  <a:ext cx="573273" cy="881611"/>
                  <a:chOff x="4455614" y="2706825"/>
                  <a:chExt cx="573273" cy="881611"/>
                </a:xfrm>
              </p:grpSpPr>
              <p:sp>
                <p:nvSpPr>
                  <p:cNvPr id="476" name="Freeform 39"/>
                  <p:cNvSpPr/>
                  <p:nvPr/>
                </p:nvSpPr>
                <p:spPr bwMode="auto">
                  <a:xfrm>
                    <a:off x="4455614" y="3475723"/>
                    <a:ext cx="157163" cy="112713"/>
                  </a:xfrm>
                  <a:custGeom>
                    <a:avLst/>
                    <a:gdLst>
                      <a:gd name="T0" fmla="*/ 39 w 39"/>
                      <a:gd name="T1" fmla="*/ 10 h 27"/>
                      <a:gd name="T2" fmla="*/ 0 w 39"/>
                      <a:gd name="T3" fmla="*/ 26 h 27"/>
                      <a:gd name="T4" fmla="*/ 15 w 39"/>
                      <a:gd name="T5" fmla="*/ 0 h 27"/>
                      <a:gd name="T6" fmla="*/ 39 w 39"/>
                      <a:gd name="T7" fmla="*/ 1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9" h="27">
                        <a:moveTo>
                          <a:pt x="39" y="10"/>
                        </a:moveTo>
                        <a:cubicBezTo>
                          <a:pt x="39" y="10"/>
                          <a:pt x="25" y="27"/>
                          <a:pt x="0" y="26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33" y="7"/>
                          <a:pt x="39" y="1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7" name="Freeform 39"/>
                  <p:cNvSpPr/>
                  <p:nvPr/>
                </p:nvSpPr>
                <p:spPr bwMode="auto">
                  <a:xfrm rot="3597006" flipV="1">
                    <a:off x="4893949" y="2729050"/>
                    <a:ext cx="157163" cy="112713"/>
                  </a:xfrm>
                  <a:custGeom>
                    <a:avLst/>
                    <a:gdLst>
                      <a:gd name="T0" fmla="*/ 39 w 39"/>
                      <a:gd name="T1" fmla="*/ 10 h 27"/>
                      <a:gd name="T2" fmla="*/ 0 w 39"/>
                      <a:gd name="T3" fmla="*/ 26 h 27"/>
                      <a:gd name="T4" fmla="*/ 15 w 39"/>
                      <a:gd name="T5" fmla="*/ 0 h 27"/>
                      <a:gd name="T6" fmla="*/ 39 w 39"/>
                      <a:gd name="T7" fmla="*/ 1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9" h="27">
                        <a:moveTo>
                          <a:pt x="39" y="10"/>
                        </a:moveTo>
                        <a:cubicBezTo>
                          <a:pt x="39" y="10"/>
                          <a:pt x="25" y="27"/>
                          <a:pt x="0" y="26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33" y="7"/>
                          <a:pt x="39" y="10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/>
                      </a:gs>
                      <a:gs pos="100000">
                        <a:schemeClr val="bg1">
                          <a:lumMod val="85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 sz="1355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455" name="Freeform 76"/>
              <p:cNvSpPr>
                <a:spLocks noEditPoints="1"/>
              </p:cNvSpPr>
              <p:nvPr/>
            </p:nvSpPr>
            <p:spPr bwMode="auto">
              <a:xfrm>
                <a:off x="5946778" y="3775361"/>
                <a:ext cx="370518" cy="501288"/>
              </a:xfrm>
              <a:custGeom>
                <a:avLst/>
                <a:gdLst>
                  <a:gd name="T0" fmla="*/ 51 w 141"/>
                  <a:gd name="T1" fmla="*/ 186 h 192"/>
                  <a:gd name="T2" fmla="*/ 60 w 141"/>
                  <a:gd name="T3" fmla="*/ 185 h 192"/>
                  <a:gd name="T4" fmla="*/ 60 w 141"/>
                  <a:gd name="T5" fmla="*/ 185 h 192"/>
                  <a:gd name="T6" fmla="*/ 71 w 141"/>
                  <a:gd name="T7" fmla="*/ 192 h 192"/>
                  <a:gd name="T8" fmla="*/ 81 w 141"/>
                  <a:gd name="T9" fmla="*/ 182 h 192"/>
                  <a:gd name="T10" fmla="*/ 81 w 141"/>
                  <a:gd name="T11" fmla="*/ 182 h 192"/>
                  <a:gd name="T12" fmla="*/ 90 w 141"/>
                  <a:gd name="T13" fmla="*/ 181 h 192"/>
                  <a:gd name="T14" fmla="*/ 96 w 141"/>
                  <a:gd name="T15" fmla="*/ 172 h 192"/>
                  <a:gd name="T16" fmla="*/ 45 w 141"/>
                  <a:gd name="T17" fmla="*/ 179 h 192"/>
                  <a:gd name="T18" fmla="*/ 51 w 141"/>
                  <a:gd name="T19" fmla="*/ 186 h 192"/>
                  <a:gd name="T20" fmla="*/ 95 w 141"/>
                  <a:gd name="T21" fmla="*/ 160 h 192"/>
                  <a:gd name="T22" fmla="*/ 46 w 141"/>
                  <a:gd name="T23" fmla="*/ 166 h 192"/>
                  <a:gd name="T24" fmla="*/ 42 w 141"/>
                  <a:gd name="T25" fmla="*/ 171 h 192"/>
                  <a:gd name="T26" fmla="*/ 46 w 141"/>
                  <a:gd name="T27" fmla="*/ 175 h 192"/>
                  <a:gd name="T28" fmla="*/ 95 w 141"/>
                  <a:gd name="T29" fmla="*/ 169 h 192"/>
                  <a:gd name="T30" fmla="*/ 99 w 141"/>
                  <a:gd name="T31" fmla="*/ 164 h 192"/>
                  <a:gd name="T32" fmla="*/ 95 w 141"/>
                  <a:gd name="T33" fmla="*/ 160 h 192"/>
                  <a:gd name="T34" fmla="*/ 98 w 141"/>
                  <a:gd name="T35" fmla="*/ 146 h 192"/>
                  <a:gd name="T36" fmla="*/ 43 w 141"/>
                  <a:gd name="T37" fmla="*/ 153 h 192"/>
                  <a:gd name="T38" fmla="*/ 40 w 141"/>
                  <a:gd name="T39" fmla="*/ 158 h 192"/>
                  <a:gd name="T40" fmla="*/ 43 w 141"/>
                  <a:gd name="T41" fmla="*/ 163 h 192"/>
                  <a:gd name="T42" fmla="*/ 98 w 141"/>
                  <a:gd name="T43" fmla="*/ 156 h 192"/>
                  <a:gd name="T44" fmla="*/ 101 w 141"/>
                  <a:gd name="T45" fmla="*/ 150 h 192"/>
                  <a:gd name="T46" fmla="*/ 98 w 141"/>
                  <a:gd name="T47" fmla="*/ 146 h 192"/>
                  <a:gd name="T48" fmla="*/ 71 w 141"/>
                  <a:gd name="T49" fmla="*/ 0 h 192"/>
                  <a:gd name="T50" fmla="*/ 0 w 141"/>
                  <a:gd name="T51" fmla="*/ 71 h 192"/>
                  <a:gd name="T52" fmla="*/ 42 w 141"/>
                  <a:gd name="T53" fmla="*/ 136 h 192"/>
                  <a:gd name="T54" fmla="*/ 42 w 141"/>
                  <a:gd name="T55" fmla="*/ 148 h 192"/>
                  <a:gd name="T56" fmla="*/ 99 w 141"/>
                  <a:gd name="T57" fmla="*/ 141 h 192"/>
                  <a:gd name="T58" fmla="*/ 99 w 141"/>
                  <a:gd name="T59" fmla="*/ 136 h 192"/>
                  <a:gd name="T60" fmla="*/ 141 w 141"/>
                  <a:gd name="T61" fmla="*/ 71 h 192"/>
                  <a:gd name="T62" fmla="*/ 71 w 141"/>
                  <a:gd name="T63" fmla="*/ 0 h 192"/>
                  <a:gd name="T64" fmla="*/ 126 w 141"/>
                  <a:gd name="T65" fmla="*/ 79 h 192"/>
                  <a:gd name="T66" fmla="*/ 121 w 141"/>
                  <a:gd name="T67" fmla="*/ 73 h 192"/>
                  <a:gd name="T68" fmla="*/ 68 w 141"/>
                  <a:gd name="T69" fmla="*/ 20 h 192"/>
                  <a:gd name="T70" fmla="*/ 62 w 141"/>
                  <a:gd name="T71" fmla="*/ 15 h 192"/>
                  <a:gd name="T72" fmla="*/ 68 w 141"/>
                  <a:gd name="T73" fmla="*/ 9 h 192"/>
                  <a:gd name="T74" fmla="*/ 132 w 141"/>
                  <a:gd name="T75" fmla="*/ 73 h 192"/>
                  <a:gd name="T76" fmla="*/ 126 w 141"/>
                  <a:gd name="T77" fmla="*/ 7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1" h="192">
                    <a:moveTo>
                      <a:pt x="51" y="186"/>
                    </a:moveTo>
                    <a:cubicBezTo>
                      <a:pt x="60" y="185"/>
                      <a:pt x="60" y="185"/>
                      <a:pt x="60" y="185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60" y="188"/>
                      <a:pt x="65" y="192"/>
                      <a:pt x="71" y="192"/>
                    </a:cubicBezTo>
                    <a:cubicBezTo>
                      <a:pt x="76" y="191"/>
                      <a:pt x="81" y="185"/>
                      <a:pt x="81" y="182"/>
                    </a:cubicBezTo>
                    <a:cubicBezTo>
                      <a:pt x="81" y="182"/>
                      <a:pt x="81" y="182"/>
                      <a:pt x="81" y="182"/>
                    </a:cubicBezTo>
                    <a:cubicBezTo>
                      <a:pt x="90" y="181"/>
                      <a:pt x="90" y="181"/>
                      <a:pt x="90" y="181"/>
                    </a:cubicBezTo>
                    <a:cubicBezTo>
                      <a:pt x="92" y="181"/>
                      <a:pt x="96" y="175"/>
                      <a:pt x="96" y="172"/>
                    </a:cubicBezTo>
                    <a:cubicBezTo>
                      <a:pt x="45" y="179"/>
                      <a:pt x="45" y="179"/>
                      <a:pt x="45" y="179"/>
                    </a:cubicBezTo>
                    <a:cubicBezTo>
                      <a:pt x="45" y="182"/>
                      <a:pt x="49" y="186"/>
                      <a:pt x="51" y="186"/>
                    </a:cubicBezTo>
                    <a:close/>
                    <a:moveTo>
                      <a:pt x="95" y="160"/>
                    </a:moveTo>
                    <a:cubicBezTo>
                      <a:pt x="46" y="166"/>
                      <a:pt x="46" y="166"/>
                      <a:pt x="46" y="166"/>
                    </a:cubicBezTo>
                    <a:cubicBezTo>
                      <a:pt x="44" y="166"/>
                      <a:pt x="42" y="168"/>
                      <a:pt x="42" y="171"/>
                    </a:cubicBezTo>
                    <a:cubicBezTo>
                      <a:pt x="42" y="173"/>
                      <a:pt x="44" y="175"/>
                      <a:pt x="46" y="175"/>
                    </a:cubicBezTo>
                    <a:cubicBezTo>
                      <a:pt x="95" y="169"/>
                      <a:pt x="95" y="169"/>
                      <a:pt x="95" y="169"/>
                    </a:cubicBezTo>
                    <a:cubicBezTo>
                      <a:pt x="97" y="168"/>
                      <a:pt x="99" y="166"/>
                      <a:pt x="99" y="164"/>
                    </a:cubicBezTo>
                    <a:cubicBezTo>
                      <a:pt x="99" y="161"/>
                      <a:pt x="97" y="159"/>
                      <a:pt x="95" y="160"/>
                    </a:cubicBezTo>
                    <a:close/>
                    <a:moveTo>
                      <a:pt x="98" y="146"/>
                    </a:moveTo>
                    <a:cubicBezTo>
                      <a:pt x="43" y="153"/>
                      <a:pt x="43" y="153"/>
                      <a:pt x="43" y="153"/>
                    </a:cubicBezTo>
                    <a:cubicBezTo>
                      <a:pt x="41" y="153"/>
                      <a:pt x="40" y="155"/>
                      <a:pt x="40" y="158"/>
                    </a:cubicBezTo>
                    <a:cubicBezTo>
                      <a:pt x="40" y="161"/>
                      <a:pt x="41" y="163"/>
                      <a:pt x="43" y="163"/>
                    </a:cubicBezTo>
                    <a:cubicBezTo>
                      <a:pt x="98" y="156"/>
                      <a:pt x="98" y="156"/>
                      <a:pt x="98" y="156"/>
                    </a:cubicBezTo>
                    <a:cubicBezTo>
                      <a:pt x="100" y="155"/>
                      <a:pt x="101" y="153"/>
                      <a:pt x="101" y="150"/>
                    </a:cubicBezTo>
                    <a:cubicBezTo>
                      <a:pt x="101" y="148"/>
                      <a:pt x="100" y="146"/>
                      <a:pt x="98" y="146"/>
                    </a:cubicBezTo>
                    <a:close/>
                    <a:moveTo>
                      <a:pt x="71" y="0"/>
                    </a:moveTo>
                    <a:cubicBezTo>
                      <a:pt x="31" y="0"/>
                      <a:pt x="0" y="32"/>
                      <a:pt x="0" y="71"/>
                    </a:cubicBezTo>
                    <a:cubicBezTo>
                      <a:pt x="0" y="100"/>
                      <a:pt x="17" y="125"/>
                      <a:pt x="42" y="136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99" y="141"/>
                      <a:pt x="99" y="141"/>
                      <a:pt x="99" y="141"/>
                    </a:cubicBezTo>
                    <a:cubicBezTo>
                      <a:pt x="99" y="136"/>
                      <a:pt x="99" y="136"/>
                      <a:pt x="99" y="136"/>
                    </a:cubicBezTo>
                    <a:cubicBezTo>
                      <a:pt x="124" y="125"/>
                      <a:pt x="141" y="100"/>
                      <a:pt x="141" y="71"/>
                    </a:cubicBezTo>
                    <a:cubicBezTo>
                      <a:pt x="141" y="32"/>
                      <a:pt x="110" y="0"/>
                      <a:pt x="71" y="0"/>
                    </a:cubicBezTo>
                    <a:close/>
                    <a:moveTo>
                      <a:pt x="126" y="79"/>
                    </a:moveTo>
                    <a:cubicBezTo>
                      <a:pt x="123" y="79"/>
                      <a:pt x="121" y="76"/>
                      <a:pt x="121" y="73"/>
                    </a:cubicBezTo>
                    <a:cubicBezTo>
                      <a:pt x="121" y="44"/>
                      <a:pt x="97" y="20"/>
                      <a:pt x="68" y="20"/>
                    </a:cubicBezTo>
                    <a:cubicBezTo>
                      <a:pt x="65" y="20"/>
                      <a:pt x="62" y="18"/>
                      <a:pt x="62" y="15"/>
                    </a:cubicBezTo>
                    <a:cubicBezTo>
                      <a:pt x="62" y="12"/>
                      <a:pt x="65" y="9"/>
                      <a:pt x="68" y="9"/>
                    </a:cubicBezTo>
                    <a:cubicBezTo>
                      <a:pt x="103" y="9"/>
                      <a:pt x="132" y="38"/>
                      <a:pt x="132" y="73"/>
                    </a:cubicBezTo>
                    <a:cubicBezTo>
                      <a:pt x="132" y="76"/>
                      <a:pt x="130" y="79"/>
                      <a:pt x="126" y="79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84"/>
              <p:cNvSpPr>
                <a:spLocks noEditPoints="1"/>
              </p:cNvSpPr>
              <p:nvPr/>
            </p:nvSpPr>
            <p:spPr bwMode="auto">
              <a:xfrm>
                <a:off x="4930194" y="3306490"/>
                <a:ext cx="270260" cy="268081"/>
              </a:xfrm>
              <a:custGeom>
                <a:avLst/>
                <a:gdLst>
                  <a:gd name="T0" fmla="*/ 98 w 102"/>
                  <a:gd name="T1" fmla="*/ 0 h 101"/>
                  <a:gd name="T2" fmla="*/ 86 w 102"/>
                  <a:gd name="T3" fmla="*/ 0 h 101"/>
                  <a:gd name="T4" fmla="*/ 84 w 102"/>
                  <a:gd name="T5" fmla="*/ 1 h 101"/>
                  <a:gd name="T6" fmla="*/ 40 w 102"/>
                  <a:gd name="T7" fmla="*/ 39 h 101"/>
                  <a:gd name="T8" fmla="*/ 32 w 102"/>
                  <a:gd name="T9" fmla="*/ 38 h 101"/>
                  <a:gd name="T10" fmla="*/ 0 w 102"/>
                  <a:gd name="T11" fmla="*/ 70 h 101"/>
                  <a:gd name="T12" fmla="*/ 32 w 102"/>
                  <a:gd name="T13" fmla="*/ 101 h 101"/>
                  <a:gd name="T14" fmla="*/ 64 w 102"/>
                  <a:gd name="T15" fmla="*/ 70 h 101"/>
                  <a:gd name="T16" fmla="*/ 61 w 102"/>
                  <a:gd name="T17" fmla="*/ 58 h 101"/>
                  <a:gd name="T18" fmla="*/ 72 w 102"/>
                  <a:gd name="T19" fmla="*/ 54 h 101"/>
                  <a:gd name="T20" fmla="*/ 74 w 102"/>
                  <a:gd name="T21" fmla="*/ 51 h 101"/>
                  <a:gd name="T22" fmla="*/ 74 w 102"/>
                  <a:gd name="T23" fmla="*/ 39 h 101"/>
                  <a:gd name="T24" fmla="*/ 86 w 102"/>
                  <a:gd name="T25" fmla="*/ 38 h 101"/>
                  <a:gd name="T26" fmla="*/ 89 w 102"/>
                  <a:gd name="T27" fmla="*/ 35 h 101"/>
                  <a:gd name="T28" fmla="*/ 90 w 102"/>
                  <a:gd name="T29" fmla="*/ 21 h 101"/>
                  <a:gd name="T30" fmla="*/ 99 w 102"/>
                  <a:gd name="T31" fmla="*/ 19 h 101"/>
                  <a:gd name="T32" fmla="*/ 102 w 102"/>
                  <a:gd name="T33" fmla="*/ 16 h 101"/>
                  <a:gd name="T34" fmla="*/ 102 w 102"/>
                  <a:gd name="T35" fmla="*/ 3 h 101"/>
                  <a:gd name="T36" fmla="*/ 98 w 102"/>
                  <a:gd name="T37" fmla="*/ 0 h 101"/>
                  <a:gd name="T38" fmla="*/ 22 w 102"/>
                  <a:gd name="T39" fmla="*/ 70 h 101"/>
                  <a:gd name="T40" fmla="*/ 31 w 102"/>
                  <a:gd name="T41" fmla="*/ 75 h 101"/>
                  <a:gd name="T42" fmla="*/ 32 w 102"/>
                  <a:gd name="T43" fmla="*/ 79 h 101"/>
                  <a:gd name="T44" fmla="*/ 22 w 102"/>
                  <a:gd name="T45" fmla="*/ 89 h 101"/>
                  <a:gd name="T46" fmla="*/ 13 w 102"/>
                  <a:gd name="T47" fmla="*/ 79 h 101"/>
                  <a:gd name="T48" fmla="*/ 22 w 102"/>
                  <a:gd name="T49" fmla="*/ 7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2" h="101">
                    <a:moveTo>
                      <a:pt x="98" y="0"/>
                    </a:moveTo>
                    <a:cubicBezTo>
                      <a:pt x="86" y="0"/>
                      <a:pt x="86" y="0"/>
                      <a:pt x="86" y="0"/>
                    </a:cubicBezTo>
                    <a:cubicBezTo>
                      <a:pt x="85" y="0"/>
                      <a:pt x="84" y="0"/>
                      <a:pt x="84" y="1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38" y="39"/>
                      <a:pt x="34" y="38"/>
                      <a:pt x="32" y="38"/>
                    </a:cubicBezTo>
                    <a:cubicBezTo>
                      <a:pt x="14" y="38"/>
                      <a:pt x="0" y="52"/>
                      <a:pt x="0" y="70"/>
                    </a:cubicBezTo>
                    <a:cubicBezTo>
                      <a:pt x="0" y="87"/>
                      <a:pt x="14" y="101"/>
                      <a:pt x="32" y="101"/>
                    </a:cubicBezTo>
                    <a:cubicBezTo>
                      <a:pt x="49" y="101"/>
                      <a:pt x="64" y="87"/>
                      <a:pt x="64" y="70"/>
                    </a:cubicBezTo>
                    <a:cubicBezTo>
                      <a:pt x="64" y="64"/>
                      <a:pt x="63" y="61"/>
                      <a:pt x="61" y="58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4" y="54"/>
                      <a:pt x="74" y="53"/>
                      <a:pt x="74" y="51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8" y="38"/>
                      <a:pt x="89" y="37"/>
                      <a:pt x="89" y="35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101" y="19"/>
                      <a:pt x="102" y="17"/>
                      <a:pt x="102" y="16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2" y="1"/>
                      <a:pt x="100" y="0"/>
                      <a:pt x="98" y="0"/>
                    </a:cubicBezTo>
                    <a:moveTo>
                      <a:pt x="22" y="70"/>
                    </a:moveTo>
                    <a:cubicBezTo>
                      <a:pt x="26" y="70"/>
                      <a:pt x="29" y="72"/>
                      <a:pt x="31" y="75"/>
                    </a:cubicBezTo>
                    <a:cubicBezTo>
                      <a:pt x="32" y="76"/>
                      <a:pt x="32" y="78"/>
                      <a:pt x="32" y="79"/>
                    </a:cubicBezTo>
                    <a:cubicBezTo>
                      <a:pt x="32" y="84"/>
                      <a:pt x="28" y="89"/>
                      <a:pt x="22" y="89"/>
                    </a:cubicBezTo>
                    <a:cubicBezTo>
                      <a:pt x="17" y="89"/>
                      <a:pt x="13" y="84"/>
                      <a:pt x="13" y="79"/>
                    </a:cubicBezTo>
                    <a:cubicBezTo>
                      <a:pt x="13" y="74"/>
                      <a:pt x="17" y="70"/>
                      <a:pt x="22" y="7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88"/>
              <p:cNvSpPr>
                <a:spLocks noEditPoints="1"/>
              </p:cNvSpPr>
              <p:nvPr/>
            </p:nvSpPr>
            <p:spPr bwMode="auto">
              <a:xfrm>
                <a:off x="7005851" y="3277709"/>
                <a:ext cx="247376" cy="326927"/>
              </a:xfrm>
              <a:custGeom>
                <a:avLst/>
                <a:gdLst>
                  <a:gd name="T0" fmla="*/ 48 w 93"/>
                  <a:gd name="T1" fmla="*/ 67 h 124"/>
                  <a:gd name="T2" fmla="*/ 47 w 93"/>
                  <a:gd name="T3" fmla="*/ 64 h 124"/>
                  <a:gd name="T4" fmla="*/ 44 w 93"/>
                  <a:gd name="T5" fmla="*/ 65 h 124"/>
                  <a:gd name="T6" fmla="*/ 44 w 93"/>
                  <a:gd name="T7" fmla="*/ 61 h 124"/>
                  <a:gd name="T8" fmla="*/ 40 w 93"/>
                  <a:gd name="T9" fmla="*/ 62 h 124"/>
                  <a:gd name="T10" fmla="*/ 38 w 93"/>
                  <a:gd name="T11" fmla="*/ 70 h 124"/>
                  <a:gd name="T12" fmla="*/ 40 w 93"/>
                  <a:gd name="T13" fmla="*/ 72 h 124"/>
                  <a:gd name="T14" fmla="*/ 48 w 93"/>
                  <a:gd name="T15" fmla="*/ 67 h 124"/>
                  <a:gd name="T16" fmla="*/ 38 w 93"/>
                  <a:gd name="T17" fmla="*/ 71 h 124"/>
                  <a:gd name="T18" fmla="*/ 36 w 93"/>
                  <a:gd name="T19" fmla="*/ 75 h 124"/>
                  <a:gd name="T20" fmla="*/ 40 w 93"/>
                  <a:gd name="T21" fmla="*/ 73 h 124"/>
                  <a:gd name="T22" fmla="*/ 38 w 93"/>
                  <a:gd name="T23" fmla="*/ 71 h 124"/>
                  <a:gd name="T24" fmla="*/ 68 w 93"/>
                  <a:gd name="T25" fmla="*/ 110 h 124"/>
                  <a:gd name="T26" fmla="*/ 12 w 93"/>
                  <a:gd name="T27" fmla="*/ 110 h 124"/>
                  <a:gd name="T28" fmla="*/ 12 w 93"/>
                  <a:gd name="T29" fmla="*/ 33 h 124"/>
                  <a:gd name="T30" fmla="*/ 55 w 93"/>
                  <a:gd name="T31" fmla="*/ 33 h 124"/>
                  <a:gd name="T32" fmla="*/ 65 w 93"/>
                  <a:gd name="T33" fmla="*/ 19 h 124"/>
                  <a:gd name="T34" fmla="*/ 12 w 93"/>
                  <a:gd name="T35" fmla="*/ 19 h 124"/>
                  <a:gd name="T36" fmla="*/ 0 w 93"/>
                  <a:gd name="T37" fmla="*/ 30 h 124"/>
                  <a:gd name="T38" fmla="*/ 0 w 93"/>
                  <a:gd name="T39" fmla="*/ 113 h 124"/>
                  <a:gd name="T40" fmla="*/ 12 w 93"/>
                  <a:gd name="T41" fmla="*/ 124 h 124"/>
                  <a:gd name="T42" fmla="*/ 67 w 93"/>
                  <a:gd name="T43" fmla="*/ 124 h 124"/>
                  <a:gd name="T44" fmla="*/ 79 w 93"/>
                  <a:gd name="T45" fmla="*/ 113 h 124"/>
                  <a:gd name="T46" fmla="*/ 79 w 93"/>
                  <a:gd name="T47" fmla="*/ 33 h 124"/>
                  <a:gd name="T48" fmla="*/ 68 w 93"/>
                  <a:gd name="T49" fmla="*/ 49 h 124"/>
                  <a:gd name="T50" fmla="*/ 68 w 93"/>
                  <a:gd name="T51" fmla="*/ 110 h 124"/>
                  <a:gd name="T52" fmla="*/ 77 w 93"/>
                  <a:gd name="T53" fmla="*/ 11 h 124"/>
                  <a:gd name="T54" fmla="*/ 85 w 93"/>
                  <a:gd name="T55" fmla="*/ 16 h 124"/>
                  <a:gd name="T56" fmla="*/ 86 w 93"/>
                  <a:gd name="T57" fmla="*/ 14 h 124"/>
                  <a:gd name="T58" fmla="*/ 79 w 93"/>
                  <a:gd name="T59" fmla="*/ 9 h 124"/>
                  <a:gd name="T60" fmla="*/ 77 w 93"/>
                  <a:gd name="T61" fmla="*/ 11 h 124"/>
                  <a:gd name="T62" fmla="*/ 85 w 93"/>
                  <a:gd name="T63" fmla="*/ 0 h 124"/>
                  <a:gd name="T64" fmla="*/ 82 w 93"/>
                  <a:gd name="T65" fmla="*/ 4 h 124"/>
                  <a:gd name="T66" fmla="*/ 90 w 93"/>
                  <a:gd name="T67" fmla="*/ 9 h 124"/>
                  <a:gd name="T68" fmla="*/ 93 w 93"/>
                  <a:gd name="T69" fmla="*/ 5 h 124"/>
                  <a:gd name="T70" fmla="*/ 85 w 93"/>
                  <a:gd name="T71" fmla="*/ 0 h 124"/>
                  <a:gd name="T72" fmla="*/ 41 w 93"/>
                  <a:gd name="T73" fmla="*/ 61 h 124"/>
                  <a:gd name="T74" fmla="*/ 44 w 93"/>
                  <a:gd name="T75" fmla="*/ 61 h 124"/>
                  <a:gd name="T76" fmla="*/ 44 w 93"/>
                  <a:gd name="T77" fmla="*/ 64 h 124"/>
                  <a:gd name="T78" fmla="*/ 48 w 93"/>
                  <a:gd name="T79" fmla="*/ 64 h 124"/>
                  <a:gd name="T80" fmla="*/ 48 w 93"/>
                  <a:gd name="T81" fmla="*/ 67 h 124"/>
                  <a:gd name="T82" fmla="*/ 84 w 93"/>
                  <a:gd name="T83" fmla="*/ 17 h 124"/>
                  <a:gd name="T84" fmla="*/ 76 w 93"/>
                  <a:gd name="T85" fmla="*/ 12 h 124"/>
                  <a:gd name="T86" fmla="*/ 41 w 93"/>
                  <a:gd name="T87" fmla="*/ 61 h 124"/>
                  <a:gd name="T88" fmla="*/ 79 w 93"/>
                  <a:gd name="T89" fmla="*/ 8 h 124"/>
                  <a:gd name="T90" fmla="*/ 87 w 93"/>
                  <a:gd name="T91" fmla="*/ 13 h 124"/>
                  <a:gd name="T92" fmla="*/ 89 w 93"/>
                  <a:gd name="T93" fmla="*/ 10 h 124"/>
                  <a:gd name="T94" fmla="*/ 82 w 93"/>
                  <a:gd name="T95" fmla="*/ 4 h 124"/>
                  <a:gd name="T96" fmla="*/ 79 w 93"/>
                  <a:gd name="T97" fmla="*/ 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3" h="124">
                    <a:moveTo>
                      <a:pt x="48" y="67"/>
                    </a:moveTo>
                    <a:cubicBezTo>
                      <a:pt x="47" y="64"/>
                      <a:pt x="47" y="64"/>
                      <a:pt x="47" y="64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9" y="71"/>
                      <a:pt x="40" y="71"/>
                      <a:pt x="40" y="72"/>
                    </a:cubicBezTo>
                    <a:lnTo>
                      <a:pt x="48" y="67"/>
                    </a:lnTo>
                    <a:close/>
                    <a:moveTo>
                      <a:pt x="38" y="71"/>
                    </a:moveTo>
                    <a:cubicBezTo>
                      <a:pt x="36" y="75"/>
                      <a:pt x="36" y="75"/>
                      <a:pt x="36" y="75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39" y="72"/>
                      <a:pt x="39" y="71"/>
                      <a:pt x="38" y="71"/>
                    </a:cubicBezTo>
                    <a:close/>
                    <a:moveTo>
                      <a:pt x="68" y="110"/>
                    </a:moveTo>
                    <a:cubicBezTo>
                      <a:pt x="12" y="110"/>
                      <a:pt x="12" y="110"/>
                      <a:pt x="12" y="110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6" y="19"/>
                      <a:pt x="0" y="24"/>
                      <a:pt x="0" y="3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9"/>
                      <a:pt x="6" y="124"/>
                      <a:pt x="12" y="124"/>
                    </a:cubicBezTo>
                    <a:cubicBezTo>
                      <a:pt x="67" y="124"/>
                      <a:pt x="67" y="124"/>
                      <a:pt x="67" y="124"/>
                    </a:cubicBezTo>
                    <a:cubicBezTo>
                      <a:pt x="74" y="124"/>
                      <a:pt x="79" y="119"/>
                      <a:pt x="79" y="11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68" y="49"/>
                      <a:pt x="68" y="49"/>
                      <a:pt x="68" y="49"/>
                    </a:cubicBezTo>
                    <a:lnTo>
                      <a:pt x="68" y="110"/>
                    </a:lnTo>
                    <a:close/>
                    <a:moveTo>
                      <a:pt x="77" y="11"/>
                    </a:moveTo>
                    <a:cubicBezTo>
                      <a:pt x="85" y="16"/>
                      <a:pt x="85" y="16"/>
                      <a:pt x="85" y="16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79" y="9"/>
                      <a:pt x="79" y="9"/>
                      <a:pt x="79" y="9"/>
                    </a:cubicBezTo>
                    <a:lnTo>
                      <a:pt x="77" y="11"/>
                    </a:lnTo>
                    <a:close/>
                    <a:moveTo>
                      <a:pt x="85" y="0"/>
                    </a:moveTo>
                    <a:cubicBezTo>
                      <a:pt x="82" y="4"/>
                      <a:pt x="82" y="4"/>
                      <a:pt x="82" y="4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3" y="5"/>
                      <a:pt x="93" y="5"/>
                      <a:pt x="93" y="5"/>
                    </a:cubicBezTo>
                    <a:lnTo>
                      <a:pt x="85" y="0"/>
                    </a:lnTo>
                    <a:close/>
                    <a:moveTo>
                      <a:pt x="41" y="61"/>
                    </a:move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76" y="12"/>
                      <a:pt x="76" y="12"/>
                      <a:pt x="76" y="12"/>
                    </a:cubicBezTo>
                    <a:lnTo>
                      <a:pt x="41" y="61"/>
                    </a:lnTo>
                    <a:close/>
                    <a:moveTo>
                      <a:pt x="79" y="8"/>
                    </a:moveTo>
                    <a:cubicBezTo>
                      <a:pt x="87" y="13"/>
                      <a:pt x="87" y="13"/>
                      <a:pt x="87" y="13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2" y="4"/>
                      <a:pt x="82" y="4"/>
                      <a:pt x="82" y="4"/>
                    </a:cubicBezTo>
                    <a:lnTo>
                      <a:pt x="79" y="8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92"/>
              <p:cNvSpPr>
                <a:spLocks noEditPoints="1"/>
              </p:cNvSpPr>
              <p:nvPr/>
            </p:nvSpPr>
            <p:spPr bwMode="auto">
              <a:xfrm>
                <a:off x="6033956" y="4887922"/>
                <a:ext cx="192887" cy="396673"/>
              </a:xfrm>
              <a:custGeom>
                <a:avLst/>
                <a:gdLst>
                  <a:gd name="T0" fmla="*/ 33 w 72"/>
                  <a:gd name="T1" fmla="*/ 50 h 151"/>
                  <a:gd name="T2" fmla="*/ 33 w 72"/>
                  <a:gd name="T3" fmla="*/ 48 h 151"/>
                  <a:gd name="T4" fmla="*/ 24 w 72"/>
                  <a:gd name="T5" fmla="*/ 49 h 151"/>
                  <a:gd name="T6" fmla="*/ 62 w 72"/>
                  <a:gd name="T7" fmla="*/ 3 h 151"/>
                  <a:gd name="T8" fmla="*/ 28 w 72"/>
                  <a:gd name="T9" fmla="*/ 2 h 151"/>
                  <a:gd name="T10" fmla="*/ 25 w 72"/>
                  <a:gd name="T11" fmla="*/ 3 h 151"/>
                  <a:gd name="T12" fmla="*/ 61 w 72"/>
                  <a:gd name="T13" fmla="*/ 7 h 151"/>
                  <a:gd name="T14" fmla="*/ 49 w 72"/>
                  <a:gd name="T15" fmla="*/ 28 h 151"/>
                  <a:gd name="T16" fmla="*/ 28 w 72"/>
                  <a:gd name="T17" fmla="*/ 42 h 151"/>
                  <a:gd name="T18" fmla="*/ 24 w 72"/>
                  <a:gd name="T19" fmla="*/ 43 h 151"/>
                  <a:gd name="T20" fmla="*/ 33 w 72"/>
                  <a:gd name="T21" fmla="*/ 45 h 151"/>
                  <a:gd name="T22" fmla="*/ 33 w 72"/>
                  <a:gd name="T23" fmla="*/ 42 h 151"/>
                  <a:gd name="T24" fmla="*/ 35 w 72"/>
                  <a:gd name="T25" fmla="*/ 34 h 151"/>
                  <a:gd name="T26" fmla="*/ 70 w 72"/>
                  <a:gd name="T27" fmla="*/ 19 h 151"/>
                  <a:gd name="T28" fmla="*/ 25 w 72"/>
                  <a:gd name="T29" fmla="*/ 47 h 151"/>
                  <a:gd name="T30" fmla="*/ 34 w 72"/>
                  <a:gd name="T31" fmla="*/ 46 h 151"/>
                  <a:gd name="T32" fmla="*/ 25 w 72"/>
                  <a:gd name="T33" fmla="*/ 45 h 151"/>
                  <a:gd name="T34" fmla="*/ 25 w 72"/>
                  <a:gd name="T35" fmla="*/ 47 h 151"/>
                  <a:gd name="T36" fmla="*/ 31 w 72"/>
                  <a:gd name="T37" fmla="*/ 94 h 151"/>
                  <a:gd name="T38" fmla="*/ 51 w 72"/>
                  <a:gd name="T39" fmla="*/ 59 h 151"/>
                  <a:gd name="T40" fmla="*/ 31 w 72"/>
                  <a:gd name="T41" fmla="*/ 63 h 151"/>
                  <a:gd name="T42" fmla="*/ 31 w 72"/>
                  <a:gd name="T43" fmla="*/ 83 h 151"/>
                  <a:gd name="T44" fmla="*/ 33 w 72"/>
                  <a:gd name="T45" fmla="*/ 53 h 151"/>
                  <a:gd name="T46" fmla="*/ 33 w 72"/>
                  <a:gd name="T47" fmla="*/ 51 h 151"/>
                  <a:gd name="T48" fmla="*/ 24 w 72"/>
                  <a:gd name="T49" fmla="*/ 52 h 151"/>
                  <a:gd name="T50" fmla="*/ 54 w 72"/>
                  <a:gd name="T51" fmla="*/ 62 h 151"/>
                  <a:gd name="T52" fmla="*/ 4 w 72"/>
                  <a:gd name="T53" fmla="*/ 62 h 151"/>
                  <a:gd name="T54" fmla="*/ 0 w 72"/>
                  <a:gd name="T55" fmla="*/ 65 h 151"/>
                  <a:gd name="T56" fmla="*/ 29 w 72"/>
                  <a:gd name="T57" fmla="*/ 151 h 151"/>
                  <a:gd name="T58" fmla="*/ 58 w 72"/>
                  <a:gd name="T59" fmla="*/ 65 h 151"/>
                  <a:gd name="T60" fmla="*/ 54 w 72"/>
                  <a:gd name="T61" fmla="*/ 62 h 151"/>
                  <a:gd name="T62" fmla="*/ 27 w 72"/>
                  <a:gd name="T63" fmla="*/ 83 h 151"/>
                  <a:gd name="T64" fmla="*/ 27 w 72"/>
                  <a:gd name="T65" fmla="*/ 63 h 151"/>
                  <a:gd name="T66" fmla="*/ 7 w 72"/>
                  <a:gd name="T67" fmla="*/ 59 h 151"/>
                  <a:gd name="T68" fmla="*/ 27 w 72"/>
                  <a:gd name="T69" fmla="*/ 94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2" h="151">
                    <a:moveTo>
                      <a:pt x="25" y="50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4" y="50"/>
                      <a:pt x="34" y="49"/>
                    </a:cubicBezTo>
                    <a:cubicBezTo>
                      <a:pt x="34" y="49"/>
                      <a:pt x="33" y="48"/>
                      <a:pt x="33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4" y="49"/>
                      <a:pt x="24" y="49"/>
                    </a:cubicBezTo>
                    <a:cubicBezTo>
                      <a:pt x="24" y="50"/>
                      <a:pt x="25" y="50"/>
                      <a:pt x="25" y="50"/>
                    </a:cubicBezTo>
                    <a:close/>
                    <a:moveTo>
                      <a:pt x="62" y="3"/>
                    </a:moveTo>
                    <a:cubicBezTo>
                      <a:pt x="56" y="1"/>
                      <a:pt x="50" y="3"/>
                      <a:pt x="44" y="5"/>
                    </a:cubicBezTo>
                    <a:cubicBezTo>
                      <a:pt x="37" y="8"/>
                      <a:pt x="32" y="10"/>
                      <a:pt x="28" y="2"/>
                    </a:cubicBezTo>
                    <a:cubicBezTo>
                      <a:pt x="27" y="1"/>
                      <a:pt x="26" y="0"/>
                      <a:pt x="25" y="1"/>
                    </a:cubicBezTo>
                    <a:cubicBezTo>
                      <a:pt x="25" y="1"/>
                      <a:pt x="24" y="2"/>
                      <a:pt x="25" y="3"/>
                    </a:cubicBezTo>
                    <a:cubicBezTo>
                      <a:pt x="30" y="14"/>
                      <a:pt x="38" y="11"/>
                      <a:pt x="45" y="8"/>
                    </a:cubicBezTo>
                    <a:cubicBezTo>
                      <a:pt x="50" y="6"/>
                      <a:pt x="56" y="4"/>
                      <a:pt x="61" y="7"/>
                    </a:cubicBezTo>
                    <a:cubicBezTo>
                      <a:pt x="67" y="9"/>
                      <a:pt x="68" y="14"/>
                      <a:pt x="66" y="18"/>
                    </a:cubicBezTo>
                    <a:cubicBezTo>
                      <a:pt x="65" y="25"/>
                      <a:pt x="58" y="30"/>
                      <a:pt x="49" y="28"/>
                    </a:cubicBezTo>
                    <a:cubicBezTo>
                      <a:pt x="42" y="27"/>
                      <a:pt x="37" y="28"/>
                      <a:pt x="33" y="31"/>
                    </a:cubicBezTo>
                    <a:cubicBezTo>
                      <a:pt x="28" y="35"/>
                      <a:pt x="28" y="41"/>
                      <a:pt x="28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4" y="43"/>
                      <a:pt x="24" y="43"/>
                    </a:cubicBezTo>
                    <a:cubicBezTo>
                      <a:pt x="24" y="44"/>
                      <a:pt x="25" y="45"/>
                      <a:pt x="25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4" y="44"/>
                      <a:pt x="34" y="43"/>
                    </a:cubicBezTo>
                    <a:cubicBezTo>
                      <a:pt x="34" y="43"/>
                      <a:pt x="33" y="42"/>
                      <a:pt x="33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1"/>
                      <a:pt x="32" y="37"/>
                      <a:pt x="35" y="34"/>
                    </a:cubicBezTo>
                    <a:cubicBezTo>
                      <a:pt x="38" y="31"/>
                      <a:pt x="42" y="31"/>
                      <a:pt x="48" y="32"/>
                    </a:cubicBezTo>
                    <a:cubicBezTo>
                      <a:pt x="59" y="34"/>
                      <a:pt x="67" y="27"/>
                      <a:pt x="70" y="19"/>
                    </a:cubicBezTo>
                    <a:cubicBezTo>
                      <a:pt x="72" y="12"/>
                      <a:pt x="69" y="6"/>
                      <a:pt x="62" y="3"/>
                    </a:cubicBezTo>
                    <a:close/>
                    <a:moveTo>
                      <a:pt x="25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4" y="47"/>
                      <a:pt x="34" y="46"/>
                    </a:cubicBezTo>
                    <a:cubicBezTo>
                      <a:pt x="34" y="46"/>
                      <a:pt x="33" y="45"/>
                      <a:pt x="33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4" y="46"/>
                      <a:pt x="24" y="46"/>
                    </a:cubicBezTo>
                    <a:cubicBezTo>
                      <a:pt x="24" y="47"/>
                      <a:pt x="25" y="47"/>
                      <a:pt x="25" y="47"/>
                    </a:cubicBezTo>
                    <a:close/>
                    <a:moveTo>
                      <a:pt x="31" y="83"/>
                    </a:moveTo>
                    <a:cubicBezTo>
                      <a:pt x="31" y="94"/>
                      <a:pt x="31" y="94"/>
                      <a:pt x="31" y="94"/>
                    </a:cubicBezTo>
                    <a:cubicBezTo>
                      <a:pt x="42" y="93"/>
                      <a:pt x="51" y="79"/>
                      <a:pt x="51" y="62"/>
                    </a:cubicBezTo>
                    <a:cubicBezTo>
                      <a:pt x="51" y="61"/>
                      <a:pt x="51" y="60"/>
                      <a:pt x="51" y="59"/>
                    </a:cubicBezTo>
                    <a:cubicBezTo>
                      <a:pt x="51" y="59"/>
                      <a:pt x="40" y="55"/>
                      <a:pt x="31" y="54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3" y="65"/>
                      <a:pt x="34" y="69"/>
                      <a:pt x="34" y="73"/>
                    </a:cubicBezTo>
                    <a:cubicBezTo>
                      <a:pt x="34" y="78"/>
                      <a:pt x="33" y="82"/>
                      <a:pt x="31" y="83"/>
                    </a:cubicBezTo>
                    <a:close/>
                    <a:moveTo>
                      <a:pt x="25" y="53"/>
                    </a:move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3"/>
                      <a:pt x="34" y="53"/>
                      <a:pt x="34" y="52"/>
                    </a:cubicBezTo>
                    <a:cubicBezTo>
                      <a:pt x="34" y="52"/>
                      <a:pt x="33" y="51"/>
                      <a:pt x="33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4" y="52"/>
                      <a:pt x="24" y="52"/>
                    </a:cubicBezTo>
                    <a:cubicBezTo>
                      <a:pt x="24" y="53"/>
                      <a:pt x="25" y="53"/>
                      <a:pt x="25" y="53"/>
                    </a:cubicBezTo>
                    <a:close/>
                    <a:moveTo>
                      <a:pt x="54" y="62"/>
                    </a:moveTo>
                    <a:cubicBezTo>
                      <a:pt x="54" y="82"/>
                      <a:pt x="43" y="98"/>
                      <a:pt x="29" y="98"/>
                    </a:cubicBezTo>
                    <a:cubicBezTo>
                      <a:pt x="15" y="98"/>
                      <a:pt x="4" y="82"/>
                      <a:pt x="4" y="62"/>
                    </a:cubicBezTo>
                    <a:cubicBezTo>
                      <a:pt x="4" y="61"/>
                      <a:pt x="4" y="60"/>
                      <a:pt x="4" y="59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37"/>
                      <a:pt x="13" y="151"/>
                      <a:pt x="29" y="151"/>
                    </a:cubicBezTo>
                    <a:cubicBezTo>
                      <a:pt x="45" y="151"/>
                      <a:pt x="58" y="137"/>
                      <a:pt x="58" y="119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60"/>
                      <a:pt x="54" y="61"/>
                      <a:pt x="54" y="62"/>
                    </a:cubicBezTo>
                    <a:close/>
                    <a:moveTo>
                      <a:pt x="27" y="94"/>
                    </a:moveTo>
                    <a:cubicBezTo>
                      <a:pt x="27" y="83"/>
                      <a:pt x="27" y="83"/>
                      <a:pt x="27" y="83"/>
                    </a:cubicBezTo>
                    <a:cubicBezTo>
                      <a:pt x="25" y="82"/>
                      <a:pt x="24" y="78"/>
                      <a:pt x="24" y="73"/>
                    </a:cubicBezTo>
                    <a:cubicBezTo>
                      <a:pt x="24" y="69"/>
                      <a:pt x="25" y="65"/>
                      <a:pt x="27" y="63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18" y="55"/>
                      <a:pt x="7" y="59"/>
                      <a:pt x="7" y="59"/>
                    </a:cubicBezTo>
                    <a:cubicBezTo>
                      <a:pt x="7" y="60"/>
                      <a:pt x="7" y="61"/>
                      <a:pt x="7" y="62"/>
                    </a:cubicBezTo>
                    <a:cubicBezTo>
                      <a:pt x="7" y="79"/>
                      <a:pt x="16" y="93"/>
                      <a:pt x="27" y="9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99" name="Group 111"/>
          <p:cNvGrpSpPr>
            <a:grpSpLocks noChangeAspect="1"/>
          </p:cNvGrpSpPr>
          <p:nvPr/>
        </p:nvGrpSpPr>
        <p:grpSpPr bwMode="auto">
          <a:xfrm>
            <a:off x="5889859" y="3160421"/>
            <a:ext cx="320002" cy="39370"/>
            <a:chOff x="3557" y="1318"/>
            <a:chExt cx="390" cy="48"/>
          </a:xfrm>
          <a:solidFill>
            <a:schemeClr val="bg1">
              <a:lumMod val="65000"/>
            </a:schemeClr>
          </a:solidFill>
        </p:grpSpPr>
        <p:sp>
          <p:nvSpPr>
            <p:cNvPr id="500" name="Freeform 112"/>
            <p:cNvSpPr/>
            <p:nvPr/>
          </p:nvSpPr>
          <p:spPr bwMode="auto">
            <a:xfrm>
              <a:off x="3557" y="1318"/>
              <a:ext cx="40" cy="48"/>
            </a:xfrm>
            <a:custGeom>
              <a:avLst/>
              <a:gdLst>
                <a:gd name="T0" fmla="*/ 10 w 17"/>
                <a:gd name="T1" fmla="*/ 1 h 17"/>
                <a:gd name="T2" fmla="*/ 11 w 17"/>
                <a:gd name="T3" fmla="*/ 4 h 17"/>
                <a:gd name="T4" fmla="*/ 12 w 17"/>
                <a:gd name="T5" fmla="*/ 5 h 17"/>
                <a:gd name="T6" fmla="*/ 15 w 17"/>
                <a:gd name="T7" fmla="*/ 5 h 17"/>
                <a:gd name="T8" fmla="*/ 16 w 17"/>
                <a:gd name="T9" fmla="*/ 8 h 17"/>
                <a:gd name="T10" fmla="*/ 14 w 17"/>
                <a:gd name="T11" fmla="*/ 10 h 17"/>
                <a:gd name="T12" fmla="*/ 14 w 17"/>
                <a:gd name="T13" fmla="*/ 11 h 17"/>
                <a:gd name="T14" fmla="*/ 14 w 17"/>
                <a:gd name="T15" fmla="*/ 14 h 17"/>
                <a:gd name="T16" fmla="*/ 12 w 17"/>
                <a:gd name="T17" fmla="*/ 16 h 17"/>
                <a:gd name="T18" fmla="*/ 9 w 17"/>
                <a:gd name="T19" fmla="*/ 15 h 17"/>
                <a:gd name="T20" fmla="*/ 8 w 17"/>
                <a:gd name="T21" fmla="*/ 15 h 17"/>
                <a:gd name="T22" fmla="*/ 5 w 17"/>
                <a:gd name="T23" fmla="*/ 16 h 17"/>
                <a:gd name="T24" fmla="*/ 3 w 17"/>
                <a:gd name="T25" fmla="*/ 14 h 17"/>
                <a:gd name="T26" fmla="*/ 3 w 17"/>
                <a:gd name="T27" fmla="*/ 11 h 17"/>
                <a:gd name="T28" fmla="*/ 3 w 17"/>
                <a:gd name="T29" fmla="*/ 10 h 17"/>
                <a:gd name="T30" fmla="*/ 1 w 17"/>
                <a:gd name="T31" fmla="*/ 8 h 17"/>
                <a:gd name="T32" fmla="*/ 1 w 17"/>
                <a:gd name="T33" fmla="*/ 5 h 17"/>
                <a:gd name="T34" fmla="*/ 4 w 17"/>
                <a:gd name="T35" fmla="*/ 5 h 17"/>
                <a:gd name="T36" fmla="*/ 6 w 17"/>
                <a:gd name="T37" fmla="*/ 4 h 17"/>
                <a:gd name="T38" fmla="*/ 7 w 17"/>
                <a:gd name="T39" fmla="*/ 1 h 17"/>
                <a:gd name="T40" fmla="*/ 10 w 17"/>
                <a:gd name="T4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0" y="1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5"/>
                    <a:pt x="12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7" y="5"/>
                    <a:pt x="17" y="7"/>
                    <a:pt x="16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1"/>
                    <a:pt x="14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6"/>
                    <a:pt x="13" y="17"/>
                    <a:pt x="12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8" y="14"/>
                    <a:pt x="8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2" y="16"/>
                    <a:pt x="3" y="1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5"/>
                    <a:pt x="1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5">
                <a:solidFill>
                  <a:prstClr val="black"/>
                </a:solidFill>
              </a:endParaRPr>
            </a:p>
          </p:txBody>
        </p:sp>
        <p:sp>
          <p:nvSpPr>
            <p:cNvPr id="501" name="Freeform 113"/>
            <p:cNvSpPr/>
            <p:nvPr/>
          </p:nvSpPr>
          <p:spPr bwMode="auto">
            <a:xfrm>
              <a:off x="3605" y="1318"/>
              <a:ext cx="43" cy="48"/>
            </a:xfrm>
            <a:custGeom>
              <a:avLst/>
              <a:gdLst>
                <a:gd name="T0" fmla="*/ 10 w 18"/>
                <a:gd name="T1" fmla="*/ 1 h 17"/>
                <a:gd name="T2" fmla="*/ 12 w 18"/>
                <a:gd name="T3" fmla="*/ 4 h 17"/>
                <a:gd name="T4" fmla="*/ 13 w 18"/>
                <a:gd name="T5" fmla="*/ 5 h 17"/>
                <a:gd name="T6" fmla="*/ 16 w 18"/>
                <a:gd name="T7" fmla="*/ 5 h 17"/>
                <a:gd name="T8" fmla="*/ 17 w 18"/>
                <a:gd name="T9" fmla="*/ 8 h 17"/>
                <a:gd name="T10" fmla="*/ 15 w 18"/>
                <a:gd name="T11" fmla="*/ 10 h 17"/>
                <a:gd name="T12" fmla="*/ 14 w 18"/>
                <a:gd name="T13" fmla="*/ 11 h 17"/>
                <a:gd name="T14" fmla="*/ 15 w 18"/>
                <a:gd name="T15" fmla="*/ 14 h 17"/>
                <a:gd name="T16" fmla="*/ 13 w 18"/>
                <a:gd name="T17" fmla="*/ 16 h 17"/>
                <a:gd name="T18" fmla="*/ 10 w 18"/>
                <a:gd name="T19" fmla="*/ 15 h 17"/>
                <a:gd name="T20" fmla="*/ 8 w 18"/>
                <a:gd name="T21" fmla="*/ 15 h 17"/>
                <a:gd name="T22" fmla="*/ 6 w 18"/>
                <a:gd name="T23" fmla="*/ 16 h 17"/>
                <a:gd name="T24" fmla="*/ 3 w 18"/>
                <a:gd name="T25" fmla="*/ 14 h 17"/>
                <a:gd name="T26" fmla="*/ 4 w 18"/>
                <a:gd name="T27" fmla="*/ 11 h 17"/>
                <a:gd name="T28" fmla="*/ 3 w 18"/>
                <a:gd name="T29" fmla="*/ 10 h 17"/>
                <a:gd name="T30" fmla="*/ 1 w 18"/>
                <a:gd name="T31" fmla="*/ 8 h 17"/>
                <a:gd name="T32" fmla="*/ 2 w 18"/>
                <a:gd name="T33" fmla="*/ 5 h 17"/>
                <a:gd name="T34" fmla="*/ 5 w 18"/>
                <a:gd name="T35" fmla="*/ 5 h 17"/>
                <a:gd name="T36" fmla="*/ 6 w 18"/>
                <a:gd name="T37" fmla="*/ 4 h 17"/>
                <a:gd name="T38" fmla="*/ 8 w 18"/>
                <a:gd name="T39" fmla="*/ 1 h 17"/>
                <a:gd name="T40" fmla="*/ 10 w 18"/>
                <a:gd name="T4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7"/>
                    <a:pt x="17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6"/>
                    <a:pt x="14" y="17"/>
                    <a:pt x="13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3" y="16"/>
                    <a:pt x="3" y="14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1" y="5"/>
                    <a:pt x="2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5">
                <a:solidFill>
                  <a:prstClr val="black"/>
                </a:solidFill>
              </a:endParaRPr>
            </a:p>
          </p:txBody>
        </p:sp>
        <p:sp>
          <p:nvSpPr>
            <p:cNvPr id="502" name="Freeform 114"/>
            <p:cNvSpPr/>
            <p:nvPr/>
          </p:nvSpPr>
          <p:spPr bwMode="auto">
            <a:xfrm>
              <a:off x="3655" y="1318"/>
              <a:ext cx="44" cy="48"/>
            </a:xfrm>
            <a:custGeom>
              <a:avLst/>
              <a:gdLst>
                <a:gd name="T0" fmla="*/ 10 w 18"/>
                <a:gd name="T1" fmla="*/ 1 h 17"/>
                <a:gd name="T2" fmla="*/ 12 w 18"/>
                <a:gd name="T3" fmla="*/ 4 h 17"/>
                <a:gd name="T4" fmla="*/ 13 w 18"/>
                <a:gd name="T5" fmla="*/ 5 h 17"/>
                <a:gd name="T6" fmla="*/ 16 w 18"/>
                <a:gd name="T7" fmla="*/ 5 h 17"/>
                <a:gd name="T8" fmla="*/ 17 w 18"/>
                <a:gd name="T9" fmla="*/ 8 h 17"/>
                <a:gd name="T10" fmla="*/ 15 w 18"/>
                <a:gd name="T11" fmla="*/ 10 h 17"/>
                <a:gd name="T12" fmla="*/ 14 w 18"/>
                <a:gd name="T13" fmla="*/ 11 h 17"/>
                <a:gd name="T14" fmla="*/ 15 w 18"/>
                <a:gd name="T15" fmla="*/ 14 h 17"/>
                <a:gd name="T16" fmla="*/ 12 w 18"/>
                <a:gd name="T17" fmla="*/ 16 h 17"/>
                <a:gd name="T18" fmla="*/ 10 w 18"/>
                <a:gd name="T19" fmla="*/ 15 h 17"/>
                <a:gd name="T20" fmla="*/ 8 w 18"/>
                <a:gd name="T21" fmla="*/ 15 h 17"/>
                <a:gd name="T22" fmla="*/ 5 w 18"/>
                <a:gd name="T23" fmla="*/ 16 h 17"/>
                <a:gd name="T24" fmla="*/ 3 w 18"/>
                <a:gd name="T25" fmla="*/ 14 h 17"/>
                <a:gd name="T26" fmla="*/ 4 w 18"/>
                <a:gd name="T27" fmla="*/ 11 h 17"/>
                <a:gd name="T28" fmla="*/ 3 w 18"/>
                <a:gd name="T29" fmla="*/ 10 h 17"/>
                <a:gd name="T30" fmla="*/ 1 w 18"/>
                <a:gd name="T31" fmla="*/ 8 h 17"/>
                <a:gd name="T32" fmla="*/ 2 w 18"/>
                <a:gd name="T33" fmla="*/ 5 h 17"/>
                <a:gd name="T34" fmla="*/ 5 w 18"/>
                <a:gd name="T35" fmla="*/ 5 h 17"/>
                <a:gd name="T36" fmla="*/ 6 w 18"/>
                <a:gd name="T37" fmla="*/ 4 h 17"/>
                <a:gd name="T38" fmla="*/ 8 w 18"/>
                <a:gd name="T39" fmla="*/ 1 h 17"/>
                <a:gd name="T40" fmla="*/ 10 w 18"/>
                <a:gd name="T4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7"/>
                    <a:pt x="17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6"/>
                    <a:pt x="13" y="17"/>
                    <a:pt x="12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6"/>
                    <a:pt x="3" y="14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1" y="5"/>
                    <a:pt x="2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4"/>
                    <a:pt x="6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5">
                <a:solidFill>
                  <a:prstClr val="black"/>
                </a:solidFill>
              </a:endParaRPr>
            </a:p>
          </p:txBody>
        </p:sp>
        <p:sp>
          <p:nvSpPr>
            <p:cNvPr id="503" name="Freeform 115"/>
            <p:cNvSpPr/>
            <p:nvPr/>
          </p:nvSpPr>
          <p:spPr bwMode="auto">
            <a:xfrm>
              <a:off x="3706" y="1318"/>
              <a:ext cx="41" cy="48"/>
            </a:xfrm>
            <a:custGeom>
              <a:avLst/>
              <a:gdLst>
                <a:gd name="T0" fmla="*/ 10 w 17"/>
                <a:gd name="T1" fmla="*/ 1 h 17"/>
                <a:gd name="T2" fmla="*/ 11 w 17"/>
                <a:gd name="T3" fmla="*/ 4 h 17"/>
                <a:gd name="T4" fmla="*/ 13 w 17"/>
                <a:gd name="T5" fmla="*/ 5 h 17"/>
                <a:gd name="T6" fmla="*/ 16 w 17"/>
                <a:gd name="T7" fmla="*/ 5 h 17"/>
                <a:gd name="T8" fmla="*/ 17 w 17"/>
                <a:gd name="T9" fmla="*/ 8 h 17"/>
                <a:gd name="T10" fmla="*/ 14 w 17"/>
                <a:gd name="T11" fmla="*/ 10 h 17"/>
                <a:gd name="T12" fmla="*/ 14 w 17"/>
                <a:gd name="T13" fmla="*/ 11 h 17"/>
                <a:gd name="T14" fmla="*/ 14 w 17"/>
                <a:gd name="T15" fmla="*/ 14 h 17"/>
                <a:gd name="T16" fmla="*/ 12 w 17"/>
                <a:gd name="T17" fmla="*/ 16 h 17"/>
                <a:gd name="T18" fmla="*/ 9 w 17"/>
                <a:gd name="T19" fmla="*/ 15 h 17"/>
                <a:gd name="T20" fmla="*/ 8 w 17"/>
                <a:gd name="T21" fmla="*/ 15 h 17"/>
                <a:gd name="T22" fmla="*/ 5 w 17"/>
                <a:gd name="T23" fmla="*/ 16 h 17"/>
                <a:gd name="T24" fmla="*/ 3 w 17"/>
                <a:gd name="T25" fmla="*/ 14 h 17"/>
                <a:gd name="T26" fmla="*/ 3 w 17"/>
                <a:gd name="T27" fmla="*/ 11 h 17"/>
                <a:gd name="T28" fmla="*/ 3 w 17"/>
                <a:gd name="T29" fmla="*/ 10 h 17"/>
                <a:gd name="T30" fmla="*/ 1 w 17"/>
                <a:gd name="T31" fmla="*/ 8 h 17"/>
                <a:gd name="T32" fmla="*/ 2 w 17"/>
                <a:gd name="T33" fmla="*/ 5 h 17"/>
                <a:gd name="T34" fmla="*/ 5 w 17"/>
                <a:gd name="T35" fmla="*/ 5 h 17"/>
                <a:gd name="T36" fmla="*/ 6 w 17"/>
                <a:gd name="T37" fmla="*/ 4 h 17"/>
                <a:gd name="T38" fmla="*/ 7 w 17"/>
                <a:gd name="T39" fmla="*/ 1 h 17"/>
                <a:gd name="T40" fmla="*/ 10 w 17"/>
                <a:gd name="T4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0" y="1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7"/>
                    <a:pt x="17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6"/>
                    <a:pt x="13" y="17"/>
                    <a:pt x="12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8" y="14"/>
                    <a:pt x="8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6"/>
                    <a:pt x="3" y="1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3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5"/>
                    <a:pt x="2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4"/>
                    <a:pt x="6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5">
                <a:solidFill>
                  <a:prstClr val="black"/>
                </a:solidFill>
              </a:endParaRPr>
            </a:p>
          </p:txBody>
        </p:sp>
        <p:sp>
          <p:nvSpPr>
            <p:cNvPr id="504" name="Freeform 116"/>
            <p:cNvSpPr/>
            <p:nvPr/>
          </p:nvSpPr>
          <p:spPr bwMode="auto">
            <a:xfrm>
              <a:off x="3756" y="1318"/>
              <a:ext cx="41" cy="48"/>
            </a:xfrm>
            <a:custGeom>
              <a:avLst/>
              <a:gdLst>
                <a:gd name="T0" fmla="*/ 10 w 17"/>
                <a:gd name="T1" fmla="*/ 1 h 17"/>
                <a:gd name="T2" fmla="*/ 11 w 17"/>
                <a:gd name="T3" fmla="*/ 4 h 17"/>
                <a:gd name="T4" fmla="*/ 12 w 17"/>
                <a:gd name="T5" fmla="*/ 5 h 17"/>
                <a:gd name="T6" fmla="*/ 15 w 17"/>
                <a:gd name="T7" fmla="*/ 5 h 17"/>
                <a:gd name="T8" fmla="*/ 16 w 17"/>
                <a:gd name="T9" fmla="*/ 8 h 17"/>
                <a:gd name="T10" fmla="*/ 14 w 17"/>
                <a:gd name="T11" fmla="*/ 10 h 17"/>
                <a:gd name="T12" fmla="*/ 14 w 17"/>
                <a:gd name="T13" fmla="*/ 11 h 17"/>
                <a:gd name="T14" fmla="*/ 14 w 17"/>
                <a:gd name="T15" fmla="*/ 14 h 17"/>
                <a:gd name="T16" fmla="*/ 12 w 17"/>
                <a:gd name="T17" fmla="*/ 16 h 17"/>
                <a:gd name="T18" fmla="*/ 9 w 17"/>
                <a:gd name="T19" fmla="*/ 15 h 17"/>
                <a:gd name="T20" fmla="*/ 8 w 17"/>
                <a:gd name="T21" fmla="*/ 15 h 17"/>
                <a:gd name="T22" fmla="*/ 5 w 17"/>
                <a:gd name="T23" fmla="*/ 16 h 17"/>
                <a:gd name="T24" fmla="*/ 3 w 17"/>
                <a:gd name="T25" fmla="*/ 14 h 17"/>
                <a:gd name="T26" fmla="*/ 3 w 17"/>
                <a:gd name="T27" fmla="*/ 11 h 17"/>
                <a:gd name="T28" fmla="*/ 3 w 17"/>
                <a:gd name="T29" fmla="*/ 10 h 17"/>
                <a:gd name="T30" fmla="*/ 1 w 17"/>
                <a:gd name="T31" fmla="*/ 8 h 17"/>
                <a:gd name="T32" fmla="*/ 1 w 17"/>
                <a:gd name="T33" fmla="*/ 5 h 17"/>
                <a:gd name="T34" fmla="*/ 5 w 17"/>
                <a:gd name="T35" fmla="*/ 5 h 17"/>
                <a:gd name="T36" fmla="*/ 6 w 17"/>
                <a:gd name="T37" fmla="*/ 4 h 17"/>
                <a:gd name="T38" fmla="*/ 7 w 17"/>
                <a:gd name="T39" fmla="*/ 1 h 17"/>
                <a:gd name="T40" fmla="*/ 10 w 17"/>
                <a:gd name="T4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0" y="1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5"/>
                    <a:pt x="12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7" y="5"/>
                    <a:pt x="17" y="7"/>
                    <a:pt x="16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6"/>
                    <a:pt x="13" y="17"/>
                    <a:pt x="12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8" y="14"/>
                    <a:pt x="8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6"/>
                    <a:pt x="3" y="1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5"/>
                    <a:pt x="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5">
                <a:solidFill>
                  <a:prstClr val="black"/>
                </a:solidFill>
              </a:endParaRPr>
            </a:p>
          </p:txBody>
        </p:sp>
        <p:sp>
          <p:nvSpPr>
            <p:cNvPr id="505" name="Freeform 117"/>
            <p:cNvSpPr/>
            <p:nvPr/>
          </p:nvSpPr>
          <p:spPr bwMode="auto">
            <a:xfrm>
              <a:off x="3807" y="1318"/>
              <a:ext cx="41" cy="48"/>
            </a:xfrm>
            <a:custGeom>
              <a:avLst/>
              <a:gdLst>
                <a:gd name="T0" fmla="*/ 10 w 17"/>
                <a:gd name="T1" fmla="*/ 1 h 17"/>
                <a:gd name="T2" fmla="*/ 11 w 17"/>
                <a:gd name="T3" fmla="*/ 4 h 17"/>
                <a:gd name="T4" fmla="*/ 12 w 17"/>
                <a:gd name="T5" fmla="*/ 5 h 17"/>
                <a:gd name="T6" fmla="*/ 15 w 17"/>
                <a:gd name="T7" fmla="*/ 5 h 17"/>
                <a:gd name="T8" fmla="*/ 16 w 17"/>
                <a:gd name="T9" fmla="*/ 8 h 17"/>
                <a:gd name="T10" fmla="*/ 14 w 17"/>
                <a:gd name="T11" fmla="*/ 10 h 17"/>
                <a:gd name="T12" fmla="*/ 13 w 17"/>
                <a:gd name="T13" fmla="*/ 11 h 17"/>
                <a:gd name="T14" fmla="*/ 14 w 17"/>
                <a:gd name="T15" fmla="*/ 14 h 17"/>
                <a:gd name="T16" fmla="*/ 12 w 17"/>
                <a:gd name="T17" fmla="*/ 16 h 17"/>
                <a:gd name="T18" fmla="*/ 9 w 17"/>
                <a:gd name="T19" fmla="*/ 15 h 17"/>
                <a:gd name="T20" fmla="*/ 8 w 17"/>
                <a:gd name="T21" fmla="*/ 15 h 17"/>
                <a:gd name="T22" fmla="*/ 5 w 17"/>
                <a:gd name="T23" fmla="*/ 16 h 17"/>
                <a:gd name="T24" fmla="*/ 3 w 17"/>
                <a:gd name="T25" fmla="*/ 14 h 17"/>
                <a:gd name="T26" fmla="*/ 3 w 17"/>
                <a:gd name="T27" fmla="*/ 11 h 17"/>
                <a:gd name="T28" fmla="*/ 3 w 17"/>
                <a:gd name="T29" fmla="*/ 10 h 17"/>
                <a:gd name="T30" fmla="*/ 0 w 17"/>
                <a:gd name="T31" fmla="*/ 8 h 17"/>
                <a:gd name="T32" fmla="*/ 1 w 17"/>
                <a:gd name="T33" fmla="*/ 5 h 17"/>
                <a:gd name="T34" fmla="*/ 4 w 17"/>
                <a:gd name="T35" fmla="*/ 5 h 17"/>
                <a:gd name="T36" fmla="*/ 5 w 17"/>
                <a:gd name="T37" fmla="*/ 4 h 17"/>
                <a:gd name="T38" fmla="*/ 7 w 17"/>
                <a:gd name="T39" fmla="*/ 1 h 17"/>
                <a:gd name="T40" fmla="*/ 10 w 17"/>
                <a:gd name="T4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0" y="1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5"/>
                    <a:pt x="12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7"/>
                    <a:pt x="16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1"/>
                    <a:pt x="13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6"/>
                    <a:pt x="13" y="17"/>
                    <a:pt x="12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2" y="16"/>
                    <a:pt x="3" y="1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5"/>
                    <a:pt x="1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9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5">
                <a:solidFill>
                  <a:prstClr val="black"/>
                </a:solidFill>
              </a:endParaRPr>
            </a:p>
          </p:txBody>
        </p:sp>
        <p:sp>
          <p:nvSpPr>
            <p:cNvPr id="506" name="Freeform 118"/>
            <p:cNvSpPr/>
            <p:nvPr/>
          </p:nvSpPr>
          <p:spPr bwMode="auto">
            <a:xfrm>
              <a:off x="3855" y="1318"/>
              <a:ext cx="43" cy="48"/>
            </a:xfrm>
            <a:custGeom>
              <a:avLst/>
              <a:gdLst>
                <a:gd name="T0" fmla="*/ 10 w 18"/>
                <a:gd name="T1" fmla="*/ 1 h 17"/>
                <a:gd name="T2" fmla="*/ 12 w 18"/>
                <a:gd name="T3" fmla="*/ 4 h 17"/>
                <a:gd name="T4" fmla="*/ 13 w 18"/>
                <a:gd name="T5" fmla="*/ 5 h 17"/>
                <a:gd name="T6" fmla="*/ 16 w 18"/>
                <a:gd name="T7" fmla="*/ 5 h 17"/>
                <a:gd name="T8" fmla="*/ 17 w 18"/>
                <a:gd name="T9" fmla="*/ 8 h 17"/>
                <a:gd name="T10" fmla="*/ 15 w 18"/>
                <a:gd name="T11" fmla="*/ 10 h 17"/>
                <a:gd name="T12" fmla="*/ 14 w 18"/>
                <a:gd name="T13" fmla="*/ 11 h 17"/>
                <a:gd name="T14" fmla="*/ 15 w 18"/>
                <a:gd name="T15" fmla="*/ 14 h 17"/>
                <a:gd name="T16" fmla="*/ 12 w 18"/>
                <a:gd name="T17" fmla="*/ 16 h 17"/>
                <a:gd name="T18" fmla="*/ 10 w 18"/>
                <a:gd name="T19" fmla="*/ 15 h 17"/>
                <a:gd name="T20" fmla="*/ 8 w 18"/>
                <a:gd name="T21" fmla="*/ 15 h 17"/>
                <a:gd name="T22" fmla="*/ 6 w 18"/>
                <a:gd name="T23" fmla="*/ 16 h 17"/>
                <a:gd name="T24" fmla="*/ 3 w 18"/>
                <a:gd name="T25" fmla="*/ 14 h 17"/>
                <a:gd name="T26" fmla="*/ 4 w 18"/>
                <a:gd name="T27" fmla="*/ 11 h 17"/>
                <a:gd name="T28" fmla="*/ 3 w 18"/>
                <a:gd name="T29" fmla="*/ 10 h 17"/>
                <a:gd name="T30" fmla="*/ 1 w 18"/>
                <a:gd name="T31" fmla="*/ 8 h 17"/>
                <a:gd name="T32" fmla="*/ 2 w 18"/>
                <a:gd name="T33" fmla="*/ 5 h 17"/>
                <a:gd name="T34" fmla="*/ 5 w 18"/>
                <a:gd name="T35" fmla="*/ 5 h 17"/>
                <a:gd name="T36" fmla="*/ 6 w 18"/>
                <a:gd name="T37" fmla="*/ 4 h 17"/>
                <a:gd name="T38" fmla="*/ 8 w 18"/>
                <a:gd name="T39" fmla="*/ 1 h 17"/>
                <a:gd name="T40" fmla="*/ 10 w 18"/>
                <a:gd name="T4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7"/>
                    <a:pt x="17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6"/>
                    <a:pt x="14" y="17"/>
                    <a:pt x="12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17"/>
                    <a:pt x="3" y="16"/>
                    <a:pt x="3" y="14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1" y="5"/>
                    <a:pt x="2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5">
                <a:solidFill>
                  <a:prstClr val="black"/>
                </a:solidFill>
              </a:endParaRPr>
            </a:p>
          </p:txBody>
        </p:sp>
        <p:sp>
          <p:nvSpPr>
            <p:cNvPr id="507" name="Freeform 119"/>
            <p:cNvSpPr/>
            <p:nvPr/>
          </p:nvSpPr>
          <p:spPr bwMode="auto">
            <a:xfrm>
              <a:off x="3906" y="1318"/>
              <a:ext cx="41" cy="48"/>
            </a:xfrm>
            <a:custGeom>
              <a:avLst/>
              <a:gdLst>
                <a:gd name="T0" fmla="*/ 10 w 17"/>
                <a:gd name="T1" fmla="*/ 1 h 17"/>
                <a:gd name="T2" fmla="*/ 12 w 17"/>
                <a:gd name="T3" fmla="*/ 4 h 17"/>
                <a:gd name="T4" fmla="*/ 13 w 17"/>
                <a:gd name="T5" fmla="*/ 5 h 17"/>
                <a:gd name="T6" fmla="*/ 16 w 17"/>
                <a:gd name="T7" fmla="*/ 5 h 17"/>
                <a:gd name="T8" fmla="*/ 17 w 17"/>
                <a:gd name="T9" fmla="*/ 8 h 17"/>
                <a:gd name="T10" fmla="*/ 14 w 17"/>
                <a:gd name="T11" fmla="*/ 10 h 17"/>
                <a:gd name="T12" fmla="*/ 14 w 17"/>
                <a:gd name="T13" fmla="*/ 11 h 17"/>
                <a:gd name="T14" fmla="*/ 14 w 17"/>
                <a:gd name="T15" fmla="*/ 14 h 17"/>
                <a:gd name="T16" fmla="*/ 12 w 17"/>
                <a:gd name="T17" fmla="*/ 16 h 17"/>
                <a:gd name="T18" fmla="*/ 9 w 17"/>
                <a:gd name="T19" fmla="*/ 15 h 17"/>
                <a:gd name="T20" fmla="*/ 8 w 17"/>
                <a:gd name="T21" fmla="*/ 15 h 17"/>
                <a:gd name="T22" fmla="*/ 5 w 17"/>
                <a:gd name="T23" fmla="*/ 16 h 17"/>
                <a:gd name="T24" fmla="*/ 3 w 17"/>
                <a:gd name="T25" fmla="*/ 14 h 17"/>
                <a:gd name="T26" fmla="*/ 4 w 17"/>
                <a:gd name="T27" fmla="*/ 11 h 17"/>
                <a:gd name="T28" fmla="*/ 3 w 17"/>
                <a:gd name="T29" fmla="*/ 10 h 17"/>
                <a:gd name="T30" fmla="*/ 1 w 17"/>
                <a:gd name="T31" fmla="*/ 8 h 17"/>
                <a:gd name="T32" fmla="*/ 2 w 17"/>
                <a:gd name="T33" fmla="*/ 5 h 17"/>
                <a:gd name="T34" fmla="*/ 5 w 17"/>
                <a:gd name="T35" fmla="*/ 5 h 17"/>
                <a:gd name="T36" fmla="*/ 6 w 17"/>
                <a:gd name="T37" fmla="*/ 4 h 17"/>
                <a:gd name="T38" fmla="*/ 7 w 17"/>
                <a:gd name="T39" fmla="*/ 1 h 17"/>
                <a:gd name="T40" fmla="*/ 10 w 17"/>
                <a:gd name="T4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0" y="1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7"/>
                    <a:pt x="17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6"/>
                    <a:pt x="13" y="17"/>
                    <a:pt x="12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6"/>
                    <a:pt x="3" y="14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1" y="5"/>
                    <a:pt x="2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4"/>
                    <a:pt x="6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5">
                <a:solidFill>
                  <a:prstClr val="black"/>
                </a:solidFill>
              </a:endParaRPr>
            </a:p>
          </p:txBody>
        </p:sp>
      </p:grpSp>
      <p:sp>
        <p:nvSpPr>
          <p:cNvPr id="508" name="文本框 178"/>
          <p:cNvSpPr txBox="1"/>
          <p:nvPr/>
        </p:nvSpPr>
        <p:spPr>
          <a:xfrm>
            <a:off x="5117636" y="2781720"/>
            <a:ext cx="1861986" cy="22611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sz="1355" dirty="0">
                <a:solidFill>
                  <a:prstClr val="black">
                    <a:lumMod val="65000"/>
                    <a:lumOff val="35000"/>
                  </a:prstClr>
                </a:solidFill>
                <a:effectLst>
                  <a:innerShdw blurRad="38100" dist="50800" dir="13500000">
                    <a:prstClr val="black">
                      <a:alpha val="60000"/>
                    </a:prstClr>
                  </a:innerShdw>
                </a:effectLst>
                <a:latin typeface="LiHei Pro" panose="020B0500000000000000" pitchFamily="34" charset="-122"/>
                <a:ea typeface="LiHei Pro" panose="020B0500000000000000" pitchFamily="34" charset="-122"/>
              </a:rPr>
              <a:t>标题文字</a:t>
            </a:r>
          </a:p>
        </p:txBody>
      </p:sp>
      <p:sp>
        <p:nvSpPr>
          <p:cNvPr id="509" name="Oval 52"/>
          <p:cNvSpPr>
            <a:spLocks noChangeArrowheads="1"/>
          </p:cNvSpPr>
          <p:nvPr/>
        </p:nvSpPr>
        <p:spPr bwMode="auto">
          <a:xfrm>
            <a:off x="3988206" y="4008850"/>
            <a:ext cx="1264420" cy="1262323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>
            <a:outerShdw blurRad="215900" dist="889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355">
              <a:solidFill>
                <a:prstClr val="black"/>
              </a:solidFill>
            </a:endParaRPr>
          </a:p>
        </p:txBody>
      </p:sp>
      <p:sp>
        <p:nvSpPr>
          <p:cNvPr id="510" name="Oval 62"/>
          <p:cNvSpPr>
            <a:spLocks noChangeArrowheads="1"/>
          </p:cNvSpPr>
          <p:nvPr/>
        </p:nvSpPr>
        <p:spPr bwMode="auto">
          <a:xfrm>
            <a:off x="4032928" y="4048422"/>
            <a:ext cx="1180728" cy="1180301"/>
          </a:xfrm>
          <a:prstGeom prst="ellipse">
            <a:avLst/>
          </a:prstGeom>
          <a:solidFill>
            <a:srgbClr val="F4B251"/>
          </a:solidFill>
          <a:ln w="31750">
            <a:noFill/>
          </a:ln>
          <a:effectLst>
            <a:innerShdw blurRad="114300" dist="635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355">
              <a:solidFill>
                <a:prstClr val="black"/>
              </a:solidFill>
            </a:endParaRPr>
          </a:p>
        </p:txBody>
      </p:sp>
      <p:sp>
        <p:nvSpPr>
          <p:cNvPr id="511" name="Freeform 104"/>
          <p:cNvSpPr>
            <a:spLocks noEditPoints="1"/>
          </p:cNvSpPr>
          <p:nvPr/>
        </p:nvSpPr>
        <p:spPr bwMode="auto">
          <a:xfrm>
            <a:off x="4475902" y="4302629"/>
            <a:ext cx="285541" cy="195213"/>
          </a:xfrm>
          <a:custGeom>
            <a:avLst/>
            <a:gdLst>
              <a:gd name="T0" fmla="*/ 11 w 144"/>
              <a:gd name="T1" fmla="*/ 19 h 98"/>
              <a:gd name="T2" fmla="*/ 21 w 144"/>
              <a:gd name="T3" fmla="*/ 83 h 98"/>
              <a:gd name="T4" fmla="*/ 144 w 144"/>
              <a:gd name="T5" fmla="*/ 64 h 98"/>
              <a:gd name="T6" fmla="*/ 134 w 144"/>
              <a:gd name="T7" fmla="*/ 0 h 98"/>
              <a:gd name="T8" fmla="*/ 11 w 144"/>
              <a:gd name="T9" fmla="*/ 19 h 98"/>
              <a:gd name="T10" fmla="*/ 81 w 144"/>
              <a:gd name="T11" fmla="*/ 64 h 98"/>
              <a:gd name="T12" fmla="*/ 55 w 144"/>
              <a:gd name="T13" fmla="*/ 45 h 98"/>
              <a:gd name="T14" fmla="*/ 74 w 144"/>
              <a:gd name="T15" fmla="*/ 19 h 98"/>
              <a:gd name="T16" fmla="*/ 100 w 144"/>
              <a:gd name="T17" fmla="*/ 38 h 98"/>
              <a:gd name="T18" fmla="*/ 81 w 144"/>
              <a:gd name="T19" fmla="*/ 64 h 98"/>
              <a:gd name="T20" fmla="*/ 8 w 144"/>
              <a:gd name="T21" fmla="*/ 27 h 98"/>
              <a:gd name="T22" fmla="*/ 5 w 144"/>
              <a:gd name="T23" fmla="*/ 27 h 98"/>
              <a:gd name="T24" fmla="*/ 15 w 144"/>
              <a:gd name="T25" fmla="*/ 91 h 98"/>
              <a:gd name="T26" fmla="*/ 138 w 144"/>
              <a:gd name="T27" fmla="*/ 72 h 98"/>
              <a:gd name="T28" fmla="*/ 138 w 144"/>
              <a:gd name="T29" fmla="*/ 69 h 98"/>
              <a:gd name="T30" fmla="*/ 18 w 144"/>
              <a:gd name="T31" fmla="*/ 87 h 98"/>
              <a:gd name="T32" fmla="*/ 8 w 144"/>
              <a:gd name="T33" fmla="*/ 27 h 98"/>
              <a:gd name="T34" fmla="*/ 3 w 144"/>
              <a:gd name="T35" fmla="*/ 34 h 98"/>
              <a:gd name="T36" fmla="*/ 0 w 144"/>
              <a:gd name="T37" fmla="*/ 34 h 98"/>
              <a:gd name="T38" fmla="*/ 9 w 144"/>
              <a:gd name="T39" fmla="*/ 98 h 98"/>
              <a:gd name="T40" fmla="*/ 132 w 144"/>
              <a:gd name="T41" fmla="*/ 79 h 98"/>
              <a:gd name="T42" fmla="*/ 132 w 144"/>
              <a:gd name="T43" fmla="*/ 76 h 98"/>
              <a:gd name="T44" fmla="*/ 12 w 144"/>
              <a:gd name="T45" fmla="*/ 94 h 98"/>
              <a:gd name="T46" fmla="*/ 3 w 144"/>
              <a:gd name="T47" fmla="*/ 34 h 98"/>
              <a:gd name="T48" fmla="*/ 80 w 144"/>
              <a:gd name="T49" fmla="*/ 39 h 98"/>
              <a:gd name="T50" fmla="*/ 74 w 144"/>
              <a:gd name="T51" fmla="*/ 35 h 98"/>
              <a:gd name="T52" fmla="*/ 78 w 144"/>
              <a:gd name="T53" fmla="*/ 32 h 98"/>
              <a:gd name="T54" fmla="*/ 84 w 144"/>
              <a:gd name="T55" fmla="*/ 32 h 98"/>
              <a:gd name="T56" fmla="*/ 85 w 144"/>
              <a:gd name="T57" fmla="*/ 26 h 98"/>
              <a:gd name="T58" fmla="*/ 78 w 144"/>
              <a:gd name="T59" fmla="*/ 26 h 98"/>
              <a:gd name="T60" fmla="*/ 77 w 144"/>
              <a:gd name="T61" fmla="*/ 22 h 98"/>
              <a:gd name="T62" fmla="*/ 72 w 144"/>
              <a:gd name="T63" fmla="*/ 23 h 98"/>
              <a:gd name="T64" fmla="*/ 73 w 144"/>
              <a:gd name="T65" fmla="*/ 27 h 98"/>
              <a:gd name="T66" fmla="*/ 67 w 144"/>
              <a:gd name="T67" fmla="*/ 37 h 98"/>
              <a:gd name="T68" fmla="*/ 76 w 144"/>
              <a:gd name="T69" fmla="*/ 45 h 98"/>
              <a:gd name="T70" fmla="*/ 82 w 144"/>
              <a:gd name="T71" fmla="*/ 48 h 98"/>
              <a:gd name="T72" fmla="*/ 78 w 144"/>
              <a:gd name="T73" fmla="*/ 52 h 98"/>
              <a:gd name="T74" fmla="*/ 70 w 144"/>
              <a:gd name="T75" fmla="*/ 51 h 98"/>
              <a:gd name="T76" fmla="*/ 69 w 144"/>
              <a:gd name="T77" fmla="*/ 57 h 98"/>
              <a:gd name="T78" fmla="*/ 78 w 144"/>
              <a:gd name="T79" fmla="*/ 58 h 98"/>
              <a:gd name="T80" fmla="*/ 78 w 144"/>
              <a:gd name="T81" fmla="*/ 61 h 98"/>
              <a:gd name="T82" fmla="*/ 83 w 144"/>
              <a:gd name="T83" fmla="*/ 60 h 98"/>
              <a:gd name="T84" fmla="*/ 82 w 144"/>
              <a:gd name="T85" fmla="*/ 57 h 98"/>
              <a:gd name="T86" fmla="*/ 89 w 144"/>
              <a:gd name="T87" fmla="*/ 47 h 98"/>
              <a:gd name="T88" fmla="*/ 80 w 144"/>
              <a:gd name="T89" fmla="*/ 3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4" h="98">
                <a:moveTo>
                  <a:pt x="11" y="19"/>
                </a:moveTo>
                <a:cubicBezTo>
                  <a:pt x="21" y="83"/>
                  <a:pt x="21" y="83"/>
                  <a:pt x="21" y="83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34" y="0"/>
                  <a:pt x="134" y="0"/>
                  <a:pt x="134" y="0"/>
                </a:cubicBezTo>
                <a:lnTo>
                  <a:pt x="11" y="19"/>
                </a:lnTo>
                <a:close/>
                <a:moveTo>
                  <a:pt x="81" y="64"/>
                </a:moveTo>
                <a:cubicBezTo>
                  <a:pt x="69" y="66"/>
                  <a:pt x="57" y="57"/>
                  <a:pt x="55" y="45"/>
                </a:cubicBezTo>
                <a:cubicBezTo>
                  <a:pt x="53" y="33"/>
                  <a:pt x="62" y="21"/>
                  <a:pt x="74" y="19"/>
                </a:cubicBezTo>
                <a:cubicBezTo>
                  <a:pt x="87" y="17"/>
                  <a:pt x="98" y="26"/>
                  <a:pt x="100" y="38"/>
                </a:cubicBezTo>
                <a:cubicBezTo>
                  <a:pt x="102" y="51"/>
                  <a:pt x="93" y="62"/>
                  <a:pt x="81" y="64"/>
                </a:cubicBezTo>
                <a:close/>
                <a:moveTo>
                  <a:pt x="8" y="27"/>
                </a:moveTo>
                <a:cubicBezTo>
                  <a:pt x="5" y="27"/>
                  <a:pt x="5" y="27"/>
                  <a:pt x="5" y="27"/>
                </a:cubicBezTo>
                <a:cubicBezTo>
                  <a:pt x="15" y="91"/>
                  <a:pt x="15" y="91"/>
                  <a:pt x="15" y="91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8" y="87"/>
                  <a:pt x="18" y="87"/>
                  <a:pt x="18" y="87"/>
                </a:cubicBezTo>
                <a:lnTo>
                  <a:pt x="8" y="27"/>
                </a:lnTo>
                <a:close/>
                <a:moveTo>
                  <a:pt x="3" y="34"/>
                </a:moveTo>
                <a:cubicBezTo>
                  <a:pt x="0" y="34"/>
                  <a:pt x="0" y="34"/>
                  <a:pt x="0" y="34"/>
                </a:cubicBezTo>
                <a:cubicBezTo>
                  <a:pt x="9" y="98"/>
                  <a:pt x="9" y="98"/>
                  <a:pt x="9" y="98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2" y="76"/>
                  <a:pt x="132" y="76"/>
                  <a:pt x="132" y="76"/>
                </a:cubicBezTo>
                <a:cubicBezTo>
                  <a:pt x="12" y="94"/>
                  <a:pt x="12" y="94"/>
                  <a:pt x="12" y="94"/>
                </a:cubicBezTo>
                <a:lnTo>
                  <a:pt x="3" y="34"/>
                </a:lnTo>
                <a:close/>
                <a:moveTo>
                  <a:pt x="80" y="39"/>
                </a:moveTo>
                <a:cubicBezTo>
                  <a:pt x="76" y="38"/>
                  <a:pt x="74" y="37"/>
                  <a:pt x="74" y="35"/>
                </a:cubicBezTo>
                <a:cubicBezTo>
                  <a:pt x="73" y="34"/>
                  <a:pt x="75" y="32"/>
                  <a:pt x="78" y="32"/>
                </a:cubicBezTo>
                <a:cubicBezTo>
                  <a:pt x="80" y="31"/>
                  <a:pt x="83" y="32"/>
                  <a:pt x="84" y="32"/>
                </a:cubicBezTo>
                <a:cubicBezTo>
                  <a:pt x="85" y="26"/>
                  <a:pt x="85" y="26"/>
                  <a:pt x="85" y="26"/>
                </a:cubicBezTo>
                <a:cubicBezTo>
                  <a:pt x="83" y="26"/>
                  <a:pt x="81" y="26"/>
                  <a:pt x="78" y="26"/>
                </a:cubicBezTo>
                <a:cubicBezTo>
                  <a:pt x="77" y="22"/>
                  <a:pt x="77" y="22"/>
                  <a:pt x="77" y="22"/>
                </a:cubicBezTo>
                <a:cubicBezTo>
                  <a:pt x="72" y="23"/>
                  <a:pt x="72" y="23"/>
                  <a:pt x="72" y="23"/>
                </a:cubicBezTo>
                <a:cubicBezTo>
                  <a:pt x="73" y="27"/>
                  <a:pt x="73" y="27"/>
                  <a:pt x="73" y="27"/>
                </a:cubicBezTo>
                <a:cubicBezTo>
                  <a:pt x="68" y="29"/>
                  <a:pt x="66" y="33"/>
                  <a:pt x="67" y="37"/>
                </a:cubicBezTo>
                <a:cubicBezTo>
                  <a:pt x="67" y="41"/>
                  <a:pt x="71" y="44"/>
                  <a:pt x="76" y="45"/>
                </a:cubicBezTo>
                <a:cubicBezTo>
                  <a:pt x="80" y="45"/>
                  <a:pt x="82" y="46"/>
                  <a:pt x="82" y="48"/>
                </a:cubicBezTo>
                <a:cubicBezTo>
                  <a:pt x="82" y="50"/>
                  <a:pt x="81" y="52"/>
                  <a:pt x="78" y="52"/>
                </a:cubicBezTo>
                <a:cubicBezTo>
                  <a:pt x="75" y="53"/>
                  <a:pt x="72" y="52"/>
                  <a:pt x="70" y="51"/>
                </a:cubicBezTo>
                <a:cubicBezTo>
                  <a:pt x="69" y="57"/>
                  <a:pt x="69" y="57"/>
                  <a:pt x="69" y="57"/>
                </a:cubicBezTo>
                <a:cubicBezTo>
                  <a:pt x="71" y="58"/>
                  <a:pt x="74" y="58"/>
                  <a:pt x="78" y="58"/>
                </a:cubicBezTo>
                <a:cubicBezTo>
                  <a:pt x="78" y="61"/>
                  <a:pt x="78" y="61"/>
                  <a:pt x="78" y="61"/>
                </a:cubicBezTo>
                <a:cubicBezTo>
                  <a:pt x="83" y="60"/>
                  <a:pt x="83" y="60"/>
                  <a:pt x="83" y="60"/>
                </a:cubicBezTo>
                <a:cubicBezTo>
                  <a:pt x="82" y="57"/>
                  <a:pt x="82" y="57"/>
                  <a:pt x="82" y="57"/>
                </a:cubicBezTo>
                <a:cubicBezTo>
                  <a:pt x="88" y="55"/>
                  <a:pt x="90" y="51"/>
                  <a:pt x="89" y="47"/>
                </a:cubicBezTo>
                <a:cubicBezTo>
                  <a:pt x="88" y="42"/>
                  <a:pt x="85" y="40"/>
                  <a:pt x="8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355">
              <a:solidFill>
                <a:prstClr val="black"/>
              </a:solidFill>
            </a:endParaRPr>
          </a:p>
        </p:txBody>
      </p:sp>
      <p:sp>
        <p:nvSpPr>
          <p:cNvPr id="512" name="文本框 183"/>
          <p:cNvSpPr txBox="1"/>
          <p:nvPr/>
        </p:nvSpPr>
        <p:spPr>
          <a:xfrm>
            <a:off x="4119190" y="4567867"/>
            <a:ext cx="1000337" cy="2261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355" dirty="0">
                <a:solidFill>
                  <a:prstClr val="white"/>
                </a:solidFill>
                <a:latin typeface="微软雅黑" panose="020B0503020204020204" pitchFamily="34" charset="-122"/>
              </a:rPr>
              <a:t>添加标题</a:t>
            </a:r>
          </a:p>
        </p:txBody>
      </p:sp>
      <p:sp>
        <p:nvSpPr>
          <p:cNvPr id="513" name="Oval 52"/>
          <p:cNvSpPr>
            <a:spLocks noChangeArrowheads="1"/>
          </p:cNvSpPr>
          <p:nvPr/>
        </p:nvSpPr>
        <p:spPr bwMode="auto">
          <a:xfrm>
            <a:off x="6796057" y="4008850"/>
            <a:ext cx="1264420" cy="1262323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>
            <a:outerShdw blurRad="215900" dist="889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355">
              <a:solidFill>
                <a:prstClr val="black"/>
              </a:solidFill>
            </a:endParaRPr>
          </a:p>
        </p:txBody>
      </p:sp>
      <p:sp>
        <p:nvSpPr>
          <p:cNvPr id="514" name="Oval 62"/>
          <p:cNvSpPr>
            <a:spLocks noChangeArrowheads="1"/>
          </p:cNvSpPr>
          <p:nvPr/>
        </p:nvSpPr>
        <p:spPr bwMode="auto">
          <a:xfrm>
            <a:off x="6840779" y="4048422"/>
            <a:ext cx="1180728" cy="1180301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31750">
            <a:noFill/>
          </a:ln>
          <a:effectLst>
            <a:innerShdw blurRad="114300" dist="63500" dir="13500000">
              <a:prstClr val="black">
                <a:alpha val="50000"/>
              </a:prstClr>
            </a:innerShdw>
          </a:effec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355">
              <a:solidFill>
                <a:prstClr val="black"/>
              </a:solidFill>
            </a:endParaRPr>
          </a:p>
        </p:txBody>
      </p:sp>
      <p:sp>
        <p:nvSpPr>
          <p:cNvPr id="515" name="Freeform 108"/>
          <p:cNvSpPr>
            <a:spLocks noEditPoints="1"/>
          </p:cNvSpPr>
          <p:nvPr/>
        </p:nvSpPr>
        <p:spPr bwMode="auto">
          <a:xfrm>
            <a:off x="7307685" y="4285814"/>
            <a:ext cx="228105" cy="228843"/>
          </a:xfrm>
          <a:custGeom>
            <a:avLst/>
            <a:gdLst>
              <a:gd name="T0" fmla="*/ 97 w 115"/>
              <a:gd name="T1" fmla="*/ 48 h 115"/>
              <a:gd name="T2" fmla="*/ 91 w 115"/>
              <a:gd name="T3" fmla="*/ 41 h 115"/>
              <a:gd name="T4" fmla="*/ 102 w 115"/>
              <a:gd name="T5" fmla="*/ 26 h 115"/>
              <a:gd name="T6" fmla="*/ 94 w 115"/>
              <a:gd name="T7" fmla="*/ 13 h 115"/>
              <a:gd name="T8" fmla="*/ 79 w 115"/>
              <a:gd name="T9" fmla="*/ 23 h 115"/>
              <a:gd name="T10" fmla="*/ 70 w 115"/>
              <a:gd name="T11" fmla="*/ 22 h 115"/>
              <a:gd name="T12" fmla="*/ 67 w 115"/>
              <a:gd name="T13" fmla="*/ 3 h 115"/>
              <a:gd name="T14" fmla="*/ 52 w 115"/>
              <a:gd name="T15" fmla="*/ 0 h 115"/>
              <a:gd name="T16" fmla="*/ 48 w 115"/>
              <a:gd name="T17" fmla="*/ 18 h 115"/>
              <a:gd name="T18" fmla="*/ 41 w 115"/>
              <a:gd name="T19" fmla="*/ 24 h 115"/>
              <a:gd name="T20" fmla="*/ 26 w 115"/>
              <a:gd name="T21" fmla="*/ 13 h 115"/>
              <a:gd name="T22" fmla="*/ 13 w 115"/>
              <a:gd name="T23" fmla="*/ 21 h 115"/>
              <a:gd name="T24" fmla="*/ 23 w 115"/>
              <a:gd name="T25" fmla="*/ 36 h 115"/>
              <a:gd name="T26" fmla="*/ 22 w 115"/>
              <a:gd name="T27" fmla="*/ 45 h 115"/>
              <a:gd name="T28" fmla="*/ 4 w 115"/>
              <a:gd name="T29" fmla="*/ 48 h 115"/>
              <a:gd name="T30" fmla="*/ 0 w 115"/>
              <a:gd name="T31" fmla="*/ 63 h 115"/>
              <a:gd name="T32" fmla="*/ 18 w 115"/>
              <a:gd name="T33" fmla="*/ 66 h 115"/>
              <a:gd name="T34" fmla="*/ 24 w 115"/>
              <a:gd name="T35" fmla="*/ 73 h 115"/>
              <a:gd name="T36" fmla="*/ 13 w 115"/>
              <a:gd name="T37" fmla="*/ 89 h 115"/>
              <a:gd name="T38" fmla="*/ 21 w 115"/>
              <a:gd name="T39" fmla="*/ 102 h 115"/>
              <a:gd name="T40" fmla="*/ 36 w 115"/>
              <a:gd name="T41" fmla="*/ 92 h 115"/>
              <a:gd name="T42" fmla="*/ 45 w 115"/>
              <a:gd name="T43" fmla="*/ 92 h 115"/>
              <a:gd name="T44" fmla="*/ 48 w 115"/>
              <a:gd name="T45" fmla="*/ 111 h 115"/>
              <a:gd name="T46" fmla="*/ 63 w 115"/>
              <a:gd name="T47" fmla="*/ 115 h 115"/>
              <a:gd name="T48" fmla="*/ 67 w 115"/>
              <a:gd name="T49" fmla="*/ 97 h 115"/>
              <a:gd name="T50" fmla="*/ 74 w 115"/>
              <a:gd name="T51" fmla="*/ 91 h 115"/>
              <a:gd name="T52" fmla="*/ 89 w 115"/>
              <a:gd name="T53" fmla="*/ 102 h 115"/>
              <a:gd name="T54" fmla="*/ 102 w 115"/>
              <a:gd name="T55" fmla="*/ 94 h 115"/>
              <a:gd name="T56" fmla="*/ 92 w 115"/>
              <a:gd name="T57" fmla="*/ 79 h 115"/>
              <a:gd name="T58" fmla="*/ 93 w 115"/>
              <a:gd name="T59" fmla="*/ 70 h 115"/>
              <a:gd name="T60" fmla="*/ 112 w 115"/>
              <a:gd name="T61" fmla="*/ 66 h 115"/>
              <a:gd name="T62" fmla="*/ 115 w 115"/>
              <a:gd name="T63" fmla="*/ 52 h 115"/>
              <a:gd name="T64" fmla="*/ 58 w 115"/>
              <a:gd name="T65" fmla="*/ 79 h 115"/>
              <a:gd name="T66" fmla="*/ 58 w 115"/>
              <a:gd name="T67" fmla="*/ 36 h 115"/>
              <a:gd name="T68" fmla="*/ 58 w 115"/>
              <a:gd name="T69" fmla="*/ 79 h 115"/>
              <a:gd name="T70" fmla="*/ 49 w 115"/>
              <a:gd name="T71" fmla="*/ 57 h 115"/>
              <a:gd name="T72" fmla="*/ 67 w 115"/>
              <a:gd name="T73" fmla="*/ 57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5" h="115">
                <a:moveTo>
                  <a:pt x="112" y="48"/>
                </a:moveTo>
                <a:cubicBezTo>
                  <a:pt x="97" y="48"/>
                  <a:pt x="97" y="48"/>
                  <a:pt x="97" y="48"/>
                </a:cubicBezTo>
                <a:cubicBezTo>
                  <a:pt x="95" y="48"/>
                  <a:pt x="93" y="47"/>
                  <a:pt x="93" y="45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0"/>
                  <a:pt x="91" y="37"/>
                  <a:pt x="92" y="3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4" y="24"/>
                  <a:pt x="104" y="22"/>
                  <a:pt x="102" y="21"/>
                </a:cubicBezTo>
                <a:cubicBezTo>
                  <a:pt x="94" y="13"/>
                  <a:pt x="94" y="13"/>
                  <a:pt x="94" y="13"/>
                </a:cubicBezTo>
                <a:cubicBezTo>
                  <a:pt x="93" y="11"/>
                  <a:pt x="91" y="11"/>
                  <a:pt x="89" y="13"/>
                </a:cubicBezTo>
                <a:cubicBezTo>
                  <a:pt x="79" y="23"/>
                  <a:pt x="79" y="23"/>
                  <a:pt x="79" y="23"/>
                </a:cubicBezTo>
                <a:cubicBezTo>
                  <a:pt x="78" y="24"/>
                  <a:pt x="75" y="25"/>
                  <a:pt x="74" y="24"/>
                </a:cubicBezTo>
                <a:cubicBezTo>
                  <a:pt x="70" y="22"/>
                  <a:pt x="70" y="22"/>
                  <a:pt x="70" y="22"/>
                </a:cubicBezTo>
                <a:cubicBezTo>
                  <a:pt x="68" y="22"/>
                  <a:pt x="67" y="20"/>
                  <a:pt x="67" y="18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5" y="0"/>
                  <a:pt x="63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0" y="0"/>
                  <a:pt x="48" y="1"/>
                  <a:pt x="48" y="3"/>
                </a:cubicBezTo>
                <a:cubicBezTo>
                  <a:pt x="48" y="18"/>
                  <a:pt x="48" y="18"/>
                  <a:pt x="48" y="18"/>
                </a:cubicBezTo>
                <a:cubicBezTo>
                  <a:pt x="48" y="20"/>
                  <a:pt x="47" y="22"/>
                  <a:pt x="45" y="22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25"/>
                  <a:pt x="37" y="24"/>
                  <a:pt x="36" y="23"/>
                </a:cubicBezTo>
                <a:cubicBezTo>
                  <a:pt x="26" y="13"/>
                  <a:pt x="26" y="13"/>
                  <a:pt x="26" y="13"/>
                </a:cubicBezTo>
                <a:cubicBezTo>
                  <a:pt x="25" y="11"/>
                  <a:pt x="22" y="11"/>
                  <a:pt x="21" y="13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2"/>
                  <a:pt x="12" y="24"/>
                  <a:pt x="13" y="26"/>
                </a:cubicBezTo>
                <a:cubicBezTo>
                  <a:pt x="23" y="36"/>
                  <a:pt x="23" y="36"/>
                  <a:pt x="23" y="36"/>
                </a:cubicBezTo>
                <a:cubicBezTo>
                  <a:pt x="24" y="37"/>
                  <a:pt x="25" y="40"/>
                  <a:pt x="24" y="41"/>
                </a:cubicBezTo>
                <a:cubicBezTo>
                  <a:pt x="22" y="45"/>
                  <a:pt x="22" y="45"/>
                  <a:pt x="22" y="45"/>
                </a:cubicBezTo>
                <a:cubicBezTo>
                  <a:pt x="22" y="47"/>
                  <a:pt x="20" y="48"/>
                  <a:pt x="18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5"/>
                  <a:pt x="2" y="66"/>
                  <a:pt x="4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20" y="66"/>
                  <a:pt x="22" y="68"/>
                  <a:pt x="22" y="70"/>
                </a:cubicBezTo>
                <a:cubicBezTo>
                  <a:pt x="24" y="73"/>
                  <a:pt x="24" y="73"/>
                  <a:pt x="24" y="73"/>
                </a:cubicBezTo>
                <a:cubicBezTo>
                  <a:pt x="25" y="75"/>
                  <a:pt x="24" y="78"/>
                  <a:pt x="23" y="79"/>
                </a:cubicBezTo>
                <a:cubicBezTo>
                  <a:pt x="13" y="89"/>
                  <a:pt x="13" y="89"/>
                  <a:pt x="13" y="89"/>
                </a:cubicBezTo>
                <a:cubicBezTo>
                  <a:pt x="12" y="90"/>
                  <a:pt x="12" y="93"/>
                  <a:pt x="13" y="94"/>
                </a:cubicBezTo>
                <a:cubicBezTo>
                  <a:pt x="21" y="102"/>
                  <a:pt x="21" y="102"/>
                  <a:pt x="21" y="102"/>
                </a:cubicBezTo>
                <a:cubicBezTo>
                  <a:pt x="22" y="103"/>
                  <a:pt x="25" y="103"/>
                  <a:pt x="26" y="102"/>
                </a:cubicBezTo>
                <a:cubicBezTo>
                  <a:pt x="36" y="92"/>
                  <a:pt x="36" y="92"/>
                  <a:pt x="36" y="92"/>
                </a:cubicBezTo>
                <a:cubicBezTo>
                  <a:pt x="37" y="90"/>
                  <a:pt x="40" y="90"/>
                  <a:pt x="41" y="91"/>
                </a:cubicBezTo>
                <a:cubicBezTo>
                  <a:pt x="45" y="92"/>
                  <a:pt x="45" y="92"/>
                  <a:pt x="45" y="92"/>
                </a:cubicBezTo>
                <a:cubicBezTo>
                  <a:pt x="47" y="93"/>
                  <a:pt x="48" y="95"/>
                  <a:pt x="48" y="97"/>
                </a:cubicBezTo>
                <a:cubicBezTo>
                  <a:pt x="48" y="111"/>
                  <a:pt x="48" y="111"/>
                  <a:pt x="48" y="111"/>
                </a:cubicBezTo>
                <a:cubicBezTo>
                  <a:pt x="48" y="113"/>
                  <a:pt x="50" y="115"/>
                  <a:pt x="52" y="115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65" y="115"/>
                  <a:pt x="67" y="113"/>
                  <a:pt x="67" y="111"/>
                </a:cubicBezTo>
                <a:cubicBezTo>
                  <a:pt x="67" y="97"/>
                  <a:pt x="67" y="97"/>
                  <a:pt x="67" y="97"/>
                </a:cubicBezTo>
                <a:cubicBezTo>
                  <a:pt x="67" y="95"/>
                  <a:pt x="68" y="93"/>
                  <a:pt x="70" y="92"/>
                </a:cubicBezTo>
                <a:cubicBezTo>
                  <a:pt x="74" y="91"/>
                  <a:pt x="74" y="91"/>
                  <a:pt x="74" y="91"/>
                </a:cubicBezTo>
                <a:cubicBezTo>
                  <a:pt x="75" y="90"/>
                  <a:pt x="78" y="90"/>
                  <a:pt x="79" y="92"/>
                </a:cubicBezTo>
                <a:cubicBezTo>
                  <a:pt x="89" y="102"/>
                  <a:pt x="89" y="102"/>
                  <a:pt x="89" y="102"/>
                </a:cubicBezTo>
                <a:cubicBezTo>
                  <a:pt x="91" y="103"/>
                  <a:pt x="93" y="103"/>
                  <a:pt x="94" y="102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4" y="93"/>
                  <a:pt x="104" y="90"/>
                  <a:pt x="102" y="89"/>
                </a:cubicBezTo>
                <a:cubicBezTo>
                  <a:pt x="92" y="79"/>
                  <a:pt x="92" y="79"/>
                  <a:pt x="92" y="79"/>
                </a:cubicBezTo>
                <a:cubicBezTo>
                  <a:pt x="91" y="78"/>
                  <a:pt x="90" y="75"/>
                  <a:pt x="91" y="73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68"/>
                  <a:pt x="95" y="66"/>
                  <a:pt x="97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13" y="66"/>
                  <a:pt x="115" y="65"/>
                  <a:pt x="115" y="63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5" y="50"/>
                  <a:pt x="113" y="48"/>
                  <a:pt x="112" y="48"/>
                </a:cubicBezTo>
                <a:close/>
                <a:moveTo>
                  <a:pt x="58" y="79"/>
                </a:moveTo>
                <a:cubicBezTo>
                  <a:pt x="46" y="79"/>
                  <a:pt x="36" y="69"/>
                  <a:pt x="36" y="57"/>
                </a:cubicBezTo>
                <a:cubicBezTo>
                  <a:pt x="36" y="46"/>
                  <a:pt x="46" y="36"/>
                  <a:pt x="58" y="36"/>
                </a:cubicBezTo>
                <a:cubicBezTo>
                  <a:pt x="69" y="36"/>
                  <a:pt x="79" y="46"/>
                  <a:pt x="79" y="57"/>
                </a:cubicBezTo>
                <a:cubicBezTo>
                  <a:pt x="79" y="69"/>
                  <a:pt x="69" y="79"/>
                  <a:pt x="58" y="79"/>
                </a:cubicBezTo>
                <a:close/>
                <a:moveTo>
                  <a:pt x="58" y="48"/>
                </a:moveTo>
                <a:cubicBezTo>
                  <a:pt x="53" y="48"/>
                  <a:pt x="49" y="52"/>
                  <a:pt x="49" y="57"/>
                </a:cubicBezTo>
                <a:cubicBezTo>
                  <a:pt x="49" y="62"/>
                  <a:pt x="53" y="66"/>
                  <a:pt x="58" y="66"/>
                </a:cubicBezTo>
                <a:cubicBezTo>
                  <a:pt x="63" y="66"/>
                  <a:pt x="67" y="62"/>
                  <a:pt x="67" y="57"/>
                </a:cubicBezTo>
                <a:cubicBezTo>
                  <a:pt x="67" y="52"/>
                  <a:pt x="63" y="48"/>
                  <a:pt x="58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355">
              <a:solidFill>
                <a:prstClr val="black"/>
              </a:solidFill>
            </a:endParaRPr>
          </a:p>
        </p:txBody>
      </p:sp>
      <p:sp>
        <p:nvSpPr>
          <p:cNvPr id="516" name="文本框 184"/>
          <p:cNvSpPr txBox="1"/>
          <p:nvPr/>
        </p:nvSpPr>
        <p:spPr>
          <a:xfrm>
            <a:off x="6974507" y="4567867"/>
            <a:ext cx="1000337" cy="2261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355" dirty="0">
                <a:solidFill>
                  <a:prstClr val="white"/>
                </a:solidFill>
                <a:latin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517" name="组合 516"/>
          <p:cNvGrpSpPr/>
          <p:nvPr/>
        </p:nvGrpSpPr>
        <p:grpSpPr>
          <a:xfrm>
            <a:off x="8831288" y="2375630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518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38" name="组合 637"/>
          <p:cNvGrpSpPr/>
          <p:nvPr/>
        </p:nvGrpSpPr>
        <p:grpSpPr>
          <a:xfrm>
            <a:off x="8831288" y="3930347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639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59" name="组合 758"/>
          <p:cNvGrpSpPr/>
          <p:nvPr/>
        </p:nvGrpSpPr>
        <p:grpSpPr>
          <a:xfrm>
            <a:off x="1849668" y="2375630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760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80" name="组合 879"/>
          <p:cNvGrpSpPr/>
          <p:nvPr/>
        </p:nvGrpSpPr>
        <p:grpSpPr>
          <a:xfrm>
            <a:off x="1849668" y="3930347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881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01" name="组合 1000"/>
          <p:cNvGrpSpPr/>
          <p:nvPr/>
        </p:nvGrpSpPr>
        <p:grpSpPr>
          <a:xfrm>
            <a:off x="22225" y="0"/>
            <a:ext cx="12191172" cy="6819901"/>
            <a:chOff x="22225" y="0"/>
            <a:chExt cx="12191172" cy="6819901"/>
          </a:xfrm>
        </p:grpSpPr>
        <p:sp>
          <p:nvSpPr>
            <p:cNvPr id="1002" name="Rectangle 13"/>
            <p:cNvSpPr>
              <a:spLocks noChangeArrowheads="1"/>
            </p:cNvSpPr>
            <p:nvPr/>
          </p:nvSpPr>
          <p:spPr bwMode="auto">
            <a:xfrm>
              <a:off x="25400" y="20638"/>
              <a:ext cx="12151484" cy="6799263"/>
            </a:xfrm>
            <a:prstGeom prst="rect">
              <a:avLst/>
            </a:prstGeom>
            <a:noFill/>
            <a:ln w="58738" cap="flat">
              <a:solidFill>
                <a:srgbClr val="F9C0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003" name="组合 1002"/>
            <p:cNvGrpSpPr/>
            <p:nvPr/>
          </p:nvGrpSpPr>
          <p:grpSpPr>
            <a:xfrm>
              <a:off x="22225" y="0"/>
              <a:ext cx="2786108" cy="6813551"/>
              <a:chOff x="22225" y="0"/>
              <a:chExt cx="2786108" cy="6813551"/>
            </a:xfrm>
          </p:grpSpPr>
          <p:sp>
            <p:nvSpPr>
              <p:cNvPr id="1125" name="Freeform 5"/>
              <p:cNvSpPr>
                <a:spLocks/>
              </p:cNvSpPr>
              <p:nvPr/>
            </p:nvSpPr>
            <p:spPr bwMode="auto">
              <a:xfrm>
                <a:off x="307975" y="47625"/>
                <a:ext cx="274638" cy="538163"/>
              </a:xfrm>
              <a:custGeom>
                <a:avLst/>
                <a:gdLst>
                  <a:gd name="T0" fmla="*/ 0 w 173"/>
                  <a:gd name="T1" fmla="*/ 237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50 h 339"/>
                  <a:gd name="T24" fmla="*/ 108 w 173"/>
                  <a:gd name="T25" fmla="*/ 50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8 h 339"/>
                  <a:gd name="T32" fmla="*/ 105 w 173"/>
                  <a:gd name="T33" fmla="*/ 188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7 h 339"/>
                  <a:gd name="T40" fmla="*/ 0 w 173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50"/>
                    </a:lnTo>
                    <a:lnTo>
                      <a:pt x="108" y="50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5" y="188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6" name="Freeform 6"/>
              <p:cNvSpPr>
                <a:spLocks/>
              </p:cNvSpPr>
              <p:nvPr/>
            </p:nvSpPr>
            <p:spPr bwMode="auto">
              <a:xfrm>
                <a:off x="22225" y="47625"/>
                <a:ext cx="271463" cy="538163"/>
              </a:xfrm>
              <a:custGeom>
                <a:avLst/>
                <a:gdLst>
                  <a:gd name="T0" fmla="*/ 171 w 171"/>
                  <a:gd name="T1" fmla="*/ 237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50 h 339"/>
                  <a:gd name="T24" fmla="*/ 65 w 171"/>
                  <a:gd name="T25" fmla="*/ 50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8 h 339"/>
                  <a:gd name="T32" fmla="*/ 68 w 171"/>
                  <a:gd name="T33" fmla="*/ 188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7 h 339"/>
                  <a:gd name="T40" fmla="*/ 171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7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7"/>
                    </a:lnTo>
                    <a:lnTo>
                      <a:pt x="171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7" name="Freeform 9"/>
              <p:cNvSpPr>
                <a:spLocks/>
              </p:cNvSpPr>
              <p:nvPr/>
            </p:nvSpPr>
            <p:spPr bwMode="auto">
              <a:xfrm>
                <a:off x="307975" y="6275388"/>
                <a:ext cx="274638" cy="538163"/>
              </a:xfrm>
              <a:custGeom>
                <a:avLst/>
                <a:gdLst>
                  <a:gd name="T0" fmla="*/ 0 w 173"/>
                  <a:gd name="T1" fmla="*/ 239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49 h 339"/>
                  <a:gd name="T24" fmla="*/ 108 w 173"/>
                  <a:gd name="T25" fmla="*/ 49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7 h 339"/>
                  <a:gd name="T32" fmla="*/ 105 w 173"/>
                  <a:gd name="T33" fmla="*/ 187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9 h 339"/>
                  <a:gd name="T40" fmla="*/ 0 w 173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49"/>
                    </a:lnTo>
                    <a:lnTo>
                      <a:pt x="108" y="49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5" y="187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" name="Freeform 10"/>
              <p:cNvSpPr>
                <a:spLocks/>
              </p:cNvSpPr>
              <p:nvPr/>
            </p:nvSpPr>
            <p:spPr bwMode="auto">
              <a:xfrm>
                <a:off x="22225" y="6275388"/>
                <a:ext cx="271463" cy="538163"/>
              </a:xfrm>
              <a:custGeom>
                <a:avLst/>
                <a:gdLst>
                  <a:gd name="T0" fmla="*/ 171 w 171"/>
                  <a:gd name="T1" fmla="*/ 239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49 h 339"/>
                  <a:gd name="T24" fmla="*/ 65 w 171"/>
                  <a:gd name="T25" fmla="*/ 49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7 h 339"/>
                  <a:gd name="T32" fmla="*/ 68 w 171"/>
                  <a:gd name="T33" fmla="*/ 187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9 h 339"/>
                  <a:gd name="T40" fmla="*/ 171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9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9"/>
                    </a:lnTo>
                    <a:lnTo>
                      <a:pt x="171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129" name="组合 1128"/>
              <p:cNvGrpSpPr/>
              <p:nvPr/>
            </p:nvGrpSpPr>
            <p:grpSpPr>
              <a:xfrm>
                <a:off x="1094581" y="2878534"/>
                <a:ext cx="481013" cy="473075"/>
                <a:chOff x="3621088" y="755650"/>
                <a:chExt cx="481013" cy="473075"/>
              </a:xfrm>
            </p:grpSpPr>
            <p:sp>
              <p:nvSpPr>
                <p:cNvPr id="1202" name="Freeform 99"/>
                <p:cNvSpPr>
                  <a:spLocks/>
                </p:cNvSpPr>
                <p:nvPr/>
              </p:nvSpPr>
              <p:spPr bwMode="auto">
                <a:xfrm>
                  <a:off x="3621088" y="755650"/>
                  <a:ext cx="481013" cy="473075"/>
                </a:xfrm>
                <a:custGeom>
                  <a:avLst/>
                  <a:gdLst>
                    <a:gd name="T0" fmla="*/ 122 w 128"/>
                    <a:gd name="T1" fmla="*/ 79 h 126"/>
                    <a:gd name="T2" fmla="*/ 108 w 128"/>
                    <a:gd name="T3" fmla="*/ 44 h 126"/>
                    <a:gd name="T4" fmla="*/ 99 w 128"/>
                    <a:gd name="T5" fmla="*/ 42 h 126"/>
                    <a:gd name="T6" fmla="*/ 100 w 128"/>
                    <a:gd name="T7" fmla="*/ 40 h 126"/>
                    <a:gd name="T8" fmla="*/ 85 w 128"/>
                    <a:gd name="T9" fmla="*/ 6 h 126"/>
                    <a:gd name="T10" fmla="*/ 50 w 128"/>
                    <a:gd name="T11" fmla="*/ 19 h 126"/>
                    <a:gd name="T12" fmla="*/ 49 w 128"/>
                    <a:gd name="T13" fmla="*/ 20 h 126"/>
                    <a:gd name="T14" fmla="*/ 44 w 128"/>
                    <a:gd name="T15" fmla="*/ 17 h 126"/>
                    <a:gd name="T16" fmla="*/ 9 w 128"/>
                    <a:gd name="T17" fmla="*/ 32 h 126"/>
                    <a:gd name="T18" fmla="*/ 13 w 128"/>
                    <a:gd name="T19" fmla="*/ 60 h 126"/>
                    <a:gd name="T20" fmla="*/ 6 w 128"/>
                    <a:gd name="T21" fmla="*/ 70 h 126"/>
                    <a:gd name="T22" fmla="*/ 20 w 128"/>
                    <a:gd name="T23" fmla="*/ 104 h 126"/>
                    <a:gd name="T24" fmla="*/ 43 w 128"/>
                    <a:gd name="T25" fmla="*/ 103 h 126"/>
                    <a:gd name="T26" fmla="*/ 59 w 128"/>
                    <a:gd name="T27" fmla="*/ 121 h 126"/>
                    <a:gd name="T28" fmla="*/ 95 w 128"/>
                    <a:gd name="T29" fmla="*/ 107 h 126"/>
                    <a:gd name="T30" fmla="*/ 97 w 128"/>
                    <a:gd name="T31" fmla="*/ 95 h 126"/>
                    <a:gd name="T32" fmla="*/ 122 w 128"/>
                    <a:gd name="T33" fmla="*/ 79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8" h="126">
                      <a:moveTo>
                        <a:pt x="122" y="79"/>
                      </a:moveTo>
                      <a:cubicBezTo>
                        <a:pt x="128" y="66"/>
                        <a:pt x="122" y="50"/>
                        <a:pt x="108" y="44"/>
                      </a:cubicBezTo>
                      <a:cubicBezTo>
                        <a:pt x="105" y="43"/>
                        <a:pt x="102" y="42"/>
                        <a:pt x="99" y="42"/>
                      </a:cubicBezTo>
                      <a:cubicBezTo>
                        <a:pt x="99" y="42"/>
                        <a:pt x="100" y="41"/>
                        <a:pt x="100" y="40"/>
                      </a:cubicBezTo>
                      <a:cubicBezTo>
                        <a:pt x="106" y="27"/>
                        <a:pt x="99" y="11"/>
                        <a:pt x="85" y="6"/>
                      </a:cubicBezTo>
                      <a:cubicBezTo>
                        <a:pt x="71" y="0"/>
                        <a:pt x="55" y="6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9"/>
                        <a:pt x="46" y="18"/>
                        <a:pt x="44" y="17"/>
                      </a:cubicBezTo>
                      <a:cubicBezTo>
                        <a:pt x="30" y="12"/>
                        <a:pt x="14" y="18"/>
                        <a:pt x="9" y="32"/>
                      </a:cubicBezTo>
                      <a:cubicBezTo>
                        <a:pt x="5" y="41"/>
                        <a:pt x="7" y="52"/>
                        <a:pt x="13" y="60"/>
                      </a:cubicBezTo>
                      <a:cubicBezTo>
                        <a:pt x="10" y="62"/>
                        <a:pt x="8" y="66"/>
                        <a:pt x="6" y="70"/>
                      </a:cubicBezTo>
                      <a:cubicBezTo>
                        <a:pt x="0" y="83"/>
                        <a:pt x="7" y="99"/>
                        <a:pt x="20" y="104"/>
                      </a:cubicBezTo>
                      <a:cubicBezTo>
                        <a:pt x="28" y="108"/>
                        <a:pt x="37" y="107"/>
                        <a:pt x="43" y="103"/>
                      </a:cubicBezTo>
                      <a:cubicBezTo>
                        <a:pt x="46" y="111"/>
                        <a:pt x="51" y="117"/>
                        <a:pt x="59" y="121"/>
                      </a:cubicBezTo>
                      <a:cubicBezTo>
                        <a:pt x="73" y="126"/>
                        <a:pt x="89" y="120"/>
                        <a:pt x="95" y="107"/>
                      </a:cubicBezTo>
                      <a:cubicBezTo>
                        <a:pt x="96" y="103"/>
                        <a:pt x="97" y="99"/>
                        <a:pt x="97" y="95"/>
                      </a:cubicBezTo>
                      <a:cubicBezTo>
                        <a:pt x="107" y="96"/>
                        <a:pt x="118" y="90"/>
                        <a:pt x="122" y="79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3" name="Freeform 100"/>
                <p:cNvSpPr>
                  <a:spLocks/>
                </p:cNvSpPr>
                <p:nvPr/>
              </p:nvSpPr>
              <p:spPr bwMode="auto">
                <a:xfrm>
                  <a:off x="3700463" y="838200"/>
                  <a:ext cx="322263" cy="304800"/>
                </a:xfrm>
                <a:custGeom>
                  <a:avLst/>
                  <a:gdLst>
                    <a:gd name="T0" fmla="*/ 49 w 86"/>
                    <a:gd name="T1" fmla="*/ 0 h 81"/>
                    <a:gd name="T2" fmla="*/ 33 w 86"/>
                    <a:gd name="T3" fmla="*/ 11 h 81"/>
                    <a:gd name="T4" fmla="*/ 33 w 86"/>
                    <a:gd name="T5" fmla="*/ 12 h 81"/>
                    <a:gd name="T6" fmla="*/ 29 w 86"/>
                    <a:gd name="T7" fmla="*/ 10 h 81"/>
                    <a:gd name="T8" fmla="*/ 22 w 86"/>
                    <a:gd name="T9" fmla="*/ 8 h 81"/>
                    <a:gd name="T10" fmla="*/ 5 w 86"/>
                    <a:gd name="T11" fmla="*/ 19 h 81"/>
                    <a:gd name="T12" fmla="*/ 9 w 86"/>
                    <a:gd name="T13" fmla="*/ 38 h 81"/>
                    <a:gd name="T14" fmla="*/ 4 w 86"/>
                    <a:gd name="T15" fmla="*/ 45 h 81"/>
                    <a:gd name="T16" fmla="*/ 13 w 86"/>
                    <a:gd name="T17" fmla="*/ 68 h 81"/>
                    <a:gd name="T18" fmla="*/ 20 w 86"/>
                    <a:gd name="T19" fmla="*/ 70 h 81"/>
                    <a:gd name="T20" fmla="*/ 29 w 86"/>
                    <a:gd name="T21" fmla="*/ 68 h 81"/>
                    <a:gd name="T22" fmla="*/ 39 w 86"/>
                    <a:gd name="T23" fmla="*/ 79 h 81"/>
                    <a:gd name="T24" fmla="*/ 47 w 86"/>
                    <a:gd name="T25" fmla="*/ 81 h 81"/>
                    <a:gd name="T26" fmla="*/ 63 w 86"/>
                    <a:gd name="T27" fmla="*/ 70 h 81"/>
                    <a:gd name="T28" fmla="*/ 65 w 86"/>
                    <a:gd name="T29" fmla="*/ 62 h 81"/>
                    <a:gd name="T30" fmla="*/ 65 w 86"/>
                    <a:gd name="T31" fmla="*/ 62 h 81"/>
                    <a:gd name="T32" fmla="*/ 82 w 86"/>
                    <a:gd name="T33" fmla="*/ 51 h 81"/>
                    <a:gd name="T34" fmla="*/ 72 w 86"/>
                    <a:gd name="T35" fmla="*/ 28 h 81"/>
                    <a:gd name="T36" fmla="*/ 66 w 86"/>
                    <a:gd name="T37" fmla="*/ 27 h 81"/>
                    <a:gd name="T38" fmla="*/ 67 w 86"/>
                    <a:gd name="T39" fmla="*/ 25 h 81"/>
                    <a:gd name="T40" fmla="*/ 57 w 86"/>
                    <a:gd name="T41" fmla="*/ 2 h 81"/>
                    <a:gd name="T42" fmla="*/ 49 w 86"/>
                    <a:gd name="T43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6" h="81">
                      <a:moveTo>
                        <a:pt x="49" y="0"/>
                      </a:moveTo>
                      <a:cubicBezTo>
                        <a:pt x="42" y="0"/>
                        <a:pt x="36" y="4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7" y="9"/>
                        <a:pt x="24" y="8"/>
                        <a:pt x="22" y="8"/>
                      </a:cubicBezTo>
                      <a:cubicBezTo>
                        <a:pt x="15" y="8"/>
                        <a:pt x="8" y="12"/>
                        <a:pt x="5" y="19"/>
                      </a:cubicBezTo>
                      <a:cubicBezTo>
                        <a:pt x="3" y="26"/>
                        <a:pt x="4" y="33"/>
                        <a:pt x="9" y="38"/>
                      </a:cubicBezTo>
                      <a:cubicBezTo>
                        <a:pt x="6" y="40"/>
                        <a:pt x="5" y="42"/>
                        <a:pt x="4" y="45"/>
                      </a:cubicBezTo>
                      <a:cubicBezTo>
                        <a:pt x="0" y="54"/>
                        <a:pt x="4" y="65"/>
                        <a:pt x="13" y="68"/>
                      </a:cubicBezTo>
                      <a:cubicBezTo>
                        <a:pt x="16" y="69"/>
                        <a:pt x="18" y="70"/>
                        <a:pt x="20" y="70"/>
                      </a:cubicBezTo>
                      <a:cubicBezTo>
                        <a:pt x="23" y="70"/>
                        <a:pt x="26" y="69"/>
                        <a:pt x="29" y="68"/>
                      </a:cubicBezTo>
                      <a:cubicBezTo>
                        <a:pt x="30" y="73"/>
                        <a:pt x="34" y="77"/>
                        <a:pt x="39" y="79"/>
                      </a:cubicBezTo>
                      <a:cubicBezTo>
                        <a:pt x="42" y="80"/>
                        <a:pt x="44" y="81"/>
                        <a:pt x="47" y="81"/>
                      </a:cubicBezTo>
                      <a:cubicBezTo>
                        <a:pt x="54" y="81"/>
                        <a:pt x="61" y="77"/>
                        <a:pt x="63" y="70"/>
                      </a:cubicBezTo>
                      <a:cubicBezTo>
                        <a:pt x="64" y="68"/>
                        <a:pt x="65" y="65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72" y="62"/>
                        <a:pt x="79" y="58"/>
                        <a:pt x="82" y="51"/>
                      </a:cubicBezTo>
                      <a:cubicBezTo>
                        <a:pt x="86" y="42"/>
                        <a:pt x="81" y="32"/>
                        <a:pt x="72" y="28"/>
                      </a:cubicBezTo>
                      <a:cubicBezTo>
                        <a:pt x="70" y="27"/>
                        <a:pt x="68" y="27"/>
                        <a:pt x="66" y="27"/>
                      </a:cubicBezTo>
                      <a:cubicBezTo>
                        <a:pt x="67" y="26"/>
                        <a:pt x="67" y="26"/>
                        <a:pt x="67" y="25"/>
                      </a:cubicBezTo>
                      <a:cubicBezTo>
                        <a:pt x="71" y="16"/>
                        <a:pt x="66" y="6"/>
                        <a:pt x="57" y="2"/>
                      </a:cubicBezTo>
                      <a:cubicBezTo>
                        <a:pt x="54" y="1"/>
                        <a:pt x="52" y="0"/>
                        <a:pt x="49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4" name="Freeform 101"/>
                <p:cNvSpPr>
                  <a:spLocks/>
                </p:cNvSpPr>
                <p:nvPr/>
              </p:nvSpPr>
              <p:spPr bwMode="auto">
                <a:xfrm>
                  <a:off x="3838576" y="962025"/>
                  <a:ext cx="109538" cy="41275"/>
                </a:xfrm>
                <a:custGeom>
                  <a:avLst/>
                  <a:gdLst>
                    <a:gd name="T0" fmla="*/ 1 w 29"/>
                    <a:gd name="T1" fmla="*/ 8 h 11"/>
                    <a:gd name="T2" fmla="*/ 1 w 29"/>
                    <a:gd name="T3" fmla="*/ 8 h 11"/>
                    <a:gd name="T4" fmla="*/ 3 w 29"/>
                    <a:gd name="T5" fmla="*/ 4 h 11"/>
                    <a:gd name="T6" fmla="*/ 25 w 29"/>
                    <a:gd name="T7" fmla="*/ 0 h 11"/>
                    <a:gd name="T8" fmla="*/ 29 w 29"/>
                    <a:gd name="T9" fmla="*/ 3 h 11"/>
                    <a:gd name="T10" fmla="*/ 26 w 29"/>
                    <a:gd name="T11" fmla="*/ 7 h 11"/>
                    <a:gd name="T12" fmla="*/ 5 w 29"/>
                    <a:gd name="T13" fmla="*/ 11 h 11"/>
                    <a:gd name="T14" fmla="*/ 1 w 29"/>
                    <a:gd name="T1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1" y="5"/>
                        <a:pt x="3" y="4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29" y="3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3" y="11"/>
                        <a:pt x="1" y="10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5" name="Freeform 102"/>
                <p:cNvSpPr>
                  <a:spLocks/>
                </p:cNvSpPr>
                <p:nvPr/>
              </p:nvSpPr>
              <p:spPr bwMode="auto">
                <a:xfrm>
                  <a:off x="3914776" y="950913"/>
                  <a:ext cx="47625" cy="46037"/>
                </a:xfrm>
                <a:custGeom>
                  <a:avLst/>
                  <a:gdLst>
                    <a:gd name="T0" fmla="*/ 12 w 13"/>
                    <a:gd name="T1" fmla="*/ 8 h 12"/>
                    <a:gd name="T2" fmla="*/ 4 w 13"/>
                    <a:gd name="T3" fmla="*/ 11 h 12"/>
                    <a:gd name="T4" fmla="*/ 1 w 13"/>
                    <a:gd name="T5" fmla="*/ 4 h 12"/>
                    <a:gd name="T6" fmla="*/ 9 w 13"/>
                    <a:gd name="T7" fmla="*/ 1 h 12"/>
                    <a:gd name="T8" fmla="*/ 12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2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2"/>
                        <a:pt x="13" y="5"/>
                        <a:pt x="12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6" name="Freeform 103"/>
                <p:cNvSpPr>
                  <a:spLocks/>
                </p:cNvSpPr>
                <p:nvPr/>
              </p:nvSpPr>
              <p:spPr bwMode="auto">
                <a:xfrm>
                  <a:off x="3849688" y="868363"/>
                  <a:ext cx="60325" cy="104775"/>
                </a:xfrm>
                <a:custGeom>
                  <a:avLst/>
                  <a:gdLst>
                    <a:gd name="T0" fmla="*/ 2 w 16"/>
                    <a:gd name="T1" fmla="*/ 28 h 28"/>
                    <a:gd name="T2" fmla="*/ 2 w 16"/>
                    <a:gd name="T3" fmla="*/ 28 h 28"/>
                    <a:gd name="T4" fmla="*/ 0 w 16"/>
                    <a:gd name="T5" fmla="*/ 23 h 28"/>
                    <a:gd name="T6" fmla="*/ 9 w 16"/>
                    <a:gd name="T7" fmla="*/ 3 h 28"/>
                    <a:gd name="T8" fmla="*/ 13 w 16"/>
                    <a:gd name="T9" fmla="*/ 1 h 28"/>
                    <a:gd name="T10" fmla="*/ 15 w 16"/>
                    <a:gd name="T11" fmla="*/ 5 h 28"/>
                    <a:gd name="T12" fmla="*/ 7 w 16"/>
                    <a:gd name="T13" fmla="*/ 26 h 28"/>
                    <a:gd name="T14" fmla="*/ 2 w 16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7"/>
                        <a:pt x="0" y="25"/>
                        <a:pt x="0" y="2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1"/>
                        <a:pt x="12" y="0"/>
                        <a:pt x="13" y="1"/>
                      </a:cubicBezTo>
                      <a:cubicBezTo>
                        <a:pt x="15" y="2"/>
                        <a:pt x="16" y="4"/>
                        <a:pt x="15" y="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7"/>
                        <a:pt x="4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7" name="Freeform 104"/>
                <p:cNvSpPr>
                  <a:spLocks/>
                </p:cNvSpPr>
                <p:nvPr/>
              </p:nvSpPr>
              <p:spPr bwMode="auto">
                <a:xfrm>
                  <a:off x="3873501" y="857250"/>
                  <a:ext cx="44450" cy="44450"/>
                </a:xfrm>
                <a:custGeom>
                  <a:avLst/>
                  <a:gdLst>
                    <a:gd name="T0" fmla="*/ 11 w 12"/>
                    <a:gd name="T1" fmla="*/ 8 h 12"/>
                    <a:gd name="T2" fmla="*/ 4 w 12"/>
                    <a:gd name="T3" fmla="*/ 11 h 12"/>
                    <a:gd name="T4" fmla="*/ 1 w 12"/>
                    <a:gd name="T5" fmla="*/ 4 h 12"/>
                    <a:gd name="T6" fmla="*/ 8 w 12"/>
                    <a:gd name="T7" fmla="*/ 1 h 12"/>
                    <a:gd name="T8" fmla="*/ 11 w 12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8" name="Freeform 105"/>
                <p:cNvSpPr>
                  <a:spLocks/>
                </p:cNvSpPr>
                <p:nvPr/>
              </p:nvSpPr>
              <p:spPr bwMode="auto">
                <a:xfrm>
                  <a:off x="3838576" y="996950"/>
                  <a:ext cx="106363" cy="66675"/>
                </a:xfrm>
                <a:custGeom>
                  <a:avLst/>
                  <a:gdLst>
                    <a:gd name="T0" fmla="*/ 1 w 28"/>
                    <a:gd name="T1" fmla="*/ 2 h 18"/>
                    <a:gd name="T2" fmla="*/ 1 w 28"/>
                    <a:gd name="T3" fmla="*/ 2 h 18"/>
                    <a:gd name="T4" fmla="*/ 6 w 28"/>
                    <a:gd name="T5" fmla="*/ 0 h 18"/>
                    <a:gd name="T6" fmla="*/ 25 w 28"/>
                    <a:gd name="T7" fmla="*/ 11 h 18"/>
                    <a:gd name="T8" fmla="*/ 27 w 28"/>
                    <a:gd name="T9" fmla="*/ 16 h 18"/>
                    <a:gd name="T10" fmla="*/ 22 w 28"/>
                    <a:gd name="T11" fmla="*/ 17 h 18"/>
                    <a:gd name="T12" fmla="*/ 3 w 28"/>
                    <a:gd name="T13" fmla="*/ 7 h 18"/>
                    <a:gd name="T14" fmla="*/ 1 w 28"/>
                    <a:gd name="T1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8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7" y="12"/>
                        <a:pt x="28" y="14"/>
                        <a:pt x="27" y="16"/>
                      </a:cubicBezTo>
                      <a:cubicBezTo>
                        <a:pt x="26" y="18"/>
                        <a:pt x="24" y="18"/>
                        <a:pt x="22" y="1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9" name="Freeform 106"/>
                <p:cNvSpPr>
                  <a:spLocks/>
                </p:cNvSpPr>
                <p:nvPr/>
              </p:nvSpPr>
              <p:spPr bwMode="auto">
                <a:xfrm>
                  <a:off x="3906838" y="1027113"/>
                  <a:ext cx="49213" cy="47625"/>
                </a:xfrm>
                <a:custGeom>
                  <a:avLst/>
                  <a:gdLst>
                    <a:gd name="T0" fmla="*/ 9 w 13"/>
                    <a:gd name="T1" fmla="*/ 11 h 13"/>
                    <a:gd name="T2" fmla="*/ 2 w 13"/>
                    <a:gd name="T3" fmla="*/ 9 h 13"/>
                    <a:gd name="T4" fmla="*/ 4 w 13"/>
                    <a:gd name="T5" fmla="*/ 1 h 13"/>
                    <a:gd name="T6" fmla="*/ 12 w 13"/>
                    <a:gd name="T7" fmla="*/ 4 h 13"/>
                    <a:gd name="T8" fmla="*/ 9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9" y="11"/>
                      </a:moveTo>
                      <a:cubicBezTo>
                        <a:pt x="7" y="13"/>
                        <a:pt x="3" y="12"/>
                        <a:pt x="2" y="9"/>
                      </a:cubicBezTo>
                      <a:cubicBezTo>
                        <a:pt x="0" y="6"/>
                        <a:pt x="2" y="3"/>
                        <a:pt x="4" y="1"/>
                      </a:cubicBezTo>
                      <a:cubicBezTo>
                        <a:pt x="7" y="0"/>
                        <a:pt x="10" y="1"/>
                        <a:pt x="12" y="4"/>
                      </a:cubicBezTo>
                      <a:cubicBezTo>
                        <a:pt x="13" y="6"/>
                        <a:pt x="12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0" name="Freeform 107"/>
                <p:cNvSpPr>
                  <a:spLocks/>
                </p:cNvSpPr>
                <p:nvPr/>
              </p:nvSpPr>
              <p:spPr bwMode="auto">
                <a:xfrm>
                  <a:off x="3843338" y="1003300"/>
                  <a:ext cx="33338" cy="109537"/>
                </a:xfrm>
                <a:custGeom>
                  <a:avLst/>
                  <a:gdLst>
                    <a:gd name="T0" fmla="*/ 4 w 9"/>
                    <a:gd name="T1" fmla="*/ 0 h 29"/>
                    <a:gd name="T2" fmla="*/ 4 w 9"/>
                    <a:gd name="T3" fmla="*/ 0 h 29"/>
                    <a:gd name="T4" fmla="*/ 8 w 9"/>
                    <a:gd name="T5" fmla="*/ 3 h 29"/>
                    <a:gd name="T6" fmla="*/ 8 w 9"/>
                    <a:gd name="T7" fmla="*/ 25 h 29"/>
                    <a:gd name="T8" fmla="*/ 5 w 9"/>
                    <a:gd name="T9" fmla="*/ 29 h 29"/>
                    <a:gd name="T10" fmla="*/ 1 w 9"/>
                    <a:gd name="T11" fmla="*/ 26 h 29"/>
                    <a:gd name="T12" fmla="*/ 1 w 9"/>
                    <a:gd name="T13" fmla="*/ 4 h 29"/>
                    <a:gd name="T14" fmla="*/ 4 w 9"/>
                    <a:gd name="T1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9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7" y="2"/>
                        <a:pt x="8" y="3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7"/>
                        <a:pt x="7" y="29"/>
                        <a:pt x="5" y="29"/>
                      </a:cubicBezTo>
                      <a:cubicBezTo>
                        <a:pt x="3" y="29"/>
                        <a:pt x="2" y="28"/>
                        <a:pt x="1" y="2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1" name="Freeform 108"/>
                <p:cNvSpPr>
                  <a:spLocks/>
                </p:cNvSpPr>
                <p:nvPr/>
              </p:nvSpPr>
              <p:spPr bwMode="auto">
                <a:xfrm>
                  <a:off x="3838576" y="1079500"/>
                  <a:ext cx="49213" cy="49212"/>
                </a:xfrm>
                <a:custGeom>
                  <a:avLst/>
                  <a:gdLst>
                    <a:gd name="T0" fmla="*/ 4 w 13"/>
                    <a:gd name="T1" fmla="*/ 11 h 13"/>
                    <a:gd name="T2" fmla="*/ 2 w 13"/>
                    <a:gd name="T3" fmla="*/ 4 h 13"/>
                    <a:gd name="T4" fmla="*/ 9 w 13"/>
                    <a:gd name="T5" fmla="*/ 2 h 13"/>
                    <a:gd name="T6" fmla="*/ 11 w 13"/>
                    <a:gd name="T7" fmla="*/ 9 h 13"/>
                    <a:gd name="T8" fmla="*/ 4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4" y="11"/>
                      </a:moveTo>
                      <a:cubicBezTo>
                        <a:pt x="1" y="10"/>
                        <a:pt x="0" y="6"/>
                        <a:pt x="2" y="4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2" y="3"/>
                        <a:pt x="13" y="7"/>
                        <a:pt x="11" y="9"/>
                      </a:cubicBezTo>
                      <a:cubicBezTo>
                        <a:pt x="10" y="12"/>
                        <a:pt x="6" y="13"/>
                        <a:pt x="4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2" name="Freeform 109"/>
                <p:cNvSpPr>
                  <a:spLocks/>
                </p:cNvSpPr>
                <p:nvPr/>
              </p:nvSpPr>
              <p:spPr bwMode="auto">
                <a:xfrm>
                  <a:off x="3733801" y="1003300"/>
                  <a:ext cx="104775" cy="71437"/>
                </a:xfrm>
                <a:custGeom>
                  <a:avLst/>
                  <a:gdLst>
                    <a:gd name="T0" fmla="*/ 27 w 28"/>
                    <a:gd name="T1" fmla="*/ 3 h 19"/>
                    <a:gd name="T2" fmla="*/ 27 w 28"/>
                    <a:gd name="T3" fmla="*/ 3 h 19"/>
                    <a:gd name="T4" fmla="*/ 25 w 28"/>
                    <a:gd name="T5" fmla="*/ 7 h 19"/>
                    <a:gd name="T6" fmla="*/ 6 w 28"/>
                    <a:gd name="T7" fmla="*/ 18 h 19"/>
                    <a:gd name="T8" fmla="*/ 1 w 28"/>
                    <a:gd name="T9" fmla="*/ 16 h 19"/>
                    <a:gd name="T10" fmla="*/ 3 w 28"/>
                    <a:gd name="T11" fmla="*/ 12 h 19"/>
                    <a:gd name="T12" fmla="*/ 22 w 28"/>
                    <a:gd name="T13" fmla="*/ 1 h 19"/>
                    <a:gd name="T14" fmla="*/ 27 w 28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9">
                      <a:moveTo>
                        <a:pt x="27" y="3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4" y="19"/>
                        <a:pt x="2" y="18"/>
                        <a:pt x="1" y="16"/>
                      </a:cubicBezTo>
                      <a:cubicBezTo>
                        <a:pt x="0" y="15"/>
                        <a:pt x="1" y="12"/>
                        <a:pt x="3" y="12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3" name="Freeform 110"/>
                <p:cNvSpPr>
                  <a:spLocks/>
                </p:cNvSpPr>
                <p:nvPr/>
              </p:nvSpPr>
              <p:spPr bwMode="auto">
                <a:xfrm>
                  <a:off x="3725863" y="1041400"/>
                  <a:ext cx="41275" cy="41275"/>
                </a:xfrm>
                <a:custGeom>
                  <a:avLst/>
                  <a:gdLst>
                    <a:gd name="T0" fmla="*/ 0 w 11"/>
                    <a:gd name="T1" fmla="*/ 5 h 11"/>
                    <a:gd name="T2" fmla="*/ 6 w 11"/>
                    <a:gd name="T3" fmla="*/ 0 h 11"/>
                    <a:gd name="T4" fmla="*/ 11 w 11"/>
                    <a:gd name="T5" fmla="*/ 6 h 11"/>
                    <a:gd name="T6" fmla="*/ 5 w 11"/>
                    <a:gd name="T7" fmla="*/ 11 h 11"/>
                    <a:gd name="T8" fmla="*/ 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5"/>
                      </a:move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9" y="0"/>
                        <a:pt x="11" y="3"/>
                        <a:pt x="11" y="6"/>
                      </a:cubicBezTo>
                      <a:cubicBezTo>
                        <a:pt x="11" y="9"/>
                        <a:pt x="8" y="11"/>
                        <a:pt x="5" y="11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4" name="Freeform 111"/>
                <p:cNvSpPr>
                  <a:spLocks/>
                </p:cNvSpPr>
                <p:nvPr/>
              </p:nvSpPr>
              <p:spPr bwMode="auto">
                <a:xfrm>
                  <a:off x="3756026" y="939800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24 w 25"/>
                    <a:gd name="T3" fmla="*/ 19 h 21"/>
                    <a:gd name="T4" fmla="*/ 19 w 25"/>
                    <a:gd name="T5" fmla="*/ 20 h 21"/>
                    <a:gd name="T6" fmla="*/ 1 w 25"/>
                    <a:gd name="T7" fmla="*/ 7 h 21"/>
                    <a:gd name="T8" fmla="*/ 1 w 25"/>
                    <a:gd name="T9" fmla="*/ 2 h 21"/>
                    <a:gd name="T10" fmla="*/ 6 w 25"/>
                    <a:gd name="T11" fmla="*/ 1 h 21"/>
                    <a:gd name="T12" fmla="*/ 23 w 25"/>
                    <a:gd name="T13" fmla="*/ 14 h 21"/>
                    <a:gd name="T14" fmla="*/ 24 w 25"/>
                    <a:gd name="T1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1"/>
                        <a:pt x="19" y="20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5"/>
                        <a:pt x="25" y="17"/>
                        <a:pt x="24" y="1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5" name="Freeform 112"/>
                <p:cNvSpPr>
                  <a:spLocks/>
                </p:cNvSpPr>
                <p:nvPr/>
              </p:nvSpPr>
              <p:spPr bwMode="auto">
                <a:xfrm>
                  <a:off x="3741738" y="928688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9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7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6" y="13"/>
                        <a:pt x="2" y="11"/>
                        <a:pt x="1" y="9"/>
                      </a:cubicBezTo>
                      <a:cubicBezTo>
                        <a:pt x="0" y="6"/>
                        <a:pt x="2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6" name="Freeform 113"/>
                <p:cNvSpPr>
                  <a:spLocks/>
                </p:cNvSpPr>
                <p:nvPr/>
              </p:nvSpPr>
              <p:spPr bwMode="auto">
                <a:xfrm>
                  <a:off x="3797301" y="868363"/>
                  <a:ext cx="57150" cy="104775"/>
                </a:xfrm>
                <a:custGeom>
                  <a:avLst/>
                  <a:gdLst>
                    <a:gd name="T0" fmla="*/ 12 w 15"/>
                    <a:gd name="T1" fmla="*/ 28 h 28"/>
                    <a:gd name="T2" fmla="*/ 12 w 15"/>
                    <a:gd name="T3" fmla="*/ 28 h 28"/>
                    <a:gd name="T4" fmla="*/ 8 w 15"/>
                    <a:gd name="T5" fmla="*/ 26 h 28"/>
                    <a:gd name="T6" fmla="*/ 1 w 15"/>
                    <a:gd name="T7" fmla="*/ 5 h 28"/>
                    <a:gd name="T8" fmla="*/ 3 w 15"/>
                    <a:gd name="T9" fmla="*/ 0 h 28"/>
                    <a:gd name="T10" fmla="*/ 8 w 15"/>
                    <a:gd name="T11" fmla="*/ 3 h 28"/>
                    <a:gd name="T12" fmla="*/ 14 w 15"/>
                    <a:gd name="T13" fmla="*/ 23 h 28"/>
                    <a:gd name="T14" fmla="*/ 12 w 15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28">
                      <a:moveTo>
                        <a:pt x="12" y="28"/>
                      </a:move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0" y="28"/>
                        <a:pt x="8" y="27"/>
                        <a:pt x="8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8" y="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5" y="25"/>
                        <a:pt x="14" y="27"/>
                        <a:pt x="1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7" name="Freeform 114"/>
                <p:cNvSpPr>
                  <a:spLocks/>
                </p:cNvSpPr>
                <p:nvPr/>
              </p:nvSpPr>
              <p:spPr bwMode="auto">
                <a:xfrm>
                  <a:off x="3786188" y="857250"/>
                  <a:ext cx="49213" cy="44450"/>
                </a:xfrm>
                <a:custGeom>
                  <a:avLst/>
                  <a:gdLst>
                    <a:gd name="T0" fmla="*/ 8 w 13"/>
                    <a:gd name="T1" fmla="*/ 1 h 12"/>
                    <a:gd name="T2" fmla="*/ 12 w 13"/>
                    <a:gd name="T3" fmla="*/ 7 h 12"/>
                    <a:gd name="T4" fmla="*/ 5 w 13"/>
                    <a:gd name="T5" fmla="*/ 11 h 12"/>
                    <a:gd name="T6" fmla="*/ 1 w 13"/>
                    <a:gd name="T7" fmla="*/ 4 h 12"/>
                    <a:gd name="T8" fmla="*/ 8 w 13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"/>
                      </a:moveTo>
                      <a:cubicBezTo>
                        <a:pt x="11" y="1"/>
                        <a:pt x="13" y="4"/>
                        <a:pt x="12" y="7"/>
                      </a:cubicBez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2" y="1"/>
                        <a:pt x="5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8" name="Freeform 115"/>
                <p:cNvSpPr>
                  <a:spLocks/>
                </p:cNvSpPr>
                <p:nvPr/>
              </p:nvSpPr>
              <p:spPr bwMode="auto">
                <a:xfrm>
                  <a:off x="3794126" y="931863"/>
                  <a:ext cx="115888" cy="117475"/>
                </a:xfrm>
                <a:custGeom>
                  <a:avLst/>
                  <a:gdLst>
                    <a:gd name="T0" fmla="*/ 28 w 31"/>
                    <a:gd name="T1" fmla="*/ 21 h 31"/>
                    <a:gd name="T2" fmla="*/ 10 w 31"/>
                    <a:gd name="T3" fmla="*/ 28 h 31"/>
                    <a:gd name="T4" fmla="*/ 3 w 31"/>
                    <a:gd name="T5" fmla="*/ 10 h 31"/>
                    <a:gd name="T6" fmla="*/ 21 w 31"/>
                    <a:gd name="T7" fmla="*/ 3 h 31"/>
                    <a:gd name="T8" fmla="*/ 28 w 31"/>
                    <a:gd name="T9" fmla="*/ 2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1">
                      <a:moveTo>
                        <a:pt x="28" y="21"/>
                      </a:moveTo>
                      <a:cubicBezTo>
                        <a:pt x="25" y="28"/>
                        <a:pt x="17" y="31"/>
                        <a:pt x="10" y="28"/>
                      </a:cubicBezTo>
                      <a:cubicBezTo>
                        <a:pt x="3" y="25"/>
                        <a:pt x="0" y="17"/>
                        <a:pt x="3" y="10"/>
                      </a:cubicBezTo>
                      <a:cubicBezTo>
                        <a:pt x="6" y="4"/>
                        <a:pt x="14" y="0"/>
                        <a:pt x="21" y="3"/>
                      </a:cubicBezTo>
                      <a:cubicBezTo>
                        <a:pt x="28" y="6"/>
                        <a:pt x="31" y="14"/>
                        <a:pt x="28" y="21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130" name="组合 1129"/>
              <p:cNvGrpSpPr/>
              <p:nvPr/>
            </p:nvGrpSpPr>
            <p:grpSpPr>
              <a:xfrm>
                <a:off x="2338433" y="313647"/>
                <a:ext cx="469900" cy="461962"/>
                <a:chOff x="5551488" y="925513"/>
                <a:chExt cx="469900" cy="461962"/>
              </a:xfrm>
            </p:grpSpPr>
            <p:sp>
              <p:nvSpPr>
                <p:cNvPr id="1185" name="Freeform 116"/>
                <p:cNvSpPr>
                  <a:spLocks/>
                </p:cNvSpPr>
                <p:nvPr/>
              </p:nvSpPr>
              <p:spPr bwMode="auto">
                <a:xfrm>
                  <a:off x="5551488" y="925513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3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5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9 h 123"/>
                    <a:gd name="T22" fmla="*/ 50 w 125"/>
                    <a:gd name="T23" fmla="*/ 121 h 123"/>
                    <a:gd name="T24" fmla="*/ 69 w 125"/>
                    <a:gd name="T25" fmla="*/ 108 h 123"/>
                    <a:gd name="T26" fmla="*/ 92 w 125"/>
                    <a:gd name="T27" fmla="*/ 114 h 123"/>
                    <a:gd name="T28" fmla="*/ 115 w 125"/>
                    <a:gd name="T29" fmla="*/ 84 h 123"/>
                    <a:gd name="T30" fmla="*/ 110 w 125"/>
                    <a:gd name="T31" fmla="*/ 73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1"/>
                        <a:pt x="107" y="21"/>
                        <a:pt x="93" y="23"/>
                      </a:cubicBezTo>
                      <a:cubicBezTo>
                        <a:pt x="90" y="24"/>
                        <a:pt x="87" y="25"/>
                        <a:pt x="84" y="26"/>
                      </a:cubicBezTo>
                      <a:cubicBezTo>
                        <a:pt x="84" y="26"/>
                        <a:pt x="84" y="25"/>
                        <a:pt x="84" y="24"/>
                      </a:cubicBezTo>
                      <a:cubicBezTo>
                        <a:pt x="82" y="10"/>
                        <a:pt x="68" y="0"/>
                        <a:pt x="53" y="3"/>
                      </a:cubicBezTo>
                      <a:cubicBezTo>
                        <a:pt x="38" y="5"/>
                        <a:pt x="28" y="19"/>
                        <a:pt x="30" y="33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28" y="34"/>
                        <a:pt x="26" y="34"/>
                        <a:pt x="24" y="35"/>
                      </a:cubicBezTo>
                      <a:cubicBezTo>
                        <a:pt x="9" y="37"/>
                        <a:pt x="0" y="51"/>
                        <a:pt x="2" y="65"/>
                      </a:cubicBezTo>
                      <a:cubicBezTo>
                        <a:pt x="4" y="76"/>
                        <a:pt x="11" y="84"/>
                        <a:pt x="21" y="86"/>
                      </a:cubicBezTo>
                      <a:cubicBezTo>
                        <a:pt x="20" y="90"/>
                        <a:pt x="19" y="94"/>
                        <a:pt x="20" y="99"/>
                      </a:cubicBezTo>
                      <a:cubicBezTo>
                        <a:pt x="22" y="113"/>
                        <a:pt x="36" y="123"/>
                        <a:pt x="50" y="121"/>
                      </a:cubicBezTo>
                      <a:cubicBezTo>
                        <a:pt x="59" y="119"/>
                        <a:pt x="65" y="114"/>
                        <a:pt x="69" y="108"/>
                      </a:cubicBezTo>
                      <a:cubicBezTo>
                        <a:pt x="75" y="113"/>
                        <a:pt x="83" y="115"/>
                        <a:pt x="92" y="114"/>
                      </a:cubicBezTo>
                      <a:cubicBezTo>
                        <a:pt x="107" y="112"/>
                        <a:pt x="117" y="98"/>
                        <a:pt x="115" y="84"/>
                      </a:cubicBezTo>
                      <a:cubicBezTo>
                        <a:pt x="114" y="80"/>
                        <a:pt x="112" y="76"/>
                        <a:pt x="110" y="73"/>
                      </a:cubicBezTo>
                      <a:cubicBezTo>
                        <a:pt x="120" y="68"/>
                        <a:pt x="125" y="57"/>
                        <a:pt x="123" y="45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6" name="Freeform 117"/>
                <p:cNvSpPr>
                  <a:spLocks/>
                </p:cNvSpPr>
                <p:nvPr/>
              </p:nvSpPr>
              <p:spPr bwMode="auto">
                <a:xfrm>
                  <a:off x="5592763" y="977900"/>
                  <a:ext cx="379413" cy="357187"/>
                </a:xfrm>
                <a:custGeom>
                  <a:avLst/>
                  <a:gdLst>
                    <a:gd name="T0" fmla="*/ 47 w 101"/>
                    <a:gd name="T1" fmla="*/ 0 h 95"/>
                    <a:gd name="T2" fmla="*/ 43 w 101"/>
                    <a:gd name="T3" fmla="*/ 0 h 95"/>
                    <a:gd name="T4" fmla="*/ 25 w 101"/>
                    <a:gd name="T5" fmla="*/ 24 h 95"/>
                    <a:gd name="T6" fmla="*/ 25 w 101"/>
                    <a:gd name="T7" fmla="*/ 25 h 95"/>
                    <a:gd name="T8" fmla="*/ 23 w 101"/>
                    <a:gd name="T9" fmla="*/ 25 h 95"/>
                    <a:gd name="T10" fmla="*/ 20 w 101"/>
                    <a:gd name="T11" fmla="*/ 25 h 95"/>
                    <a:gd name="T12" fmla="*/ 2 w 101"/>
                    <a:gd name="T13" fmla="*/ 50 h 95"/>
                    <a:gd name="T14" fmla="*/ 17 w 101"/>
                    <a:gd name="T15" fmla="*/ 67 h 95"/>
                    <a:gd name="T16" fmla="*/ 17 w 101"/>
                    <a:gd name="T17" fmla="*/ 77 h 95"/>
                    <a:gd name="T18" fmla="*/ 38 w 101"/>
                    <a:gd name="T19" fmla="*/ 95 h 95"/>
                    <a:gd name="T20" fmla="*/ 41 w 101"/>
                    <a:gd name="T21" fmla="*/ 95 h 95"/>
                    <a:gd name="T22" fmla="*/ 56 w 101"/>
                    <a:gd name="T23" fmla="*/ 84 h 95"/>
                    <a:gd name="T24" fmla="*/ 71 w 101"/>
                    <a:gd name="T25" fmla="*/ 90 h 95"/>
                    <a:gd name="T26" fmla="*/ 75 w 101"/>
                    <a:gd name="T27" fmla="*/ 89 h 95"/>
                    <a:gd name="T28" fmla="*/ 93 w 101"/>
                    <a:gd name="T29" fmla="*/ 65 h 95"/>
                    <a:gd name="T30" fmla="*/ 89 w 101"/>
                    <a:gd name="T31" fmla="*/ 56 h 95"/>
                    <a:gd name="T32" fmla="*/ 100 w 101"/>
                    <a:gd name="T33" fmla="*/ 34 h 95"/>
                    <a:gd name="T34" fmla="*/ 79 w 101"/>
                    <a:gd name="T35" fmla="*/ 16 h 95"/>
                    <a:gd name="T36" fmla="*/ 75 w 101"/>
                    <a:gd name="T37" fmla="*/ 16 h 95"/>
                    <a:gd name="T38" fmla="*/ 68 w 101"/>
                    <a:gd name="T39" fmla="*/ 19 h 95"/>
                    <a:gd name="T40" fmla="*/ 68 w 101"/>
                    <a:gd name="T41" fmla="*/ 17 h 95"/>
                    <a:gd name="T42" fmla="*/ 47 w 101"/>
                    <a:gd name="T4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" h="95"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3" y="25"/>
                      </a:cubicBezTo>
                      <a:cubicBezTo>
                        <a:pt x="22" y="25"/>
                        <a:pt x="21" y="25"/>
                        <a:pt x="20" y="25"/>
                      </a:cubicBezTo>
                      <a:cubicBezTo>
                        <a:pt x="8" y="27"/>
                        <a:pt x="0" y="38"/>
                        <a:pt x="2" y="50"/>
                      </a:cubicBezTo>
                      <a:cubicBezTo>
                        <a:pt x="4" y="58"/>
                        <a:pt x="10" y="65"/>
                        <a:pt x="17" y="67"/>
                      </a:cubicBezTo>
                      <a:cubicBezTo>
                        <a:pt x="16" y="70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4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2" y="62"/>
                        <a:pt x="91" y="59"/>
                        <a:pt x="89" y="56"/>
                      </a:cubicBezTo>
                      <a:cubicBezTo>
                        <a:pt x="97" y="52"/>
                        <a:pt x="101" y="43"/>
                        <a:pt x="100" y="34"/>
                      </a:cubicBezTo>
                      <a:cubicBezTo>
                        <a:pt x="98" y="24"/>
                        <a:pt x="89" y="16"/>
                        <a:pt x="79" y="16"/>
                      </a:cubicBezTo>
                      <a:cubicBezTo>
                        <a:pt x="78" y="16"/>
                        <a:pt x="76" y="16"/>
                        <a:pt x="75" y="16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7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7" name="Freeform 118"/>
                <p:cNvSpPr>
                  <a:spLocks/>
                </p:cNvSpPr>
                <p:nvPr/>
              </p:nvSpPr>
              <p:spPr bwMode="auto">
                <a:xfrm>
                  <a:off x="5773738" y="1085850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3 w 24"/>
                    <a:gd name="T9" fmla="*/ 2 h 23"/>
                    <a:gd name="T10" fmla="*/ 23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0"/>
                        <a:pt x="1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4" y="3"/>
                        <a:pt x="24" y="5"/>
                        <a:pt x="23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8" name="Freeform 119"/>
                <p:cNvSpPr>
                  <a:spLocks/>
                </p:cNvSpPr>
                <p:nvPr/>
              </p:nvSpPr>
              <p:spPr bwMode="auto">
                <a:xfrm>
                  <a:off x="5829301" y="1074738"/>
                  <a:ext cx="46038" cy="46037"/>
                </a:xfrm>
                <a:custGeom>
                  <a:avLst/>
                  <a:gdLst>
                    <a:gd name="T0" fmla="*/ 11 w 12"/>
                    <a:gd name="T1" fmla="*/ 5 h 12"/>
                    <a:gd name="T2" fmla="*/ 7 w 12"/>
                    <a:gd name="T3" fmla="*/ 12 h 12"/>
                    <a:gd name="T4" fmla="*/ 0 w 12"/>
                    <a:gd name="T5" fmla="*/ 7 h 12"/>
                    <a:gd name="T6" fmla="*/ 5 w 12"/>
                    <a:gd name="T7" fmla="*/ 1 h 12"/>
                    <a:gd name="T8" fmla="*/ 11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9" name="Freeform 120"/>
                <p:cNvSpPr>
                  <a:spLocks/>
                </p:cNvSpPr>
                <p:nvPr/>
              </p:nvSpPr>
              <p:spPr bwMode="auto">
                <a:xfrm>
                  <a:off x="5762626" y="10144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8 w 11"/>
                    <a:gd name="T3" fmla="*/ 29 h 29"/>
                    <a:gd name="T4" fmla="*/ 4 w 11"/>
                    <a:gd name="T5" fmla="*/ 26 h 29"/>
                    <a:gd name="T6" fmla="*/ 0 w 11"/>
                    <a:gd name="T7" fmla="*/ 4 h 29"/>
                    <a:gd name="T8" fmla="*/ 3 w 11"/>
                    <a:gd name="T9" fmla="*/ 0 h 29"/>
                    <a:gd name="T10" fmla="*/ 7 w 11"/>
                    <a:gd name="T11" fmla="*/ 3 h 29"/>
                    <a:gd name="T12" fmla="*/ 11 w 11"/>
                    <a:gd name="T13" fmla="*/ 25 h 29"/>
                    <a:gd name="T14" fmla="*/ 8 w 11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7"/>
                        <a:pt x="10" y="29"/>
                        <a:pt x="8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0" name="Freeform 121"/>
                <p:cNvSpPr>
                  <a:spLocks/>
                </p:cNvSpPr>
                <p:nvPr/>
              </p:nvSpPr>
              <p:spPr bwMode="auto">
                <a:xfrm>
                  <a:off x="5754688" y="1003300"/>
                  <a:ext cx="41275" cy="46037"/>
                </a:xfrm>
                <a:custGeom>
                  <a:avLst/>
                  <a:gdLst>
                    <a:gd name="T0" fmla="*/ 11 w 11"/>
                    <a:gd name="T1" fmla="*/ 5 h 12"/>
                    <a:gd name="T2" fmla="*/ 6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1" name="Freeform 122"/>
                <p:cNvSpPr>
                  <a:spLocks/>
                </p:cNvSpPr>
                <p:nvPr/>
              </p:nvSpPr>
              <p:spPr bwMode="auto">
                <a:xfrm>
                  <a:off x="5811838" y="1146175"/>
                  <a:ext cx="107950" cy="30162"/>
                </a:xfrm>
                <a:custGeom>
                  <a:avLst/>
                  <a:gdLst>
                    <a:gd name="T0" fmla="*/ 0 w 29"/>
                    <a:gd name="T1" fmla="*/ 5 h 8"/>
                    <a:gd name="T2" fmla="*/ 0 w 29"/>
                    <a:gd name="T3" fmla="*/ 5 h 8"/>
                    <a:gd name="T4" fmla="*/ 4 w 29"/>
                    <a:gd name="T5" fmla="*/ 1 h 8"/>
                    <a:gd name="T6" fmla="*/ 26 w 29"/>
                    <a:gd name="T7" fmla="*/ 0 h 8"/>
                    <a:gd name="T8" fmla="*/ 29 w 29"/>
                    <a:gd name="T9" fmla="*/ 4 h 8"/>
                    <a:gd name="T10" fmla="*/ 26 w 29"/>
                    <a:gd name="T11" fmla="*/ 7 h 8"/>
                    <a:gd name="T12" fmla="*/ 4 w 29"/>
                    <a:gd name="T13" fmla="*/ 8 h 8"/>
                    <a:gd name="T14" fmla="*/ 0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2" y="1"/>
                        <a:pt x="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8" y="0"/>
                        <a:pt x="29" y="2"/>
                        <a:pt x="29" y="4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2" name="Freeform 123"/>
                <p:cNvSpPr>
                  <a:spLocks/>
                </p:cNvSpPr>
                <p:nvPr/>
              </p:nvSpPr>
              <p:spPr bwMode="auto">
                <a:xfrm>
                  <a:off x="5889626" y="1135063"/>
                  <a:ext cx="46038" cy="49212"/>
                </a:xfrm>
                <a:custGeom>
                  <a:avLst/>
                  <a:gdLst>
                    <a:gd name="T0" fmla="*/ 11 w 12"/>
                    <a:gd name="T1" fmla="*/ 9 h 13"/>
                    <a:gd name="T2" fmla="*/ 3 w 12"/>
                    <a:gd name="T3" fmla="*/ 11 h 13"/>
                    <a:gd name="T4" fmla="*/ 1 w 12"/>
                    <a:gd name="T5" fmla="*/ 3 h 13"/>
                    <a:gd name="T6" fmla="*/ 9 w 12"/>
                    <a:gd name="T7" fmla="*/ 1 h 13"/>
                    <a:gd name="T8" fmla="*/ 11 w 1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1" y="9"/>
                      </a:moveTo>
                      <a:cubicBezTo>
                        <a:pt x="9" y="12"/>
                        <a:pt x="6" y="13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3" name="Freeform 124"/>
                <p:cNvSpPr>
                  <a:spLocks/>
                </p:cNvSpPr>
                <p:nvPr/>
              </p:nvSpPr>
              <p:spPr bwMode="auto">
                <a:xfrm>
                  <a:off x="5781676" y="1162050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2 w 25"/>
                    <a:gd name="T3" fmla="*/ 2 h 22"/>
                    <a:gd name="T4" fmla="*/ 6 w 25"/>
                    <a:gd name="T5" fmla="*/ 1 h 22"/>
                    <a:gd name="T6" fmla="*/ 24 w 25"/>
                    <a:gd name="T7" fmla="*/ 15 h 22"/>
                    <a:gd name="T8" fmla="*/ 24 w 25"/>
                    <a:gd name="T9" fmla="*/ 20 h 22"/>
                    <a:gd name="T10" fmla="*/ 19 w 25"/>
                    <a:gd name="T11" fmla="*/ 20 h 22"/>
                    <a:gd name="T12" fmla="*/ 2 w 25"/>
                    <a:gd name="T13" fmla="*/ 7 h 22"/>
                    <a:gd name="T14" fmla="*/ 2 w 25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5" y="16"/>
                        <a:pt x="25" y="18"/>
                        <a:pt x="24" y="20"/>
                      </a:cubicBezTo>
                      <a:cubicBezTo>
                        <a:pt x="23" y="21"/>
                        <a:pt x="21" y="22"/>
                        <a:pt x="19" y="2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4" name="Freeform 125"/>
                <p:cNvSpPr>
                  <a:spLocks/>
                </p:cNvSpPr>
                <p:nvPr/>
              </p:nvSpPr>
              <p:spPr bwMode="auto">
                <a:xfrm>
                  <a:off x="5842001" y="1206500"/>
                  <a:ext cx="47625" cy="46037"/>
                </a:xfrm>
                <a:custGeom>
                  <a:avLst/>
                  <a:gdLst>
                    <a:gd name="T0" fmla="*/ 8 w 13"/>
                    <a:gd name="T1" fmla="*/ 11 h 12"/>
                    <a:gd name="T2" fmla="*/ 1 w 13"/>
                    <a:gd name="T3" fmla="*/ 8 h 12"/>
                    <a:gd name="T4" fmla="*/ 5 w 13"/>
                    <a:gd name="T5" fmla="*/ 1 h 12"/>
                    <a:gd name="T6" fmla="*/ 12 w 13"/>
                    <a:gd name="T7" fmla="*/ 4 h 12"/>
                    <a:gd name="T8" fmla="*/ 8 w 13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1"/>
                      </a:moveTo>
                      <a:cubicBezTo>
                        <a:pt x="5" y="12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1"/>
                        <a:pt x="12" y="4"/>
                      </a:cubicBezTo>
                      <a:cubicBezTo>
                        <a:pt x="13" y="7"/>
                        <a:pt x="11" y="10"/>
                        <a:pt x="8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5" name="Freeform 126"/>
                <p:cNvSpPr>
                  <a:spLocks/>
                </p:cNvSpPr>
                <p:nvPr/>
              </p:nvSpPr>
              <p:spPr bwMode="auto">
                <a:xfrm>
                  <a:off x="5724526" y="11874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6 w 18"/>
                    <a:gd name="T3" fmla="*/ 1 h 27"/>
                    <a:gd name="T4" fmla="*/ 18 w 18"/>
                    <a:gd name="T5" fmla="*/ 6 h 27"/>
                    <a:gd name="T6" fmla="*/ 7 w 18"/>
                    <a:gd name="T7" fmla="*/ 25 h 27"/>
                    <a:gd name="T8" fmla="*/ 2 w 18"/>
                    <a:gd name="T9" fmla="*/ 26 h 27"/>
                    <a:gd name="T10" fmla="*/ 1 w 18"/>
                    <a:gd name="T11" fmla="*/ 22 h 27"/>
                    <a:gd name="T12" fmla="*/ 11 w 18"/>
                    <a:gd name="T13" fmla="*/ 2 h 27"/>
                    <a:gd name="T14" fmla="*/ 16 w 18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4"/>
                        <a:pt x="18" y="6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7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1" y="2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5" y="0"/>
                        <a:pt x="16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6" name="Freeform 127"/>
                <p:cNvSpPr>
                  <a:spLocks/>
                </p:cNvSpPr>
                <p:nvPr/>
              </p:nvSpPr>
              <p:spPr bwMode="auto">
                <a:xfrm>
                  <a:off x="5713413" y="1255713"/>
                  <a:ext cx="49213" cy="49212"/>
                </a:xfrm>
                <a:custGeom>
                  <a:avLst/>
                  <a:gdLst>
                    <a:gd name="T0" fmla="*/ 2 w 13"/>
                    <a:gd name="T1" fmla="*/ 9 h 13"/>
                    <a:gd name="T2" fmla="*/ 4 w 13"/>
                    <a:gd name="T3" fmla="*/ 1 h 13"/>
                    <a:gd name="T4" fmla="*/ 11 w 13"/>
                    <a:gd name="T5" fmla="*/ 4 h 13"/>
                    <a:gd name="T6" fmla="*/ 9 w 13"/>
                    <a:gd name="T7" fmla="*/ 11 h 13"/>
                    <a:gd name="T8" fmla="*/ 2 w 13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2" y="9"/>
                      </a:moveTo>
                      <a:cubicBezTo>
                        <a:pt x="0" y="6"/>
                        <a:pt x="1" y="3"/>
                        <a:pt x="4" y="1"/>
                      </a:cubicBezTo>
                      <a:cubicBezTo>
                        <a:pt x="7" y="0"/>
                        <a:pt x="10" y="1"/>
                        <a:pt x="11" y="4"/>
                      </a:cubicBezTo>
                      <a:cubicBezTo>
                        <a:pt x="13" y="7"/>
                        <a:pt x="12" y="10"/>
                        <a:pt x="9" y="11"/>
                      </a:cubicBezTo>
                      <a:cubicBezTo>
                        <a:pt x="6" y="13"/>
                        <a:pt x="3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7" name="Freeform 128"/>
                <p:cNvSpPr>
                  <a:spLocks/>
                </p:cNvSpPr>
                <p:nvPr/>
              </p:nvSpPr>
              <p:spPr bwMode="auto">
                <a:xfrm>
                  <a:off x="5657851" y="1157288"/>
                  <a:ext cx="107950" cy="30162"/>
                </a:xfrm>
                <a:custGeom>
                  <a:avLst/>
                  <a:gdLst>
                    <a:gd name="T0" fmla="*/ 29 w 29"/>
                    <a:gd name="T1" fmla="*/ 5 h 8"/>
                    <a:gd name="T2" fmla="*/ 29 w 29"/>
                    <a:gd name="T3" fmla="*/ 5 h 8"/>
                    <a:gd name="T4" fmla="*/ 25 w 29"/>
                    <a:gd name="T5" fmla="*/ 8 h 8"/>
                    <a:gd name="T6" fmla="*/ 3 w 29"/>
                    <a:gd name="T7" fmla="*/ 7 h 8"/>
                    <a:gd name="T8" fmla="*/ 0 w 29"/>
                    <a:gd name="T9" fmla="*/ 3 h 8"/>
                    <a:gd name="T10" fmla="*/ 4 w 29"/>
                    <a:gd name="T11" fmla="*/ 0 h 8"/>
                    <a:gd name="T12" fmla="*/ 25 w 29"/>
                    <a:gd name="T13" fmla="*/ 1 h 8"/>
                    <a:gd name="T14" fmla="*/ 29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29" y="5"/>
                      </a:move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7"/>
                        <a:pt x="27" y="8"/>
                        <a:pt x="25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7" y="1"/>
                        <a:pt x="29" y="3"/>
                        <a:pt x="29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8" name="Freeform 129"/>
                <p:cNvSpPr>
                  <a:spLocks/>
                </p:cNvSpPr>
                <p:nvPr/>
              </p:nvSpPr>
              <p:spPr bwMode="auto">
                <a:xfrm>
                  <a:off x="5641976" y="1146175"/>
                  <a:ext cx="46038" cy="49212"/>
                </a:xfrm>
                <a:custGeom>
                  <a:avLst/>
                  <a:gdLst>
                    <a:gd name="T0" fmla="*/ 2 w 12"/>
                    <a:gd name="T1" fmla="*/ 3 h 13"/>
                    <a:gd name="T2" fmla="*/ 10 w 12"/>
                    <a:gd name="T3" fmla="*/ 2 h 13"/>
                    <a:gd name="T4" fmla="*/ 11 w 12"/>
                    <a:gd name="T5" fmla="*/ 10 h 13"/>
                    <a:gd name="T6" fmla="*/ 3 w 12"/>
                    <a:gd name="T7" fmla="*/ 11 h 13"/>
                    <a:gd name="T8" fmla="*/ 2 w 12"/>
                    <a:gd name="T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2" y="3"/>
                      </a:moveTo>
                      <a:cubicBezTo>
                        <a:pt x="4" y="1"/>
                        <a:pt x="7" y="0"/>
                        <a:pt x="10" y="2"/>
                      </a:cubicBezTo>
                      <a:cubicBezTo>
                        <a:pt x="12" y="4"/>
                        <a:pt x="12" y="8"/>
                        <a:pt x="11" y="10"/>
                      </a:cubicBezTo>
                      <a:cubicBezTo>
                        <a:pt x="9" y="12"/>
                        <a:pt x="5" y="13"/>
                        <a:pt x="3" y="11"/>
                      </a:cubicBezTo>
                      <a:cubicBezTo>
                        <a:pt x="0" y="9"/>
                        <a:pt x="0" y="6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9" name="Freeform 130"/>
                <p:cNvSpPr>
                  <a:spLocks/>
                </p:cNvSpPr>
                <p:nvPr/>
              </p:nvSpPr>
              <p:spPr bwMode="auto">
                <a:xfrm>
                  <a:off x="5716588" y="1101725"/>
                  <a:ext cx="95250" cy="82550"/>
                </a:xfrm>
                <a:custGeom>
                  <a:avLst/>
                  <a:gdLst>
                    <a:gd name="T0" fmla="*/ 23 w 25"/>
                    <a:gd name="T1" fmla="*/ 21 h 22"/>
                    <a:gd name="T2" fmla="*/ 23 w 25"/>
                    <a:gd name="T3" fmla="*/ 21 h 22"/>
                    <a:gd name="T4" fmla="*/ 19 w 25"/>
                    <a:gd name="T5" fmla="*/ 21 h 22"/>
                    <a:gd name="T6" fmla="*/ 2 w 25"/>
                    <a:gd name="T7" fmla="*/ 7 h 22"/>
                    <a:gd name="T8" fmla="*/ 1 w 25"/>
                    <a:gd name="T9" fmla="*/ 2 h 22"/>
                    <a:gd name="T10" fmla="*/ 6 w 25"/>
                    <a:gd name="T11" fmla="*/ 2 h 22"/>
                    <a:gd name="T12" fmla="*/ 23 w 25"/>
                    <a:gd name="T13" fmla="*/ 16 h 22"/>
                    <a:gd name="T14" fmla="*/ 23 w 25"/>
                    <a:gd name="T1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2"/>
                        <a:pt x="20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6" y="2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7"/>
                        <a:pt x="25" y="19"/>
                        <a:pt x="23" y="2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0" name="Freeform 131"/>
                <p:cNvSpPr>
                  <a:spLocks/>
                </p:cNvSpPr>
                <p:nvPr/>
              </p:nvSpPr>
              <p:spPr bwMode="auto">
                <a:xfrm>
                  <a:off x="5705476" y="1093788"/>
                  <a:ext cx="46038" cy="46037"/>
                </a:xfrm>
                <a:custGeom>
                  <a:avLst/>
                  <a:gdLst>
                    <a:gd name="T0" fmla="*/ 4 w 12"/>
                    <a:gd name="T1" fmla="*/ 1 h 12"/>
                    <a:gd name="T2" fmla="*/ 11 w 12"/>
                    <a:gd name="T3" fmla="*/ 5 h 12"/>
                    <a:gd name="T4" fmla="*/ 7 w 12"/>
                    <a:gd name="T5" fmla="*/ 11 h 12"/>
                    <a:gd name="T6" fmla="*/ 0 w 12"/>
                    <a:gd name="T7" fmla="*/ 8 h 12"/>
                    <a:gd name="T8" fmla="*/ 4 w 12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"/>
                      </a:move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7"/>
                        <a:pt x="10" y="11"/>
                        <a:pt x="7" y="11"/>
                      </a:cubicBezTo>
                      <a:cubicBezTo>
                        <a:pt x="4" y="12"/>
                        <a:pt x="1" y="11"/>
                        <a:pt x="0" y="8"/>
                      </a:cubicBezTo>
                      <a:cubicBezTo>
                        <a:pt x="0" y="5"/>
                        <a:pt x="1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1" name="Freeform 132"/>
                <p:cNvSpPr>
                  <a:spLocks/>
                </p:cNvSpPr>
                <p:nvPr/>
              </p:nvSpPr>
              <p:spPr bwMode="auto">
                <a:xfrm>
                  <a:off x="5735638" y="1109663"/>
                  <a:ext cx="109538" cy="107950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8 h 29"/>
                    <a:gd name="T4" fmla="*/ 1 w 29"/>
                    <a:gd name="T5" fmla="*/ 17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20"/>
                        <a:pt x="24" y="27"/>
                        <a:pt x="16" y="28"/>
                      </a:cubicBezTo>
                      <a:cubicBezTo>
                        <a:pt x="9" y="29"/>
                        <a:pt x="2" y="24"/>
                        <a:pt x="1" y="17"/>
                      </a:cubicBezTo>
                      <a:cubicBezTo>
                        <a:pt x="0" y="9"/>
                        <a:pt x="5" y="3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131" name="组合 1130"/>
              <p:cNvGrpSpPr/>
              <p:nvPr/>
            </p:nvGrpSpPr>
            <p:grpSpPr>
              <a:xfrm>
                <a:off x="247276" y="2747167"/>
                <a:ext cx="469900" cy="461962"/>
                <a:chOff x="4360863" y="1000125"/>
                <a:chExt cx="469900" cy="461962"/>
              </a:xfrm>
            </p:grpSpPr>
            <p:sp>
              <p:nvSpPr>
                <p:cNvPr id="1171" name="Freeform 133"/>
                <p:cNvSpPr>
                  <a:spLocks/>
                </p:cNvSpPr>
                <p:nvPr/>
              </p:nvSpPr>
              <p:spPr bwMode="auto">
                <a:xfrm>
                  <a:off x="4360863" y="1000125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2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4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8 h 123"/>
                    <a:gd name="T22" fmla="*/ 50 w 125"/>
                    <a:gd name="T23" fmla="*/ 120 h 123"/>
                    <a:gd name="T24" fmla="*/ 69 w 125"/>
                    <a:gd name="T25" fmla="*/ 107 h 123"/>
                    <a:gd name="T26" fmla="*/ 92 w 125"/>
                    <a:gd name="T27" fmla="*/ 113 h 123"/>
                    <a:gd name="T28" fmla="*/ 115 w 125"/>
                    <a:gd name="T29" fmla="*/ 83 h 123"/>
                    <a:gd name="T30" fmla="*/ 110 w 125"/>
                    <a:gd name="T31" fmla="*/ 72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0"/>
                        <a:pt x="107" y="21"/>
                        <a:pt x="93" y="23"/>
                      </a:cubicBezTo>
                      <a:cubicBezTo>
                        <a:pt x="90" y="23"/>
                        <a:pt x="87" y="24"/>
                        <a:pt x="84" y="26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8"/>
                        <a:pt x="30" y="33"/>
                      </a:cubicBezTo>
                      <a:cubicBezTo>
                        <a:pt x="30" y="33"/>
                        <a:pt x="30" y="33"/>
                        <a:pt x="30" y="34"/>
                      </a:cubicBezTo>
                      <a:cubicBezTo>
                        <a:pt x="28" y="34"/>
                        <a:pt x="26" y="34"/>
                        <a:pt x="24" y="34"/>
                      </a:cubicBezTo>
                      <a:cubicBezTo>
                        <a:pt x="9" y="36"/>
                        <a:pt x="0" y="50"/>
                        <a:pt x="2" y="65"/>
                      </a:cubicBezTo>
                      <a:cubicBezTo>
                        <a:pt x="4" y="75"/>
                        <a:pt x="11" y="83"/>
                        <a:pt x="21" y="86"/>
                      </a:cubicBezTo>
                      <a:cubicBezTo>
                        <a:pt x="19" y="90"/>
                        <a:pt x="19" y="94"/>
                        <a:pt x="20" y="98"/>
                      </a:cubicBezTo>
                      <a:cubicBezTo>
                        <a:pt x="22" y="113"/>
                        <a:pt x="36" y="123"/>
                        <a:pt x="50" y="120"/>
                      </a:cubicBezTo>
                      <a:cubicBezTo>
                        <a:pt x="59" y="119"/>
                        <a:pt x="65" y="114"/>
                        <a:pt x="69" y="107"/>
                      </a:cubicBezTo>
                      <a:cubicBezTo>
                        <a:pt x="75" y="112"/>
                        <a:pt x="83" y="115"/>
                        <a:pt x="92" y="113"/>
                      </a:cubicBezTo>
                      <a:cubicBezTo>
                        <a:pt x="107" y="111"/>
                        <a:pt x="117" y="97"/>
                        <a:pt x="115" y="83"/>
                      </a:cubicBezTo>
                      <a:cubicBezTo>
                        <a:pt x="114" y="79"/>
                        <a:pt x="112" y="76"/>
                        <a:pt x="110" y="72"/>
                      </a:cubicBezTo>
                      <a:cubicBezTo>
                        <a:pt x="120" y="67"/>
                        <a:pt x="125" y="56"/>
                        <a:pt x="123" y="45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2" name="Freeform 134"/>
                <p:cNvSpPr>
                  <a:spLocks noEditPoints="1"/>
                </p:cNvSpPr>
                <p:nvPr/>
              </p:nvSpPr>
              <p:spPr bwMode="auto">
                <a:xfrm>
                  <a:off x="4402138" y="1049338"/>
                  <a:ext cx="379413" cy="357187"/>
                </a:xfrm>
                <a:custGeom>
                  <a:avLst/>
                  <a:gdLst>
                    <a:gd name="T0" fmla="*/ 49 w 101"/>
                    <a:gd name="T1" fmla="*/ 37 h 95"/>
                    <a:gd name="T2" fmla="*/ 49 w 101"/>
                    <a:gd name="T3" fmla="*/ 37 h 95"/>
                    <a:gd name="T4" fmla="*/ 45 w 101"/>
                    <a:gd name="T5" fmla="*/ 15 h 95"/>
                    <a:gd name="T6" fmla="*/ 48 w 101"/>
                    <a:gd name="T7" fmla="*/ 11 h 95"/>
                    <a:gd name="T8" fmla="*/ 49 w 101"/>
                    <a:gd name="T9" fmla="*/ 11 h 95"/>
                    <a:gd name="T10" fmla="*/ 52 w 101"/>
                    <a:gd name="T11" fmla="*/ 14 h 95"/>
                    <a:gd name="T12" fmla="*/ 56 w 101"/>
                    <a:gd name="T13" fmla="*/ 36 h 95"/>
                    <a:gd name="T14" fmla="*/ 55 w 101"/>
                    <a:gd name="T15" fmla="*/ 37 h 95"/>
                    <a:gd name="T16" fmla="*/ 62 w 101"/>
                    <a:gd name="T17" fmla="*/ 41 h 95"/>
                    <a:gd name="T18" fmla="*/ 80 w 101"/>
                    <a:gd name="T19" fmla="*/ 34 h 95"/>
                    <a:gd name="T20" fmla="*/ 82 w 101"/>
                    <a:gd name="T21" fmla="*/ 34 h 95"/>
                    <a:gd name="T22" fmla="*/ 85 w 101"/>
                    <a:gd name="T23" fmla="*/ 36 h 95"/>
                    <a:gd name="T24" fmla="*/ 83 w 101"/>
                    <a:gd name="T25" fmla="*/ 41 h 95"/>
                    <a:gd name="T26" fmla="*/ 65 w 101"/>
                    <a:gd name="T27" fmla="*/ 48 h 95"/>
                    <a:gd name="T28" fmla="*/ 65 w 101"/>
                    <a:gd name="T29" fmla="*/ 48 h 95"/>
                    <a:gd name="T30" fmla="*/ 64 w 101"/>
                    <a:gd name="T31" fmla="*/ 57 h 95"/>
                    <a:gd name="T32" fmla="*/ 74 w 101"/>
                    <a:gd name="T33" fmla="*/ 65 h 95"/>
                    <a:gd name="T34" fmla="*/ 74 w 101"/>
                    <a:gd name="T35" fmla="*/ 69 h 95"/>
                    <a:gd name="T36" fmla="*/ 71 w 101"/>
                    <a:gd name="T37" fmla="*/ 71 h 95"/>
                    <a:gd name="T38" fmla="*/ 69 w 101"/>
                    <a:gd name="T39" fmla="*/ 70 h 95"/>
                    <a:gd name="T40" fmla="*/ 59 w 101"/>
                    <a:gd name="T41" fmla="*/ 62 h 95"/>
                    <a:gd name="T42" fmla="*/ 54 w 101"/>
                    <a:gd name="T43" fmla="*/ 63 h 95"/>
                    <a:gd name="T44" fmla="*/ 52 w 101"/>
                    <a:gd name="T45" fmla="*/ 63 h 95"/>
                    <a:gd name="T46" fmla="*/ 52 w 101"/>
                    <a:gd name="T47" fmla="*/ 63 h 95"/>
                    <a:gd name="T48" fmla="*/ 42 w 101"/>
                    <a:gd name="T49" fmla="*/ 82 h 95"/>
                    <a:gd name="T50" fmla="*/ 39 w 101"/>
                    <a:gd name="T51" fmla="*/ 83 h 95"/>
                    <a:gd name="T52" fmla="*/ 37 w 101"/>
                    <a:gd name="T53" fmla="*/ 83 h 95"/>
                    <a:gd name="T54" fmla="*/ 35 w 101"/>
                    <a:gd name="T55" fmla="*/ 78 h 95"/>
                    <a:gd name="T56" fmla="*/ 45 w 101"/>
                    <a:gd name="T57" fmla="*/ 61 h 95"/>
                    <a:gd name="T58" fmla="*/ 40 w 101"/>
                    <a:gd name="T59" fmla="*/ 57 h 95"/>
                    <a:gd name="T60" fmla="*/ 20 w 101"/>
                    <a:gd name="T61" fmla="*/ 55 h 95"/>
                    <a:gd name="T62" fmla="*/ 17 w 101"/>
                    <a:gd name="T63" fmla="*/ 51 h 95"/>
                    <a:gd name="T64" fmla="*/ 20 w 101"/>
                    <a:gd name="T65" fmla="*/ 48 h 95"/>
                    <a:gd name="T66" fmla="*/ 20 w 101"/>
                    <a:gd name="T67" fmla="*/ 48 h 95"/>
                    <a:gd name="T68" fmla="*/ 39 w 101"/>
                    <a:gd name="T69" fmla="*/ 49 h 95"/>
                    <a:gd name="T70" fmla="*/ 49 w 101"/>
                    <a:gd name="T71" fmla="*/ 37 h 95"/>
                    <a:gd name="T72" fmla="*/ 47 w 101"/>
                    <a:gd name="T73" fmla="*/ 0 h 95"/>
                    <a:gd name="T74" fmla="*/ 43 w 101"/>
                    <a:gd name="T75" fmla="*/ 0 h 95"/>
                    <a:gd name="T76" fmla="*/ 25 w 101"/>
                    <a:gd name="T77" fmla="*/ 25 h 95"/>
                    <a:gd name="T78" fmla="*/ 25 w 101"/>
                    <a:gd name="T79" fmla="*/ 26 h 95"/>
                    <a:gd name="T80" fmla="*/ 23 w 101"/>
                    <a:gd name="T81" fmla="*/ 26 h 95"/>
                    <a:gd name="T82" fmla="*/ 20 w 101"/>
                    <a:gd name="T83" fmla="*/ 26 h 95"/>
                    <a:gd name="T84" fmla="*/ 2 w 101"/>
                    <a:gd name="T85" fmla="*/ 51 h 95"/>
                    <a:gd name="T86" fmla="*/ 17 w 101"/>
                    <a:gd name="T87" fmla="*/ 68 h 95"/>
                    <a:gd name="T88" fmla="*/ 17 w 101"/>
                    <a:gd name="T89" fmla="*/ 77 h 95"/>
                    <a:gd name="T90" fmla="*/ 38 w 101"/>
                    <a:gd name="T91" fmla="*/ 95 h 95"/>
                    <a:gd name="T92" fmla="*/ 41 w 101"/>
                    <a:gd name="T93" fmla="*/ 95 h 95"/>
                    <a:gd name="T94" fmla="*/ 56 w 101"/>
                    <a:gd name="T95" fmla="*/ 85 h 95"/>
                    <a:gd name="T96" fmla="*/ 71 w 101"/>
                    <a:gd name="T97" fmla="*/ 90 h 95"/>
                    <a:gd name="T98" fmla="*/ 75 w 101"/>
                    <a:gd name="T99" fmla="*/ 90 h 95"/>
                    <a:gd name="T100" fmla="*/ 93 w 101"/>
                    <a:gd name="T101" fmla="*/ 65 h 95"/>
                    <a:gd name="T102" fmla="*/ 89 w 101"/>
                    <a:gd name="T103" fmla="*/ 57 h 95"/>
                    <a:gd name="T104" fmla="*/ 100 w 101"/>
                    <a:gd name="T105" fmla="*/ 35 h 95"/>
                    <a:gd name="T106" fmla="*/ 79 w 101"/>
                    <a:gd name="T107" fmla="*/ 17 h 95"/>
                    <a:gd name="T108" fmla="*/ 75 w 101"/>
                    <a:gd name="T109" fmla="*/ 17 h 95"/>
                    <a:gd name="T110" fmla="*/ 68 w 101"/>
                    <a:gd name="T111" fmla="*/ 19 h 95"/>
                    <a:gd name="T112" fmla="*/ 68 w 101"/>
                    <a:gd name="T113" fmla="*/ 18 h 95"/>
                    <a:gd name="T114" fmla="*/ 47 w 101"/>
                    <a:gd name="T11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95">
                      <a:moveTo>
                        <a:pt x="49" y="37"/>
                      </a:move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3"/>
                        <a:pt x="46" y="11"/>
                        <a:pt x="48" y="11"/>
                      </a:cubicBezTo>
                      <a:cubicBezTo>
                        <a:pt x="48" y="11"/>
                        <a:pt x="48" y="11"/>
                        <a:pt x="49" y="11"/>
                      </a:cubicBezTo>
                      <a:cubicBezTo>
                        <a:pt x="50" y="11"/>
                        <a:pt x="52" y="12"/>
                        <a:pt x="52" y="14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7"/>
                        <a:pt x="55" y="37"/>
                      </a:cubicBezTo>
                      <a:cubicBezTo>
                        <a:pt x="58" y="38"/>
                        <a:pt x="61" y="39"/>
                        <a:pt x="62" y="41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2" y="34"/>
                      </a:cubicBezTo>
                      <a:cubicBezTo>
                        <a:pt x="83" y="34"/>
                        <a:pt x="84" y="35"/>
                        <a:pt x="85" y="36"/>
                      </a:cubicBezTo>
                      <a:cubicBezTo>
                        <a:pt x="86" y="38"/>
                        <a:pt x="85" y="40"/>
                        <a:pt x="83" y="41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51"/>
                        <a:pt x="65" y="54"/>
                        <a:pt x="64" y="57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6"/>
                        <a:pt x="75" y="68"/>
                        <a:pt x="74" y="69"/>
                      </a:cubicBezTo>
                      <a:cubicBezTo>
                        <a:pt x="73" y="70"/>
                        <a:pt x="72" y="71"/>
                        <a:pt x="71" y="71"/>
                      </a:cubicBezTo>
                      <a:cubicBezTo>
                        <a:pt x="71" y="71"/>
                        <a:pt x="70" y="70"/>
                        <a:pt x="69" y="70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8" y="62"/>
                        <a:pt x="56" y="63"/>
                        <a:pt x="54" y="63"/>
                      </a:cubicBezTo>
                      <a:cubicBezTo>
                        <a:pt x="54" y="63"/>
                        <a:pt x="53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1" y="83"/>
                        <a:pt x="40" y="83"/>
                        <a:pt x="39" y="83"/>
                      </a:cubicBezTo>
                      <a:cubicBezTo>
                        <a:pt x="38" y="83"/>
                        <a:pt x="37" y="83"/>
                        <a:pt x="37" y="83"/>
                      </a:cubicBezTo>
                      <a:cubicBezTo>
                        <a:pt x="35" y="82"/>
                        <a:pt x="35" y="80"/>
                        <a:pt x="35" y="78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3" y="60"/>
                        <a:pt x="42" y="59"/>
                        <a:pt x="40" y="57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8" y="55"/>
                        <a:pt x="17" y="53"/>
                        <a:pt x="17" y="51"/>
                      </a:cubicBezTo>
                      <a:cubicBezTo>
                        <a:pt x="17" y="50"/>
                        <a:pt x="18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39" y="44"/>
                        <a:pt x="43" y="39"/>
                        <a:pt x="49" y="37"/>
                      </a:cubicBezTo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5"/>
                      </a:cubicBez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39"/>
                        <a:pt x="2" y="51"/>
                      </a:cubicBezTo>
                      <a:cubicBezTo>
                        <a:pt x="4" y="59"/>
                        <a:pt x="10" y="65"/>
                        <a:pt x="17" y="68"/>
                      </a:cubicBezTo>
                      <a:cubicBezTo>
                        <a:pt x="16" y="71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5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90"/>
                        <a:pt x="75" y="90"/>
                      </a:cubicBezTo>
                      <a:cubicBezTo>
                        <a:pt x="86" y="88"/>
                        <a:pt x="95" y="77"/>
                        <a:pt x="93" y="65"/>
                      </a:cubicBezTo>
                      <a:cubicBezTo>
                        <a:pt x="92" y="62"/>
                        <a:pt x="91" y="59"/>
                        <a:pt x="89" y="57"/>
                      </a:cubicBezTo>
                      <a:cubicBezTo>
                        <a:pt x="97" y="52"/>
                        <a:pt x="101" y="44"/>
                        <a:pt x="100" y="35"/>
                      </a:cubicBezTo>
                      <a:cubicBezTo>
                        <a:pt x="98" y="24"/>
                        <a:pt x="89" y="17"/>
                        <a:pt x="79" y="17"/>
                      </a:cubicBezTo>
                      <a:cubicBezTo>
                        <a:pt x="78" y="17"/>
                        <a:pt x="76" y="17"/>
                        <a:pt x="75" y="17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9"/>
                        <a:pt x="68" y="18"/>
                        <a:pt x="68" y="18"/>
                      </a:cubicBezTo>
                      <a:cubicBezTo>
                        <a:pt x="66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3" name="Freeform 135"/>
                <p:cNvSpPr>
                  <a:spLocks/>
                </p:cNvSpPr>
                <p:nvPr/>
              </p:nvSpPr>
              <p:spPr bwMode="auto">
                <a:xfrm>
                  <a:off x="4572001" y="10906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4 w 11"/>
                    <a:gd name="T3" fmla="*/ 26 h 29"/>
                    <a:gd name="T4" fmla="*/ 0 w 11"/>
                    <a:gd name="T5" fmla="*/ 4 h 29"/>
                    <a:gd name="T6" fmla="*/ 3 w 11"/>
                    <a:gd name="T7" fmla="*/ 0 h 29"/>
                    <a:gd name="T8" fmla="*/ 7 w 11"/>
                    <a:gd name="T9" fmla="*/ 3 h 29"/>
                    <a:gd name="T10" fmla="*/ 11 w 11"/>
                    <a:gd name="T11" fmla="*/ 25 h 29"/>
                    <a:gd name="T12" fmla="*/ 8 w 11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0" y="28"/>
                        <a:pt x="8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4" name="Freeform 136"/>
                <p:cNvSpPr>
                  <a:spLocks/>
                </p:cNvSpPr>
                <p:nvPr/>
              </p:nvSpPr>
              <p:spPr bwMode="auto">
                <a:xfrm>
                  <a:off x="4564063" y="1079500"/>
                  <a:ext cx="41275" cy="41275"/>
                </a:xfrm>
                <a:custGeom>
                  <a:avLst/>
                  <a:gdLst>
                    <a:gd name="T0" fmla="*/ 10 w 11"/>
                    <a:gd name="T1" fmla="*/ 5 h 11"/>
                    <a:gd name="T2" fmla="*/ 6 w 11"/>
                    <a:gd name="T3" fmla="*/ 11 h 11"/>
                    <a:gd name="T4" fmla="*/ 0 w 11"/>
                    <a:gd name="T5" fmla="*/ 6 h 11"/>
                    <a:gd name="T6" fmla="*/ 4 w 11"/>
                    <a:gd name="T7" fmla="*/ 0 h 11"/>
                    <a:gd name="T8" fmla="*/ 1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5"/>
                      </a:moveTo>
                      <a:cubicBezTo>
                        <a:pt x="11" y="7"/>
                        <a:pt x="9" y="10"/>
                        <a:pt x="6" y="11"/>
                      </a:cubicBezTo>
                      <a:cubicBezTo>
                        <a:pt x="3" y="11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4" y="0"/>
                      </a:cubicBezTo>
                      <a:cubicBezTo>
                        <a:pt x="7" y="0"/>
                        <a:pt x="10" y="2"/>
                        <a:pt x="1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5" name="Freeform 137"/>
                <p:cNvSpPr>
                  <a:spLocks/>
                </p:cNvSpPr>
                <p:nvPr/>
              </p:nvSpPr>
              <p:spPr bwMode="auto">
                <a:xfrm>
                  <a:off x="4616451" y="1176338"/>
                  <a:ext cx="109538" cy="60325"/>
                </a:xfrm>
                <a:custGeom>
                  <a:avLst/>
                  <a:gdLst>
                    <a:gd name="T0" fmla="*/ 1 w 29"/>
                    <a:gd name="T1" fmla="*/ 13 h 16"/>
                    <a:gd name="T2" fmla="*/ 3 w 29"/>
                    <a:gd name="T3" fmla="*/ 9 h 16"/>
                    <a:gd name="T4" fmla="*/ 23 w 29"/>
                    <a:gd name="T5" fmla="*/ 0 h 16"/>
                    <a:gd name="T6" fmla="*/ 28 w 29"/>
                    <a:gd name="T7" fmla="*/ 2 h 16"/>
                    <a:gd name="T8" fmla="*/ 26 w 29"/>
                    <a:gd name="T9" fmla="*/ 7 h 16"/>
                    <a:gd name="T10" fmla="*/ 6 w 29"/>
                    <a:gd name="T11" fmla="*/ 15 h 16"/>
                    <a:gd name="T12" fmla="*/ 1 w 2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6">
                      <a:moveTo>
                        <a:pt x="1" y="13"/>
                      </a:moveTo>
                      <a:cubicBezTo>
                        <a:pt x="0" y="11"/>
                        <a:pt x="1" y="9"/>
                        <a:pt x="3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0"/>
                        <a:pt x="27" y="0"/>
                        <a:pt x="28" y="2"/>
                      </a:cubicBezTo>
                      <a:cubicBezTo>
                        <a:pt x="29" y="4"/>
                        <a:pt x="28" y="6"/>
                        <a:pt x="26" y="7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4" y="16"/>
                        <a:pt x="2" y="15"/>
                        <a:pt x="1" y="1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6" name="Freeform 138"/>
                <p:cNvSpPr>
                  <a:spLocks/>
                </p:cNvSpPr>
                <p:nvPr/>
              </p:nvSpPr>
              <p:spPr bwMode="auto">
                <a:xfrm>
                  <a:off x="4687888" y="1165225"/>
                  <a:ext cx="44450" cy="46037"/>
                </a:xfrm>
                <a:custGeom>
                  <a:avLst/>
                  <a:gdLst>
                    <a:gd name="T0" fmla="*/ 12 w 12"/>
                    <a:gd name="T1" fmla="*/ 7 h 12"/>
                    <a:gd name="T2" fmla="*/ 5 w 12"/>
                    <a:gd name="T3" fmla="*/ 11 h 12"/>
                    <a:gd name="T4" fmla="*/ 1 w 12"/>
                    <a:gd name="T5" fmla="*/ 5 h 12"/>
                    <a:gd name="T6" fmla="*/ 7 w 12"/>
                    <a:gd name="T7" fmla="*/ 0 h 12"/>
                    <a:gd name="T8" fmla="*/ 12 w 12"/>
                    <a:gd name="T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7"/>
                      </a:move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4" y="0"/>
                        <a:pt x="7" y="0"/>
                      </a:cubicBezTo>
                      <a:cubicBezTo>
                        <a:pt x="10" y="1"/>
                        <a:pt x="12" y="4"/>
                        <a:pt x="12" y="7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7" name="Freeform 139"/>
                <p:cNvSpPr>
                  <a:spLocks/>
                </p:cNvSpPr>
                <p:nvPr/>
              </p:nvSpPr>
              <p:spPr bwMode="auto">
                <a:xfrm>
                  <a:off x="4591051" y="1233488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6 w 25"/>
                    <a:gd name="T3" fmla="*/ 2 h 22"/>
                    <a:gd name="T4" fmla="*/ 24 w 25"/>
                    <a:gd name="T5" fmla="*/ 16 h 22"/>
                    <a:gd name="T6" fmla="*/ 24 w 25"/>
                    <a:gd name="T7" fmla="*/ 20 h 22"/>
                    <a:gd name="T8" fmla="*/ 19 w 25"/>
                    <a:gd name="T9" fmla="*/ 21 h 22"/>
                    <a:gd name="T10" fmla="*/ 2 w 25"/>
                    <a:gd name="T11" fmla="*/ 7 h 22"/>
                    <a:gd name="T12" fmla="*/ 2 w 25"/>
                    <a:gd name="T13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3" y="1"/>
                        <a:pt x="5" y="0"/>
                        <a:pt x="6" y="2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7"/>
                        <a:pt x="25" y="19"/>
                        <a:pt x="24" y="20"/>
                      </a:cubicBezTo>
                      <a:cubicBezTo>
                        <a:pt x="23" y="22"/>
                        <a:pt x="21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0" y="4"/>
                        <a:pt x="2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8" name="Freeform 140"/>
                <p:cNvSpPr>
                  <a:spLocks/>
                </p:cNvSpPr>
                <p:nvPr/>
              </p:nvSpPr>
              <p:spPr bwMode="auto">
                <a:xfrm>
                  <a:off x="4649788" y="1277938"/>
                  <a:ext cx="49213" cy="49212"/>
                </a:xfrm>
                <a:custGeom>
                  <a:avLst/>
                  <a:gdLst>
                    <a:gd name="T0" fmla="*/ 8 w 13"/>
                    <a:gd name="T1" fmla="*/ 12 h 13"/>
                    <a:gd name="T2" fmla="*/ 1 w 13"/>
                    <a:gd name="T3" fmla="*/ 8 h 13"/>
                    <a:gd name="T4" fmla="*/ 5 w 13"/>
                    <a:gd name="T5" fmla="*/ 1 h 13"/>
                    <a:gd name="T6" fmla="*/ 12 w 13"/>
                    <a:gd name="T7" fmla="*/ 5 h 13"/>
                    <a:gd name="T8" fmla="*/ 8 w 13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8" y="12"/>
                      </a:move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9" name="Freeform 141"/>
                <p:cNvSpPr>
                  <a:spLocks/>
                </p:cNvSpPr>
                <p:nvPr/>
              </p:nvSpPr>
              <p:spPr bwMode="auto">
                <a:xfrm>
                  <a:off x="4533901" y="12636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8 w 18"/>
                    <a:gd name="T3" fmla="*/ 5 h 27"/>
                    <a:gd name="T4" fmla="*/ 7 w 18"/>
                    <a:gd name="T5" fmla="*/ 25 h 27"/>
                    <a:gd name="T6" fmla="*/ 2 w 18"/>
                    <a:gd name="T7" fmla="*/ 26 h 27"/>
                    <a:gd name="T8" fmla="*/ 0 w 18"/>
                    <a:gd name="T9" fmla="*/ 21 h 27"/>
                    <a:gd name="T10" fmla="*/ 11 w 18"/>
                    <a:gd name="T11" fmla="*/ 2 h 27"/>
                    <a:gd name="T12" fmla="*/ 16 w 18"/>
                    <a:gd name="T13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8" y="2"/>
                        <a:pt x="18" y="4"/>
                        <a:pt x="18" y="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6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0" y="2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0"/>
                        <a:pt x="15" y="0"/>
                        <a:pt x="16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0" name="Freeform 142"/>
                <p:cNvSpPr>
                  <a:spLocks/>
                </p:cNvSpPr>
                <p:nvPr/>
              </p:nvSpPr>
              <p:spPr bwMode="auto">
                <a:xfrm>
                  <a:off x="4522788" y="1330325"/>
                  <a:ext cx="49213" cy="46037"/>
                </a:xfrm>
                <a:custGeom>
                  <a:avLst/>
                  <a:gdLst>
                    <a:gd name="T0" fmla="*/ 1 w 13"/>
                    <a:gd name="T1" fmla="*/ 8 h 12"/>
                    <a:gd name="T2" fmla="*/ 4 w 13"/>
                    <a:gd name="T3" fmla="*/ 1 h 12"/>
                    <a:gd name="T4" fmla="*/ 11 w 13"/>
                    <a:gd name="T5" fmla="*/ 3 h 12"/>
                    <a:gd name="T6" fmla="*/ 9 w 13"/>
                    <a:gd name="T7" fmla="*/ 11 h 12"/>
                    <a:gd name="T8" fmla="*/ 1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" y="8"/>
                      </a:moveTo>
                      <a:cubicBezTo>
                        <a:pt x="0" y="6"/>
                        <a:pt x="1" y="2"/>
                        <a:pt x="4" y="1"/>
                      </a:cubicBezTo>
                      <a:cubicBezTo>
                        <a:pt x="7" y="0"/>
                        <a:pt x="10" y="1"/>
                        <a:pt x="11" y="3"/>
                      </a:cubicBezTo>
                      <a:cubicBezTo>
                        <a:pt x="13" y="6"/>
                        <a:pt x="12" y="9"/>
                        <a:pt x="9" y="11"/>
                      </a:cubicBezTo>
                      <a:cubicBezTo>
                        <a:pt x="6" y="12"/>
                        <a:pt x="3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1" name="Freeform 143"/>
                <p:cNvSpPr>
                  <a:spLocks/>
                </p:cNvSpPr>
                <p:nvPr/>
              </p:nvSpPr>
              <p:spPr bwMode="auto">
                <a:xfrm>
                  <a:off x="4465638" y="1228725"/>
                  <a:ext cx="109538" cy="34925"/>
                </a:xfrm>
                <a:custGeom>
                  <a:avLst/>
                  <a:gdLst>
                    <a:gd name="T0" fmla="*/ 29 w 29"/>
                    <a:gd name="T1" fmla="*/ 6 h 9"/>
                    <a:gd name="T2" fmla="*/ 25 w 29"/>
                    <a:gd name="T3" fmla="*/ 9 h 9"/>
                    <a:gd name="T4" fmla="*/ 3 w 29"/>
                    <a:gd name="T5" fmla="*/ 7 h 9"/>
                    <a:gd name="T6" fmla="*/ 0 w 29"/>
                    <a:gd name="T7" fmla="*/ 3 h 9"/>
                    <a:gd name="T8" fmla="*/ 3 w 29"/>
                    <a:gd name="T9" fmla="*/ 0 h 9"/>
                    <a:gd name="T10" fmla="*/ 25 w 29"/>
                    <a:gd name="T11" fmla="*/ 2 h 9"/>
                    <a:gd name="T12" fmla="*/ 29 w 29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6"/>
                      </a:moveTo>
                      <a:cubicBezTo>
                        <a:pt x="29" y="7"/>
                        <a:pt x="27" y="9"/>
                        <a:pt x="25" y="9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2"/>
                        <a:pt x="29" y="4"/>
                        <a:pt x="29" y="6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2" name="Freeform 144"/>
                <p:cNvSpPr>
                  <a:spLocks/>
                </p:cNvSpPr>
                <p:nvPr/>
              </p:nvSpPr>
              <p:spPr bwMode="auto">
                <a:xfrm>
                  <a:off x="4451351" y="1222375"/>
                  <a:ext cx="44450" cy="44450"/>
                </a:xfrm>
                <a:custGeom>
                  <a:avLst/>
                  <a:gdLst>
                    <a:gd name="T0" fmla="*/ 2 w 12"/>
                    <a:gd name="T1" fmla="*/ 3 h 12"/>
                    <a:gd name="T2" fmla="*/ 10 w 12"/>
                    <a:gd name="T3" fmla="*/ 2 h 12"/>
                    <a:gd name="T4" fmla="*/ 11 w 12"/>
                    <a:gd name="T5" fmla="*/ 9 h 12"/>
                    <a:gd name="T6" fmla="*/ 3 w 12"/>
                    <a:gd name="T7" fmla="*/ 10 h 12"/>
                    <a:gd name="T8" fmla="*/ 2 w 1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3"/>
                      </a:moveTo>
                      <a:cubicBezTo>
                        <a:pt x="4" y="0"/>
                        <a:pt x="7" y="0"/>
                        <a:pt x="10" y="2"/>
                      </a:cubicBezTo>
                      <a:cubicBezTo>
                        <a:pt x="12" y="4"/>
                        <a:pt x="12" y="7"/>
                        <a:pt x="11" y="9"/>
                      </a:cubicBezTo>
                      <a:cubicBezTo>
                        <a:pt x="9" y="12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3" name="Freeform 145"/>
                <p:cNvSpPr>
                  <a:spLocks/>
                </p:cNvSpPr>
                <p:nvPr/>
              </p:nvSpPr>
              <p:spPr bwMode="auto">
                <a:xfrm>
                  <a:off x="4545013" y="1184275"/>
                  <a:ext cx="109538" cy="109537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7 h 29"/>
                    <a:gd name="T4" fmla="*/ 1 w 29"/>
                    <a:gd name="T5" fmla="*/ 16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19"/>
                        <a:pt x="24" y="26"/>
                        <a:pt x="16" y="27"/>
                      </a:cubicBezTo>
                      <a:cubicBezTo>
                        <a:pt x="9" y="29"/>
                        <a:pt x="2" y="24"/>
                        <a:pt x="1" y="16"/>
                      </a:cubicBezTo>
                      <a:cubicBezTo>
                        <a:pt x="0" y="9"/>
                        <a:pt x="5" y="2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4" name="Freeform 146"/>
                <p:cNvSpPr>
                  <a:spLocks/>
                </p:cNvSpPr>
                <p:nvPr/>
              </p:nvSpPr>
              <p:spPr bwMode="auto">
                <a:xfrm>
                  <a:off x="4556126" y="1200150"/>
                  <a:ext cx="82550" cy="74612"/>
                </a:xfrm>
                <a:custGeom>
                  <a:avLst/>
                  <a:gdLst>
                    <a:gd name="T0" fmla="*/ 11 w 22"/>
                    <a:gd name="T1" fmla="*/ 0 h 20"/>
                    <a:gd name="T2" fmla="*/ 9 w 22"/>
                    <a:gd name="T3" fmla="*/ 0 h 20"/>
                    <a:gd name="T4" fmla="*/ 1 w 22"/>
                    <a:gd name="T5" fmla="*/ 12 h 20"/>
                    <a:gd name="T6" fmla="*/ 11 w 22"/>
                    <a:gd name="T7" fmla="*/ 20 h 20"/>
                    <a:gd name="T8" fmla="*/ 13 w 22"/>
                    <a:gd name="T9" fmla="*/ 20 h 20"/>
                    <a:gd name="T10" fmla="*/ 21 w 22"/>
                    <a:gd name="T11" fmla="*/ 8 h 20"/>
                    <a:gd name="T12" fmla="*/ 11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4" y="1"/>
                        <a:pt x="0" y="6"/>
                        <a:pt x="1" y="12"/>
                      </a:cubicBezTo>
                      <a:cubicBezTo>
                        <a:pt x="2" y="17"/>
                        <a:pt x="6" y="20"/>
                        <a:pt x="11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8" y="19"/>
                        <a:pt x="22" y="14"/>
                        <a:pt x="21" y="8"/>
                      </a:cubicBezTo>
                      <a:cubicBezTo>
                        <a:pt x="21" y="3"/>
                        <a:pt x="16" y="0"/>
                        <a:pt x="11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132" name="组合 1131"/>
              <p:cNvGrpSpPr/>
              <p:nvPr/>
            </p:nvGrpSpPr>
            <p:grpSpPr>
              <a:xfrm>
                <a:off x="407216" y="0"/>
                <a:ext cx="1627188" cy="2773363"/>
                <a:chOff x="2824163" y="1651000"/>
                <a:chExt cx="1627188" cy="2773363"/>
              </a:xfrm>
            </p:grpSpPr>
            <p:sp>
              <p:nvSpPr>
                <p:cNvPr id="1133" name="Freeform 163"/>
                <p:cNvSpPr>
                  <a:spLocks/>
                </p:cNvSpPr>
                <p:nvPr/>
              </p:nvSpPr>
              <p:spPr bwMode="auto">
                <a:xfrm>
                  <a:off x="3587751" y="1687513"/>
                  <a:ext cx="77788" cy="673100"/>
                </a:xfrm>
                <a:custGeom>
                  <a:avLst/>
                  <a:gdLst>
                    <a:gd name="T0" fmla="*/ 16 w 21"/>
                    <a:gd name="T1" fmla="*/ 171 h 179"/>
                    <a:gd name="T2" fmla="*/ 21 w 21"/>
                    <a:gd name="T3" fmla="*/ 9 h 179"/>
                    <a:gd name="T4" fmla="*/ 13 w 21"/>
                    <a:gd name="T5" fmla="*/ 0 h 179"/>
                    <a:gd name="T6" fmla="*/ 5 w 21"/>
                    <a:gd name="T7" fmla="*/ 8 h 179"/>
                    <a:gd name="T8" fmla="*/ 0 w 21"/>
                    <a:gd name="T9" fmla="*/ 171 h 179"/>
                    <a:gd name="T10" fmla="*/ 8 w 21"/>
                    <a:gd name="T11" fmla="*/ 179 h 179"/>
                    <a:gd name="T12" fmla="*/ 16 w 21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79">
                      <a:moveTo>
                        <a:pt x="16" y="171"/>
                      </a:move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4"/>
                        <a:pt x="17" y="0"/>
                        <a:pt x="13" y="0"/>
                      </a:cubicBezTo>
                      <a:cubicBezTo>
                        <a:pt x="8" y="0"/>
                        <a:pt x="5" y="4"/>
                        <a:pt x="5" y="8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5"/>
                        <a:pt x="4" y="179"/>
                        <a:pt x="8" y="179"/>
                      </a:cubicBezTo>
                      <a:cubicBezTo>
                        <a:pt x="13" y="179"/>
                        <a:pt x="16" y="176"/>
                        <a:pt x="16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4" name="Freeform 164"/>
                <p:cNvSpPr>
                  <a:spLocks/>
                </p:cNvSpPr>
                <p:nvPr/>
              </p:nvSpPr>
              <p:spPr bwMode="auto">
                <a:xfrm>
                  <a:off x="3552826" y="4138613"/>
                  <a:ext cx="90488" cy="282575"/>
                </a:xfrm>
                <a:custGeom>
                  <a:avLst/>
                  <a:gdLst>
                    <a:gd name="T0" fmla="*/ 20 w 24"/>
                    <a:gd name="T1" fmla="*/ 0 h 75"/>
                    <a:gd name="T2" fmla="*/ 2 w 24"/>
                    <a:gd name="T3" fmla="*/ 70 h 75"/>
                    <a:gd name="T4" fmla="*/ 11 w 24"/>
                    <a:gd name="T5" fmla="*/ 71 h 75"/>
                    <a:gd name="T6" fmla="*/ 24 w 24"/>
                    <a:gd name="T7" fmla="*/ 10 h 75"/>
                    <a:gd name="T8" fmla="*/ 20 w 24"/>
                    <a:gd name="T9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5">
                      <a:moveTo>
                        <a:pt x="20" y="0"/>
                      </a:moveTo>
                      <a:cubicBezTo>
                        <a:pt x="20" y="0"/>
                        <a:pt x="0" y="28"/>
                        <a:pt x="2" y="70"/>
                      </a:cubicBezTo>
                      <a:cubicBezTo>
                        <a:pt x="3" y="75"/>
                        <a:pt x="10" y="75"/>
                        <a:pt x="11" y="71"/>
                      </a:cubicBezTo>
                      <a:cubicBezTo>
                        <a:pt x="16" y="50"/>
                        <a:pt x="19" y="12"/>
                        <a:pt x="24" y="1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5" name="Freeform 165"/>
                <p:cNvSpPr>
                  <a:spLocks/>
                </p:cNvSpPr>
                <p:nvPr/>
              </p:nvSpPr>
              <p:spPr bwMode="auto">
                <a:xfrm>
                  <a:off x="3640138" y="4138613"/>
                  <a:ext cx="93663" cy="285750"/>
                </a:xfrm>
                <a:custGeom>
                  <a:avLst/>
                  <a:gdLst>
                    <a:gd name="T0" fmla="*/ 3 w 25"/>
                    <a:gd name="T1" fmla="*/ 0 h 76"/>
                    <a:gd name="T2" fmla="*/ 24 w 25"/>
                    <a:gd name="T3" fmla="*/ 70 h 76"/>
                    <a:gd name="T4" fmla="*/ 16 w 25"/>
                    <a:gd name="T5" fmla="*/ 71 h 76"/>
                    <a:gd name="T6" fmla="*/ 0 w 25"/>
                    <a:gd name="T7" fmla="*/ 11 h 76"/>
                    <a:gd name="T8" fmla="*/ 3 w 25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6">
                      <a:moveTo>
                        <a:pt x="3" y="0"/>
                      </a:moveTo>
                      <a:cubicBezTo>
                        <a:pt x="3" y="0"/>
                        <a:pt x="25" y="28"/>
                        <a:pt x="24" y="70"/>
                      </a:cubicBezTo>
                      <a:cubicBezTo>
                        <a:pt x="24" y="75"/>
                        <a:pt x="17" y="76"/>
                        <a:pt x="16" y="71"/>
                      </a:cubicBezTo>
                      <a:cubicBezTo>
                        <a:pt x="10" y="50"/>
                        <a:pt x="6" y="12"/>
                        <a:pt x="0" y="1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6" name="Freeform 166"/>
                <p:cNvSpPr>
                  <a:spLocks/>
                </p:cNvSpPr>
                <p:nvPr/>
              </p:nvSpPr>
              <p:spPr bwMode="auto">
                <a:xfrm>
                  <a:off x="3590926" y="4108450"/>
                  <a:ext cx="101600" cy="290512"/>
                </a:xfrm>
                <a:custGeom>
                  <a:avLst/>
                  <a:gdLst>
                    <a:gd name="T0" fmla="*/ 7 w 27"/>
                    <a:gd name="T1" fmla="*/ 16 h 77"/>
                    <a:gd name="T2" fmla="*/ 18 w 27"/>
                    <a:gd name="T3" fmla="*/ 10 h 77"/>
                    <a:gd name="T4" fmla="*/ 19 w 27"/>
                    <a:gd name="T5" fmla="*/ 73 h 77"/>
                    <a:gd name="T6" fmla="*/ 7 w 27"/>
                    <a:gd name="T7" fmla="*/ 1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7">
                      <a:moveTo>
                        <a:pt x="7" y="16"/>
                      </a:moveTo>
                      <a:cubicBezTo>
                        <a:pt x="7" y="16"/>
                        <a:pt x="8" y="0"/>
                        <a:pt x="18" y="10"/>
                      </a:cubicBezTo>
                      <a:cubicBezTo>
                        <a:pt x="27" y="19"/>
                        <a:pt x="24" y="69"/>
                        <a:pt x="19" y="73"/>
                      </a:cubicBezTo>
                      <a:cubicBezTo>
                        <a:pt x="15" y="77"/>
                        <a:pt x="0" y="67"/>
                        <a:pt x="7" y="16"/>
                      </a:cubicBez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7" name="Freeform 167"/>
                <p:cNvSpPr>
                  <a:spLocks/>
                </p:cNvSpPr>
                <p:nvPr/>
              </p:nvSpPr>
              <p:spPr bwMode="auto">
                <a:xfrm>
                  <a:off x="3302001" y="2060575"/>
                  <a:ext cx="660400" cy="209550"/>
                </a:xfrm>
                <a:custGeom>
                  <a:avLst/>
                  <a:gdLst>
                    <a:gd name="T0" fmla="*/ 148 w 176"/>
                    <a:gd name="T1" fmla="*/ 56 h 56"/>
                    <a:gd name="T2" fmla="*/ 28 w 176"/>
                    <a:gd name="T3" fmla="*/ 56 h 56"/>
                    <a:gd name="T4" fmla="*/ 0 w 176"/>
                    <a:gd name="T5" fmla="*/ 28 h 56"/>
                    <a:gd name="T6" fmla="*/ 28 w 176"/>
                    <a:gd name="T7" fmla="*/ 0 h 56"/>
                    <a:gd name="T8" fmla="*/ 148 w 176"/>
                    <a:gd name="T9" fmla="*/ 0 h 56"/>
                    <a:gd name="T10" fmla="*/ 176 w 176"/>
                    <a:gd name="T11" fmla="*/ 28 h 56"/>
                    <a:gd name="T12" fmla="*/ 148 w 176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6" h="56">
                      <a:moveTo>
                        <a:pt x="148" y="56"/>
                      </a:move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12" y="56"/>
                        <a:pt x="0" y="43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63" y="0"/>
                        <a:pt x="176" y="13"/>
                        <a:pt x="176" y="28"/>
                      </a:cubicBezTo>
                      <a:cubicBezTo>
                        <a:pt x="176" y="43"/>
                        <a:pt x="163" y="56"/>
                        <a:pt x="148" y="56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8" name="Freeform 168"/>
                <p:cNvSpPr>
                  <a:spLocks/>
                </p:cNvSpPr>
                <p:nvPr/>
              </p:nvSpPr>
              <p:spPr bwMode="auto">
                <a:xfrm>
                  <a:off x="3598863" y="3549650"/>
                  <a:ext cx="74613" cy="671512"/>
                </a:xfrm>
                <a:custGeom>
                  <a:avLst/>
                  <a:gdLst>
                    <a:gd name="T0" fmla="*/ 20 w 20"/>
                    <a:gd name="T1" fmla="*/ 171 h 179"/>
                    <a:gd name="T2" fmla="*/ 16 w 20"/>
                    <a:gd name="T3" fmla="*/ 8 h 179"/>
                    <a:gd name="T4" fmla="*/ 7 w 20"/>
                    <a:gd name="T5" fmla="*/ 0 h 179"/>
                    <a:gd name="T6" fmla="*/ 0 w 20"/>
                    <a:gd name="T7" fmla="*/ 9 h 179"/>
                    <a:gd name="T8" fmla="*/ 4 w 20"/>
                    <a:gd name="T9" fmla="*/ 171 h 179"/>
                    <a:gd name="T10" fmla="*/ 13 w 20"/>
                    <a:gd name="T11" fmla="*/ 179 h 179"/>
                    <a:gd name="T12" fmla="*/ 20 w 20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79">
                      <a:moveTo>
                        <a:pt x="20" y="171"/>
                      </a:move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4"/>
                        <a:pt x="12" y="0"/>
                        <a:pt x="7" y="0"/>
                      </a:cubicBezTo>
                      <a:cubicBezTo>
                        <a:pt x="3" y="0"/>
                        <a:pt x="0" y="4"/>
                        <a:pt x="0" y="9"/>
                      </a:cubicBezTo>
                      <a:cubicBezTo>
                        <a:pt x="4" y="171"/>
                        <a:pt x="4" y="171"/>
                        <a:pt x="4" y="171"/>
                      </a:cubicBezTo>
                      <a:cubicBezTo>
                        <a:pt x="4" y="176"/>
                        <a:pt x="8" y="179"/>
                        <a:pt x="13" y="179"/>
                      </a:cubicBezTo>
                      <a:cubicBezTo>
                        <a:pt x="17" y="179"/>
                        <a:pt x="20" y="175"/>
                        <a:pt x="20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9" name="Freeform 169"/>
                <p:cNvSpPr>
                  <a:spLocks/>
                </p:cNvSpPr>
                <p:nvPr/>
              </p:nvSpPr>
              <p:spPr bwMode="auto">
                <a:xfrm>
                  <a:off x="3582988" y="383063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2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0" name="Freeform 170"/>
                <p:cNvSpPr>
                  <a:spLocks/>
                </p:cNvSpPr>
                <p:nvPr/>
              </p:nvSpPr>
              <p:spPr bwMode="auto">
                <a:xfrm>
                  <a:off x="3590926" y="411638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1" name="Freeform 171"/>
                <p:cNvSpPr>
                  <a:spLocks/>
                </p:cNvSpPr>
                <p:nvPr/>
              </p:nvSpPr>
              <p:spPr bwMode="auto">
                <a:xfrm>
                  <a:off x="3444876" y="3451225"/>
                  <a:ext cx="390525" cy="282575"/>
                </a:xfrm>
                <a:custGeom>
                  <a:avLst/>
                  <a:gdLst>
                    <a:gd name="T0" fmla="*/ 76 w 104"/>
                    <a:gd name="T1" fmla="*/ 75 h 75"/>
                    <a:gd name="T2" fmla="*/ 28 w 104"/>
                    <a:gd name="T3" fmla="*/ 75 h 75"/>
                    <a:gd name="T4" fmla="*/ 0 w 104"/>
                    <a:gd name="T5" fmla="*/ 47 h 75"/>
                    <a:gd name="T6" fmla="*/ 0 w 104"/>
                    <a:gd name="T7" fmla="*/ 28 h 75"/>
                    <a:gd name="T8" fmla="*/ 28 w 104"/>
                    <a:gd name="T9" fmla="*/ 0 h 75"/>
                    <a:gd name="T10" fmla="*/ 76 w 104"/>
                    <a:gd name="T11" fmla="*/ 0 h 75"/>
                    <a:gd name="T12" fmla="*/ 104 w 104"/>
                    <a:gd name="T13" fmla="*/ 28 h 75"/>
                    <a:gd name="T14" fmla="*/ 104 w 104"/>
                    <a:gd name="T15" fmla="*/ 47 h 75"/>
                    <a:gd name="T16" fmla="*/ 76 w 104"/>
                    <a:gd name="T17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75">
                      <a:moveTo>
                        <a:pt x="76" y="75"/>
                      </a:move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12" y="75"/>
                        <a:pt x="0" y="62"/>
                        <a:pt x="0" y="4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91" y="0"/>
                        <a:pt x="104" y="13"/>
                        <a:pt x="104" y="28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62"/>
                        <a:pt x="91" y="75"/>
                        <a:pt x="76" y="75"/>
                      </a:cubicBezTo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2" name="Oval 172"/>
                <p:cNvSpPr>
                  <a:spLocks noChangeArrowheads="1"/>
                </p:cNvSpPr>
                <p:nvPr/>
              </p:nvSpPr>
              <p:spPr bwMode="auto">
                <a:xfrm>
                  <a:off x="2824163" y="2120900"/>
                  <a:ext cx="1627188" cy="148748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3" name="Oval 173"/>
                <p:cNvSpPr>
                  <a:spLocks noChangeArrowheads="1"/>
                </p:cNvSpPr>
                <p:nvPr/>
              </p:nvSpPr>
              <p:spPr bwMode="auto">
                <a:xfrm>
                  <a:off x="3001963" y="2120900"/>
                  <a:ext cx="1306513" cy="14763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4" name="Oval 174"/>
                <p:cNvSpPr>
                  <a:spLocks noChangeArrowheads="1"/>
                </p:cNvSpPr>
                <p:nvPr/>
              </p:nvSpPr>
              <p:spPr bwMode="auto">
                <a:xfrm>
                  <a:off x="3257551" y="2120900"/>
                  <a:ext cx="822325" cy="150653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5" name="Freeform 175"/>
                <p:cNvSpPr>
                  <a:spLocks/>
                </p:cNvSpPr>
                <p:nvPr/>
              </p:nvSpPr>
              <p:spPr bwMode="auto">
                <a:xfrm>
                  <a:off x="4060826" y="2266950"/>
                  <a:ext cx="79375" cy="30162"/>
                </a:xfrm>
                <a:custGeom>
                  <a:avLst/>
                  <a:gdLst>
                    <a:gd name="T0" fmla="*/ 16 w 21"/>
                    <a:gd name="T1" fmla="*/ 0 h 8"/>
                    <a:gd name="T2" fmla="*/ 0 w 21"/>
                    <a:gd name="T3" fmla="*/ 4 h 8"/>
                    <a:gd name="T4" fmla="*/ 4 w 21"/>
                    <a:gd name="T5" fmla="*/ 8 h 8"/>
                    <a:gd name="T6" fmla="*/ 21 w 21"/>
                    <a:gd name="T7" fmla="*/ 3 h 8"/>
                    <a:gd name="T8" fmla="*/ 16 w 2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8">
                      <a:moveTo>
                        <a:pt x="16" y="0"/>
                      </a:moveTo>
                      <a:cubicBezTo>
                        <a:pt x="11" y="2"/>
                        <a:pt x="5" y="3"/>
                        <a:pt x="0" y="4"/>
                      </a:cubicBezTo>
                      <a:cubicBezTo>
                        <a:pt x="1" y="5"/>
                        <a:pt x="3" y="6"/>
                        <a:pt x="4" y="8"/>
                      </a:cubicBezTo>
                      <a:cubicBezTo>
                        <a:pt x="10" y="6"/>
                        <a:pt x="15" y="5"/>
                        <a:pt x="21" y="3"/>
                      </a:cubicBezTo>
                      <a:cubicBezTo>
                        <a:pt x="19" y="2"/>
                        <a:pt x="18" y="1"/>
                        <a:pt x="1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6" name="Freeform 176"/>
                <p:cNvSpPr>
                  <a:spLocks/>
                </p:cNvSpPr>
                <p:nvPr/>
              </p:nvSpPr>
              <p:spPr bwMode="auto">
                <a:xfrm>
                  <a:off x="3937001" y="2282825"/>
                  <a:ext cx="138113" cy="41275"/>
                </a:xfrm>
                <a:custGeom>
                  <a:avLst/>
                  <a:gdLst>
                    <a:gd name="T0" fmla="*/ 33 w 37"/>
                    <a:gd name="T1" fmla="*/ 0 h 11"/>
                    <a:gd name="T2" fmla="*/ 0 w 37"/>
                    <a:gd name="T3" fmla="*/ 7 h 11"/>
                    <a:gd name="T4" fmla="*/ 2 w 37"/>
                    <a:gd name="T5" fmla="*/ 11 h 11"/>
                    <a:gd name="T6" fmla="*/ 37 w 37"/>
                    <a:gd name="T7" fmla="*/ 4 h 11"/>
                    <a:gd name="T8" fmla="*/ 33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3" y="0"/>
                      </a:moveTo>
                      <a:cubicBezTo>
                        <a:pt x="22" y="3"/>
                        <a:pt x="11" y="5"/>
                        <a:pt x="0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14" y="9"/>
                        <a:pt x="26" y="6"/>
                        <a:pt x="37" y="4"/>
                      </a:cubicBezTo>
                      <a:cubicBezTo>
                        <a:pt x="36" y="2"/>
                        <a:pt x="34" y="1"/>
                        <a:pt x="33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7" name="Freeform 177"/>
                <p:cNvSpPr>
                  <a:spLocks/>
                </p:cNvSpPr>
                <p:nvPr/>
              </p:nvSpPr>
              <p:spPr bwMode="auto">
                <a:xfrm>
                  <a:off x="3098801" y="2297113"/>
                  <a:ext cx="120650" cy="30162"/>
                </a:xfrm>
                <a:custGeom>
                  <a:avLst/>
                  <a:gdLst>
                    <a:gd name="T0" fmla="*/ 5 w 32"/>
                    <a:gd name="T1" fmla="*/ 0 h 8"/>
                    <a:gd name="T2" fmla="*/ 0 w 32"/>
                    <a:gd name="T3" fmla="*/ 3 h 8"/>
                    <a:gd name="T4" fmla="*/ 28 w 32"/>
                    <a:gd name="T5" fmla="*/ 8 h 8"/>
                    <a:gd name="T6" fmla="*/ 32 w 32"/>
                    <a:gd name="T7" fmla="*/ 4 h 8"/>
                    <a:gd name="T8" fmla="*/ 5 w 3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8">
                      <a:moveTo>
                        <a:pt x="5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9" y="5"/>
                        <a:pt x="18" y="6"/>
                        <a:pt x="28" y="8"/>
                      </a:cubicBezTo>
                      <a:cubicBezTo>
                        <a:pt x="30" y="6"/>
                        <a:pt x="31" y="5"/>
                        <a:pt x="32" y="4"/>
                      </a:cubicBezTo>
                      <a:cubicBezTo>
                        <a:pt x="23" y="2"/>
                        <a:pt x="13" y="1"/>
                        <a:pt x="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8" name="Freeform 178"/>
                <p:cNvSpPr>
                  <a:spLocks/>
                </p:cNvSpPr>
                <p:nvPr/>
              </p:nvSpPr>
              <p:spPr bwMode="auto">
                <a:xfrm>
                  <a:off x="3203576" y="2311400"/>
                  <a:ext cx="180975" cy="30162"/>
                </a:xfrm>
                <a:custGeom>
                  <a:avLst/>
                  <a:gdLst>
                    <a:gd name="T0" fmla="*/ 4 w 48"/>
                    <a:gd name="T1" fmla="*/ 0 h 8"/>
                    <a:gd name="T2" fmla="*/ 0 w 48"/>
                    <a:gd name="T3" fmla="*/ 4 h 8"/>
                    <a:gd name="T4" fmla="*/ 46 w 48"/>
                    <a:gd name="T5" fmla="*/ 8 h 8"/>
                    <a:gd name="T6" fmla="*/ 48 w 48"/>
                    <a:gd name="T7" fmla="*/ 4 h 8"/>
                    <a:gd name="T8" fmla="*/ 4 w 4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">
                      <a:moveTo>
                        <a:pt x="4" y="0"/>
                      </a:move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5" y="5"/>
                        <a:pt x="30" y="7"/>
                        <a:pt x="46" y="8"/>
                      </a:cubicBezTo>
                      <a:cubicBezTo>
                        <a:pt x="47" y="7"/>
                        <a:pt x="47" y="5"/>
                        <a:pt x="48" y="4"/>
                      </a:cubicBezTo>
                      <a:cubicBezTo>
                        <a:pt x="33" y="3"/>
                        <a:pt x="18" y="1"/>
                        <a:pt x="4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9" name="Freeform 179"/>
                <p:cNvSpPr>
                  <a:spLocks/>
                </p:cNvSpPr>
                <p:nvPr/>
              </p:nvSpPr>
              <p:spPr bwMode="auto">
                <a:xfrm>
                  <a:off x="3376613" y="2308225"/>
                  <a:ext cx="568325" cy="41275"/>
                </a:xfrm>
                <a:custGeom>
                  <a:avLst/>
                  <a:gdLst>
                    <a:gd name="T0" fmla="*/ 149 w 151"/>
                    <a:gd name="T1" fmla="*/ 0 h 11"/>
                    <a:gd name="T2" fmla="*/ 54 w 151"/>
                    <a:gd name="T3" fmla="*/ 7 h 11"/>
                    <a:gd name="T4" fmla="*/ 54 w 151"/>
                    <a:gd name="T5" fmla="*/ 7 h 11"/>
                    <a:gd name="T6" fmla="*/ 2 w 151"/>
                    <a:gd name="T7" fmla="*/ 5 h 11"/>
                    <a:gd name="T8" fmla="*/ 0 w 151"/>
                    <a:gd name="T9" fmla="*/ 9 h 11"/>
                    <a:gd name="T10" fmla="*/ 54 w 151"/>
                    <a:gd name="T11" fmla="*/ 11 h 11"/>
                    <a:gd name="T12" fmla="*/ 151 w 151"/>
                    <a:gd name="T13" fmla="*/ 4 h 11"/>
                    <a:gd name="T14" fmla="*/ 149 w 15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1" h="11">
                      <a:moveTo>
                        <a:pt x="149" y="0"/>
                      </a:moveTo>
                      <a:cubicBezTo>
                        <a:pt x="117" y="5"/>
                        <a:pt x="85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36" y="7"/>
                        <a:pt x="19" y="6"/>
                        <a:pt x="2" y="5"/>
                      </a:cubicBezTo>
                      <a:cubicBezTo>
                        <a:pt x="1" y="6"/>
                        <a:pt x="1" y="8"/>
                        <a:pt x="0" y="9"/>
                      </a:cubicBezTo>
                      <a:cubicBezTo>
                        <a:pt x="17" y="10"/>
                        <a:pt x="36" y="11"/>
                        <a:pt x="54" y="11"/>
                      </a:cubicBezTo>
                      <a:cubicBezTo>
                        <a:pt x="86" y="11"/>
                        <a:pt x="119" y="9"/>
                        <a:pt x="151" y="4"/>
                      </a:cubicBezTo>
                      <a:cubicBezTo>
                        <a:pt x="151" y="2"/>
                        <a:pt x="150" y="1"/>
                        <a:pt x="14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0" name="Freeform 180"/>
                <p:cNvSpPr>
                  <a:spLocks/>
                </p:cNvSpPr>
                <p:nvPr/>
              </p:nvSpPr>
              <p:spPr bwMode="auto">
                <a:xfrm>
                  <a:off x="4229101" y="2473325"/>
                  <a:ext cx="109538" cy="52387"/>
                </a:xfrm>
                <a:custGeom>
                  <a:avLst/>
                  <a:gdLst>
                    <a:gd name="T0" fmla="*/ 26 w 29"/>
                    <a:gd name="T1" fmla="*/ 0 h 14"/>
                    <a:gd name="T2" fmla="*/ 0 w 29"/>
                    <a:gd name="T3" fmla="*/ 10 h 14"/>
                    <a:gd name="T4" fmla="*/ 2 w 29"/>
                    <a:gd name="T5" fmla="*/ 14 h 14"/>
                    <a:gd name="T6" fmla="*/ 29 w 29"/>
                    <a:gd name="T7" fmla="*/ 3 h 14"/>
                    <a:gd name="T8" fmla="*/ 26 w 29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6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1" y="11"/>
                        <a:pt x="1" y="12"/>
                        <a:pt x="2" y="14"/>
                      </a:cubicBezTo>
                      <a:cubicBezTo>
                        <a:pt x="11" y="11"/>
                        <a:pt x="20" y="7"/>
                        <a:pt x="29" y="3"/>
                      </a:cubicBezTo>
                      <a:cubicBezTo>
                        <a:pt x="28" y="2"/>
                        <a:pt x="27" y="1"/>
                        <a:pt x="2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1" name="Freeform 181"/>
                <p:cNvSpPr>
                  <a:spLocks/>
                </p:cNvSpPr>
                <p:nvPr/>
              </p:nvSpPr>
              <p:spPr bwMode="auto">
                <a:xfrm>
                  <a:off x="4041776" y="2511425"/>
                  <a:ext cx="195263" cy="63500"/>
                </a:xfrm>
                <a:custGeom>
                  <a:avLst/>
                  <a:gdLst>
                    <a:gd name="T0" fmla="*/ 50 w 52"/>
                    <a:gd name="T1" fmla="*/ 0 h 17"/>
                    <a:gd name="T2" fmla="*/ 0 w 52"/>
                    <a:gd name="T3" fmla="*/ 13 h 17"/>
                    <a:gd name="T4" fmla="*/ 1 w 52"/>
                    <a:gd name="T5" fmla="*/ 17 h 17"/>
                    <a:gd name="T6" fmla="*/ 52 w 52"/>
                    <a:gd name="T7" fmla="*/ 4 h 17"/>
                    <a:gd name="T8" fmla="*/ 50 w 52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7">
                      <a:moveTo>
                        <a:pt x="50" y="0"/>
                      </a:moveTo>
                      <a:cubicBezTo>
                        <a:pt x="33" y="5"/>
                        <a:pt x="17" y="10"/>
                        <a:pt x="0" y="13"/>
                      </a:cubicBezTo>
                      <a:cubicBezTo>
                        <a:pt x="0" y="14"/>
                        <a:pt x="0" y="16"/>
                        <a:pt x="1" y="17"/>
                      </a:cubicBezTo>
                      <a:cubicBezTo>
                        <a:pt x="18" y="14"/>
                        <a:pt x="35" y="9"/>
                        <a:pt x="52" y="4"/>
                      </a:cubicBezTo>
                      <a:cubicBezTo>
                        <a:pt x="51" y="2"/>
                        <a:pt x="51" y="1"/>
                        <a:pt x="5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2" name="Freeform 182"/>
                <p:cNvSpPr>
                  <a:spLocks/>
                </p:cNvSpPr>
                <p:nvPr/>
              </p:nvSpPr>
              <p:spPr bwMode="auto">
                <a:xfrm>
                  <a:off x="2908301" y="2522538"/>
                  <a:ext cx="153988" cy="44450"/>
                </a:xfrm>
                <a:custGeom>
                  <a:avLst/>
                  <a:gdLst>
                    <a:gd name="T0" fmla="*/ 3 w 41"/>
                    <a:gd name="T1" fmla="*/ 0 h 12"/>
                    <a:gd name="T2" fmla="*/ 0 w 41"/>
                    <a:gd name="T3" fmla="*/ 4 h 12"/>
                    <a:gd name="T4" fmla="*/ 39 w 41"/>
                    <a:gd name="T5" fmla="*/ 12 h 12"/>
                    <a:gd name="T6" fmla="*/ 41 w 41"/>
                    <a:gd name="T7" fmla="*/ 8 h 12"/>
                    <a:gd name="T8" fmla="*/ 29 w 41"/>
                    <a:gd name="T9" fmla="*/ 6 h 12"/>
                    <a:gd name="T10" fmla="*/ 3 w 4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12">
                      <a:moveTo>
                        <a:pt x="3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1" y="7"/>
                        <a:pt x="25" y="9"/>
                        <a:pt x="39" y="12"/>
                      </a:cubicBezTo>
                      <a:cubicBezTo>
                        <a:pt x="40" y="11"/>
                        <a:pt x="41" y="9"/>
                        <a:pt x="41" y="8"/>
                      </a:cubicBezTo>
                      <a:cubicBezTo>
                        <a:pt x="37" y="7"/>
                        <a:pt x="33" y="6"/>
                        <a:pt x="29" y="6"/>
                      </a:cubicBezTo>
                      <a:cubicBezTo>
                        <a:pt x="19" y="4"/>
                        <a:pt x="10" y="2"/>
                        <a:pt x="3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3" name="Freeform 183"/>
                <p:cNvSpPr>
                  <a:spLocks/>
                </p:cNvSpPr>
                <p:nvPr/>
              </p:nvSpPr>
              <p:spPr bwMode="auto">
                <a:xfrm>
                  <a:off x="3054351" y="2552700"/>
                  <a:ext cx="231775" cy="49212"/>
                </a:xfrm>
                <a:custGeom>
                  <a:avLst/>
                  <a:gdLst>
                    <a:gd name="T0" fmla="*/ 2 w 62"/>
                    <a:gd name="T1" fmla="*/ 0 h 13"/>
                    <a:gd name="T2" fmla="*/ 0 w 62"/>
                    <a:gd name="T3" fmla="*/ 4 h 13"/>
                    <a:gd name="T4" fmla="*/ 61 w 62"/>
                    <a:gd name="T5" fmla="*/ 13 h 13"/>
                    <a:gd name="T6" fmla="*/ 62 w 62"/>
                    <a:gd name="T7" fmla="*/ 8 h 13"/>
                    <a:gd name="T8" fmla="*/ 2 w 6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2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8" y="7"/>
                        <a:pt x="39" y="10"/>
                        <a:pt x="61" y="13"/>
                      </a:cubicBezTo>
                      <a:cubicBezTo>
                        <a:pt x="61" y="11"/>
                        <a:pt x="62" y="10"/>
                        <a:pt x="62" y="8"/>
                      </a:cubicBezTo>
                      <a:cubicBezTo>
                        <a:pt x="40" y="6"/>
                        <a:pt x="20" y="3"/>
                        <a:pt x="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4" name="Freeform 184"/>
                <p:cNvSpPr>
                  <a:spLocks/>
                </p:cNvSpPr>
                <p:nvPr/>
              </p:nvSpPr>
              <p:spPr bwMode="auto">
                <a:xfrm>
                  <a:off x="3282951" y="2560638"/>
                  <a:ext cx="762000" cy="55562"/>
                </a:xfrm>
                <a:custGeom>
                  <a:avLst/>
                  <a:gdLst>
                    <a:gd name="T0" fmla="*/ 202 w 203"/>
                    <a:gd name="T1" fmla="*/ 0 h 15"/>
                    <a:gd name="T2" fmla="*/ 85 w 203"/>
                    <a:gd name="T3" fmla="*/ 11 h 15"/>
                    <a:gd name="T4" fmla="*/ 85 w 203"/>
                    <a:gd name="T5" fmla="*/ 11 h 15"/>
                    <a:gd name="T6" fmla="*/ 1 w 203"/>
                    <a:gd name="T7" fmla="*/ 6 h 15"/>
                    <a:gd name="T8" fmla="*/ 0 w 203"/>
                    <a:gd name="T9" fmla="*/ 11 h 15"/>
                    <a:gd name="T10" fmla="*/ 85 w 203"/>
                    <a:gd name="T11" fmla="*/ 15 h 15"/>
                    <a:gd name="T12" fmla="*/ 203 w 203"/>
                    <a:gd name="T13" fmla="*/ 4 h 15"/>
                    <a:gd name="T14" fmla="*/ 202 w 203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15">
                      <a:moveTo>
                        <a:pt x="202" y="0"/>
                      </a:moveTo>
                      <a:cubicBezTo>
                        <a:pt x="163" y="8"/>
                        <a:pt x="123" y="11"/>
                        <a:pt x="85" y="11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56" y="11"/>
                        <a:pt x="27" y="9"/>
                        <a:pt x="1" y="6"/>
                      </a:cubicBezTo>
                      <a:cubicBezTo>
                        <a:pt x="1" y="8"/>
                        <a:pt x="0" y="9"/>
                        <a:pt x="0" y="11"/>
                      </a:cubicBezTo>
                      <a:cubicBezTo>
                        <a:pt x="26" y="14"/>
                        <a:pt x="55" y="15"/>
                        <a:pt x="85" y="15"/>
                      </a:cubicBezTo>
                      <a:cubicBezTo>
                        <a:pt x="123" y="15"/>
                        <a:pt x="163" y="12"/>
                        <a:pt x="203" y="4"/>
                      </a:cubicBezTo>
                      <a:cubicBezTo>
                        <a:pt x="202" y="3"/>
                        <a:pt x="202" y="1"/>
                        <a:pt x="202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5" name="Freeform 185"/>
                <p:cNvSpPr>
                  <a:spLocks/>
                </p:cNvSpPr>
                <p:nvPr/>
              </p:nvSpPr>
              <p:spPr bwMode="auto">
                <a:xfrm>
                  <a:off x="4305301" y="2728913"/>
                  <a:ext cx="134938" cy="82550"/>
                </a:xfrm>
                <a:custGeom>
                  <a:avLst/>
                  <a:gdLst>
                    <a:gd name="T0" fmla="*/ 35 w 36"/>
                    <a:gd name="T1" fmla="*/ 0 h 22"/>
                    <a:gd name="T2" fmla="*/ 0 w 36"/>
                    <a:gd name="T3" fmla="*/ 16 h 22"/>
                    <a:gd name="T4" fmla="*/ 0 w 36"/>
                    <a:gd name="T5" fmla="*/ 22 h 22"/>
                    <a:gd name="T6" fmla="*/ 36 w 36"/>
                    <a:gd name="T7" fmla="*/ 5 h 22"/>
                    <a:gd name="T8" fmla="*/ 35 w 36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0"/>
                      </a:moveTo>
                      <a:cubicBezTo>
                        <a:pt x="24" y="6"/>
                        <a:pt x="12" y="11"/>
                        <a:pt x="0" y="16"/>
                      </a:cubicBezTo>
                      <a:cubicBezTo>
                        <a:pt x="0" y="18"/>
                        <a:pt x="0" y="20"/>
                        <a:pt x="0" y="22"/>
                      </a:cubicBezTo>
                      <a:cubicBezTo>
                        <a:pt x="12" y="17"/>
                        <a:pt x="24" y="12"/>
                        <a:pt x="36" y="5"/>
                      </a:cubicBezTo>
                      <a:cubicBezTo>
                        <a:pt x="36" y="4"/>
                        <a:pt x="36" y="2"/>
                        <a:pt x="3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6" name="Freeform 186"/>
                <p:cNvSpPr>
                  <a:spLocks/>
                </p:cNvSpPr>
                <p:nvPr/>
              </p:nvSpPr>
              <p:spPr bwMode="auto">
                <a:xfrm>
                  <a:off x="4079876" y="2789238"/>
                  <a:ext cx="225425" cy="93662"/>
                </a:xfrm>
                <a:custGeom>
                  <a:avLst/>
                  <a:gdLst>
                    <a:gd name="T0" fmla="*/ 60 w 60"/>
                    <a:gd name="T1" fmla="*/ 0 h 25"/>
                    <a:gd name="T2" fmla="*/ 0 w 60"/>
                    <a:gd name="T3" fmla="*/ 20 h 25"/>
                    <a:gd name="T4" fmla="*/ 0 w 60"/>
                    <a:gd name="T5" fmla="*/ 23 h 25"/>
                    <a:gd name="T6" fmla="*/ 0 w 60"/>
                    <a:gd name="T7" fmla="*/ 25 h 25"/>
                    <a:gd name="T8" fmla="*/ 60 w 60"/>
                    <a:gd name="T9" fmla="*/ 6 h 25"/>
                    <a:gd name="T10" fmla="*/ 60 w 60"/>
                    <a:gd name="T1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5">
                      <a:moveTo>
                        <a:pt x="60" y="0"/>
                      </a:moveTo>
                      <a:cubicBezTo>
                        <a:pt x="40" y="8"/>
                        <a:pt x="20" y="15"/>
                        <a:pt x="0" y="20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20" y="21"/>
                        <a:pt x="40" y="14"/>
                        <a:pt x="60" y="6"/>
                      </a:cubicBezTo>
                      <a:cubicBezTo>
                        <a:pt x="60" y="4"/>
                        <a:pt x="60" y="2"/>
                        <a:pt x="6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7" name="Freeform 187"/>
                <p:cNvSpPr>
                  <a:spLocks/>
                </p:cNvSpPr>
                <p:nvPr/>
              </p:nvSpPr>
              <p:spPr bwMode="auto">
                <a:xfrm>
                  <a:off x="2828926" y="2781300"/>
                  <a:ext cx="173038" cy="71437"/>
                </a:xfrm>
                <a:custGeom>
                  <a:avLst/>
                  <a:gdLst>
                    <a:gd name="T0" fmla="*/ 1 w 46"/>
                    <a:gd name="T1" fmla="*/ 0 h 19"/>
                    <a:gd name="T2" fmla="*/ 0 w 46"/>
                    <a:gd name="T3" fmla="*/ 6 h 19"/>
                    <a:gd name="T4" fmla="*/ 46 w 46"/>
                    <a:gd name="T5" fmla="*/ 19 h 19"/>
                    <a:gd name="T6" fmla="*/ 46 w 46"/>
                    <a:gd name="T7" fmla="*/ 13 h 19"/>
                    <a:gd name="T8" fmla="*/ 41 w 46"/>
                    <a:gd name="T9" fmla="*/ 12 h 19"/>
                    <a:gd name="T10" fmla="*/ 1 w 4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9">
                      <a:moveTo>
                        <a:pt x="1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3" y="10"/>
                        <a:pt x="28" y="14"/>
                        <a:pt x="46" y="19"/>
                      </a:cubicBezTo>
                      <a:cubicBezTo>
                        <a:pt x="46" y="17"/>
                        <a:pt x="46" y="15"/>
                        <a:pt x="46" y="13"/>
                      </a:cubicBezTo>
                      <a:cubicBezTo>
                        <a:pt x="45" y="13"/>
                        <a:pt x="43" y="12"/>
                        <a:pt x="41" y="12"/>
                      </a:cubicBezTo>
                      <a:cubicBezTo>
                        <a:pt x="25" y="8"/>
                        <a:pt x="12" y="4"/>
                        <a:pt x="1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8" name="Freeform 188"/>
                <p:cNvSpPr>
                  <a:spLocks/>
                </p:cNvSpPr>
                <p:nvPr/>
              </p:nvSpPr>
              <p:spPr bwMode="auto">
                <a:xfrm>
                  <a:off x="3001963" y="2830513"/>
                  <a:ext cx="255588" cy="71437"/>
                </a:xfrm>
                <a:custGeom>
                  <a:avLst/>
                  <a:gdLst>
                    <a:gd name="T0" fmla="*/ 0 w 68"/>
                    <a:gd name="T1" fmla="*/ 0 h 19"/>
                    <a:gd name="T2" fmla="*/ 0 w 68"/>
                    <a:gd name="T3" fmla="*/ 6 h 19"/>
                    <a:gd name="T4" fmla="*/ 68 w 68"/>
                    <a:gd name="T5" fmla="*/ 19 h 19"/>
                    <a:gd name="T6" fmla="*/ 68 w 68"/>
                    <a:gd name="T7" fmla="*/ 13 h 19"/>
                    <a:gd name="T8" fmla="*/ 0 w 68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19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20" y="11"/>
                        <a:pt x="43" y="15"/>
                        <a:pt x="68" y="19"/>
                      </a:cubicBezTo>
                      <a:cubicBezTo>
                        <a:pt x="68" y="17"/>
                        <a:pt x="68" y="15"/>
                        <a:pt x="68" y="13"/>
                      </a:cubicBezTo>
                      <a:cubicBezTo>
                        <a:pt x="43" y="10"/>
                        <a:pt x="20" y="5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9" name="Freeform 189"/>
                <p:cNvSpPr>
                  <a:spLocks/>
                </p:cNvSpPr>
                <p:nvPr/>
              </p:nvSpPr>
              <p:spPr bwMode="auto">
                <a:xfrm>
                  <a:off x="3257551" y="2865438"/>
                  <a:ext cx="822325" cy="66675"/>
                </a:xfrm>
                <a:custGeom>
                  <a:avLst/>
                  <a:gdLst>
                    <a:gd name="T0" fmla="*/ 219 w 219"/>
                    <a:gd name="T1" fmla="*/ 0 h 18"/>
                    <a:gd name="T2" fmla="*/ 102 w 219"/>
                    <a:gd name="T3" fmla="*/ 13 h 18"/>
                    <a:gd name="T4" fmla="*/ 102 w 219"/>
                    <a:gd name="T5" fmla="*/ 13 h 18"/>
                    <a:gd name="T6" fmla="*/ 0 w 219"/>
                    <a:gd name="T7" fmla="*/ 4 h 18"/>
                    <a:gd name="T8" fmla="*/ 0 w 219"/>
                    <a:gd name="T9" fmla="*/ 10 h 18"/>
                    <a:gd name="T10" fmla="*/ 102 w 219"/>
                    <a:gd name="T11" fmla="*/ 18 h 18"/>
                    <a:gd name="T12" fmla="*/ 219 w 219"/>
                    <a:gd name="T13" fmla="*/ 5 h 18"/>
                    <a:gd name="T14" fmla="*/ 219 w 219"/>
                    <a:gd name="T15" fmla="*/ 3 h 18"/>
                    <a:gd name="T16" fmla="*/ 219 w 219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8">
                      <a:moveTo>
                        <a:pt x="219" y="0"/>
                      </a:moveTo>
                      <a:cubicBezTo>
                        <a:pt x="179" y="9"/>
                        <a:pt x="140" y="13"/>
                        <a:pt x="102" y="13"/>
                      </a:cubicBezTo>
                      <a:cubicBezTo>
                        <a:pt x="102" y="13"/>
                        <a:pt x="102" y="13"/>
                        <a:pt x="102" y="13"/>
                      </a:cubicBezTo>
                      <a:cubicBezTo>
                        <a:pt x="65" y="13"/>
                        <a:pt x="31" y="9"/>
                        <a:pt x="0" y="4"/>
                      </a:cubicBezTo>
                      <a:cubicBezTo>
                        <a:pt x="0" y="6"/>
                        <a:pt x="0" y="8"/>
                        <a:pt x="0" y="10"/>
                      </a:cubicBezTo>
                      <a:cubicBezTo>
                        <a:pt x="31" y="15"/>
                        <a:pt x="65" y="18"/>
                        <a:pt x="102" y="18"/>
                      </a:cubicBezTo>
                      <a:cubicBezTo>
                        <a:pt x="140" y="18"/>
                        <a:pt x="179" y="15"/>
                        <a:pt x="219" y="5"/>
                      </a:cubicBezTo>
                      <a:cubicBezTo>
                        <a:pt x="219" y="5"/>
                        <a:pt x="219" y="4"/>
                        <a:pt x="219" y="3"/>
                      </a:cubicBezTo>
                      <a:cubicBezTo>
                        <a:pt x="219" y="2"/>
                        <a:pt x="219" y="1"/>
                        <a:pt x="21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0" name="Freeform 190"/>
                <p:cNvSpPr>
                  <a:spLocks/>
                </p:cNvSpPr>
                <p:nvPr/>
              </p:nvSpPr>
              <p:spPr bwMode="auto">
                <a:xfrm>
                  <a:off x="4256088" y="3041650"/>
                  <a:ext cx="173038" cy="101600"/>
                </a:xfrm>
                <a:custGeom>
                  <a:avLst/>
                  <a:gdLst>
                    <a:gd name="T0" fmla="*/ 46 w 46"/>
                    <a:gd name="T1" fmla="*/ 0 h 27"/>
                    <a:gd name="T2" fmla="*/ 3 w 46"/>
                    <a:gd name="T3" fmla="*/ 20 h 27"/>
                    <a:gd name="T4" fmla="*/ 0 w 46"/>
                    <a:gd name="T5" fmla="*/ 27 h 27"/>
                    <a:gd name="T6" fmla="*/ 43 w 46"/>
                    <a:gd name="T7" fmla="*/ 8 h 27"/>
                    <a:gd name="T8" fmla="*/ 46 w 4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27">
                      <a:moveTo>
                        <a:pt x="46" y="0"/>
                      </a:moveTo>
                      <a:cubicBezTo>
                        <a:pt x="32" y="8"/>
                        <a:pt x="17" y="15"/>
                        <a:pt x="3" y="20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15" y="22"/>
                        <a:pt x="29" y="15"/>
                        <a:pt x="43" y="8"/>
                      </a:cubicBezTo>
                      <a:cubicBezTo>
                        <a:pt x="44" y="5"/>
                        <a:pt x="45" y="3"/>
                        <a:pt x="4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1" name="Freeform 191"/>
                <p:cNvSpPr>
                  <a:spLocks/>
                </p:cNvSpPr>
                <p:nvPr/>
              </p:nvSpPr>
              <p:spPr bwMode="auto">
                <a:xfrm>
                  <a:off x="4033838" y="3116263"/>
                  <a:ext cx="233363" cy="93662"/>
                </a:xfrm>
                <a:custGeom>
                  <a:avLst/>
                  <a:gdLst>
                    <a:gd name="T0" fmla="*/ 62 w 62"/>
                    <a:gd name="T1" fmla="*/ 0 h 25"/>
                    <a:gd name="T2" fmla="*/ 2 w 62"/>
                    <a:gd name="T3" fmla="*/ 19 h 25"/>
                    <a:gd name="T4" fmla="*/ 0 w 62"/>
                    <a:gd name="T5" fmla="*/ 25 h 25"/>
                    <a:gd name="T6" fmla="*/ 59 w 62"/>
                    <a:gd name="T7" fmla="*/ 7 h 25"/>
                    <a:gd name="T8" fmla="*/ 62 w 62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5">
                      <a:moveTo>
                        <a:pt x="62" y="0"/>
                      </a:moveTo>
                      <a:cubicBezTo>
                        <a:pt x="42" y="8"/>
                        <a:pt x="22" y="15"/>
                        <a:pt x="2" y="19"/>
                      </a:cubicBezTo>
                      <a:cubicBezTo>
                        <a:pt x="1" y="21"/>
                        <a:pt x="1" y="23"/>
                        <a:pt x="0" y="25"/>
                      </a:cubicBezTo>
                      <a:cubicBezTo>
                        <a:pt x="20" y="21"/>
                        <a:pt x="40" y="15"/>
                        <a:pt x="59" y="7"/>
                      </a:cubicBezTo>
                      <a:cubicBezTo>
                        <a:pt x="60" y="5"/>
                        <a:pt x="61" y="3"/>
                        <a:pt x="6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2" name="Freeform 192"/>
                <p:cNvSpPr>
                  <a:spLocks/>
                </p:cNvSpPr>
                <p:nvPr/>
              </p:nvSpPr>
              <p:spPr bwMode="auto">
                <a:xfrm>
                  <a:off x="2878138" y="3127375"/>
                  <a:ext cx="198438" cy="71437"/>
                </a:xfrm>
                <a:custGeom>
                  <a:avLst/>
                  <a:gdLst>
                    <a:gd name="T0" fmla="*/ 0 w 53"/>
                    <a:gd name="T1" fmla="*/ 0 h 19"/>
                    <a:gd name="T2" fmla="*/ 3 w 53"/>
                    <a:gd name="T3" fmla="*/ 7 h 19"/>
                    <a:gd name="T4" fmla="*/ 53 w 53"/>
                    <a:gd name="T5" fmla="*/ 19 h 19"/>
                    <a:gd name="T6" fmla="*/ 50 w 53"/>
                    <a:gd name="T7" fmla="*/ 13 h 19"/>
                    <a:gd name="T8" fmla="*/ 20 w 53"/>
                    <a:gd name="T9" fmla="*/ 6 h 19"/>
                    <a:gd name="T10" fmla="*/ 0 w 53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9">
                      <a:moveTo>
                        <a:pt x="0" y="0"/>
                      </a:moveTo>
                      <a:cubicBezTo>
                        <a:pt x="1" y="3"/>
                        <a:pt x="2" y="5"/>
                        <a:pt x="3" y="7"/>
                      </a:cubicBezTo>
                      <a:cubicBezTo>
                        <a:pt x="18" y="11"/>
                        <a:pt x="34" y="15"/>
                        <a:pt x="53" y="19"/>
                      </a:cubicBezTo>
                      <a:cubicBezTo>
                        <a:pt x="52" y="17"/>
                        <a:pt x="51" y="15"/>
                        <a:pt x="50" y="13"/>
                      </a:cubicBezTo>
                      <a:cubicBezTo>
                        <a:pt x="39" y="10"/>
                        <a:pt x="30" y="8"/>
                        <a:pt x="20" y="6"/>
                      </a:cubicBezTo>
                      <a:cubicBezTo>
                        <a:pt x="13" y="4"/>
                        <a:pt x="7" y="2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3" name="Freeform 193"/>
                <p:cNvSpPr>
                  <a:spLocks/>
                </p:cNvSpPr>
                <p:nvPr/>
              </p:nvSpPr>
              <p:spPr bwMode="auto">
                <a:xfrm>
                  <a:off x="3065463" y="3176588"/>
                  <a:ext cx="239713" cy="60325"/>
                </a:xfrm>
                <a:custGeom>
                  <a:avLst/>
                  <a:gdLst>
                    <a:gd name="T0" fmla="*/ 0 w 64"/>
                    <a:gd name="T1" fmla="*/ 0 h 16"/>
                    <a:gd name="T2" fmla="*/ 3 w 64"/>
                    <a:gd name="T3" fmla="*/ 6 h 16"/>
                    <a:gd name="T4" fmla="*/ 64 w 64"/>
                    <a:gd name="T5" fmla="*/ 16 h 16"/>
                    <a:gd name="T6" fmla="*/ 62 w 64"/>
                    <a:gd name="T7" fmla="*/ 10 h 16"/>
                    <a:gd name="T8" fmla="*/ 0 w 64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6">
                      <a:moveTo>
                        <a:pt x="0" y="0"/>
                      </a:moveTo>
                      <a:cubicBezTo>
                        <a:pt x="1" y="2"/>
                        <a:pt x="2" y="4"/>
                        <a:pt x="3" y="6"/>
                      </a:cubicBezTo>
                      <a:cubicBezTo>
                        <a:pt x="21" y="10"/>
                        <a:pt x="42" y="13"/>
                        <a:pt x="64" y="16"/>
                      </a:cubicBezTo>
                      <a:cubicBezTo>
                        <a:pt x="63" y="14"/>
                        <a:pt x="63" y="12"/>
                        <a:pt x="62" y="10"/>
                      </a:cubicBezTo>
                      <a:cubicBezTo>
                        <a:pt x="40" y="7"/>
                        <a:pt x="19" y="4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4" name="Freeform 194"/>
                <p:cNvSpPr>
                  <a:spLocks/>
                </p:cNvSpPr>
                <p:nvPr/>
              </p:nvSpPr>
              <p:spPr bwMode="auto">
                <a:xfrm>
                  <a:off x="3298826" y="3187700"/>
                  <a:ext cx="742950" cy="68262"/>
                </a:xfrm>
                <a:custGeom>
                  <a:avLst/>
                  <a:gdLst>
                    <a:gd name="T0" fmla="*/ 198 w 198"/>
                    <a:gd name="T1" fmla="*/ 0 h 18"/>
                    <a:gd name="T2" fmla="*/ 83 w 198"/>
                    <a:gd name="T3" fmla="*/ 13 h 18"/>
                    <a:gd name="T4" fmla="*/ 83 w 198"/>
                    <a:gd name="T5" fmla="*/ 13 h 18"/>
                    <a:gd name="T6" fmla="*/ 0 w 198"/>
                    <a:gd name="T7" fmla="*/ 7 h 18"/>
                    <a:gd name="T8" fmla="*/ 2 w 198"/>
                    <a:gd name="T9" fmla="*/ 13 h 18"/>
                    <a:gd name="T10" fmla="*/ 83 w 198"/>
                    <a:gd name="T11" fmla="*/ 18 h 18"/>
                    <a:gd name="T12" fmla="*/ 196 w 198"/>
                    <a:gd name="T13" fmla="*/ 6 h 18"/>
                    <a:gd name="T14" fmla="*/ 198 w 198"/>
                    <a:gd name="T1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8">
                      <a:moveTo>
                        <a:pt x="198" y="0"/>
                      </a:moveTo>
                      <a:cubicBezTo>
                        <a:pt x="159" y="9"/>
                        <a:pt x="120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54" y="13"/>
                        <a:pt x="26" y="10"/>
                        <a:pt x="0" y="7"/>
                      </a:cubicBezTo>
                      <a:cubicBezTo>
                        <a:pt x="1" y="9"/>
                        <a:pt x="1" y="11"/>
                        <a:pt x="2" y="13"/>
                      </a:cubicBezTo>
                      <a:cubicBezTo>
                        <a:pt x="28" y="16"/>
                        <a:pt x="55" y="18"/>
                        <a:pt x="83" y="18"/>
                      </a:cubicBezTo>
                      <a:cubicBezTo>
                        <a:pt x="120" y="18"/>
                        <a:pt x="158" y="15"/>
                        <a:pt x="196" y="6"/>
                      </a:cubicBezTo>
                      <a:cubicBezTo>
                        <a:pt x="197" y="4"/>
                        <a:pt x="197" y="2"/>
                        <a:pt x="198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5" name="Freeform 195"/>
                <p:cNvSpPr>
                  <a:spLocks/>
                </p:cNvSpPr>
                <p:nvPr/>
              </p:nvSpPr>
              <p:spPr bwMode="auto">
                <a:xfrm>
                  <a:off x="3997326" y="3432175"/>
                  <a:ext cx="165100" cy="57150"/>
                </a:xfrm>
                <a:custGeom>
                  <a:avLst/>
                  <a:gdLst>
                    <a:gd name="T0" fmla="*/ 44 w 44"/>
                    <a:gd name="T1" fmla="*/ 0 h 15"/>
                    <a:gd name="T2" fmla="*/ 10 w 44"/>
                    <a:gd name="T3" fmla="*/ 8 h 15"/>
                    <a:gd name="T4" fmla="*/ 0 w 44"/>
                    <a:gd name="T5" fmla="*/ 15 h 15"/>
                    <a:gd name="T6" fmla="*/ 31 w 44"/>
                    <a:gd name="T7" fmla="*/ 9 h 15"/>
                    <a:gd name="T8" fmla="*/ 44 w 4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5">
                      <a:moveTo>
                        <a:pt x="44" y="0"/>
                      </a:moveTo>
                      <a:cubicBezTo>
                        <a:pt x="33" y="3"/>
                        <a:pt x="21" y="6"/>
                        <a:pt x="10" y="8"/>
                      </a:cubicBezTo>
                      <a:cubicBezTo>
                        <a:pt x="7" y="10"/>
                        <a:pt x="4" y="13"/>
                        <a:pt x="0" y="15"/>
                      </a:cubicBezTo>
                      <a:cubicBezTo>
                        <a:pt x="11" y="13"/>
                        <a:pt x="21" y="11"/>
                        <a:pt x="31" y="9"/>
                      </a:cubicBezTo>
                      <a:cubicBezTo>
                        <a:pt x="36" y="6"/>
                        <a:pt x="40" y="3"/>
                        <a:pt x="44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6" name="Freeform 196"/>
                <p:cNvSpPr>
                  <a:spLocks/>
                </p:cNvSpPr>
                <p:nvPr/>
              </p:nvSpPr>
              <p:spPr bwMode="auto">
                <a:xfrm>
                  <a:off x="3895726" y="3462338"/>
                  <a:ext cx="138113" cy="41275"/>
                </a:xfrm>
                <a:custGeom>
                  <a:avLst/>
                  <a:gdLst>
                    <a:gd name="T0" fmla="*/ 37 w 37"/>
                    <a:gd name="T1" fmla="*/ 0 h 11"/>
                    <a:gd name="T2" fmla="*/ 5 w 37"/>
                    <a:gd name="T3" fmla="*/ 5 h 11"/>
                    <a:gd name="T4" fmla="*/ 0 w 37"/>
                    <a:gd name="T5" fmla="*/ 11 h 11"/>
                    <a:gd name="T6" fmla="*/ 27 w 37"/>
                    <a:gd name="T7" fmla="*/ 7 h 11"/>
                    <a:gd name="T8" fmla="*/ 37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7" y="0"/>
                      </a:moveTo>
                      <a:cubicBezTo>
                        <a:pt x="26" y="2"/>
                        <a:pt x="15" y="3"/>
                        <a:pt x="5" y="5"/>
                      </a:cubicBezTo>
                      <a:cubicBezTo>
                        <a:pt x="3" y="7"/>
                        <a:pt x="2" y="9"/>
                        <a:pt x="0" y="11"/>
                      </a:cubicBezTo>
                      <a:cubicBezTo>
                        <a:pt x="9" y="10"/>
                        <a:pt x="18" y="9"/>
                        <a:pt x="27" y="7"/>
                      </a:cubicBezTo>
                      <a:cubicBezTo>
                        <a:pt x="31" y="5"/>
                        <a:pt x="34" y="2"/>
                        <a:pt x="37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7" name="Freeform 197"/>
                <p:cNvSpPr>
                  <a:spLocks/>
                </p:cNvSpPr>
                <p:nvPr/>
              </p:nvSpPr>
              <p:spPr bwMode="auto">
                <a:xfrm>
                  <a:off x="3109913" y="3429000"/>
                  <a:ext cx="200025" cy="55562"/>
                </a:xfrm>
                <a:custGeom>
                  <a:avLst/>
                  <a:gdLst>
                    <a:gd name="T0" fmla="*/ 0 w 53"/>
                    <a:gd name="T1" fmla="*/ 0 h 15"/>
                    <a:gd name="T2" fmla="*/ 11 w 53"/>
                    <a:gd name="T3" fmla="*/ 8 h 15"/>
                    <a:gd name="T4" fmla="*/ 53 w 53"/>
                    <a:gd name="T5" fmla="*/ 15 h 15"/>
                    <a:gd name="T6" fmla="*/ 43 w 53"/>
                    <a:gd name="T7" fmla="*/ 8 h 15"/>
                    <a:gd name="T8" fmla="*/ 0 w 5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15">
                      <a:moveTo>
                        <a:pt x="0" y="0"/>
                      </a:moveTo>
                      <a:cubicBezTo>
                        <a:pt x="3" y="3"/>
                        <a:pt x="7" y="5"/>
                        <a:pt x="11" y="8"/>
                      </a:cubicBezTo>
                      <a:cubicBezTo>
                        <a:pt x="24" y="11"/>
                        <a:pt x="38" y="13"/>
                        <a:pt x="53" y="15"/>
                      </a:cubicBezTo>
                      <a:cubicBezTo>
                        <a:pt x="49" y="13"/>
                        <a:pt x="46" y="11"/>
                        <a:pt x="43" y="8"/>
                      </a:cubicBezTo>
                      <a:cubicBezTo>
                        <a:pt x="28" y="6"/>
                        <a:pt x="13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8" name="Freeform 198"/>
                <p:cNvSpPr>
                  <a:spLocks/>
                </p:cNvSpPr>
                <p:nvPr/>
              </p:nvSpPr>
              <p:spPr bwMode="auto">
                <a:xfrm>
                  <a:off x="3271838" y="3459163"/>
                  <a:ext cx="165100" cy="44450"/>
                </a:xfrm>
                <a:custGeom>
                  <a:avLst/>
                  <a:gdLst>
                    <a:gd name="T0" fmla="*/ 0 w 44"/>
                    <a:gd name="T1" fmla="*/ 0 h 12"/>
                    <a:gd name="T2" fmla="*/ 10 w 44"/>
                    <a:gd name="T3" fmla="*/ 7 h 12"/>
                    <a:gd name="T4" fmla="*/ 44 w 44"/>
                    <a:gd name="T5" fmla="*/ 12 h 12"/>
                    <a:gd name="T6" fmla="*/ 39 w 44"/>
                    <a:gd name="T7" fmla="*/ 5 h 12"/>
                    <a:gd name="T8" fmla="*/ 0 w 44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2">
                      <a:moveTo>
                        <a:pt x="0" y="0"/>
                      </a:moveTo>
                      <a:cubicBezTo>
                        <a:pt x="3" y="3"/>
                        <a:pt x="6" y="5"/>
                        <a:pt x="10" y="7"/>
                      </a:cubicBezTo>
                      <a:cubicBezTo>
                        <a:pt x="21" y="9"/>
                        <a:pt x="32" y="10"/>
                        <a:pt x="44" y="12"/>
                      </a:cubicBezTo>
                      <a:cubicBezTo>
                        <a:pt x="43" y="10"/>
                        <a:pt x="41" y="8"/>
                        <a:pt x="39" y="5"/>
                      </a:cubicBezTo>
                      <a:cubicBezTo>
                        <a:pt x="26" y="4"/>
                        <a:pt x="13" y="2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9" name="Freeform 199"/>
                <p:cNvSpPr>
                  <a:spLocks/>
                </p:cNvSpPr>
                <p:nvPr/>
              </p:nvSpPr>
              <p:spPr bwMode="auto">
                <a:xfrm>
                  <a:off x="3417888" y="3478213"/>
                  <a:ext cx="496888" cy="36512"/>
                </a:xfrm>
                <a:custGeom>
                  <a:avLst/>
                  <a:gdLst>
                    <a:gd name="T0" fmla="*/ 0 w 132"/>
                    <a:gd name="T1" fmla="*/ 0 h 10"/>
                    <a:gd name="T2" fmla="*/ 5 w 132"/>
                    <a:gd name="T3" fmla="*/ 7 h 10"/>
                    <a:gd name="T4" fmla="*/ 69 w 132"/>
                    <a:gd name="T5" fmla="*/ 10 h 10"/>
                    <a:gd name="T6" fmla="*/ 127 w 132"/>
                    <a:gd name="T7" fmla="*/ 7 h 10"/>
                    <a:gd name="T8" fmla="*/ 132 w 132"/>
                    <a:gd name="T9" fmla="*/ 1 h 10"/>
                    <a:gd name="T10" fmla="*/ 69 w 132"/>
                    <a:gd name="T11" fmla="*/ 4 h 10"/>
                    <a:gd name="T12" fmla="*/ 69 w 132"/>
                    <a:gd name="T13" fmla="*/ 4 h 10"/>
                    <a:gd name="T14" fmla="*/ 0 w 132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2" h="10">
                      <a:moveTo>
                        <a:pt x="0" y="0"/>
                      </a:moveTo>
                      <a:cubicBezTo>
                        <a:pt x="2" y="3"/>
                        <a:pt x="4" y="5"/>
                        <a:pt x="5" y="7"/>
                      </a:cubicBezTo>
                      <a:cubicBezTo>
                        <a:pt x="26" y="9"/>
                        <a:pt x="47" y="10"/>
                        <a:pt x="69" y="10"/>
                      </a:cubicBezTo>
                      <a:cubicBezTo>
                        <a:pt x="88" y="10"/>
                        <a:pt x="107" y="9"/>
                        <a:pt x="127" y="7"/>
                      </a:cubicBezTo>
                      <a:cubicBezTo>
                        <a:pt x="129" y="5"/>
                        <a:pt x="130" y="3"/>
                        <a:pt x="132" y="1"/>
                      </a:cubicBezTo>
                      <a:cubicBezTo>
                        <a:pt x="110" y="3"/>
                        <a:pt x="89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45" y="4"/>
                        <a:pt x="22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0" name="Freeform 200"/>
                <p:cNvSpPr>
                  <a:spLocks/>
                </p:cNvSpPr>
                <p:nvPr/>
              </p:nvSpPr>
              <p:spPr bwMode="auto">
                <a:xfrm>
                  <a:off x="3587751" y="1651000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29 h 30"/>
                    <a:gd name="T4" fmla="*/ 0 w 30"/>
                    <a:gd name="T5" fmla="*/ 16 h 30"/>
                    <a:gd name="T6" fmla="*/ 14 w 30"/>
                    <a:gd name="T7" fmla="*/ 0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8"/>
                        <a:pt x="16" y="29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0"/>
                      </a:cubicBezTo>
                      <a:cubicBezTo>
                        <a:pt x="22" y="0"/>
                        <a:pt x="28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004" name="组合 1003"/>
            <p:cNvGrpSpPr/>
            <p:nvPr/>
          </p:nvGrpSpPr>
          <p:grpSpPr>
            <a:xfrm>
              <a:off x="8863460" y="35962"/>
              <a:ext cx="3349937" cy="6755364"/>
              <a:chOff x="8863460" y="35962"/>
              <a:chExt cx="3349937" cy="6755364"/>
            </a:xfrm>
          </p:grpSpPr>
          <p:sp>
            <p:nvSpPr>
              <p:cNvPr id="1005" name="Freeform 7"/>
              <p:cNvSpPr>
                <a:spLocks/>
              </p:cNvSpPr>
              <p:nvPr/>
            </p:nvSpPr>
            <p:spPr bwMode="auto">
              <a:xfrm>
                <a:off x="11886407" y="63500"/>
                <a:ext cx="271463" cy="538163"/>
              </a:xfrm>
              <a:custGeom>
                <a:avLst/>
                <a:gdLst>
                  <a:gd name="T0" fmla="*/ 0 w 171"/>
                  <a:gd name="T1" fmla="*/ 237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50 h 339"/>
                  <a:gd name="T24" fmla="*/ 105 w 171"/>
                  <a:gd name="T25" fmla="*/ 50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8 h 339"/>
                  <a:gd name="T32" fmla="*/ 103 w 171"/>
                  <a:gd name="T33" fmla="*/ 188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7 h 339"/>
                  <a:gd name="T40" fmla="*/ 0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50"/>
                    </a:lnTo>
                    <a:lnTo>
                      <a:pt x="105" y="50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3" y="188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6" name="Freeform 8"/>
              <p:cNvSpPr>
                <a:spLocks/>
              </p:cNvSpPr>
              <p:nvPr/>
            </p:nvSpPr>
            <p:spPr bwMode="auto">
              <a:xfrm>
                <a:off x="11597482" y="63500"/>
                <a:ext cx="269875" cy="538163"/>
              </a:xfrm>
              <a:custGeom>
                <a:avLst/>
                <a:gdLst>
                  <a:gd name="T0" fmla="*/ 170 w 170"/>
                  <a:gd name="T1" fmla="*/ 237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50 h 339"/>
                  <a:gd name="T24" fmla="*/ 65 w 170"/>
                  <a:gd name="T25" fmla="*/ 50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8 h 339"/>
                  <a:gd name="T32" fmla="*/ 68 w 170"/>
                  <a:gd name="T33" fmla="*/ 188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7 h 339"/>
                  <a:gd name="T40" fmla="*/ 170 w 170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7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7"/>
                    </a:lnTo>
                    <a:lnTo>
                      <a:pt x="17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7" name="Freeform 11"/>
              <p:cNvSpPr>
                <a:spLocks/>
              </p:cNvSpPr>
              <p:nvPr/>
            </p:nvSpPr>
            <p:spPr bwMode="auto">
              <a:xfrm>
                <a:off x="11886407" y="6253163"/>
                <a:ext cx="271463" cy="538163"/>
              </a:xfrm>
              <a:custGeom>
                <a:avLst/>
                <a:gdLst>
                  <a:gd name="T0" fmla="*/ 0 w 171"/>
                  <a:gd name="T1" fmla="*/ 239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49 h 339"/>
                  <a:gd name="T24" fmla="*/ 105 w 171"/>
                  <a:gd name="T25" fmla="*/ 49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7 h 339"/>
                  <a:gd name="T32" fmla="*/ 103 w 171"/>
                  <a:gd name="T33" fmla="*/ 187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9 h 339"/>
                  <a:gd name="T40" fmla="*/ 0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49"/>
                    </a:lnTo>
                    <a:lnTo>
                      <a:pt x="105" y="49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3" y="187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8" name="Freeform 12"/>
              <p:cNvSpPr>
                <a:spLocks/>
              </p:cNvSpPr>
              <p:nvPr/>
            </p:nvSpPr>
            <p:spPr bwMode="auto">
              <a:xfrm>
                <a:off x="11597482" y="6253163"/>
                <a:ext cx="269875" cy="538163"/>
              </a:xfrm>
              <a:custGeom>
                <a:avLst/>
                <a:gdLst>
                  <a:gd name="T0" fmla="*/ 170 w 170"/>
                  <a:gd name="T1" fmla="*/ 239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49 h 339"/>
                  <a:gd name="T24" fmla="*/ 65 w 170"/>
                  <a:gd name="T25" fmla="*/ 49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7 h 339"/>
                  <a:gd name="T32" fmla="*/ 68 w 170"/>
                  <a:gd name="T33" fmla="*/ 187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9 h 339"/>
                  <a:gd name="T40" fmla="*/ 170 w 170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9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9"/>
                    </a:lnTo>
                    <a:lnTo>
                      <a:pt x="17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009" name="组合 1008"/>
              <p:cNvGrpSpPr/>
              <p:nvPr/>
            </p:nvGrpSpPr>
            <p:grpSpPr>
              <a:xfrm>
                <a:off x="8863460" y="344488"/>
                <a:ext cx="466725" cy="477837"/>
                <a:chOff x="7993063" y="481013"/>
                <a:chExt cx="466725" cy="477837"/>
              </a:xfrm>
            </p:grpSpPr>
            <p:sp>
              <p:nvSpPr>
                <p:cNvPr id="1108" name="Freeform 82"/>
                <p:cNvSpPr>
                  <a:spLocks/>
                </p:cNvSpPr>
                <p:nvPr/>
              </p:nvSpPr>
              <p:spPr bwMode="auto">
                <a:xfrm>
                  <a:off x="7993063" y="481013"/>
                  <a:ext cx="466725" cy="477837"/>
                </a:xfrm>
                <a:custGeom>
                  <a:avLst/>
                  <a:gdLst>
                    <a:gd name="T0" fmla="*/ 120 w 124"/>
                    <a:gd name="T1" fmla="*/ 33 h 127"/>
                    <a:gd name="T2" fmla="*/ 86 w 124"/>
                    <a:gd name="T3" fmla="*/ 18 h 127"/>
                    <a:gd name="T4" fmla="*/ 78 w 124"/>
                    <a:gd name="T5" fmla="*/ 22 h 127"/>
                    <a:gd name="T6" fmla="*/ 77 w 124"/>
                    <a:gd name="T7" fmla="*/ 20 h 127"/>
                    <a:gd name="T8" fmla="*/ 42 w 124"/>
                    <a:gd name="T9" fmla="*/ 6 h 127"/>
                    <a:gd name="T10" fmla="*/ 26 w 124"/>
                    <a:gd name="T11" fmla="*/ 40 h 127"/>
                    <a:gd name="T12" fmla="*/ 27 w 124"/>
                    <a:gd name="T13" fmla="*/ 41 h 127"/>
                    <a:gd name="T14" fmla="*/ 20 w 124"/>
                    <a:gd name="T15" fmla="*/ 43 h 127"/>
                    <a:gd name="T16" fmla="*/ 5 w 124"/>
                    <a:gd name="T17" fmla="*/ 77 h 127"/>
                    <a:gd name="T18" fmla="*/ 28 w 124"/>
                    <a:gd name="T19" fmla="*/ 94 h 127"/>
                    <a:gd name="T20" fmla="*/ 29 w 124"/>
                    <a:gd name="T21" fmla="*/ 106 h 127"/>
                    <a:gd name="T22" fmla="*/ 64 w 124"/>
                    <a:gd name="T23" fmla="*/ 122 h 127"/>
                    <a:gd name="T24" fmla="*/ 79 w 124"/>
                    <a:gd name="T25" fmla="*/ 105 h 127"/>
                    <a:gd name="T26" fmla="*/ 103 w 124"/>
                    <a:gd name="T27" fmla="*/ 107 h 127"/>
                    <a:gd name="T28" fmla="*/ 119 w 124"/>
                    <a:gd name="T29" fmla="*/ 72 h 127"/>
                    <a:gd name="T30" fmla="*/ 113 w 124"/>
                    <a:gd name="T31" fmla="*/ 63 h 127"/>
                    <a:gd name="T32" fmla="*/ 120 w 124"/>
                    <a:gd name="T33" fmla="*/ 3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4" h="127">
                      <a:moveTo>
                        <a:pt x="120" y="33"/>
                      </a:moveTo>
                      <a:cubicBezTo>
                        <a:pt x="115" y="19"/>
                        <a:pt x="99" y="13"/>
                        <a:pt x="86" y="18"/>
                      </a:cubicBezTo>
                      <a:cubicBezTo>
                        <a:pt x="83" y="19"/>
                        <a:pt x="80" y="20"/>
                        <a:pt x="78" y="22"/>
                      </a:cubicBezTo>
                      <a:cubicBezTo>
                        <a:pt x="78" y="22"/>
                        <a:pt x="77" y="21"/>
                        <a:pt x="77" y="20"/>
                      </a:cubicBezTo>
                      <a:cubicBezTo>
                        <a:pt x="72" y="7"/>
                        <a:pt x="56" y="0"/>
                        <a:pt x="42" y="6"/>
                      </a:cubicBezTo>
                      <a:cubicBezTo>
                        <a:pt x="28" y="11"/>
                        <a:pt x="21" y="26"/>
                        <a:pt x="26" y="40"/>
                      </a:cubicBezTo>
                      <a:cubicBezTo>
                        <a:pt x="26" y="40"/>
                        <a:pt x="26" y="41"/>
                        <a:pt x="27" y="41"/>
                      </a:cubicBezTo>
                      <a:cubicBezTo>
                        <a:pt x="24" y="41"/>
                        <a:pt x="22" y="42"/>
                        <a:pt x="20" y="43"/>
                      </a:cubicBezTo>
                      <a:cubicBezTo>
                        <a:pt x="7" y="48"/>
                        <a:pt x="0" y="63"/>
                        <a:pt x="5" y="77"/>
                      </a:cubicBezTo>
                      <a:cubicBezTo>
                        <a:pt x="9" y="87"/>
                        <a:pt x="18" y="93"/>
                        <a:pt x="28" y="94"/>
                      </a:cubicBezTo>
                      <a:cubicBezTo>
                        <a:pt x="27" y="98"/>
                        <a:pt x="28" y="102"/>
                        <a:pt x="29" y="106"/>
                      </a:cubicBezTo>
                      <a:cubicBezTo>
                        <a:pt x="34" y="120"/>
                        <a:pt x="50" y="127"/>
                        <a:pt x="64" y="122"/>
                      </a:cubicBezTo>
                      <a:cubicBezTo>
                        <a:pt x="71" y="119"/>
                        <a:pt x="77" y="112"/>
                        <a:pt x="79" y="105"/>
                      </a:cubicBezTo>
                      <a:cubicBezTo>
                        <a:pt x="86" y="109"/>
                        <a:pt x="95" y="110"/>
                        <a:pt x="103" y="107"/>
                      </a:cubicBezTo>
                      <a:cubicBezTo>
                        <a:pt x="117" y="101"/>
                        <a:pt x="124" y="86"/>
                        <a:pt x="119" y="72"/>
                      </a:cubicBezTo>
                      <a:cubicBezTo>
                        <a:pt x="118" y="69"/>
                        <a:pt x="115" y="65"/>
                        <a:pt x="113" y="63"/>
                      </a:cubicBezTo>
                      <a:cubicBezTo>
                        <a:pt x="121" y="56"/>
                        <a:pt x="124" y="44"/>
                        <a:pt x="120" y="33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9" name="Freeform 83"/>
                <p:cNvSpPr>
                  <a:spLocks/>
                </p:cNvSpPr>
                <p:nvPr/>
              </p:nvSpPr>
              <p:spPr bwMode="auto">
                <a:xfrm>
                  <a:off x="8042276" y="538163"/>
                  <a:ext cx="376238" cy="352425"/>
                </a:xfrm>
                <a:custGeom>
                  <a:avLst/>
                  <a:gdLst>
                    <a:gd name="T0" fmla="*/ 43 w 100"/>
                    <a:gd name="T1" fmla="*/ 0 h 94"/>
                    <a:gd name="T2" fmla="*/ 35 w 100"/>
                    <a:gd name="T3" fmla="*/ 1 h 94"/>
                    <a:gd name="T4" fmla="*/ 21 w 100"/>
                    <a:gd name="T5" fmla="*/ 28 h 94"/>
                    <a:gd name="T6" fmla="*/ 22 w 100"/>
                    <a:gd name="T7" fmla="*/ 29 h 94"/>
                    <a:gd name="T8" fmla="*/ 17 w 100"/>
                    <a:gd name="T9" fmla="*/ 31 h 94"/>
                    <a:gd name="T10" fmla="*/ 5 w 100"/>
                    <a:gd name="T11" fmla="*/ 58 h 94"/>
                    <a:gd name="T12" fmla="*/ 22 w 100"/>
                    <a:gd name="T13" fmla="*/ 71 h 94"/>
                    <a:gd name="T14" fmla="*/ 24 w 100"/>
                    <a:gd name="T15" fmla="*/ 80 h 94"/>
                    <a:gd name="T16" fmla="*/ 43 w 100"/>
                    <a:gd name="T17" fmla="*/ 94 h 94"/>
                    <a:gd name="T18" fmla="*/ 51 w 100"/>
                    <a:gd name="T19" fmla="*/ 92 h 94"/>
                    <a:gd name="T20" fmla="*/ 64 w 100"/>
                    <a:gd name="T21" fmla="*/ 79 h 94"/>
                    <a:gd name="T22" fmla="*/ 74 w 100"/>
                    <a:gd name="T23" fmla="*/ 82 h 94"/>
                    <a:gd name="T24" fmla="*/ 82 w 100"/>
                    <a:gd name="T25" fmla="*/ 80 h 94"/>
                    <a:gd name="T26" fmla="*/ 95 w 100"/>
                    <a:gd name="T27" fmla="*/ 53 h 94"/>
                    <a:gd name="T28" fmla="*/ 90 w 100"/>
                    <a:gd name="T29" fmla="*/ 46 h 94"/>
                    <a:gd name="T30" fmla="*/ 96 w 100"/>
                    <a:gd name="T31" fmla="*/ 23 h 94"/>
                    <a:gd name="T32" fmla="*/ 77 w 100"/>
                    <a:gd name="T33" fmla="*/ 9 h 94"/>
                    <a:gd name="T34" fmla="*/ 69 w 100"/>
                    <a:gd name="T35" fmla="*/ 11 h 94"/>
                    <a:gd name="T36" fmla="*/ 63 w 100"/>
                    <a:gd name="T37" fmla="*/ 14 h 94"/>
                    <a:gd name="T38" fmla="*/ 62 w 100"/>
                    <a:gd name="T39" fmla="*/ 13 h 94"/>
                    <a:gd name="T40" fmla="*/ 43 w 100"/>
                    <a:gd name="T4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4">
                      <a:moveTo>
                        <a:pt x="43" y="0"/>
                      </a:moveTo>
                      <a:cubicBezTo>
                        <a:pt x="40" y="0"/>
                        <a:pt x="37" y="0"/>
                        <a:pt x="35" y="1"/>
                      </a:cubicBezTo>
                      <a:cubicBezTo>
                        <a:pt x="23" y="6"/>
                        <a:pt x="17" y="1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0" y="30"/>
                        <a:pt x="19" y="30"/>
                        <a:pt x="17" y="31"/>
                      </a:cubicBezTo>
                      <a:cubicBezTo>
                        <a:pt x="6" y="35"/>
                        <a:pt x="0" y="47"/>
                        <a:pt x="5" y="58"/>
                      </a:cubicBezTo>
                      <a:cubicBezTo>
                        <a:pt x="7" y="65"/>
                        <a:pt x="15" y="70"/>
                        <a:pt x="22" y="71"/>
                      </a:cubicBezTo>
                      <a:cubicBezTo>
                        <a:pt x="22" y="74"/>
                        <a:pt x="22" y="77"/>
                        <a:pt x="24" y="80"/>
                      </a:cubicBezTo>
                      <a:cubicBezTo>
                        <a:pt x="27" y="89"/>
                        <a:pt x="35" y="94"/>
                        <a:pt x="43" y="94"/>
                      </a:cubicBezTo>
                      <a:cubicBezTo>
                        <a:pt x="46" y="94"/>
                        <a:pt x="48" y="93"/>
                        <a:pt x="51" y="92"/>
                      </a:cubicBezTo>
                      <a:cubicBezTo>
                        <a:pt x="57" y="90"/>
                        <a:pt x="62" y="85"/>
                        <a:pt x="64" y="79"/>
                      </a:cubicBezTo>
                      <a:cubicBezTo>
                        <a:pt x="67" y="81"/>
                        <a:pt x="70" y="82"/>
                        <a:pt x="74" y="82"/>
                      </a:cubicBezTo>
                      <a:cubicBezTo>
                        <a:pt x="77" y="82"/>
                        <a:pt x="80" y="81"/>
                        <a:pt x="82" y="80"/>
                      </a:cubicBezTo>
                      <a:cubicBezTo>
                        <a:pt x="94" y="76"/>
                        <a:pt x="100" y="64"/>
                        <a:pt x="95" y="53"/>
                      </a:cubicBezTo>
                      <a:cubicBezTo>
                        <a:pt x="94" y="50"/>
                        <a:pt x="93" y="48"/>
                        <a:pt x="90" y="46"/>
                      </a:cubicBezTo>
                      <a:cubicBezTo>
                        <a:pt x="97" y="40"/>
                        <a:pt x="100" y="31"/>
                        <a:pt x="96" y="23"/>
                      </a:cubicBezTo>
                      <a:cubicBezTo>
                        <a:pt x="93" y="14"/>
                        <a:pt x="85" y="9"/>
                        <a:pt x="77" y="9"/>
                      </a:cubicBezTo>
                      <a:cubicBezTo>
                        <a:pt x="74" y="9"/>
                        <a:pt x="72" y="10"/>
                        <a:pt x="69" y="11"/>
                      </a:cubicBezTo>
                      <a:cubicBezTo>
                        <a:pt x="67" y="12"/>
                        <a:pt x="65" y="13"/>
                        <a:pt x="63" y="14"/>
                      </a:cubicBezTo>
                      <a:cubicBezTo>
                        <a:pt x="63" y="14"/>
                        <a:pt x="63" y="13"/>
                        <a:pt x="62" y="13"/>
                      </a:cubicBezTo>
                      <a:cubicBezTo>
                        <a:pt x="59" y="5"/>
                        <a:pt x="51" y="0"/>
                        <a:pt x="43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0" name="Freeform 84"/>
                <p:cNvSpPr>
                  <a:spLocks/>
                </p:cNvSpPr>
                <p:nvPr/>
              </p:nvSpPr>
              <p:spPr bwMode="auto">
                <a:xfrm>
                  <a:off x="8226426" y="642938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2 w 24"/>
                    <a:gd name="T9" fmla="*/ 2 h 23"/>
                    <a:gd name="T10" fmla="*/ 22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1"/>
                        <a:pt x="0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9" y="0"/>
                        <a:pt x="21" y="0"/>
                        <a:pt x="22" y="2"/>
                      </a:cubicBezTo>
                      <a:cubicBezTo>
                        <a:pt x="24" y="3"/>
                        <a:pt x="24" y="5"/>
                        <a:pt x="22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1" name="Freeform 85"/>
                <p:cNvSpPr>
                  <a:spLocks/>
                </p:cNvSpPr>
                <p:nvPr/>
              </p:nvSpPr>
              <p:spPr bwMode="auto">
                <a:xfrm>
                  <a:off x="8278813" y="631825"/>
                  <a:ext cx="46038" cy="44450"/>
                </a:xfrm>
                <a:custGeom>
                  <a:avLst/>
                  <a:gdLst>
                    <a:gd name="T0" fmla="*/ 12 w 12"/>
                    <a:gd name="T1" fmla="*/ 5 h 12"/>
                    <a:gd name="T2" fmla="*/ 7 w 12"/>
                    <a:gd name="T3" fmla="*/ 12 h 12"/>
                    <a:gd name="T4" fmla="*/ 1 w 12"/>
                    <a:gd name="T5" fmla="*/ 7 h 12"/>
                    <a:gd name="T6" fmla="*/ 5 w 12"/>
                    <a:gd name="T7" fmla="*/ 1 h 12"/>
                    <a:gd name="T8" fmla="*/ 12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2" y="10"/>
                        <a:pt x="1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2" name="Freeform 86"/>
                <p:cNvSpPr>
                  <a:spLocks/>
                </p:cNvSpPr>
                <p:nvPr/>
              </p:nvSpPr>
              <p:spPr bwMode="auto">
                <a:xfrm>
                  <a:off x="8215313" y="601663"/>
                  <a:ext cx="26988" cy="109537"/>
                </a:xfrm>
                <a:custGeom>
                  <a:avLst/>
                  <a:gdLst>
                    <a:gd name="T0" fmla="*/ 4 w 7"/>
                    <a:gd name="T1" fmla="*/ 29 h 29"/>
                    <a:gd name="T2" fmla="*/ 4 w 7"/>
                    <a:gd name="T3" fmla="*/ 29 h 29"/>
                    <a:gd name="T4" fmla="*/ 0 w 7"/>
                    <a:gd name="T5" fmla="*/ 26 h 29"/>
                    <a:gd name="T6" fmla="*/ 0 w 7"/>
                    <a:gd name="T7" fmla="*/ 4 h 29"/>
                    <a:gd name="T8" fmla="*/ 4 w 7"/>
                    <a:gd name="T9" fmla="*/ 0 h 29"/>
                    <a:gd name="T10" fmla="*/ 7 w 7"/>
                    <a:gd name="T11" fmla="*/ 4 h 29"/>
                    <a:gd name="T12" fmla="*/ 7 w 7"/>
                    <a:gd name="T13" fmla="*/ 26 h 29"/>
                    <a:gd name="T14" fmla="*/ 4 w 7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29"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2" y="29"/>
                        <a:pt x="0" y="27"/>
                        <a:pt x="0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7" y="2"/>
                        <a:pt x="7" y="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6" y="29"/>
                        <a:pt x="4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3" name="Oval 87"/>
                <p:cNvSpPr>
                  <a:spLocks noChangeArrowheads="1"/>
                </p:cNvSpPr>
                <p:nvPr/>
              </p:nvSpPr>
              <p:spPr bwMode="auto">
                <a:xfrm>
                  <a:off x="8207376" y="590550"/>
                  <a:ext cx="41275" cy="41275"/>
                </a:xfrm>
                <a:prstGeom prst="ellipse">
                  <a:avLst/>
                </a:pr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4" name="Freeform 88"/>
                <p:cNvSpPr>
                  <a:spLocks/>
                </p:cNvSpPr>
                <p:nvPr/>
              </p:nvSpPr>
              <p:spPr bwMode="auto">
                <a:xfrm>
                  <a:off x="8253413" y="711200"/>
                  <a:ext cx="107950" cy="36512"/>
                </a:xfrm>
                <a:custGeom>
                  <a:avLst/>
                  <a:gdLst>
                    <a:gd name="T0" fmla="*/ 0 w 29"/>
                    <a:gd name="T1" fmla="*/ 3 h 10"/>
                    <a:gd name="T2" fmla="*/ 0 w 29"/>
                    <a:gd name="T3" fmla="*/ 3 h 10"/>
                    <a:gd name="T4" fmla="*/ 4 w 29"/>
                    <a:gd name="T5" fmla="*/ 0 h 10"/>
                    <a:gd name="T6" fmla="*/ 26 w 29"/>
                    <a:gd name="T7" fmla="*/ 3 h 10"/>
                    <a:gd name="T8" fmla="*/ 29 w 29"/>
                    <a:gd name="T9" fmla="*/ 7 h 10"/>
                    <a:gd name="T10" fmla="*/ 25 w 29"/>
                    <a:gd name="T11" fmla="*/ 10 h 10"/>
                    <a:gd name="T12" fmla="*/ 3 w 29"/>
                    <a:gd name="T13" fmla="*/ 7 h 10"/>
                    <a:gd name="T14" fmla="*/ 0 w 29"/>
                    <a:gd name="T1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8" y="3"/>
                        <a:pt x="29" y="5"/>
                        <a:pt x="29" y="7"/>
                      </a:cubicBezTo>
                      <a:cubicBezTo>
                        <a:pt x="29" y="9"/>
                        <a:pt x="27" y="10"/>
                        <a:pt x="25" y="10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5" name="Freeform 89"/>
                <p:cNvSpPr>
                  <a:spLocks/>
                </p:cNvSpPr>
                <p:nvPr/>
              </p:nvSpPr>
              <p:spPr bwMode="auto">
                <a:xfrm>
                  <a:off x="8331201" y="711200"/>
                  <a:ext cx="46038" cy="44450"/>
                </a:xfrm>
                <a:custGeom>
                  <a:avLst/>
                  <a:gdLst>
                    <a:gd name="T0" fmla="*/ 10 w 12"/>
                    <a:gd name="T1" fmla="*/ 9 h 12"/>
                    <a:gd name="T2" fmla="*/ 2 w 12"/>
                    <a:gd name="T3" fmla="*/ 10 h 12"/>
                    <a:gd name="T4" fmla="*/ 2 w 12"/>
                    <a:gd name="T5" fmla="*/ 2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5"/>
                        <a:pt x="2" y="2"/>
                      </a:cubicBezTo>
                      <a:cubicBezTo>
                        <a:pt x="3" y="0"/>
                        <a:pt x="7" y="0"/>
                        <a:pt x="9" y="2"/>
                      </a:cubicBezTo>
                      <a:cubicBezTo>
                        <a:pt x="12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6" name="Freeform 90"/>
                <p:cNvSpPr>
                  <a:spLocks/>
                </p:cNvSpPr>
                <p:nvPr/>
              </p:nvSpPr>
              <p:spPr bwMode="auto">
                <a:xfrm>
                  <a:off x="8223251" y="736600"/>
                  <a:ext cx="82550" cy="93662"/>
                </a:xfrm>
                <a:custGeom>
                  <a:avLst/>
                  <a:gdLst>
                    <a:gd name="T0" fmla="*/ 2 w 22"/>
                    <a:gd name="T1" fmla="*/ 2 h 25"/>
                    <a:gd name="T2" fmla="*/ 2 w 22"/>
                    <a:gd name="T3" fmla="*/ 2 h 25"/>
                    <a:gd name="T4" fmla="*/ 7 w 22"/>
                    <a:gd name="T5" fmla="*/ 2 h 25"/>
                    <a:gd name="T6" fmla="*/ 21 w 22"/>
                    <a:gd name="T7" fmla="*/ 18 h 25"/>
                    <a:gd name="T8" fmla="*/ 21 w 22"/>
                    <a:gd name="T9" fmla="*/ 23 h 25"/>
                    <a:gd name="T10" fmla="*/ 16 w 22"/>
                    <a:gd name="T11" fmla="*/ 23 h 25"/>
                    <a:gd name="T12" fmla="*/ 1 w 22"/>
                    <a:gd name="T13" fmla="*/ 7 h 25"/>
                    <a:gd name="T14" fmla="*/ 2 w 22"/>
                    <a:gd name="T15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1"/>
                        <a:pt x="7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1" y="23"/>
                      </a:cubicBezTo>
                      <a:cubicBezTo>
                        <a:pt x="19" y="25"/>
                        <a:pt x="17" y="24"/>
                        <a:pt x="16" y="23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7" name="Freeform 91"/>
                <p:cNvSpPr>
                  <a:spLocks/>
                </p:cNvSpPr>
                <p:nvPr/>
              </p:nvSpPr>
              <p:spPr bwMode="auto">
                <a:xfrm>
                  <a:off x="8275638" y="793750"/>
                  <a:ext cx="41275" cy="44450"/>
                </a:xfrm>
                <a:custGeom>
                  <a:avLst/>
                  <a:gdLst>
                    <a:gd name="T0" fmla="*/ 6 w 11"/>
                    <a:gd name="T1" fmla="*/ 12 h 12"/>
                    <a:gd name="T2" fmla="*/ 0 w 11"/>
                    <a:gd name="T3" fmla="*/ 7 h 12"/>
                    <a:gd name="T4" fmla="*/ 5 w 11"/>
                    <a:gd name="T5" fmla="*/ 1 h 12"/>
                    <a:gd name="T6" fmla="*/ 11 w 11"/>
                    <a:gd name="T7" fmla="*/ 5 h 12"/>
                    <a:gd name="T8" fmla="*/ 6 w 11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8" name="Freeform 92"/>
                <p:cNvSpPr>
                  <a:spLocks/>
                </p:cNvSpPr>
                <p:nvPr/>
              </p:nvSpPr>
              <p:spPr bwMode="auto">
                <a:xfrm>
                  <a:off x="8143876" y="725488"/>
                  <a:ext cx="82550" cy="93662"/>
                </a:xfrm>
                <a:custGeom>
                  <a:avLst/>
                  <a:gdLst>
                    <a:gd name="T0" fmla="*/ 20 w 22"/>
                    <a:gd name="T1" fmla="*/ 1 h 25"/>
                    <a:gd name="T2" fmla="*/ 20 w 22"/>
                    <a:gd name="T3" fmla="*/ 1 h 25"/>
                    <a:gd name="T4" fmla="*/ 21 w 22"/>
                    <a:gd name="T5" fmla="*/ 6 h 25"/>
                    <a:gd name="T6" fmla="*/ 7 w 22"/>
                    <a:gd name="T7" fmla="*/ 23 h 25"/>
                    <a:gd name="T8" fmla="*/ 2 w 22"/>
                    <a:gd name="T9" fmla="*/ 23 h 25"/>
                    <a:gd name="T10" fmla="*/ 2 w 22"/>
                    <a:gd name="T11" fmla="*/ 18 h 25"/>
                    <a:gd name="T12" fmla="*/ 15 w 22"/>
                    <a:gd name="T13" fmla="*/ 1 h 25"/>
                    <a:gd name="T14" fmla="*/ 20 w 22"/>
                    <a:gd name="T1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1"/>
                      </a:move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4"/>
                        <a:pt x="21" y="6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4" y="25"/>
                        <a:pt x="2" y="23"/>
                      </a:cubicBezTo>
                      <a:cubicBezTo>
                        <a:pt x="1" y="22"/>
                        <a:pt x="0" y="20"/>
                        <a:pt x="2" y="18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7" y="0"/>
                        <a:pt x="19" y="0"/>
                        <a:pt x="20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9" name="Freeform 93"/>
                <p:cNvSpPr>
                  <a:spLocks/>
                </p:cNvSpPr>
                <p:nvPr/>
              </p:nvSpPr>
              <p:spPr bwMode="auto">
                <a:xfrm>
                  <a:off x="8135938" y="782638"/>
                  <a:ext cx="46038" cy="47625"/>
                </a:xfrm>
                <a:custGeom>
                  <a:avLst/>
                  <a:gdLst>
                    <a:gd name="T0" fmla="*/ 1 w 12"/>
                    <a:gd name="T1" fmla="*/ 8 h 13"/>
                    <a:gd name="T2" fmla="*/ 4 w 12"/>
                    <a:gd name="T3" fmla="*/ 1 h 13"/>
                    <a:gd name="T4" fmla="*/ 11 w 12"/>
                    <a:gd name="T5" fmla="*/ 5 h 13"/>
                    <a:gd name="T6" fmla="*/ 8 w 12"/>
                    <a:gd name="T7" fmla="*/ 12 h 13"/>
                    <a:gd name="T8" fmla="*/ 1 w 12"/>
                    <a:gd name="T9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" y="8"/>
                      </a:move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0" name="Freeform 94"/>
                <p:cNvSpPr>
                  <a:spLocks/>
                </p:cNvSpPr>
                <p:nvPr/>
              </p:nvSpPr>
              <p:spPr bwMode="auto">
                <a:xfrm>
                  <a:off x="8099426" y="692150"/>
                  <a:ext cx="107950" cy="44450"/>
                </a:xfrm>
                <a:custGeom>
                  <a:avLst/>
                  <a:gdLst>
                    <a:gd name="T0" fmla="*/ 28 w 29"/>
                    <a:gd name="T1" fmla="*/ 9 h 12"/>
                    <a:gd name="T2" fmla="*/ 28 w 29"/>
                    <a:gd name="T3" fmla="*/ 9 h 12"/>
                    <a:gd name="T4" fmla="*/ 24 w 29"/>
                    <a:gd name="T5" fmla="*/ 12 h 12"/>
                    <a:gd name="T6" fmla="*/ 3 w 29"/>
                    <a:gd name="T7" fmla="*/ 7 h 12"/>
                    <a:gd name="T8" fmla="*/ 0 w 29"/>
                    <a:gd name="T9" fmla="*/ 3 h 12"/>
                    <a:gd name="T10" fmla="*/ 4 w 29"/>
                    <a:gd name="T11" fmla="*/ 0 h 12"/>
                    <a:gd name="T12" fmla="*/ 26 w 29"/>
                    <a:gd name="T13" fmla="*/ 5 h 12"/>
                    <a:gd name="T14" fmla="*/ 28 w 29"/>
                    <a:gd name="T1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2">
                      <a:moveTo>
                        <a:pt x="28" y="9"/>
                      </a:move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11"/>
                        <a:pt x="26" y="12"/>
                        <a:pt x="24" y="12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6"/>
                        <a:pt x="29" y="7"/>
                        <a:pt x="28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1" name="Freeform 95"/>
                <p:cNvSpPr>
                  <a:spLocks/>
                </p:cNvSpPr>
                <p:nvPr/>
              </p:nvSpPr>
              <p:spPr bwMode="auto">
                <a:xfrm>
                  <a:off x="8083551" y="684213"/>
                  <a:ext cx="49213" cy="46037"/>
                </a:xfrm>
                <a:custGeom>
                  <a:avLst/>
                  <a:gdLst>
                    <a:gd name="T0" fmla="*/ 3 w 13"/>
                    <a:gd name="T1" fmla="*/ 2 h 12"/>
                    <a:gd name="T2" fmla="*/ 10 w 13"/>
                    <a:gd name="T3" fmla="*/ 2 h 12"/>
                    <a:gd name="T4" fmla="*/ 10 w 13"/>
                    <a:gd name="T5" fmla="*/ 10 h 12"/>
                    <a:gd name="T6" fmla="*/ 2 w 13"/>
                    <a:gd name="T7" fmla="*/ 9 h 12"/>
                    <a:gd name="T8" fmla="*/ 3 w 13"/>
                    <a:gd name="T9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3" y="2"/>
                      </a:move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3" y="4"/>
                        <a:pt x="12" y="8"/>
                        <a:pt x="10" y="10"/>
                      </a:cubicBezTo>
                      <a:cubicBezTo>
                        <a:pt x="8" y="12"/>
                        <a:pt x="5" y="12"/>
                        <a:pt x="2" y="9"/>
                      </a:cubicBezTo>
                      <a:cubicBezTo>
                        <a:pt x="0" y="7"/>
                        <a:pt x="0" y="4"/>
                        <a:pt x="3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2" name="Freeform 96"/>
                <p:cNvSpPr>
                  <a:spLocks/>
                </p:cNvSpPr>
                <p:nvPr/>
              </p:nvSpPr>
              <p:spPr bwMode="auto">
                <a:xfrm>
                  <a:off x="8140701" y="615950"/>
                  <a:ext cx="82550" cy="95250"/>
                </a:xfrm>
                <a:custGeom>
                  <a:avLst/>
                  <a:gdLst>
                    <a:gd name="T0" fmla="*/ 20 w 22"/>
                    <a:gd name="T1" fmla="*/ 23 h 25"/>
                    <a:gd name="T2" fmla="*/ 20 w 22"/>
                    <a:gd name="T3" fmla="*/ 23 h 25"/>
                    <a:gd name="T4" fmla="*/ 15 w 22"/>
                    <a:gd name="T5" fmla="*/ 23 h 25"/>
                    <a:gd name="T6" fmla="*/ 1 w 22"/>
                    <a:gd name="T7" fmla="*/ 6 h 25"/>
                    <a:gd name="T8" fmla="*/ 1 w 22"/>
                    <a:gd name="T9" fmla="*/ 2 h 25"/>
                    <a:gd name="T10" fmla="*/ 6 w 22"/>
                    <a:gd name="T11" fmla="*/ 2 h 25"/>
                    <a:gd name="T12" fmla="*/ 21 w 22"/>
                    <a:gd name="T13" fmla="*/ 18 h 25"/>
                    <a:gd name="T14" fmla="*/ 20 w 22"/>
                    <a:gd name="T1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9" y="25"/>
                        <a:pt x="17" y="25"/>
                        <a:pt x="15" y="23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3" y="0"/>
                        <a:pt x="5" y="0"/>
                        <a:pt x="6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0" y="2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3" name="Freeform 97"/>
                <p:cNvSpPr>
                  <a:spLocks/>
                </p:cNvSpPr>
                <p:nvPr/>
              </p:nvSpPr>
              <p:spPr bwMode="auto">
                <a:xfrm>
                  <a:off x="8129588" y="609600"/>
                  <a:ext cx="41275" cy="44450"/>
                </a:xfrm>
                <a:custGeom>
                  <a:avLst/>
                  <a:gdLst>
                    <a:gd name="T0" fmla="*/ 5 w 11"/>
                    <a:gd name="T1" fmla="*/ 0 h 12"/>
                    <a:gd name="T2" fmla="*/ 11 w 11"/>
                    <a:gd name="T3" fmla="*/ 5 h 12"/>
                    <a:gd name="T4" fmla="*/ 6 w 11"/>
                    <a:gd name="T5" fmla="*/ 11 h 12"/>
                    <a:gd name="T6" fmla="*/ 0 w 11"/>
                    <a:gd name="T7" fmla="*/ 6 h 12"/>
                    <a:gd name="T8" fmla="*/ 5 w 11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4" name="Oval 98"/>
                <p:cNvSpPr>
                  <a:spLocks noChangeArrowheads="1"/>
                </p:cNvSpPr>
                <p:nvPr/>
              </p:nvSpPr>
              <p:spPr bwMode="auto">
                <a:xfrm>
                  <a:off x="8185151" y="684213"/>
                  <a:ext cx="82550" cy="82550"/>
                </a:xfrm>
                <a:prstGeom prst="ellipse">
                  <a:avLst/>
                </a:pr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10" name="组合 1009"/>
              <p:cNvGrpSpPr/>
              <p:nvPr/>
            </p:nvGrpSpPr>
            <p:grpSpPr>
              <a:xfrm>
                <a:off x="10981496" y="56356"/>
                <a:ext cx="1231901" cy="2500312"/>
                <a:chOff x="7448550" y="1247775"/>
                <a:chExt cx="1231901" cy="2500312"/>
              </a:xfrm>
            </p:grpSpPr>
            <p:sp>
              <p:nvSpPr>
                <p:cNvPr id="1061" name="Freeform 246"/>
                <p:cNvSpPr>
                  <a:spLocks/>
                </p:cNvSpPr>
                <p:nvPr/>
              </p:nvSpPr>
              <p:spPr bwMode="auto">
                <a:xfrm>
                  <a:off x="8039100" y="1247775"/>
                  <a:ext cx="85725" cy="87312"/>
                </a:xfrm>
                <a:custGeom>
                  <a:avLst/>
                  <a:gdLst>
                    <a:gd name="T0" fmla="*/ 23 w 23"/>
                    <a:gd name="T1" fmla="*/ 11 h 23"/>
                    <a:gd name="T2" fmla="*/ 12 w 23"/>
                    <a:gd name="T3" fmla="*/ 23 h 23"/>
                    <a:gd name="T4" fmla="*/ 0 w 23"/>
                    <a:gd name="T5" fmla="*/ 12 h 23"/>
                    <a:gd name="T6" fmla="*/ 11 w 23"/>
                    <a:gd name="T7" fmla="*/ 0 h 23"/>
                    <a:gd name="T8" fmla="*/ 23 w 23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cubicBezTo>
                        <a:pt x="23" y="17"/>
                        <a:pt x="18" y="22"/>
                        <a:pt x="12" y="23"/>
                      </a:cubicBezTo>
                      <a:cubicBezTo>
                        <a:pt x="6" y="23"/>
                        <a:pt x="0" y="18"/>
                        <a:pt x="0" y="12"/>
                      </a:cubicBezTo>
                      <a:cubicBezTo>
                        <a:pt x="0" y="6"/>
                        <a:pt x="4" y="0"/>
                        <a:pt x="11" y="0"/>
                      </a:cubicBezTo>
                      <a:cubicBezTo>
                        <a:pt x="17" y="0"/>
                        <a:pt x="22" y="4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062" name="组合 1061"/>
                <p:cNvGrpSpPr/>
                <p:nvPr/>
              </p:nvGrpSpPr>
              <p:grpSpPr>
                <a:xfrm>
                  <a:off x="7448550" y="1266825"/>
                  <a:ext cx="1231901" cy="2481262"/>
                  <a:chOff x="7448550" y="1266825"/>
                  <a:chExt cx="1231901" cy="2481262"/>
                </a:xfrm>
              </p:grpSpPr>
              <p:sp>
                <p:nvSpPr>
                  <p:cNvPr id="1063" name="Freeform 201"/>
                  <p:cNvSpPr>
                    <a:spLocks/>
                  </p:cNvSpPr>
                  <p:nvPr/>
                </p:nvSpPr>
                <p:spPr bwMode="auto">
                  <a:xfrm>
                    <a:off x="8053388" y="1266825"/>
                    <a:ext cx="57150" cy="2459037"/>
                  </a:xfrm>
                  <a:custGeom>
                    <a:avLst/>
                    <a:gdLst>
                      <a:gd name="T0" fmla="*/ 15 w 15"/>
                      <a:gd name="T1" fmla="*/ 647 h 654"/>
                      <a:gd name="T2" fmla="*/ 14 w 15"/>
                      <a:gd name="T3" fmla="*/ 7 h 654"/>
                      <a:gd name="T4" fmla="*/ 7 w 15"/>
                      <a:gd name="T5" fmla="*/ 0 h 654"/>
                      <a:gd name="T6" fmla="*/ 0 w 15"/>
                      <a:gd name="T7" fmla="*/ 7 h 654"/>
                      <a:gd name="T8" fmla="*/ 1 w 15"/>
                      <a:gd name="T9" fmla="*/ 647 h 654"/>
                      <a:gd name="T10" fmla="*/ 8 w 15"/>
                      <a:gd name="T11" fmla="*/ 654 h 654"/>
                      <a:gd name="T12" fmla="*/ 15 w 15"/>
                      <a:gd name="T13" fmla="*/ 647 h 6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654">
                        <a:moveTo>
                          <a:pt x="15" y="647"/>
                        </a:move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4" y="3"/>
                          <a:pt x="11" y="0"/>
                          <a:pt x="7" y="0"/>
                        </a:cubicBezTo>
                        <a:cubicBezTo>
                          <a:pt x="3" y="0"/>
                          <a:pt x="0" y="3"/>
                          <a:pt x="0" y="7"/>
                        </a:cubicBezTo>
                        <a:cubicBezTo>
                          <a:pt x="1" y="647"/>
                          <a:pt x="1" y="647"/>
                          <a:pt x="1" y="647"/>
                        </a:cubicBezTo>
                        <a:cubicBezTo>
                          <a:pt x="1" y="651"/>
                          <a:pt x="4" y="654"/>
                          <a:pt x="8" y="654"/>
                        </a:cubicBezTo>
                        <a:cubicBezTo>
                          <a:pt x="12" y="654"/>
                          <a:pt x="15" y="651"/>
                          <a:pt x="15" y="647"/>
                        </a:cubicBezTo>
                      </a:path>
                    </a:pathLst>
                  </a:custGeom>
                  <a:solidFill>
                    <a:srgbClr val="F4A5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4" name="Freeform 202"/>
                  <p:cNvSpPr>
                    <a:spLocks/>
                  </p:cNvSpPr>
                  <p:nvPr/>
                </p:nvSpPr>
                <p:spPr bwMode="auto">
                  <a:xfrm>
                    <a:off x="7824788" y="2112963"/>
                    <a:ext cx="517525" cy="161925"/>
                  </a:xfrm>
                  <a:custGeom>
                    <a:avLst/>
                    <a:gdLst>
                      <a:gd name="T0" fmla="*/ 116 w 138"/>
                      <a:gd name="T1" fmla="*/ 43 h 43"/>
                      <a:gd name="T2" fmla="*/ 22 w 138"/>
                      <a:gd name="T3" fmla="*/ 43 h 43"/>
                      <a:gd name="T4" fmla="*/ 0 w 138"/>
                      <a:gd name="T5" fmla="*/ 22 h 43"/>
                      <a:gd name="T6" fmla="*/ 22 w 138"/>
                      <a:gd name="T7" fmla="*/ 0 h 43"/>
                      <a:gd name="T8" fmla="*/ 116 w 138"/>
                      <a:gd name="T9" fmla="*/ 0 h 43"/>
                      <a:gd name="T10" fmla="*/ 138 w 138"/>
                      <a:gd name="T11" fmla="*/ 22 h 43"/>
                      <a:gd name="T12" fmla="*/ 116 w 138"/>
                      <a:gd name="T13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8" h="43">
                        <a:moveTo>
                          <a:pt x="116" y="43"/>
                        </a:move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10" y="43"/>
                          <a:pt x="0" y="34"/>
                          <a:pt x="0" y="22"/>
                        </a:cubicBezTo>
                        <a:cubicBezTo>
                          <a:pt x="0" y="10"/>
                          <a:pt x="10" y="0"/>
                          <a:pt x="22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28" y="0"/>
                          <a:pt x="138" y="10"/>
                          <a:pt x="138" y="22"/>
                        </a:cubicBezTo>
                        <a:cubicBezTo>
                          <a:pt x="138" y="34"/>
                          <a:pt x="128" y="43"/>
                          <a:pt x="116" y="43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5" name="Freeform 203"/>
                  <p:cNvSpPr>
                    <a:spLocks/>
                  </p:cNvSpPr>
                  <p:nvPr/>
                </p:nvSpPr>
                <p:spPr bwMode="auto">
                  <a:xfrm>
                    <a:off x="7921626" y="3168650"/>
                    <a:ext cx="307975" cy="219075"/>
                  </a:xfrm>
                  <a:custGeom>
                    <a:avLst/>
                    <a:gdLst>
                      <a:gd name="T0" fmla="*/ 54 w 82"/>
                      <a:gd name="T1" fmla="*/ 58 h 58"/>
                      <a:gd name="T2" fmla="*/ 28 w 82"/>
                      <a:gd name="T3" fmla="*/ 58 h 58"/>
                      <a:gd name="T4" fmla="*/ 0 w 82"/>
                      <a:gd name="T5" fmla="*/ 30 h 58"/>
                      <a:gd name="T6" fmla="*/ 0 w 82"/>
                      <a:gd name="T7" fmla="*/ 28 h 58"/>
                      <a:gd name="T8" fmla="*/ 28 w 82"/>
                      <a:gd name="T9" fmla="*/ 0 h 58"/>
                      <a:gd name="T10" fmla="*/ 54 w 82"/>
                      <a:gd name="T11" fmla="*/ 0 h 58"/>
                      <a:gd name="T12" fmla="*/ 82 w 82"/>
                      <a:gd name="T13" fmla="*/ 28 h 58"/>
                      <a:gd name="T14" fmla="*/ 82 w 82"/>
                      <a:gd name="T15" fmla="*/ 30 h 58"/>
                      <a:gd name="T16" fmla="*/ 54 w 8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2" h="58">
                        <a:moveTo>
                          <a:pt x="54" y="58"/>
                        </a:moveTo>
                        <a:cubicBezTo>
                          <a:pt x="28" y="58"/>
                          <a:pt x="28" y="58"/>
                          <a:pt x="28" y="58"/>
                        </a:cubicBezTo>
                        <a:cubicBezTo>
                          <a:pt x="13" y="58"/>
                          <a:pt x="0" y="46"/>
                          <a:pt x="0" y="30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12"/>
                          <a:pt x="13" y="0"/>
                          <a:pt x="28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69" y="0"/>
                          <a:pt x="82" y="12"/>
                          <a:pt x="82" y="28"/>
                        </a:cubicBezTo>
                        <a:cubicBezTo>
                          <a:pt x="82" y="30"/>
                          <a:pt x="82" y="30"/>
                          <a:pt x="82" y="30"/>
                        </a:cubicBezTo>
                        <a:cubicBezTo>
                          <a:pt x="82" y="46"/>
                          <a:pt x="69" y="58"/>
                          <a:pt x="54" y="58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6" name="Freeform 204"/>
                  <p:cNvSpPr>
                    <a:spLocks/>
                  </p:cNvSpPr>
                  <p:nvPr/>
                </p:nvSpPr>
                <p:spPr bwMode="auto">
                  <a:xfrm>
                    <a:off x="7448551" y="2195513"/>
                    <a:ext cx="1231900" cy="973137"/>
                  </a:xfrm>
                  <a:custGeom>
                    <a:avLst/>
                    <a:gdLst>
                      <a:gd name="T0" fmla="*/ 328 w 328"/>
                      <a:gd name="T1" fmla="*/ 140 h 259"/>
                      <a:gd name="T2" fmla="*/ 180 w 328"/>
                      <a:gd name="T3" fmla="*/ 259 h 259"/>
                      <a:gd name="T4" fmla="*/ 0 w 328"/>
                      <a:gd name="T5" fmla="*/ 135 h 259"/>
                      <a:gd name="T6" fmla="*/ 170 w 328"/>
                      <a:gd name="T7" fmla="*/ 0 h 259"/>
                      <a:gd name="T8" fmla="*/ 328 w 328"/>
                      <a:gd name="T9" fmla="*/ 14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8" h="259">
                        <a:moveTo>
                          <a:pt x="328" y="140"/>
                        </a:moveTo>
                        <a:cubicBezTo>
                          <a:pt x="328" y="231"/>
                          <a:pt x="267" y="259"/>
                          <a:pt x="180" y="259"/>
                        </a:cubicBezTo>
                        <a:cubicBezTo>
                          <a:pt x="92" y="259"/>
                          <a:pt x="0" y="225"/>
                          <a:pt x="0" y="135"/>
                        </a:cubicBezTo>
                        <a:cubicBezTo>
                          <a:pt x="0" y="44"/>
                          <a:pt x="83" y="0"/>
                          <a:pt x="170" y="0"/>
                        </a:cubicBezTo>
                        <a:cubicBezTo>
                          <a:pt x="258" y="0"/>
                          <a:pt x="328" y="49"/>
                          <a:pt x="328" y="140"/>
                        </a:cubicBezTo>
                      </a:path>
                    </a:pathLst>
                  </a:cu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7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7546976" y="2192338"/>
                    <a:ext cx="1047750" cy="1022350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8" name="Oval 206"/>
                  <p:cNvSpPr>
                    <a:spLocks noChangeArrowheads="1"/>
                  </p:cNvSpPr>
                  <p:nvPr/>
                </p:nvSpPr>
                <p:spPr bwMode="auto">
                  <a:xfrm>
                    <a:off x="7667626" y="2198688"/>
                    <a:ext cx="806450" cy="958850"/>
                  </a:xfrm>
                  <a:prstGeom prst="ellipse">
                    <a:avLst/>
                  </a:prstGeom>
                  <a:solidFill>
                    <a:srgbClr val="D93A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9" name="Oval 207"/>
                  <p:cNvSpPr>
                    <a:spLocks noChangeArrowheads="1"/>
                  </p:cNvSpPr>
                  <p:nvPr/>
                </p:nvSpPr>
                <p:spPr bwMode="auto">
                  <a:xfrm>
                    <a:off x="7805738" y="2192338"/>
                    <a:ext cx="525463" cy="981075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0" name="Oval 208"/>
                  <p:cNvSpPr>
                    <a:spLocks noChangeArrowheads="1"/>
                  </p:cNvSpPr>
                  <p:nvPr/>
                </p:nvSpPr>
                <p:spPr bwMode="auto">
                  <a:xfrm>
                    <a:off x="7915276" y="2195513"/>
                    <a:ext cx="333375" cy="984250"/>
                  </a:xfrm>
                  <a:prstGeom prst="ellipse">
                    <a:avLst/>
                  </a:pr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1" name="Freeform 209"/>
                  <p:cNvSpPr>
                    <a:spLocks/>
                  </p:cNvSpPr>
                  <p:nvPr/>
                </p:nvSpPr>
                <p:spPr bwMode="auto">
                  <a:xfrm>
                    <a:off x="8429626" y="2316163"/>
                    <a:ext cx="71438" cy="22225"/>
                  </a:xfrm>
                  <a:custGeom>
                    <a:avLst/>
                    <a:gdLst>
                      <a:gd name="T0" fmla="*/ 15 w 19"/>
                      <a:gd name="T1" fmla="*/ 0 h 6"/>
                      <a:gd name="T2" fmla="*/ 0 w 19"/>
                      <a:gd name="T3" fmla="*/ 4 h 6"/>
                      <a:gd name="T4" fmla="*/ 3 w 19"/>
                      <a:gd name="T5" fmla="*/ 6 h 6"/>
                      <a:gd name="T6" fmla="*/ 19 w 19"/>
                      <a:gd name="T7" fmla="*/ 2 h 6"/>
                      <a:gd name="T8" fmla="*/ 15 w 19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6">
                        <a:moveTo>
                          <a:pt x="15" y="0"/>
                        </a:moveTo>
                        <a:cubicBezTo>
                          <a:pt x="10" y="1"/>
                          <a:pt x="5" y="2"/>
                          <a:pt x="0" y="4"/>
                        </a:cubicBezTo>
                        <a:cubicBezTo>
                          <a:pt x="1" y="4"/>
                          <a:pt x="2" y="5"/>
                          <a:pt x="3" y="6"/>
                        </a:cubicBezTo>
                        <a:cubicBezTo>
                          <a:pt x="8" y="5"/>
                          <a:pt x="13" y="4"/>
                          <a:pt x="19" y="2"/>
                        </a:cubicBezTo>
                        <a:cubicBezTo>
                          <a:pt x="17" y="1"/>
                          <a:pt x="16" y="1"/>
                          <a:pt x="15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2" name="Freeform 210"/>
                  <p:cNvSpPr>
                    <a:spLocks/>
                  </p:cNvSpPr>
                  <p:nvPr/>
                </p:nvSpPr>
                <p:spPr bwMode="auto">
                  <a:xfrm>
                    <a:off x="8361363" y="2330450"/>
                    <a:ext cx="79375" cy="23812"/>
                  </a:xfrm>
                  <a:custGeom>
                    <a:avLst/>
                    <a:gdLst>
                      <a:gd name="T0" fmla="*/ 18 w 21"/>
                      <a:gd name="T1" fmla="*/ 0 h 6"/>
                      <a:gd name="T2" fmla="*/ 0 w 21"/>
                      <a:gd name="T3" fmla="*/ 3 h 6"/>
                      <a:gd name="T4" fmla="*/ 2 w 21"/>
                      <a:gd name="T5" fmla="*/ 6 h 6"/>
                      <a:gd name="T6" fmla="*/ 21 w 21"/>
                      <a:gd name="T7" fmla="*/ 2 h 6"/>
                      <a:gd name="T8" fmla="*/ 18 w 21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6">
                        <a:moveTo>
                          <a:pt x="18" y="0"/>
                        </a:moveTo>
                        <a:cubicBezTo>
                          <a:pt x="12" y="1"/>
                          <a:pt x="6" y="2"/>
                          <a:pt x="0" y="3"/>
                        </a:cubicBez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8" y="5"/>
                          <a:pt x="15" y="4"/>
                          <a:pt x="21" y="2"/>
                        </a:cubicBezTo>
                        <a:cubicBezTo>
                          <a:pt x="20" y="1"/>
                          <a:pt x="19" y="0"/>
                          <a:pt x="1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3" name="Freeform 211"/>
                  <p:cNvSpPr>
                    <a:spLocks/>
                  </p:cNvSpPr>
                  <p:nvPr/>
                </p:nvSpPr>
                <p:spPr bwMode="auto">
                  <a:xfrm>
                    <a:off x="8264526" y="2341563"/>
                    <a:ext cx="104775" cy="26987"/>
                  </a:xfrm>
                  <a:custGeom>
                    <a:avLst/>
                    <a:gdLst>
                      <a:gd name="T0" fmla="*/ 26 w 28"/>
                      <a:gd name="T1" fmla="*/ 0 h 7"/>
                      <a:gd name="T2" fmla="*/ 0 w 28"/>
                      <a:gd name="T3" fmla="*/ 4 h 7"/>
                      <a:gd name="T4" fmla="*/ 2 w 28"/>
                      <a:gd name="T5" fmla="*/ 7 h 7"/>
                      <a:gd name="T6" fmla="*/ 28 w 28"/>
                      <a:gd name="T7" fmla="*/ 3 h 7"/>
                      <a:gd name="T8" fmla="*/ 26 w 28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7">
                        <a:moveTo>
                          <a:pt x="26" y="0"/>
                        </a:moveTo>
                        <a:cubicBezTo>
                          <a:pt x="17" y="2"/>
                          <a:pt x="9" y="3"/>
                          <a:pt x="0" y="4"/>
                        </a:cubicBezTo>
                        <a:cubicBezTo>
                          <a:pt x="1" y="5"/>
                          <a:pt x="1" y="6"/>
                          <a:pt x="2" y="7"/>
                        </a:cubicBezTo>
                        <a:cubicBezTo>
                          <a:pt x="11" y="6"/>
                          <a:pt x="19" y="5"/>
                          <a:pt x="28" y="3"/>
                        </a:cubicBezTo>
                        <a:cubicBezTo>
                          <a:pt x="27" y="2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4" name="Freeform 212"/>
                  <p:cNvSpPr>
                    <a:spLocks/>
                  </p:cNvSpPr>
                  <p:nvPr/>
                </p:nvSpPr>
                <p:spPr bwMode="auto">
                  <a:xfrm>
                    <a:off x="8204201" y="2357438"/>
                    <a:ext cx="66675" cy="14287"/>
                  </a:xfrm>
                  <a:custGeom>
                    <a:avLst/>
                    <a:gdLst>
                      <a:gd name="T0" fmla="*/ 16 w 18"/>
                      <a:gd name="T1" fmla="*/ 0 h 4"/>
                      <a:gd name="T2" fmla="*/ 0 w 18"/>
                      <a:gd name="T3" fmla="*/ 1 h 4"/>
                      <a:gd name="T4" fmla="*/ 1 w 18"/>
                      <a:gd name="T5" fmla="*/ 4 h 4"/>
                      <a:gd name="T6" fmla="*/ 18 w 18"/>
                      <a:gd name="T7" fmla="*/ 3 h 4"/>
                      <a:gd name="T8" fmla="*/ 16 w 1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4">
                        <a:moveTo>
                          <a:pt x="16" y="0"/>
                        </a:moveTo>
                        <a:cubicBezTo>
                          <a:pt x="11" y="0"/>
                          <a:pt x="6" y="1"/>
                          <a:pt x="0" y="1"/>
                        </a:cubicBezTo>
                        <a:cubicBezTo>
                          <a:pt x="1" y="2"/>
                          <a:pt x="1" y="3"/>
                          <a:pt x="1" y="4"/>
                        </a:cubicBezTo>
                        <a:cubicBezTo>
                          <a:pt x="7" y="4"/>
                          <a:pt x="12" y="3"/>
                          <a:pt x="18" y="3"/>
                        </a:cubicBezTo>
                        <a:cubicBezTo>
                          <a:pt x="17" y="2"/>
                          <a:pt x="17" y="1"/>
                          <a:pt x="1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5" name="Freeform 213"/>
                  <p:cNvSpPr>
                    <a:spLocks/>
                  </p:cNvSpPr>
                  <p:nvPr/>
                </p:nvSpPr>
                <p:spPr bwMode="auto">
                  <a:xfrm>
                    <a:off x="7640638" y="2316163"/>
                    <a:ext cx="74613" cy="22225"/>
                  </a:xfrm>
                  <a:custGeom>
                    <a:avLst/>
                    <a:gdLst>
                      <a:gd name="T0" fmla="*/ 4 w 20"/>
                      <a:gd name="T1" fmla="*/ 0 h 6"/>
                      <a:gd name="T2" fmla="*/ 0 w 20"/>
                      <a:gd name="T3" fmla="*/ 2 h 6"/>
                      <a:gd name="T4" fmla="*/ 17 w 20"/>
                      <a:gd name="T5" fmla="*/ 6 h 6"/>
                      <a:gd name="T6" fmla="*/ 20 w 20"/>
                      <a:gd name="T7" fmla="*/ 3 h 6"/>
                      <a:gd name="T8" fmla="*/ 7 w 20"/>
                      <a:gd name="T9" fmla="*/ 0 h 6"/>
                      <a:gd name="T10" fmla="*/ 4 w 20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" h="6">
                        <a:moveTo>
                          <a:pt x="4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5" y="3"/>
                          <a:pt x="11" y="5"/>
                          <a:pt x="17" y="6"/>
                        </a:cubicBezTo>
                        <a:cubicBezTo>
                          <a:pt x="18" y="5"/>
                          <a:pt x="19" y="4"/>
                          <a:pt x="20" y="3"/>
                        </a:cubicBezTo>
                        <a:cubicBezTo>
                          <a:pt x="15" y="2"/>
                          <a:pt x="11" y="1"/>
                          <a:pt x="7" y="0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6" name="Freeform 214"/>
                  <p:cNvSpPr>
                    <a:spLocks/>
                  </p:cNvSpPr>
                  <p:nvPr/>
                </p:nvSpPr>
                <p:spPr bwMode="auto">
                  <a:xfrm>
                    <a:off x="7704138" y="2327275"/>
                    <a:ext cx="82550" cy="22225"/>
                  </a:xfrm>
                  <a:custGeom>
                    <a:avLst/>
                    <a:gdLst>
                      <a:gd name="T0" fmla="*/ 3 w 22"/>
                      <a:gd name="T1" fmla="*/ 0 h 6"/>
                      <a:gd name="T2" fmla="*/ 0 w 22"/>
                      <a:gd name="T3" fmla="*/ 3 h 6"/>
                      <a:gd name="T4" fmla="*/ 19 w 22"/>
                      <a:gd name="T5" fmla="*/ 6 h 6"/>
                      <a:gd name="T6" fmla="*/ 22 w 22"/>
                      <a:gd name="T7" fmla="*/ 3 h 6"/>
                      <a:gd name="T8" fmla="*/ 3 w 22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6" y="4"/>
                          <a:pt x="12" y="5"/>
                          <a:pt x="19" y="6"/>
                        </a:cubicBezTo>
                        <a:cubicBezTo>
                          <a:pt x="20" y="5"/>
                          <a:pt x="21" y="4"/>
                          <a:pt x="22" y="3"/>
                        </a:cubicBezTo>
                        <a:cubicBezTo>
                          <a:pt x="15" y="2"/>
                          <a:pt x="9" y="1"/>
                          <a:pt x="3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7" name="Freeform 215"/>
                  <p:cNvSpPr>
                    <a:spLocks/>
                  </p:cNvSpPr>
                  <p:nvPr/>
                </p:nvSpPr>
                <p:spPr bwMode="auto">
                  <a:xfrm>
                    <a:off x="7775576" y="2338388"/>
                    <a:ext cx="98425" cy="22225"/>
                  </a:xfrm>
                  <a:custGeom>
                    <a:avLst/>
                    <a:gdLst>
                      <a:gd name="T0" fmla="*/ 3 w 26"/>
                      <a:gd name="T1" fmla="*/ 0 h 6"/>
                      <a:gd name="T2" fmla="*/ 0 w 26"/>
                      <a:gd name="T3" fmla="*/ 3 h 6"/>
                      <a:gd name="T4" fmla="*/ 24 w 26"/>
                      <a:gd name="T5" fmla="*/ 6 h 6"/>
                      <a:gd name="T6" fmla="*/ 26 w 26"/>
                      <a:gd name="T7" fmla="*/ 3 h 6"/>
                      <a:gd name="T8" fmla="*/ 3 w 26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8" y="4"/>
                          <a:pt x="16" y="5"/>
                          <a:pt x="24" y="6"/>
                        </a:cubicBezTo>
                        <a:cubicBezTo>
                          <a:pt x="25" y="5"/>
                          <a:pt x="25" y="4"/>
                          <a:pt x="26" y="3"/>
                        </a:cubicBezTo>
                        <a:cubicBezTo>
                          <a:pt x="18" y="2"/>
                          <a:pt x="10" y="1"/>
                          <a:pt x="3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8" name="Freeform 216"/>
                  <p:cNvSpPr>
                    <a:spLocks/>
                  </p:cNvSpPr>
                  <p:nvPr/>
                </p:nvSpPr>
                <p:spPr bwMode="auto">
                  <a:xfrm>
                    <a:off x="7866063" y="2349500"/>
                    <a:ext cx="90488" cy="22225"/>
                  </a:xfrm>
                  <a:custGeom>
                    <a:avLst/>
                    <a:gdLst>
                      <a:gd name="T0" fmla="*/ 2 w 24"/>
                      <a:gd name="T1" fmla="*/ 0 h 6"/>
                      <a:gd name="T2" fmla="*/ 0 w 24"/>
                      <a:gd name="T3" fmla="*/ 3 h 6"/>
                      <a:gd name="T4" fmla="*/ 23 w 24"/>
                      <a:gd name="T5" fmla="*/ 6 h 6"/>
                      <a:gd name="T6" fmla="*/ 24 w 24"/>
                      <a:gd name="T7" fmla="*/ 2 h 6"/>
                      <a:gd name="T8" fmla="*/ 2 w 24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6">
                        <a:moveTo>
                          <a:pt x="2" y="0"/>
                        </a:moveTo>
                        <a:cubicBezTo>
                          <a:pt x="1" y="1"/>
                          <a:pt x="1" y="2"/>
                          <a:pt x="0" y="3"/>
                        </a:cubicBezTo>
                        <a:cubicBezTo>
                          <a:pt x="8" y="4"/>
                          <a:pt x="15" y="5"/>
                          <a:pt x="23" y="6"/>
                        </a:cubicBezTo>
                        <a:cubicBezTo>
                          <a:pt x="24" y="5"/>
                          <a:pt x="24" y="3"/>
                          <a:pt x="24" y="2"/>
                        </a:cubicBezTo>
                        <a:cubicBezTo>
                          <a:pt x="17" y="2"/>
                          <a:pt x="9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9" name="Freeform 218"/>
                  <p:cNvSpPr>
                    <a:spLocks/>
                  </p:cNvSpPr>
                  <p:nvPr/>
                </p:nvSpPr>
                <p:spPr bwMode="auto">
                  <a:xfrm>
                    <a:off x="7951788" y="2357438"/>
                    <a:ext cx="255588" cy="19050"/>
                  </a:xfrm>
                  <a:custGeom>
                    <a:avLst/>
                    <a:gdLst>
                      <a:gd name="T0" fmla="*/ 1 w 68"/>
                      <a:gd name="T1" fmla="*/ 0 h 5"/>
                      <a:gd name="T2" fmla="*/ 0 w 68"/>
                      <a:gd name="T3" fmla="*/ 4 h 5"/>
                      <a:gd name="T4" fmla="*/ 39 w 68"/>
                      <a:gd name="T5" fmla="*/ 5 h 5"/>
                      <a:gd name="T6" fmla="*/ 68 w 68"/>
                      <a:gd name="T7" fmla="*/ 4 h 5"/>
                      <a:gd name="T8" fmla="*/ 67 w 68"/>
                      <a:gd name="T9" fmla="*/ 1 h 5"/>
                      <a:gd name="T10" fmla="*/ 39 w 68"/>
                      <a:gd name="T11" fmla="*/ 2 h 5"/>
                      <a:gd name="T12" fmla="*/ 39 w 68"/>
                      <a:gd name="T13" fmla="*/ 2 h 5"/>
                      <a:gd name="T14" fmla="*/ 1 w 68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8" h="5">
                        <a:moveTo>
                          <a:pt x="1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13" y="5"/>
                          <a:pt x="26" y="5"/>
                          <a:pt x="39" y="5"/>
                        </a:cubicBezTo>
                        <a:cubicBezTo>
                          <a:pt x="49" y="5"/>
                          <a:pt x="59" y="5"/>
                          <a:pt x="68" y="4"/>
                        </a:cubicBezTo>
                        <a:cubicBezTo>
                          <a:pt x="68" y="3"/>
                          <a:pt x="68" y="2"/>
                          <a:pt x="67" y="1"/>
                        </a:cubicBezTo>
                        <a:cubicBezTo>
                          <a:pt x="58" y="1"/>
                          <a:pt x="49" y="2"/>
                          <a:pt x="39" y="2"/>
                        </a:cubicBezTo>
                        <a:cubicBezTo>
                          <a:pt x="39" y="2"/>
                          <a:pt x="39" y="2"/>
                          <a:pt x="39" y="2"/>
                        </a:cubicBezTo>
                        <a:cubicBezTo>
                          <a:pt x="26" y="2"/>
                          <a:pt x="13" y="1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0" name="Freeform 219"/>
                  <p:cNvSpPr>
                    <a:spLocks/>
                  </p:cNvSpPr>
                  <p:nvPr/>
                </p:nvSpPr>
                <p:spPr bwMode="auto">
                  <a:xfrm>
                    <a:off x="8564563" y="2508250"/>
                    <a:ext cx="79375" cy="44450"/>
                  </a:xfrm>
                  <a:custGeom>
                    <a:avLst/>
                    <a:gdLst>
                      <a:gd name="T0" fmla="*/ 20 w 21"/>
                      <a:gd name="T1" fmla="*/ 0 h 12"/>
                      <a:gd name="T2" fmla="*/ 0 w 21"/>
                      <a:gd name="T3" fmla="*/ 8 h 12"/>
                      <a:gd name="T4" fmla="*/ 2 w 21"/>
                      <a:gd name="T5" fmla="*/ 12 h 12"/>
                      <a:gd name="T6" fmla="*/ 21 w 21"/>
                      <a:gd name="T7" fmla="*/ 4 h 12"/>
                      <a:gd name="T8" fmla="*/ 20 w 21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12">
                        <a:moveTo>
                          <a:pt x="20" y="0"/>
                        </a:moveTo>
                        <a:cubicBezTo>
                          <a:pt x="13" y="3"/>
                          <a:pt x="7" y="5"/>
                          <a:pt x="0" y="8"/>
                        </a:cubicBezTo>
                        <a:cubicBezTo>
                          <a:pt x="1" y="9"/>
                          <a:pt x="1" y="11"/>
                          <a:pt x="2" y="12"/>
                        </a:cubicBezTo>
                        <a:cubicBezTo>
                          <a:pt x="8" y="10"/>
                          <a:pt x="15" y="7"/>
                          <a:pt x="21" y="4"/>
                        </a:cubicBezTo>
                        <a:cubicBezTo>
                          <a:pt x="21" y="2"/>
                          <a:pt x="20" y="1"/>
                          <a:pt x="2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1" name="Freeform 220"/>
                  <p:cNvSpPr>
                    <a:spLocks/>
                  </p:cNvSpPr>
                  <p:nvPr/>
                </p:nvSpPr>
                <p:spPr bwMode="auto">
                  <a:xfrm>
                    <a:off x="8467725" y="2538413"/>
                    <a:ext cx="104775" cy="47625"/>
                  </a:xfrm>
                  <a:custGeom>
                    <a:avLst/>
                    <a:gdLst>
                      <a:gd name="T0" fmla="*/ 26 w 28"/>
                      <a:gd name="T1" fmla="*/ 0 h 13"/>
                      <a:gd name="T2" fmla="*/ 0 w 28"/>
                      <a:gd name="T3" fmla="*/ 9 h 13"/>
                      <a:gd name="T4" fmla="*/ 0 w 28"/>
                      <a:gd name="T5" fmla="*/ 13 h 13"/>
                      <a:gd name="T6" fmla="*/ 28 w 28"/>
                      <a:gd name="T7" fmla="*/ 4 h 13"/>
                      <a:gd name="T8" fmla="*/ 26 w 28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3">
                        <a:moveTo>
                          <a:pt x="26" y="0"/>
                        </a:moveTo>
                        <a:cubicBezTo>
                          <a:pt x="18" y="3"/>
                          <a:pt x="9" y="6"/>
                          <a:pt x="0" y="9"/>
                        </a:cubicBezTo>
                        <a:cubicBezTo>
                          <a:pt x="0" y="10"/>
                          <a:pt x="0" y="11"/>
                          <a:pt x="0" y="13"/>
                        </a:cubicBezTo>
                        <a:cubicBezTo>
                          <a:pt x="10" y="10"/>
                          <a:pt x="19" y="7"/>
                          <a:pt x="28" y="4"/>
                        </a:cubicBezTo>
                        <a:cubicBezTo>
                          <a:pt x="27" y="3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2" name="Freeform 221"/>
                  <p:cNvSpPr>
                    <a:spLocks/>
                  </p:cNvSpPr>
                  <p:nvPr/>
                </p:nvSpPr>
                <p:spPr bwMode="auto">
                  <a:xfrm>
                    <a:off x="8328025" y="2571750"/>
                    <a:ext cx="139700" cy="44450"/>
                  </a:xfrm>
                  <a:custGeom>
                    <a:avLst/>
                    <a:gdLst>
                      <a:gd name="T0" fmla="*/ 37 w 37"/>
                      <a:gd name="T1" fmla="*/ 0 h 12"/>
                      <a:gd name="T2" fmla="*/ 0 w 37"/>
                      <a:gd name="T3" fmla="*/ 7 h 12"/>
                      <a:gd name="T4" fmla="*/ 0 w 37"/>
                      <a:gd name="T5" fmla="*/ 12 h 12"/>
                      <a:gd name="T6" fmla="*/ 37 w 37"/>
                      <a:gd name="T7" fmla="*/ 4 h 12"/>
                      <a:gd name="T8" fmla="*/ 37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37" y="0"/>
                        </a:moveTo>
                        <a:cubicBezTo>
                          <a:pt x="25" y="3"/>
                          <a:pt x="12" y="5"/>
                          <a:pt x="0" y="7"/>
                        </a:cubicBezTo>
                        <a:cubicBezTo>
                          <a:pt x="0" y="9"/>
                          <a:pt x="0" y="10"/>
                          <a:pt x="0" y="12"/>
                        </a:cubicBezTo>
                        <a:cubicBezTo>
                          <a:pt x="13" y="10"/>
                          <a:pt x="25" y="7"/>
                          <a:pt x="37" y="4"/>
                        </a:cubicBezTo>
                        <a:cubicBezTo>
                          <a:pt x="37" y="2"/>
                          <a:pt x="37" y="1"/>
                          <a:pt x="37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3" name="Freeform 222"/>
                  <p:cNvSpPr>
                    <a:spLocks/>
                  </p:cNvSpPr>
                  <p:nvPr/>
                </p:nvSpPr>
                <p:spPr bwMode="auto">
                  <a:xfrm>
                    <a:off x="8245475" y="2597150"/>
                    <a:ext cx="82550" cy="26987"/>
                  </a:xfrm>
                  <a:custGeom>
                    <a:avLst/>
                    <a:gdLst>
                      <a:gd name="T0" fmla="*/ 22 w 22"/>
                      <a:gd name="T1" fmla="*/ 0 h 7"/>
                      <a:gd name="T2" fmla="*/ 0 w 22"/>
                      <a:gd name="T3" fmla="*/ 3 h 7"/>
                      <a:gd name="T4" fmla="*/ 0 w 22"/>
                      <a:gd name="T5" fmla="*/ 7 h 7"/>
                      <a:gd name="T6" fmla="*/ 22 w 22"/>
                      <a:gd name="T7" fmla="*/ 5 h 7"/>
                      <a:gd name="T8" fmla="*/ 22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22" y="0"/>
                        </a:moveTo>
                        <a:cubicBezTo>
                          <a:pt x="15" y="1"/>
                          <a:pt x="7" y="2"/>
                          <a:pt x="0" y="3"/>
                        </a:cubicBezTo>
                        <a:cubicBezTo>
                          <a:pt x="0" y="4"/>
                          <a:pt x="0" y="6"/>
                          <a:pt x="0" y="7"/>
                        </a:cubicBezTo>
                        <a:cubicBezTo>
                          <a:pt x="8" y="6"/>
                          <a:pt x="15" y="6"/>
                          <a:pt x="22" y="5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4" name="Freeform 223"/>
                  <p:cNvSpPr>
                    <a:spLocks/>
                  </p:cNvSpPr>
                  <p:nvPr/>
                </p:nvSpPr>
                <p:spPr bwMode="auto">
                  <a:xfrm>
                    <a:off x="7486650" y="2495550"/>
                    <a:ext cx="93663" cy="46037"/>
                  </a:xfrm>
                  <a:custGeom>
                    <a:avLst/>
                    <a:gdLst>
                      <a:gd name="T0" fmla="*/ 1 w 25"/>
                      <a:gd name="T1" fmla="*/ 0 h 12"/>
                      <a:gd name="T2" fmla="*/ 0 w 25"/>
                      <a:gd name="T3" fmla="*/ 4 h 12"/>
                      <a:gd name="T4" fmla="*/ 23 w 25"/>
                      <a:gd name="T5" fmla="*/ 12 h 12"/>
                      <a:gd name="T6" fmla="*/ 25 w 25"/>
                      <a:gd name="T7" fmla="*/ 8 h 12"/>
                      <a:gd name="T8" fmla="*/ 1 w 2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12">
                        <a:moveTo>
                          <a:pt x="1" y="0"/>
                        </a:moveTo>
                        <a:cubicBezTo>
                          <a:pt x="1" y="1"/>
                          <a:pt x="0" y="3"/>
                          <a:pt x="0" y="4"/>
                        </a:cubicBezTo>
                        <a:cubicBezTo>
                          <a:pt x="6" y="6"/>
                          <a:pt x="14" y="9"/>
                          <a:pt x="23" y="12"/>
                        </a:cubicBezTo>
                        <a:cubicBezTo>
                          <a:pt x="24" y="11"/>
                          <a:pt x="24" y="9"/>
                          <a:pt x="25" y="8"/>
                        </a:cubicBezTo>
                        <a:cubicBezTo>
                          <a:pt x="15" y="5"/>
                          <a:pt x="8" y="2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5" name="Freeform 224"/>
                  <p:cNvSpPr>
                    <a:spLocks/>
                  </p:cNvSpPr>
                  <p:nvPr/>
                </p:nvSpPr>
                <p:spPr bwMode="auto">
                  <a:xfrm>
                    <a:off x="7572375" y="2525713"/>
                    <a:ext cx="109538" cy="46037"/>
                  </a:xfrm>
                  <a:custGeom>
                    <a:avLst/>
                    <a:gdLst>
                      <a:gd name="T0" fmla="*/ 2 w 29"/>
                      <a:gd name="T1" fmla="*/ 0 h 12"/>
                      <a:gd name="T2" fmla="*/ 0 w 29"/>
                      <a:gd name="T3" fmla="*/ 4 h 12"/>
                      <a:gd name="T4" fmla="*/ 28 w 29"/>
                      <a:gd name="T5" fmla="*/ 12 h 12"/>
                      <a:gd name="T6" fmla="*/ 29 w 29"/>
                      <a:gd name="T7" fmla="*/ 7 h 12"/>
                      <a:gd name="T8" fmla="*/ 18 w 29"/>
                      <a:gd name="T9" fmla="*/ 5 h 12"/>
                      <a:gd name="T10" fmla="*/ 2 w 29"/>
                      <a:gd name="T1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2">
                        <a:moveTo>
                          <a:pt x="2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8" y="6"/>
                          <a:pt x="18" y="9"/>
                          <a:pt x="28" y="12"/>
                        </a:cubicBezTo>
                        <a:cubicBezTo>
                          <a:pt x="28" y="10"/>
                          <a:pt x="28" y="9"/>
                          <a:pt x="29" y="7"/>
                        </a:cubicBezTo>
                        <a:cubicBezTo>
                          <a:pt x="25" y="7"/>
                          <a:pt x="21" y="6"/>
                          <a:pt x="18" y="5"/>
                        </a:cubicBezTo>
                        <a:cubicBezTo>
                          <a:pt x="12" y="3"/>
                          <a:pt x="7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6" name="Freeform 225"/>
                  <p:cNvSpPr>
                    <a:spLocks/>
                  </p:cNvSpPr>
                  <p:nvPr/>
                </p:nvSpPr>
                <p:spPr bwMode="auto">
                  <a:xfrm>
                    <a:off x="7678738" y="2552700"/>
                    <a:ext cx="130175" cy="44450"/>
                  </a:xfrm>
                  <a:custGeom>
                    <a:avLst/>
                    <a:gdLst>
                      <a:gd name="T0" fmla="*/ 1 w 35"/>
                      <a:gd name="T1" fmla="*/ 0 h 12"/>
                      <a:gd name="T2" fmla="*/ 0 w 35"/>
                      <a:gd name="T3" fmla="*/ 5 h 12"/>
                      <a:gd name="T4" fmla="*/ 35 w 35"/>
                      <a:gd name="T5" fmla="*/ 12 h 12"/>
                      <a:gd name="T6" fmla="*/ 35 w 35"/>
                      <a:gd name="T7" fmla="*/ 8 h 12"/>
                      <a:gd name="T8" fmla="*/ 1 w 3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12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0" y="7"/>
                          <a:pt x="22" y="10"/>
                          <a:pt x="35" y="12"/>
                        </a:cubicBezTo>
                        <a:cubicBezTo>
                          <a:pt x="35" y="11"/>
                          <a:pt x="35" y="9"/>
                          <a:pt x="35" y="8"/>
                        </a:cubicBezTo>
                        <a:cubicBezTo>
                          <a:pt x="23" y="6"/>
                          <a:pt x="11" y="3"/>
                          <a:pt x="1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7" name="Freeform 226"/>
                  <p:cNvSpPr>
                    <a:spLocks/>
                  </p:cNvSpPr>
                  <p:nvPr/>
                </p:nvSpPr>
                <p:spPr bwMode="auto">
                  <a:xfrm>
                    <a:off x="7808913" y="2582863"/>
                    <a:ext cx="109538" cy="33337"/>
                  </a:xfrm>
                  <a:custGeom>
                    <a:avLst/>
                    <a:gdLst>
                      <a:gd name="T0" fmla="*/ 0 w 29"/>
                      <a:gd name="T1" fmla="*/ 0 h 9"/>
                      <a:gd name="T2" fmla="*/ 0 w 29"/>
                      <a:gd name="T3" fmla="*/ 4 h 9"/>
                      <a:gd name="T4" fmla="*/ 28 w 29"/>
                      <a:gd name="T5" fmla="*/ 9 h 9"/>
                      <a:gd name="T6" fmla="*/ 29 w 29"/>
                      <a:gd name="T7" fmla="*/ 4 h 9"/>
                      <a:gd name="T8" fmla="*/ 0 w 29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9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9" y="6"/>
                          <a:pt x="18" y="7"/>
                          <a:pt x="28" y="9"/>
                        </a:cubicBezTo>
                        <a:cubicBezTo>
                          <a:pt x="28" y="7"/>
                          <a:pt x="28" y="6"/>
                          <a:pt x="29" y="4"/>
                        </a:cubicBezTo>
                        <a:cubicBezTo>
                          <a:pt x="19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8" name="Freeform 227"/>
                  <p:cNvSpPr>
                    <a:spLocks/>
                  </p:cNvSpPr>
                  <p:nvPr/>
                </p:nvSpPr>
                <p:spPr bwMode="auto">
                  <a:xfrm>
                    <a:off x="7915275" y="2597150"/>
                    <a:ext cx="330200" cy="30162"/>
                  </a:xfrm>
                  <a:custGeom>
                    <a:avLst/>
                    <a:gdLst>
                      <a:gd name="T0" fmla="*/ 1 w 88"/>
                      <a:gd name="T1" fmla="*/ 0 h 8"/>
                      <a:gd name="T2" fmla="*/ 0 w 88"/>
                      <a:gd name="T3" fmla="*/ 5 h 8"/>
                      <a:gd name="T4" fmla="*/ 56 w 88"/>
                      <a:gd name="T5" fmla="*/ 8 h 8"/>
                      <a:gd name="T6" fmla="*/ 88 w 88"/>
                      <a:gd name="T7" fmla="*/ 7 h 8"/>
                      <a:gd name="T8" fmla="*/ 88 w 88"/>
                      <a:gd name="T9" fmla="*/ 3 h 8"/>
                      <a:gd name="T10" fmla="*/ 56 w 88"/>
                      <a:gd name="T11" fmla="*/ 4 h 8"/>
                      <a:gd name="T12" fmla="*/ 56 w 88"/>
                      <a:gd name="T13" fmla="*/ 4 h 8"/>
                      <a:gd name="T14" fmla="*/ 1 w 88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8" h="8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8" y="7"/>
                          <a:pt x="37" y="8"/>
                          <a:pt x="56" y="8"/>
                        </a:cubicBezTo>
                        <a:cubicBezTo>
                          <a:pt x="67" y="8"/>
                          <a:pt x="77" y="8"/>
                          <a:pt x="88" y="7"/>
                        </a:cubicBezTo>
                        <a:cubicBezTo>
                          <a:pt x="88" y="6"/>
                          <a:pt x="88" y="4"/>
                          <a:pt x="88" y="3"/>
                        </a:cubicBezTo>
                        <a:cubicBezTo>
                          <a:pt x="77" y="4"/>
                          <a:pt x="67" y="4"/>
                          <a:pt x="56" y="4"/>
                        </a:cubicBezTo>
                        <a:cubicBezTo>
                          <a:pt x="56" y="4"/>
                          <a:pt x="56" y="4"/>
                          <a:pt x="56" y="4"/>
                        </a:cubicBezTo>
                        <a:cubicBezTo>
                          <a:pt x="37" y="4"/>
                          <a:pt x="18" y="3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9" name="Freeform 228"/>
                  <p:cNvSpPr>
                    <a:spLocks/>
                  </p:cNvSpPr>
                  <p:nvPr/>
                </p:nvSpPr>
                <p:spPr bwMode="auto">
                  <a:xfrm>
                    <a:off x="8583613" y="2736850"/>
                    <a:ext cx="96838" cy="63500"/>
                  </a:xfrm>
                  <a:custGeom>
                    <a:avLst/>
                    <a:gdLst>
                      <a:gd name="T0" fmla="*/ 26 w 26"/>
                      <a:gd name="T1" fmla="*/ 0 h 17"/>
                      <a:gd name="T2" fmla="*/ 1 w 26"/>
                      <a:gd name="T3" fmla="*/ 11 h 17"/>
                      <a:gd name="T4" fmla="*/ 0 w 26"/>
                      <a:gd name="T5" fmla="*/ 17 h 17"/>
                      <a:gd name="T6" fmla="*/ 25 w 26"/>
                      <a:gd name="T7" fmla="*/ 5 h 17"/>
                      <a:gd name="T8" fmla="*/ 26 w 26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17">
                        <a:moveTo>
                          <a:pt x="26" y="0"/>
                        </a:moveTo>
                        <a:cubicBezTo>
                          <a:pt x="18" y="4"/>
                          <a:pt x="10" y="8"/>
                          <a:pt x="1" y="11"/>
                        </a:cubicBezTo>
                        <a:cubicBezTo>
                          <a:pt x="1" y="13"/>
                          <a:pt x="1" y="15"/>
                          <a:pt x="0" y="17"/>
                        </a:cubicBezTo>
                        <a:cubicBezTo>
                          <a:pt x="9" y="13"/>
                          <a:pt x="17" y="9"/>
                          <a:pt x="25" y="5"/>
                        </a:cubicBezTo>
                        <a:cubicBezTo>
                          <a:pt x="25" y="3"/>
                          <a:pt x="26" y="1"/>
                          <a:pt x="26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0" name="Freeform 229"/>
                  <p:cNvSpPr>
                    <a:spLocks/>
                  </p:cNvSpPr>
                  <p:nvPr/>
                </p:nvSpPr>
                <p:spPr bwMode="auto">
                  <a:xfrm>
                    <a:off x="8451850" y="2778125"/>
                    <a:ext cx="134938" cy="68262"/>
                  </a:xfrm>
                  <a:custGeom>
                    <a:avLst/>
                    <a:gdLst>
                      <a:gd name="T0" fmla="*/ 36 w 36"/>
                      <a:gd name="T1" fmla="*/ 0 h 18"/>
                      <a:gd name="T2" fmla="*/ 1 w 36"/>
                      <a:gd name="T3" fmla="*/ 13 h 18"/>
                      <a:gd name="T4" fmla="*/ 0 w 36"/>
                      <a:gd name="T5" fmla="*/ 18 h 18"/>
                      <a:gd name="T6" fmla="*/ 35 w 36"/>
                      <a:gd name="T7" fmla="*/ 6 h 18"/>
                      <a:gd name="T8" fmla="*/ 36 w 36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" h="18">
                        <a:moveTo>
                          <a:pt x="36" y="0"/>
                        </a:moveTo>
                        <a:cubicBezTo>
                          <a:pt x="25" y="5"/>
                          <a:pt x="13" y="10"/>
                          <a:pt x="1" y="13"/>
                        </a:cubicBezTo>
                        <a:cubicBezTo>
                          <a:pt x="1" y="14"/>
                          <a:pt x="0" y="16"/>
                          <a:pt x="0" y="18"/>
                        </a:cubicBezTo>
                        <a:cubicBezTo>
                          <a:pt x="12" y="14"/>
                          <a:pt x="24" y="10"/>
                          <a:pt x="35" y="6"/>
                        </a:cubicBezTo>
                        <a:cubicBezTo>
                          <a:pt x="36" y="4"/>
                          <a:pt x="36" y="2"/>
                          <a:pt x="3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1" name="Freeform 230"/>
                  <p:cNvSpPr>
                    <a:spLocks/>
                  </p:cNvSpPr>
                  <p:nvPr/>
                </p:nvSpPr>
                <p:spPr bwMode="auto">
                  <a:xfrm>
                    <a:off x="8308975" y="2827338"/>
                    <a:ext cx="146050" cy="49212"/>
                  </a:xfrm>
                  <a:custGeom>
                    <a:avLst/>
                    <a:gdLst>
                      <a:gd name="T0" fmla="*/ 39 w 39"/>
                      <a:gd name="T1" fmla="*/ 0 h 13"/>
                      <a:gd name="T2" fmla="*/ 1 w 39"/>
                      <a:gd name="T3" fmla="*/ 8 h 13"/>
                      <a:gd name="T4" fmla="*/ 0 w 39"/>
                      <a:gd name="T5" fmla="*/ 13 h 13"/>
                      <a:gd name="T6" fmla="*/ 38 w 39"/>
                      <a:gd name="T7" fmla="*/ 5 h 13"/>
                      <a:gd name="T8" fmla="*/ 39 w 39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39" y="0"/>
                        </a:moveTo>
                        <a:cubicBezTo>
                          <a:pt x="27" y="3"/>
                          <a:pt x="14" y="6"/>
                          <a:pt x="1" y="8"/>
                        </a:cubicBezTo>
                        <a:cubicBezTo>
                          <a:pt x="1" y="10"/>
                          <a:pt x="1" y="11"/>
                          <a:pt x="0" y="13"/>
                        </a:cubicBezTo>
                        <a:cubicBezTo>
                          <a:pt x="13" y="11"/>
                          <a:pt x="25" y="8"/>
                          <a:pt x="38" y="5"/>
                        </a:cubicBezTo>
                        <a:cubicBezTo>
                          <a:pt x="38" y="3"/>
                          <a:pt x="39" y="1"/>
                          <a:pt x="39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2" name="Freeform 231"/>
                  <p:cNvSpPr>
                    <a:spLocks/>
                  </p:cNvSpPr>
                  <p:nvPr/>
                </p:nvSpPr>
                <p:spPr bwMode="auto">
                  <a:xfrm>
                    <a:off x="8234363" y="2857500"/>
                    <a:ext cx="79375" cy="25400"/>
                  </a:xfrm>
                  <a:custGeom>
                    <a:avLst/>
                    <a:gdLst>
                      <a:gd name="T0" fmla="*/ 21 w 21"/>
                      <a:gd name="T1" fmla="*/ 0 h 7"/>
                      <a:gd name="T2" fmla="*/ 0 w 21"/>
                      <a:gd name="T3" fmla="*/ 3 h 7"/>
                      <a:gd name="T4" fmla="*/ 0 w 21"/>
                      <a:gd name="T5" fmla="*/ 7 h 7"/>
                      <a:gd name="T6" fmla="*/ 20 w 21"/>
                      <a:gd name="T7" fmla="*/ 5 h 7"/>
                      <a:gd name="T8" fmla="*/ 21 w 21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7">
                        <a:moveTo>
                          <a:pt x="21" y="0"/>
                        </a:moveTo>
                        <a:cubicBezTo>
                          <a:pt x="14" y="1"/>
                          <a:pt x="7" y="2"/>
                          <a:pt x="0" y="3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7" y="6"/>
                          <a:pt x="14" y="6"/>
                          <a:pt x="20" y="5"/>
                        </a:cubicBezTo>
                        <a:cubicBezTo>
                          <a:pt x="21" y="3"/>
                          <a:pt x="21" y="2"/>
                          <a:pt x="21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3" name="Freeform 232"/>
                  <p:cNvSpPr>
                    <a:spLocks/>
                  </p:cNvSpPr>
                  <p:nvPr/>
                </p:nvSpPr>
                <p:spPr bwMode="auto">
                  <a:xfrm>
                    <a:off x="7448550" y="2747963"/>
                    <a:ext cx="109538" cy="52387"/>
                  </a:xfrm>
                  <a:custGeom>
                    <a:avLst/>
                    <a:gdLst>
                      <a:gd name="T0" fmla="*/ 0 w 29"/>
                      <a:gd name="T1" fmla="*/ 0 h 14"/>
                      <a:gd name="T2" fmla="*/ 1 w 29"/>
                      <a:gd name="T3" fmla="*/ 5 h 14"/>
                      <a:gd name="T4" fmla="*/ 29 w 29"/>
                      <a:gd name="T5" fmla="*/ 14 h 14"/>
                      <a:gd name="T6" fmla="*/ 28 w 29"/>
                      <a:gd name="T7" fmla="*/ 9 h 14"/>
                      <a:gd name="T8" fmla="*/ 6 w 29"/>
                      <a:gd name="T9" fmla="*/ 2 h 14"/>
                      <a:gd name="T10" fmla="*/ 0 w 29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4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7" y="7"/>
                          <a:pt x="17" y="11"/>
                          <a:pt x="29" y="14"/>
                        </a:cubicBezTo>
                        <a:cubicBezTo>
                          <a:pt x="28" y="13"/>
                          <a:pt x="28" y="11"/>
                          <a:pt x="28" y="9"/>
                        </a:cubicBezTo>
                        <a:cubicBezTo>
                          <a:pt x="19" y="7"/>
                          <a:pt x="12" y="4"/>
                          <a:pt x="6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4" name="Freeform 233"/>
                  <p:cNvSpPr>
                    <a:spLocks/>
                  </p:cNvSpPr>
                  <p:nvPr/>
                </p:nvSpPr>
                <p:spPr bwMode="auto">
                  <a:xfrm>
                    <a:off x="7554913" y="2781300"/>
                    <a:ext cx="134938" cy="57150"/>
                  </a:xfrm>
                  <a:custGeom>
                    <a:avLst/>
                    <a:gdLst>
                      <a:gd name="T0" fmla="*/ 0 w 36"/>
                      <a:gd name="T1" fmla="*/ 0 h 15"/>
                      <a:gd name="T2" fmla="*/ 1 w 36"/>
                      <a:gd name="T3" fmla="*/ 5 h 15"/>
                      <a:gd name="T4" fmla="*/ 36 w 36"/>
                      <a:gd name="T5" fmla="*/ 15 h 15"/>
                      <a:gd name="T6" fmla="*/ 35 w 36"/>
                      <a:gd name="T7" fmla="*/ 10 h 15"/>
                      <a:gd name="T8" fmla="*/ 18 w 36"/>
                      <a:gd name="T9" fmla="*/ 6 h 15"/>
                      <a:gd name="T10" fmla="*/ 0 w 36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" h="15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1" y="8"/>
                          <a:pt x="23" y="12"/>
                          <a:pt x="36" y="15"/>
                        </a:cubicBezTo>
                        <a:cubicBezTo>
                          <a:pt x="36" y="13"/>
                          <a:pt x="35" y="12"/>
                          <a:pt x="35" y="10"/>
                        </a:cubicBezTo>
                        <a:cubicBezTo>
                          <a:pt x="29" y="9"/>
                          <a:pt x="23" y="7"/>
                          <a:pt x="18" y="6"/>
                        </a:cubicBezTo>
                        <a:cubicBezTo>
                          <a:pt x="11" y="4"/>
                          <a:pt x="5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5" name="Freeform 234"/>
                  <p:cNvSpPr>
                    <a:spLocks/>
                  </p:cNvSpPr>
                  <p:nvPr/>
                </p:nvSpPr>
                <p:spPr bwMode="auto">
                  <a:xfrm>
                    <a:off x="7685088" y="2819400"/>
                    <a:ext cx="139700" cy="46037"/>
                  </a:xfrm>
                  <a:custGeom>
                    <a:avLst/>
                    <a:gdLst>
                      <a:gd name="T0" fmla="*/ 0 w 37"/>
                      <a:gd name="T1" fmla="*/ 0 h 12"/>
                      <a:gd name="T2" fmla="*/ 1 w 37"/>
                      <a:gd name="T3" fmla="*/ 5 h 12"/>
                      <a:gd name="T4" fmla="*/ 37 w 37"/>
                      <a:gd name="T5" fmla="*/ 12 h 12"/>
                      <a:gd name="T6" fmla="*/ 36 w 37"/>
                      <a:gd name="T7" fmla="*/ 7 h 12"/>
                      <a:gd name="T8" fmla="*/ 0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12" y="7"/>
                          <a:pt x="24" y="10"/>
                          <a:pt x="37" y="12"/>
                        </a:cubicBezTo>
                        <a:cubicBezTo>
                          <a:pt x="36" y="11"/>
                          <a:pt x="36" y="9"/>
                          <a:pt x="36" y="7"/>
                        </a:cubicBezTo>
                        <a:cubicBezTo>
                          <a:pt x="23" y="5"/>
                          <a:pt x="11" y="3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6" name="Freeform 235"/>
                  <p:cNvSpPr>
                    <a:spLocks/>
                  </p:cNvSpPr>
                  <p:nvPr/>
                </p:nvSpPr>
                <p:spPr bwMode="auto">
                  <a:xfrm>
                    <a:off x="7821613" y="2846388"/>
                    <a:ext cx="104775" cy="33337"/>
                  </a:xfrm>
                  <a:custGeom>
                    <a:avLst/>
                    <a:gdLst>
                      <a:gd name="T0" fmla="*/ 0 w 28"/>
                      <a:gd name="T1" fmla="*/ 0 h 9"/>
                      <a:gd name="T2" fmla="*/ 1 w 28"/>
                      <a:gd name="T3" fmla="*/ 5 h 9"/>
                      <a:gd name="T4" fmla="*/ 28 w 28"/>
                      <a:gd name="T5" fmla="*/ 9 h 9"/>
                      <a:gd name="T6" fmla="*/ 28 w 28"/>
                      <a:gd name="T7" fmla="*/ 4 h 9"/>
                      <a:gd name="T8" fmla="*/ 0 w 28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0" y="6"/>
                          <a:pt x="19" y="8"/>
                          <a:pt x="28" y="9"/>
                        </a:cubicBezTo>
                        <a:cubicBezTo>
                          <a:pt x="28" y="7"/>
                          <a:pt x="28" y="6"/>
                          <a:pt x="28" y="4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7" name="Freeform 236"/>
                  <p:cNvSpPr>
                    <a:spLocks/>
                  </p:cNvSpPr>
                  <p:nvPr/>
                </p:nvSpPr>
                <p:spPr bwMode="auto">
                  <a:xfrm>
                    <a:off x="7926388" y="2860675"/>
                    <a:ext cx="307975" cy="26987"/>
                  </a:xfrm>
                  <a:custGeom>
                    <a:avLst/>
                    <a:gdLst>
                      <a:gd name="T0" fmla="*/ 0 w 82"/>
                      <a:gd name="T1" fmla="*/ 0 h 7"/>
                      <a:gd name="T2" fmla="*/ 0 w 82"/>
                      <a:gd name="T3" fmla="*/ 5 h 7"/>
                      <a:gd name="T4" fmla="*/ 48 w 82"/>
                      <a:gd name="T5" fmla="*/ 7 h 7"/>
                      <a:gd name="T6" fmla="*/ 82 w 82"/>
                      <a:gd name="T7" fmla="*/ 6 h 7"/>
                      <a:gd name="T8" fmla="*/ 82 w 82"/>
                      <a:gd name="T9" fmla="*/ 2 h 7"/>
                      <a:gd name="T10" fmla="*/ 48 w 82"/>
                      <a:gd name="T11" fmla="*/ 3 h 7"/>
                      <a:gd name="T12" fmla="*/ 48 w 82"/>
                      <a:gd name="T13" fmla="*/ 3 h 7"/>
                      <a:gd name="T14" fmla="*/ 0 w 82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2" h="7">
                        <a:moveTo>
                          <a:pt x="0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6" y="6"/>
                          <a:pt x="32" y="7"/>
                          <a:pt x="48" y="7"/>
                        </a:cubicBezTo>
                        <a:cubicBezTo>
                          <a:pt x="59" y="7"/>
                          <a:pt x="70" y="7"/>
                          <a:pt x="82" y="6"/>
                        </a:cubicBezTo>
                        <a:cubicBezTo>
                          <a:pt x="82" y="4"/>
                          <a:pt x="82" y="3"/>
                          <a:pt x="82" y="2"/>
                        </a:cubicBezTo>
                        <a:cubicBezTo>
                          <a:pt x="71" y="3"/>
                          <a:pt x="59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5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8" name="Freeform 237"/>
                  <p:cNvSpPr>
                    <a:spLocks/>
                  </p:cNvSpPr>
                  <p:nvPr/>
                </p:nvSpPr>
                <p:spPr bwMode="auto">
                  <a:xfrm>
                    <a:off x="8440738" y="3003550"/>
                    <a:ext cx="157163" cy="63500"/>
                  </a:xfrm>
                  <a:custGeom>
                    <a:avLst/>
                    <a:gdLst>
                      <a:gd name="T0" fmla="*/ 42 w 42"/>
                      <a:gd name="T1" fmla="*/ 0 h 17"/>
                      <a:gd name="T2" fmla="*/ 5 w 42"/>
                      <a:gd name="T3" fmla="*/ 11 h 17"/>
                      <a:gd name="T4" fmla="*/ 0 w 42"/>
                      <a:gd name="T5" fmla="*/ 17 h 17"/>
                      <a:gd name="T6" fmla="*/ 36 w 42"/>
                      <a:gd name="T7" fmla="*/ 6 h 17"/>
                      <a:gd name="T8" fmla="*/ 42 w 42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" h="17">
                        <a:moveTo>
                          <a:pt x="42" y="0"/>
                        </a:moveTo>
                        <a:cubicBezTo>
                          <a:pt x="30" y="4"/>
                          <a:pt x="18" y="8"/>
                          <a:pt x="5" y="11"/>
                        </a:cubicBezTo>
                        <a:cubicBezTo>
                          <a:pt x="3" y="13"/>
                          <a:pt x="2" y="15"/>
                          <a:pt x="0" y="17"/>
                        </a:cubicBezTo>
                        <a:cubicBezTo>
                          <a:pt x="12" y="14"/>
                          <a:pt x="24" y="11"/>
                          <a:pt x="36" y="6"/>
                        </a:cubicBezTo>
                        <a:cubicBezTo>
                          <a:pt x="38" y="4"/>
                          <a:pt x="40" y="2"/>
                          <a:pt x="42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9" name="Freeform 238"/>
                  <p:cNvSpPr>
                    <a:spLocks/>
                  </p:cNvSpPr>
                  <p:nvPr/>
                </p:nvSpPr>
                <p:spPr bwMode="auto">
                  <a:xfrm>
                    <a:off x="8278813" y="3044825"/>
                    <a:ext cx="180975" cy="46037"/>
                  </a:xfrm>
                  <a:custGeom>
                    <a:avLst/>
                    <a:gdLst>
                      <a:gd name="T0" fmla="*/ 48 w 48"/>
                      <a:gd name="T1" fmla="*/ 0 h 12"/>
                      <a:gd name="T2" fmla="*/ 7 w 48"/>
                      <a:gd name="T3" fmla="*/ 7 h 12"/>
                      <a:gd name="T4" fmla="*/ 0 w 48"/>
                      <a:gd name="T5" fmla="*/ 12 h 12"/>
                      <a:gd name="T6" fmla="*/ 43 w 48"/>
                      <a:gd name="T7" fmla="*/ 6 h 12"/>
                      <a:gd name="T8" fmla="*/ 48 w 48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" h="12">
                        <a:moveTo>
                          <a:pt x="48" y="0"/>
                        </a:moveTo>
                        <a:cubicBezTo>
                          <a:pt x="34" y="3"/>
                          <a:pt x="21" y="6"/>
                          <a:pt x="7" y="7"/>
                        </a:cubicBezTo>
                        <a:cubicBezTo>
                          <a:pt x="5" y="9"/>
                          <a:pt x="3" y="10"/>
                          <a:pt x="0" y="12"/>
                        </a:cubicBezTo>
                        <a:cubicBezTo>
                          <a:pt x="14" y="11"/>
                          <a:pt x="29" y="9"/>
                          <a:pt x="43" y="6"/>
                        </a:cubicBezTo>
                        <a:cubicBezTo>
                          <a:pt x="45" y="4"/>
                          <a:pt x="46" y="2"/>
                          <a:pt x="4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0" name="Freeform 239"/>
                  <p:cNvSpPr>
                    <a:spLocks/>
                  </p:cNvSpPr>
                  <p:nvPr/>
                </p:nvSpPr>
                <p:spPr bwMode="auto">
                  <a:xfrm>
                    <a:off x="8212138" y="3071813"/>
                    <a:ext cx="93663" cy="22225"/>
                  </a:xfrm>
                  <a:custGeom>
                    <a:avLst/>
                    <a:gdLst>
                      <a:gd name="T0" fmla="*/ 25 w 25"/>
                      <a:gd name="T1" fmla="*/ 0 h 6"/>
                      <a:gd name="T2" fmla="*/ 4 w 25"/>
                      <a:gd name="T3" fmla="*/ 2 h 6"/>
                      <a:gd name="T4" fmla="*/ 0 w 25"/>
                      <a:gd name="T5" fmla="*/ 6 h 6"/>
                      <a:gd name="T6" fmla="*/ 18 w 25"/>
                      <a:gd name="T7" fmla="*/ 5 h 6"/>
                      <a:gd name="T8" fmla="*/ 25 w 25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6">
                        <a:moveTo>
                          <a:pt x="25" y="0"/>
                        </a:moveTo>
                        <a:cubicBezTo>
                          <a:pt x="18" y="1"/>
                          <a:pt x="11" y="1"/>
                          <a:pt x="4" y="2"/>
                        </a:cubicBezTo>
                        <a:cubicBezTo>
                          <a:pt x="2" y="3"/>
                          <a:pt x="1" y="5"/>
                          <a:pt x="0" y="6"/>
                        </a:cubicBezTo>
                        <a:cubicBezTo>
                          <a:pt x="6" y="6"/>
                          <a:pt x="12" y="6"/>
                          <a:pt x="18" y="5"/>
                        </a:cubicBezTo>
                        <a:cubicBezTo>
                          <a:pt x="21" y="3"/>
                          <a:pt x="23" y="2"/>
                          <a:pt x="25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1" name="Freeform 240"/>
                  <p:cNvSpPr>
                    <a:spLocks/>
                  </p:cNvSpPr>
                  <p:nvPr/>
                </p:nvSpPr>
                <p:spPr bwMode="auto">
                  <a:xfrm>
                    <a:off x="8174038" y="3079750"/>
                    <a:ext cx="52388" cy="14287"/>
                  </a:xfrm>
                  <a:custGeom>
                    <a:avLst/>
                    <a:gdLst>
                      <a:gd name="T0" fmla="*/ 14 w 14"/>
                      <a:gd name="T1" fmla="*/ 0 h 4"/>
                      <a:gd name="T2" fmla="*/ 2 w 14"/>
                      <a:gd name="T3" fmla="*/ 0 h 4"/>
                      <a:gd name="T4" fmla="*/ 0 w 14"/>
                      <a:gd name="T5" fmla="*/ 4 h 4"/>
                      <a:gd name="T6" fmla="*/ 10 w 14"/>
                      <a:gd name="T7" fmla="*/ 4 h 4"/>
                      <a:gd name="T8" fmla="*/ 14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4" y="0"/>
                        </a:moveTo>
                        <a:cubicBezTo>
                          <a:pt x="10" y="0"/>
                          <a:pt x="6" y="0"/>
                          <a:pt x="2" y="0"/>
                        </a:cubicBezTo>
                        <a:cubicBezTo>
                          <a:pt x="1" y="2"/>
                          <a:pt x="1" y="3"/>
                          <a:pt x="0" y="4"/>
                        </a:cubicBezTo>
                        <a:cubicBezTo>
                          <a:pt x="3" y="4"/>
                          <a:pt x="7" y="4"/>
                          <a:pt x="10" y="4"/>
                        </a:cubicBezTo>
                        <a:cubicBezTo>
                          <a:pt x="11" y="3"/>
                          <a:pt x="12" y="1"/>
                          <a:pt x="14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2" name="Freeform 241"/>
                  <p:cNvSpPr>
                    <a:spLocks/>
                  </p:cNvSpPr>
                  <p:nvPr/>
                </p:nvSpPr>
                <p:spPr bwMode="auto">
                  <a:xfrm>
                    <a:off x="7550150" y="2973388"/>
                    <a:ext cx="112713" cy="52387"/>
                  </a:xfrm>
                  <a:custGeom>
                    <a:avLst/>
                    <a:gdLst>
                      <a:gd name="T0" fmla="*/ 0 w 30"/>
                      <a:gd name="T1" fmla="*/ 0 h 14"/>
                      <a:gd name="T2" fmla="*/ 6 w 30"/>
                      <a:gd name="T3" fmla="*/ 7 h 14"/>
                      <a:gd name="T4" fmla="*/ 30 w 30"/>
                      <a:gd name="T5" fmla="*/ 14 h 14"/>
                      <a:gd name="T6" fmla="*/ 26 w 30"/>
                      <a:gd name="T7" fmla="*/ 8 h 14"/>
                      <a:gd name="T8" fmla="*/ 0 w 30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14">
                        <a:moveTo>
                          <a:pt x="0" y="0"/>
                        </a:moveTo>
                        <a:cubicBezTo>
                          <a:pt x="2" y="2"/>
                          <a:pt x="4" y="5"/>
                          <a:pt x="6" y="7"/>
                        </a:cubicBezTo>
                        <a:cubicBezTo>
                          <a:pt x="13" y="9"/>
                          <a:pt x="21" y="11"/>
                          <a:pt x="30" y="14"/>
                        </a:cubicBezTo>
                        <a:cubicBezTo>
                          <a:pt x="29" y="12"/>
                          <a:pt x="27" y="10"/>
                          <a:pt x="26" y="8"/>
                        </a:cubicBezTo>
                        <a:cubicBezTo>
                          <a:pt x="16" y="5"/>
                          <a:pt x="7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3" name="Freeform 242"/>
                  <p:cNvSpPr>
                    <a:spLocks/>
                  </p:cNvSpPr>
                  <p:nvPr/>
                </p:nvSpPr>
                <p:spPr bwMode="auto">
                  <a:xfrm>
                    <a:off x="7648575" y="3003550"/>
                    <a:ext cx="179388" cy="60325"/>
                  </a:xfrm>
                  <a:custGeom>
                    <a:avLst/>
                    <a:gdLst>
                      <a:gd name="T0" fmla="*/ 0 w 48"/>
                      <a:gd name="T1" fmla="*/ 0 h 16"/>
                      <a:gd name="T2" fmla="*/ 4 w 48"/>
                      <a:gd name="T3" fmla="*/ 6 h 16"/>
                      <a:gd name="T4" fmla="*/ 48 w 48"/>
                      <a:gd name="T5" fmla="*/ 16 h 16"/>
                      <a:gd name="T6" fmla="*/ 43 w 48"/>
                      <a:gd name="T7" fmla="*/ 11 h 16"/>
                      <a:gd name="T8" fmla="*/ 5 w 48"/>
                      <a:gd name="T9" fmla="*/ 2 h 16"/>
                      <a:gd name="T10" fmla="*/ 0 w 48"/>
                      <a:gd name="T1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16">
                        <a:moveTo>
                          <a:pt x="0" y="0"/>
                        </a:moveTo>
                        <a:cubicBezTo>
                          <a:pt x="1" y="2"/>
                          <a:pt x="3" y="4"/>
                          <a:pt x="4" y="6"/>
                        </a:cubicBezTo>
                        <a:cubicBezTo>
                          <a:pt x="17" y="9"/>
                          <a:pt x="32" y="13"/>
                          <a:pt x="48" y="16"/>
                        </a:cubicBezTo>
                        <a:cubicBezTo>
                          <a:pt x="46" y="14"/>
                          <a:pt x="44" y="12"/>
                          <a:pt x="43" y="11"/>
                        </a:cubicBezTo>
                        <a:cubicBezTo>
                          <a:pt x="29" y="8"/>
                          <a:pt x="17" y="5"/>
                          <a:pt x="5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4" name="Freeform 243"/>
                  <p:cNvSpPr>
                    <a:spLocks/>
                  </p:cNvSpPr>
                  <p:nvPr/>
                </p:nvSpPr>
                <p:spPr bwMode="auto">
                  <a:xfrm>
                    <a:off x="7808913" y="3044825"/>
                    <a:ext cx="101600" cy="34925"/>
                  </a:xfrm>
                  <a:custGeom>
                    <a:avLst/>
                    <a:gdLst>
                      <a:gd name="T0" fmla="*/ 0 w 27"/>
                      <a:gd name="T1" fmla="*/ 0 h 9"/>
                      <a:gd name="T2" fmla="*/ 5 w 27"/>
                      <a:gd name="T3" fmla="*/ 5 h 9"/>
                      <a:gd name="T4" fmla="*/ 27 w 27"/>
                      <a:gd name="T5" fmla="*/ 9 h 9"/>
                      <a:gd name="T6" fmla="*/ 24 w 27"/>
                      <a:gd name="T7" fmla="*/ 4 h 9"/>
                      <a:gd name="T8" fmla="*/ 0 w 27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9">
                        <a:moveTo>
                          <a:pt x="0" y="0"/>
                        </a:moveTo>
                        <a:cubicBezTo>
                          <a:pt x="1" y="1"/>
                          <a:pt x="3" y="3"/>
                          <a:pt x="5" y="5"/>
                        </a:cubicBezTo>
                        <a:cubicBezTo>
                          <a:pt x="12" y="6"/>
                          <a:pt x="20" y="8"/>
                          <a:pt x="27" y="9"/>
                        </a:cubicBezTo>
                        <a:cubicBezTo>
                          <a:pt x="26" y="7"/>
                          <a:pt x="25" y="5"/>
                          <a:pt x="24" y="4"/>
                        </a:cubicBezTo>
                        <a:cubicBezTo>
                          <a:pt x="15" y="3"/>
                          <a:pt x="7" y="1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5" name="Freeform 244"/>
                  <p:cNvSpPr>
                    <a:spLocks/>
                  </p:cNvSpPr>
                  <p:nvPr/>
                </p:nvSpPr>
                <p:spPr bwMode="auto">
                  <a:xfrm>
                    <a:off x="7899400" y="3060700"/>
                    <a:ext cx="82550" cy="25400"/>
                  </a:xfrm>
                  <a:custGeom>
                    <a:avLst/>
                    <a:gdLst>
                      <a:gd name="T0" fmla="*/ 0 w 22"/>
                      <a:gd name="T1" fmla="*/ 0 h 7"/>
                      <a:gd name="T2" fmla="*/ 3 w 22"/>
                      <a:gd name="T3" fmla="*/ 5 h 7"/>
                      <a:gd name="T4" fmla="*/ 22 w 22"/>
                      <a:gd name="T5" fmla="*/ 7 h 7"/>
                      <a:gd name="T6" fmla="*/ 20 w 22"/>
                      <a:gd name="T7" fmla="*/ 2 h 7"/>
                      <a:gd name="T8" fmla="*/ 0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0" y="0"/>
                        </a:moveTo>
                        <a:cubicBezTo>
                          <a:pt x="1" y="1"/>
                          <a:pt x="2" y="3"/>
                          <a:pt x="3" y="5"/>
                        </a:cubicBezTo>
                        <a:cubicBezTo>
                          <a:pt x="9" y="6"/>
                          <a:pt x="16" y="6"/>
                          <a:pt x="22" y="7"/>
                        </a:cubicBezTo>
                        <a:cubicBezTo>
                          <a:pt x="22" y="6"/>
                          <a:pt x="21" y="4"/>
                          <a:pt x="20" y="2"/>
                        </a:cubicBezTo>
                        <a:cubicBezTo>
                          <a:pt x="13" y="2"/>
                          <a:pt x="6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6" name="Freeform 245"/>
                  <p:cNvSpPr>
                    <a:spLocks/>
                  </p:cNvSpPr>
                  <p:nvPr/>
                </p:nvSpPr>
                <p:spPr bwMode="auto">
                  <a:xfrm>
                    <a:off x="7975600" y="3067050"/>
                    <a:ext cx="206375" cy="26987"/>
                  </a:xfrm>
                  <a:custGeom>
                    <a:avLst/>
                    <a:gdLst>
                      <a:gd name="T0" fmla="*/ 0 w 55"/>
                      <a:gd name="T1" fmla="*/ 0 h 7"/>
                      <a:gd name="T2" fmla="*/ 2 w 55"/>
                      <a:gd name="T3" fmla="*/ 5 h 7"/>
                      <a:gd name="T4" fmla="*/ 48 w 55"/>
                      <a:gd name="T5" fmla="*/ 7 h 7"/>
                      <a:gd name="T6" fmla="*/ 53 w 55"/>
                      <a:gd name="T7" fmla="*/ 7 h 7"/>
                      <a:gd name="T8" fmla="*/ 55 w 55"/>
                      <a:gd name="T9" fmla="*/ 3 h 7"/>
                      <a:gd name="T10" fmla="*/ 48 w 55"/>
                      <a:gd name="T11" fmla="*/ 3 h 7"/>
                      <a:gd name="T12" fmla="*/ 48 w 55"/>
                      <a:gd name="T13" fmla="*/ 3 h 7"/>
                      <a:gd name="T14" fmla="*/ 0 w 55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7">
                        <a:moveTo>
                          <a:pt x="0" y="0"/>
                        </a:move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7" y="7"/>
                          <a:pt x="32" y="7"/>
                          <a:pt x="48" y="7"/>
                        </a:cubicBezTo>
                        <a:cubicBezTo>
                          <a:pt x="50" y="7"/>
                          <a:pt x="51" y="7"/>
                          <a:pt x="53" y="7"/>
                        </a:cubicBezTo>
                        <a:cubicBezTo>
                          <a:pt x="54" y="6"/>
                          <a:pt x="54" y="5"/>
                          <a:pt x="55" y="3"/>
                        </a:cubicBezTo>
                        <a:cubicBezTo>
                          <a:pt x="53" y="3"/>
                          <a:pt x="50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6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7" name="Freeform 247"/>
                  <p:cNvSpPr>
                    <a:spLocks/>
                  </p:cNvSpPr>
                  <p:nvPr/>
                </p:nvSpPr>
                <p:spPr bwMode="auto">
                  <a:xfrm>
                    <a:off x="8034338" y="3651250"/>
                    <a:ext cx="98425" cy="96837"/>
                  </a:xfrm>
                  <a:custGeom>
                    <a:avLst/>
                    <a:gdLst>
                      <a:gd name="T0" fmla="*/ 24 w 26"/>
                      <a:gd name="T1" fmla="*/ 17 h 26"/>
                      <a:gd name="T2" fmla="*/ 9 w 26"/>
                      <a:gd name="T3" fmla="*/ 24 h 26"/>
                      <a:gd name="T4" fmla="*/ 2 w 26"/>
                      <a:gd name="T5" fmla="*/ 9 h 26"/>
                      <a:gd name="T6" fmla="*/ 17 w 26"/>
                      <a:gd name="T7" fmla="*/ 2 h 26"/>
                      <a:gd name="T8" fmla="*/ 24 w 26"/>
                      <a:gd name="T9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26">
                        <a:moveTo>
                          <a:pt x="24" y="17"/>
                        </a:moveTo>
                        <a:cubicBezTo>
                          <a:pt x="22" y="23"/>
                          <a:pt x="15" y="26"/>
                          <a:pt x="9" y="24"/>
                        </a:cubicBezTo>
                        <a:cubicBezTo>
                          <a:pt x="3" y="22"/>
                          <a:pt x="0" y="15"/>
                          <a:pt x="2" y="9"/>
                        </a:cubicBezTo>
                        <a:cubicBezTo>
                          <a:pt x="4" y="3"/>
                          <a:pt x="11" y="0"/>
                          <a:pt x="17" y="2"/>
                        </a:cubicBezTo>
                        <a:cubicBezTo>
                          <a:pt x="22" y="4"/>
                          <a:pt x="26" y="11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011" name="组合 1010"/>
              <p:cNvGrpSpPr/>
              <p:nvPr/>
            </p:nvGrpSpPr>
            <p:grpSpPr>
              <a:xfrm>
                <a:off x="9690859" y="35962"/>
                <a:ext cx="1187450" cy="1879599"/>
                <a:chOff x="6156325" y="319088"/>
                <a:chExt cx="1187450" cy="1879599"/>
              </a:xfrm>
            </p:grpSpPr>
            <p:sp>
              <p:nvSpPr>
                <p:cNvPr id="1029" name="Freeform 248"/>
                <p:cNvSpPr>
                  <a:spLocks/>
                </p:cNvSpPr>
                <p:nvPr/>
              </p:nvSpPr>
              <p:spPr bwMode="auto">
                <a:xfrm>
                  <a:off x="6731000" y="319088"/>
                  <a:ext cx="52388" cy="1854200"/>
                </a:xfrm>
                <a:custGeom>
                  <a:avLst/>
                  <a:gdLst>
                    <a:gd name="T0" fmla="*/ 14 w 14"/>
                    <a:gd name="T1" fmla="*/ 487 h 493"/>
                    <a:gd name="T2" fmla="*/ 13 w 14"/>
                    <a:gd name="T3" fmla="*/ 6 h 493"/>
                    <a:gd name="T4" fmla="*/ 6 w 14"/>
                    <a:gd name="T5" fmla="*/ 0 h 493"/>
                    <a:gd name="T6" fmla="*/ 0 w 14"/>
                    <a:gd name="T7" fmla="*/ 6 h 493"/>
                    <a:gd name="T8" fmla="*/ 2 w 14"/>
                    <a:gd name="T9" fmla="*/ 487 h 493"/>
                    <a:gd name="T10" fmla="*/ 8 w 14"/>
                    <a:gd name="T11" fmla="*/ 493 h 493"/>
                    <a:gd name="T12" fmla="*/ 14 w 14"/>
                    <a:gd name="T13" fmla="*/ 487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93">
                      <a:moveTo>
                        <a:pt x="14" y="487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2" y="487"/>
                        <a:pt x="2" y="487"/>
                        <a:pt x="2" y="487"/>
                      </a:cubicBezTo>
                      <a:cubicBezTo>
                        <a:pt x="2" y="491"/>
                        <a:pt x="4" y="493"/>
                        <a:pt x="8" y="493"/>
                      </a:cubicBezTo>
                      <a:cubicBezTo>
                        <a:pt x="11" y="493"/>
                        <a:pt x="14" y="490"/>
                        <a:pt x="14" y="487"/>
                      </a:cubicBezTo>
                    </a:path>
                  </a:pathLst>
                </a:custGeom>
                <a:solidFill>
                  <a:srgbClr val="F4A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0" name="Freeform 249"/>
                <p:cNvSpPr>
                  <a:spLocks/>
                </p:cNvSpPr>
                <p:nvPr/>
              </p:nvSpPr>
              <p:spPr bwMode="auto">
                <a:xfrm>
                  <a:off x="6502400" y="563563"/>
                  <a:ext cx="519113" cy="161925"/>
                </a:xfrm>
                <a:custGeom>
                  <a:avLst/>
                  <a:gdLst>
                    <a:gd name="T0" fmla="*/ 116 w 138"/>
                    <a:gd name="T1" fmla="*/ 43 h 43"/>
                    <a:gd name="T2" fmla="*/ 22 w 138"/>
                    <a:gd name="T3" fmla="*/ 43 h 43"/>
                    <a:gd name="T4" fmla="*/ 0 w 138"/>
                    <a:gd name="T5" fmla="*/ 22 h 43"/>
                    <a:gd name="T6" fmla="*/ 22 w 138"/>
                    <a:gd name="T7" fmla="*/ 0 h 43"/>
                    <a:gd name="T8" fmla="*/ 116 w 138"/>
                    <a:gd name="T9" fmla="*/ 0 h 43"/>
                    <a:gd name="T10" fmla="*/ 138 w 138"/>
                    <a:gd name="T11" fmla="*/ 22 h 43"/>
                    <a:gd name="T12" fmla="*/ 116 w 138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43">
                      <a:moveTo>
                        <a:pt x="116" y="43"/>
                      </a:move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10" y="43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8" y="0"/>
                        <a:pt x="138" y="10"/>
                        <a:pt x="138" y="22"/>
                      </a:cubicBezTo>
                      <a:cubicBezTo>
                        <a:pt x="138" y="34"/>
                        <a:pt x="128" y="43"/>
                        <a:pt x="116" y="43"/>
                      </a:cubicBezTo>
                      <a:close/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1" name="Freeform 250"/>
                <p:cNvSpPr>
                  <a:spLocks/>
                </p:cNvSpPr>
                <p:nvPr/>
              </p:nvSpPr>
              <p:spPr bwMode="auto">
                <a:xfrm>
                  <a:off x="6600825" y="1620838"/>
                  <a:ext cx="307975" cy="217487"/>
                </a:xfrm>
                <a:custGeom>
                  <a:avLst/>
                  <a:gdLst>
                    <a:gd name="T0" fmla="*/ 54 w 82"/>
                    <a:gd name="T1" fmla="*/ 58 h 58"/>
                    <a:gd name="T2" fmla="*/ 28 w 82"/>
                    <a:gd name="T3" fmla="*/ 58 h 58"/>
                    <a:gd name="T4" fmla="*/ 0 w 82"/>
                    <a:gd name="T5" fmla="*/ 30 h 58"/>
                    <a:gd name="T6" fmla="*/ 0 w 82"/>
                    <a:gd name="T7" fmla="*/ 28 h 58"/>
                    <a:gd name="T8" fmla="*/ 28 w 82"/>
                    <a:gd name="T9" fmla="*/ 0 h 58"/>
                    <a:gd name="T10" fmla="*/ 54 w 82"/>
                    <a:gd name="T11" fmla="*/ 0 h 58"/>
                    <a:gd name="T12" fmla="*/ 82 w 82"/>
                    <a:gd name="T13" fmla="*/ 28 h 58"/>
                    <a:gd name="T14" fmla="*/ 82 w 82"/>
                    <a:gd name="T15" fmla="*/ 30 h 58"/>
                    <a:gd name="T16" fmla="*/ 54 w 82"/>
                    <a:gd name="T17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58">
                      <a:moveTo>
                        <a:pt x="54" y="58"/>
                      </a:move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13" y="58"/>
                        <a:pt x="0" y="46"/>
                        <a:pt x="0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2"/>
                        <a:pt x="13" y="0"/>
                        <a:pt x="28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69" y="0"/>
                        <a:pt x="82" y="12"/>
                        <a:pt x="82" y="28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46"/>
                        <a:pt x="69" y="58"/>
                        <a:pt x="54" y="58"/>
                      </a:cubicBezTo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2" name="Freeform 251"/>
                <p:cNvSpPr>
                  <a:spLocks/>
                </p:cNvSpPr>
                <p:nvPr/>
              </p:nvSpPr>
              <p:spPr bwMode="auto">
                <a:xfrm>
                  <a:off x="6156325" y="646113"/>
                  <a:ext cx="1187450" cy="1082675"/>
                </a:xfrm>
                <a:custGeom>
                  <a:avLst/>
                  <a:gdLst>
                    <a:gd name="T0" fmla="*/ 316 w 316"/>
                    <a:gd name="T1" fmla="*/ 158 h 288"/>
                    <a:gd name="T2" fmla="*/ 159 w 316"/>
                    <a:gd name="T3" fmla="*/ 288 h 288"/>
                    <a:gd name="T4" fmla="*/ 0 w 316"/>
                    <a:gd name="T5" fmla="*/ 158 h 288"/>
                    <a:gd name="T6" fmla="*/ 162 w 316"/>
                    <a:gd name="T7" fmla="*/ 0 h 288"/>
                    <a:gd name="T8" fmla="*/ 316 w 316"/>
                    <a:gd name="T9" fmla="*/ 15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88">
                      <a:moveTo>
                        <a:pt x="316" y="158"/>
                      </a:moveTo>
                      <a:cubicBezTo>
                        <a:pt x="316" y="249"/>
                        <a:pt x="247" y="288"/>
                        <a:pt x="159" y="288"/>
                      </a:cubicBezTo>
                      <a:cubicBezTo>
                        <a:pt x="72" y="288"/>
                        <a:pt x="0" y="249"/>
                        <a:pt x="0" y="158"/>
                      </a:cubicBezTo>
                      <a:cubicBezTo>
                        <a:pt x="0" y="67"/>
                        <a:pt x="75" y="0"/>
                        <a:pt x="162" y="0"/>
                      </a:cubicBezTo>
                      <a:cubicBezTo>
                        <a:pt x="250" y="0"/>
                        <a:pt x="316" y="67"/>
                        <a:pt x="316" y="158"/>
                      </a:cubicBezTo>
                    </a:path>
                  </a:pathLst>
                </a:cu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3" name="Oval 252"/>
                <p:cNvSpPr>
                  <a:spLocks noChangeArrowheads="1"/>
                </p:cNvSpPr>
                <p:nvPr/>
              </p:nvSpPr>
              <p:spPr bwMode="auto">
                <a:xfrm>
                  <a:off x="6269038" y="612775"/>
                  <a:ext cx="947738" cy="12858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4" name="Oval 253"/>
                <p:cNvSpPr>
                  <a:spLocks noChangeArrowheads="1"/>
                </p:cNvSpPr>
                <p:nvPr/>
              </p:nvSpPr>
              <p:spPr bwMode="auto">
                <a:xfrm>
                  <a:off x="6442075" y="646113"/>
                  <a:ext cx="646113" cy="1181100"/>
                </a:xfrm>
                <a:prstGeom prst="ellipse">
                  <a:avLst/>
                </a:pr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5" name="Freeform 254"/>
                <p:cNvSpPr>
                  <a:spLocks/>
                </p:cNvSpPr>
                <p:nvPr/>
              </p:nvSpPr>
              <p:spPr bwMode="auto">
                <a:xfrm>
                  <a:off x="7088188" y="796925"/>
                  <a:ext cx="79375" cy="26987"/>
                </a:xfrm>
                <a:custGeom>
                  <a:avLst/>
                  <a:gdLst>
                    <a:gd name="T0" fmla="*/ 19 w 21"/>
                    <a:gd name="T1" fmla="*/ 0 h 7"/>
                    <a:gd name="T2" fmla="*/ 0 w 21"/>
                    <a:gd name="T3" fmla="*/ 5 h 7"/>
                    <a:gd name="T4" fmla="*/ 2 w 21"/>
                    <a:gd name="T5" fmla="*/ 7 h 7"/>
                    <a:gd name="T6" fmla="*/ 21 w 21"/>
                    <a:gd name="T7" fmla="*/ 2 h 7"/>
                    <a:gd name="T8" fmla="*/ 19 w 21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">
                      <a:moveTo>
                        <a:pt x="19" y="0"/>
                      </a:moveTo>
                      <a:cubicBezTo>
                        <a:pt x="12" y="1"/>
                        <a:pt x="6" y="3"/>
                        <a:pt x="0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8" y="6"/>
                        <a:pt x="15" y="4"/>
                        <a:pt x="21" y="2"/>
                      </a:cubicBezTo>
                      <a:cubicBezTo>
                        <a:pt x="20" y="1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6" name="Freeform 255"/>
                <p:cNvSpPr>
                  <a:spLocks/>
                </p:cNvSpPr>
                <p:nvPr/>
              </p:nvSpPr>
              <p:spPr bwMode="auto">
                <a:xfrm>
                  <a:off x="7002463" y="815975"/>
                  <a:ext cx="93663" cy="26987"/>
                </a:xfrm>
                <a:custGeom>
                  <a:avLst/>
                  <a:gdLst>
                    <a:gd name="T0" fmla="*/ 23 w 25"/>
                    <a:gd name="T1" fmla="*/ 0 h 7"/>
                    <a:gd name="T2" fmla="*/ 0 w 25"/>
                    <a:gd name="T3" fmla="*/ 4 h 7"/>
                    <a:gd name="T4" fmla="*/ 1 w 25"/>
                    <a:gd name="T5" fmla="*/ 7 h 7"/>
                    <a:gd name="T6" fmla="*/ 25 w 25"/>
                    <a:gd name="T7" fmla="*/ 2 h 7"/>
                    <a:gd name="T8" fmla="*/ 23 w 2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">
                      <a:moveTo>
                        <a:pt x="23" y="0"/>
                      </a:moveTo>
                      <a:cubicBezTo>
                        <a:pt x="15" y="2"/>
                        <a:pt x="8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9" y="6"/>
                        <a:pt x="17" y="4"/>
                        <a:pt x="25" y="2"/>
                      </a:cubicBezTo>
                      <a:cubicBezTo>
                        <a:pt x="24" y="1"/>
                        <a:pt x="24" y="1"/>
                        <a:pt x="23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7" name="Freeform 256"/>
                <p:cNvSpPr>
                  <a:spLocks/>
                </p:cNvSpPr>
                <p:nvPr/>
              </p:nvSpPr>
              <p:spPr bwMode="auto">
                <a:xfrm>
                  <a:off x="6326188" y="815975"/>
                  <a:ext cx="63500" cy="19050"/>
                </a:xfrm>
                <a:custGeom>
                  <a:avLst/>
                  <a:gdLst>
                    <a:gd name="T0" fmla="*/ 3 w 17"/>
                    <a:gd name="T1" fmla="*/ 0 h 5"/>
                    <a:gd name="T2" fmla="*/ 0 w 17"/>
                    <a:gd name="T3" fmla="*/ 3 h 5"/>
                    <a:gd name="T4" fmla="*/ 15 w 17"/>
                    <a:gd name="T5" fmla="*/ 5 h 5"/>
                    <a:gd name="T6" fmla="*/ 17 w 17"/>
                    <a:gd name="T7" fmla="*/ 3 h 5"/>
                    <a:gd name="T8" fmla="*/ 3 w 1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5" y="4"/>
                        <a:pt x="10" y="5"/>
                        <a:pt x="15" y="5"/>
                      </a:cubicBezTo>
                      <a:cubicBezTo>
                        <a:pt x="16" y="5"/>
                        <a:pt x="16" y="4"/>
                        <a:pt x="17" y="3"/>
                      </a:cubicBezTo>
                      <a:cubicBezTo>
                        <a:pt x="12" y="2"/>
                        <a:pt x="7" y="1"/>
                        <a:pt x="3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8" name="Freeform 257"/>
                <p:cNvSpPr>
                  <a:spLocks/>
                </p:cNvSpPr>
                <p:nvPr/>
              </p:nvSpPr>
              <p:spPr bwMode="auto">
                <a:xfrm>
                  <a:off x="6381750" y="827088"/>
                  <a:ext cx="142875" cy="26987"/>
                </a:xfrm>
                <a:custGeom>
                  <a:avLst/>
                  <a:gdLst>
                    <a:gd name="T0" fmla="*/ 2 w 38"/>
                    <a:gd name="T1" fmla="*/ 0 h 7"/>
                    <a:gd name="T2" fmla="*/ 0 w 38"/>
                    <a:gd name="T3" fmla="*/ 2 h 7"/>
                    <a:gd name="T4" fmla="*/ 37 w 38"/>
                    <a:gd name="T5" fmla="*/ 7 h 7"/>
                    <a:gd name="T6" fmla="*/ 38 w 38"/>
                    <a:gd name="T7" fmla="*/ 4 h 7"/>
                    <a:gd name="T8" fmla="*/ 2 w 38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7">
                      <a:moveTo>
                        <a:pt x="2" y="0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1" y="4"/>
                        <a:pt x="24" y="6"/>
                        <a:pt x="37" y="7"/>
                      </a:cubicBezTo>
                      <a:cubicBezTo>
                        <a:pt x="37" y="6"/>
                        <a:pt x="38" y="5"/>
                        <a:pt x="38" y="4"/>
                      </a:cubicBezTo>
                      <a:cubicBezTo>
                        <a:pt x="25" y="3"/>
                        <a:pt x="13" y="1"/>
                        <a:pt x="2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9" name="Freeform 258"/>
                <p:cNvSpPr>
                  <a:spLocks/>
                </p:cNvSpPr>
                <p:nvPr/>
              </p:nvSpPr>
              <p:spPr bwMode="auto">
                <a:xfrm>
                  <a:off x="6521450" y="830263"/>
                  <a:ext cx="484188" cy="34925"/>
                </a:xfrm>
                <a:custGeom>
                  <a:avLst/>
                  <a:gdLst>
                    <a:gd name="T0" fmla="*/ 128 w 129"/>
                    <a:gd name="T1" fmla="*/ 0 h 9"/>
                    <a:gd name="T2" fmla="*/ 56 w 129"/>
                    <a:gd name="T3" fmla="*/ 6 h 9"/>
                    <a:gd name="T4" fmla="*/ 56 w 129"/>
                    <a:gd name="T5" fmla="*/ 6 h 9"/>
                    <a:gd name="T6" fmla="*/ 1 w 129"/>
                    <a:gd name="T7" fmla="*/ 3 h 9"/>
                    <a:gd name="T8" fmla="*/ 0 w 129"/>
                    <a:gd name="T9" fmla="*/ 6 h 9"/>
                    <a:gd name="T10" fmla="*/ 56 w 129"/>
                    <a:gd name="T11" fmla="*/ 9 h 9"/>
                    <a:gd name="T12" fmla="*/ 129 w 129"/>
                    <a:gd name="T13" fmla="*/ 3 h 9"/>
                    <a:gd name="T14" fmla="*/ 128 w 12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9" h="9">
                      <a:moveTo>
                        <a:pt x="128" y="0"/>
                      </a:moveTo>
                      <a:cubicBezTo>
                        <a:pt x="104" y="5"/>
                        <a:pt x="80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37" y="6"/>
                        <a:pt x="18" y="5"/>
                        <a:pt x="1" y="3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17" y="8"/>
                        <a:pt x="37" y="9"/>
                        <a:pt x="56" y="9"/>
                      </a:cubicBezTo>
                      <a:cubicBezTo>
                        <a:pt x="80" y="9"/>
                        <a:pt x="105" y="8"/>
                        <a:pt x="129" y="3"/>
                      </a:cubicBezTo>
                      <a:cubicBezTo>
                        <a:pt x="129" y="2"/>
                        <a:pt x="128" y="1"/>
                        <a:pt x="128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0" name="Freeform 259"/>
                <p:cNvSpPr>
                  <a:spLocks/>
                </p:cNvSpPr>
                <p:nvPr/>
              </p:nvSpPr>
              <p:spPr bwMode="auto">
                <a:xfrm>
                  <a:off x="7175500" y="950913"/>
                  <a:ext cx="104775" cy="49212"/>
                </a:xfrm>
                <a:custGeom>
                  <a:avLst/>
                  <a:gdLst>
                    <a:gd name="T0" fmla="*/ 27 w 28"/>
                    <a:gd name="T1" fmla="*/ 0 h 13"/>
                    <a:gd name="T2" fmla="*/ 0 w 28"/>
                    <a:gd name="T3" fmla="*/ 10 h 13"/>
                    <a:gd name="T4" fmla="*/ 1 w 28"/>
                    <a:gd name="T5" fmla="*/ 13 h 13"/>
                    <a:gd name="T6" fmla="*/ 28 w 28"/>
                    <a:gd name="T7" fmla="*/ 2 h 13"/>
                    <a:gd name="T8" fmla="*/ 27 w 2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27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0" y="10"/>
                        <a:pt x="19" y="6"/>
                        <a:pt x="28" y="2"/>
                      </a:cubicBezTo>
                      <a:cubicBezTo>
                        <a:pt x="28" y="2"/>
                        <a:pt x="28" y="1"/>
                        <a:pt x="2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1" name="Freeform 260"/>
                <p:cNvSpPr>
                  <a:spLocks/>
                </p:cNvSpPr>
                <p:nvPr/>
              </p:nvSpPr>
              <p:spPr bwMode="auto">
                <a:xfrm>
                  <a:off x="7065963" y="989013"/>
                  <a:ext cx="112713" cy="38100"/>
                </a:xfrm>
                <a:custGeom>
                  <a:avLst/>
                  <a:gdLst>
                    <a:gd name="T0" fmla="*/ 29 w 30"/>
                    <a:gd name="T1" fmla="*/ 0 h 10"/>
                    <a:gd name="T2" fmla="*/ 0 w 30"/>
                    <a:gd name="T3" fmla="*/ 7 h 10"/>
                    <a:gd name="T4" fmla="*/ 0 w 30"/>
                    <a:gd name="T5" fmla="*/ 10 h 10"/>
                    <a:gd name="T6" fmla="*/ 30 w 30"/>
                    <a:gd name="T7" fmla="*/ 3 h 10"/>
                    <a:gd name="T8" fmla="*/ 29 w 3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0">
                      <a:moveTo>
                        <a:pt x="29" y="0"/>
                      </a:moveTo>
                      <a:cubicBezTo>
                        <a:pt x="19" y="3"/>
                        <a:pt x="10" y="5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0" y="8"/>
                        <a:pt x="20" y="6"/>
                        <a:pt x="30" y="3"/>
                      </a:cubicBezTo>
                      <a:cubicBezTo>
                        <a:pt x="30" y="2"/>
                        <a:pt x="29" y="1"/>
                        <a:pt x="29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2" name="Freeform 261"/>
                <p:cNvSpPr>
                  <a:spLocks/>
                </p:cNvSpPr>
                <p:nvPr/>
              </p:nvSpPr>
              <p:spPr bwMode="auto">
                <a:xfrm>
                  <a:off x="6208713" y="981075"/>
                  <a:ext cx="98425" cy="30162"/>
                </a:xfrm>
                <a:custGeom>
                  <a:avLst/>
                  <a:gdLst>
                    <a:gd name="T0" fmla="*/ 2 w 26"/>
                    <a:gd name="T1" fmla="*/ 0 h 8"/>
                    <a:gd name="T2" fmla="*/ 0 w 26"/>
                    <a:gd name="T3" fmla="*/ 2 h 8"/>
                    <a:gd name="T4" fmla="*/ 25 w 26"/>
                    <a:gd name="T5" fmla="*/ 8 h 8"/>
                    <a:gd name="T6" fmla="*/ 26 w 26"/>
                    <a:gd name="T7" fmla="*/ 5 h 8"/>
                    <a:gd name="T8" fmla="*/ 2 w 2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8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7" y="4"/>
                        <a:pt x="15" y="6"/>
                        <a:pt x="25" y="8"/>
                      </a:cubicBezTo>
                      <a:cubicBezTo>
                        <a:pt x="26" y="7"/>
                        <a:pt x="26" y="6"/>
                        <a:pt x="26" y="5"/>
                      </a:cubicBezTo>
                      <a:cubicBezTo>
                        <a:pt x="17" y="3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3" name="Freeform 262"/>
                <p:cNvSpPr>
                  <a:spLocks/>
                </p:cNvSpPr>
                <p:nvPr/>
              </p:nvSpPr>
              <p:spPr bwMode="auto">
                <a:xfrm>
                  <a:off x="6303963" y="1000125"/>
                  <a:ext cx="160338" cy="38100"/>
                </a:xfrm>
                <a:custGeom>
                  <a:avLst/>
                  <a:gdLst>
                    <a:gd name="T0" fmla="*/ 1 w 43"/>
                    <a:gd name="T1" fmla="*/ 0 h 10"/>
                    <a:gd name="T2" fmla="*/ 0 w 43"/>
                    <a:gd name="T3" fmla="*/ 3 h 10"/>
                    <a:gd name="T4" fmla="*/ 42 w 43"/>
                    <a:gd name="T5" fmla="*/ 10 h 10"/>
                    <a:gd name="T6" fmla="*/ 43 w 43"/>
                    <a:gd name="T7" fmla="*/ 7 h 10"/>
                    <a:gd name="T8" fmla="*/ 7 w 43"/>
                    <a:gd name="T9" fmla="*/ 1 h 10"/>
                    <a:gd name="T10" fmla="*/ 1 w 43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10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2" y="5"/>
                        <a:pt x="27" y="8"/>
                        <a:pt x="42" y="10"/>
                      </a:cubicBezTo>
                      <a:cubicBezTo>
                        <a:pt x="43" y="9"/>
                        <a:pt x="43" y="8"/>
                        <a:pt x="43" y="7"/>
                      </a:cubicBezTo>
                      <a:cubicBezTo>
                        <a:pt x="30" y="5"/>
                        <a:pt x="18" y="3"/>
                        <a:pt x="7" y="1"/>
                      </a:cubicBezTo>
                      <a:cubicBezTo>
                        <a:pt x="5" y="1"/>
                        <a:pt x="3" y="0"/>
                        <a:pt x="1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4" name="Freeform 263"/>
                <p:cNvSpPr>
                  <a:spLocks/>
                </p:cNvSpPr>
                <p:nvPr/>
              </p:nvSpPr>
              <p:spPr bwMode="auto">
                <a:xfrm>
                  <a:off x="6461125" y="1014413"/>
                  <a:ext cx="604838" cy="42862"/>
                </a:xfrm>
                <a:custGeom>
                  <a:avLst/>
                  <a:gdLst>
                    <a:gd name="T0" fmla="*/ 161 w 161"/>
                    <a:gd name="T1" fmla="*/ 0 h 11"/>
                    <a:gd name="T2" fmla="*/ 77 w 161"/>
                    <a:gd name="T3" fmla="*/ 8 h 11"/>
                    <a:gd name="T4" fmla="*/ 77 w 161"/>
                    <a:gd name="T5" fmla="*/ 8 h 11"/>
                    <a:gd name="T6" fmla="*/ 1 w 161"/>
                    <a:gd name="T7" fmla="*/ 3 h 11"/>
                    <a:gd name="T8" fmla="*/ 0 w 161"/>
                    <a:gd name="T9" fmla="*/ 6 h 11"/>
                    <a:gd name="T10" fmla="*/ 77 w 161"/>
                    <a:gd name="T11" fmla="*/ 11 h 11"/>
                    <a:gd name="T12" fmla="*/ 161 w 161"/>
                    <a:gd name="T13" fmla="*/ 3 h 11"/>
                    <a:gd name="T14" fmla="*/ 161 w 16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1" h="11">
                      <a:moveTo>
                        <a:pt x="161" y="0"/>
                      </a:moveTo>
                      <a:cubicBezTo>
                        <a:pt x="133" y="6"/>
                        <a:pt x="104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49" y="8"/>
                        <a:pt x="24" y="6"/>
                        <a:pt x="1" y="3"/>
                      </a:cubicBezTo>
                      <a:cubicBezTo>
                        <a:pt x="1" y="4"/>
                        <a:pt x="1" y="5"/>
                        <a:pt x="0" y="6"/>
                      </a:cubicBezTo>
                      <a:cubicBezTo>
                        <a:pt x="23" y="9"/>
                        <a:pt x="49" y="11"/>
                        <a:pt x="77" y="11"/>
                      </a:cubicBezTo>
                      <a:cubicBezTo>
                        <a:pt x="104" y="11"/>
                        <a:pt x="133" y="9"/>
                        <a:pt x="161" y="3"/>
                      </a:cubicBezTo>
                      <a:cubicBezTo>
                        <a:pt x="161" y="2"/>
                        <a:pt x="161" y="1"/>
                        <a:pt x="16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5" name="Freeform 264"/>
                <p:cNvSpPr>
                  <a:spLocks/>
                </p:cNvSpPr>
                <p:nvPr/>
              </p:nvSpPr>
              <p:spPr bwMode="auto">
                <a:xfrm>
                  <a:off x="7216775" y="1139825"/>
                  <a:ext cx="123825" cy="71437"/>
                </a:xfrm>
                <a:custGeom>
                  <a:avLst/>
                  <a:gdLst>
                    <a:gd name="T0" fmla="*/ 32 w 33"/>
                    <a:gd name="T1" fmla="*/ 0 h 19"/>
                    <a:gd name="T2" fmla="*/ 0 w 33"/>
                    <a:gd name="T3" fmla="*/ 15 h 19"/>
                    <a:gd name="T4" fmla="*/ 0 w 33"/>
                    <a:gd name="T5" fmla="*/ 19 h 19"/>
                    <a:gd name="T6" fmla="*/ 33 w 33"/>
                    <a:gd name="T7" fmla="*/ 5 h 19"/>
                    <a:gd name="T8" fmla="*/ 32 w 3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0"/>
                      </a:moveTo>
                      <a:cubicBezTo>
                        <a:pt x="22" y="6"/>
                        <a:pt x="11" y="11"/>
                        <a:pt x="0" y="15"/>
                      </a:cubicBezTo>
                      <a:cubicBezTo>
                        <a:pt x="0" y="16"/>
                        <a:pt x="0" y="18"/>
                        <a:pt x="0" y="19"/>
                      </a:cubicBezTo>
                      <a:cubicBezTo>
                        <a:pt x="11" y="15"/>
                        <a:pt x="22" y="10"/>
                        <a:pt x="33" y="5"/>
                      </a:cubicBezTo>
                      <a:cubicBezTo>
                        <a:pt x="33" y="3"/>
                        <a:pt x="33" y="2"/>
                        <a:pt x="3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6" name="Freeform 265"/>
                <p:cNvSpPr>
                  <a:spLocks/>
                </p:cNvSpPr>
                <p:nvPr/>
              </p:nvSpPr>
              <p:spPr bwMode="auto">
                <a:xfrm>
                  <a:off x="7088188" y="1195388"/>
                  <a:ext cx="128588" cy="52387"/>
                </a:xfrm>
                <a:custGeom>
                  <a:avLst/>
                  <a:gdLst>
                    <a:gd name="T0" fmla="*/ 34 w 34"/>
                    <a:gd name="T1" fmla="*/ 0 h 14"/>
                    <a:gd name="T2" fmla="*/ 0 w 34"/>
                    <a:gd name="T3" fmla="*/ 10 h 14"/>
                    <a:gd name="T4" fmla="*/ 0 w 34"/>
                    <a:gd name="T5" fmla="*/ 11 h 14"/>
                    <a:gd name="T6" fmla="*/ 0 w 34"/>
                    <a:gd name="T7" fmla="*/ 14 h 14"/>
                    <a:gd name="T8" fmla="*/ 34 w 34"/>
                    <a:gd name="T9" fmla="*/ 4 h 14"/>
                    <a:gd name="T10" fmla="*/ 34 w 3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4">
                      <a:moveTo>
                        <a:pt x="34" y="0"/>
                      </a:moveTo>
                      <a:cubicBezTo>
                        <a:pt x="23" y="4"/>
                        <a:pt x="11" y="7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11" y="12"/>
                        <a:pt x="23" y="8"/>
                        <a:pt x="34" y="4"/>
                      </a:cubicBezTo>
                      <a:cubicBezTo>
                        <a:pt x="34" y="3"/>
                        <a:pt x="34" y="1"/>
                        <a:pt x="34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7" name="Freeform 266"/>
                <p:cNvSpPr>
                  <a:spLocks/>
                </p:cNvSpPr>
                <p:nvPr/>
              </p:nvSpPr>
              <p:spPr bwMode="auto">
                <a:xfrm>
                  <a:off x="6156325" y="1165225"/>
                  <a:ext cx="112713" cy="49212"/>
                </a:xfrm>
                <a:custGeom>
                  <a:avLst/>
                  <a:gdLst>
                    <a:gd name="T0" fmla="*/ 1 w 30"/>
                    <a:gd name="T1" fmla="*/ 0 h 13"/>
                    <a:gd name="T2" fmla="*/ 0 w 30"/>
                    <a:gd name="T3" fmla="*/ 4 h 13"/>
                    <a:gd name="T4" fmla="*/ 30 w 30"/>
                    <a:gd name="T5" fmla="*/ 13 h 13"/>
                    <a:gd name="T6" fmla="*/ 30 w 30"/>
                    <a:gd name="T7" fmla="*/ 9 h 13"/>
                    <a:gd name="T8" fmla="*/ 1 w 30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1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8" y="6"/>
                        <a:pt x="18" y="9"/>
                        <a:pt x="30" y="13"/>
                      </a:cubicBezTo>
                      <a:cubicBezTo>
                        <a:pt x="30" y="11"/>
                        <a:pt x="30" y="10"/>
                        <a:pt x="30" y="9"/>
                      </a:cubicBezTo>
                      <a:cubicBezTo>
                        <a:pt x="18" y="5"/>
                        <a:pt x="8" y="2"/>
                        <a:pt x="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8" name="Freeform 267"/>
                <p:cNvSpPr>
                  <a:spLocks/>
                </p:cNvSpPr>
                <p:nvPr/>
              </p:nvSpPr>
              <p:spPr bwMode="auto">
                <a:xfrm>
                  <a:off x="6269038" y="1200150"/>
                  <a:ext cx="173038" cy="52387"/>
                </a:xfrm>
                <a:custGeom>
                  <a:avLst/>
                  <a:gdLst>
                    <a:gd name="T0" fmla="*/ 0 w 46"/>
                    <a:gd name="T1" fmla="*/ 0 h 14"/>
                    <a:gd name="T2" fmla="*/ 0 w 46"/>
                    <a:gd name="T3" fmla="*/ 4 h 14"/>
                    <a:gd name="T4" fmla="*/ 46 w 46"/>
                    <a:gd name="T5" fmla="*/ 14 h 14"/>
                    <a:gd name="T6" fmla="*/ 46 w 46"/>
                    <a:gd name="T7" fmla="*/ 10 h 14"/>
                    <a:gd name="T8" fmla="*/ 9 w 46"/>
                    <a:gd name="T9" fmla="*/ 2 h 14"/>
                    <a:gd name="T10" fmla="*/ 0 w 4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3" y="7"/>
                        <a:pt x="29" y="11"/>
                        <a:pt x="46" y="14"/>
                      </a:cubicBezTo>
                      <a:cubicBezTo>
                        <a:pt x="46" y="13"/>
                        <a:pt x="46" y="11"/>
                        <a:pt x="46" y="10"/>
                      </a:cubicBezTo>
                      <a:cubicBezTo>
                        <a:pt x="33" y="8"/>
                        <a:pt x="20" y="5"/>
                        <a:pt x="9" y="2"/>
                      </a:cubicBezTo>
                      <a:cubicBezTo>
                        <a:pt x="6" y="1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9" name="Freeform 268"/>
                <p:cNvSpPr>
                  <a:spLocks/>
                </p:cNvSpPr>
                <p:nvPr/>
              </p:nvSpPr>
              <p:spPr bwMode="auto">
                <a:xfrm>
                  <a:off x="6442075" y="1233488"/>
                  <a:ext cx="646113" cy="49212"/>
                </a:xfrm>
                <a:custGeom>
                  <a:avLst/>
                  <a:gdLst>
                    <a:gd name="T0" fmla="*/ 172 w 172"/>
                    <a:gd name="T1" fmla="*/ 0 h 13"/>
                    <a:gd name="T2" fmla="*/ 88 w 172"/>
                    <a:gd name="T3" fmla="*/ 9 h 13"/>
                    <a:gd name="T4" fmla="*/ 88 w 172"/>
                    <a:gd name="T5" fmla="*/ 9 h 13"/>
                    <a:gd name="T6" fmla="*/ 0 w 172"/>
                    <a:gd name="T7" fmla="*/ 1 h 13"/>
                    <a:gd name="T8" fmla="*/ 0 w 172"/>
                    <a:gd name="T9" fmla="*/ 5 h 13"/>
                    <a:gd name="T10" fmla="*/ 88 w 172"/>
                    <a:gd name="T11" fmla="*/ 13 h 13"/>
                    <a:gd name="T12" fmla="*/ 172 w 172"/>
                    <a:gd name="T13" fmla="*/ 4 h 13"/>
                    <a:gd name="T14" fmla="*/ 172 w 172"/>
                    <a:gd name="T15" fmla="*/ 1 h 13"/>
                    <a:gd name="T16" fmla="*/ 172 w 172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13">
                      <a:moveTo>
                        <a:pt x="172" y="0"/>
                      </a:moveTo>
                      <a:cubicBezTo>
                        <a:pt x="144" y="7"/>
                        <a:pt x="115" y="9"/>
                        <a:pt x="88" y="9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57" y="9"/>
                        <a:pt x="26" y="6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27" y="10"/>
                        <a:pt x="57" y="13"/>
                        <a:pt x="88" y="13"/>
                      </a:cubicBezTo>
                      <a:cubicBezTo>
                        <a:pt x="115" y="13"/>
                        <a:pt x="144" y="11"/>
                        <a:pt x="172" y="4"/>
                      </a:cubicBezTo>
                      <a:cubicBezTo>
                        <a:pt x="172" y="3"/>
                        <a:pt x="172" y="2"/>
                        <a:pt x="172" y="1"/>
                      </a:cubicBezTo>
                      <a:cubicBezTo>
                        <a:pt x="172" y="1"/>
                        <a:pt x="172" y="0"/>
                        <a:pt x="17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0" name="Freeform 269"/>
                <p:cNvSpPr>
                  <a:spLocks/>
                </p:cNvSpPr>
                <p:nvPr/>
              </p:nvSpPr>
              <p:spPr bwMode="auto">
                <a:xfrm>
                  <a:off x="7197725" y="1365250"/>
                  <a:ext cx="134938" cy="77787"/>
                </a:xfrm>
                <a:custGeom>
                  <a:avLst/>
                  <a:gdLst>
                    <a:gd name="T0" fmla="*/ 36 w 36"/>
                    <a:gd name="T1" fmla="*/ 0 h 21"/>
                    <a:gd name="T2" fmla="*/ 1 w 36"/>
                    <a:gd name="T3" fmla="*/ 16 h 21"/>
                    <a:gd name="T4" fmla="*/ 0 w 36"/>
                    <a:gd name="T5" fmla="*/ 21 h 21"/>
                    <a:gd name="T6" fmla="*/ 35 w 36"/>
                    <a:gd name="T7" fmla="*/ 5 h 21"/>
                    <a:gd name="T8" fmla="*/ 36 w 36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6" y="0"/>
                      </a:moveTo>
                      <a:cubicBezTo>
                        <a:pt x="24" y="6"/>
                        <a:pt x="13" y="12"/>
                        <a:pt x="1" y="16"/>
                      </a:cubicBezTo>
                      <a:cubicBezTo>
                        <a:pt x="0" y="18"/>
                        <a:pt x="0" y="19"/>
                        <a:pt x="0" y="21"/>
                      </a:cubicBezTo>
                      <a:cubicBezTo>
                        <a:pt x="12" y="16"/>
                        <a:pt x="23" y="11"/>
                        <a:pt x="35" y="5"/>
                      </a:cubicBezTo>
                      <a:cubicBezTo>
                        <a:pt x="35" y="3"/>
                        <a:pt x="36" y="2"/>
                        <a:pt x="36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1" name="Freeform 270"/>
                <p:cNvSpPr>
                  <a:spLocks/>
                </p:cNvSpPr>
                <p:nvPr/>
              </p:nvSpPr>
              <p:spPr bwMode="auto">
                <a:xfrm>
                  <a:off x="7058025" y="1425575"/>
                  <a:ext cx="142875" cy="55562"/>
                </a:xfrm>
                <a:custGeom>
                  <a:avLst/>
                  <a:gdLst>
                    <a:gd name="T0" fmla="*/ 38 w 38"/>
                    <a:gd name="T1" fmla="*/ 0 h 15"/>
                    <a:gd name="T2" fmla="*/ 1 w 38"/>
                    <a:gd name="T3" fmla="*/ 11 h 15"/>
                    <a:gd name="T4" fmla="*/ 0 w 38"/>
                    <a:gd name="T5" fmla="*/ 15 h 15"/>
                    <a:gd name="T6" fmla="*/ 37 w 38"/>
                    <a:gd name="T7" fmla="*/ 5 h 15"/>
                    <a:gd name="T8" fmla="*/ 38 w 3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5">
                      <a:moveTo>
                        <a:pt x="38" y="0"/>
                      </a:moveTo>
                      <a:cubicBezTo>
                        <a:pt x="26" y="5"/>
                        <a:pt x="13" y="8"/>
                        <a:pt x="1" y="11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12" y="13"/>
                        <a:pt x="25" y="9"/>
                        <a:pt x="37" y="5"/>
                      </a:cubicBezTo>
                      <a:cubicBezTo>
                        <a:pt x="37" y="3"/>
                        <a:pt x="37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2" name="Freeform 271"/>
                <p:cNvSpPr>
                  <a:spLocks/>
                </p:cNvSpPr>
                <p:nvPr/>
              </p:nvSpPr>
              <p:spPr bwMode="auto">
                <a:xfrm>
                  <a:off x="6178550" y="1409700"/>
                  <a:ext cx="112713" cy="46037"/>
                </a:xfrm>
                <a:custGeom>
                  <a:avLst/>
                  <a:gdLst>
                    <a:gd name="T0" fmla="*/ 0 w 30"/>
                    <a:gd name="T1" fmla="*/ 0 h 12"/>
                    <a:gd name="T2" fmla="*/ 2 w 30"/>
                    <a:gd name="T3" fmla="*/ 4 h 12"/>
                    <a:gd name="T4" fmla="*/ 30 w 30"/>
                    <a:gd name="T5" fmla="*/ 12 h 12"/>
                    <a:gd name="T6" fmla="*/ 29 w 30"/>
                    <a:gd name="T7" fmla="*/ 8 h 12"/>
                    <a:gd name="T8" fmla="*/ 28 w 30"/>
                    <a:gd name="T9" fmla="*/ 7 h 12"/>
                    <a:gd name="T10" fmla="*/ 0 w 30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1" y="1"/>
                        <a:pt x="2" y="3"/>
                        <a:pt x="2" y="4"/>
                      </a:cubicBezTo>
                      <a:cubicBezTo>
                        <a:pt x="10" y="7"/>
                        <a:pt x="20" y="10"/>
                        <a:pt x="30" y="12"/>
                      </a:cubicBezTo>
                      <a:cubicBezTo>
                        <a:pt x="30" y="11"/>
                        <a:pt x="30" y="9"/>
                        <a:pt x="29" y="8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17" y="5"/>
                        <a:pt x="8" y="2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3" name="Freeform 272"/>
                <p:cNvSpPr>
                  <a:spLocks/>
                </p:cNvSpPr>
                <p:nvPr/>
              </p:nvSpPr>
              <p:spPr bwMode="auto">
                <a:xfrm>
                  <a:off x="6288088" y="1439863"/>
                  <a:ext cx="187325" cy="52387"/>
                </a:xfrm>
                <a:custGeom>
                  <a:avLst/>
                  <a:gdLst>
                    <a:gd name="T0" fmla="*/ 0 w 50"/>
                    <a:gd name="T1" fmla="*/ 0 h 14"/>
                    <a:gd name="T2" fmla="*/ 1 w 50"/>
                    <a:gd name="T3" fmla="*/ 4 h 14"/>
                    <a:gd name="T4" fmla="*/ 50 w 50"/>
                    <a:gd name="T5" fmla="*/ 14 h 14"/>
                    <a:gd name="T6" fmla="*/ 49 w 50"/>
                    <a:gd name="T7" fmla="*/ 10 h 14"/>
                    <a:gd name="T8" fmla="*/ 0 w 50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1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6" y="8"/>
                        <a:pt x="32" y="11"/>
                        <a:pt x="50" y="14"/>
                      </a:cubicBezTo>
                      <a:cubicBezTo>
                        <a:pt x="50" y="13"/>
                        <a:pt x="49" y="11"/>
                        <a:pt x="49" y="10"/>
                      </a:cubicBezTo>
                      <a:cubicBezTo>
                        <a:pt x="31" y="7"/>
                        <a:pt x="14" y="3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4" name="Freeform 273"/>
                <p:cNvSpPr>
                  <a:spLocks/>
                </p:cNvSpPr>
                <p:nvPr/>
              </p:nvSpPr>
              <p:spPr bwMode="auto">
                <a:xfrm>
                  <a:off x="6472238" y="1466850"/>
                  <a:ext cx="590550" cy="47625"/>
                </a:xfrm>
                <a:custGeom>
                  <a:avLst/>
                  <a:gdLst>
                    <a:gd name="T0" fmla="*/ 157 w 157"/>
                    <a:gd name="T1" fmla="*/ 0 h 13"/>
                    <a:gd name="T2" fmla="*/ 75 w 157"/>
                    <a:gd name="T3" fmla="*/ 9 h 13"/>
                    <a:gd name="T4" fmla="*/ 75 w 157"/>
                    <a:gd name="T5" fmla="*/ 9 h 13"/>
                    <a:gd name="T6" fmla="*/ 0 w 157"/>
                    <a:gd name="T7" fmla="*/ 3 h 13"/>
                    <a:gd name="T8" fmla="*/ 1 w 157"/>
                    <a:gd name="T9" fmla="*/ 7 h 13"/>
                    <a:gd name="T10" fmla="*/ 75 w 157"/>
                    <a:gd name="T11" fmla="*/ 13 h 13"/>
                    <a:gd name="T12" fmla="*/ 156 w 157"/>
                    <a:gd name="T13" fmla="*/ 4 h 13"/>
                    <a:gd name="T14" fmla="*/ 157 w 157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3">
                      <a:moveTo>
                        <a:pt x="157" y="0"/>
                      </a:moveTo>
                      <a:cubicBezTo>
                        <a:pt x="130" y="6"/>
                        <a:pt x="102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48" y="9"/>
                        <a:pt x="23" y="6"/>
                        <a:pt x="0" y="3"/>
                      </a:cubicBezTo>
                      <a:cubicBezTo>
                        <a:pt x="0" y="4"/>
                        <a:pt x="1" y="6"/>
                        <a:pt x="1" y="7"/>
                      </a:cubicBezTo>
                      <a:cubicBezTo>
                        <a:pt x="24" y="10"/>
                        <a:pt x="49" y="13"/>
                        <a:pt x="75" y="13"/>
                      </a:cubicBezTo>
                      <a:cubicBezTo>
                        <a:pt x="101" y="13"/>
                        <a:pt x="129" y="10"/>
                        <a:pt x="156" y="4"/>
                      </a:cubicBezTo>
                      <a:cubicBezTo>
                        <a:pt x="156" y="3"/>
                        <a:pt x="157" y="1"/>
                        <a:pt x="15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5" name="Freeform 274"/>
                <p:cNvSpPr>
                  <a:spLocks/>
                </p:cNvSpPr>
                <p:nvPr/>
              </p:nvSpPr>
              <p:spPr bwMode="auto">
                <a:xfrm>
                  <a:off x="6972300" y="1651000"/>
                  <a:ext cx="142875" cy="36512"/>
                </a:xfrm>
                <a:custGeom>
                  <a:avLst/>
                  <a:gdLst>
                    <a:gd name="T0" fmla="*/ 38 w 38"/>
                    <a:gd name="T1" fmla="*/ 0 h 10"/>
                    <a:gd name="T2" fmla="*/ 3 w 38"/>
                    <a:gd name="T3" fmla="*/ 6 h 10"/>
                    <a:gd name="T4" fmla="*/ 0 w 38"/>
                    <a:gd name="T5" fmla="*/ 10 h 10"/>
                    <a:gd name="T6" fmla="*/ 23 w 38"/>
                    <a:gd name="T7" fmla="*/ 7 h 10"/>
                    <a:gd name="T8" fmla="*/ 38 w 3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38" y="0"/>
                      </a:moveTo>
                      <a:cubicBezTo>
                        <a:pt x="27" y="2"/>
                        <a:pt x="15" y="5"/>
                        <a:pt x="3" y="6"/>
                      </a:cubicBezTo>
                      <a:cubicBezTo>
                        <a:pt x="2" y="7"/>
                        <a:pt x="1" y="9"/>
                        <a:pt x="0" y="10"/>
                      </a:cubicBezTo>
                      <a:cubicBezTo>
                        <a:pt x="8" y="10"/>
                        <a:pt x="15" y="8"/>
                        <a:pt x="23" y="7"/>
                      </a:cubicBezTo>
                      <a:cubicBezTo>
                        <a:pt x="28" y="5"/>
                        <a:pt x="33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6" name="Freeform 275"/>
                <p:cNvSpPr>
                  <a:spLocks/>
                </p:cNvSpPr>
                <p:nvPr/>
              </p:nvSpPr>
              <p:spPr bwMode="auto">
                <a:xfrm>
                  <a:off x="6351588" y="1627188"/>
                  <a:ext cx="7938" cy="476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7" name="Freeform 276"/>
                <p:cNvSpPr>
                  <a:spLocks/>
                </p:cNvSpPr>
                <p:nvPr/>
              </p:nvSpPr>
              <p:spPr bwMode="auto">
                <a:xfrm>
                  <a:off x="6359525" y="1627188"/>
                  <a:ext cx="195263" cy="53975"/>
                </a:xfrm>
                <a:custGeom>
                  <a:avLst/>
                  <a:gdLst>
                    <a:gd name="T0" fmla="*/ 0 w 52"/>
                    <a:gd name="T1" fmla="*/ 0 h 14"/>
                    <a:gd name="T2" fmla="*/ 0 w 52"/>
                    <a:gd name="T3" fmla="*/ 1 h 14"/>
                    <a:gd name="T4" fmla="*/ 10 w 52"/>
                    <a:gd name="T5" fmla="*/ 7 h 14"/>
                    <a:gd name="T6" fmla="*/ 52 w 52"/>
                    <a:gd name="T7" fmla="*/ 14 h 14"/>
                    <a:gd name="T8" fmla="*/ 49 w 52"/>
                    <a:gd name="T9" fmla="*/ 10 h 14"/>
                    <a:gd name="T10" fmla="*/ 0 w 5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14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5"/>
                        <a:pt x="10" y="7"/>
                      </a:cubicBezTo>
                      <a:cubicBezTo>
                        <a:pt x="23" y="10"/>
                        <a:pt x="37" y="12"/>
                        <a:pt x="52" y="14"/>
                      </a:cubicBezTo>
                      <a:cubicBezTo>
                        <a:pt x="51" y="13"/>
                        <a:pt x="50" y="11"/>
                        <a:pt x="49" y="10"/>
                      </a:cubicBezTo>
                      <a:cubicBezTo>
                        <a:pt x="31" y="7"/>
                        <a:pt x="14" y="4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8" name="Freeform 277"/>
                <p:cNvSpPr>
                  <a:spLocks/>
                </p:cNvSpPr>
                <p:nvPr/>
              </p:nvSpPr>
              <p:spPr bwMode="auto">
                <a:xfrm>
                  <a:off x="6543675" y="1665288"/>
                  <a:ext cx="439738" cy="33337"/>
                </a:xfrm>
                <a:custGeom>
                  <a:avLst/>
                  <a:gdLst>
                    <a:gd name="T0" fmla="*/ 0 w 117"/>
                    <a:gd name="T1" fmla="*/ 0 h 9"/>
                    <a:gd name="T2" fmla="*/ 3 w 117"/>
                    <a:gd name="T3" fmla="*/ 4 h 9"/>
                    <a:gd name="T4" fmla="*/ 69 w 117"/>
                    <a:gd name="T5" fmla="*/ 9 h 9"/>
                    <a:gd name="T6" fmla="*/ 114 w 117"/>
                    <a:gd name="T7" fmla="*/ 6 h 9"/>
                    <a:gd name="T8" fmla="*/ 117 w 117"/>
                    <a:gd name="T9" fmla="*/ 2 h 9"/>
                    <a:gd name="T10" fmla="*/ 69 w 117"/>
                    <a:gd name="T11" fmla="*/ 5 h 9"/>
                    <a:gd name="T12" fmla="*/ 69 w 117"/>
                    <a:gd name="T13" fmla="*/ 5 h 9"/>
                    <a:gd name="T14" fmla="*/ 0 w 11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9">
                      <a:moveTo>
                        <a:pt x="0" y="0"/>
                      </a:moveTo>
                      <a:cubicBezTo>
                        <a:pt x="1" y="1"/>
                        <a:pt x="2" y="3"/>
                        <a:pt x="3" y="4"/>
                      </a:cubicBezTo>
                      <a:cubicBezTo>
                        <a:pt x="23" y="7"/>
                        <a:pt x="46" y="9"/>
                        <a:pt x="69" y="9"/>
                      </a:cubicBezTo>
                      <a:cubicBezTo>
                        <a:pt x="83" y="9"/>
                        <a:pt x="99" y="8"/>
                        <a:pt x="114" y="6"/>
                      </a:cubicBezTo>
                      <a:cubicBezTo>
                        <a:pt x="115" y="5"/>
                        <a:pt x="116" y="3"/>
                        <a:pt x="117" y="2"/>
                      </a:cubicBezTo>
                      <a:cubicBezTo>
                        <a:pt x="101" y="4"/>
                        <a:pt x="84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44" y="5"/>
                        <a:pt x="21" y="3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9" name="Freeform 278"/>
                <p:cNvSpPr>
                  <a:spLocks/>
                </p:cNvSpPr>
                <p:nvPr/>
              </p:nvSpPr>
              <p:spPr bwMode="auto">
                <a:xfrm>
                  <a:off x="6708775" y="319088"/>
                  <a:ext cx="90488" cy="87312"/>
                </a:xfrm>
                <a:custGeom>
                  <a:avLst/>
                  <a:gdLst>
                    <a:gd name="T0" fmla="*/ 23 w 24"/>
                    <a:gd name="T1" fmla="*/ 11 h 23"/>
                    <a:gd name="T2" fmla="*/ 13 w 24"/>
                    <a:gd name="T3" fmla="*/ 23 h 23"/>
                    <a:gd name="T4" fmla="*/ 0 w 24"/>
                    <a:gd name="T5" fmla="*/ 12 h 23"/>
                    <a:gd name="T6" fmla="*/ 11 w 24"/>
                    <a:gd name="T7" fmla="*/ 0 h 23"/>
                    <a:gd name="T8" fmla="*/ 23 w 24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3">
                      <a:moveTo>
                        <a:pt x="23" y="11"/>
                      </a:moveTo>
                      <a:cubicBezTo>
                        <a:pt x="24" y="17"/>
                        <a:pt x="19" y="23"/>
                        <a:pt x="13" y="23"/>
                      </a:cubicBezTo>
                      <a:cubicBezTo>
                        <a:pt x="6" y="23"/>
                        <a:pt x="1" y="19"/>
                        <a:pt x="0" y="12"/>
                      </a:cubicBezTo>
                      <a:cubicBezTo>
                        <a:pt x="0" y="6"/>
                        <a:pt x="5" y="1"/>
                        <a:pt x="11" y="0"/>
                      </a:cubicBezTo>
                      <a:cubicBezTo>
                        <a:pt x="17" y="0"/>
                        <a:pt x="23" y="5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0" name="Freeform 279"/>
                <p:cNvSpPr>
                  <a:spLocks/>
                </p:cNvSpPr>
                <p:nvPr/>
              </p:nvSpPr>
              <p:spPr bwMode="auto">
                <a:xfrm>
                  <a:off x="6711950" y="2101850"/>
                  <a:ext cx="98425" cy="96837"/>
                </a:xfrm>
                <a:custGeom>
                  <a:avLst/>
                  <a:gdLst>
                    <a:gd name="T0" fmla="*/ 24 w 26"/>
                    <a:gd name="T1" fmla="*/ 17 h 26"/>
                    <a:gd name="T2" fmla="*/ 9 w 26"/>
                    <a:gd name="T3" fmla="*/ 24 h 26"/>
                    <a:gd name="T4" fmla="*/ 2 w 26"/>
                    <a:gd name="T5" fmla="*/ 9 h 26"/>
                    <a:gd name="T6" fmla="*/ 17 w 26"/>
                    <a:gd name="T7" fmla="*/ 2 h 26"/>
                    <a:gd name="T8" fmla="*/ 24 w 26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6">
                      <a:moveTo>
                        <a:pt x="24" y="17"/>
                      </a:moveTo>
                      <a:cubicBezTo>
                        <a:pt x="22" y="23"/>
                        <a:pt x="15" y="26"/>
                        <a:pt x="9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2" y="4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12" name="组合 1011"/>
              <p:cNvGrpSpPr/>
              <p:nvPr/>
            </p:nvGrpSpPr>
            <p:grpSpPr>
              <a:xfrm>
                <a:off x="9938461" y="910395"/>
                <a:ext cx="473075" cy="461962"/>
                <a:chOff x="8207376" y="1192213"/>
                <a:chExt cx="473075" cy="461962"/>
              </a:xfrm>
            </p:grpSpPr>
            <p:sp>
              <p:nvSpPr>
                <p:cNvPr id="1013" name="Freeform 147"/>
                <p:cNvSpPr>
                  <a:spLocks/>
                </p:cNvSpPr>
                <p:nvPr/>
              </p:nvSpPr>
              <p:spPr bwMode="auto">
                <a:xfrm>
                  <a:off x="8207376" y="1192213"/>
                  <a:ext cx="473075" cy="461962"/>
                </a:xfrm>
                <a:custGeom>
                  <a:avLst/>
                  <a:gdLst>
                    <a:gd name="T0" fmla="*/ 124 w 126"/>
                    <a:gd name="T1" fmla="*/ 44 h 123"/>
                    <a:gd name="T2" fmla="*/ 93 w 126"/>
                    <a:gd name="T3" fmla="*/ 22 h 123"/>
                    <a:gd name="T4" fmla="*/ 85 w 126"/>
                    <a:gd name="T5" fmla="*/ 25 h 123"/>
                    <a:gd name="T6" fmla="*/ 84 w 126"/>
                    <a:gd name="T7" fmla="*/ 23 h 123"/>
                    <a:gd name="T8" fmla="*/ 53 w 126"/>
                    <a:gd name="T9" fmla="*/ 2 h 123"/>
                    <a:gd name="T10" fmla="*/ 31 w 126"/>
                    <a:gd name="T11" fmla="*/ 33 h 123"/>
                    <a:gd name="T12" fmla="*/ 31 w 126"/>
                    <a:gd name="T13" fmla="*/ 34 h 123"/>
                    <a:gd name="T14" fmla="*/ 25 w 126"/>
                    <a:gd name="T15" fmla="*/ 35 h 123"/>
                    <a:gd name="T16" fmla="*/ 3 w 126"/>
                    <a:gd name="T17" fmla="*/ 65 h 123"/>
                    <a:gd name="T18" fmla="*/ 22 w 126"/>
                    <a:gd name="T19" fmla="*/ 86 h 123"/>
                    <a:gd name="T20" fmla="*/ 21 w 126"/>
                    <a:gd name="T21" fmla="*/ 99 h 123"/>
                    <a:gd name="T22" fmla="*/ 52 w 126"/>
                    <a:gd name="T23" fmla="*/ 120 h 123"/>
                    <a:gd name="T24" fmla="*/ 71 w 126"/>
                    <a:gd name="T25" fmla="*/ 107 h 123"/>
                    <a:gd name="T26" fmla="*/ 94 w 126"/>
                    <a:gd name="T27" fmla="*/ 113 h 123"/>
                    <a:gd name="T28" fmla="*/ 116 w 126"/>
                    <a:gd name="T29" fmla="*/ 82 h 123"/>
                    <a:gd name="T30" fmla="*/ 111 w 126"/>
                    <a:gd name="T31" fmla="*/ 71 h 123"/>
                    <a:gd name="T32" fmla="*/ 124 w 126"/>
                    <a:gd name="T33" fmla="*/ 4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123">
                      <a:moveTo>
                        <a:pt x="124" y="44"/>
                      </a:moveTo>
                      <a:cubicBezTo>
                        <a:pt x="122" y="29"/>
                        <a:pt x="108" y="20"/>
                        <a:pt x="93" y="22"/>
                      </a:cubicBezTo>
                      <a:cubicBezTo>
                        <a:pt x="90" y="23"/>
                        <a:pt x="87" y="24"/>
                        <a:pt x="85" y="25"/>
                      </a:cubicBezTo>
                      <a:cubicBezTo>
                        <a:pt x="85" y="25"/>
                        <a:pt x="85" y="24"/>
                        <a:pt x="84" y="23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9"/>
                        <a:pt x="31" y="33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29" y="34"/>
                        <a:pt x="27" y="34"/>
                        <a:pt x="25" y="35"/>
                      </a:cubicBezTo>
                      <a:cubicBezTo>
                        <a:pt x="10" y="37"/>
                        <a:pt x="0" y="51"/>
                        <a:pt x="3" y="65"/>
                      </a:cubicBezTo>
                      <a:cubicBezTo>
                        <a:pt x="5" y="76"/>
                        <a:pt x="13" y="84"/>
                        <a:pt x="22" y="86"/>
                      </a:cubicBezTo>
                      <a:cubicBezTo>
                        <a:pt x="21" y="90"/>
                        <a:pt x="21" y="95"/>
                        <a:pt x="21" y="99"/>
                      </a:cubicBezTo>
                      <a:cubicBezTo>
                        <a:pt x="24" y="113"/>
                        <a:pt x="38" y="123"/>
                        <a:pt x="52" y="120"/>
                      </a:cubicBezTo>
                      <a:cubicBezTo>
                        <a:pt x="61" y="119"/>
                        <a:pt x="67" y="114"/>
                        <a:pt x="71" y="107"/>
                      </a:cubicBezTo>
                      <a:cubicBezTo>
                        <a:pt x="77" y="112"/>
                        <a:pt x="85" y="114"/>
                        <a:pt x="94" y="113"/>
                      </a:cubicBezTo>
                      <a:cubicBezTo>
                        <a:pt x="109" y="110"/>
                        <a:pt x="119" y="96"/>
                        <a:pt x="116" y="82"/>
                      </a:cubicBezTo>
                      <a:cubicBezTo>
                        <a:pt x="115" y="78"/>
                        <a:pt x="114" y="74"/>
                        <a:pt x="111" y="71"/>
                      </a:cubicBezTo>
                      <a:cubicBezTo>
                        <a:pt x="121" y="66"/>
                        <a:pt x="126" y="55"/>
                        <a:pt x="124" y="44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4" name="Freeform 148"/>
                <p:cNvSpPr>
                  <a:spLocks/>
                </p:cNvSpPr>
                <p:nvPr/>
              </p:nvSpPr>
              <p:spPr bwMode="auto">
                <a:xfrm>
                  <a:off x="8253413" y="1241425"/>
                  <a:ext cx="379413" cy="357187"/>
                </a:xfrm>
                <a:custGeom>
                  <a:avLst/>
                  <a:gdLst>
                    <a:gd name="T0" fmla="*/ 46 w 101"/>
                    <a:gd name="T1" fmla="*/ 0 h 95"/>
                    <a:gd name="T2" fmla="*/ 42 w 101"/>
                    <a:gd name="T3" fmla="*/ 0 h 95"/>
                    <a:gd name="T4" fmla="*/ 24 w 101"/>
                    <a:gd name="T5" fmla="*/ 25 h 95"/>
                    <a:gd name="T6" fmla="*/ 25 w 101"/>
                    <a:gd name="T7" fmla="*/ 26 h 95"/>
                    <a:gd name="T8" fmla="*/ 23 w 101"/>
                    <a:gd name="T9" fmla="*/ 26 h 95"/>
                    <a:gd name="T10" fmla="*/ 20 w 101"/>
                    <a:gd name="T11" fmla="*/ 26 h 95"/>
                    <a:gd name="T12" fmla="*/ 2 w 101"/>
                    <a:gd name="T13" fmla="*/ 51 h 95"/>
                    <a:gd name="T14" fmla="*/ 16 w 101"/>
                    <a:gd name="T15" fmla="*/ 67 h 95"/>
                    <a:gd name="T16" fmla="*/ 17 w 101"/>
                    <a:gd name="T17" fmla="*/ 64 h 95"/>
                    <a:gd name="T18" fmla="*/ 37 w 101"/>
                    <a:gd name="T19" fmla="*/ 54 h 95"/>
                    <a:gd name="T20" fmla="*/ 37 w 101"/>
                    <a:gd name="T21" fmla="*/ 54 h 95"/>
                    <a:gd name="T22" fmla="*/ 37 w 101"/>
                    <a:gd name="T23" fmla="*/ 48 h 95"/>
                    <a:gd name="T24" fmla="*/ 21 w 101"/>
                    <a:gd name="T25" fmla="*/ 35 h 95"/>
                    <a:gd name="T26" fmla="*/ 20 w 101"/>
                    <a:gd name="T27" fmla="*/ 30 h 95"/>
                    <a:gd name="T28" fmla="*/ 23 w 101"/>
                    <a:gd name="T29" fmla="*/ 29 h 95"/>
                    <a:gd name="T30" fmla="*/ 25 w 101"/>
                    <a:gd name="T31" fmla="*/ 30 h 95"/>
                    <a:gd name="T32" fmla="*/ 39 w 101"/>
                    <a:gd name="T33" fmla="*/ 41 h 95"/>
                    <a:gd name="T34" fmla="*/ 44 w 101"/>
                    <a:gd name="T35" fmla="*/ 37 h 95"/>
                    <a:gd name="T36" fmla="*/ 39 w 101"/>
                    <a:gd name="T37" fmla="*/ 19 h 95"/>
                    <a:gd name="T38" fmla="*/ 42 w 101"/>
                    <a:gd name="T39" fmla="*/ 15 h 95"/>
                    <a:gd name="T40" fmla="*/ 43 w 101"/>
                    <a:gd name="T41" fmla="*/ 15 h 95"/>
                    <a:gd name="T42" fmla="*/ 46 w 101"/>
                    <a:gd name="T43" fmla="*/ 17 h 95"/>
                    <a:gd name="T44" fmla="*/ 50 w 101"/>
                    <a:gd name="T45" fmla="*/ 36 h 95"/>
                    <a:gd name="T46" fmla="*/ 56 w 101"/>
                    <a:gd name="T47" fmla="*/ 37 h 95"/>
                    <a:gd name="T48" fmla="*/ 58 w 101"/>
                    <a:gd name="T49" fmla="*/ 39 h 95"/>
                    <a:gd name="T50" fmla="*/ 71 w 101"/>
                    <a:gd name="T51" fmla="*/ 28 h 95"/>
                    <a:gd name="T52" fmla="*/ 73 w 101"/>
                    <a:gd name="T53" fmla="*/ 28 h 95"/>
                    <a:gd name="T54" fmla="*/ 75 w 101"/>
                    <a:gd name="T55" fmla="*/ 29 h 95"/>
                    <a:gd name="T56" fmla="*/ 75 w 101"/>
                    <a:gd name="T57" fmla="*/ 34 h 95"/>
                    <a:gd name="T58" fmla="*/ 63 w 101"/>
                    <a:gd name="T59" fmla="*/ 44 h 95"/>
                    <a:gd name="T60" fmla="*/ 63 w 101"/>
                    <a:gd name="T61" fmla="*/ 52 h 95"/>
                    <a:gd name="T62" fmla="*/ 83 w 101"/>
                    <a:gd name="T63" fmla="*/ 57 h 95"/>
                    <a:gd name="T64" fmla="*/ 86 w 101"/>
                    <a:gd name="T65" fmla="*/ 61 h 95"/>
                    <a:gd name="T66" fmla="*/ 82 w 101"/>
                    <a:gd name="T67" fmla="*/ 64 h 95"/>
                    <a:gd name="T68" fmla="*/ 81 w 101"/>
                    <a:gd name="T69" fmla="*/ 63 h 95"/>
                    <a:gd name="T70" fmla="*/ 60 w 101"/>
                    <a:gd name="T71" fmla="*/ 59 h 95"/>
                    <a:gd name="T72" fmla="*/ 59 w 101"/>
                    <a:gd name="T73" fmla="*/ 59 h 95"/>
                    <a:gd name="T74" fmla="*/ 55 w 101"/>
                    <a:gd name="T75" fmla="*/ 61 h 95"/>
                    <a:gd name="T76" fmla="*/ 61 w 101"/>
                    <a:gd name="T77" fmla="*/ 78 h 95"/>
                    <a:gd name="T78" fmla="*/ 58 w 101"/>
                    <a:gd name="T79" fmla="*/ 83 h 95"/>
                    <a:gd name="T80" fmla="*/ 57 w 101"/>
                    <a:gd name="T81" fmla="*/ 83 h 95"/>
                    <a:gd name="T82" fmla="*/ 54 w 101"/>
                    <a:gd name="T83" fmla="*/ 80 h 95"/>
                    <a:gd name="T84" fmla="*/ 48 w 101"/>
                    <a:gd name="T85" fmla="*/ 62 h 95"/>
                    <a:gd name="T86" fmla="*/ 44 w 101"/>
                    <a:gd name="T87" fmla="*/ 61 h 95"/>
                    <a:gd name="T88" fmla="*/ 41 w 101"/>
                    <a:gd name="T89" fmla="*/ 59 h 95"/>
                    <a:gd name="T90" fmla="*/ 40 w 101"/>
                    <a:gd name="T91" fmla="*/ 60 h 95"/>
                    <a:gd name="T92" fmla="*/ 21 w 101"/>
                    <a:gd name="T93" fmla="*/ 70 h 95"/>
                    <a:gd name="T94" fmla="*/ 19 w 101"/>
                    <a:gd name="T95" fmla="*/ 70 h 95"/>
                    <a:gd name="T96" fmla="*/ 17 w 101"/>
                    <a:gd name="T97" fmla="*/ 70 h 95"/>
                    <a:gd name="T98" fmla="*/ 17 w 101"/>
                    <a:gd name="T99" fmla="*/ 78 h 95"/>
                    <a:gd name="T100" fmla="*/ 38 w 101"/>
                    <a:gd name="T101" fmla="*/ 95 h 95"/>
                    <a:gd name="T102" fmla="*/ 42 w 101"/>
                    <a:gd name="T103" fmla="*/ 95 h 95"/>
                    <a:gd name="T104" fmla="*/ 57 w 101"/>
                    <a:gd name="T105" fmla="*/ 84 h 95"/>
                    <a:gd name="T106" fmla="*/ 71 w 101"/>
                    <a:gd name="T107" fmla="*/ 90 h 95"/>
                    <a:gd name="T108" fmla="*/ 75 w 101"/>
                    <a:gd name="T109" fmla="*/ 89 h 95"/>
                    <a:gd name="T110" fmla="*/ 93 w 101"/>
                    <a:gd name="T111" fmla="*/ 65 h 95"/>
                    <a:gd name="T112" fmla="*/ 89 w 101"/>
                    <a:gd name="T113" fmla="*/ 56 h 95"/>
                    <a:gd name="T114" fmla="*/ 100 w 101"/>
                    <a:gd name="T115" fmla="*/ 34 h 95"/>
                    <a:gd name="T116" fmla="*/ 79 w 101"/>
                    <a:gd name="T117" fmla="*/ 16 h 95"/>
                    <a:gd name="T118" fmla="*/ 75 w 101"/>
                    <a:gd name="T119" fmla="*/ 16 h 95"/>
                    <a:gd name="T120" fmla="*/ 68 w 101"/>
                    <a:gd name="T121" fmla="*/ 19 h 95"/>
                    <a:gd name="T122" fmla="*/ 68 w 101"/>
                    <a:gd name="T123" fmla="*/ 17 h 95"/>
                    <a:gd name="T124" fmla="*/ 46 w 101"/>
                    <a:gd name="T12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" h="95">
                      <a:moveTo>
                        <a:pt x="46" y="0"/>
                      </a:moveTo>
                      <a:cubicBezTo>
                        <a:pt x="45" y="0"/>
                        <a:pt x="44" y="0"/>
                        <a:pt x="42" y="0"/>
                      </a:cubicBezTo>
                      <a:cubicBezTo>
                        <a:pt x="30" y="2"/>
                        <a:pt x="22" y="13"/>
                        <a:pt x="24" y="25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40"/>
                        <a:pt x="2" y="51"/>
                      </a:cubicBezTo>
                      <a:cubicBezTo>
                        <a:pt x="4" y="59"/>
                        <a:pt x="9" y="65"/>
                        <a:pt x="16" y="67"/>
                      </a:cubicBezTo>
                      <a:cubicBezTo>
                        <a:pt x="15" y="66"/>
                        <a:pt x="16" y="64"/>
                        <a:pt x="17" y="6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2"/>
                        <a:pt x="37" y="50"/>
                        <a:pt x="37" y="48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4"/>
                        <a:pt x="19" y="32"/>
                        <a:pt x="20" y="30"/>
                      </a:cubicBezTo>
                      <a:cubicBezTo>
                        <a:pt x="21" y="30"/>
                        <a:pt x="22" y="29"/>
                        <a:pt x="23" y="29"/>
                      </a:cubicBezTo>
                      <a:cubicBezTo>
                        <a:pt x="23" y="29"/>
                        <a:pt x="24" y="29"/>
                        <a:pt x="25" y="30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2" y="38"/>
                        <a:pt x="44" y="37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7"/>
                        <a:pt x="40" y="15"/>
                        <a:pt x="42" y="15"/>
                      </a:cubicBezTo>
                      <a:cubicBezTo>
                        <a:pt x="42" y="15"/>
                        <a:pt x="43" y="15"/>
                        <a:pt x="43" y="15"/>
                      </a:cubicBezTo>
                      <a:cubicBezTo>
                        <a:pt x="44" y="15"/>
                        <a:pt x="46" y="16"/>
                        <a:pt x="46" y="1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2" y="36"/>
                        <a:pt x="54" y="36"/>
                        <a:pt x="56" y="37"/>
                      </a:cubicBezTo>
                      <a:cubicBezTo>
                        <a:pt x="57" y="37"/>
                        <a:pt x="58" y="38"/>
                        <a:pt x="58" y="39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3" y="28"/>
                      </a:cubicBezTo>
                      <a:cubicBezTo>
                        <a:pt x="74" y="28"/>
                        <a:pt x="75" y="28"/>
                        <a:pt x="75" y="29"/>
                      </a:cubicBezTo>
                      <a:cubicBezTo>
                        <a:pt x="77" y="30"/>
                        <a:pt x="77" y="32"/>
                        <a:pt x="75" y="34"/>
                      </a:cubicBezTo>
                      <a:cubicBezTo>
                        <a:pt x="63" y="44"/>
                        <a:pt x="63" y="44"/>
                        <a:pt x="63" y="44"/>
                      </a:cubicBezTo>
                      <a:cubicBezTo>
                        <a:pt x="64" y="47"/>
                        <a:pt x="64" y="50"/>
                        <a:pt x="63" y="52"/>
                      </a:cubicBezTo>
                      <a:cubicBezTo>
                        <a:pt x="83" y="57"/>
                        <a:pt x="83" y="57"/>
                        <a:pt x="83" y="57"/>
                      </a:cubicBezTo>
                      <a:cubicBezTo>
                        <a:pt x="85" y="57"/>
                        <a:pt x="86" y="59"/>
                        <a:pt x="86" y="61"/>
                      </a:cubicBezTo>
                      <a:cubicBezTo>
                        <a:pt x="85" y="62"/>
                        <a:pt x="84" y="64"/>
                        <a:pt x="82" y="64"/>
                      </a:cubicBezTo>
                      <a:cubicBezTo>
                        <a:pt x="82" y="64"/>
                        <a:pt x="82" y="64"/>
                        <a:pt x="81" y="63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59" y="59"/>
                      </a:cubicBezTo>
                      <a:cubicBezTo>
                        <a:pt x="58" y="60"/>
                        <a:pt x="57" y="61"/>
                        <a:pt x="55" y="61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80"/>
                        <a:pt x="60" y="82"/>
                        <a:pt x="58" y="83"/>
                      </a:cubicBezTo>
                      <a:cubicBezTo>
                        <a:pt x="58" y="83"/>
                        <a:pt x="58" y="83"/>
                        <a:pt x="57" y="83"/>
                      </a:cubicBezTo>
                      <a:cubicBezTo>
                        <a:pt x="56" y="83"/>
                        <a:pt x="54" y="82"/>
                        <a:pt x="54" y="80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7" y="62"/>
                        <a:pt x="46" y="62"/>
                        <a:pt x="44" y="61"/>
                      </a:cubicBezTo>
                      <a:cubicBezTo>
                        <a:pt x="43" y="61"/>
                        <a:pt x="42" y="60"/>
                        <a:pt x="41" y="59"/>
                      </a:cubicBezTo>
                      <a:cubicBezTo>
                        <a:pt x="41" y="60"/>
                        <a:pt x="41" y="60"/>
                        <a:pt x="40" y="6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19" y="70"/>
                      </a:cubicBezTo>
                      <a:cubicBezTo>
                        <a:pt x="18" y="70"/>
                        <a:pt x="18" y="70"/>
                        <a:pt x="17" y="70"/>
                      </a:cubicBezTo>
                      <a:cubicBezTo>
                        <a:pt x="17" y="72"/>
                        <a:pt x="17" y="75"/>
                        <a:pt x="17" y="78"/>
                      </a:cubicBezTo>
                      <a:cubicBezTo>
                        <a:pt x="19" y="88"/>
                        <a:pt x="28" y="95"/>
                        <a:pt x="38" y="95"/>
                      </a:cubicBezTo>
                      <a:cubicBezTo>
                        <a:pt x="39" y="95"/>
                        <a:pt x="41" y="95"/>
                        <a:pt x="42" y="95"/>
                      </a:cubicBezTo>
                      <a:cubicBezTo>
                        <a:pt x="49" y="94"/>
                        <a:pt x="54" y="90"/>
                        <a:pt x="57" y="84"/>
                      </a:cubicBezTo>
                      <a:cubicBezTo>
                        <a:pt x="61" y="88"/>
                        <a:pt x="66" y="90"/>
                        <a:pt x="71" y="90"/>
                      </a:cubicBezTo>
                      <a:cubicBezTo>
                        <a:pt x="72" y="90"/>
                        <a:pt x="74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3" y="61"/>
                        <a:pt x="91" y="58"/>
                        <a:pt x="89" y="56"/>
                      </a:cubicBezTo>
                      <a:cubicBezTo>
                        <a:pt x="97" y="51"/>
                        <a:pt x="101" y="43"/>
                        <a:pt x="100" y="34"/>
                      </a:cubicBezTo>
                      <a:cubicBezTo>
                        <a:pt x="98" y="23"/>
                        <a:pt x="89" y="16"/>
                        <a:pt x="79" y="16"/>
                      </a:cubicBezTo>
                      <a:cubicBezTo>
                        <a:pt x="77" y="16"/>
                        <a:pt x="76" y="16"/>
                        <a:pt x="75" y="16"/>
                      </a:cubicBezTo>
                      <a:cubicBezTo>
                        <a:pt x="72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6" y="7"/>
                        <a:pt x="57" y="0"/>
                        <a:pt x="46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5" name="Freeform 149"/>
                <p:cNvSpPr>
                  <a:spLocks/>
                </p:cNvSpPr>
                <p:nvPr/>
              </p:nvSpPr>
              <p:spPr bwMode="auto">
                <a:xfrm>
                  <a:off x="8448676" y="1341438"/>
                  <a:ext cx="93663" cy="84137"/>
                </a:xfrm>
                <a:custGeom>
                  <a:avLst/>
                  <a:gdLst>
                    <a:gd name="T0" fmla="*/ 1 w 25"/>
                    <a:gd name="T1" fmla="*/ 21 h 22"/>
                    <a:gd name="T2" fmla="*/ 2 w 25"/>
                    <a:gd name="T3" fmla="*/ 16 h 22"/>
                    <a:gd name="T4" fmla="*/ 19 w 25"/>
                    <a:gd name="T5" fmla="*/ 1 h 22"/>
                    <a:gd name="T6" fmla="*/ 23 w 25"/>
                    <a:gd name="T7" fmla="*/ 2 h 22"/>
                    <a:gd name="T8" fmla="*/ 23 w 25"/>
                    <a:gd name="T9" fmla="*/ 7 h 22"/>
                    <a:gd name="T10" fmla="*/ 6 w 25"/>
                    <a:gd name="T11" fmla="*/ 21 h 22"/>
                    <a:gd name="T12" fmla="*/ 1 w 25"/>
                    <a:gd name="T1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1" y="21"/>
                      </a:moveTo>
                      <a:cubicBezTo>
                        <a:pt x="0" y="19"/>
                        <a:pt x="0" y="17"/>
                        <a:pt x="2" y="16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5" y="3"/>
                        <a:pt x="25" y="5"/>
                        <a:pt x="23" y="7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2"/>
                        <a:pt x="3" y="22"/>
                        <a:pt x="1" y="2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6" name="Freeform 150"/>
                <p:cNvSpPr>
                  <a:spLocks/>
                </p:cNvSpPr>
                <p:nvPr/>
              </p:nvSpPr>
              <p:spPr bwMode="auto">
                <a:xfrm>
                  <a:off x="8509001" y="1330325"/>
                  <a:ext cx="41275" cy="46037"/>
                </a:xfrm>
                <a:custGeom>
                  <a:avLst/>
                  <a:gdLst>
                    <a:gd name="T0" fmla="*/ 9 w 11"/>
                    <a:gd name="T1" fmla="*/ 10 h 12"/>
                    <a:gd name="T2" fmla="*/ 1 w 11"/>
                    <a:gd name="T3" fmla="*/ 10 h 12"/>
                    <a:gd name="T4" fmla="*/ 2 w 11"/>
                    <a:gd name="T5" fmla="*/ 2 h 12"/>
                    <a:gd name="T6" fmla="*/ 9 w 11"/>
                    <a:gd name="T7" fmla="*/ 3 h 12"/>
                    <a:gd name="T8" fmla="*/ 9 w 11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0"/>
                      </a:moveTo>
                      <a:cubicBezTo>
                        <a:pt x="7" y="12"/>
                        <a:pt x="3" y="12"/>
                        <a:pt x="1" y="10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4" y="0"/>
                        <a:pt x="8" y="1"/>
                        <a:pt x="9" y="3"/>
                      </a:cubicBezTo>
                      <a:cubicBezTo>
                        <a:pt x="11" y="5"/>
                        <a:pt x="11" y="8"/>
                        <a:pt x="9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7" name="Freeform 151"/>
                <p:cNvSpPr>
                  <a:spLocks/>
                </p:cNvSpPr>
                <p:nvPr/>
              </p:nvSpPr>
              <p:spPr bwMode="auto">
                <a:xfrm>
                  <a:off x="8467726" y="1436688"/>
                  <a:ext cx="107950" cy="44450"/>
                </a:xfrm>
                <a:custGeom>
                  <a:avLst/>
                  <a:gdLst>
                    <a:gd name="T0" fmla="*/ 0 w 29"/>
                    <a:gd name="T1" fmla="*/ 3 h 12"/>
                    <a:gd name="T2" fmla="*/ 4 w 29"/>
                    <a:gd name="T3" fmla="*/ 0 h 12"/>
                    <a:gd name="T4" fmla="*/ 26 w 29"/>
                    <a:gd name="T5" fmla="*/ 5 h 12"/>
                    <a:gd name="T6" fmla="*/ 29 w 29"/>
                    <a:gd name="T7" fmla="*/ 9 h 12"/>
                    <a:gd name="T8" fmla="*/ 24 w 29"/>
                    <a:gd name="T9" fmla="*/ 11 h 12"/>
                    <a:gd name="T10" fmla="*/ 3 w 29"/>
                    <a:gd name="T11" fmla="*/ 7 h 12"/>
                    <a:gd name="T12" fmla="*/ 0 w 29"/>
                    <a:gd name="T13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2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5"/>
                        <a:pt x="29" y="7"/>
                        <a:pt x="29" y="9"/>
                      </a:cubicBezTo>
                      <a:cubicBezTo>
                        <a:pt x="28" y="11"/>
                        <a:pt x="26" y="12"/>
                        <a:pt x="24" y="1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8" name="Freeform 152"/>
                <p:cNvSpPr>
                  <a:spLocks/>
                </p:cNvSpPr>
                <p:nvPr/>
              </p:nvSpPr>
              <p:spPr bwMode="auto">
                <a:xfrm>
                  <a:off x="8542338" y="1443038"/>
                  <a:ext cx="44450" cy="46037"/>
                </a:xfrm>
                <a:custGeom>
                  <a:avLst/>
                  <a:gdLst>
                    <a:gd name="T0" fmla="*/ 10 w 12"/>
                    <a:gd name="T1" fmla="*/ 10 h 12"/>
                    <a:gd name="T2" fmla="*/ 2 w 12"/>
                    <a:gd name="T3" fmla="*/ 10 h 12"/>
                    <a:gd name="T4" fmla="*/ 2 w 12"/>
                    <a:gd name="T5" fmla="*/ 2 h 12"/>
                    <a:gd name="T6" fmla="*/ 10 w 12"/>
                    <a:gd name="T7" fmla="*/ 2 h 12"/>
                    <a:gd name="T8" fmla="*/ 10 w 12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10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4"/>
                        <a:pt x="2" y="2"/>
                      </a:cubicBez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2" y="4"/>
                        <a:pt x="12" y="8"/>
                        <a:pt x="10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9" name="Freeform 153"/>
                <p:cNvSpPr>
                  <a:spLocks/>
                </p:cNvSpPr>
                <p:nvPr/>
              </p:nvSpPr>
              <p:spPr bwMode="auto">
                <a:xfrm>
                  <a:off x="8429626" y="1443038"/>
                  <a:ext cx="52388" cy="109537"/>
                </a:xfrm>
                <a:custGeom>
                  <a:avLst/>
                  <a:gdLst>
                    <a:gd name="T0" fmla="*/ 3 w 14"/>
                    <a:gd name="T1" fmla="*/ 1 h 29"/>
                    <a:gd name="T2" fmla="*/ 7 w 14"/>
                    <a:gd name="T3" fmla="*/ 3 h 29"/>
                    <a:gd name="T4" fmla="*/ 14 w 14"/>
                    <a:gd name="T5" fmla="*/ 24 h 29"/>
                    <a:gd name="T6" fmla="*/ 11 w 14"/>
                    <a:gd name="T7" fmla="*/ 29 h 29"/>
                    <a:gd name="T8" fmla="*/ 7 w 14"/>
                    <a:gd name="T9" fmla="*/ 26 h 29"/>
                    <a:gd name="T10" fmla="*/ 1 w 14"/>
                    <a:gd name="T11" fmla="*/ 5 h 29"/>
                    <a:gd name="T12" fmla="*/ 3 w 14"/>
                    <a:gd name="T13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29">
                      <a:moveTo>
                        <a:pt x="3" y="1"/>
                      </a:moveTo>
                      <a:cubicBezTo>
                        <a:pt x="5" y="0"/>
                        <a:pt x="7" y="2"/>
                        <a:pt x="7" y="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6"/>
                        <a:pt x="13" y="28"/>
                        <a:pt x="11" y="29"/>
                      </a:cubicBezTo>
                      <a:cubicBezTo>
                        <a:pt x="10" y="29"/>
                        <a:pt x="8" y="28"/>
                        <a:pt x="7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2"/>
                        <a:pt x="3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0" name="Freeform 154"/>
                <p:cNvSpPr>
                  <a:spLocks/>
                </p:cNvSpPr>
                <p:nvPr/>
              </p:nvSpPr>
              <p:spPr bwMode="auto">
                <a:xfrm>
                  <a:off x="8448676" y="1519238"/>
                  <a:ext cx="44450" cy="44450"/>
                </a:xfrm>
                <a:custGeom>
                  <a:avLst/>
                  <a:gdLst>
                    <a:gd name="T0" fmla="*/ 4 w 12"/>
                    <a:gd name="T1" fmla="*/ 12 h 12"/>
                    <a:gd name="T2" fmla="*/ 1 w 12"/>
                    <a:gd name="T3" fmla="*/ 5 h 12"/>
                    <a:gd name="T4" fmla="*/ 8 w 12"/>
                    <a:gd name="T5" fmla="*/ 1 h 12"/>
                    <a:gd name="T6" fmla="*/ 11 w 12"/>
                    <a:gd name="T7" fmla="*/ 8 h 12"/>
                    <a:gd name="T8" fmla="*/ 4 w 12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5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ubicBezTo>
                        <a:pt x="10" y="11"/>
                        <a:pt x="7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1" name="Freeform 155"/>
                <p:cNvSpPr>
                  <a:spLocks/>
                </p:cNvSpPr>
                <p:nvPr/>
              </p:nvSpPr>
              <p:spPr bwMode="auto">
                <a:xfrm>
                  <a:off x="8308976" y="1439863"/>
                  <a:ext cx="104775" cy="68262"/>
                </a:xfrm>
                <a:custGeom>
                  <a:avLst/>
                  <a:gdLst>
                    <a:gd name="T0" fmla="*/ 27 w 28"/>
                    <a:gd name="T1" fmla="*/ 2 h 18"/>
                    <a:gd name="T2" fmla="*/ 25 w 28"/>
                    <a:gd name="T3" fmla="*/ 7 h 18"/>
                    <a:gd name="T4" fmla="*/ 6 w 28"/>
                    <a:gd name="T5" fmla="*/ 17 h 18"/>
                    <a:gd name="T6" fmla="*/ 1 w 28"/>
                    <a:gd name="T7" fmla="*/ 15 h 18"/>
                    <a:gd name="T8" fmla="*/ 2 w 28"/>
                    <a:gd name="T9" fmla="*/ 11 h 18"/>
                    <a:gd name="T10" fmla="*/ 22 w 28"/>
                    <a:gd name="T11" fmla="*/ 1 h 18"/>
                    <a:gd name="T12" fmla="*/ 27 w 28"/>
                    <a:gd name="T13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8">
                      <a:moveTo>
                        <a:pt x="27" y="2"/>
                      </a:move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4" y="18"/>
                        <a:pt x="2" y="17"/>
                        <a:pt x="1" y="15"/>
                      </a:cubicBezTo>
                      <a:cubicBezTo>
                        <a:pt x="0" y="14"/>
                        <a:pt x="1" y="11"/>
                        <a:pt x="2" y="1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2" name="Freeform 156"/>
                <p:cNvSpPr>
                  <a:spLocks/>
                </p:cNvSpPr>
                <p:nvPr/>
              </p:nvSpPr>
              <p:spPr bwMode="auto">
                <a:xfrm>
                  <a:off x="8297863" y="1473200"/>
                  <a:ext cx="44450" cy="41275"/>
                </a:xfrm>
                <a:custGeom>
                  <a:avLst/>
                  <a:gdLst>
                    <a:gd name="T0" fmla="*/ 1 w 12"/>
                    <a:gd name="T1" fmla="*/ 5 h 11"/>
                    <a:gd name="T2" fmla="*/ 7 w 12"/>
                    <a:gd name="T3" fmla="*/ 0 h 11"/>
                    <a:gd name="T4" fmla="*/ 12 w 12"/>
                    <a:gd name="T5" fmla="*/ 6 h 11"/>
                    <a:gd name="T6" fmla="*/ 6 w 12"/>
                    <a:gd name="T7" fmla="*/ 11 h 11"/>
                    <a:gd name="T8" fmla="*/ 1 w 12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" y="5"/>
                      </a:moveTo>
                      <a:cubicBezTo>
                        <a:pt x="1" y="2"/>
                        <a:pt x="4" y="0"/>
                        <a:pt x="7" y="0"/>
                      </a:cubicBez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1" y="9"/>
                        <a:pt x="9" y="11"/>
                        <a:pt x="6" y="11"/>
                      </a:cubicBezTo>
                      <a:cubicBezTo>
                        <a:pt x="3" y="11"/>
                        <a:pt x="0" y="8"/>
                        <a:pt x="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3" name="Freeform 157"/>
                <p:cNvSpPr>
                  <a:spLocks/>
                </p:cNvSpPr>
                <p:nvPr/>
              </p:nvSpPr>
              <p:spPr bwMode="auto">
                <a:xfrm>
                  <a:off x="8324851" y="1349375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19 w 25"/>
                    <a:gd name="T3" fmla="*/ 20 h 21"/>
                    <a:gd name="T4" fmla="*/ 2 w 25"/>
                    <a:gd name="T5" fmla="*/ 6 h 21"/>
                    <a:gd name="T6" fmla="*/ 1 w 25"/>
                    <a:gd name="T7" fmla="*/ 1 h 21"/>
                    <a:gd name="T8" fmla="*/ 6 w 25"/>
                    <a:gd name="T9" fmla="*/ 1 h 21"/>
                    <a:gd name="T10" fmla="*/ 23 w 25"/>
                    <a:gd name="T11" fmla="*/ 14 h 21"/>
                    <a:gd name="T12" fmla="*/ 24 w 25"/>
                    <a:gd name="T1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3" y="21"/>
                        <a:pt x="20" y="21"/>
                        <a:pt x="19" y="2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6"/>
                        <a:pt x="25" y="18"/>
                        <a:pt x="24" y="1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4" name="Freeform 158"/>
                <p:cNvSpPr>
                  <a:spLocks/>
                </p:cNvSpPr>
                <p:nvPr/>
              </p:nvSpPr>
              <p:spPr bwMode="auto">
                <a:xfrm>
                  <a:off x="8308976" y="1338263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8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5" name="Freeform 159"/>
                <p:cNvSpPr>
                  <a:spLocks/>
                </p:cNvSpPr>
                <p:nvPr/>
              </p:nvSpPr>
              <p:spPr bwMode="auto">
                <a:xfrm>
                  <a:off x="8399463" y="1293813"/>
                  <a:ext cx="49213" cy="107950"/>
                </a:xfrm>
                <a:custGeom>
                  <a:avLst/>
                  <a:gdLst>
                    <a:gd name="T0" fmla="*/ 10 w 13"/>
                    <a:gd name="T1" fmla="*/ 29 h 29"/>
                    <a:gd name="T2" fmla="*/ 5 w 13"/>
                    <a:gd name="T3" fmla="*/ 26 h 29"/>
                    <a:gd name="T4" fmla="*/ 0 w 13"/>
                    <a:gd name="T5" fmla="*/ 5 h 29"/>
                    <a:gd name="T6" fmla="*/ 3 w 13"/>
                    <a:gd name="T7" fmla="*/ 1 h 29"/>
                    <a:gd name="T8" fmla="*/ 7 w 13"/>
                    <a:gd name="T9" fmla="*/ 3 h 29"/>
                    <a:gd name="T10" fmla="*/ 12 w 13"/>
                    <a:gd name="T11" fmla="*/ 25 h 29"/>
                    <a:gd name="T12" fmla="*/ 10 w 13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9">
                      <a:moveTo>
                        <a:pt x="10" y="29"/>
                      </a:moveTo>
                      <a:cubicBezTo>
                        <a:pt x="8" y="29"/>
                        <a:pt x="6" y="28"/>
                        <a:pt x="5" y="2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1" y="1"/>
                        <a:pt x="3" y="1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3" y="27"/>
                        <a:pt x="11" y="29"/>
                        <a:pt x="10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6" name="Freeform 160"/>
                <p:cNvSpPr>
                  <a:spLocks/>
                </p:cNvSpPr>
                <p:nvPr/>
              </p:nvSpPr>
              <p:spPr bwMode="auto">
                <a:xfrm>
                  <a:off x="8391526" y="1282700"/>
                  <a:ext cx="41275" cy="44450"/>
                </a:xfrm>
                <a:custGeom>
                  <a:avLst/>
                  <a:gdLst>
                    <a:gd name="T0" fmla="*/ 11 w 11"/>
                    <a:gd name="T1" fmla="*/ 5 h 12"/>
                    <a:gd name="T2" fmla="*/ 7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7" y="11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7" name="Freeform 161"/>
                <p:cNvSpPr>
                  <a:spLocks/>
                </p:cNvSpPr>
                <p:nvPr/>
              </p:nvSpPr>
              <p:spPr bwMode="auto">
                <a:xfrm>
                  <a:off x="8383588" y="1368425"/>
                  <a:ext cx="112713" cy="112712"/>
                </a:xfrm>
                <a:custGeom>
                  <a:avLst/>
                  <a:gdLst>
                    <a:gd name="T0" fmla="*/ 27 w 30"/>
                    <a:gd name="T1" fmla="*/ 21 h 30"/>
                    <a:gd name="T2" fmla="*/ 9 w 30"/>
                    <a:gd name="T3" fmla="*/ 27 h 30"/>
                    <a:gd name="T4" fmla="*/ 3 w 30"/>
                    <a:gd name="T5" fmla="*/ 9 h 30"/>
                    <a:gd name="T6" fmla="*/ 21 w 30"/>
                    <a:gd name="T7" fmla="*/ 3 h 30"/>
                    <a:gd name="T8" fmla="*/ 27 w 30"/>
                    <a:gd name="T9" fmla="*/ 2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7" y="21"/>
                      </a:moveTo>
                      <a:cubicBezTo>
                        <a:pt x="24" y="27"/>
                        <a:pt x="16" y="30"/>
                        <a:pt x="9" y="27"/>
                      </a:cubicBezTo>
                      <a:cubicBezTo>
                        <a:pt x="3" y="24"/>
                        <a:pt x="0" y="16"/>
                        <a:pt x="3" y="9"/>
                      </a:cubicBezTo>
                      <a:cubicBezTo>
                        <a:pt x="6" y="3"/>
                        <a:pt x="14" y="0"/>
                        <a:pt x="21" y="3"/>
                      </a:cubicBezTo>
                      <a:cubicBezTo>
                        <a:pt x="27" y="6"/>
                        <a:pt x="30" y="14"/>
                        <a:pt x="27" y="21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8" name="Freeform 162"/>
                <p:cNvSpPr>
                  <a:spLocks/>
                </p:cNvSpPr>
                <p:nvPr/>
              </p:nvSpPr>
              <p:spPr bwMode="auto">
                <a:xfrm>
                  <a:off x="8396288" y="1387475"/>
                  <a:ext cx="88900" cy="74612"/>
                </a:xfrm>
                <a:custGeom>
                  <a:avLst/>
                  <a:gdLst>
                    <a:gd name="T0" fmla="*/ 12 w 24"/>
                    <a:gd name="T1" fmla="*/ 0 h 20"/>
                    <a:gd name="T2" fmla="*/ 3 w 24"/>
                    <a:gd name="T3" fmla="*/ 6 h 20"/>
                    <a:gd name="T4" fmla="*/ 8 w 24"/>
                    <a:gd name="T5" fmla="*/ 19 h 20"/>
                    <a:gd name="T6" fmla="*/ 12 w 24"/>
                    <a:gd name="T7" fmla="*/ 20 h 20"/>
                    <a:gd name="T8" fmla="*/ 21 w 24"/>
                    <a:gd name="T9" fmla="*/ 14 h 20"/>
                    <a:gd name="T10" fmla="*/ 16 w 24"/>
                    <a:gd name="T11" fmla="*/ 1 h 20"/>
                    <a:gd name="T12" fmla="*/ 12 w 24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3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4" y="9"/>
                        <a:pt x="22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60677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" name="组合 284"/>
          <p:cNvGrpSpPr/>
          <p:nvPr/>
        </p:nvGrpSpPr>
        <p:grpSpPr>
          <a:xfrm>
            <a:off x="1094581" y="2878534"/>
            <a:ext cx="481013" cy="473075"/>
            <a:chOff x="3621088" y="755650"/>
            <a:chExt cx="481013" cy="473075"/>
          </a:xfrm>
        </p:grpSpPr>
        <p:sp>
          <p:nvSpPr>
            <p:cNvPr id="163" name="Freeform 99"/>
            <p:cNvSpPr>
              <a:spLocks/>
            </p:cNvSpPr>
            <p:nvPr/>
          </p:nvSpPr>
          <p:spPr bwMode="auto">
            <a:xfrm>
              <a:off x="3621088" y="755650"/>
              <a:ext cx="481013" cy="473075"/>
            </a:xfrm>
            <a:custGeom>
              <a:avLst/>
              <a:gdLst>
                <a:gd name="T0" fmla="*/ 122 w 128"/>
                <a:gd name="T1" fmla="*/ 79 h 126"/>
                <a:gd name="T2" fmla="*/ 108 w 128"/>
                <a:gd name="T3" fmla="*/ 44 h 126"/>
                <a:gd name="T4" fmla="*/ 99 w 128"/>
                <a:gd name="T5" fmla="*/ 42 h 126"/>
                <a:gd name="T6" fmla="*/ 100 w 128"/>
                <a:gd name="T7" fmla="*/ 40 h 126"/>
                <a:gd name="T8" fmla="*/ 85 w 128"/>
                <a:gd name="T9" fmla="*/ 6 h 126"/>
                <a:gd name="T10" fmla="*/ 50 w 128"/>
                <a:gd name="T11" fmla="*/ 19 h 126"/>
                <a:gd name="T12" fmla="*/ 49 w 128"/>
                <a:gd name="T13" fmla="*/ 20 h 126"/>
                <a:gd name="T14" fmla="*/ 44 w 128"/>
                <a:gd name="T15" fmla="*/ 17 h 126"/>
                <a:gd name="T16" fmla="*/ 9 w 128"/>
                <a:gd name="T17" fmla="*/ 32 h 126"/>
                <a:gd name="T18" fmla="*/ 13 w 128"/>
                <a:gd name="T19" fmla="*/ 60 h 126"/>
                <a:gd name="T20" fmla="*/ 6 w 128"/>
                <a:gd name="T21" fmla="*/ 70 h 126"/>
                <a:gd name="T22" fmla="*/ 20 w 128"/>
                <a:gd name="T23" fmla="*/ 104 h 126"/>
                <a:gd name="T24" fmla="*/ 43 w 128"/>
                <a:gd name="T25" fmla="*/ 103 h 126"/>
                <a:gd name="T26" fmla="*/ 59 w 128"/>
                <a:gd name="T27" fmla="*/ 121 h 126"/>
                <a:gd name="T28" fmla="*/ 95 w 128"/>
                <a:gd name="T29" fmla="*/ 107 h 126"/>
                <a:gd name="T30" fmla="*/ 97 w 128"/>
                <a:gd name="T31" fmla="*/ 95 h 126"/>
                <a:gd name="T32" fmla="*/ 122 w 128"/>
                <a:gd name="T33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26">
                  <a:moveTo>
                    <a:pt x="122" y="79"/>
                  </a:moveTo>
                  <a:cubicBezTo>
                    <a:pt x="128" y="66"/>
                    <a:pt x="122" y="50"/>
                    <a:pt x="108" y="44"/>
                  </a:cubicBezTo>
                  <a:cubicBezTo>
                    <a:pt x="105" y="43"/>
                    <a:pt x="102" y="42"/>
                    <a:pt x="99" y="42"/>
                  </a:cubicBezTo>
                  <a:cubicBezTo>
                    <a:pt x="99" y="42"/>
                    <a:pt x="100" y="41"/>
                    <a:pt x="100" y="40"/>
                  </a:cubicBezTo>
                  <a:cubicBezTo>
                    <a:pt x="106" y="27"/>
                    <a:pt x="99" y="11"/>
                    <a:pt x="85" y="6"/>
                  </a:cubicBezTo>
                  <a:cubicBezTo>
                    <a:pt x="71" y="0"/>
                    <a:pt x="55" y="6"/>
                    <a:pt x="50" y="19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7" y="19"/>
                    <a:pt x="46" y="18"/>
                    <a:pt x="44" y="17"/>
                  </a:cubicBezTo>
                  <a:cubicBezTo>
                    <a:pt x="30" y="12"/>
                    <a:pt x="14" y="18"/>
                    <a:pt x="9" y="32"/>
                  </a:cubicBezTo>
                  <a:cubicBezTo>
                    <a:pt x="5" y="41"/>
                    <a:pt x="7" y="52"/>
                    <a:pt x="13" y="60"/>
                  </a:cubicBezTo>
                  <a:cubicBezTo>
                    <a:pt x="10" y="62"/>
                    <a:pt x="8" y="66"/>
                    <a:pt x="6" y="70"/>
                  </a:cubicBezTo>
                  <a:cubicBezTo>
                    <a:pt x="0" y="83"/>
                    <a:pt x="7" y="99"/>
                    <a:pt x="20" y="104"/>
                  </a:cubicBezTo>
                  <a:cubicBezTo>
                    <a:pt x="28" y="108"/>
                    <a:pt x="37" y="107"/>
                    <a:pt x="43" y="103"/>
                  </a:cubicBezTo>
                  <a:cubicBezTo>
                    <a:pt x="46" y="111"/>
                    <a:pt x="51" y="117"/>
                    <a:pt x="59" y="121"/>
                  </a:cubicBezTo>
                  <a:cubicBezTo>
                    <a:pt x="73" y="126"/>
                    <a:pt x="89" y="120"/>
                    <a:pt x="95" y="107"/>
                  </a:cubicBezTo>
                  <a:cubicBezTo>
                    <a:pt x="96" y="103"/>
                    <a:pt x="97" y="99"/>
                    <a:pt x="97" y="95"/>
                  </a:cubicBezTo>
                  <a:cubicBezTo>
                    <a:pt x="107" y="96"/>
                    <a:pt x="118" y="90"/>
                    <a:pt x="122" y="79"/>
                  </a:cubicBezTo>
                </a:path>
              </a:pathLst>
            </a:custGeom>
            <a:solidFill>
              <a:srgbClr val="D73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00"/>
            <p:cNvSpPr>
              <a:spLocks/>
            </p:cNvSpPr>
            <p:nvPr/>
          </p:nvSpPr>
          <p:spPr bwMode="auto">
            <a:xfrm>
              <a:off x="3700463" y="838200"/>
              <a:ext cx="322263" cy="304800"/>
            </a:xfrm>
            <a:custGeom>
              <a:avLst/>
              <a:gdLst>
                <a:gd name="T0" fmla="*/ 49 w 86"/>
                <a:gd name="T1" fmla="*/ 0 h 81"/>
                <a:gd name="T2" fmla="*/ 33 w 86"/>
                <a:gd name="T3" fmla="*/ 11 h 81"/>
                <a:gd name="T4" fmla="*/ 33 w 86"/>
                <a:gd name="T5" fmla="*/ 12 h 81"/>
                <a:gd name="T6" fmla="*/ 29 w 86"/>
                <a:gd name="T7" fmla="*/ 10 h 81"/>
                <a:gd name="T8" fmla="*/ 22 w 86"/>
                <a:gd name="T9" fmla="*/ 8 h 81"/>
                <a:gd name="T10" fmla="*/ 5 w 86"/>
                <a:gd name="T11" fmla="*/ 19 h 81"/>
                <a:gd name="T12" fmla="*/ 9 w 86"/>
                <a:gd name="T13" fmla="*/ 38 h 81"/>
                <a:gd name="T14" fmla="*/ 4 w 86"/>
                <a:gd name="T15" fmla="*/ 45 h 81"/>
                <a:gd name="T16" fmla="*/ 13 w 86"/>
                <a:gd name="T17" fmla="*/ 68 h 81"/>
                <a:gd name="T18" fmla="*/ 20 w 86"/>
                <a:gd name="T19" fmla="*/ 70 h 81"/>
                <a:gd name="T20" fmla="*/ 29 w 86"/>
                <a:gd name="T21" fmla="*/ 68 h 81"/>
                <a:gd name="T22" fmla="*/ 39 w 86"/>
                <a:gd name="T23" fmla="*/ 79 h 81"/>
                <a:gd name="T24" fmla="*/ 47 w 86"/>
                <a:gd name="T25" fmla="*/ 81 h 81"/>
                <a:gd name="T26" fmla="*/ 63 w 86"/>
                <a:gd name="T27" fmla="*/ 70 h 81"/>
                <a:gd name="T28" fmla="*/ 65 w 86"/>
                <a:gd name="T29" fmla="*/ 62 h 81"/>
                <a:gd name="T30" fmla="*/ 65 w 86"/>
                <a:gd name="T31" fmla="*/ 62 h 81"/>
                <a:gd name="T32" fmla="*/ 82 w 86"/>
                <a:gd name="T33" fmla="*/ 51 h 81"/>
                <a:gd name="T34" fmla="*/ 72 w 86"/>
                <a:gd name="T35" fmla="*/ 28 h 81"/>
                <a:gd name="T36" fmla="*/ 66 w 86"/>
                <a:gd name="T37" fmla="*/ 27 h 81"/>
                <a:gd name="T38" fmla="*/ 67 w 86"/>
                <a:gd name="T39" fmla="*/ 25 h 81"/>
                <a:gd name="T40" fmla="*/ 57 w 86"/>
                <a:gd name="T41" fmla="*/ 2 h 81"/>
                <a:gd name="T42" fmla="*/ 49 w 86"/>
                <a:gd name="T4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81">
                  <a:moveTo>
                    <a:pt x="49" y="0"/>
                  </a:moveTo>
                  <a:cubicBezTo>
                    <a:pt x="42" y="0"/>
                    <a:pt x="36" y="4"/>
                    <a:pt x="33" y="11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1" y="11"/>
                    <a:pt x="30" y="10"/>
                    <a:pt x="29" y="10"/>
                  </a:cubicBezTo>
                  <a:cubicBezTo>
                    <a:pt x="27" y="9"/>
                    <a:pt x="24" y="8"/>
                    <a:pt x="22" y="8"/>
                  </a:cubicBezTo>
                  <a:cubicBezTo>
                    <a:pt x="15" y="8"/>
                    <a:pt x="8" y="12"/>
                    <a:pt x="5" y="19"/>
                  </a:cubicBezTo>
                  <a:cubicBezTo>
                    <a:pt x="3" y="26"/>
                    <a:pt x="4" y="33"/>
                    <a:pt x="9" y="38"/>
                  </a:cubicBezTo>
                  <a:cubicBezTo>
                    <a:pt x="6" y="40"/>
                    <a:pt x="5" y="42"/>
                    <a:pt x="4" y="45"/>
                  </a:cubicBezTo>
                  <a:cubicBezTo>
                    <a:pt x="0" y="54"/>
                    <a:pt x="4" y="65"/>
                    <a:pt x="13" y="68"/>
                  </a:cubicBezTo>
                  <a:cubicBezTo>
                    <a:pt x="16" y="69"/>
                    <a:pt x="18" y="70"/>
                    <a:pt x="20" y="70"/>
                  </a:cubicBezTo>
                  <a:cubicBezTo>
                    <a:pt x="23" y="70"/>
                    <a:pt x="26" y="69"/>
                    <a:pt x="29" y="68"/>
                  </a:cubicBezTo>
                  <a:cubicBezTo>
                    <a:pt x="30" y="73"/>
                    <a:pt x="34" y="77"/>
                    <a:pt x="39" y="79"/>
                  </a:cubicBezTo>
                  <a:cubicBezTo>
                    <a:pt x="42" y="80"/>
                    <a:pt x="44" y="81"/>
                    <a:pt x="47" y="81"/>
                  </a:cubicBezTo>
                  <a:cubicBezTo>
                    <a:pt x="54" y="81"/>
                    <a:pt x="61" y="77"/>
                    <a:pt x="63" y="70"/>
                  </a:cubicBezTo>
                  <a:cubicBezTo>
                    <a:pt x="64" y="68"/>
                    <a:pt x="65" y="65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72" y="62"/>
                    <a:pt x="79" y="58"/>
                    <a:pt x="82" y="51"/>
                  </a:cubicBezTo>
                  <a:cubicBezTo>
                    <a:pt x="86" y="42"/>
                    <a:pt x="81" y="32"/>
                    <a:pt x="72" y="28"/>
                  </a:cubicBezTo>
                  <a:cubicBezTo>
                    <a:pt x="70" y="27"/>
                    <a:pt x="68" y="27"/>
                    <a:pt x="66" y="27"/>
                  </a:cubicBezTo>
                  <a:cubicBezTo>
                    <a:pt x="67" y="26"/>
                    <a:pt x="67" y="26"/>
                    <a:pt x="67" y="25"/>
                  </a:cubicBezTo>
                  <a:cubicBezTo>
                    <a:pt x="71" y="16"/>
                    <a:pt x="66" y="6"/>
                    <a:pt x="57" y="2"/>
                  </a:cubicBezTo>
                  <a:cubicBezTo>
                    <a:pt x="54" y="1"/>
                    <a:pt x="52" y="0"/>
                    <a:pt x="49" y="0"/>
                  </a:cubicBezTo>
                </a:path>
              </a:pathLst>
            </a:custGeom>
            <a:solidFill>
              <a:srgbClr val="D03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01"/>
            <p:cNvSpPr>
              <a:spLocks/>
            </p:cNvSpPr>
            <p:nvPr/>
          </p:nvSpPr>
          <p:spPr bwMode="auto">
            <a:xfrm>
              <a:off x="3838576" y="962025"/>
              <a:ext cx="109538" cy="41275"/>
            </a:xfrm>
            <a:custGeom>
              <a:avLst/>
              <a:gdLst>
                <a:gd name="T0" fmla="*/ 1 w 29"/>
                <a:gd name="T1" fmla="*/ 8 h 11"/>
                <a:gd name="T2" fmla="*/ 1 w 29"/>
                <a:gd name="T3" fmla="*/ 8 h 11"/>
                <a:gd name="T4" fmla="*/ 3 w 29"/>
                <a:gd name="T5" fmla="*/ 4 h 11"/>
                <a:gd name="T6" fmla="*/ 25 w 29"/>
                <a:gd name="T7" fmla="*/ 0 h 11"/>
                <a:gd name="T8" fmla="*/ 29 w 29"/>
                <a:gd name="T9" fmla="*/ 3 h 11"/>
                <a:gd name="T10" fmla="*/ 26 w 29"/>
                <a:gd name="T11" fmla="*/ 7 h 11"/>
                <a:gd name="T12" fmla="*/ 5 w 29"/>
                <a:gd name="T13" fmla="*/ 11 h 11"/>
                <a:gd name="T14" fmla="*/ 1 w 29"/>
                <a:gd name="T1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1" y="5"/>
                    <a:pt x="3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0"/>
                    <a:pt x="29" y="1"/>
                    <a:pt x="29" y="3"/>
                  </a:cubicBezTo>
                  <a:cubicBezTo>
                    <a:pt x="29" y="5"/>
                    <a:pt x="28" y="7"/>
                    <a:pt x="26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1"/>
                    <a:pt x="1" y="10"/>
                    <a:pt x="1" y="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02"/>
            <p:cNvSpPr>
              <a:spLocks/>
            </p:cNvSpPr>
            <p:nvPr/>
          </p:nvSpPr>
          <p:spPr bwMode="auto">
            <a:xfrm>
              <a:off x="3914776" y="950913"/>
              <a:ext cx="47625" cy="46037"/>
            </a:xfrm>
            <a:custGeom>
              <a:avLst/>
              <a:gdLst>
                <a:gd name="T0" fmla="*/ 12 w 13"/>
                <a:gd name="T1" fmla="*/ 8 h 12"/>
                <a:gd name="T2" fmla="*/ 4 w 13"/>
                <a:gd name="T3" fmla="*/ 11 h 12"/>
                <a:gd name="T4" fmla="*/ 1 w 13"/>
                <a:gd name="T5" fmla="*/ 4 h 12"/>
                <a:gd name="T6" fmla="*/ 9 w 13"/>
                <a:gd name="T7" fmla="*/ 1 h 12"/>
                <a:gd name="T8" fmla="*/ 12 w 13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8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1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03"/>
            <p:cNvSpPr>
              <a:spLocks/>
            </p:cNvSpPr>
            <p:nvPr/>
          </p:nvSpPr>
          <p:spPr bwMode="auto">
            <a:xfrm>
              <a:off x="3849688" y="868363"/>
              <a:ext cx="60325" cy="104775"/>
            </a:xfrm>
            <a:custGeom>
              <a:avLst/>
              <a:gdLst>
                <a:gd name="T0" fmla="*/ 2 w 16"/>
                <a:gd name="T1" fmla="*/ 28 h 28"/>
                <a:gd name="T2" fmla="*/ 2 w 16"/>
                <a:gd name="T3" fmla="*/ 28 h 28"/>
                <a:gd name="T4" fmla="*/ 0 w 16"/>
                <a:gd name="T5" fmla="*/ 23 h 28"/>
                <a:gd name="T6" fmla="*/ 9 w 16"/>
                <a:gd name="T7" fmla="*/ 3 h 28"/>
                <a:gd name="T8" fmla="*/ 13 w 16"/>
                <a:gd name="T9" fmla="*/ 1 h 28"/>
                <a:gd name="T10" fmla="*/ 15 w 16"/>
                <a:gd name="T11" fmla="*/ 5 h 28"/>
                <a:gd name="T12" fmla="*/ 7 w 16"/>
                <a:gd name="T13" fmla="*/ 26 h 28"/>
                <a:gd name="T14" fmla="*/ 2 w 16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8"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7"/>
                    <a:pt x="0" y="25"/>
                    <a:pt x="0" y="2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2" y="0"/>
                    <a:pt x="13" y="1"/>
                  </a:cubicBezTo>
                  <a:cubicBezTo>
                    <a:pt x="15" y="2"/>
                    <a:pt x="16" y="4"/>
                    <a:pt x="15" y="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7"/>
                    <a:pt x="4" y="28"/>
                    <a:pt x="2" y="2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04"/>
            <p:cNvSpPr>
              <a:spLocks/>
            </p:cNvSpPr>
            <p:nvPr/>
          </p:nvSpPr>
          <p:spPr bwMode="auto">
            <a:xfrm>
              <a:off x="3873501" y="857250"/>
              <a:ext cx="44450" cy="44450"/>
            </a:xfrm>
            <a:custGeom>
              <a:avLst/>
              <a:gdLst>
                <a:gd name="T0" fmla="*/ 11 w 12"/>
                <a:gd name="T1" fmla="*/ 8 h 12"/>
                <a:gd name="T2" fmla="*/ 4 w 12"/>
                <a:gd name="T3" fmla="*/ 11 h 12"/>
                <a:gd name="T4" fmla="*/ 1 w 12"/>
                <a:gd name="T5" fmla="*/ 4 h 12"/>
                <a:gd name="T6" fmla="*/ 8 w 12"/>
                <a:gd name="T7" fmla="*/ 1 h 12"/>
                <a:gd name="T8" fmla="*/ 11 w 1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11" y="2"/>
                    <a:pt x="12" y="5"/>
                    <a:pt x="11" y="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05"/>
            <p:cNvSpPr>
              <a:spLocks/>
            </p:cNvSpPr>
            <p:nvPr/>
          </p:nvSpPr>
          <p:spPr bwMode="auto">
            <a:xfrm>
              <a:off x="3838576" y="996950"/>
              <a:ext cx="106363" cy="66675"/>
            </a:xfrm>
            <a:custGeom>
              <a:avLst/>
              <a:gdLst>
                <a:gd name="T0" fmla="*/ 1 w 28"/>
                <a:gd name="T1" fmla="*/ 2 h 18"/>
                <a:gd name="T2" fmla="*/ 1 w 28"/>
                <a:gd name="T3" fmla="*/ 2 h 18"/>
                <a:gd name="T4" fmla="*/ 6 w 28"/>
                <a:gd name="T5" fmla="*/ 0 h 18"/>
                <a:gd name="T6" fmla="*/ 25 w 28"/>
                <a:gd name="T7" fmla="*/ 11 h 18"/>
                <a:gd name="T8" fmla="*/ 27 w 28"/>
                <a:gd name="T9" fmla="*/ 16 h 18"/>
                <a:gd name="T10" fmla="*/ 22 w 28"/>
                <a:gd name="T11" fmla="*/ 17 h 18"/>
                <a:gd name="T12" fmla="*/ 3 w 28"/>
                <a:gd name="T13" fmla="*/ 7 h 18"/>
                <a:gd name="T14" fmla="*/ 1 w 28"/>
                <a:gd name="T1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8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2"/>
                    <a:pt x="28" y="14"/>
                    <a:pt x="27" y="16"/>
                  </a:cubicBezTo>
                  <a:cubicBezTo>
                    <a:pt x="26" y="18"/>
                    <a:pt x="24" y="18"/>
                    <a:pt x="22" y="1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6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06"/>
            <p:cNvSpPr>
              <a:spLocks/>
            </p:cNvSpPr>
            <p:nvPr/>
          </p:nvSpPr>
          <p:spPr bwMode="auto">
            <a:xfrm>
              <a:off x="3906838" y="1027113"/>
              <a:ext cx="49213" cy="47625"/>
            </a:xfrm>
            <a:custGeom>
              <a:avLst/>
              <a:gdLst>
                <a:gd name="T0" fmla="*/ 9 w 13"/>
                <a:gd name="T1" fmla="*/ 11 h 13"/>
                <a:gd name="T2" fmla="*/ 2 w 13"/>
                <a:gd name="T3" fmla="*/ 9 h 13"/>
                <a:gd name="T4" fmla="*/ 4 w 13"/>
                <a:gd name="T5" fmla="*/ 1 h 13"/>
                <a:gd name="T6" fmla="*/ 12 w 13"/>
                <a:gd name="T7" fmla="*/ 4 h 13"/>
                <a:gd name="T8" fmla="*/ 9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9" y="11"/>
                  </a:moveTo>
                  <a:cubicBezTo>
                    <a:pt x="7" y="13"/>
                    <a:pt x="3" y="12"/>
                    <a:pt x="2" y="9"/>
                  </a:cubicBezTo>
                  <a:cubicBezTo>
                    <a:pt x="0" y="6"/>
                    <a:pt x="2" y="3"/>
                    <a:pt x="4" y="1"/>
                  </a:cubicBezTo>
                  <a:cubicBezTo>
                    <a:pt x="7" y="0"/>
                    <a:pt x="10" y="1"/>
                    <a:pt x="12" y="4"/>
                  </a:cubicBezTo>
                  <a:cubicBezTo>
                    <a:pt x="13" y="6"/>
                    <a:pt x="12" y="10"/>
                    <a:pt x="9" y="1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07"/>
            <p:cNvSpPr>
              <a:spLocks/>
            </p:cNvSpPr>
            <p:nvPr/>
          </p:nvSpPr>
          <p:spPr bwMode="auto">
            <a:xfrm>
              <a:off x="3843338" y="1003300"/>
              <a:ext cx="33338" cy="109537"/>
            </a:xfrm>
            <a:custGeom>
              <a:avLst/>
              <a:gdLst>
                <a:gd name="T0" fmla="*/ 4 w 9"/>
                <a:gd name="T1" fmla="*/ 0 h 29"/>
                <a:gd name="T2" fmla="*/ 4 w 9"/>
                <a:gd name="T3" fmla="*/ 0 h 29"/>
                <a:gd name="T4" fmla="*/ 8 w 9"/>
                <a:gd name="T5" fmla="*/ 3 h 29"/>
                <a:gd name="T6" fmla="*/ 8 w 9"/>
                <a:gd name="T7" fmla="*/ 25 h 29"/>
                <a:gd name="T8" fmla="*/ 5 w 9"/>
                <a:gd name="T9" fmla="*/ 29 h 29"/>
                <a:gd name="T10" fmla="*/ 1 w 9"/>
                <a:gd name="T11" fmla="*/ 26 h 29"/>
                <a:gd name="T12" fmla="*/ 1 w 9"/>
                <a:gd name="T13" fmla="*/ 4 h 29"/>
                <a:gd name="T14" fmla="*/ 4 w 9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2"/>
                    <a:pt x="8" y="3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7"/>
                    <a:pt x="7" y="29"/>
                    <a:pt x="5" y="29"/>
                  </a:cubicBezTo>
                  <a:cubicBezTo>
                    <a:pt x="3" y="29"/>
                    <a:pt x="2" y="28"/>
                    <a:pt x="1" y="2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08"/>
            <p:cNvSpPr>
              <a:spLocks/>
            </p:cNvSpPr>
            <p:nvPr/>
          </p:nvSpPr>
          <p:spPr bwMode="auto">
            <a:xfrm>
              <a:off x="3838576" y="1079500"/>
              <a:ext cx="49213" cy="49212"/>
            </a:xfrm>
            <a:custGeom>
              <a:avLst/>
              <a:gdLst>
                <a:gd name="T0" fmla="*/ 4 w 13"/>
                <a:gd name="T1" fmla="*/ 11 h 13"/>
                <a:gd name="T2" fmla="*/ 2 w 13"/>
                <a:gd name="T3" fmla="*/ 4 h 13"/>
                <a:gd name="T4" fmla="*/ 9 w 13"/>
                <a:gd name="T5" fmla="*/ 2 h 13"/>
                <a:gd name="T6" fmla="*/ 11 w 13"/>
                <a:gd name="T7" fmla="*/ 9 h 13"/>
                <a:gd name="T8" fmla="*/ 4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4" y="11"/>
                  </a:moveTo>
                  <a:cubicBezTo>
                    <a:pt x="1" y="10"/>
                    <a:pt x="0" y="6"/>
                    <a:pt x="2" y="4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2" y="3"/>
                    <a:pt x="13" y="7"/>
                    <a:pt x="11" y="9"/>
                  </a:cubicBezTo>
                  <a:cubicBezTo>
                    <a:pt x="10" y="12"/>
                    <a:pt x="6" y="13"/>
                    <a:pt x="4" y="1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09"/>
            <p:cNvSpPr>
              <a:spLocks/>
            </p:cNvSpPr>
            <p:nvPr/>
          </p:nvSpPr>
          <p:spPr bwMode="auto">
            <a:xfrm>
              <a:off x="3733801" y="1003300"/>
              <a:ext cx="104775" cy="71437"/>
            </a:xfrm>
            <a:custGeom>
              <a:avLst/>
              <a:gdLst>
                <a:gd name="T0" fmla="*/ 27 w 28"/>
                <a:gd name="T1" fmla="*/ 3 h 19"/>
                <a:gd name="T2" fmla="*/ 27 w 28"/>
                <a:gd name="T3" fmla="*/ 3 h 19"/>
                <a:gd name="T4" fmla="*/ 25 w 28"/>
                <a:gd name="T5" fmla="*/ 7 h 19"/>
                <a:gd name="T6" fmla="*/ 6 w 28"/>
                <a:gd name="T7" fmla="*/ 18 h 19"/>
                <a:gd name="T8" fmla="*/ 1 w 28"/>
                <a:gd name="T9" fmla="*/ 16 h 19"/>
                <a:gd name="T10" fmla="*/ 3 w 28"/>
                <a:gd name="T11" fmla="*/ 12 h 19"/>
                <a:gd name="T12" fmla="*/ 22 w 28"/>
                <a:gd name="T13" fmla="*/ 1 h 19"/>
                <a:gd name="T14" fmla="*/ 27 w 28"/>
                <a:gd name="T1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9"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8" y="4"/>
                    <a:pt x="27" y="6"/>
                    <a:pt x="25" y="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19"/>
                    <a:pt x="2" y="18"/>
                    <a:pt x="1" y="16"/>
                  </a:cubicBezTo>
                  <a:cubicBezTo>
                    <a:pt x="0" y="15"/>
                    <a:pt x="1" y="12"/>
                    <a:pt x="3" y="1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0"/>
                    <a:pt x="26" y="1"/>
                    <a:pt x="27" y="3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10"/>
            <p:cNvSpPr>
              <a:spLocks/>
            </p:cNvSpPr>
            <p:nvPr/>
          </p:nvSpPr>
          <p:spPr bwMode="auto">
            <a:xfrm>
              <a:off x="3725863" y="1041400"/>
              <a:ext cx="41275" cy="41275"/>
            </a:xfrm>
            <a:custGeom>
              <a:avLst/>
              <a:gdLst>
                <a:gd name="T0" fmla="*/ 0 w 11"/>
                <a:gd name="T1" fmla="*/ 5 h 11"/>
                <a:gd name="T2" fmla="*/ 6 w 11"/>
                <a:gd name="T3" fmla="*/ 0 h 11"/>
                <a:gd name="T4" fmla="*/ 11 w 11"/>
                <a:gd name="T5" fmla="*/ 6 h 11"/>
                <a:gd name="T6" fmla="*/ 5 w 11"/>
                <a:gd name="T7" fmla="*/ 11 h 11"/>
                <a:gd name="T8" fmla="*/ 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11"/>
            <p:cNvSpPr>
              <a:spLocks/>
            </p:cNvSpPr>
            <p:nvPr/>
          </p:nvSpPr>
          <p:spPr bwMode="auto">
            <a:xfrm>
              <a:off x="3756026" y="939800"/>
              <a:ext cx="93663" cy="79375"/>
            </a:xfrm>
            <a:custGeom>
              <a:avLst/>
              <a:gdLst>
                <a:gd name="T0" fmla="*/ 24 w 25"/>
                <a:gd name="T1" fmla="*/ 19 h 21"/>
                <a:gd name="T2" fmla="*/ 24 w 25"/>
                <a:gd name="T3" fmla="*/ 19 h 21"/>
                <a:gd name="T4" fmla="*/ 19 w 25"/>
                <a:gd name="T5" fmla="*/ 20 h 21"/>
                <a:gd name="T6" fmla="*/ 1 w 25"/>
                <a:gd name="T7" fmla="*/ 7 h 21"/>
                <a:gd name="T8" fmla="*/ 1 w 25"/>
                <a:gd name="T9" fmla="*/ 2 h 21"/>
                <a:gd name="T10" fmla="*/ 6 w 25"/>
                <a:gd name="T11" fmla="*/ 1 h 21"/>
                <a:gd name="T12" fmla="*/ 23 w 25"/>
                <a:gd name="T13" fmla="*/ 14 h 21"/>
                <a:gd name="T14" fmla="*/ 24 w 25"/>
                <a:gd name="T15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1"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3" y="20"/>
                    <a:pt x="21" y="21"/>
                    <a:pt x="19" y="2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5" y="15"/>
                    <a:pt x="25" y="17"/>
                    <a:pt x="24" y="19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12"/>
            <p:cNvSpPr>
              <a:spLocks/>
            </p:cNvSpPr>
            <p:nvPr/>
          </p:nvSpPr>
          <p:spPr bwMode="auto">
            <a:xfrm>
              <a:off x="3741738" y="928688"/>
              <a:ext cx="49213" cy="49212"/>
            </a:xfrm>
            <a:custGeom>
              <a:avLst/>
              <a:gdLst>
                <a:gd name="T0" fmla="*/ 5 w 13"/>
                <a:gd name="T1" fmla="*/ 1 h 13"/>
                <a:gd name="T2" fmla="*/ 12 w 13"/>
                <a:gd name="T3" fmla="*/ 5 h 13"/>
                <a:gd name="T4" fmla="*/ 8 w 13"/>
                <a:gd name="T5" fmla="*/ 12 h 13"/>
                <a:gd name="T6" fmla="*/ 1 w 13"/>
                <a:gd name="T7" fmla="*/ 9 h 13"/>
                <a:gd name="T8" fmla="*/ 5 w 13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cubicBezTo>
                    <a:pt x="7" y="0"/>
                    <a:pt x="11" y="2"/>
                    <a:pt x="12" y="5"/>
                  </a:cubicBezTo>
                  <a:cubicBezTo>
                    <a:pt x="13" y="8"/>
                    <a:pt x="11" y="11"/>
                    <a:pt x="8" y="12"/>
                  </a:cubicBezTo>
                  <a:cubicBezTo>
                    <a:pt x="6" y="13"/>
                    <a:pt x="2" y="11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13"/>
            <p:cNvSpPr>
              <a:spLocks/>
            </p:cNvSpPr>
            <p:nvPr/>
          </p:nvSpPr>
          <p:spPr bwMode="auto">
            <a:xfrm>
              <a:off x="3797301" y="868363"/>
              <a:ext cx="57150" cy="104775"/>
            </a:xfrm>
            <a:custGeom>
              <a:avLst/>
              <a:gdLst>
                <a:gd name="T0" fmla="*/ 12 w 15"/>
                <a:gd name="T1" fmla="*/ 28 h 28"/>
                <a:gd name="T2" fmla="*/ 12 w 15"/>
                <a:gd name="T3" fmla="*/ 28 h 28"/>
                <a:gd name="T4" fmla="*/ 8 w 15"/>
                <a:gd name="T5" fmla="*/ 26 h 28"/>
                <a:gd name="T6" fmla="*/ 1 w 15"/>
                <a:gd name="T7" fmla="*/ 5 h 28"/>
                <a:gd name="T8" fmla="*/ 3 w 15"/>
                <a:gd name="T9" fmla="*/ 0 h 28"/>
                <a:gd name="T10" fmla="*/ 8 w 15"/>
                <a:gd name="T11" fmla="*/ 3 h 28"/>
                <a:gd name="T12" fmla="*/ 14 w 15"/>
                <a:gd name="T13" fmla="*/ 23 h 28"/>
                <a:gd name="T14" fmla="*/ 12 w 15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8"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0" y="28"/>
                    <a:pt x="8" y="27"/>
                    <a:pt x="8" y="2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5"/>
                    <a:pt x="14" y="27"/>
                    <a:pt x="12" y="28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14"/>
            <p:cNvSpPr>
              <a:spLocks/>
            </p:cNvSpPr>
            <p:nvPr/>
          </p:nvSpPr>
          <p:spPr bwMode="auto">
            <a:xfrm>
              <a:off x="3786188" y="857250"/>
              <a:ext cx="49213" cy="44450"/>
            </a:xfrm>
            <a:custGeom>
              <a:avLst/>
              <a:gdLst>
                <a:gd name="T0" fmla="*/ 8 w 13"/>
                <a:gd name="T1" fmla="*/ 1 h 12"/>
                <a:gd name="T2" fmla="*/ 12 w 13"/>
                <a:gd name="T3" fmla="*/ 7 h 12"/>
                <a:gd name="T4" fmla="*/ 5 w 13"/>
                <a:gd name="T5" fmla="*/ 11 h 12"/>
                <a:gd name="T6" fmla="*/ 1 w 13"/>
                <a:gd name="T7" fmla="*/ 4 h 12"/>
                <a:gd name="T8" fmla="*/ 8 w 1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8" y="1"/>
                  </a:moveTo>
                  <a:cubicBezTo>
                    <a:pt x="11" y="1"/>
                    <a:pt x="13" y="4"/>
                    <a:pt x="12" y="7"/>
                  </a:cubicBezTo>
                  <a:cubicBezTo>
                    <a:pt x="11" y="10"/>
                    <a:pt x="8" y="12"/>
                    <a:pt x="5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C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15"/>
            <p:cNvSpPr>
              <a:spLocks/>
            </p:cNvSpPr>
            <p:nvPr/>
          </p:nvSpPr>
          <p:spPr bwMode="auto">
            <a:xfrm>
              <a:off x="3794126" y="931863"/>
              <a:ext cx="115888" cy="117475"/>
            </a:xfrm>
            <a:custGeom>
              <a:avLst/>
              <a:gdLst>
                <a:gd name="T0" fmla="*/ 28 w 31"/>
                <a:gd name="T1" fmla="*/ 21 h 31"/>
                <a:gd name="T2" fmla="*/ 10 w 31"/>
                <a:gd name="T3" fmla="*/ 28 h 31"/>
                <a:gd name="T4" fmla="*/ 3 w 31"/>
                <a:gd name="T5" fmla="*/ 10 h 31"/>
                <a:gd name="T6" fmla="*/ 21 w 31"/>
                <a:gd name="T7" fmla="*/ 3 h 31"/>
                <a:gd name="T8" fmla="*/ 28 w 31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28" y="21"/>
                  </a:moveTo>
                  <a:cubicBezTo>
                    <a:pt x="25" y="28"/>
                    <a:pt x="17" y="31"/>
                    <a:pt x="10" y="28"/>
                  </a:cubicBezTo>
                  <a:cubicBezTo>
                    <a:pt x="3" y="25"/>
                    <a:pt x="0" y="17"/>
                    <a:pt x="3" y="10"/>
                  </a:cubicBezTo>
                  <a:cubicBezTo>
                    <a:pt x="6" y="4"/>
                    <a:pt x="14" y="0"/>
                    <a:pt x="21" y="3"/>
                  </a:cubicBezTo>
                  <a:cubicBezTo>
                    <a:pt x="28" y="6"/>
                    <a:pt x="31" y="14"/>
                    <a:pt x="28" y="21"/>
                  </a:cubicBezTo>
                  <a:close/>
                </a:path>
              </a:pathLst>
            </a:custGeom>
            <a:solidFill>
              <a:srgbClr val="FFB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9676164" y="5069275"/>
            <a:ext cx="2488814" cy="1696651"/>
            <a:chOff x="9256113" y="4803221"/>
            <a:chExt cx="3036273" cy="2069860"/>
          </a:xfrm>
        </p:grpSpPr>
        <p:grpSp>
          <p:nvGrpSpPr>
            <p:cNvPr id="281" name="组合 280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81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12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8" name="组合 357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5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28" name="组合 327"/>
          <p:cNvGrpSpPr/>
          <p:nvPr/>
        </p:nvGrpSpPr>
        <p:grpSpPr>
          <a:xfrm>
            <a:off x="49645" y="5069275"/>
            <a:ext cx="2488814" cy="1696651"/>
            <a:chOff x="9256113" y="4803221"/>
            <a:chExt cx="3036273" cy="2069860"/>
          </a:xfrm>
        </p:grpSpPr>
        <p:grpSp>
          <p:nvGrpSpPr>
            <p:cNvPr id="329" name="组合 328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393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0" name="组合 329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34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1" name="组合 330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32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41" name="组合 440"/>
          <p:cNvGrpSpPr/>
          <p:nvPr/>
        </p:nvGrpSpPr>
        <p:grpSpPr>
          <a:xfrm>
            <a:off x="1047058" y="1278467"/>
            <a:ext cx="10636943" cy="4079816"/>
            <a:chOff x="2029190" y="1796050"/>
            <a:chExt cx="8133621" cy="3265900"/>
          </a:xfrm>
        </p:grpSpPr>
        <p:grpSp>
          <p:nvGrpSpPr>
            <p:cNvPr id="442" name="组合 441"/>
            <p:cNvGrpSpPr/>
            <p:nvPr/>
          </p:nvGrpSpPr>
          <p:grpSpPr>
            <a:xfrm>
              <a:off x="2200158" y="1796050"/>
              <a:ext cx="36000" cy="2060869"/>
              <a:chOff x="1331651" y="1597980"/>
              <a:chExt cx="36000" cy="2364481"/>
            </a:xfrm>
            <a:solidFill>
              <a:srgbClr val="232641"/>
            </a:solidFill>
          </p:grpSpPr>
          <p:cxnSp>
            <p:nvCxnSpPr>
              <p:cNvPr id="468" name="直接连接符 467"/>
              <p:cNvCxnSpPr/>
              <p:nvPr/>
            </p:nvCxnSpPr>
            <p:spPr>
              <a:xfrm>
                <a:off x="1331651" y="1597980"/>
                <a:ext cx="0" cy="2364481"/>
              </a:xfrm>
              <a:prstGeom prst="line">
                <a:avLst/>
              </a:prstGeom>
              <a:grpFill/>
              <a:ln w="635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sp>
            <p:nvSpPr>
              <p:cNvPr id="469" name="矩形 468"/>
              <p:cNvSpPr/>
              <p:nvPr/>
            </p:nvSpPr>
            <p:spPr>
              <a:xfrm>
                <a:off x="1331651" y="1597980"/>
                <a:ext cx="36000" cy="108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130000"/>
                  </a:lnSpc>
                  <a:defRPr/>
                </a:pPr>
                <a:endParaRPr lang="zh-CN" altLang="en-US" kern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443" name="组合 442"/>
            <p:cNvGrpSpPr/>
            <p:nvPr/>
          </p:nvGrpSpPr>
          <p:grpSpPr>
            <a:xfrm flipV="1">
              <a:off x="4301272" y="2978554"/>
              <a:ext cx="36000" cy="2083396"/>
              <a:chOff x="1331651" y="1572132"/>
              <a:chExt cx="36000" cy="2390327"/>
            </a:xfrm>
            <a:solidFill>
              <a:srgbClr val="FDBD24"/>
            </a:solidFill>
          </p:grpSpPr>
          <p:cxnSp>
            <p:nvCxnSpPr>
              <p:cNvPr id="466" name="直接连接符 465"/>
              <p:cNvCxnSpPr/>
              <p:nvPr/>
            </p:nvCxnSpPr>
            <p:spPr>
              <a:xfrm>
                <a:off x="1331651" y="1576008"/>
                <a:ext cx="0" cy="2386451"/>
              </a:xfrm>
              <a:prstGeom prst="line">
                <a:avLst/>
              </a:prstGeom>
              <a:grpFill/>
              <a:ln w="635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sp>
            <p:nvSpPr>
              <p:cNvPr id="467" name="矩形 466"/>
              <p:cNvSpPr/>
              <p:nvPr/>
            </p:nvSpPr>
            <p:spPr>
              <a:xfrm>
                <a:off x="1331651" y="1572132"/>
                <a:ext cx="36000" cy="108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130000"/>
                  </a:lnSpc>
                  <a:defRPr/>
                </a:pPr>
                <a:endParaRPr lang="zh-CN" altLang="en-US" kern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444" name="组合 443"/>
            <p:cNvGrpSpPr/>
            <p:nvPr/>
          </p:nvGrpSpPr>
          <p:grpSpPr>
            <a:xfrm>
              <a:off x="6402387" y="1796050"/>
              <a:ext cx="36000" cy="2060869"/>
              <a:chOff x="1331651" y="1597980"/>
              <a:chExt cx="36000" cy="2364481"/>
            </a:xfrm>
            <a:solidFill>
              <a:srgbClr val="232641"/>
            </a:solidFill>
          </p:grpSpPr>
          <p:cxnSp>
            <p:nvCxnSpPr>
              <p:cNvPr id="464" name="直接连接符 463"/>
              <p:cNvCxnSpPr/>
              <p:nvPr/>
            </p:nvCxnSpPr>
            <p:spPr>
              <a:xfrm>
                <a:off x="1331651" y="1597980"/>
                <a:ext cx="0" cy="2364481"/>
              </a:xfrm>
              <a:prstGeom prst="line">
                <a:avLst/>
              </a:prstGeom>
              <a:grpFill/>
              <a:ln w="635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sp>
            <p:nvSpPr>
              <p:cNvPr id="465" name="矩形 464"/>
              <p:cNvSpPr/>
              <p:nvPr/>
            </p:nvSpPr>
            <p:spPr>
              <a:xfrm>
                <a:off x="1331651" y="1597980"/>
                <a:ext cx="36000" cy="1080000"/>
              </a:xfrm>
              <a:prstGeom prst="rect">
                <a:avLst/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130000"/>
                  </a:lnSpc>
                  <a:defRPr/>
                </a:pPr>
                <a:endParaRPr lang="zh-CN" altLang="en-US" kern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445" name="组合 444"/>
            <p:cNvGrpSpPr/>
            <p:nvPr/>
          </p:nvGrpSpPr>
          <p:grpSpPr>
            <a:xfrm flipV="1">
              <a:off x="8503500" y="2978552"/>
              <a:ext cx="36000" cy="2083397"/>
              <a:chOff x="1331651" y="1572132"/>
              <a:chExt cx="36000" cy="2390328"/>
            </a:xfrm>
            <a:solidFill>
              <a:srgbClr val="FDBD24"/>
            </a:solidFill>
          </p:grpSpPr>
          <p:cxnSp>
            <p:nvCxnSpPr>
              <p:cNvPr id="462" name="直接连接符 461"/>
              <p:cNvCxnSpPr/>
              <p:nvPr/>
            </p:nvCxnSpPr>
            <p:spPr>
              <a:xfrm>
                <a:off x="1331651" y="1576008"/>
                <a:ext cx="0" cy="2386452"/>
              </a:xfrm>
              <a:prstGeom prst="line">
                <a:avLst/>
              </a:prstGeom>
              <a:grpFill/>
              <a:ln w="635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sp>
            <p:nvSpPr>
              <p:cNvPr id="463" name="矩形 462"/>
              <p:cNvSpPr/>
              <p:nvPr/>
            </p:nvSpPr>
            <p:spPr>
              <a:xfrm>
                <a:off x="1331651" y="1572132"/>
                <a:ext cx="36000" cy="108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130000"/>
                  </a:lnSpc>
                  <a:defRPr/>
                </a:pPr>
                <a:endParaRPr lang="zh-CN" altLang="en-US" kern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446" name="组合 445"/>
            <p:cNvGrpSpPr/>
            <p:nvPr/>
          </p:nvGrpSpPr>
          <p:grpSpPr>
            <a:xfrm>
              <a:off x="2029190" y="2978552"/>
              <a:ext cx="1830280" cy="886669"/>
              <a:chOff x="1331651" y="2945166"/>
              <a:chExt cx="2099921" cy="1017295"/>
            </a:xfrm>
          </p:grpSpPr>
          <p:sp>
            <p:nvSpPr>
              <p:cNvPr id="459" name="矩形 458"/>
              <p:cNvSpPr/>
              <p:nvPr/>
            </p:nvSpPr>
            <p:spPr>
              <a:xfrm>
                <a:off x="1331651" y="2945166"/>
                <a:ext cx="2099921" cy="1017295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="horz" wrap="square" lIns="96417" tIns="48208" rIns="96417" bIns="48208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130000"/>
                  </a:lnSpc>
                  <a:defRPr/>
                </a:pPr>
                <a:endParaRPr lang="zh-CN" altLang="en-US" kern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文本框 63"/>
              <p:cNvSpPr txBox="1"/>
              <p:nvPr/>
            </p:nvSpPr>
            <p:spPr>
              <a:xfrm>
                <a:off x="1419945" y="3543679"/>
                <a:ext cx="1923330" cy="39531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="horz" wrap="square" lIns="96417" tIns="48208" rIns="96417" bIns="48208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algn="ctr">
                  <a:lnSpc>
                    <a:spcPct val="130000"/>
                  </a:lnSpc>
                  <a:defRPr sz="2000" kern="0">
                    <a:solidFill>
                      <a:sysClr val="window" lastClr="FFFFFF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</a:lstStyle>
              <a:p>
                <a:pPr>
                  <a:defRPr/>
                </a:pPr>
                <a:r>
                  <a:rPr lang="en-US" altLang="zh-CN" sz="1800" dirty="0">
                    <a:sym typeface="Arial" panose="020B0604020202020204" pitchFamily="34" charset="0"/>
                  </a:rPr>
                  <a:t>YOUR TITLE</a:t>
                </a:r>
                <a:endParaRPr lang="zh-CN" altLang="en-US" sz="1800" dirty="0">
                  <a:sym typeface="Arial" panose="020B0604020202020204" pitchFamily="34" charset="0"/>
                </a:endParaRPr>
              </a:p>
            </p:txBody>
          </p:sp>
          <p:sp>
            <p:nvSpPr>
              <p:cNvPr id="461" name="文本框 67"/>
              <p:cNvSpPr txBox="1"/>
              <p:nvPr/>
            </p:nvSpPr>
            <p:spPr>
              <a:xfrm>
                <a:off x="1843808" y="2945166"/>
                <a:ext cx="1075605" cy="7030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="horz" wrap="square" lIns="96417" tIns="48208" rIns="96417" bIns="48208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algn="ctr">
                  <a:lnSpc>
                    <a:spcPct val="130000"/>
                  </a:lnSpc>
                  <a:defRPr sz="2000" kern="0">
                    <a:solidFill>
                      <a:sysClr val="window" lastClr="FFFFFF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</a:lstStyle>
              <a:p>
                <a:pPr>
                  <a:defRPr/>
                </a:pPr>
                <a:r>
                  <a:rPr lang="en-US" altLang="zh-CN" sz="3600" dirty="0">
                    <a:sym typeface="Arial" panose="020B0604020202020204" pitchFamily="34" charset="0"/>
                  </a:rPr>
                  <a:t>1</a:t>
                </a:r>
                <a:endParaRPr lang="zh-CN" altLang="en-US" sz="3600" dirty="0"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447" name="组合 446"/>
            <p:cNvGrpSpPr/>
            <p:nvPr/>
          </p:nvGrpSpPr>
          <p:grpSpPr>
            <a:xfrm>
              <a:off x="4130304" y="2978552"/>
              <a:ext cx="1830280" cy="890992"/>
              <a:chOff x="3742306" y="2945166"/>
              <a:chExt cx="2099921" cy="1022256"/>
            </a:xfrm>
          </p:grpSpPr>
          <p:sp>
            <p:nvSpPr>
              <p:cNvPr id="456" name="矩形 455"/>
              <p:cNvSpPr/>
              <p:nvPr/>
            </p:nvSpPr>
            <p:spPr>
              <a:xfrm flipV="1">
                <a:off x="3742306" y="2945166"/>
                <a:ext cx="2099921" cy="1017295"/>
              </a:xfrm>
              <a:prstGeom prst="rect">
                <a:avLst/>
              </a:prstGeom>
              <a:solidFill>
                <a:srgbClr val="F4B25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zh-CN" altLang="en-US" kern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文本框 64"/>
              <p:cNvSpPr txBox="1"/>
              <p:nvPr/>
            </p:nvSpPr>
            <p:spPr>
              <a:xfrm>
                <a:off x="3830598" y="3543679"/>
                <a:ext cx="1923330" cy="4237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spcBef>
                    <a:spcPts val="1055"/>
                  </a:spcBef>
                  <a:defRPr/>
                </a:pPr>
                <a:r>
                  <a:rPr lang="en-US" altLang="zh-CN" kern="0" dirty="0" smtClean="0">
                    <a:solidFill>
                      <a:sysClr val="window" lastClr="FFFFFF"/>
                    </a:solidFill>
                    <a:latin typeface="Arial" panose="020B0604020202020204" pitchFamily="34" charset="0"/>
                    <a:sym typeface="Arial" panose="020B0604020202020204" pitchFamily="34" charset="0"/>
                  </a:rPr>
                  <a:t>YOUR TITLE</a:t>
                </a:r>
                <a:endParaRPr lang="zh-CN" altLang="en-US" kern="0" dirty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文本框 68"/>
              <p:cNvSpPr txBox="1"/>
              <p:nvPr/>
            </p:nvSpPr>
            <p:spPr>
              <a:xfrm>
                <a:off x="4270418" y="3042093"/>
                <a:ext cx="1075605" cy="7415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spcBef>
                    <a:spcPts val="1055"/>
                  </a:spcBef>
                  <a:defRPr/>
                </a:pPr>
                <a:r>
                  <a:rPr lang="en-US" altLang="zh-CN" sz="3600" kern="0" dirty="0">
                    <a:solidFill>
                      <a:sysClr val="window" lastClr="FFFFFF"/>
                    </a:solidFill>
                    <a:latin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endParaRPr lang="zh-CN" altLang="en-US" sz="3600" kern="0" dirty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448" name="组合 447"/>
            <p:cNvGrpSpPr/>
            <p:nvPr/>
          </p:nvGrpSpPr>
          <p:grpSpPr>
            <a:xfrm>
              <a:off x="6231418" y="2978552"/>
              <a:ext cx="1830280" cy="886669"/>
              <a:chOff x="6152961" y="2945166"/>
              <a:chExt cx="2099921" cy="1017295"/>
            </a:xfrm>
          </p:grpSpPr>
          <p:sp>
            <p:nvSpPr>
              <p:cNvPr id="453" name="矩形 452"/>
              <p:cNvSpPr/>
              <p:nvPr/>
            </p:nvSpPr>
            <p:spPr>
              <a:xfrm>
                <a:off x="6152961" y="2945166"/>
                <a:ext cx="2099921" cy="1017295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="horz" wrap="square" lIns="96417" tIns="48208" rIns="96417" bIns="48208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130000"/>
                  </a:lnSpc>
                  <a:defRPr/>
                </a:pPr>
                <a:endParaRPr lang="zh-CN" altLang="en-US" kern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文本框 65"/>
              <p:cNvSpPr txBox="1"/>
              <p:nvPr/>
            </p:nvSpPr>
            <p:spPr>
              <a:xfrm>
                <a:off x="6246353" y="3543679"/>
                <a:ext cx="1923330" cy="39531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="horz" wrap="square" lIns="96417" tIns="48208" rIns="96417" bIns="48208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algn="ctr">
                  <a:lnSpc>
                    <a:spcPct val="130000"/>
                  </a:lnSpc>
                  <a:defRPr sz="2000" kern="0">
                    <a:solidFill>
                      <a:sysClr val="window" lastClr="FFFFFF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</a:lstStyle>
              <a:p>
                <a:pPr>
                  <a:defRPr/>
                </a:pPr>
                <a:r>
                  <a:rPr lang="en-US" altLang="zh-CN" sz="1800" dirty="0">
                    <a:sym typeface="Arial" panose="020B0604020202020204" pitchFamily="34" charset="0"/>
                  </a:rPr>
                  <a:t>YOUR TITLE</a:t>
                </a:r>
                <a:endParaRPr lang="zh-CN" altLang="en-US" sz="1800" dirty="0">
                  <a:sym typeface="Arial" panose="020B0604020202020204" pitchFamily="34" charset="0"/>
                </a:endParaRPr>
              </a:p>
            </p:txBody>
          </p:sp>
          <p:sp>
            <p:nvSpPr>
              <p:cNvPr id="455" name="文本框 69"/>
              <p:cNvSpPr txBox="1"/>
              <p:nvPr/>
            </p:nvSpPr>
            <p:spPr>
              <a:xfrm>
                <a:off x="6665116" y="3042093"/>
                <a:ext cx="1075605" cy="7030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="horz" wrap="square" lIns="96417" tIns="48208" rIns="96417" bIns="48208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algn="ctr">
                  <a:lnSpc>
                    <a:spcPct val="130000"/>
                  </a:lnSpc>
                  <a:defRPr sz="2000" kern="0">
                    <a:solidFill>
                      <a:sysClr val="window" lastClr="FFFFFF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</a:lstStyle>
              <a:p>
                <a:pPr>
                  <a:defRPr/>
                </a:pPr>
                <a:r>
                  <a:rPr lang="en-US" altLang="zh-CN" sz="3600" dirty="0">
                    <a:sym typeface="Arial" panose="020B0604020202020204" pitchFamily="34" charset="0"/>
                  </a:rPr>
                  <a:t>3</a:t>
                </a:r>
                <a:endParaRPr lang="zh-CN" altLang="en-US" sz="3600" dirty="0"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449" name="组合 448"/>
            <p:cNvGrpSpPr/>
            <p:nvPr/>
          </p:nvGrpSpPr>
          <p:grpSpPr>
            <a:xfrm>
              <a:off x="8332531" y="2978552"/>
              <a:ext cx="1830280" cy="890992"/>
              <a:chOff x="8563615" y="2945166"/>
              <a:chExt cx="2099921" cy="1022256"/>
            </a:xfrm>
          </p:grpSpPr>
          <p:sp>
            <p:nvSpPr>
              <p:cNvPr id="450" name="矩形 449"/>
              <p:cNvSpPr/>
              <p:nvPr/>
            </p:nvSpPr>
            <p:spPr>
              <a:xfrm flipV="1">
                <a:off x="8563615" y="2945166"/>
                <a:ext cx="2099921" cy="1017295"/>
              </a:xfrm>
              <a:prstGeom prst="rect">
                <a:avLst/>
              </a:prstGeom>
              <a:solidFill>
                <a:srgbClr val="F4B25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zh-CN" altLang="en-US" kern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文本框 66"/>
              <p:cNvSpPr txBox="1"/>
              <p:nvPr/>
            </p:nvSpPr>
            <p:spPr>
              <a:xfrm>
                <a:off x="8651906" y="3543679"/>
                <a:ext cx="1923330" cy="4237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spcBef>
                    <a:spcPts val="1055"/>
                  </a:spcBef>
                  <a:defRPr/>
                </a:pPr>
                <a:r>
                  <a:rPr lang="en-US" altLang="zh-CN" kern="0" dirty="0" smtClean="0">
                    <a:solidFill>
                      <a:sysClr val="window" lastClr="FFFFFF"/>
                    </a:solidFill>
                    <a:latin typeface="Arial" panose="020B0604020202020204" pitchFamily="34" charset="0"/>
                    <a:sym typeface="Arial" panose="020B0604020202020204" pitchFamily="34" charset="0"/>
                  </a:rPr>
                  <a:t>YOUR TITLE</a:t>
                </a:r>
                <a:endParaRPr lang="zh-CN" altLang="en-US" kern="0" dirty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文本框 70"/>
              <p:cNvSpPr txBox="1"/>
              <p:nvPr/>
            </p:nvSpPr>
            <p:spPr>
              <a:xfrm>
                <a:off x="9087650" y="3042093"/>
                <a:ext cx="1075605" cy="7415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spcBef>
                    <a:spcPts val="1055"/>
                  </a:spcBef>
                  <a:defRPr/>
                </a:pPr>
                <a:r>
                  <a:rPr lang="en-US" altLang="zh-CN" sz="3600" kern="0" dirty="0">
                    <a:solidFill>
                      <a:sysClr val="window" lastClr="FFFFFF"/>
                    </a:solidFill>
                    <a:latin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endParaRPr lang="zh-CN" altLang="en-US" sz="3600" kern="0" dirty="0">
                  <a:solidFill>
                    <a:sysClr val="window" lastClr="FFFFFF"/>
                  </a:solidFill>
                  <a:latin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grpSp>
        <p:nvGrpSpPr>
          <p:cNvPr id="470" name="组合 469"/>
          <p:cNvGrpSpPr/>
          <p:nvPr/>
        </p:nvGrpSpPr>
        <p:grpSpPr>
          <a:xfrm>
            <a:off x="1676791" y="1752749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471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1" name="组合 590"/>
          <p:cNvGrpSpPr/>
          <p:nvPr/>
        </p:nvGrpSpPr>
        <p:grpSpPr>
          <a:xfrm>
            <a:off x="7142344" y="1752749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592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12" name="组合 711"/>
          <p:cNvGrpSpPr/>
          <p:nvPr/>
        </p:nvGrpSpPr>
        <p:grpSpPr>
          <a:xfrm>
            <a:off x="4323941" y="4463795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713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3" name="组合 832"/>
          <p:cNvGrpSpPr/>
          <p:nvPr/>
        </p:nvGrpSpPr>
        <p:grpSpPr>
          <a:xfrm>
            <a:off x="9789494" y="4463795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834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72" name="组合 1171"/>
          <p:cNvGrpSpPr/>
          <p:nvPr/>
        </p:nvGrpSpPr>
        <p:grpSpPr>
          <a:xfrm>
            <a:off x="22225" y="0"/>
            <a:ext cx="12191172" cy="6819901"/>
            <a:chOff x="22225" y="0"/>
            <a:chExt cx="12191172" cy="6819901"/>
          </a:xfrm>
        </p:grpSpPr>
        <p:sp>
          <p:nvSpPr>
            <p:cNvPr id="1173" name="Rectangle 13"/>
            <p:cNvSpPr>
              <a:spLocks noChangeArrowheads="1"/>
            </p:cNvSpPr>
            <p:nvPr/>
          </p:nvSpPr>
          <p:spPr bwMode="auto">
            <a:xfrm>
              <a:off x="25400" y="20638"/>
              <a:ext cx="12151484" cy="6799263"/>
            </a:xfrm>
            <a:prstGeom prst="rect">
              <a:avLst/>
            </a:prstGeom>
            <a:noFill/>
            <a:ln w="58738" cap="flat">
              <a:solidFill>
                <a:srgbClr val="F9C0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174" name="组合 1173"/>
            <p:cNvGrpSpPr/>
            <p:nvPr/>
          </p:nvGrpSpPr>
          <p:grpSpPr>
            <a:xfrm>
              <a:off x="22225" y="0"/>
              <a:ext cx="2786108" cy="6813551"/>
              <a:chOff x="22225" y="0"/>
              <a:chExt cx="2786108" cy="6813551"/>
            </a:xfrm>
          </p:grpSpPr>
          <p:sp>
            <p:nvSpPr>
              <p:cNvPr id="1296" name="Freeform 5"/>
              <p:cNvSpPr>
                <a:spLocks/>
              </p:cNvSpPr>
              <p:nvPr/>
            </p:nvSpPr>
            <p:spPr bwMode="auto">
              <a:xfrm>
                <a:off x="307975" y="47625"/>
                <a:ext cx="274638" cy="538163"/>
              </a:xfrm>
              <a:custGeom>
                <a:avLst/>
                <a:gdLst>
                  <a:gd name="T0" fmla="*/ 0 w 173"/>
                  <a:gd name="T1" fmla="*/ 237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50 h 339"/>
                  <a:gd name="T24" fmla="*/ 108 w 173"/>
                  <a:gd name="T25" fmla="*/ 50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8 h 339"/>
                  <a:gd name="T32" fmla="*/ 105 w 173"/>
                  <a:gd name="T33" fmla="*/ 188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7 h 339"/>
                  <a:gd name="T40" fmla="*/ 0 w 173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50"/>
                    </a:lnTo>
                    <a:lnTo>
                      <a:pt x="108" y="50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5" y="188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7" name="Freeform 6"/>
              <p:cNvSpPr>
                <a:spLocks/>
              </p:cNvSpPr>
              <p:nvPr/>
            </p:nvSpPr>
            <p:spPr bwMode="auto">
              <a:xfrm>
                <a:off x="22225" y="47625"/>
                <a:ext cx="271463" cy="538163"/>
              </a:xfrm>
              <a:custGeom>
                <a:avLst/>
                <a:gdLst>
                  <a:gd name="T0" fmla="*/ 171 w 171"/>
                  <a:gd name="T1" fmla="*/ 237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50 h 339"/>
                  <a:gd name="T24" fmla="*/ 65 w 171"/>
                  <a:gd name="T25" fmla="*/ 50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8 h 339"/>
                  <a:gd name="T32" fmla="*/ 68 w 171"/>
                  <a:gd name="T33" fmla="*/ 188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7 h 339"/>
                  <a:gd name="T40" fmla="*/ 171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7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7"/>
                    </a:lnTo>
                    <a:lnTo>
                      <a:pt x="171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8" name="Freeform 9"/>
              <p:cNvSpPr>
                <a:spLocks/>
              </p:cNvSpPr>
              <p:nvPr/>
            </p:nvSpPr>
            <p:spPr bwMode="auto">
              <a:xfrm>
                <a:off x="307975" y="6275388"/>
                <a:ext cx="274638" cy="538163"/>
              </a:xfrm>
              <a:custGeom>
                <a:avLst/>
                <a:gdLst>
                  <a:gd name="T0" fmla="*/ 0 w 173"/>
                  <a:gd name="T1" fmla="*/ 239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49 h 339"/>
                  <a:gd name="T24" fmla="*/ 108 w 173"/>
                  <a:gd name="T25" fmla="*/ 49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7 h 339"/>
                  <a:gd name="T32" fmla="*/ 105 w 173"/>
                  <a:gd name="T33" fmla="*/ 187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9 h 339"/>
                  <a:gd name="T40" fmla="*/ 0 w 173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49"/>
                    </a:lnTo>
                    <a:lnTo>
                      <a:pt x="108" y="49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5" y="187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9" name="Freeform 10"/>
              <p:cNvSpPr>
                <a:spLocks/>
              </p:cNvSpPr>
              <p:nvPr/>
            </p:nvSpPr>
            <p:spPr bwMode="auto">
              <a:xfrm>
                <a:off x="22225" y="6275388"/>
                <a:ext cx="271463" cy="538163"/>
              </a:xfrm>
              <a:custGeom>
                <a:avLst/>
                <a:gdLst>
                  <a:gd name="T0" fmla="*/ 171 w 171"/>
                  <a:gd name="T1" fmla="*/ 239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49 h 339"/>
                  <a:gd name="T24" fmla="*/ 65 w 171"/>
                  <a:gd name="T25" fmla="*/ 49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7 h 339"/>
                  <a:gd name="T32" fmla="*/ 68 w 171"/>
                  <a:gd name="T33" fmla="*/ 187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9 h 339"/>
                  <a:gd name="T40" fmla="*/ 171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9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9"/>
                    </a:lnTo>
                    <a:lnTo>
                      <a:pt x="171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300" name="组合 1299"/>
              <p:cNvGrpSpPr/>
              <p:nvPr/>
            </p:nvGrpSpPr>
            <p:grpSpPr>
              <a:xfrm>
                <a:off x="1094581" y="2878534"/>
                <a:ext cx="481013" cy="473075"/>
                <a:chOff x="3621088" y="755650"/>
                <a:chExt cx="481013" cy="473075"/>
              </a:xfrm>
            </p:grpSpPr>
            <p:sp>
              <p:nvSpPr>
                <p:cNvPr id="1373" name="Freeform 99"/>
                <p:cNvSpPr>
                  <a:spLocks/>
                </p:cNvSpPr>
                <p:nvPr/>
              </p:nvSpPr>
              <p:spPr bwMode="auto">
                <a:xfrm>
                  <a:off x="3621088" y="755650"/>
                  <a:ext cx="481013" cy="473075"/>
                </a:xfrm>
                <a:custGeom>
                  <a:avLst/>
                  <a:gdLst>
                    <a:gd name="T0" fmla="*/ 122 w 128"/>
                    <a:gd name="T1" fmla="*/ 79 h 126"/>
                    <a:gd name="T2" fmla="*/ 108 w 128"/>
                    <a:gd name="T3" fmla="*/ 44 h 126"/>
                    <a:gd name="T4" fmla="*/ 99 w 128"/>
                    <a:gd name="T5" fmla="*/ 42 h 126"/>
                    <a:gd name="T6" fmla="*/ 100 w 128"/>
                    <a:gd name="T7" fmla="*/ 40 h 126"/>
                    <a:gd name="T8" fmla="*/ 85 w 128"/>
                    <a:gd name="T9" fmla="*/ 6 h 126"/>
                    <a:gd name="T10" fmla="*/ 50 w 128"/>
                    <a:gd name="T11" fmla="*/ 19 h 126"/>
                    <a:gd name="T12" fmla="*/ 49 w 128"/>
                    <a:gd name="T13" fmla="*/ 20 h 126"/>
                    <a:gd name="T14" fmla="*/ 44 w 128"/>
                    <a:gd name="T15" fmla="*/ 17 h 126"/>
                    <a:gd name="T16" fmla="*/ 9 w 128"/>
                    <a:gd name="T17" fmla="*/ 32 h 126"/>
                    <a:gd name="T18" fmla="*/ 13 w 128"/>
                    <a:gd name="T19" fmla="*/ 60 h 126"/>
                    <a:gd name="T20" fmla="*/ 6 w 128"/>
                    <a:gd name="T21" fmla="*/ 70 h 126"/>
                    <a:gd name="T22" fmla="*/ 20 w 128"/>
                    <a:gd name="T23" fmla="*/ 104 h 126"/>
                    <a:gd name="T24" fmla="*/ 43 w 128"/>
                    <a:gd name="T25" fmla="*/ 103 h 126"/>
                    <a:gd name="T26" fmla="*/ 59 w 128"/>
                    <a:gd name="T27" fmla="*/ 121 h 126"/>
                    <a:gd name="T28" fmla="*/ 95 w 128"/>
                    <a:gd name="T29" fmla="*/ 107 h 126"/>
                    <a:gd name="T30" fmla="*/ 97 w 128"/>
                    <a:gd name="T31" fmla="*/ 95 h 126"/>
                    <a:gd name="T32" fmla="*/ 122 w 128"/>
                    <a:gd name="T33" fmla="*/ 79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8" h="126">
                      <a:moveTo>
                        <a:pt x="122" y="79"/>
                      </a:moveTo>
                      <a:cubicBezTo>
                        <a:pt x="128" y="66"/>
                        <a:pt x="122" y="50"/>
                        <a:pt x="108" y="44"/>
                      </a:cubicBezTo>
                      <a:cubicBezTo>
                        <a:pt x="105" y="43"/>
                        <a:pt x="102" y="42"/>
                        <a:pt x="99" y="42"/>
                      </a:cubicBezTo>
                      <a:cubicBezTo>
                        <a:pt x="99" y="42"/>
                        <a:pt x="100" y="41"/>
                        <a:pt x="100" y="40"/>
                      </a:cubicBezTo>
                      <a:cubicBezTo>
                        <a:pt x="106" y="27"/>
                        <a:pt x="99" y="11"/>
                        <a:pt x="85" y="6"/>
                      </a:cubicBezTo>
                      <a:cubicBezTo>
                        <a:pt x="71" y="0"/>
                        <a:pt x="55" y="6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9"/>
                        <a:pt x="46" y="18"/>
                        <a:pt x="44" y="17"/>
                      </a:cubicBezTo>
                      <a:cubicBezTo>
                        <a:pt x="30" y="12"/>
                        <a:pt x="14" y="18"/>
                        <a:pt x="9" y="32"/>
                      </a:cubicBezTo>
                      <a:cubicBezTo>
                        <a:pt x="5" y="41"/>
                        <a:pt x="7" y="52"/>
                        <a:pt x="13" y="60"/>
                      </a:cubicBezTo>
                      <a:cubicBezTo>
                        <a:pt x="10" y="62"/>
                        <a:pt x="8" y="66"/>
                        <a:pt x="6" y="70"/>
                      </a:cubicBezTo>
                      <a:cubicBezTo>
                        <a:pt x="0" y="83"/>
                        <a:pt x="7" y="99"/>
                        <a:pt x="20" y="104"/>
                      </a:cubicBezTo>
                      <a:cubicBezTo>
                        <a:pt x="28" y="108"/>
                        <a:pt x="37" y="107"/>
                        <a:pt x="43" y="103"/>
                      </a:cubicBezTo>
                      <a:cubicBezTo>
                        <a:pt x="46" y="111"/>
                        <a:pt x="51" y="117"/>
                        <a:pt x="59" y="121"/>
                      </a:cubicBezTo>
                      <a:cubicBezTo>
                        <a:pt x="73" y="126"/>
                        <a:pt x="89" y="120"/>
                        <a:pt x="95" y="107"/>
                      </a:cubicBezTo>
                      <a:cubicBezTo>
                        <a:pt x="96" y="103"/>
                        <a:pt x="97" y="99"/>
                        <a:pt x="97" y="95"/>
                      </a:cubicBezTo>
                      <a:cubicBezTo>
                        <a:pt x="107" y="96"/>
                        <a:pt x="118" y="90"/>
                        <a:pt x="122" y="79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4" name="Freeform 100"/>
                <p:cNvSpPr>
                  <a:spLocks/>
                </p:cNvSpPr>
                <p:nvPr/>
              </p:nvSpPr>
              <p:spPr bwMode="auto">
                <a:xfrm>
                  <a:off x="3700463" y="838200"/>
                  <a:ext cx="322263" cy="304800"/>
                </a:xfrm>
                <a:custGeom>
                  <a:avLst/>
                  <a:gdLst>
                    <a:gd name="T0" fmla="*/ 49 w 86"/>
                    <a:gd name="T1" fmla="*/ 0 h 81"/>
                    <a:gd name="T2" fmla="*/ 33 w 86"/>
                    <a:gd name="T3" fmla="*/ 11 h 81"/>
                    <a:gd name="T4" fmla="*/ 33 w 86"/>
                    <a:gd name="T5" fmla="*/ 12 h 81"/>
                    <a:gd name="T6" fmla="*/ 29 w 86"/>
                    <a:gd name="T7" fmla="*/ 10 h 81"/>
                    <a:gd name="T8" fmla="*/ 22 w 86"/>
                    <a:gd name="T9" fmla="*/ 8 h 81"/>
                    <a:gd name="T10" fmla="*/ 5 w 86"/>
                    <a:gd name="T11" fmla="*/ 19 h 81"/>
                    <a:gd name="T12" fmla="*/ 9 w 86"/>
                    <a:gd name="T13" fmla="*/ 38 h 81"/>
                    <a:gd name="T14" fmla="*/ 4 w 86"/>
                    <a:gd name="T15" fmla="*/ 45 h 81"/>
                    <a:gd name="T16" fmla="*/ 13 w 86"/>
                    <a:gd name="T17" fmla="*/ 68 h 81"/>
                    <a:gd name="T18" fmla="*/ 20 w 86"/>
                    <a:gd name="T19" fmla="*/ 70 h 81"/>
                    <a:gd name="T20" fmla="*/ 29 w 86"/>
                    <a:gd name="T21" fmla="*/ 68 h 81"/>
                    <a:gd name="T22" fmla="*/ 39 w 86"/>
                    <a:gd name="T23" fmla="*/ 79 h 81"/>
                    <a:gd name="T24" fmla="*/ 47 w 86"/>
                    <a:gd name="T25" fmla="*/ 81 h 81"/>
                    <a:gd name="T26" fmla="*/ 63 w 86"/>
                    <a:gd name="T27" fmla="*/ 70 h 81"/>
                    <a:gd name="T28" fmla="*/ 65 w 86"/>
                    <a:gd name="T29" fmla="*/ 62 h 81"/>
                    <a:gd name="T30" fmla="*/ 65 w 86"/>
                    <a:gd name="T31" fmla="*/ 62 h 81"/>
                    <a:gd name="T32" fmla="*/ 82 w 86"/>
                    <a:gd name="T33" fmla="*/ 51 h 81"/>
                    <a:gd name="T34" fmla="*/ 72 w 86"/>
                    <a:gd name="T35" fmla="*/ 28 h 81"/>
                    <a:gd name="T36" fmla="*/ 66 w 86"/>
                    <a:gd name="T37" fmla="*/ 27 h 81"/>
                    <a:gd name="T38" fmla="*/ 67 w 86"/>
                    <a:gd name="T39" fmla="*/ 25 h 81"/>
                    <a:gd name="T40" fmla="*/ 57 w 86"/>
                    <a:gd name="T41" fmla="*/ 2 h 81"/>
                    <a:gd name="T42" fmla="*/ 49 w 86"/>
                    <a:gd name="T43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6" h="81">
                      <a:moveTo>
                        <a:pt x="49" y="0"/>
                      </a:moveTo>
                      <a:cubicBezTo>
                        <a:pt x="42" y="0"/>
                        <a:pt x="36" y="4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7" y="9"/>
                        <a:pt x="24" y="8"/>
                        <a:pt x="22" y="8"/>
                      </a:cubicBezTo>
                      <a:cubicBezTo>
                        <a:pt x="15" y="8"/>
                        <a:pt x="8" y="12"/>
                        <a:pt x="5" y="19"/>
                      </a:cubicBezTo>
                      <a:cubicBezTo>
                        <a:pt x="3" y="26"/>
                        <a:pt x="4" y="33"/>
                        <a:pt x="9" y="38"/>
                      </a:cubicBezTo>
                      <a:cubicBezTo>
                        <a:pt x="6" y="40"/>
                        <a:pt x="5" y="42"/>
                        <a:pt x="4" y="45"/>
                      </a:cubicBezTo>
                      <a:cubicBezTo>
                        <a:pt x="0" y="54"/>
                        <a:pt x="4" y="65"/>
                        <a:pt x="13" y="68"/>
                      </a:cubicBezTo>
                      <a:cubicBezTo>
                        <a:pt x="16" y="69"/>
                        <a:pt x="18" y="70"/>
                        <a:pt x="20" y="70"/>
                      </a:cubicBezTo>
                      <a:cubicBezTo>
                        <a:pt x="23" y="70"/>
                        <a:pt x="26" y="69"/>
                        <a:pt x="29" y="68"/>
                      </a:cubicBezTo>
                      <a:cubicBezTo>
                        <a:pt x="30" y="73"/>
                        <a:pt x="34" y="77"/>
                        <a:pt x="39" y="79"/>
                      </a:cubicBezTo>
                      <a:cubicBezTo>
                        <a:pt x="42" y="80"/>
                        <a:pt x="44" y="81"/>
                        <a:pt x="47" y="81"/>
                      </a:cubicBezTo>
                      <a:cubicBezTo>
                        <a:pt x="54" y="81"/>
                        <a:pt x="61" y="77"/>
                        <a:pt x="63" y="70"/>
                      </a:cubicBezTo>
                      <a:cubicBezTo>
                        <a:pt x="64" y="68"/>
                        <a:pt x="65" y="65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72" y="62"/>
                        <a:pt x="79" y="58"/>
                        <a:pt x="82" y="51"/>
                      </a:cubicBezTo>
                      <a:cubicBezTo>
                        <a:pt x="86" y="42"/>
                        <a:pt x="81" y="32"/>
                        <a:pt x="72" y="28"/>
                      </a:cubicBezTo>
                      <a:cubicBezTo>
                        <a:pt x="70" y="27"/>
                        <a:pt x="68" y="27"/>
                        <a:pt x="66" y="27"/>
                      </a:cubicBezTo>
                      <a:cubicBezTo>
                        <a:pt x="67" y="26"/>
                        <a:pt x="67" y="26"/>
                        <a:pt x="67" y="25"/>
                      </a:cubicBezTo>
                      <a:cubicBezTo>
                        <a:pt x="71" y="16"/>
                        <a:pt x="66" y="6"/>
                        <a:pt x="57" y="2"/>
                      </a:cubicBezTo>
                      <a:cubicBezTo>
                        <a:pt x="54" y="1"/>
                        <a:pt x="52" y="0"/>
                        <a:pt x="49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5" name="Freeform 101"/>
                <p:cNvSpPr>
                  <a:spLocks/>
                </p:cNvSpPr>
                <p:nvPr/>
              </p:nvSpPr>
              <p:spPr bwMode="auto">
                <a:xfrm>
                  <a:off x="3838576" y="962025"/>
                  <a:ext cx="109538" cy="41275"/>
                </a:xfrm>
                <a:custGeom>
                  <a:avLst/>
                  <a:gdLst>
                    <a:gd name="T0" fmla="*/ 1 w 29"/>
                    <a:gd name="T1" fmla="*/ 8 h 11"/>
                    <a:gd name="T2" fmla="*/ 1 w 29"/>
                    <a:gd name="T3" fmla="*/ 8 h 11"/>
                    <a:gd name="T4" fmla="*/ 3 w 29"/>
                    <a:gd name="T5" fmla="*/ 4 h 11"/>
                    <a:gd name="T6" fmla="*/ 25 w 29"/>
                    <a:gd name="T7" fmla="*/ 0 h 11"/>
                    <a:gd name="T8" fmla="*/ 29 w 29"/>
                    <a:gd name="T9" fmla="*/ 3 h 11"/>
                    <a:gd name="T10" fmla="*/ 26 w 29"/>
                    <a:gd name="T11" fmla="*/ 7 h 11"/>
                    <a:gd name="T12" fmla="*/ 5 w 29"/>
                    <a:gd name="T13" fmla="*/ 11 h 11"/>
                    <a:gd name="T14" fmla="*/ 1 w 29"/>
                    <a:gd name="T1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1" y="5"/>
                        <a:pt x="3" y="4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29" y="3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3" y="11"/>
                        <a:pt x="1" y="10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6" name="Freeform 102"/>
                <p:cNvSpPr>
                  <a:spLocks/>
                </p:cNvSpPr>
                <p:nvPr/>
              </p:nvSpPr>
              <p:spPr bwMode="auto">
                <a:xfrm>
                  <a:off x="3914776" y="950913"/>
                  <a:ext cx="47625" cy="46037"/>
                </a:xfrm>
                <a:custGeom>
                  <a:avLst/>
                  <a:gdLst>
                    <a:gd name="T0" fmla="*/ 12 w 13"/>
                    <a:gd name="T1" fmla="*/ 8 h 12"/>
                    <a:gd name="T2" fmla="*/ 4 w 13"/>
                    <a:gd name="T3" fmla="*/ 11 h 12"/>
                    <a:gd name="T4" fmla="*/ 1 w 13"/>
                    <a:gd name="T5" fmla="*/ 4 h 12"/>
                    <a:gd name="T6" fmla="*/ 9 w 13"/>
                    <a:gd name="T7" fmla="*/ 1 h 12"/>
                    <a:gd name="T8" fmla="*/ 12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2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2"/>
                        <a:pt x="13" y="5"/>
                        <a:pt x="12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7" name="Freeform 103"/>
                <p:cNvSpPr>
                  <a:spLocks/>
                </p:cNvSpPr>
                <p:nvPr/>
              </p:nvSpPr>
              <p:spPr bwMode="auto">
                <a:xfrm>
                  <a:off x="3849688" y="868363"/>
                  <a:ext cx="60325" cy="104775"/>
                </a:xfrm>
                <a:custGeom>
                  <a:avLst/>
                  <a:gdLst>
                    <a:gd name="T0" fmla="*/ 2 w 16"/>
                    <a:gd name="T1" fmla="*/ 28 h 28"/>
                    <a:gd name="T2" fmla="*/ 2 w 16"/>
                    <a:gd name="T3" fmla="*/ 28 h 28"/>
                    <a:gd name="T4" fmla="*/ 0 w 16"/>
                    <a:gd name="T5" fmla="*/ 23 h 28"/>
                    <a:gd name="T6" fmla="*/ 9 w 16"/>
                    <a:gd name="T7" fmla="*/ 3 h 28"/>
                    <a:gd name="T8" fmla="*/ 13 w 16"/>
                    <a:gd name="T9" fmla="*/ 1 h 28"/>
                    <a:gd name="T10" fmla="*/ 15 w 16"/>
                    <a:gd name="T11" fmla="*/ 5 h 28"/>
                    <a:gd name="T12" fmla="*/ 7 w 16"/>
                    <a:gd name="T13" fmla="*/ 26 h 28"/>
                    <a:gd name="T14" fmla="*/ 2 w 16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7"/>
                        <a:pt x="0" y="25"/>
                        <a:pt x="0" y="2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1"/>
                        <a:pt x="12" y="0"/>
                        <a:pt x="13" y="1"/>
                      </a:cubicBezTo>
                      <a:cubicBezTo>
                        <a:pt x="15" y="2"/>
                        <a:pt x="16" y="4"/>
                        <a:pt x="15" y="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7"/>
                        <a:pt x="4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8" name="Freeform 104"/>
                <p:cNvSpPr>
                  <a:spLocks/>
                </p:cNvSpPr>
                <p:nvPr/>
              </p:nvSpPr>
              <p:spPr bwMode="auto">
                <a:xfrm>
                  <a:off x="3873501" y="857250"/>
                  <a:ext cx="44450" cy="44450"/>
                </a:xfrm>
                <a:custGeom>
                  <a:avLst/>
                  <a:gdLst>
                    <a:gd name="T0" fmla="*/ 11 w 12"/>
                    <a:gd name="T1" fmla="*/ 8 h 12"/>
                    <a:gd name="T2" fmla="*/ 4 w 12"/>
                    <a:gd name="T3" fmla="*/ 11 h 12"/>
                    <a:gd name="T4" fmla="*/ 1 w 12"/>
                    <a:gd name="T5" fmla="*/ 4 h 12"/>
                    <a:gd name="T6" fmla="*/ 8 w 12"/>
                    <a:gd name="T7" fmla="*/ 1 h 12"/>
                    <a:gd name="T8" fmla="*/ 11 w 12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9" name="Freeform 105"/>
                <p:cNvSpPr>
                  <a:spLocks/>
                </p:cNvSpPr>
                <p:nvPr/>
              </p:nvSpPr>
              <p:spPr bwMode="auto">
                <a:xfrm>
                  <a:off x="3838576" y="996950"/>
                  <a:ext cx="106363" cy="66675"/>
                </a:xfrm>
                <a:custGeom>
                  <a:avLst/>
                  <a:gdLst>
                    <a:gd name="T0" fmla="*/ 1 w 28"/>
                    <a:gd name="T1" fmla="*/ 2 h 18"/>
                    <a:gd name="T2" fmla="*/ 1 w 28"/>
                    <a:gd name="T3" fmla="*/ 2 h 18"/>
                    <a:gd name="T4" fmla="*/ 6 w 28"/>
                    <a:gd name="T5" fmla="*/ 0 h 18"/>
                    <a:gd name="T6" fmla="*/ 25 w 28"/>
                    <a:gd name="T7" fmla="*/ 11 h 18"/>
                    <a:gd name="T8" fmla="*/ 27 w 28"/>
                    <a:gd name="T9" fmla="*/ 16 h 18"/>
                    <a:gd name="T10" fmla="*/ 22 w 28"/>
                    <a:gd name="T11" fmla="*/ 17 h 18"/>
                    <a:gd name="T12" fmla="*/ 3 w 28"/>
                    <a:gd name="T13" fmla="*/ 7 h 18"/>
                    <a:gd name="T14" fmla="*/ 1 w 28"/>
                    <a:gd name="T1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8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7" y="12"/>
                        <a:pt x="28" y="14"/>
                        <a:pt x="27" y="16"/>
                      </a:cubicBezTo>
                      <a:cubicBezTo>
                        <a:pt x="26" y="18"/>
                        <a:pt x="24" y="18"/>
                        <a:pt x="22" y="1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0" name="Freeform 106"/>
                <p:cNvSpPr>
                  <a:spLocks/>
                </p:cNvSpPr>
                <p:nvPr/>
              </p:nvSpPr>
              <p:spPr bwMode="auto">
                <a:xfrm>
                  <a:off x="3906838" y="1027113"/>
                  <a:ext cx="49213" cy="47625"/>
                </a:xfrm>
                <a:custGeom>
                  <a:avLst/>
                  <a:gdLst>
                    <a:gd name="T0" fmla="*/ 9 w 13"/>
                    <a:gd name="T1" fmla="*/ 11 h 13"/>
                    <a:gd name="T2" fmla="*/ 2 w 13"/>
                    <a:gd name="T3" fmla="*/ 9 h 13"/>
                    <a:gd name="T4" fmla="*/ 4 w 13"/>
                    <a:gd name="T5" fmla="*/ 1 h 13"/>
                    <a:gd name="T6" fmla="*/ 12 w 13"/>
                    <a:gd name="T7" fmla="*/ 4 h 13"/>
                    <a:gd name="T8" fmla="*/ 9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9" y="11"/>
                      </a:moveTo>
                      <a:cubicBezTo>
                        <a:pt x="7" y="13"/>
                        <a:pt x="3" y="12"/>
                        <a:pt x="2" y="9"/>
                      </a:cubicBezTo>
                      <a:cubicBezTo>
                        <a:pt x="0" y="6"/>
                        <a:pt x="2" y="3"/>
                        <a:pt x="4" y="1"/>
                      </a:cubicBezTo>
                      <a:cubicBezTo>
                        <a:pt x="7" y="0"/>
                        <a:pt x="10" y="1"/>
                        <a:pt x="12" y="4"/>
                      </a:cubicBezTo>
                      <a:cubicBezTo>
                        <a:pt x="13" y="6"/>
                        <a:pt x="12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1" name="Freeform 107"/>
                <p:cNvSpPr>
                  <a:spLocks/>
                </p:cNvSpPr>
                <p:nvPr/>
              </p:nvSpPr>
              <p:spPr bwMode="auto">
                <a:xfrm>
                  <a:off x="3843338" y="1003300"/>
                  <a:ext cx="33338" cy="109537"/>
                </a:xfrm>
                <a:custGeom>
                  <a:avLst/>
                  <a:gdLst>
                    <a:gd name="T0" fmla="*/ 4 w 9"/>
                    <a:gd name="T1" fmla="*/ 0 h 29"/>
                    <a:gd name="T2" fmla="*/ 4 w 9"/>
                    <a:gd name="T3" fmla="*/ 0 h 29"/>
                    <a:gd name="T4" fmla="*/ 8 w 9"/>
                    <a:gd name="T5" fmla="*/ 3 h 29"/>
                    <a:gd name="T6" fmla="*/ 8 w 9"/>
                    <a:gd name="T7" fmla="*/ 25 h 29"/>
                    <a:gd name="T8" fmla="*/ 5 w 9"/>
                    <a:gd name="T9" fmla="*/ 29 h 29"/>
                    <a:gd name="T10" fmla="*/ 1 w 9"/>
                    <a:gd name="T11" fmla="*/ 26 h 29"/>
                    <a:gd name="T12" fmla="*/ 1 w 9"/>
                    <a:gd name="T13" fmla="*/ 4 h 29"/>
                    <a:gd name="T14" fmla="*/ 4 w 9"/>
                    <a:gd name="T1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9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7" y="2"/>
                        <a:pt x="8" y="3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7"/>
                        <a:pt x="7" y="29"/>
                        <a:pt x="5" y="29"/>
                      </a:cubicBezTo>
                      <a:cubicBezTo>
                        <a:pt x="3" y="29"/>
                        <a:pt x="2" y="28"/>
                        <a:pt x="1" y="2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2" name="Freeform 108"/>
                <p:cNvSpPr>
                  <a:spLocks/>
                </p:cNvSpPr>
                <p:nvPr/>
              </p:nvSpPr>
              <p:spPr bwMode="auto">
                <a:xfrm>
                  <a:off x="3838576" y="1079500"/>
                  <a:ext cx="49213" cy="49212"/>
                </a:xfrm>
                <a:custGeom>
                  <a:avLst/>
                  <a:gdLst>
                    <a:gd name="T0" fmla="*/ 4 w 13"/>
                    <a:gd name="T1" fmla="*/ 11 h 13"/>
                    <a:gd name="T2" fmla="*/ 2 w 13"/>
                    <a:gd name="T3" fmla="*/ 4 h 13"/>
                    <a:gd name="T4" fmla="*/ 9 w 13"/>
                    <a:gd name="T5" fmla="*/ 2 h 13"/>
                    <a:gd name="T6" fmla="*/ 11 w 13"/>
                    <a:gd name="T7" fmla="*/ 9 h 13"/>
                    <a:gd name="T8" fmla="*/ 4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4" y="11"/>
                      </a:moveTo>
                      <a:cubicBezTo>
                        <a:pt x="1" y="10"/>
                        <a:pt x="0" y="6"/>
                        <a:pt x="2" y="4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2" y="3"/>
                        <a:pt x="13" y="7"/>
                        <a:pt x="11" y="9"/>
                      </a:cubicBezTo>
                      <a:cubicBezTo>
                        <a:pt x="10" y="12"/>
                        <a:pt x="6" y="13"/>
                        <a:pt x="4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3" name="Freeform 109"/>
                <p:cNvSpPr>
                  <a:spLocks/>
                </p:cNvSpPr>
                <p:nvPr/>
              </p:nvSpPr>
              <p:spPr bwMode="auto">
                <a:xfrm>
                  <a:off x="3733801" y="1003300"/>
                  <a:ext cx="104775" cy="71437"/>
                </a:xfrm>
                <a:custGeom>
                  <a:avLst/>
                  <a:gdLst>
                    <a:gd name="T0" fmla="*/ 27 w 28"/>
                    <a:gd name="T1" fmla="*/ 3 h 19"/>
                    <a:gd name="T2" fmla="*/ 27 w 28"/>
                    <a:gd name="T3" fmla="*/ 3 h 19"/>
                    <a:gd name="T4" fmla="*/ 25 w 28"/>
                    <a:gd name="T5" fmla="*/ 7 h 19"/>
                    <a:gd name="T6" fmla="*/ 6 w 28"/>
                    <a:gd name="T7" fmla="*/ 18 h 19"/>
                    <a:gd name="T8" fmla="*/ 1 w 28"/>
                    <a:gd name="T9" fmla="*/ 16 h 19"/>
                    <a:gd name="T10" fmla="*/ 3 w 28"/>
                    <a:gd name="T11" fmla="*/ 12 h 19"/>
                    <a:gd name="T12" fmla="*/ 22 w 28"/>
                    <a:gd name="T13" fmla="*/ 1 h 19"/>
                    <a:gd name="T14" fmla="*/ 27 w 28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9">
                      <a:moveTo>
                        <a:pt x="27" y="3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4" y="19"/>
                        <a:pt x="2" y="18"/>
                        <a:pt x="1" y="16"/>
                      </a:cubicBezTo>
                      <a:cubicBezTo>
                        <a:pt x="0" y="15"/>
                        <a:pt x="1" y="12"/>
                        <a:pt x="3" y="12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4" name="Freeform 110"/>
                <p:cNvSpPr>
                  <a:spLocks/>
                </p:cNvSpPr>
                <p:nvPr/>
              </p:nvSpPr>
              <p:spPr bwMode="auto">
                <a:xfrm>
                  <a:off x="3725863" y="1041400"/>
                  <a:ext cx="41275" cy="41275"/>
                </a:xfrm>
                <a:custGeom>
                  <a:avLst/>
                  <a:gdLst>
                    <a:gd name="T0" fmla="*/ 0 w 11"/>
                    <a:gd name="T1" fmla="*/ 5 h 11"/>
                    <a:gd name="T2" fmla="*/ 6 w 11"/>
                    <a:gd name="T3" fmla="*/ 0 h 11"/>
                    <a:gd name="T4" fmla="*/ 11 w 11"/>
                    <a:gd name="T5" fmla="*/ 6 h 11"/>
                    <a:gd name="T6" fmla="*/ 5 w 11"/>
                    <a:gd name="T7" fmla="*/ 11 h 11"/>
                    <a:gd name="T8" fmla="*/ 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5"/>
                      </a:move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9" y="0"/>
                        <a:pt x="11" y="3"/>
                        <a:pt x="11" y="6"/>
                      </a:cubicBezTo>
                      <a:cubicBezTo>
                        <a:pt x="11" y="9"/>
                        <a:pt x="8" y="11"/>
                        <a:pt x="5" y="11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5" name="Freeform 111"/>
                <p:cNvSpPr>
                  <a:spLocks/>
                </p:cNvSpPr>
                <p:nvPr/>
              </p:nvSpPr>
              <p:spPr bwMode="auto">
                <a:xfrm>
                  <a:off x="3756026" y="939800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24 w 25"/>
                    <a:gd name="T3" fmla="*/ 19 h 21"/>
                    <a:gd name="T4" fmla="*/ 19 w 25"/>
                    <a:gd name="T5" fmla="*/ 20 h 21"/>
                    <a:gd name="T6" fmla="*/ 1 w 25"/>
                    <a:gd name="T7" fmla="*/ 7 h 21"/>
                    <a:gd name="T8" fmla="*/ 1 w 25"/>
                    <a:gd name="T9" fmla="*/ 2 h 21"/>
                    <a:gd name="T10" fmla="*/ 6 w 25"/>
                    <a:gd name="T11" fmla="*/ 1 h 21"/>
                    <a:gd name="T12" fmla="*/ 23 w 25"/>
                    <a:gd name="T13" fmla="*/ 14 h 21"/>
                    <a:gd name="T14" fmla="*/ 24 w 25"/>
                    <a:gd name="T1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1"/>
                        <a:pt x="19" y="20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5"/>
                        <a:pt x="25" y="17"/>
                        <a:pt x="24" y="1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6" name="Freeform 112"/>
                <p:cNvSpPr>
                  <a:spLocks/>
                </p:cNvSpPr>
                <p:nvPr/>
              </p:nvSpPr>
              <p:spPr bwMode="auto">
                <a:xfrm>
                  <a:off x="3741738" y="928688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9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7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6" y="13"/>
                        <a:pt x="2" y="11"/>
                        <a:pt x="1" y="9"/>
                      </a:cubicBezTo>
                      <a:cubicBezTo>
                        <a:pt x="0" y="6"/>
                        <a:pt x="2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7" name="Freeform 113"/>
                <p:cNvSpPr>
                  <a:spLocks/>
                </p:cNvSpPr>
                <p:nvPr/>
              </p:nvSpPr>
              <p:spPr bwMode="auto">
                <a:xfrm>
                  <a:off x="3797301" y="868363"/>
                  <a:ext cx="57150" cy="104775"/>
                </a:xfrm>
                <a:custGeom>
                  <a:avLst/>
                  <a:gdLst>
                    <a:gd name="T0" fmla="*/ 12 w 15"/>
                    <a:gd name="T1" fmla="*/ 28 h 28"/>
                    <a:gd name="T2" fmla="*/ 12 w 15"/>
                    <a:gd name="T3" fmla="*/ 28 h 28"/>
                    <a:gd name="T4" fmla="*/ 8 w 15"/>
                    <a:gd name="T5" fmla="*/ 26 h 28"/>
                    <a:gd name="T6" fmla="*/ 1 w 15"/>
                    <a:gd name="T7" fmla="*/ 5 h 28"/>
                    <a:gd name="T8" fmla="*/ 3 w 15"/>
                    <a:gd name="T9" fmla="*/ 0 h 28"/>
                    <a:gd name="T10" fmla="*/ 8 w 15"/>
                    <a:gd name="T11" fmla="*/ 3 h 28"/>
                    <a:gd name="T12" fmla="*/ 14 w 15"/>
                    <a:gd name="T13" fmla="*/ 23 h 28"/>
                    <a:gd name="T14" fmla="*/ 12 w 15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28">
                      <a:moveTo>
                        <a:pt x="12" y="28"/>
                      </a:move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0" y="28"/>
                        <a:pt x="8" y="27"/>
                        <a:pt x="8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8" y="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5" y="25"/>
                        <a:pt x="14" y="27"/>
                        <a:pt x="1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8" name="Freeform 114"/>
                <p:cNvSpPr>
                  <a:spLocks/>
                </p:cNvSpPr>
                <p:nvPr/>
              </p:nvSpPr>
              <p:spPr bwMode="auto">
                <a:xfrm>
                  <a:off x="3786188" y="857250"/>
                  <a:ext cx="49213" cy="44450"/>
                </a:xfrm>
                <a:custGeom>
                  <a:avLst/>
                  <a:gdLst>
                    <a:gd name="T0" fmla="*/ 8 w 13"/>
                    <a:gd name="T1" fmla="*/ 1 h 12"/>
                    <a:gd name="T2" fmla="*/ 12 w 13"/>
                    <a:gd name="T3" fmla="*/ 7 h 12"/>
                    <a:gd name="T4" fmla="*/ 5 w 13"/>
                    <a:gd name="T5" fmla="*/ 11 h 12"/>
                    <a:gd name="T6" fmla="*/ 1 w 13"/>
                    <a:gd name="T7" fmla="*/ 4 h 12"/>
                    <a:gd name="T8" fmla="*/ 8 w 13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"/>
                      </a:moveTo>
                      <a:cubicBezTo>
                        <a:pt x="11" y="1"/>
                        <a:pt x="13" y="4"/>
                        <a:pt x="12" y="7"/>
                      </a:cubicBez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2" y="1"/>
                        <a:pt x="5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9" name="Freeform 115"/>
                <p:cNvSpPr>
                  <a:spLocks/>
                </p:cNvSpPr>
                <p:nvPr/>
              </p:nvSpPr>
              <p:spPr bwMode="auto">
                <a:xfrm>
                  <a:off x="3794126" y="931863"/>
                  <a:ext cx="115888" cy="117475"/>
                </a:xfrm>
                <a:custGeom>
                  <a:avLst/>
                  <a:gdLst>
                    <a:gd name="T0" fmla="*/ 28 w 31"/>
                    <a:gd name="T1" fmla="*/ 21 h 31"/>
                    <a:gd name="T2" fmla="*/ 10 w 31"/>
                    <a:gd name="T3" fmla="*/ 28 h 31"/>
                    <a:gd name="T4" fmla="*/ 3 w 31"/>
                    <a:gd name="T5" fmla="*/ 10 h 31"/>
                    <a:gd name="T6" fmla="*/ 21 w 31"/>
                    <a:gd name="T7" fmla="*/ 3 h 31"/>
                    <a:gd name="T8" fmla="*/ 28 w 31"/>
                    <a:gd name="T9" fmla="*/ 2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1">
                      <a:moveTo>
                        <a:pt x="28" y="21"/>
                      </a:moveTo>
                      <a:cubicBezTo>
                        <a:pt x="25" y="28"/>
                        <a:pt x="17" y="31"/>
                        <a:pt x="10" y="28"/>
                      </a:cubicBezTo>
                      <a:cubicBezTo>
                        <a:pt x="3" y="25"/>
                        <a:pt x="0" y="17"/>
                        <a:pt x="3" y="10"/>
                      </a:cubicBezTo>
                      <a:cubicBezTo>
                        <a:pt x="6" y="4"/>
                        <a:pt x="14" y="0"/>
                        <a:pt x="21" y="3"/>
                      </a:cubicBezTo>
                      <a:cubicBezTo>
                        <a:pt x="28" y="6"/>
                        <a:pt x="31" y="14"/>
                        <a:pt x="28" y="21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301" name="组合 1300"/>
              <p:cNvGrpSpPr/>
              <p:nvPr/>
            </p:nvGrpSpPr>
            <p:grpSpPr>
              <a:xfrm>
                <a:off x="2338433" y="313647"/>
                <a:ext cx="469900" cy="461962"/>
                <a:chOff x="5551488" y="925513"/>
                <a:chExt cx="469900" cy="461962"/>
              </a:xfrm>
            </p:grpSpPr>
            <p:sp>
              <p:nvSpPr>
                <p:cNvPr id="1356" name="Freeform 116"/>
                <p:cNvSpPr>
                  <a:spLocks/>
                </p:cNvSpPr>
                <p:nvPr/>
              </p:nvSpPr>
              <p:spPr bwMode="auto">
                <a:xfrm>
                  <a:off x="5551488" y="925513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3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5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9 h 123"/>
                    <a:gd name="T22" fmla="*/ 50 w 125"/>
                    <a:gd name="T23" fmla="*/ 121 h 123"/>
                    <a:gd name="T24" fmla="*/ 69 w 125"/>
                    <a:gd name="T25" fmla="*/ 108 h 123"/>
                    <a:gd name="T26" fmla="*/ 92 w 125"/>
                    <a:gd name="T27" fmla="*/ 114 h 123"/>
                    <a:gd name="T28" fmla="*/ 115 w 125"/>
                    <a:gd name="T29" fmla="*/ 84 h 123"/>
                    <a:gd name="T30" fmla="*/ 110 w 125"/>
                    <a:gd name="T31" fmla="*/ 73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1"/>
                        <a:pt x="107" y="21"/>
                        <a:pt x="93" y="23"/>
                      </a:cubicBezTo>
                      <a:cubicBezTo>
                        <a:pt x="90" y="24"/>
                        <a:pt x="87" y="25"/>
                        <a:pt x="84" y="26"/>
                      </a:cubicBezTo>
                      <a:cubicBezTo>
                        <a:pt x="84" y="26"/>
                        <a:pt x="84" y="25"/>
                        <a:pt x="84" y="24"/>
                      </a:cubicBezTo>
                      <a:cubicBezTo>
                        <a:pt x="82" y="10"/>
                        <a:pt x="68" y="0"/>
                        <a:pt x="53" y="3"/>
                      </a:cubicBezTo>
                      <a:cubicBezTo>
                        <a:pt x="38" y="5"/>
                        <a:pt x="28" y="19"/>
                        <a:pt x="30" y="33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28" y="34"/>
                        <a:pt x="26" y="34"/>
                        <a:pt x="24" y="35"/>
                      </a:cubicBezTo>
                      <a:cubicBezTo>
                        <a:pt x="9" y="37"/>
                        <a:pt x="0" y="51"/>
                        <a:pt x="2" y="65"/>
                      </a:cubicBezTo>
                      <a:cubicBezTo>
                        <a:pt x="4" y="76"/>
                        <a:pt x="11" y="84"/>
                        <a:pt x="21" y="86"/>
                      </a:cubicBezTo>
                      <a:cubicBezTo>
                        <a:pt x="20" y="90"/>
                        <a:pt x="19" y="94"/>
                        <a:pt x="20" y="99"/>
                      </a:cubicBezTo>
                      <a:cubicBezTo>
                        <a:pt x="22" y="113"/>
                        <a:pt x="36" y="123"/>
                        <a:pt x="50" y="121"/>
                      </a:cubicBezTo>
                      <a:cubicBezTo>
                        <a:pt x="59" y="119"/>
                        <a:pt x="65" y="114"/>
                        <a:pt x="69" y="108"/>
                      </a:cubicBezTo>
                      <a:cubicBezTo>
                        <a:pt x="75" y="113"/>
                        <a:pt x="83" y="115"/>
                        <a:pt x="92" y="114"/>
                      </a:cubicBezTo>
                      <a:cubicBezTo>
                        <a:pt x="107" y="112"/>
                        <a:pt x="117" y="98"/>
                        <a:pt x="115" y="84"/>
                      </a:cubicBezTo>
                      <a:cubicBezTo>
                        <a:pt x="114" y="80"/>
                        <a:pt x="112" y="76"/>
                        <a:pt x="110" y="73"/>
                      </a:cubicBezTo>
                      <a:cubicBezTo>
                        <a:pt x="120" y="68"/>
                        <a:pt x="125" y="57"/>
                        <a:pt x="123" y="45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7" name="Freeform 117"/>
                <p:cNvSpPr>
                  <a:spLocks/>
                </p:cNvSpPr>
                <p:nvPr/>
              </p:nvSpPr>
              <p:spPr bwMode="auto">
                <a:xfrm>
                  <a:off x="5592763" y="977900"/>
                  <a:ext cx="379413" cy="357187"/>
                </a:xfrm>
                <a:custGeom>
                  <a:avLst/>
                  <a:gdLst>
                    <a:gd name="T0" fmla="*/ 47 w 101"/>
                    <a:gd name="T1" fmla="*/ 0 h 95"/>
                    <a:gd name="T2" fmla="*/ 43 w 101"/>
                    <a:gd name="T3" fmla="*/ 0 h 95"/>
                    <a:gd name="T4" fmla="*/ 25 w 101"/>
                    <a:gd name="T5" fmla="*/ 24 h 95"/>
                    <a:gd name="T6" fmla="*/ 25 w 101"/>
                    <a:gd name="T7" fmla="*/ 25 h 95"/>
                    <a:gd name="T8" fmla="*/ 23 w 101"/>
                    <a:gd name="T9" fmla="*/ 25 h 95"/>
                    <a:gd name="T10" fmla="*/ 20 w 101"/>
                    <a:gd name="T11" fmla="*/ 25 h 95"/>
                    <a:gd name="T12" fmla="*/ 2 w 101"/>
                    <a:gd name="T13" fmla="*/ 50 h 95"/>
                    <a:gd name="T14" fmla="*/ 17 w 101"/>
                    <a:gd name="T15" fmla="*/ 67 h 95"/>
                    <a:gd name="T16" fmla="*/ 17 w 101"/>
                    <a:gd name="T17" fmla="*/ 77 h 95"/>
                    <a:gd name="T18" fmla="*/ 38 w 101"/>
                    <a:gd name="T19" fmla="*/ 95 h 95"/>
                    <a:gd name="T20" fmla="*/ 41 w 101"/>
                    <a:gd name="T21" fmla="*/ 95 h 95"/>
                    <a:gd name="T22" fmla="*/ 56 w 101"/>
                    <a:gd name="T23" fmla="*/ 84 h 95"/>
                    <a:gd name="T24" fmla="*/ 71 w 101"/>
                    <a:gd name="T25" fmla="*/ 90 h 95"/>
                    <a:gd name="T26" fmla="*/ 75 w 101"/>
                    <a:gd name="T27" fmla="*/ 89 h 95"/>
                    <a:gd name="T28" fmla="*/ 93 w 101"/>
                    <a:gd name="T29" fmla="*/ 65 h 95"/>
                    <a:gd name="T30" fmla="*/ 89 w 101"/>
                    <a:gd name="T31" fmla="*/ 56 h 95"/>
                    <a:gd name="T32" fmla="*/ 100 w 101"/>
                    <a:gd name="T33" fmla="*/ 34 h 95"/>
                    <a:gd name="T34" fmla="*/ 79 w 101"/>
                    <a:gd name="T35" fmla="*/ 16 h 95"/>
                    <a:gd name="T36" fmla="*/ 75 w 101"/>
                    <a:gd name="T37" fmla="*/ 16 h 95"/>
                    <a:gd name="T38" fmla="*/ 68 w 101"/>
                    <a:gd name="T39" fmla="*/ 19 h 95"/>
                    <a:gd name="T40" fmla="*/ 68 w 101"/>
                    <a:gd name="T41" fmla="*/ 17 h 95"/>
                    <a:gd name="T42" fmla="*/ 47 w 101"/>
                    <a:gd name="T4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" h="95"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3" y="25"/>
                      </a:cubicBezTo>
                      <a:cubicBezTo>
                        <a:pt x="22" y="25"/>
                        <a:pt x="21" y="25"/>
                        <a:pt x="20" y="25"/>
                      </a:cubicBezTo>
                      <a:cubicBezTo>
                        <a:pt x="8" y="27"/>
                        <a:pt x="0" y="38"/>
                        <a:pt x="2" y="50"/>
                      </a:cubicBezTo>
                      <a:cubicBezTo>
                        <a:pt x="4" y="58"/>
                        <a:pt x="10" y="65"/>
                        <a:pt x="17" y="67"/>
                      </a:cubicBezTo>
                      <a:cubicBezTo>
                        <a:pt x="16" y="70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4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2" y="62"/>
                        <a:pt x="91" y="59"/>
                        <a:pt x="89" y="56"/>
                      </a:cubicBezTo>
                      <a:cubicBezTo>
                        <a:pt x="97" y="52"/>
                        <a:pt x="101" y="43"/>
                        <a:pt x="100" y="34"/>
                      </a:cubicBezTo>
                      <a:cubicBezTo>
                        <a:pt x="98" y="24"/>
                        <a:pt x="89" y="16"/>
                        <a:pt x="79" y="16"/>
                      </a:cubicBezTo>
                      <a:cubicBezTo>
                        <a:pt x="78" y="16"/>
                        <a:pt x="76" y="16"/>
                        <a:pt x="75" y="16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7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8" name="Freeform 118"/>
                <p:cNvSpPr>
                  <a:spLocks/>
                </p:cNvSpPr>
                <p:nvPr/>
              </p:nvSpPr>
              <p:spPr bwMode="auto">
                <a:xfrm>
                  <a:off x="5773738" y="1085850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3 w 24"/>
                    <a:gd name="T9" fmla="*/ 2 h 23"/>
                    <a:gd name="T10" fmla="*/ 23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0"/>
                        <a:pt x="1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4" y="3"/>
                        <a:pt x="24" y="5"/>
                        <a:pt x="23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9" name="Freeform 119"/>
                <p:cNvSpPr>
                  <a:spLocks/>
                </p:cNvSpPr>
                <p:nvPr/>
              </p:nvSpPr>
              <p:spPr bwMode="auto">
                <a:xfrm>
                  <a:off x="5829301" y="1074738"/>
                  <a:ext cx="46038" cy="46037"/>
                </a:xfrm>
                <a:custGeom>
                  <a:avLst/>
                  <a:gdLst>
                    <a:gd name="T0" fmla="*/ 11 w 12"/>
                    <a:gd name="T1" fmla="*/ 5 h 12"/>
                    <a:gd name="T2" fmla="*/ 7 w 12"/>
                    <a:gd name="T3" fmla="*/ 12 h 12"/>
                    <a:gd name="T4" fmla="*/ 0 w 12"/>
                    <a:gd name="T5" fmla="*/ 7 h 12"/>
                    <a:gd name="T6" fmla="*/ 5 w 12"/>
                    <a:gd name="T7" fmla="*/ 1 h 12"/>
                    <a:gd name="T8" fmla="*/ 11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0" name="Freeform 120"/>
                <p:cNvSpPr>
                  <a:spLocks/>
                </p:cNvSpPr>
                <p:nvPr/>
              </p:nvSpPr>
              <p:spPr bwMode="auto">
                <a:xfrm>
                  <a:off x="5762626" y="10144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8 w 11"/>
                    <a:gd name="T3" fmla="*/ 29 h 29"/>
                    <a:gd name="T4" fmla="*/ 4 w 11"/>
                    <a:gd name="T5" fmla="*/ 26 h 29"/>
                    <a:gd name="T6" fmla="*/ 0 w 11"/>
                    <a:gd name="T7" fmla="*/ 4 h 29"/>
                    <a:gd name="T8" fmla="*/ 3 w 11"/>
                    <a:gd name="T9" fmla="*/ 0 h 29"/>
                    <a:gd name="T10" fmla="*/ 7 w 11"/>
                    <a:gd name="T11" fmla="*/ 3 h 29"/>
                    <a:gd name="T12" fmla="*/ 11 w 11"/>
                    <a:gd name="T13" fmla="*/ 25 h 29"/>
                    <a:gd name="T14" fmla="*/ 8 w 11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7"/>
                        <a:pt x="10" y="29"/>
                        <a:pt x="8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1" name="Freeform 121"/>
                <p:cNvSpPr>
                  <a:spLocks/>
                </p:cNvSpPr>
                <p:nvPr/>
              </p:nvSpPr>
              <p:spPr bwMode="auto">
                <a:xfrm>
                  <a:off x="5754688" y="1003300"/>
                  <a:ext cx="41275" cy="46037"/>
                </a:xfrm>
                <a:custGeom>
                  <a:avLst/>
                  <a:gdLst>
                    <a:gd name="T0" fmla="*/ 11 w 11"/>
                    <a:gd name="T1" fmla="*/ 5 h 12"/>
                    <a:gd name="T2" fmla="*/ 6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2" name="Freeform 122"/>
                <p:cNvSpPr>
                  <a:spLocks/>
                </p:cNvSpPr>
                <p:nvPr/>
              </p:nvSpPr>
              <p:spPr bwMode="auto">
                <a:xfrm>
                  <a:off x="5811838" y="1146175"/>
                  <a:ext cx="107950" cy="30162"/>
                </a:xfrm>
                <a:custGeom>
                  <a:avLst/>
                  <a:gdLst>
                    <a:gd name="T0" fmla="*/ 0 w 29"/>
                    <a:gd name="T1" fmla="*/ 5 h 8"/>
                    <a:gd name="T2" fmla="*/ 0 w 29"/>
                    <a:gd name="T3" fmla="*/ 5 h 8"/>
                    <a:gd name="T4" fmla="*/ 4 w 29"/>
                    <a:gd name="T5" fmla="*/ 1 h 8"/>
                    <a:gd name="T6" fmla="*/ 26 w 29"/>
                    <a:gd name="T7" fmla="*/ 0 h 8"/>
                    <a:gd name="T8" fmla="*/ 29 w 29"/>
                    <a:gd name="T9" fmla="*/ 4 h 8"/>
                    <a:gd name="T10" fmla="*/ 26 w 29"/>
                    <a:gd name="T11" fmla="*/ 7 h 8"/>
                    <a:gd name="T12" fmla="*/ 4 w 29"/>
                    <a:gd name="T13" fmla="*/ 8 h 8"/>
                    <a:gd name="T14" fmla="*/ 0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2" y="1"/>
                        <a:pt x="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8" y="0"/>
                        <a:pt x="29" y="2"/>
                        <a:pt x="29" y="4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3" name="Freeform 123"/>
                <p:cNvSpPr>
                  <a:spLocks/>
                </p:cNvSpPr>
                <p:nvPr/>
              </p:nvSpPr>
              <p:spPr bwMode="auto">
                <a:xfrm>
                  <a:off x="5889626" y="1135063"/>
                  <a:ext cx="46038" cy="49212"/>
                </a:xfrm>
                <a:custGeom>
                  <a:avLst/>
                  <a:gdLst>
                    <a:gd name="T0" fmla="*/ 11 w 12"/>
                    <a:gd name="T1" fmla="*/ 9 h 13"/>
                    <a:gd name="T2" fmla="*/ 3 w 12"/>
                    <a:gd name="T3" fmla="*/ 11 h 13"/>
                    <a:gd name="T4" fmla="*/ 1 w 12"/>
                    <a:gd name="T5" fmla="*/ 3 h 13"/>
                    <a:gd name="T6" fmla="*/ 9 w 12"/>
                    <a:gd name="T7" fmla="*/ 1 h 13"/>
                    <a:gd name="T8" fmla="*/ 11 w 1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1" y="9"/>
                      </a:moveTo>
                      <a:cubicBezTo>
                        <a:pt x="9" y="12"/>
                        <a:pt x="6" y="13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4" name="Freeform 124"/>
                <p:cNvSpPr>
                  <a:spLocks/>
                </p:cNvSpPr>
                <p:nvPr/>
              </p:nvSpPr>
              <p:spPr bwMode="auto">
                <a:xfrm>
                  <a:off x="5781676" y="1162050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2 w 25"/>
                    <a:gd name="T3" fmla="*/ 2 h 22"/>
                    <a:gd name="T4" fmla="*/ 6 w 25"/>
                    <a:gd name="T5" fmla="*/ 1 h 22"/>
                    <a:gd name="T6" fmla="*/ 24 w 25"/>
                    <a:gd name="T7" fmla="*/ 15 h 22"/>
                    <a:gd name="T8" fmla="*/ 24 w 25"/>
                    <a:gd name="T9" fmla="*/ 20 h 22"/>
                    <a:gd name="T10" fmla="*/ 19 w 25"/>
                    <a:gd name="T11" fmla="*/ 20 h 22"/>
                    <a:gd name="T12" fmla="*/ 2 w 25"/>
                    <a:gd name="T13" fmla="*/ 7 h 22"/>
                    <a:gd name="T14" fmla="*/ 2 w 25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5" y="16"/>
                        <a:pt x="25" y="18"/>
                        <a:pt x="24" y="20"/>
                      </a:cubicBezTo>
                      <a:cubicBezTo>
                        <a:pt x="23" y="21"/>
                        <a:pt x="21" y="22"/>
                        <a:pt x="19" y="2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5" name="Freeform 125"/>
                <p:cNvSpPr>
                  <a:spLocks/>
                </p:cNvSpPr>
                <p:nvPr/>
              </p:nvSpPr>
              <p:spPr bwMode="auto">
                <a:xfrm>
                  <a:off x="5842001" y="1206500"/>
                  <a:ext cx="47625" cy="46037"/>
                </a:xfrm>
                <a:custGeom>
                  <a:avLst/>
                  <a:gdLst>
                    <a:gd name="T0" fmla="*/ 8 w 13"/>
                    <a:gd name="T1" fmla="*/ 11 h 12"/>
                    <a:gd name="T2" fmla="*/ 1 w 13"/>
                    <a:gd name="T3" fmla="*/ 8 h 12"/>
                    <a:gd name="T4" fmla="*/ 5 w 13"/>
                    <a:gd name="T5" fmla="*/ 1 h 12"/>
                    <a:gd name="T6" fmla="*/ 12 w 13"/>
                    <a:gd name="T7" fmla="*/ 4 h 12"/>
                    <a:gd name="T8" fmla="*/ 8 w 13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1"/>
                      </a:moveTo>
                      <a:cubicBezTo>
                        <a:pt x="5" y="12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1"/>
                        <a:pt x="12" y="4"/>
                      </a:cubicBezTo>
                      <a:cubicBezTo>
                        <a:pt x="13" y="7"/>
                        <a:pt x="11" y="10"/>
                        <a:pt x="8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6" name="Freeform 126"/>
                <p:cNvSpPr>
                  <a:spLocks/>
                </p:cNvSpPr>
                <p:nvPr/>
              </p:nvSpPr>
              <p:spPr bwMode="auto">
                <a:xfrm>
                  <a:off x="5724526" y="11874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6 w 18"/>
                    <a:gd name="T3" fmla="*/ 1 h 27"/>
                    <a:gd name="T4" fmla="*/ 18 w 18"/>
                    <a:gd name="T5" fmla="*/ 6 h 27"/>
                    <a:gd name="T6" fmla="*/ 7 w 18"/>
                    <a:gd name="T7" fmla="*/ 25 h 27"/>
                    <a:gd name="T8" fmla="*/ 2 w 18"/>
                    <a:gd name="T9" fmla="*/ 26 h 27"/>
                    <a:gd name="T10" fmla="*/ 1 w 18"/>
                    <a:gd name="T11" fmla="*/ 22 h 27"/>
                    <a:gd name="T12" fmla="*/ 11 w 18"/>
                    <a:gd name="T13" fmla="*/ 2 h 27"/>
                    <a:gd name="T14" fmla="*/ 16 w 18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4"/>
                        <a:pt x="18" y="6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7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1" y="2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5" y="0"/>
                        <a:pt x="16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7" name="Freeform 127"/>
                <p:cNvSpPr>
                  <a:spLocks/>
                </p:cNvSpPr>
                <p:nvPr/>
              </p:nvSpPr>
              <p:spPr bwMode="auto">
                <a:xfrm>
                  <a:off x="5713413" y="1255713"/>
                  <a:ext cx="49213" cy="49212"/>
                </a:xfrm>
                <a:custGeom>
                  <a:avLst/>
                  <a:gdLst>
                    <a:gd name="T0" fmla="*/ 2 w 13"/>
                    <a:gd name="T1" fmla="*/ 9 h 13"/>
                    <a:gd name="T2" fmla="*/ 4 w 13"/>
                    <a:gd name="T3" fmla="*/ 1 h 13"/>
                    <a:gd name="T4" fmla="*/ 11 w 13"/>
                    <a:gd name="T5" fmla="*/ 4 h 13"/>
                    <a:gd name="T6" fmla="*/ 9 w 13"/>
                    <a:gd name="T7" fmla="*/ 11 h 13"/>
                    <a:gd name="T8" fmla="*/ 2 w 13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2" y="9"/>
                      </a:moveTo>
                      <a:cubicBezTo>
                        <a:pt x="0" y="6"/>
                        <a:pt x="1" y="3"/>
                        <a:pt x="4" y="1"/>
                      </a:cubicBezTo>
                      <a:cubicBezTo>
                        <a:pt x="7" y="0"/>
                        <a:pt x="10" y="1"/>
                        <a:pt x="11" y="4"/>
                      </a:cubicBezTo>
                      <a:cubicBezTo>
                        <a:pt x="13" y="7"/>
                        <a:pt x="12" y="10"/>
                        <a:pt x="9" y="11"/>
                      </a:cubicBezTo>
                      <a:cubicBezTo>
                        <a:pt x="6" y="13"/>
                        <a:pt x="3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8" name="Freeform 128"/>
                <p:cNvSpPr>
                  <a:spLocks/>
                </p:cNvSpPr>
                <p:nvPr/>
              </p:nvSpPr>
              <p:spPr bwMode="auto">
                <a:xfrm>
                  <a:off x="5657851" y="1157288"/>
                  <a:ext cx="107950" cy="30162"/>
                </a:xfrm>
                <a:custGeom>
                  <a:avLst/>
                  <a:gdLst>
                    <a:gd name="T0" fmla="*/ 29 w 29"/>
                    <a:gd name="T1" fmla="*/ 5 h 8"/>
                    <a:gd name="T2" fmla="*/ 29 w 29"/>
                    <a:gd name="T3" fmla="*/ 5 h 8"/>
                    <a:gd name="T4" fmla="*/ 25 w 29"/>
                    <a:gd name="T5" fmla="*/ 8 h 8"/>
                    <a:gd name="T6" fmla="*/ 3 w 29"/>
                    <a:gd name="T7" fmla="*/ 7 h 8"/>
                    <a:gd name="T8" fmla="*/ 0 w 29"/>
                    <a:gd name="T9" fmla="*/ 3 h 8"/>
                    <a:gd name="T10" fmla="*/ 4 w 29"/>
                    <a:gd name="T11" fmla="*/ 0 h 8"/>
                    <a:gd name="T12" fmla="*/ 25 w 29"/>
                    <a:gd name="T13" fmla="*/ 1 h 8"/>
                    <a:gd name="T14" fmla="*/ 29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29" y="5"/>
                      </a:move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7"/>
                        <a:pt x="27" y="8"/>
                        <a:pt x="25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7" y="1"/>
                        <a:pt x="29" y="3"/>
                        <a:pt x="29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9" name="Freeform 129"/>
                <p:cNvSpPr>
                  <a:spLocks/>
                </p:cNvSpPr>
                <p:nvPr/>
              </p:nvSpPr>
              <p:spPr bwMode="auto">
                <a:xfrm>
                  <a:off x="5641976" y="1146175"/>
                  <a:ext cx="46038" cy="49212"/>
                </a:xfrm>
                <a:custGeom>
                  <a:avLst/>
                  <a:gdLst>
                    <a:gd name="T0" fmla="*/ 2 w 12"/>
                    <a:gd name="T1" fmla="*/ 3 h 13"/>
                    <a:gd name="T2" fmla="*/ 10 w 12"/>
                    <a:gd name="T3" fmla="*/ 2 h 13"/>
                    <a:gd name="T4" fmla="*/ 11 w 12"/>
                    <a:gd name="T5" fmla="*/ 10 h 13"/>
                    <a:gd name="T6" fmla="*/ 3 w 12"/>
                    <a:gd name="T7" fmla="*/ 11 h 13"/>
                    <a:gd name="T8" fmla="*/ 2 w 12"/>
                    <a:gd name="T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2" y="3"/>
                      </a:moveTo>
                      <a:cubicBezTo>
                        <a:pt x="4" y="1"/>
                        <a:pt x="7" y="0"/>
                        <a:pt x="10" y="2"/>
                      </a:cubicBezTo>
                      <a:cubicBezTo>
                        <a:pt x="12" y="4"/>
                        <a:pt x="12" y="8"/>
                        <a:pt x="11" y="10"/>
                      </a:cubicBezTo>
                      <a:cubicBezTo>
                        <a:pt x="9" y="12"/>
                        <a:pt x="5" y="13"/>
                        <a:pt x="3" y="11"/>
                      </a:cubicBezTo>
                      <a:cubicBezTo>
                        <a:pt x="0" y="9"/>
                        <a:pt x="0" y="6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0" name="Freeform 130"/>
                <p:cNvSpPr>
                  <a:spLocks/>
                </p:cNvSpPr>
                <p:nvPr/>
              </p:nvSpPr>
              <p:spPr bwMode="auto">
                <a:xfrm>
                  <a:off x="5716588" y="1101725"/>
                  <a:ext cx="95250" cy="82550"/>
                </a:xfrm>
                <a:custGeom>
                  <a:avLst/>
                  <a:gdLst>
                    <a:gd name="T0" fmla="*/ 23 w 25"/>
                    <a:gd name="T1" fmla="*/ 21 h 22"/>
                    <a:gd name="T2" fmla="*/ 23 w 25"/>
                    <a:gd name="T3" fmla="*/ 21 h 22"/>
                    <a:gd name="T4" fmla="*/ 19 w 25"/>
                    <a:gd name="T5" fmla="*/ 21 h 22"/>
                    <a:gd name="T6" fmla="*/ 2 w 25"/>
                    <a:gd name="T7" fmla="*/ 7 h 22"/>
                    <a:gd name="T8" fmla="*/ 1 w 25"/>
                    <a:gd name="T9" fmla="*/ 2 h 22"/>
                    <a:gd name="T10" fmla="*/ 6 w 25"/>
                    <a:gd name="T11" fmla="*/ 2 h 22"/>
                    <a:gd name="T12" fmla="*/ 23 w 25"/>
                    <a:gd name="T13" fmla="*/ 16 h 22"/>
                    <a:gd name="T14" fmla="*/ 23 w 25"/>
                    <a:gd name="T1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2"/>
                        <a:pt x="20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6" y="2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7"/>
                        <a:pt x="25" y="19"/>
                        <a:pt x="23" y="2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1" name="Freeform 131"/>
                <p:cNvSpPr>
                  <a:spLocks/>
                </p:cNvSpPr>
                <p:nvPr/>
              </p:nvSpPr>
              <p:spPr bwMode="auto">
                <a:xfrm>
                  <a:off x="5705476" y="1093788"/>
                  <a:ext cx="46038" cy="46037"/>
                </a:xfrm>
                <a:custGeom>
                  <a:avLst/>
                  <a:gdLst>
                    <a:gd name="T0" fmla="*/ 4 w 12"/>
                    <a:gd name="T1" fmla="*/ 1 h 12"/>
                    <a:gd name="T2" fmla="*/ 11 w 12"/>
                    <a:gd name="T3" fmla="*/ 5 h 12"/>
                    <a:gd name="T4" fmla="*/ 7 w 12"/>
                    <a:gd name="T5" fmla="*/ 11 h 12"/>
                    <a:gd name="T6" fmla="*/ 0 w 12"/>
                    <a:gd name="T7" fmla="*/ 8 h 12"/>
                    <a:gd name="T8" fmla="*/ 4 w 12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"/>
                      </a:move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7"/>
                        <a:pt x="10" y="11"/>
                        <a:pt x="7" y="11"/>
                      </a:cubicBezTo>
                      <a:cubicBezTo>
                        <a:pt x="4" y="12"/>
                        <a:pt x="1" y="11"/>
                        <a:pt x="0" y="8"/>
                      </a:cubicBezTo>
                      <a:cubicBezTo>
                        <a:pt x="0" y="5"/>
                        <a:pt x="1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2" name="Freeform 132"/>
                <p:cNvSpPr>
                  <a:spLocks/>
                </p:cNvSpPr>
                <p:nvPr/>
              </p:nvSpPr>
              <p:spPr bwMode="auto">
                <a:xfrm>
                  <a:off x="5735638" y="1109663"/>
                  <a:ext cx="109538" cy="107950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8 h 29"/>
                    <a:gd name="T4" fmla="*/ 1 w 29"/>
                    <a:gd name="T5" fmla="*/ 17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20"/>
                        <a:pt x="24" y="27"/>
                        <a:pt x="16" y="28"/>
                      </a:cubicBezTo>
                      <a:cubicBezTo>
                        <a:pt x="9" y="29"/>
                        <a:pt x="2" y="24"/>
                        <a:pt x="1" y="17"/>
                      </a:cubicBezTo>
                      <a:cubicBezTo>
                        <a:pt x="0" y="9"/>
                        <a:pt x="5" y="3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302" name="组合 1301"/>
              <p:cNvGrpSpPr/>
              <p:nvPr/>
            </p:nvGrpSpPr>
            <p:grpSpPr>
              <a:xfrm>
                <a:off x="247276" y="2747167"/>
                <a:ext cx="469900" cy="461962"/>
                <a:chOff x="4360863" y="1000125"/>
                <a:chExt cx="469900" cy="461962"/>
              </a:xfrm>
            </p:grpSpPr>
            <p:sp>
              <p:nvSpPr>
                <p:cNvPr id="1342" name="Freeform 133"/>
                <p:cNvSpPr>
                  <a:spLocks/>
                </p:cNvSpPr>
                <p:nvPr/>
              </p:nvSpPr>
              <p:spPr bwMode="auto">
                <a:xfrm>
                  <a:off x="4360863" y="1000125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2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4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8 h 123"/>
                    <a:gd name="T22" fmla="*/ 50 w 125"/>
                    <a:gd name="T23" fmla="*/ 120 h 123"/>
                    <a:gd name="T24" fmla="*/ 69 w 125"/>
                    <a:gd name="T25" fmla="*/ 107 h 123"/>
                    <a:gd name="T26" fmla="*/ 92 w 125"/>
                    <a:gd name="T27" fmla="*/ 113 h 123"/>
                    <a:gd name="T28" fmla="*/ 115 w 125"/>
                    <a:gd name="T29" fmla="*/ 83 h 123"/>
                    <a:gd name="T30" fmla="*/ 110 w 125"/>
                    <a:gd name="T31" fmla="*/ 72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0"/>
                        <a:pt x="107" y="21"/>
                        <a:pt x="93" y="23"/>
                      </a:cubicBezTo>
                      <a:cubicBezTo>
                        <a:pt x="90" y="23"/>
                        <a:pt x="87" y="24"/>
                        <a:pt x="84" y="26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8"/>
                        <a:pt x="30" y="33"/>
                      </a:cubicBezTo>
                      <a:cubicBezTo>
                        <a:pt x="30" y="33"/>
                        <a:pt x="30" y="33"/>
                        <a:pt x="30" y="34"/>
                      </a:cubicBezTo>
                      <a:cubicBezTo>
                        <a:pt x="28" y="34"/>
                        <a:pt x="26" y="34"/>
                        <a:pt x="24" y="34"/>
                      </a:cubicBezTo>
                      <a:cubicBezTo>
                        <a:pt x="9" y="36"/>
                        <a:pt x="0" y="50"/>
                        <a:pt x="2" y="65"/>
                      </a:cubicBezTo>
                      <a:cubicBezTo>
                        <a:pt x="4" y="75"/>
                        <a:pt x="11" y="83"/>
                        <a:pt x="21" y="86"/>
                      </a:cubicBezTo>
                      <a:cubicBezTo>
                        <a:pt x="19" y="90"/>
                        <a:pt x="19" y="94"/>
                        <a:pt x="20" y="98"/>
                      </a:cubicBezTo>
                      <a:cubicBezTo>
                        <a:pt x="22" y="113"/>
                        <a:pt x="36" y="123"/>
                        <a:pt x="50" y="120"/>
                      </a:cubicBezTo>
                      <a:cubicBezTo>
                        <a:pt x="59" y="119"/>
                        <a:pt x="65" y="114"/>
                        <a:pt x="69" y="107"/>
                      </a:cubicBezTo>
                      <a:cubicBezTo>
                        <a:pt x="75" y="112"/>
                        <a:pt x="83" y="115"/>
                        <a:pt x="92" y="113"/>
                      </a:cubicBezTo>
                      <a:cubicBezTo>
                        <a:pt x="107" y="111"/>
                        <a:pt x="117" y="97"/>
                        <a:pt x="115" y="83"/>
                      </a:cubicBezTo>
                      <a:cubicBezTo>
                        <a:pt x="114" y="79"/>
                        <a:pt x="112" y="76"/>
                        <a:pt x="110" y="72"/>
                      </a:cubicBezTo>
                      <a:cubicBezTo>
                        <a:pt x="120" y="67"/>
                        <a:pt x="125" y="56"/>
                        <a:pt x="123" y="45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3" name="Freeform 134"/>
                <p:cNvSpPr>
                  <a:spLocks noEditPoints="1"/>
                </p:cNvSpPr>
                <p:nvPr/>
              </p:nvSpPr>
              <p:spPr bwMode="auto">
                <a:xfrm>
                  <a:off x="4402138" y="1049338"/>
                  <a:ext cx="379413" cy="357187"/>
                </a:xfrm>
                <a:custGeom>
                  <a:avLst/>
                  <a:gdLst>
                    <a:gd name="T0" fmla="*/ 49 w 101"/>
                    <a:gd name="T1" fmla="*/ 37 h 95"/>
                    <a:gd name="T2" fmla="*/ 49 w 101"/>
                    <a:gd name="T3" fmla="*/ 37 h 95"/>
                    <a:gd name="T4" fmla="*/ 45 w 101"/>
                    <a:gd name="T5" fmla="*/ 15 h 95"/>
                    <a:gd name="T6" fmla="*/ 48 w 101"/>
                    <a:gd name="T7" fmla="*/ 11 h 95"/>
                    <a:gd name="T8" fmla="*/ 49 w 101"/>
                    <a:gd name="T9" fmla="*/ 11 h 95"/>
                    <a:gd name="T10" fmla="*/ 52 w 101"/>
                    <a:gd name="T11" fmla="*/ 14 h 95"/>
                    <a:gd name="T12" fmla="*/ 56 w 101"/>
                    <a:gd name="T13" fmla="*/ 36 h 95"/>
                    <a:gd name="T14" fmla="*/ 55 w 101"/>
                    <a:gd name="T15" fmla="*/ 37 h 95"/>
                    <a:gd name="T16" fmla="*/ 62 w 101"/>
                    <a:gd name="T17" fmla="*/ 41 h 95"/>
                    <a:gd name="T18" fmla="*/ 80 w 101"/>
                    <a:gd name="T19" fmla="*/ 34 h 95"/>
                    <a:gd name="T20" fmla="*/ 82 w 101"/>
                    <a:gd name="T21" fmla="*/ 34 h 95"/>
                    <a:gd name="T22" fmla="*/ 85 w 101"/>
                    <a:gd name="T23" fmla="*/ 36 h 95"/>
                    <a:gd name="T24" fmla="*/ 83 w 101"/>
                    <a:gd name="T25" fmla="*/ 41 h 95"/>
                    <a:gd name="T26" fmla="*/ 65 w 101"/>
                    <a:gd name="T27" fmla="*/ 48 h 95"/>
                    <a:gd name="T28" fmla="*/ 65 w 101"/>
                    <a:gd name="T29" fmla="*/ 48 h 95"/>
                    <a:gd name="T30" fmla="*/ 64 w 101"/>
                    <a:gd name="T31" fmla="*/ 57 h 95"/>
                    <a:gd name="T32" fmla="*/ 74 w 101"/>
                    <a:gd name="T33" fmla="*/ 65 h 95"/>
                    <a:gd name="T34" fmla="*/ 74 w 101"/>
                    <a:gd name="T35" fmla="*/ 69 h 95"/>
                    <a:gd name="T36" fmla="*/ 71 w 101"/>
                    <a:gd name="T37" fmla="*/ 71 h 95"/>
                    <a:gd name="T38" fmla="*/ 69 w 101"/>
                    <a:gd name="T39" fmla="*/ 70 h 95"/>
                    <a:gd name="T40" fmla="*/ 59 w 101"/>
                    <a:gd name="T41" fmla="*/ 62 h 95"/>
                    <a:gd name="T42" fmla="*/ 54 w 101"/>
                    <a:gd name="T43" fmla="*/ 63 h 95"/>
                    <a:gd name="T44" fmla="*/ 52 w 101"/>
                    <a:gd name="T45" fmla="*/ 63 h 95"/>
                    <a:gd name="T46" fmla="*/ 52 w 101"/>
                    <a:gd name="T47" fmla="*/ 63 h 95"/>
                    <a:gd name="T48" fmla="*/ 42 w 101"/>
                    <a:gd name="T49" fmla="*/ 82 h 95"/>
                    <a:gd name="T50" fmla="*/ 39 w 101"/>
                    <a:gd name="T51" fmla="*/ 83 h 95"/>
                    <a:gd name="T52" fmla="*/ 37 w 101"/>
                    <a:gd name="T53" fmla="*/ 83 h 95"/>
                    <a:gd name="T54" fmla="*/ 35 w 101"/>
                    <a:gd name="T55" fmla="*/ 78 h 95"/>
                    <a:gd name="T56" fmla="*/ 45 w 101"/>
                    <a:gd name="T57" fmla="*/ 61 h 95"/>
                    <a:gd name="T58" fmla="*/ 40 w 101"/>
                    <a:gd name="T59" fmla="*/ 57 h 95"/>
                    <a:gd name="T60" fmla="*/ 20 w 101"/>
                    <a:gd name="T61" fmla="*/ 55 h 95"/>
                    <a:gd name="T62" fmla="*/ 17 w 101"/>
                    <a:gd name="T63" fmla="*/ 51 h 95"/>
                    <a:gd name="T64" fmla="*/ 20 w 101"/>
                    <a:gd name="T65" fmla="*/ 48 h 95"/>
                    <a:gd name="T66" fmla="*/ 20 w 101"/>
                    <a:gd name="T67" fmla="*/ 48 h 95"/>
                    <a:gd name="T68" fmla="*/ 39 w 101"/>
                    <a:gd name="T69" fmla="*/ 49 h 95"/>
                    <a:gd name="T70" fmla="*/ 49 w 101"/>
                    <a:gd name="T71" fmla="*/ 37 h 95"/>
                    <a:gd name="T72" fmla="*/ 47 w 101"/>
                    <a:gd name="T73" fmla="*/ 0 h 95"/>
                    <a:gd name="T74" fmla="*/ 43 w 101"/>
                    <a:gd name="T75" fmla="*/ 0 h 95"/>
                    <a:gd name="T76" fmla="*/ 25 w 101"/>
                    <a:gd name="T77" fmla="*/ 25 h 95"/>
                    <a:gd name="T78" fmla="*/ 25 w 101"/>
                    <a:gd name="T79" fmla="*/ 26 h 95"/>
                    <a:gd name="T80" fmla="*/ 23 w 101"/>
                    <a:gd name="T81" fmla="*/ 26 h 95"/>
                    <a:gd name="T82" fmla="*/ 20 w 101"/>
                    <a:gd name="T83" fmla="*/ 26 h 95"/>
                    <a:gd name="T84" fmla="*/ 2 w 101"/>
                    <a:gd name="T85" fmla="*/ 51 h 95"/>
                    <a:gd name="T86" fmla="*/ 17 w 101"/>
                    <a:gd name="T87" fmla="*/ 68 h 95"/>
                    <a:gd name="T88" fmla="*/ 17 w 101"/>
                    <a:gd name="T89" fmla="*/ 77 h 95"/>
                    <a:gd name="T90" fmla="*/ 38 w 101"/>
                    <a:gd name="T91" fmla="*/ 95 h 95"/>
                    <a:gd name="T92" fmla="*/ 41 w 101"/>
                    <a:gd name="T93" fmla="*/ 95 h 95"/>
                    <a:gd name="T94" fmla="*/ 56 w 101"/>
                    <a:gd name="T95" fmla="*/ 85 h 95"/>
                    <a:gd name="T96" fmla="*/ 71 w 101"/>
                    <a:gd name="T97" fmla="*/ 90 h 95"/>
                    <a:gd name="T98" fmla="*/ 75 w 101"/>
                    <a:gd name="T99" fmla="*/ 90 h 95"/>
                    <a:gd name="T100" fmla="*/ 93 w 101"/>
                    <a:gd name="T101" fmla="*/ 65 h 95"/>
                    <a:gd name="T102" fmla="*/ 89 w 101"/>
                    <a:gd name="T103" fmla="*/ 57 h 95"/>
                    <a:gd name="T104" fmla="*/ 100 w 101"/>
                    <a:gd name="T105" fmla="*/ 35 h 95"/>
                    <a:gd name="T106" fmla="*/ 79 w 101"/>
                    <a:gd name="T107" fmla="*/ 17 h 95"/>
                    <a:gd name="T108" fmla="*/ 75 w 101"/>
                    <a:gd name="T109" fmla="*/ 17 h 95"/>
                    <a:gd name="T110" fmla="*/ 68 w 101"/>
                    <a:gd name="T111" fmla="*/ 19 h 95"/>
                    <a:gd name="T112" fmla="*/ 68 w 101"/>
                    <a:gd name="T113" fmla="*/ 18 h 95"/>
                    <a:gd name="T114" fmla="*/ 47 w 101"/>
                    <a:gd name="T11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95">
                      <a:moveTo>
                        <a:pt x="49" y="37"/>
                      </a:move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3"/>
                        <a:pt x="46" y="11"/>
                        <a:pt x="48" y="11"/>
                      </a:cubicBezTo>
                      <a:cubicBezTo>
                        <a:pt x="48" y="11"/>
                        <a:pt x="48" y="11"/>
                        <a:pt x="49" y="11"/>
                      </a:cubicBezTo>
                      <a:cubicBezTo>
                        <a:pt x="50" y="11"/>
                        <a:pt x="52" y="12"/>
                        <a:pt x="52" y="14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7"/>
                        <a:pt x="55" y="37"/>
                      </a:cubicBezTo>
                      <a:cubicBezTo>
                        <a:pt x="58" y="38"/>
                        <a:pt x="61" y="39"/>
                        <a:pt x="62" y="41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2" y="34"/>
                      </a:cubicBezTo>
                      <a:cubicBezTo>
                        <a:pt x="83" y="34"/>
                        <a:pt x="84" y="35"/>
                        <a:pt x="85" y="36"/>
                      </a:cubicBezTo>
                      <a:cubicBezTo>
                        <a:pt x="86" y="38"/>
                        <a:pt x="85" y="40"/>
                        <a:pt x="83" y="41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51"/>
                        <a:pt x="65" y="54"/>
                        <a:pt x="64" y="57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6"/>
                        <a:pt x="75" y="68"/>
                        <a:pt x="74" y="69"/>
                      </a:cubicBezTo>
                      <a:cubicBezTo>
                        <a:pt x="73" y="70"/>
                        <a:pt x="72" y="71"/>
                        <a:pt x="71" y="71"/>
                      </a:cubicBezTo>
                      <a:cubicBezTo>
                        <a:pt x="71" y="71"/>
                        <a:pt x="70" y="70"/>
                        <a:pt x="69" y="70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8" y="62"/>
                        <a:pt x="56" y="63"/>
                        <a:pt x="54" y="63"/>
                      </a:cubicBezTo>
                      <a:cubicBezTo>
                        <a:pt x="54" y="63"/>
                        <a:pt x="53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1" y="83"/>
                        <a:pt x="40" y="83"/>
                        <a:pt x="39" y="83"/>
                      </a:cubicBezTo>
                      <a:cubicBezTo>
                        <a:pt x="38" y="83"/>
                        <a:pt x="37" y="83"/>
                        <a:pt x="37" y="83"/>
                      </a:cubicBezTo>
                      <a:cubicBezTo>
                        <a:pt x="35" y="82"/>
                        <a:pt x="35" y="80"/>
                        <a:pt x="35" y="78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3" y="60"/>
                        <a:pt x="42" y="59"/>
                        <a:pt x="40" y="57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8" y="55"/>
                        <a:pt x="17" y="53"/>
                        <a:pt x="17" y="51"/>
                      </a:cubicBezTo>
                      <a:cubicBezTo>
                        <a:pt x="17" y="50"/>
                        <a:pt x="18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39" y="44"/>
                        <a:pt x="43" y="39"/>
                        <a:pt x="49" y="37"/>
                      </a:cubicBezTo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5"/>
                      </a:cubicBez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39"/>
                        <a:pt x="2" y="51"/>
                      </a:cubicBezTo>
                      <a:cubicBezTo>
                        <a:pt x="4" y="59"/>
                        <a:pt x="10" y="65"/>
                        <a:pt x="17" y="68"/>
                      </a:cubicBezTo>
                      <a:cubicBezTo>
                        <a:pt x="16" y="71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5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90"/>
                        <a:pt x="75" y="90"/>
                      </a:cubicBezTo>
                      <a:cubicBezTo>
                        <a:pt x="86" y="88"/>
                        <a:pt x="95" y="77"/>
                        <a:pt x="93" y="65"/>
                      </a:cubicBezTo>
                      <a:cubicBezTo>
                        <a:pt x="92" y="62"/>
                        <a:pt x="91" y="59"/>
                        <a:pt x="89" y="57"/>
                      </a:cubicBezTo>
                      <a:cubicBezTo>
                        <a:pt x="97" y="52"/>
                        <a:pt x="101" y="44"/>
                        <a:pt x="100" y="35"/>
                      </a:cubicBezTo>
                      <a:cubicBezTo>
                        <a:pt x="98" y="24"/>
                        <a:pt x="89" y="17"/>
                        <a:pt x="79" y="17"/>
                      </a:cubicBezTo>
                      <a:cubicBezTo>
                        <a:pt x="78" y="17"/>
                        <a:pt x="76" y="17"/>
                        <a:pt x="75" y="17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9"/>
                        <a:pt x="68" y="18"/>
                        <a:pt x="68" y="18"/>
                      </a:cubicBezTo>
                      <a:cubicBezTo>
                        <a:pt x="66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4" name="Freeform 135"/>
                <p:cNvSpPr>
                  <a:spLocks/>
                </p:cNvSpPr>
                <p:nvPr/>
              </p:nvSpPr>
              <p:spPr bwMode="auto">
                <a:xfrm>
                  <a:off x="4572001" y="10906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4 w 11"/>
                    <a:gd name="T3" fmla="*/ 26 h 29"/>
                    <a:gd name="T4" fmla="*/ 0 w 11"/>
                    <a:gd name="T5" fmla="*/ 4 h 29"/>
                    <a:gd name="T6" fmla="*/ 3 w 11"/>
                    <a:gd name="T7" fmla="*/ 0 h 29"/>
                    <a:gd name="T8" fmla="*/ 7 w 11"/>
                    <a:gd name="T9" fmla="*/ 3 h 29"/>
                    <a:gd name="T10" fmla="*/ 11 w 11"/>
                    <a:gd name="T11" fmla="*/ 25 h 29"/>
                    <a:gd name="T12" fmla="*/ 8 w 11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0" y="28"/>
                        <a:pt x="8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5" name="Freeform 136"/>
                <p:cNvSpPr>
                  <a:spLocks/>
                </p:cNvSpPr>
                <p:nvPr/>
              </p:nvSpPr>
              <p:spPr bwMode="auto">
                <a:xfrm>
                  <a:off x="4564063" y="1079500"/>
                  <a:ext cx="41275" cy="41275"/>
                </a:xfrm>
                <a:custGeom>
                  <a:avLst/>
                  <a:gdLst>
                    <a:gd name="T0" fmla="*/ 10 w 11"/>
                    <a:gd name="T1" fmla="*/ 5 h 11"/>
                    <a:gd name="T2" fmla="*/ 6 w 11"/>
                    <a:gd name="T3" fmla="*/ 11 h 11"/>
                    <a:gd name="T4" fmla="*/ 0 w 11"/>
                    <a:gd name="T5" fmla="*/ 6 h 11"/>
                    <a:gd name="T6" fmla="*/ 4 w 11"/>
                    <a:gd name="T7" fmla="*/ 0 h 11"/>
                    <a:gd name="T8" fmla="*/ 1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5"/>
                      </a:moveTo>
                      <a:cubicBezTo>
                        <a:pt x="11" y="7"/>
                        <a:pt x="9" y="10"/>
                        <a:pt x="6" y="11"/>
                      </a:cubicBezTo>
                      <a:cubicBezTo>
                        <a:pt x="3" y="11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4" y="0"/>
                      </a:cubicBezTo>
                      <a:cubicBezTo>
                        <a:pt x="7" y="0"/>
                        <a:pt x="10" y="2"/>
                        <a:pt x="1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6" name="Freeform 137"/>
                <p:cNvSpPr>
                  <a:spLocks/>
                </p:cNvSpPr>
                <p:nvPr/>
              </p:nvSpPr>
              <p:spPr bwMode="auto">
                <a:xfrm>
                  <a:off x="4616451" y="1176338"/>
                  <a:ext cx="109538" cy="60325"/>
                </a:xfrm>
                <a:custGeom>
                  <a:avLst/>
                  <a:gdLst>
                    <a:gd name="T0" fmla="*/ 1 w 29"/>
                    <a:gd name="T1" fmla="*/ 13 h 16"/>
                    <a:gd name="T2" fmla="*/ 3 w 29"/>
                    <a:gd name="T3" fmla="*/ 9 h 16"/>
                    <a:gd name="T4" fmla="*/ 23 w 29"/>
                    <a:gd name="T5" fmla="*/ 0 h 16"/>
                    <a:gd name="T6" fmla="*/ 28 w 29"/>
                    <a:gd name="T7" fmla="*/ 2 h 16"/>
                    <a:gd name="T8" fmla="*/ 26 w 29"/>
                    <a:gd name="T9" fmla="*/ 7 h 16"/>
                    <a:gd name="T10" fmla="*/ 6 w 29"/>
                    <a:gd name="T11" fmla="*/ 15 h 16"/>
                    <a:gd name="T12" fmla="*/ 1 w 2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6">
                      <a:moveTo>
                        <a:pt x="1" y="13"/>
                      </a:moveTo>
                      <a:cubicBezTo>
                        <a:pt x="0" y="11"/>
                        <a:pt x="1" y="9"/>
                        <a:pt x="3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0"/>
                        <a:pt x="27" y="0"/>
                        <a:pt x="28" y="2"/>
                      </a:cubicBezTo>
                      <a:cubicBezTo>
                        <a:pt x="29" y="4"/>
                        <a:pt x="28" y="6"/>
                        <a:pt x="26" y="7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4" y="16"/>
                        <a:pt x="2" y="15"/>
                        <a:pt x="1" y="1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7" name="Freeform 138"/>
                <p:cNvSpPr>
                  <a:spLocks/>
                </p:cNvSpPr>
                <p:nvPr/>
              </p:nvSpPr>
              <p:spPr bwMode="auto">
                <a:xfrm>
                  <a:off x="4687888" y="1165225"/>
                  <a:ext cx="44450" cy="46037"/>
                </a:xfrm>
                <a:custGeom>
                  <a:avLst/>
                  <a:gdLst>
                    <a:gd name="T0" fmla="*/ 12 w 12"/>
                    <a:gd name="T1" fmla="*/ 7 h 12"/>
                    <a:gd name="T2" fmla="*/ 5 w 12"/>
                    <a:gd name="T3" fmla="*/ 11 h 12"/>
                    <a:gd name="T4" fmla="*/ 1 w 12"/>
                    <a:gd name="T5" fmla="*/ 5 h 12"/>
                    <a:gd name="T6" fmla="*/ 7 w 12"/>
                    <a:gd name="T7" fmla="*/ 0 h 12"/>
                    <a:gd name="T8" fmla="*/ 12 w 12"/>
                    <a:gd name="T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7"/>
                      </a:move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4" y="0"/>
                        <a:pt x="7" y="0"/>
                      </a:cubicBezTo>
                      <a:cubicBezTo>
                        <a:pt x="10" y="1"/>
                        <a:pt x="12" y="4"/>
                        <a:pt x="12" y="7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8" name="Freeform 139"/>
                <p:cNvSpPr>
                  <a:spLocks/>
                </p:cNvSpPr>
                <p:nvPr/>
              </p:nvSpPr>
              <p:spPr bwMode="auto">
                <a:xfrm>
                  <a:off x="4591051" y="1233488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6 w 25"/>
                    <a:gd name="T3" fmla="*/ 2 h 22"/>
                    <a:gd name="T4" fmla="*/ 24 w 25"/>
                    <a:gd name="T5" fmla="*/ 16 h 22"/>
                    <a:gd name="T6" fmla="*/ 24 w 25"/>
                    <a:gd name="T7" fmla="*/ 20 h 22"/>
                    <a:gd name="T8" fmla="*/ 19 w 25"/>
                    <a:gd name="T9" fmla="*/ 21 h 22"/>
                    <a:gd name="T10" fmla="*/ 2 w 25"/>
                    <a:gd name="T11" fmla="*/ 7 h 22"/>
                    <a:gd name="T12" fmla="*/ 2 w 25"/>
                    <a:gd name="T13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3" y="1"/>
                        <a:pt x="5" y="0"/>
                        <a:pt x="6" y="2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7"/>
                        <a:pt x="25" y="19"/>
                        <a:pt x="24" y="20"/>
                      </a:cubicBezTo>
                      <a:cubicBezTo>
                        <a:pt x="23" y="22"/>
                        <a:pt x="21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0" y="4"/>
                        <a:pt x="2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9" name="Freeform 140"/>
                <p:cNvSpPr>
                  <a:spLocks/>
                </p:cNvSpPr>
                <p:nvPr/>
              </p:nvSpPr>
              <p:spPr bwMode="auto">
                <a:xfrm>
                  <a:off x="4649788" y="1277938"/>
                  <a:ext cx="49213" cy="49212"/>
                </a:xfrm>
                <a:custGeom>
                  <a:avLst/>
                  <a:gdLst>
                    <a:gd name="T0" fmla="*/ 8 w 13"/>
                    <a:gd name="T1" fmla="*/ 12 h 13"/>
                    <a:gd name="T2" fmla="*/ 1 w 13"/>
                    <a:gd name="T3" fmla="*/ 8 h 13"/>
                    <a:gd name="T4" fmla="*/ 5 w 13"/>
                    <a:gd name="T5" fmla="*/ 1 h 13"/>
                    <a:gd name="T6" fmla="*/ 12 w 13"/>
                    <a:gd name="T7" fmla="*/ 5 h 13"/>
                    <a:gd name="T8" fmla="*/ 8 w 13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8" y="12"/>
                      </a:move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0" name="Freeform 141"/>
                <p:cNvSpPr>
                  <a:spLocks/>
                </p:cNvSpPr>
                <p:nvPr/>
              </p:nvSpPr>
              <p:spPr bwMode="auto">
                <a:xfrm>
                  <a:off x="4533901" y="12636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8 w 18"/>
                    <a:gd name="T3" fmla="*/ 5 h 27"/>
                    <a:gd name="T4" fmla="*/ 7 w 18"/>
                    <a:gd name="T5" fmla="*/ 25 h 27"/>
                    <a:gd name="T6" fmla="*/ 2 w 18"/>
                    <a:gd name="T7" fmla="*/ 26 h 27"/>
                    <a:gd name="T8" fmla="*/ 0 w 18"/>
                    <a:gd name="T9" fmla="*/ 21 h 27"/>
                    <a:gd name="T10" fmla="*/ 11 w 18"/>
                    <a:gd name="T11" fmla="*/ 2 h 27"/>
                    <a:gd name="T12" fmla="*/ 16 w 18"/>
                    <a:gd name="T13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8" y="2"/>
                        <a:pt x="18" y="4"/>
                        <a:pt x="18" y="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6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0" y="2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0"/>
                        <a:pt x="15" y="0"/>
                        <a:pt x="16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1" name="Freeform 142"/>
                <p:cNvSpPr>
                  <a:spLocks/>
                </p:cNvSpPr>
                <p:nvPr/>
              </p:nvSpPr>
              <p:spPr bwMode="auto">
                <a:xfrm>
                  <a:off x="4522788" y="1330325"/>
                  <a:ext cx="49213" cy="46037"/>
                </a:xfrm>
                <a:custGeom>
                  <a:avLst/>
                  <a:gdLst>
                    <a:gd name="T0" fmla="*/ 1 w 13"/>
                    <a:gd name="T1" fmla="*/ 8 h 12"/>
                    <a:gd name="T2" fmla="*/ 4 w 13"/>
                    <a:gd name="T3" fmla="*/ 1 h 12"/>
                    <a:gd name="T4" fmla="*/ 11 w 13"/>
                    <a:gd name="T5" fmla="*/ 3 h 12"/>
                    <a:gd name="T6" fmla="*/ 9 w 13"/>
                    <a:gd name="T7" fmla="*/ 11 h 12"/>
                    <a:gd name="T8" fmla="*/ 1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" y="8"/>
                      </a:moveTo>
                      <a:cubicBezTo>
                        <a:pt x="0" y="6"/>
                        <a:pt x="1" y="2"/>
                        <a:pt x="4" y="1"/>
                      </a:cubicBezTo>
                      <a:cubicBezTo>
                        <a:pt x="7" y="0"/>
                        <a:pt x="10" y="1"/>
                        <a:pt x="11" y="3"/>
                      </a:cubicBezTo>
                      <a:cubicBezTo>
                        <a:pt x="13" y="6"/>
                        <a:pt x="12" y="9"/>
                        <a:pt x="9" y="11"/>
                      </a:cubicBezTo>
                      <a:cubicBezTo>
                        <a:pt x="6" y="12"/>
                        <a:pt x="3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2" name="Freeform 143"/>
                <p:cNvSpPr>
                  <a:spLocks/>
                </p:cNvSpPr>
                <p:nvPr/>
              </p:nvSpPr>
              <p:spPr bwMode="auto">
                <a:xfrm>
                  <a:off x="4465638" y="1228725"/>
                  <a:ext cx="109538" cy="34925"/>
                </a:xfrm>
                <a:custGeom>
                  <a:avLst/>
                  <a:gdLst>
                    <a:gd name="T0" fmla="*/ 29 w 29"/>
                    <a:gd name="T1" fmla="*/ 6 h 9"/>
                    <a:gd name="T2" fmla="*/ 25 w 29"/>
                    <a:gd name="T3" fmla="*/ 9 h 9"/>
                    <a:gd name="T4" fmla="*/ 3 w 29"/>
                    <a:gd name="T5" fmla="*/ 7 h 9"/>
                    <a:gd name="T6" fmla="*/ 0 w 29"/>
                    <a:gd name="T7" fmla="*/ 3 h 9"/>
                    <a:gd name="T8" fmla="*/ 3 w 29"/>
                    <a:gd name="T9" fmla="*/ 0 h 9"/>
                    <a:gd name="T10" fmla="*/ 25 w 29"/>
                    <a:gd name="T11" fmla="*/ 2 h 9"/>
                    <a:gd name="T12" fmla="*/ 29 w 29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6"/>
                      </a:moveTo>
                      <a:cubicBezTo>
                        <a:pt x="29" y="7"/>
                        <a:pt x="27" y="9"/>
                        <a:pt x="25" y="9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2"/>
                        <a:pt x="29" y="4"/>
                        <a:pt x="29" y="6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3" name="Freeform 144"/>
                <p:cNvSpPr>
                  <a:spLocks/>
                </p:cNvSpPr>
                <p:nvPr/>
              </p:nvSpPr>
              <p:spPr bwMode="auto">
                <a:xfrm>
                  <a:off x="4451351" y="1222375"/>
                  <a:ext cx="44450" cy="44450"/>
                </a:xfrm>
                <a:custGeom>
                  <a:avLst/>
                  <a:gdLst>
                    <a:gd name="T0" fmla="*/ 2 w 12"/>
                    <a:gd name="T1" fmla="*/ 3 h 12"/>
                    <a:gd name="T2" fmla="*/ 10 w 12"/>
                    <a:gd name="T3" fmla="*/ 2 h 12"/>
                    <a:gd name="T4" fmla="*/ 11 w 12"/>
                    <a:gd name="T5" fmla="*/ 9 h 12"/>
                    <a:gd name="T6" fmla="*/ 3 w 12"/>
                    <a:gd name="T7" fmla="*/ 10 h 12"/>
                    <a:gd name="T8" fmla="*/ 2 w 1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3"/>
                      </a:moveTo>
                      <a:cubicBezTo>
                        <a:pt x="4" y="0"/>
                        <a:pt x="7" y="0"/>
                        <a:pt x="10" y="2"/>
                      </a:cubicBezTo>
                      <a:cubicBezTo>
                        <a:pt x="12" y="4"/>
                        <a:pt x="12" y="7"/>
                        <a:pt x="11" y="9"/>
                      </a:cubicBezTo>
                      <a:cubicBezTo>
                        <a:pt x="9" y="12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4" name="Freeform 145"/>
                <p:cNvSpPr>
                  <a:spLocks/>
                </p:cNvSpPr>
                <p:nvPr/>
              </p:nvSpPr>
              <p:spPr bwMode="auto">
                <a:xfrm>
                  <a:off x="4545013" y="1184275"/>
                  <a:ext cx="109538" cy="109537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7 h 29"/>
                    <a:gd name="T4" fmla="*/ 1 w 29"/>
                    <a:gd name="T5" fmla="*/ 16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19"/>
                        <a:pt x="24" y="26"/>
                        <a:pt x="16" y="27"/>
                      </a:cubicBezTo>
                      <a:cubicBezTo>
                        <a:pt x="9" y="29"/>
                        <a:pt x="2" y="24"/>
                        <a:pt x="1" y="16"/>
                      </a:cubicBezTo>
                      <a:cubicBezTo>
                        <a:pt x="0" y="9"/>
                        <a:pt x="5" y="2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5" name="Freeform 146"/>
                <p:cNvSpPr>
                  <a:spLocks/>
                </p:cNvSpPr>
                <p:nvPr/>
              </p:nvSpPr>
              <p:spPr bwMode="auto">
                <a:xfrm>
                  <a:off x="4556126" y="1200150"/>
                  <a:ext cx="82550" cy="74612"/>
                </a:xfrm>
                <a:custGeom>
                  <a:avLst/>
                  <a:gdLst>
                    <a:gd name="T0" fmla="*/ 11 w 22"/>
                    <a:gd name="T1" fmla="*/ 0 h 20"/>
                    <a:gd name="T2" fmla="*/ 9 w 22"/>
                    <a:gd name="T3" fmla="*/ 0 h 20"/>
                    <a:gd name="T4" fmla="*/ 1 w 22"/>
                    <a:gd name="T5" fmla="*/ 12 h 20"/>
                    <a:gd name="T6" fmla="*/ 11 w 22"/>
                    <a:gd name="T7" fmla="*/ 20 h 20"/>
                    <a:gd name="T8" fmla="*/ 13 w 22"/>
                    <a:gd name="T9" fmla="*/ 20 h 20"/>
                    <a:gd name="T10" fmla="*/ 21 w 22"/>
                    <a:gd name="T11" fmla="*/ 8 h 20"/>
                    <a:gd name="T12" fmla="*/ 11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4" y="1"/>
                        <a:pt x="0" y="6"/>
                        <a:pt x="1" y="12"/>
                      </a:cubicBezTo>
                      <a:cubicBezTo>
                        <a:pt x="2" y="17"/>
                        <a:pt x="6" y="20"/>
                        <a:pt x="11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8" y="19"/>
                        <a:pt x="22" y="14"/>
                        <a:pt x="21" y="8"/>
                      </a:cubicBezTo>
                      <a:cubicBezTo>
                        <a:pt x="21" y="3"/>
                        <a:pt x="16" y="0"/>
                        <a:pt x="11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303" name="组合 1302"/>
              <p:cNvGrpSpPr/>
              <p:nvPr/>
            </p:nvGrpSpPr>
            <p:grpSpPr>
              <a:xfrm>
                <a:off x="407216" y="0"/>
                <a:ext cx="1627188" cy="2773363"/>
                <a:chOff x="2824163" y="1651000"/>
                <a:chExt cx="1627188" cy="2773363"/>
              </a:xfrm>
            </p:grpSpPr>
            <p:sp>
              <p:nvSpPr>
                <p:cNvPr id="1304" name="Freeform 163"/>
                <p:cNvSpPr>
                  <a:spLocks/>
                </p:cNvSpPr>
                <p:nvPr/>
              </p:nvSpPr>
              <p:spPr bwMode="auto">
                <a:xfrm>
                  <a:off x="3587751" y="1687513"/>
                  <a:ext cx="77788" cy="673100"/>
                </a:xfrm>
                <a:custGeom>
                  <a:avLst/>
                  <a:gdLst>
                    <a:gd name="T0" fmla="*/ 16 w 21"/>
                    <a:gd name="T1" fmla="*/ 171 h 179"/>
                    <a:gd name="T2" fmla="*/ 21 w 21"/>
                    <a:gd name="T3" fmla="*/ 9 h 179"/>
                    <a:gd name="T4" fmla="*/ 13 w 21"/>
                    <a:gd name="T5" fmla="*/ 0 h 179"/>
                    <a:gd name="T6" fmla="*/ 5 w 21"/>
                    <a:gd name="T7" fmla="*/ 8 h 179"/>
                    <a:gd name="T8" fmla="*/ 0 w 21"/>
                    <a:gd name="T9" fmla="*/ 171 h 179"/>
                    <a:gd name="T10" fmla="*/ 8 w 21"/>
                    <a:gd name="T11" fmla="*/ 179 h 179"/>
                    <a:gd name="T12" fmla="*/ 16 w 21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79">
                      <a:moveTo>
                        <a:pt x="16" y="171"/>
                      </a:move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4"/>
                        <a:pt x="17" y="0"/>
                        <a:pt x="13" y="0"/>
                      </a:cubicBezTo>
                      <a:cubicBezTo>
                        <a:pt x="8" y="0"/>
                        <a:pt x="5" y="4"/>
                        <a:pt x="5" y="8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5"/>
                        <a:pt x="4" y="179"/>
                        <a:pt x="8" y="179"/>
                      </a:cubicBezTo>
                      <a:cubicBezTo>
                        <a:pt x="13" y="179"/>
                        <a:pt x="16" y="176"/>
                        <a:pt x="16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5" name="Freeform 164"/>
                <p:cNvSpPr>
                  <a:spLocks/>
                </p:cNvSpPr>
                <p:nvPr/>
              </p:nvSpPr>
              <p:spPr bwMode="auto">
                <a:xfrm>
                  <a:off x="3552826" y="4138613"/>
                  <a:ext cx="90488" cy="282575"/>
                </a:xfrm>
                <a:custGeom>
                  <a:avLst/>
                  <a:gdLst>
                    <a:gd name="T0" fmla="*/ 20 w 24"/>
                    <a:gd name="T1" fmla="*/ 0 h 75"/>
                    <a:gd name="T2" fmla="*/ 2 w 24"/>
                    <a:gd name="T3" fmla="*/ 70 h 75"/>
                    <a:gd name="T4" fmla="*/ 11 w 24"/>
                    <a:gd name="T5" fmla="*/ 71 h 75"/>
                    <a:gd name="T6" fmla="*/ 24 w 24"/>
                    <a:gd name="T7" fmla="*/ 10 h 75"/>
                    <a:gd name="T8" fmla="*/ 20 w 24"/>
                    <a:gd name="T9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5">
                      <a:moveTo>
                        <a:pt x="20" y="0"/>
                      </a:moveTo>
                      <a:cubicBezTo>
                        <a:pt x="20" y="0"/>
                        <a:pt x="0" y="28"/>
                        <a:pt x="2" y="70"/>
                      </a:cubicBezTo>
                      <a:cubicBezTo>
                        <a:pt x="3" y="75"/>
                        <a:pt x="10" y="75"/>
                        <a:pt x="11" y="71"/>
                      </a:cubicBezTo>
                      <a:cubicBezTo>
                        <a:pt x="16" y="50"/>
                        <a:pt x="19" y="12"/>
                        <a:pt x="24" y="1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6" name="Freeform 165"/>
                <p:cNvSpPr>
                  <a:spLocks/>
                </p:cNvSpPr>
                <p:nvPr/>
              </p:nvSpPr>
              <p:spPr bwMode="auto">
                <a:xfrm>
                  <a:off x="3640138" y="4138613"/>
                  <a:ext cx="93663" cy="285750"/>
                </a:xfrm>
                <a:custGeom>
                  <a:avLst/>
                  <a:gdLst>
                    <a:gd name="T0" fmla="*/ 3 w 25"/>
                    <a:gd name="T1" fmla="*/ 0 h 76"/>
                    <a:gd name="T2" fmla="*/ 24 w 25"/>
                    <a:gd name="T3" fmla="*/ 70 h 76"/>
                    <a:gd name="T4" fmla="*/ 16 w 25"/>
                    <a:gd name="T5" fmla="*/ 71 h 76"/>
                    <a:gd name="T6" fmla="*/ 0 w 25"/>
                    <a:gd name="T7" fmla="*/ 11 h 76"/>
                    <a:gd name="T8" fmla="*/ 3 w 25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6">
                      <a:moveTo>
                        <a:pt x="3" y="0"/>
                      </a:moveTo>
                      <a:cubicBezTo>
                        <a:pt x="3" y="0"/>
                        <a:pt x="25" y="28"/>
                        <a:pt x="24" y="70"/>
                      </a:cubicBezTo>
                      <a:cubicBezTo>
                        <a:pt x="24" y="75"/>
                        <a:pt x="17" y="76"/>
                        <a:pt x="16" y="71"/>
                      </a:cubicBezTo>
                      <a:cubicBezTo>
                        <a:pt x="10" y="50"/>
                        <a:pt x="6" y="12"/>
                        <a:pt x="0" y="1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7" name="Freeform 166"/>
                <p:cNvSpPr>
                  <a:spLocks/>
                </p:cNvSpPr>
                <p:nvPr/>
              </p:nvSpPr>
              <p:spPr bwMode="auto">
                <a:xfrm>
                  <a:off x="3590926" y="4108450"/>
                  <a:ext cx="101600" cy="290512"/>
                </a:xfrm>
                <a:custGeom>
                  <a:avLst/>
                  <a:gdLst>
                    <a:gd name="T0" fmla="*/ 7 w 27"/>
                    <a:gd name="T1" fmla="*/ 16 h 77"/>
                    <a:gd name="T2" fmla="*/ 18 w 27"/>
                    <a:gd name="T3" fmla="*/ 10 h 77"/>
                    <a:gd name="T4" fmla="*/ 19 w 27"/>
                    <a:gd name="T5" fmla="*/ 73 h 77"/>
                    <a:gd name="T6" fmla="*/ 7 w 27"/>
                    <a:gd name="T7" fmla="*/ 1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7">
                      <a:moveTo>
                        <a:pt x="7" y="16"/>
                      </a:moveTo>
                      <a:cubicBezTo>
                        <a:pt x="7" y="16"/>
                        <a:pt x="8" y="0"/>
                        <a:pt x="18" y="10"/>
                      </a:cubicBezTo>
                      <a:cubicBezTo>
                        <a:pt x="27" y="19"/>
                        <a:pt x="24" y="69"/>
                        <a:pt x="19" y="73"/>
                      </a:cubicBezTo>
                      <a:cubicBezTo>
                        <a:pt x="15" y="77"/>
                        <a:pt x="0" y="67"/>
                        <a:pt x="7" y="16"/>
                      </a:cubicBez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8" name="Freeform 167"/>
                <p:cNvSpPr>
                  <a:spLocks/>
                </p:cNvSpPr>
                <p:nvPr/>
              </p:nvSpPr>
              <p:spPr bwMode="auto">
                <a:xfrm>
                  <a:off x="3302001" y="2060575"/>
                  <a:ext cx="660400" cy="209550"/>
                </a:xfrm>
                <a:custGeom>
                  <a:avLst/>
                  <a:gdLst>
                    <a:gd name="T0" fmla="*/ 148 w 176"/>
                    <a:gd name="T1" fmla="*/ 56 h 56"/>
                    <a:gd name="T2" fmla="*/ 28 w 176"/>
                    <a:gd name="T3" fmla="*/ 56 h 56"/>
                    <a:gd name="T4" fmla="*/ 0 w 176"/>
                    <a:gd name="T5" fmla="*/ 28 h 56"/>
                    <a:gd name="T6" fmla="*/ 28 w 176"/>
                    <a:gd name="T7" fmla="*/ 0 h 56"/>
                    <a:gd name="T8" fmla="*/ 148 w 176"/>
                    <a:gd name="T9" fmla="*/ 0 h 56"/>
                    <a:gd name="T10" fmla="*/ 176 w 176"/>
                    <a:gd name="T11" fmla="*/ 28 h 56"/>
                    <a:gd name="T12" fmla="*/ 148 w 176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6" h="56">
                      <a:moveTo>
                        <a:pt x="148" y="56"/>
                      </a:move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12" y="56"/>
                        <a:pt x="0" y="43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63" y="0"/>
                        <a:pt x="176" y="13"/>
                        <a:pt x="176" y="28"/>
                      </a:cubicBezTo>
                      <a:cubicBezTo>
                        <a:pt x="176" y="43"/>
                        <a:pt x="163" y="56"/>
                        <a:pt x="148" y="56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9" name="Freeform 168"/>
                <p:cNvSpPr>
                  <a:spLocks/>
                </p:cNvSpPr>
                <p:nvPr/>
              </p:nvSpPr>
              <p:spPr bwMode="auto">
                <a:xfrm>
                  <a:off x="3598863" y="3549650"/>
                  <a:ext cx="74613" cy="671512"/>
                </a:xfrm>
                <a:custGeom>
                  <a:avLst/>
                  <a:gdLst>
                    <a:gd name="T0" fmla="*/ 20 w 20"/>
                    <a:gd name="T1" fmla="*/ 171 h 179"/>
                    <a:gd name="T2" fmla="*/ 16 w 20"/>
                    <a:gd name="T3" fmla="*/ 8 h 179"/>
                    <a:gd name="T4" fmla="*/ 7 w 20"/>
                    <a:gd name="T5" fmla="*/ 0 h 179"/>
                    <a:gd name="T6" fmla="*/ 0 w 20"/>
                    <a:gd name="T7" fmla="*/ 9 h 179"/>
                    <a:gd name="T8" fmla="*/ 4 w 20"/>
                    <a:gd name="T9" fmla="*/ 171 h 179"/>
                    <a:gd name="T10" fmla="*/ 13 w 20"/>
                    <a:gd name="T11" fmla="*/ 179 h 179"/>
                    <a:gd name="T12" fmla="*/ 20 w 20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79">
                      <a:moveTo>
                        <a:pt x="20" y="171"/>
                      </a:move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4"/>
                        <a:pt x="12" y="0"/>
                        <a:pt x="7" y="0"/>
                      </a:cubicBezTo>
                      <a:cubicBezTo>
                        <a:pt x="3" y="0"/>
                        <a:pt x="0" y="4"/>
                        <a:pt x="0" y="9"/>
                      </a:cubicBezTo>
                      <a:cubicBezTo>
                        <a:pt x="4" y="171"/>
                        <a:pt x="4" y="171"/>
                        <a:pt x="4" y="171"/>
                      </a:cubicBezTo>
                      <a:cubicBezTo>
                        <a:pt x="4" y="176"/>
                        <a:pt x="8" y="179"/>
                        <a:pt x="13" y="179"/>
                      </a:cubicBezTo>
                      <a:cubicBezTo>
                        <a:pt x="17" y="179"/>
                        <a:pt x="20" y="175"/>
                        <a:pt x="20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0" name="Freeform 169"/>
                <p:cNvSpPr>
                  <a:spLocks/>
                </p:cNvSpPr>
                <p:nvPr/>
              </p:nvSpPr>
              <p:spPr bwMode="auto">
                <a:xfrm>
                  <a:off x="3582988" y="383063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2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1" name="Freeform 170"/>
                <p:cNvSpPr>
                  <a:spLocks/>
                </p:cNvSpPr>
                <p:nvPr/>
              </p:nvSpPr>
              <p:spPr bwMode="auto">
                <a:xfrm>
                  <a:off x="3590926" y="411638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2" name="Freeform 171"/>
                <p:cNvSpPr>
                  <a:spLocks/>
                </p:cNvSpPr>
                <p:nvPr/>
              </p:nvSpPr>
              <p:spPr bwMode="auto">
                <a:xfrm>
                  <a:off x="3444876" y="3451225"/>
                  <a:ext cx="390525" cy="282575"/>
                </a:xfrm>
                <a:custGeom>
                  <a:avLst/>
                  <a:gdLst>
                    <a:gd name="T0" fmla="*/ 76 w 104"/>
                    <a:gd name="T1" fmla="*/ 75 h 75"/>
                    <a:gd name="T2" fmla="*/ 28 w 104"/>
                    <a:gd name="T3" fmla="*/ 75 h 75"/>
                    <a:gd name="T4" fmla="*/ 0 w 104"/>
                    <a:gd name="T5" fmla="*/ 47 h 75"/>
                    <a:gd name="T6" fmla="*/ 0 w 104"/>
                    <a:gd name="T7" fmla="*/ 28 h 75"/>
                    <a:gd name="T8" fmla="*/ 28 w 104"/>
                    <a:gd name="T9" fmla="*/ 0 h 75"/>
                    <a:gd name="T10" fmla="*/ 76 w 104"/>
                    <a:gd name="T11" fmla="*/ 0 h 75"/>
                    <a:gd name="T12" fmla="*/ 104 w 104"/>
                    <a:gd name="T13" fmla="*/ 28 h 75"/>
                    <a:gd name="T14" fmla="*/ 104 w 104"/>
                    <a:gd name="T15" fmla="*/ 47 h 75"/>
                    <a:gd name="T16" fmla="*/ 76 w 104"/>
                    <a:gd name="T17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75">
                      <a:moveTo>
                        <a:pt x="76" y="75"/>
                      </a:move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12" y="75"/>
                        <a:pt x="0" y="62"/>
                        <a:pt x="0" y="4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91" y="0"/>
                        <a:pt x="104" y="13"/>
                        <a:pt x="104" y="28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62"/>
                        <a:pt x="91" y="75"/>
                        <a:pt x="76" y="75"/>
                      </a:cubicBezTo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3" name="Oval 172"/>
                <p:cNvSpPr>
                  <a:spLocks noChangeArrowheads="1"/>
                </p:cNvSpPr>
                <p:nvPr/>
              </p:nvSpPr>
              <p:spPr bwMode="auto">
                <a:xfrm>
                  <a:off x="2824163" y="2120900"/>
                  <a:ext cx="1627188" cy="148748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4" name="Oval 173"/>
                <p:cNvSpPr>
                  <a:spLocks noChangeArrowheads="1"/>
                </p:cNvSpPr>
                <p:nvPr/>
              </p:nvSpPr>
              <p:spPr bwMode="auto">
                <a:xfrm>
                  <a:off x="3001963" y="2120900"/>
                  <a:ext cx="1306513" cy="14763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5" name="Oval 174"/>
                <p:cNvSpPr>
                  <a:spLocks noChangeArrowheads="1"/>
                </p:cNvSpPr>
                <p:nvPr/>
              </p:nvSpPr>
              <p:spPr bwMode="auto">
                <a:xfrm>
                  <a:off x="3257551" y="2120900"/>
                  <a:ext cx="822325" cy="150653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6" name="Freeform 175"/>
                <p:cNvSpPr>
                  <a:spLocks/>
                </p:cNvSpPr>
                <p:nvPr/>
              </p:nvSpPr>
              <p:spPr bwMode="auto">
                <a:xfrm>
                  <a:off x="4060826" y="2266950"/>
                  <a:ext cx="79375" cy="30162"/>
                </a:xfrm>
                <a:custGeom>
                  <a:avLst/>
                  <a:gdLst>
                    <a:gd name="T0" fmla="*/ 16 w 21"/>
                    <a:gd name="T1" fmla="*/ 0 h 8"/>
                    <a:gd name="T2" fmla="*/ 0 w 21"/>
                    <a:gd name="T3" fmla="*/ 4 h 8"/>
                    <a:gd name="T4" fmla="*/ 4 w 21"/>
                    <a:gd name="T5" fmla="*/ 8 h 8"/>
                    <a:gd name="T6" fmla="*/ 21 w 21"/>
                    <a:gd name="T7" fmla="*/ 3 h 8"/>
                    <a:gd name="T8" fmla="*/ 16 w 2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8">
                      <a:moveTo>
                        <a:pt x="16" y="0"/>
                      </a:moveTo>
                      <a:cubicBezTo>
                        <a:pt x="11" y="2"/>
                        <a:pt x="5" y="3"/>
                        <a:pt x="0" y="4"/>
                      </a:cubicBezTo>
                      <a:cubicBezTo>
                        <a:pt x="1" y="5"/>
                        <a:pt x="3" y="6"/>
                        <a:pt x="4" y="8"/>
                      </a:cubicBezTo>
                      <a:cubicBezTo>
                        <a:pt x="10" y="6"/>
                        <a:pt x="15" y="5"/>
                        <a:pt x="21" y="3"/>
                      </a:cubicBezTo>
                      <a:cubicBezTo>
                        <a:pt x="19" y="2"/>
                        <a:pt x="18" y="1"/>
                        <a:pt x="1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7" name="Freeform 176"/>
                <p:cNvSpPr>
                  <a:spLocks/>
                </p:cNvSpPr>
                <p:nvPr/>
              </p:nvSpPr>
              <p:spPr bwMode="auto">
                <a:xfrm>
                  <a:off x="3937001" y="2282825"/>
                  <a:ext cx="138113" cy="41275"/>
                </a:xfrm>
                <a:custGeom>
                  <a:avLst/>
                  <a:gdLst>
                    <a:gd name="T0" fmla="*/ 33 w 37"/>
                    <a:gd name="T1" fmla="*/ 0 h 11"/>
                    <a:gd name="T2" fmla="*/ 0 w 37"/>
                    <a:gd name="T3" fmla="*/ 7 h 11"/>
                    <a:gd name="T4" fmla="*/ 2 w 37"/>
                    <a:gd name="T5" fmla="*/ 11 h 11"/>
                    <a:gd name="T6" fmla="*/ 37 w 37"/>
                    <a:gd name="T7" fmla="*/ 4 h 11"/>
                    <a:gd name="T8" fmla="*/ 33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3" y="0"/>
                      </a:moveTo>
                      <a:cubicBezTo>
                        <a:pt x="22" y="3"/>
                        <a:pt x="11" y="5"/>
                        <a:pt x="0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14" y="9"/>
                        <a:pt x="26" y="6"/>
                        <a:pt x="37" y="4"/>
                      </a:cubicBezTo>
                      <a:cubicBezTo>
                        <a:pt x="36" y="2"/>
                        <a:pt x="34" y="1"/>
                        <a:pt x="33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8" name="Freeform 177"/>
                <p:cNvSpPr>
                  <a:spLocks/>
                </p:cNvSpPr>
                <p:nvPr/>
              </p:nvSpPr>
              <p:spPr bwMode="auto">
                <a:xfrm>
                  <a:off x="3098801" y="2297113"/>
                  <a:ext cx="120650" cy="30162"/>
                </a:xfrm>
                <a:custGeom>
                  <a:avLst/>
                  <a:gdLst>
                    <a:gd name="T0" fmla="*/ 5 w 32"/>
                    <a:gd name="T1" fmla="*/ 0 h 8"/>
                    <a:gd name="T2" fmla="*/ 0 w 32"/>
                    <a:gd name="T3" fmla="*/ 3 h 8"/>
                    <a:gd name="T4" fmla="*/ 28 w 32"/>
                    <a:gd name="T5" fmla="*/ 8 h 8"/>
                    <a:gd name="T6" fmla="*/ 32 w 32"/>
                    <a:gd name="T7" fmla="*/ 4 h 8"/>
                    <a:gd name="T8" fmla="*/ 5 w 3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8">
                      <a:moveTo>
                        <a:pt x="5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9" y="5"/>
                        <a:pt x="18" y="6"/>
                        <a:pt x="28" y="8"/>
                      </a:cubicBezTo>
                      <a:cubicBezTo>
                        <a:pt x="30" y="6"/>
                        <a:pt x="31" y="5"/>
                        <a:pt x="32" y="4"/>
                      </a:cubicBezTo>
                      <a:cubicBezTo>
                        <a:pt x="23" y="2"/>
                        <a:pt x="13" y="1"/>
                        <a:pt x="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9" name="Freeform 178"/>
                <p:cNvSpPr>
                  <a:spLocks/>
                </p:cNvSpPr>
                <p:nvPr/>
              </p:nvSpPr>
              <p:spPr bwMode="auto">
                <a:xfrm>
                  <a:off x="3203576" y="2311400"/>
                  <a:ext cx="180975" cy="30162"/>
                </a:xfrm>
                <a:custGeom>
                  <a:avLst/>
                  <a:gdLst>
                    <a:gd name="T0" fmla="*/ 4 w 48"/>
                    <a:gd name="T1" fmla="*/ 0 h 8"/>
                    <a:gd name="T2" fmla="*/ 0 w 48"/>
                    <a:gd name="T3" fmla="*/ 4 h 8"/>
                    <a:gd name="T4" fmla="*/ 46 w 48"/>
                    <a:gd name="T5" fmla="*/ 8 h 8"/>
                    <a:gd name="T6" fmla="*/ 48 w 48"/>
                    <a:gd name="T7" fmla="*/ 4 h 8"/>
                    <a:gd name="T8" fmla="*/ 4 w 4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">
                      <a:moveTo>
                        <a:pt x="4" y="0"/>
                      </a:move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5" y="5"/>
                        <a:pt x="30" y="7"/>
                        <a:pt x="46" y="8"/>
                      </a:cubicBezTo>
                      <a:cubicBezTo>
                        <a:pt x="47" y="7"/>
                        <a:pt x="47" y="5"/>
                        <a:pt x="48" y="4"/>
                      </a:cubicBezTo>
                      <a:cubicBezTo>
                        <a:pt x="33" y="3"/>
                        <a:pt x="18" y="1"/>
                        <a:pt x="4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0" name="Freeform 179"/>
                <p:cNvSpPr>
                  <a:spLocks/>
                </p:cNvSpPr>
                <p:nvPr/>
              </p:nvSpPr>
              <p:spPr bwMode="auto">
                <a:xfrm>
                  <a:off x="3376613" y="2308225"/>
                  <a:ext cx="568325" cy="41275"/>
                </a:xfrm>
                <a:custGeom>
                  <a:avLst/>
                  <a:gdLst>
                    <a:gd name="T0" fmla="*/ 149 w 151"/>
                    <a:gd name="T1" fmla="*/ 0 h 11"/>
                    <a:gd name="T2" fmla="*/ 54 w 151"/>
                    <a:gd name="T3" fmla="*/ 7 h 11"/>
                    <a:gd name="T4" fmla="*/ 54 w 151"/>
                    <a:gd name="T5" fmla="*/ 7 h 11"/>
                    <a:gd name="T6" fmla="*/ 2 w 151"/>
                    <a:gd name="T7" fmla="*/ 5 h 11"/>
                    <a:gd name="T8" fmla="*/ 0 w 151"/>
                    <a:gd name="T9" fmla="*/ 9 h 11"/>
                    <a:gd name="T10" fmla="*/ 54 w 151"/>
                    <a:gd name="T11" fmla="*/ 11 h 11"/>
                    <a:gd name="T12" fmla="*/ 151 w 151"/>
                    <a:gd name="T13" fmla="*/ 4 h 11"/>
                    <a:gd name="T14" fmla="*/ 149 w 15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1" h="11">
                      <a:moveTo>
                        <a:pt x="149" y="0"/>
                      </a:moveTo>
                      <a:cubicBezTo>
                        <a:pt x="117" y="5"/>
                        <a:pt x="85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36" y="7"/>
                        <a:pt x="19" y="6"/>
                        <a:pt x="2" y="5"/>
                      </a:cubicBezTo>
                      <a:cubicBezTo>
                        <a:pt x="1" y="6"/>
                        <a:pt x="1" y="8"/>
                        <a:pt x="0" y="9"/>
                      </a:cubicBezTo>
                      <a:cubicBezTo>
                        <a:pt x="17" y="10"/>
                        <a:pt x="36" y="11"/>
                        <a:pt x="54" y="11"/>
                      </a:cubicBezTo>
                      <a:cubicBezTo>
                        <a:pt x="86" y="11"/>
                        <a:pt x="119" y="9"/>
                        <a:pt x="151" y="4"/>
                      </a:cubicBezTo>
                      <a:cubicBezTo>
                        <a:pt x="151" y="2"/>
                        <a:pt x="150" y="1"/>
                        <a:pt x="14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1" name="Freeform 180"/>
                <p:cNvSpPr>
                  <a:spLocks/>
                </p:cNvSpPr>
                <p:nvPr/>
              </p:nvSpPr>
              <p:spPr bwMode="auto">
                <a:xfrm>
                  <a:off x="4229101" y="2473325"/>
                  <a:ext cx="109538" cy="52387"/>
                </a:xfrm>
                <a:custGeom>
                  <a:avLst/>
                  <a:gdLst>
                    <a:gd name="T0" fmla="*/ 26 w 29"/>
                    <a:gd name="T1" fmla="*/ 0 h 14"/>
                    <a:gd name="T2" fmla="*/ 0 w 29"/>
                    <a:gd name="T3" fmla="*/ 10 h 14"/>
                    <a:gd name="T4" fmla="*/ 2 w 29"/>
                    <a:gd name="T5" fmla="*/ 14 h 14"/>
                    <a:gd name="T6" fmla="*/ 29 w 29"/>
                    <a:gd name="T7" fmla="*/ 3 h 14"/>
                    <a:gd name="T8" fmla="*/ 26 w 29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6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1" y="11"/>
                        <a:pt x="1" y="12"/>
                        <a:pt x="2" y="14"/>
                      </a:cubicBezTo>
                      <a:cubicBezTo>
                        <a:pt x="11" y="11"/>
                        <a:pt x="20" y="7"/>
                        <a:pt x="29" y="3"/>
                      </a:cubicBezTo>
                      <a:cubicBezTo>
                        <a:pt x="28" y="2"/>
                        <a:pt x="27" y="1"/>
                        <a:pt x="2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2" name="Freeform 181"/>
                <p:cNvSpPr>
                  <a:spLocks/>
                </p:cNvSpPr>
                <p:nvPr/>
              </p:nvSpPr>
              <p:spPr bwMode="auto">
                <a:xfrm>
                  <a:off x="4041776" y="2511425"/>
                  <a:ext cx="195263" cy="63500"/>
                </a:xfrm>
                <a:custGeom>
                  <a:avLst/>
                  <a:gdLst>
                    <a:gd name="T0" fmla="*/ 50 w 52"/>
                    <a:gd name="T1" fmla="*/ 0 h 17"/>
                    <a:gd name="T2" fmla="*/ 0 w 52"/>
                    <a:gd name="T3" fmla="*/ 13 h 17"/>
                    <a:gd name="T4" fmla="*/ 1 w 52"/>
                    <a:gd name="T5" fmla="*/ 17 h 17"/>
                    <a:gd name="T6" fmla="*/ 52 w 52"/>
                    <a:gd name="T7" fmla="*/ 4 h 17"/>
                    <a:gd name="T8" fmla="*/ 50 w 52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7">
                      <a:moveTo>
                        <a:pt x="50" y="0"/>
                      </a:moveTo>
                      <a:cubicBezTo>
                        <a:pt x="33" y="5"/>
                        <a:pt x="17" y="10"/>
                        <a:pt x="0" y="13"/>
                      </a:cubicBezTo>
                      <a:cubicBezTo>
                        <a:pt x="0" y="14"/>
                        <a:pt x="0" y="16"/>
                        <a:pt x="1" y="17"/>
                      </a:cubicBezTo>
                      <a:cubicBezTo>
                        <a:pt x="18" y="14"/>
                        <a:pt x="35" y="9"/>
                        <a:pt x="52" y="4"/>
                      </a:cubicBezTo>
                      <a:cubicBezTo>
                        <a:pt x="51" y="2"/>
                        <a:pt x="51" y="1"/>
                        <a:pt x="5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3" name="Freeform 182"/>
                <p:cNvSpPr>
                  <a:spLocks/>
                </p:cNvSpPr>
                <p:nvPr/>
              </p:nvSpPr>
              <p:spPr bwMode="auto">
                <a:xfrm>
                  <a:off x="2908301" y="2522538"/>
                  <a:ext cx="153988" cy="44450"/>
                </a:xfrm>
                <a:custGeom>
                  <a:avLst/>
                  <a:gdLst>
                    <a:gd name="T0" fmla="*/ 3 w 41"/>
                    <a:gd name="T1" fmla="*/ 0 h 12"/>
                    <a:gd name="T2" fmla="*/ 0 w 41"/>
                    <a:gd name="T3" fmla="*/ 4 h 12"/>
                    <a:gd name="T4" fmla="*/ 39 w 41"/>
                    <a:gd name="T5" fmla="*/ 12 h 12"/>
                    <a:gd name="T6" fmla="*/ 41 w 41"/>
                    <a:gd name="T7" fmla="*/ 8 h 12"/>
                    <a:gd name="T8" fmla="*/ 29 w 41"/>
                    <a:gd name="T9" fmla="*/ 6 h 12"/>
                    <a:gd name="T10" fmla="*/ 3 w 4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12">
                      <a:moveTo>
                        <a:pt x="3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1" y="7"/>
                        <a:pt x="25" y="9"/>
                        <a:pt x="39" y="12"/>
                      </a:cubicBezTo>
                      <a:cubicBezTo>
                        <a:pt x="40" y="11"/>
                        <a:pt x="41" y="9"/>
                        <a:pt x="41" y="8"/>
                      </a:cubicBezTo>
                      <a:cubicBezTo>
                        <a:pt x="37" y="7"/>
                        <a:pt x="33" y="6"/>
                        <a:pt x="29" y="6"/>
                      </a:cubicBezTo>
                      <a:cubicBezTo>
                        <a:pt x="19" y="4"/>
                        <a:pt x="10" y="2"/>
                        <a:pt x="3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4" name="Freeform 183"/>
                <p:cNvSpPr>
                  <a:spLocks/>
                </p:cNvSpPr>
                <p:nvPr/>
              </p:nvSpPr>
              <p:spPr bwMode="auto">
                <a:xfrm>
                  <a:off x="3054351" y="2552700"/>
                  <a:ext cx="231775" cy="49212"/>
                </a:xfrm>
                <a:custGeom>
                  <a:avLst/>
                  <a:gdLst>
                    <a:gd name="T0" fmla="*/ 2 w 62"/>
                    <a:gd name="T1" fmla="*/ 0 h 13"/>
                    <a:gd name="T2" fmla="*/ 0 w 62"/>
                    <a:gd name="T3" fmla="*/ 4 h 13"/>
                    <a:gd name="T4" fmla="*/ 61 w 62"/>
                    <a:gd name="T5" fmla="*/ 13 h 13"/>
                    <a:gd name="T6" fmla="*/ 62 w 62"/>
                    <a:gd name="T7" fmla="*/ 8 h 13"/>
                    <a:gd name="T8" fmla="*/ 2 w 6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2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8" y="7"/>
                        <a:pt x="39" y="10"/>
                        <a:pt x="61" y="13"/>
                      </a:cubicBezTo>
                      <a:cubicBezTo>
                        <a:pt x="61" y="11"/>
                        <a:pt x="62" y="10"/>
                        <a:pt x="62" y="8"/>
                      </a:cubicBezTo>
                      <a:cubicBezTo>
                        <a:pt x="40" y="6"/>
                        <a:pt x="20" y="3"/>
                        <a:pt x="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5" name="Freeform 184"/>
                <p:cNvSpPr>
                  <a:spLocks/>
                </p:cNvSpPr>
                <p:nvPr/>
              </p:nvSpPr>
              <p:spPr bwMode="auto">
                <a:xfrm>
                  <a:off x="3282951" y="2560638"/>
                  <a:ext cx="762000" cy="55562"/>
                </a:xfrm>
                <a:custGeom>
                  <a:avLst/>
                  <a:gdLst>
                    <a:gd name="T0" fmla="*/ 202 w 203"/>
                    <a:gd name="T1" fmla="*/ 0 h 15"/>
                    <a:gd name="T2" fmla="*/ 85 w 203"/>
                    <a:gd name="T3" fmla="*/ 11 h 15"/>
                    <a:gd name="T4" fmla="*/ 85 w 203"/>
                    <a:gd name="T5" fmla="*/ 11 h 15"/>
                    <a:gd name="T6" fmla="*/ 1 w 203"/>
                    <a:gd name="T7" fmla="*/ 6 h 15"/>
                    <a:gd name="T8" fmla="*/ 0 w 203"/>
                    <a:gd name="T9" fmla="*/ 11 h 15"/>
                    <a:gd name="T10" fmla="*/ 85 w 203"/>
                    <a:gd name="T11" fmla="*/ 15 h 15"/>
                    <a:gd name="T12" fmla="*/ 203 w 203"/>
                    <a:gd name="T13" fmla="*/ 4 h 15"/>
                    <a:gd name="T14" fmla="*/ 202 w 203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15">
                      <a:moveTo>
                        <a:pt x="202" y="0"/>
                      </a:moveTo>
                      <a:cubicBezTo>
                        <a:pt x="163" y="8"/>
                        <a:pt x="123" y="11"/>
                        <a:pt x="85" y="11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56" y="11"/>
                        <a:pt x="27" y="9"/>
                        <a:pt x="1" y="6"/>
                      </a:cubicBezTo>
                      <a:cubicBezTo>
                        <a:pt x="1" y="8"/>
                        <a:pt x="0" y="9"/>
                        <a:pt x="0" y="11"/>
                      </a:cubicBezTo>
                      <a:cubicBezTo>
                        <a:pt x="26" y="14"/>
                        <a:pt x="55" y="15"/>
                        <a:pt x="85" y="15"/>
                      </a:cubicBezTo>
                      <a:cubicBezTo>
                        <a:pt x="123" y="15"/>
                        <a:pt x="163" y="12"/>
                        <a:pt x="203" y="4"/>
                      </a:cubicBezTo>
                      <a:cubicBezTo>
                        <a:pt x="202" y="3"/>
                        <a:pt x="202" y="1"/>
                        <a:pt x="202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6" name="Freeform 185"/>
                <p:cNvSpPr>
                  <a:spLocks/>
                </p:cNvSpPr>
                <p:nvPr/>
              </p:nvSpPr>
              <p:spPr bwMode="auto">
                <a:xfrm>
                  <a:off x="4305301" y="2728913"/>
                  <a:ext cx="134938" cy="82550"/>
                </a:xfrm>
                <a:custGeom>
                  <a:avLst/>
                  <a:gdLst>
                    <a:gd name="T0" fmla="*/ 35 w 36"/>
                    <a:gd name="T1" fmla="*/ 0 h 22"/>
                    <a:gd name="T2" fmla="*/ 0 w 36"/>
                    <a:gd name="T3" fmla="*/ 16 h 22"/>
                    <a:gd name="T4" fmla="*/ 0 w 36"/>
                    <a:gd name="T5" fmla="*/ 22 h 22"/>
                    <a:gd name="T6" fmla="*/ 36 w 36"/>
                    <a:gd name="T7" fmla="*/ 5 h 22"/>
                    <a:gd name="T8" fmla="*/ 35 w 36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0"/>
                      </a:moveTo>
                      <a:cubicBezTo>
                        <a:pt x="24" y="6"/>
                        <a:pt x="12" y="11"/>
                        <a:pt x="0" y="16"/>
                      </a:cubicBezTo>
                      <a:cubicBezTo>
                        <a:pt x="0" y="18"/>
                        <a:pt x="0" y="20"/>
                        <a:pt x="0" y="22"/>
                      </a:cubicBezTo>
                      <a:cubicBezTo>
                        <a:pt x="12" y="17"/>
                        <a:pt x="24" y="12"/>
                        <a:pt x="36" y="5"/>
                      </a:cubicBezTo>
                      <a:cubicBezTo>
                        <a:pt x="36" y="4"/>
                        <a:pt x="36" y="2"/>
                        <a:pt x="3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7" name="Freeform 186"/>
                <p:cNvSpPr>
                  <a:spLocks/>
                </p:cNvSpPr>
                <p:nvPr/>
              </p:nvSpPr>
              <p:spPr bwMode="auto">
                <a:xfrm>
                  <a:off x="4079876" y="2789238"/>
                  <a:ext cx="225425" cy="93662"/>
                </a:xfrm>
                <a:custGeom>
                  <a:avLst/>
                  <a:gdLst>
                    <a:gd name="T0" fmla="*/ 60 w 60"/>
                    <a:gd name="T1" fmla="*/ 0 h 25"/>
                    <a:gd name="T2" fmla="*/ 0 w 60"/>
                    <a:gd name="T3" fmla="*/ 20 h 25"/>
                    <a:gd name="T4" fmla="*/ 0 w 60"/>
                    <a:gd name="T5" fmla="*/ 23 h 25"/>
                    <a:gd name="T6" fmla="*/ 0 w 60"/>
                    <a:gd name="T7" fmla="*/ 25 h 25"/>
                    <a:gd name="T8" fmla="*/ 60 w 60"/>
                    <a:gd name="T9" fmla="*/ 6 h 25"/>
                    <a:gd name="T10" fmla="*/ 60 w 60"/>
                    <a:gd name="T1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5">
                      <a:moveTo>
                        <a:pt x="60" y="0"/>
                      </a:moveTo>
                      <a:cubicBezTo>
                        <a:pt x="40" y="8"/>
                        <a:pt x="20" y="15"/>
                        <a:pt x="0" y="20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20" y="21"/>
                        <a:pt x="40" y="14"/>
                        <a:pt x="60" y="6"/>
                      </a:cubicBezTo>
                      <a:cubicBezTo>
                        <a:pt x="60" y="4"/>
                        <a:pt x="60" y="2"/>
                        <a:pt x="6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8" name="Freeform 187"/>
                <p:cNvSpPr>
                  <a:spLocks/>
                </p:cNvSpPr>
                <p:nvPr/>
              </p:nvSpPr>
              <p:spPr bwMode="auto">
                <a:xfrm>
                  <a:off x="2828926" y="2781300"/>
                  <a:ext cx="173038" cy="71437"/>
                </a:xfrm>
                <a:custGeom>
                  <a:avLst/>
                  <a:gdLst>
                    <a:gd name="T0" fmla="*/ 1 w 46"/>
                    <a:gd name="T1" fmla="*/ 0 h 19"/>
                    <a:gd name="T2" fmla="*/ 0 w 46"/>
                    <a:gd name="T3" fmla="*/ 6 h 19"/>
                    <a:gd name="T4" fmla="*/ 46 w 46"/>
                    <a:gd name="T5" fmla="*/ 19 h 19"/>
                    <a:gd name="T6" fmla="*/ 46 w 46"/>
                    <a:gd name="T7" fmla="*/ 13 h 19"/>
                    <a:gd name="T8" fmla="*/ 41 w 46"/>
                    <a:gd name="T9" fmla="*/ 12 h 19"/>
                    <a:gd name="T10" fmla="*/ 1 w 4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9">
                      <a:moveTo>
                        <a:pt x="1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3" y="10"/>
                        <a:pt x="28" y="14"/>
                        <a:pt x="46" y="19"/>
                      </a:cubicBezTo>
                      <a:cubicBezTo>
                        <a:pt x="46" y="17"/>
                        <a:pt x="46" y="15"/>
                        <a:pt x="46" y="13"/>
                      </a:cubicBezTo>
                      <a:cubicBezTo>
                        <a:pt x="45" y="13"/>
                        <a:pt x="43" y="12"/>
                        <a:pt x="41" y="12"/>
                      </a:cubicBezTo>
                      <a:cubicBezTo>
                        <a:pt x="25" y="8"/>
                        <a:pt x="12" y="4"/>
                        <a:pt x="1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9" name="Freeform 188"/>
                <p:cNvSpPr>
                  <a:spLocks/>
                </p:cNvSpPr>
                <p:nvPr/>
              </p:nvSpPr>
              <p:spPr bwMode="auto">
                <a:xfrm>
                  <a:off x="3001963" y="2830513"/>
                  <a:ext cx="255588" cy="71437"/>
                </a:xfrm>
                <a:custGeom>
                  <a:avLst/>
                  <a:gdLst>
                    <a:gd name="T0" fmla="*/ 0 w 68"/>
                    <a:gd name="T1" fmla="*/ 0 h 19"/>
                    <a:gd name="T2" fmla="*/ 0 w 68"/>
                    <a:gd name="T3" fmla="*/ 6 h 19"/>
                    <a:gd name="T4" fmla="*/ 68 w 68"/>
                    <a:gd name="T5" fmla="*/ 19 h 19"/>
                    <a:gd name="T6" fmla="*/ 68 w 68"/>
                    <a:gd name="T7" fmla="*/ 13 h 19"/>
                    <a:gd name="T8" fmla="*/ 0 w 68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19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20" y="11"/>
                        <a:pt x="43" y="15"/>
                        <a:pt x="68" y="19"/>
                      </a:cubicBezTo>
                      <a:cubicBezTo>
                        <a:pt x="68" y="17"/>
                        <a:pt x="68" y="15"/>
                        <a:pt x="68" y="13"/>
                      </a:cubicBezTo>
                      <a:cubicBezTo>
                        <a:pt x="43" y="10"/>
                        <a:pt x="20" y="5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0" name="Freeform 189"/>
                <p:cNvSpPr>
                  <a:spLocks/>
                </p:cNvSpPr>
                <p:nvPr/>
              </p:nvSpPr>
              <p:spPr bwMode="auto">
                <a:xfrm>
                  <a:off x="3257551" y="2865438"/>
                  <a:ext cx="822325" cy="66675"/>
                </a:xfrm>
                <a:custGeom>
                  <a:avLst/>
                  <a:gdLst>
                    <a:gd name="T0" fmla="*/ 219 w 219"/>
                    <a:gd name="T1" fmla="*/ 0 h 18"/>
                    <a:gd name="T2" fmla="*/ 102 w 219"/>
                    <a:gd name="T3" fmla="*/ 13 h 18"/>
                    <a:gd name="T4" fmla="*/ 102 w 219"/>
                    <a:gd name="T5" fmla="*/ 13 h 18"/>
                    <a:gd name="T6" fmla="*/ 0 w 219"/>
                    <a:gd name="T7" fmla="*/ 4 h 18"/>
                    <a:gd name="T8" fmla="*/ 0 w 219"/>
                    <a:gd name="T9" fmla="*/ 10 h 18"/>
                    <a:gd name="T10" fmla="*/ 102 w 219"/>
                    <a:gd name="T11" fmla="*/ 18 h 18"/>
                    <a:gd name="T12" fmla="*/ 219 w 219"/>
                    <a:gd name="T13" fmla="*/ 5 h 18"/>
                    <a:gd name="T14" fmla="*/ 219 w 219"/>
                    <a:gd name="T15" fmla="*/ 3 h 18"/>
                    <a:gd name="T16" fmla="*/ 219 w 219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8">
                      <a:moveTo>
                        <a:pt x="219" y="0"/>
                      </a:moveTo>
                      <a:cubicBezTo>
                        <a:pt x="179" y="9"/>
                        <a:pt x="140" y="13"/>
                        <a:pt x="102" y="13"/>
                      </a:cubicBezTo>
                      <a:cubicBezTo>
                        <a:pt x="102" y="13"/>
                        <a:pt x="102" y="13"/>
                        <a:pt x="102" y="13"/>
                      </a:cubicBezTo>
                      <a:cubicBezTo>
                        <a:pt x="65" y="13"/>
                        <a:pt x="31" y="9"/>
                        <a:pt x="0" y="4"/>
                      </a:cubicBezTo>
                      <a:cubicBezTo>
                        <a:pt x="0" y="6"/>
                        <a:pt x="0" y="8"/>
                        <a:pt x="0" y="10"/>
                      </a:cubicBezTo>
                      <a:cubicBezTo>
                        <a:pt x="31" y="15"/>
                        <a:pt x="65" y="18"/>
                        <a:pt x="102" y="18"/>
                      </a:cubicBezTo>
                      <a:cubicBezTo>
                        <a:pt x="140" y="18"/>
                        <a:pt x="179" y="15"/>
                        <a:pt x="219" y="5"/>
                      </a:cubicBezTo>
                      <a:cubicBezTo>
                        <a:pt x="219" y="5"/>
                        <a:pt x="219" y="4"/>
                        <a:pt x="219" y="3"/>
                      </a:cubicBezTo>
                      <a:cubicBezTo>
                        <a:pt x="219" y="2"/>
                        <a:pt x="219" y="1"/>
                        <a:pt x="21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1" name="Freeform 190"/>
                <p:cNvSpPr>
                  <a:spLocks/>
                </p:cNvSpPr>
                <p:nvPr/>
              </p:nvSpPr>
              <p:spPr bwMode="auto">
                <a:xfrm>
                  <a:off x="4256088" y="3041650"/>
                  <a:ext cx="173038" cy="101600"/>
                </a:xfrm>
                <a:custGeom>
                  <a:avLst/>
                  <a:gdLst>
                    <a:gd name="T0" fmla="*/ 46 w 46"/>
                    <a:gd name="T1" fmla="*/ 0 h 27"/>
                    <a:gd name="T2" fmla="*/ 3 w 46"/>
                    <a:gd name="T3" fmla="*/ 20 h 27"/>
                    <a:gd name="T4" fmla="*/ 0 w 46"/>
                    <a:gd name="T5" fmla="*/ 27 h 27"/>
                    <a:gd name="T6" fmla="*/ 43 w 46"/>
                    <a:gd name="T7" fmla="*/ 8 h 27"/>
                    <a:gd name="T8" fmla="*/ 46 w 4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27">
                      <a:moveTo>
                        <a:pt x="46" y="0"/>
                      </a:moveTo>
                      <a:cubicBezTo>
                        <a:pt x="32" y="8"/>
                        <a:pt x="17" y="15"/>
                        <a:pt x="3" y="20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15" y="22"/>
                        <a:pt x="29" y="15"/>
                        <a:pt x="43" y="8"/>
                      </a:cubicBezTo>
                      <a:cubicBezTo>
                        <a:pt x="44" y="5"/>
                        <a:pt x="45" y="3"/>
                        <a:pt x="4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2" name="Freeform 191"/>
                <p:cNvSpPr>
                  <a:spLocks/>
                </p:cNvSpPr>
                <p:nvPr/>
              </p:nvSpPr>
              <p:spPr bwMode="auto">
                <a:xfrm>
                  <a:off x="4033838" y="3116263"/>
                  <a:ext cx="233363" cy="93662"/>
                </a:xfrm>
                <a:custGeom>
                  <a:avLst/>
                  <a:gdLst>
                    <a:gd name="T0" fmla="*/ 62 w 62"/>
                    <a:gd name="T1" fmla="*/ 0 h 25"/>
                    <a:gd name="T2" fmla="*/ 2 w 62"/>
                    <a:gd name="T3" fmla="*/ 19 h 25"/>
                    <a:gd name="T4" fmla="*/ 0 w 62"/>
                    <a:gd name="T5" fmla="*/ 25 h 25"/>
                    <a:gd name="T6" fmla="*/ 59 w 62"/>
                    <a:gd name="T7" fmla="*/ 7 h 25"/>
                    <a:gd name="T8" fmla="*/ 62 w 62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5">
                      <a:moveTo>
                        <a:pt x="62" y="0"/>
                      </a:moveTo>
                      <a:cubicBezTo>
                        <a:pt x="42" y="8"/>
                        <a:pt x="22" y="15"/>
                        <a:pt x="2" y="19"/>
                      </a:cubicBezTo>
                      <a:cubicBezTo>
                        <a:pt x="1" y="21"/>
                        <a:pt x="1" y="23"/>
                        <a:pt x="0" y="25"/>
                      </a:cubicBezTo>
                      <a:cubicBezTo>
                        <a:pt x="20" y="21"/>
                        <a:pt x="40" y="15"/>
                        <a:pt x="59" y="7"/>
                      </a:cubicBezTo>
                      <a:cubicBezTo>
                        <a:pt x="60" y="5"/>
                        <a:pt x="61" y="3"/>
                        <a:pt x="6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3" name="Freeform 192"/>
                <p:cNvSpPr>
                  <a:spLocks/>
                </p:cNvSpPr>
                <p:nvPr/>
              </p:nvSpPr>
              <p:spPr bwMode="auto">
                <a:xfrm>
                  <a:off x="2878138" y="3127375"/>
                  <a:ext cx="198438" cy="71437"/>
                </a:xfrm>
                <a:custGeom>
                  <a:avLst/>
                  <a:gdLst>
                    <a:gd name="T0" fmla="*/ 0 w 53"/>
                    <a:gd name="T1" fmla="*/ 0 h 19"/>
                    <a:gd name="T2" fmla="*/ 3 w 53"/>
                    <a:gd name="T3" fmla="*/ 7 h 19"/>
                    <a:gd name="T4" fmla="*/ 53 w 53"/>
                    <a:gd name="T5" fmla="*/ 19 h 19"/>
                    <a:gd name="T6" fmla="*/ 50 w 53"/>
                    <a:gd name="T7" fmla="*/ 13 h 19"/>
                    <a:gd name="T8" fmla="*/ 20 w 53"/>
                    <a:gd name="T9" fmla="*/ 6 h 19"/>
                    <a:gd name="T10" fmla="*/ 0 w 53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9">
                      <a:moveTo>
                        <a:pt x="0" y="0"/>
                      </a:moveTo>
                      <a:cubicBezTo>
                        <a:pt x="1" y="3"/>
                        <a:pt x="2" y="5"/>
                        <a:pt x="3" y="7"/>
                      </a:cubicBezTo>
                      <a:cubicBezTo>
                        <a:pt x="18" y="11"/>
                        <a:pt x="34" y="15"/>
                        <a:pt x="53" y="19"/>
                      </a:cubicBezTo>
                      <a:cubicBezTo>
                        <a:pt x="52" y="17"/>
                        <a:pt x="51" y="15"/>
                        <a:pt x="50" y="13"/>
                      </a:cubicBezTo>
                      <a:cubicBezTo>
                        <a:pt x="39" y="10"/>
                        <a:pt x="30" y="8"/>
                        <a:pt x="20" y="6"/>
                      </a:cubicBezTo>
                      <a:cubicBezTo>
                        <a:pt x="13" y="4"/>
                        <a:pt x="7" y="2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4" name="Freeform 193"/>
                <p:cNvSpPr>
                  <a:spLocks/>
                </p:cNvSpPr>
                <p:nvPr/>
              </p:nvSpPr>
              <p:spPr bwMode="auto">
                <a:xfrm>
                  <a:off x="3065463" y="3176588"/>
                  <a:ext cx="239713" cy="60325"/>
                </a:xfrm>
                <a:custGeom>
                  <a:avLst/>
                  <a:gdLst>
                    <a:gd name="T0" fmla="*/ 0 w 64"/>
                    <a:gd name="T1" fmla="*/ 0 h 16"/>
                    <a:gd name="T2" fmla="*/ 3 w 64"/>
                    <a:gd name="T3" fmla="*/ 6 h 16"/>
                    <a:gd name="T4" fmla="*/ 64 w 64"/>
                    <a:gd name="T5" fmla="*/ 16 h 16"/>
                    <a:gd name="T6" fmla="*/ 62 w 64"/>
                    <a:gd name="T7" fmla="*/ 10 h 16"/>
                    <a:gd name="T8" fmla="*/ 0 w 64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6">
                      <a:moveTo>
                        <a:pt x="0" y="0"/>
                      </a:moveTo>
                      <a:cubicBezTo>
                        <a:pt x="1" y="2"/>
                        <a:pt x="2" y="4"/>
                        <a:pt x="3" y="6"/>
                      </a:cubicBezTo>
                      <a:cubicBezTo>
                        <a:pt x="21" y="10"/>
                        <a:pt x="42" y="13"/>
                        <a:pt x="64" y="16"/>
                      </a:cubicBezTo>
                      <a:cubicBezTo>
                        <a:pt x="63" y="14"/>
                        <a:pt x="63" y="12"/>
                        <a:pt x="62" y="10"/>
                      </a:cubicBezTo>
                      <a:cubicBezTo>
                        <a:pt x="40" y="7"/>
                        <a:pt x="19" y="4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5" name="Freeform 194"/>
                <p:cNvSpPr>
                  <a:spLocks/>
                </p:cNvSpPr>
                <p:nvPr/>
              </p:nvSpPr>
              <p:spPr bwMode="auto">
                <a:xfrm>
                  <a:off x="3298826" y="3187700"/>
                  <a:ext cx="742950" cy="68262"/>
                </a:xfrm>
                <a:custGeom>
                  <a:avLst/>
                  <a:gdLst>
                    <a:gd name="T0" fmla="*/ 198 w 198"/>
                    <a:gd name="T1" fmla="*/ 0 h 18"/>
                    <a:gd name="T2" fmla="*/ 83 w 198"/>
                    <a:gd name="T3" fmla="*/ 13 h 18"/>
                    <a:gd name="T4" fmla="*/ 83 w 198"/>
                    <a:gd name="T5" fmla="*/ 13 h 18"/>
                    <a:gd name="T6" fmla="*/ 0 w 198"/>
                    <a:gd name="T7" fmla="*/ 7 h 18"/>
                    <a:gd name="T8" fmla="*/ 2 w 198"/>
                    <a:gd name="T9" fmla="*/ 13 h 18"/>
                    <a:gd name="T10" fmla="*/ 83 w 198"/>
                    <a:gd name="T11" fmla="*/ 18 h 18"/>
                    <a:gd name="T12" fmla="*/ 196 w 198"/>
                    <a:gd name="T13" fmla="*/ 6 h 18"/>
                    <a:gd name="T14" fmla="*/ 198 w 198"/>
                    <a:gd name="T1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8">
                      <a:moveTo>
                        <a:pt x="198" y="0"/>
                      </a:moveTo>
                      <a:cubicBezTo>
                        <a:pt x="159" y="9"/>
                        <a:pt x="120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54" y="13"/>
                        <a:pt x="26" y="10"/>
                        <a:pt x="0" y="7"/>
                      </a:cubicBezTo>
                      <a:cubicBezTo>
                        <a:pt x="1" y="9"/>
                        <a:pt x="1" y="11"/>
                        <a:pt x="2" y="13"/>
                      </a:cubicBezTo>
                      <a:cubicBezTo>
                        <a:pt x="28" y="16"/>
                        <a:pt x="55" y="18"/>
                        <a:pt x="83" y="18"/>
                      </a:cubicBezTo>
                      <a:cubicBezTo>
                        <a:pt x="120" y="18"/>
                        <a:pt x="158" y="15"/>
                        <a:pt x="196" y="6"/>
                      </a:cubicBezTo>
                      <a:cubicBezTo>
                        <a:pt x="197" y="4"/>
                        <a:pt x="197" y="2"/>
                        <a:pt x="198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6" name="Freeform 195"/>
                <p:cNvSpPr>
                  <a:spLocks/>
                </p:cNvSpPr>
                <p:nvPr/>
              </p:nvSpPr>
              <p:spPr bwMode="auto">
                <a:xfrm>
                  <a:off x="3997326" y="3432175"/>
                  <a:ext cx="165100" cy="57150"/>
                </a:xfrm>
                <a:custGeom>
                  <a:avLst/>
                  <a:gdLst>
                    <a:gd name="T0" fmla="*/ 44 w 44"/>
                    <a:gd name="T1" fmla="*/ 0 h 15"/>
                    <a:gd name="T2" fmla="*/ 10 w 44"/>
                    <a:gd name="T3" fmla="*/ 8 h 15"/>
                    <a:gd name="T4" fmla="*/ 0 w 44"/>
                    <a:gd name="T5" fmla="*/ 15 h 15"/>
                    <a:gd name="T6" fmla="*/ 31 w 44"/>
                    <a:gd name="T7" fmla="*/ 9 h 15"/>
                    <a:gd name="T8" fmla="*/ 44 w 4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5">
                      <a:moveTo>
                        <a:pt x="44" y="0"/>
                      </a:moveTo>
                      <a:cubicBezTo>
                        <a:pt x="33" y="3"/>
                        <a:pt x="21" y="6"/>
                        <a:pt x="10" y="8"/>
                      </a:cubicBezTo>
                      <a:cubicBezTo>
                        <a:pt x="7" y="10"/>
                        <a:pt x="4" y="13"/>
                        <a:pt x="0" y="15"/>
                      </a:cubicBezTo>
                      <a:cubicBezTo>
                        <a:pt x="11" y="13"/>
                        <a:pt x="21" y="11"/>
                        <a:pt x="31" y="9"/>
                      </a:cubicBezTo>
                      <a:cubicBezTo>
                        <a:pt x="36" y="6"/>
                        <a:pt x="40" y="3"/>
                        <a:pt x="44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7" name="Freeform 196"/>
                <p:cNvSpPr>
                  <a:spLocks/>
                </p:cNvSpPr>
                <p:nvPr/>
              </p:nvSpPr>
              <p:spPr bwMode="auto">
                <a:xfrm>
                  <a:off x="3895726" y="3462338"/>
                  <a:ext cx="138113" cy="41275"/>
                </a:xfrm>
                <a:custGeom>
                  <a:avLst/>
                  <a:gdLst>
                    <a:gd name="T0" fmla="*/ 37 w 37"/>
                    <a:gd name="T1" fmla="*/ 0 h 11"/>
                    <a:gd name="T2" fmla="*/ 5 w 37"/>
                    <a:gd name="T3" fmla="*/ 5 h 11"/>
                    <a:gd name="T4" fmla="*/ 0 w 37"/>
                    <a:gd name="T5" fmla="*/ 11 h 11"/>
                    <a:gd name="T6" fmla="*/ 27 w 37"/>
                    <a:gd name="T7" fmla="*/ 7 h 11"/>
                    <a:gd name="T8" fmla="*/ 37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7" y="0"/>
                      </a:moveTo>
                      <a:cubicBezTo>
                        <a:pt x="26" y="2"/>
                        <a:pt x="15" y="3"/>
                        <a:pt x="5" y="5"/>
                      </a:cubicBezTo>
                      <a:cubicBezTo>
                        <a:pt x="3" y="7"/>
                        <a:pt x="2" y="9"/>
                        <a:pt x="0" y="11"/>
                      </a:cubicBezTo>
                      <a:cubicBezTo>
                        <a:pt x="9" y="10"/>
                        <a:pt x="18" y="9"/>
                        <a:pt x="27" y="7"/>
                      </a:cubicBezTo>
                      <a:cubicBezTo>
                        <a:pt x="31" y="5"/>
                        <a:pt x="34" y="2"/>
                        <a:pt x="37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8" name="Freeform 197"/>
                <p:cNvSpPr>
                  <a:spLocks/>
                </p:cNvSpPr>
                <p:nvPr/>
              </p:nvSpPr>
              <p:spPr bwMode="auto">
                <a:xfrm>
                  <a:off x="3109913" y="3429000"/>
                  <a:ext cx="200025" cy="55562"/>
                </a:xfrm>
                <a:custGeom>
                  <a:avLst/>
                  <a:gdLst>
                    <a:gd name="T0" fmla="*/ 0 w 53"/>
                    <a:gd name="T1" fmla="*/ 0 h 15"/>
                    <a:gd name="T2" fmla="*/ 11 w 53"/>
                    <a:gd name="T3" fmla="*/ 8 h 15"/>
                    <a:gd name="T4" fmla="*/ 53 w 53"/>
                    <a:gd name="T5" fmla="*/ 15 h 15"/>
                    <a:gd name="T6" fmla="*/ 43 w 53"/>
                    <a:gd name="T7" fmla="*/ 8 h 15"/>
                    <a:gd name="T8" fmla="*/ 0 w 5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15">
                      <a:moveTo>
                        <a:pt x="0" y="0"/>
                      </a:moveTo>
                      <a:cubicBezTo>
                        <a:pt x="3" y="3"/>
                        <a:pt x="7" y="5"/>
                        <a:pt x="11" y="8"/>
                      </a:cubicBezTo>
                      <a:cubicBezTo>
                        <a:pt x="24" y="11"/>
                        <a:pt x="38" y="13"/>
                        <a:pt x="53" y="15"/>
                      </a:cubicBezTo>
                      <a:cubicBezTo>
                        <a:pt x="49" y="13"/>
                        <a:pt x="46" y="11"/>
                        <a:pt x="43" y="8"/>
                      </a:cubicBezTo>
                      <a:cubicBezTo>
                        <a:pt x="28" y="6"/>
                        <a:pt x="13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9" name="Freeform 198"/>
                <p:cNvSpPr>
                  <a:spLocks/>
                </p:cNvSpPr>
                <p:nvPr/>
              </p:nvSpPr>
              <p:spPr bwMode="auto">
                <a:xfrm>
                  <a:off x="3271838" y="3459163"/>
                  <a:ext cx="165100" cy="44450"/>
                </a:xfrm>
                <a:custGeom>
                  <a:avLst/>
                  <a:gdLst>
                    <a:gd name="T0" fmla="*/ 0 w 44"/>
                    <a:gd name="T1" fmla="*/ 0 h 12"/>
                    <a:gd name="T2" fmla="*/ 10 w 44"/>
                    <a:gd name="T3" fmla="*/ 7 h 12"/>
                    <a:gd name="T4" fmla="*/ 44 w 44"/>
                    <a:gd name="T5" fmla="*/ 12 h 12"/>
                    <a:gd name="T6" fmla="*/ 39 w 44"/>
                    <a:gd name="T7" fmla="*/ 5 h 12"/>
                    <a:gd name="T8" fmla="*/ 0 w 44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2">
                      <a:moveTo>
                        <a:pt x="0" y="0"/>
                      </a:moveTo>
                      <a:cubicBezTo>
                        <a:pt x="3" y="3"/>
                        <a:pt x="6" y="5"/>
                        <a:pt x="10" y="7"/>
                      </a:cubicBezTo>
                      <a:cubicBezTo>
                        <a:pt x="21" y="9"/>
                        <a:pt x="32" y="10"/>
                        <a:pt x="44" y="12"/>
                      </a:cubicBezTo>
                      <a:cubicBezTo>
                        <a:pt x="43" y="10"/>
                        <a:pt x="41" y="8"/>
                        <a:pt x="39" y="5"/>
                      </a:cubicBezTo>
                      <a:cubicBezTo>
                        <a:pt x="26" y="4"/>
                        <a:pt x="13" y="2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0" name="Freeform 199"/>
                <p:cNvSpPr>
                  <a:spLocks/>
                </p:cNvSpPr>
                <p:nvPr/>
              </p:nvSpPr>
              <p:spPr bwMode="auto">
                <a:xfrm>
                  <a:off x="3417888" y="3478213"/>
                  <a:ext cx="496888" cy="36512"/>
                </a:xfrm>
                <a:custGeom>
                  <a:avLst/>
                  <a:gdLst>
                    <a:gd name="T0" fmla="*/ 0 w 132"/>
                    <a:gd name="T1" fmla="*/ 0 h 10"/>
                    <a:gd name="T2" fmla="*/ 5 w 132"/>
                    <a:gd name="T3" fmla="*/ 7 h 10"/>
                    <a:gd name="T4" fmla="*/ 69 w 132"/>
                    <a:gd name="T5" fmla="*/ 10 h 10"/>
                    <a:gd name="T6" fmla="*/ 127 w 132"/>
                    <a:gd name="T7" fmla="*/ 7 h 10"/>
                    <a:gd name="T8" fmla="*/ 132 w 132"/>
                    <a:gd name="T9" fmla="*/ 1 h 10"/>
                    <a:gd name="T10" fmla="*/ 69 w 132"/>
                    <a:gd name="T11" fmla="*/ 4 h 10"/>
                    <a:gd name="T12" fmla="*/ 69 w 132"/>
                    <a:gd name="T13" fmla="*/ 4 h 10"/>
                    <a:gd name="T14" fmla="*/ 0 w 132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2" h="10">
                      <a:moveTo>
                        <a:pt x="0" y="0"/>
                      </a:moveTo>
                      <a:cubicBezTo>
                        <a:pt x="2" y="3"/>
                        <a:pt x="4" y="5"/>
                        <a:pt x="5" y="7"/>
                      </a:cubicBezTo>
                      <a:cubicBezTo>
                        <a:pt x="26" y="9"/>
                        <a:pt x="47" y="10"/>
                        <a:pt x="69" y="10"/>
                      </a:cubicBezTo>
                      <a:cubicBezTo>
                        <a:pt x="88" y="10"/>
                        <a:pt x="107" y="9"/>
                        <a:pt x="127" y="7"/>
                      </a:cubicBezTo>
                      <a:cubicBezTo>
                        <a:pt x="129" y="5"/>
                        <a:pt x="130" y="3"/>
                        <a:pt x="132" y="1"/>
                      </a:cubicBezTo>
                      <a:cubicBezTo>
                        <a:pt x="110" y="3"/>
                        <a:pt x="89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45" y="4"/>
                        <a:pt x="22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1" name="Freeform 200"/>
                <p:cNvSpPr>
                  <a:spLocks/>
                </p:cNvSpPr>
                <p:nvPr/>
              </p:nvSpPr>
              <p:spPr bwMode="auto">
                <a:xfrm>
                  <a:off x="3587751" y="1651000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29 h 30"/>
                    <a:gd name="T4" fmla="*/ 0 w 30"/>
                    <a:gd name="T5" fmla="*/ 16 h 30"/>
                    <a:gd name="T6" fmla="*/ 14 w 30"/>
                    <a:gd name="T7" fmla="*/ 0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8"/>
                        <a:pt x="16" y="29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0"/>
                      </a:cubicBezTo>
                      <a:cubicBezTo>
                        <a:pt x="22" y="0"/>
                        <a:pt x="28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175" name="组合 1174"/>
            <p:cNvGrpSpPr/>
            <p:nvPr/>
          </p:nvGrpSpPr>
          <p:grpSpPr>
            <a:xfrm>
              <a:off x="8863460" y="35962"/>
              <a:ext cx="3349937" cy="6755364"/>
              <a:chOff x="8863460" y="35962"/>
              <a:chExt cx="3349937" cy="6755364"/>
            </a:xfrm>
          </p:grpSpPr>
          <p:sp>
            <p:nvSpPr>
              <p:cNvPr id="1176" name="Freeform 7"/>
              <p:cNvSpPr>
                <a:spLocks/>
              </p:cNvSpPr>
              <p:nvPr/>
            </p:nvSpPr>
            <p:spPr bwMode="auto">
              <a:xfrm>
                <a:off x="11886407" y="63500"/>
                <a:ext cx="271463" cy="538163"/>
              </a:xfrm>
              <a:custGeom>
                <a:avLst/>
                <a:gdLst>
                  <a:gd name="T0" fmla="*/ 0 w 171"/>
                  <a:gd name="T1" fmla="*/ 237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50 h 339"/>
                  <a:gd name="T24" fmla="*/ 105 w 171"/>
                  <a:gd name="T25" fmla="*/ 50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8 h 339"/>
                  <a:gd name="T32" fmla="*/ 103 w 171"/>
                  <a:gd name="T33" fmla="*/ 188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7 h 339"/>
                  <a:gd name="T40" fmla="*/ 0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50"/>
                    </a:lnTo>
                    <a:lnTo>
                      <a:pt x="105" y="50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3" y="188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7" name="Freeform 8"/>
              <p:cNvSpPr>
                <a:spLocks/>
              </p:cNvSpPr>
              <p:nvPr/>
            </p:nvSpPr>
            <p:spPr bwMode="auto">
              <a:xfrm>
                <a:off x="11597482" y="63500"/>
                <a:ext cx="269875" cy="538163"/>
              </a:xfrm>
              <a:custGeom>
                <a:avLst/>
                <a:gdLst>
                  <a:gd name="T0" fmla="*/ 170 w 170"/>
                  <a:gd name="T1" fmla="*/ 237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50 h 339"/>
                  <a:gd name="T24" fmla="*/ 65 w 170"/>
                  <a:gd name="T25" fmla="*/ 50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8 h 339"/>
                  <a:gd name="T32" fmla="*/ 68 w 170"/>
                  <a:gd name="T33" fmla="*/ 188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7 h 339"/>
                  <a:gd name="T40" fmla="*/ 170 w 170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7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7"/>
                    </a:lnTo>
                    <a:lnTo>
                      <a:pt x="17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8" name="Freeform 11"/>
              <p:cNvSpPr>
                <a:spLocks/>
              </p:cNvSpPr>
              <p:nvPr/>
            </p:nvSpPr>
            <p:spPr bwMode="auto">
              <a:xfrm>
                <a:off x="11886407" y="6253163"/>
                <a:ext cx="271463" cy="538163"/>
              </a:xfrm>
              <a:custGeom>
                <a:avLst/>
                <a:gdLst>
                  <a:gd name="T0" fmla="*/ 0 w 171"/>
                  <a:gd name="T1" fmla="*/ 239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49 h 339"/>
                  <a:gd name="T24" fmla="*/ 105 w 171"/>
                  <a:gd name="T25" fmla="*/ 49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7 h 339"/>
                  <a:gd name="T32" fmla="*/ 103 w 171"/>
                  <a:gd name="T33" fmla="*/ 187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9 h 339"/>
                  <a:gd name="T40" fmla="*/ 0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49"/>
                    </a:lnTo>
                    <a:lnTo>
                      <a:pt x="105" y="49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3" y="187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9" name="Freeform 12"/>
              <p:cNvSpPr>
                <a:spLocks/>
              </p:cNvSpPr>
              <p:nvPr/>
            </p:nvSpPr>
            <p:spPr bwMode="auto">
              <a:xfrm>
                <a:off x="11597482" y="6253163"/>
                <a:ext cx="269875" cy="538163"/>
              </a:xfrm>
              <a:custGeom>
                <a:avLst/>
                <a:gdLst>
                  <a:gd name="T0" fmla="*/ 170 w 170"/>
                  <a:gd name="T1" fmla="*/ 239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49 h 339"/>
                  <a:gd name="T24" fmla="*/ 65 w 170"/>
                  <a:gd name="T25" fmla="*/ 49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7 h 339"/>
                  <a:gd name="T32" fmla="*/ 68 w 170"/>
                  <a:gd name="T33" fmla="*/ 187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9 h 339"/>
                  <a:gd name="T40" fmla="*/ 170 w 170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9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9"/>
                    </a:lnTo>
                    <a:lnTo>
                      <a:pt x="17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180" name="组合 1179"/>
              <p:cNvGrpSpPr/>
              <p:nvPr/>
            </p:nvGrpSpPr>
            <p:grpSpPr>
              <a:xfrm>
                <a:off x="8863460" y="344488"/>
                <a:ext cx="466725" cy="477837"/>
                <a:chOff x="7993063" y="481013"/>
                <a:chExt cx="466725" cy="477837"/>
              </a:xfrm>
            </p:grpSpPr>
            <p:sp>
              <p:nvSpPr>
                <p:cNvPr id="1279" name="Freeform 82"/>
                <p:cNvSpPr>
                  <a:spLocks/>
                </p:cNvSpPr>
                <p:nvPr/>
              </p:nvSpPr>
              <p:spPr bwMode="auto">
                <a:xfrm>
                  <a:off x="7993063" y="481013"/>
                  <a:ext cx="466725" cy="477837"/>
                </a:xfrm>
                <a:custGeom>
                  <a:avLst/>
                  <a:gdLst>
                    <a:gd name="T0" fmla="*/ 120 w 124"/>
                    <a:gd name="T1" fmla="*/ 33 h 127"/>
                    <a:gd name="T2" fmla="*/ 86 w 124"/>
                    <a:gd name="T3" fmla="*/ 18 h 127"/>
                    <a:gd name="T4" fmla="*/ 78 w 124"/>
                    <a:gd name="T5" fmla="*/ 22 h 127"/>
                    <a:gd name="T6" fmla="*/ 77 w 124"/>
                    <a:gd name="T7" fmla="*/ 20 h 127"/>
                    <a:gd name="T8" fmla="*/ 42 w 124"/>
                    <a:gd name="T9" fmla="*/ 6 h 127"/>
                    <a:gd name="T10" fmla="*/ 26 w 124"/>
                    <a:gd name="T11" fmla="*/ 40 h 127"/>
                    <a:gd name="T12" fmla="*/ 27 w 124"/>
                    <a:gd name="T13" fmla="*/ 41 h 127"/>
                    <a:gd name="T14" fmla="*/ 20 w 124"/>
                    <a:gd name="T15" fmla="*/ 43 h 127"/>
                    <a:gd name="T16" fmla="*/ 5 w 124"/>
                    <a:gd name="T17" fmla="*/ 77 h 127"/>
                    <a:gd name="T18" fmla="*/ 28 w 124"/>
                    <a:gd name="T19" fmla="*/ 94 h 127"/>
                    <a:gd name="T20" fmla="*/ 29 w 124"/>
                    <a:gd name="T21" fmla="*/ 106 h 127"/>
                    <a:gd name="T22" fmla="*/ 64 w 124"/>
                    <a:gd name="T23" fmla="*/ 122 h 127"/>
                    <a:gd name="T24" fmla="*/ 79 w 124"/>
                    <a:gd name="T25" fmla="*/ 105 h 127"/>
                    <a:gd name="T26" fmla="*/ 103 w 124"/>
                    <a:gd name="T27" fmla="*/ 107 h 127"/>
                    <a:gd name="T28" fmla="*/ 119 w 124"/>
                    <a:gd name="T29" fmla="*/ 72 h 127"/>
                    <a:gd name="T30" fmla="*/ 113 w 124"/>
                    <a:gd name="T31" fmla="*/ 63 h 127"/>
                    <a:gd name="T32" fmla="*/ 120 w 124"/>
                    <a:gd name="T33" fmla="*/ 3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4" h="127">
                      <a:moveTo>
                        <a:pt x="120" y="33"/>
                      </a:moveTo>
                      <a:cubicBezTo>
                        <a:pt x="115" y="19"/>
                        <a:pt x="99" y="13"/>
                        <a:pt x="86" y="18"/>
                      </a:cubicBezTo>
                      <a:cubicBezTo>
                        <a:pt x="83" y="19"/>
                        <a:pt x="80" y="20"/>
                        <a:pt x="78" y="22"/>
                      </a:cubicBezTo>
                      <a:cubicBezTo>
                        <a:pt x="78" y="22"/>
                        <a:pt x="77" y="21"/>
                        <a:pt x="77" y="20"/>
                      </a:cubicBezTo>
                      <a:cubicBezTo>
                        <a:pt x="72" y="7"/>
                        <a:pt x="56" y="0"/>
                        <a:pt x="42" y="6"/>
                      </a:cubicBezTo>
                      <a:cubicBezTo>
                        <a:pt x="28" y="11"/>
                        <a:pt x="21" y="26"/>
                        <a:pt x="26" y="40"/>
                      </a:cubicBezTo>
                      <a:cubicBezTo>
                        <a:pt x="26" y="40"/>
                        <a:pt x="26" y="41"/>
                        <a:pt x="27" y="41"/>
                      </a:cubicBezTo>
                      <a:cubicBezTo>
                        <a:pt x="24" y="41"/>
                        <a:pt x="22" y="42"/>
                        <a:pt x="20" y="43"/>
                      </a:cubicBezTo>
                      <a:cubicBezTo>
                        <a:pt x="7" y="48"/>
                        <a:pt x="0" y="63"/>
                        <a:pt x="5" y="77"/>
                      </a:cubicBezTo>
                      <a:cubicBezTo>
                        <a:pt x="9" y="87"/>
                        <a:pt x="18" y="93"/>
                        <a:pt x="28" y="94"/>
                      </a:cubicBezTo>
                      <a:cubicBezTo>
                        <a:pt x="27" y="98"/>
                        <a:pt x="28" y="102"/>
                        <a:pt x="29" y="106"/>
                      </a:cubicBezTo>
                      <a:cubicBezTo>
                        <a:pt x="34" y="120"/>
                        <a:pt x="50" y="127"/>
                        <a:pt x="64" y="122"/>
                      </a:cubicBezTo>
                      <a:cubicBezTo>
                        <a:pt x="71" y="119"/>
                        <a:pt x="77" y="112"/>
                        <a:pt x="79" y="105"/>
                      </a:cubicBezTo>
                      <a:cubicBezTo>
                        <a:pt x="86" y="109"/>
                        <a:pt x="95" y="110"/>
                        <a:pt x="103" y="107"/>
                      </a:cubicBezTo>
                      <a:cubicBezTo>
                        <a:pt x="117" y="101"/>
                        <a:pt x="124" y="86"/>
                        <a:pt x="119" y="72"/>
                      </a:cubicBezTo>
                      <a:cubicBezTo>
                        <a:pt x="118" y="69"/>
                        <a:pt x="115" y="65"/>
                        <a:pt x="113" y="63"/>
                      </a:cubicBezTo>
                      <a:cubicBezTo>
                        <a:pt x="121" y="56"/>
                        <a:pt x="124" y="44"/>
                        <a:pt x="120" y="33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0" name="Freeform 83"/>
                <p:cNvSpPr>
                  <a:spLocks/>
                </p:cNvSpPr>
                <p:nvPr/>
              </p:nvSpPr>
              <p:spPr bwMode="auto">
                <a:xfrm>
                  <a:off x="8042276" y="538163"/>
                  <a:ext cx="376238" cy="352425"/>
                </a:xfrm>
                <a:custGeom>
                  <a:avLst/>
                  <a:gdLst>
                    <a:gd name="T0" fmla="*/ 43 w 100"/>
                    <a:gd name="T1" fmla="*/ 0 h 94"/>
                    <a:gd name="T2" fmla="*/ 35 w 100"/>
                    <a:gd name="T3" fmla="*/ 1 h 94"/>
                    <a:gd name="T4" fmla="*/ 21 w 100"/>
                    <a:gd name="T5" fmla="*/ 28 h 94"/>
                    <a:gd name="T6" fmla="*/ 22 w 100"/>
                    <a:gd name="T7" fmla="*/ 29 h 94"/>
                    <a:gd name="T8" fmla="*/ 17 w 100"/>
                    <a:gd name="T9" fmla="*/ 31 h 94"/>
                    <a:gd name="T10" fmla="*/ 5 w 100"/>
                    <a:gd name="T11" fmla="*/ 58 h 94"/>
                    <a:gd name="T12" fmla="*/ 22 w 100"/>
                    <a:gd name="T13" fmla="*/ 71 h 94"/>
                    <a:gd name="T14" fmla="*/ 24 w 100"/>
                    <a:gd name="T15" fmla="*/ 80 h 94"/>
                    <a:gd name="T16" fmla="*/ 43 w 100"/>
                    <a:gd name="T17" fmla="*/ 94 h 94"/>
                    <a:gd name="T18" fmla="*/ 51 w 100"/>
                    <a:gd name="T19" fmla="*/ 92 h 94"/>
                    <a:gd name="T20" fmla="*/ 64 w 100"/>
                    <a:gd name="T21" fmla="*/ 79 h 94"/>
                    <a:gd name="T22" fmla="*/ 74 w 100"/>
                    <a:gd name="T23" fmla="*/ 82 h 94"/>
                    <a:gd name="T24" fmla="*/ 82 w 100"/>
                    <a:gd name="T25" fmla="*/ 80 h 94"/>
                    <a:gd name="T26" fmla="*/ 95 w 100"/>
                    <a:gd name="T27" fmla="*/ 53 h 94"/>
                    <a:gd name="T28" fmla="*/ 90 w 100"/>
                    <a:gd name="T29" fmla="*/ 46 h 94"/>
                    <a:gd name="T30" fmla="*/ 96 w 100"/>
                    <a:gd name="T31" fmla="*/ 23 h 94"/>
                    <a:gd name="T32" fmla="*/ 77 w 100"/>
                    <a:gd name="T33" fmla="*/ 9 h 94"/>
                    <a:gd name="T34" fmla="*/ 69 w 100"/>
                    <a:gd name="T35" fmla="*/ 11 h 94"/>
                    <a:gd name="T36" fmla="*/ 63 w 100"/>
                    <a:gd name="T37" fmla="*/ 14 h 94"/>
                    <a:gd name="T38" fmla="*/ 62 w 100"/>
                    <a:gd name="T39" fmla="*/ 13 h 94"/>
                    <a:gd name="T40" fmla="*/ 43 w 100"/>
                    <a:gd name="T4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4">
                      <a:moveTo>
                        <a:pt x="43" y="0"/>
                      </a:moveTo>
                      <a:cubicBezTo>
                        <a:pt x="40" y="0"/>
                        <a:pt x="37" y="0"/>
                        <a:pt x="35" y="1"/>
                      </a:cubicBezTo>
                      <a:cubicBezTo>
                        <a:pt x="23" y="6"/>
                        <a:pt x="17" y="1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0" y="30"/>
                        <a:pt x="19" y="30"/>
                        <a:pt x="17" y="31"/>
                      </a:cubicBezTo>
                      <a:cubicBezTo>
                        <a:pt x="6" y="35"/>
                        <a:pt x="0" y="47"/>
                        <a:pt x="5" y="58"/>
                      </a:cubicBezTo>
                      <a:cubicBezTo>
                        <a:pt x="7" y="65"/>
                        <a:pt x="15" y="70"/>
                        <a:pt x="22" y="71"/>
                      </a:cubicBezTo>
                      <a:cubicBezTo>
                        <a:pt x="22" y="74"/>
                        <a:pt x="22" y="77"/>
                        <a:pt x="24" y="80"/>
                      </a:cubicBezTo>
                      <a:cubicBezTo>
                        <a:pt x="27" y="89"/>
                        <a:pt x="35" y="94"/>
                        <a:pt x="43" y="94"/>
                      </a:cubicBezTo>
                      <a:cubicBezTo>
                        <a:pt x="46" y="94"/>
                        <a:pt x="48" y="93"/>
                        <a:pt x="51" y="92"/>
                      </a:cubicBezTo>
                      <a:cubicBezTo>
                        <a:pt x="57" y="90"/>
                        <a:pt x="62" y="85"/>
                        <a:pt x="64" y="79"/>
                      </a:cubicBezTo>
                      <a:cubicBezTo>
                        <a:pt x="67" y="81"/>
                        <a:pt x="70" y="82"/>
                        <a:pt x="74" y="82"/>
                      </a:cubicBezTo>
                      <a:cubicBezTo>
                        <a:pt x="77" y="82"/>
                        <a:pt x="80" y="81"/>
                        <a:pt x="82" y="80"/>
                      </a:cubicBezTo>
                      <a:cubicBezTo>
                        <a:pt x="94" y="76"/>
                        <a:pt x="100" y="64"/>
                        <a:pt x="95" y="53"/>
                      </a:cubicBezTo>
                      <a:cubicBezTo>
                        <a:pt x="94" y="50"/>
                        <a:pt x="93" y="48"/>
                        <a:pt x="90" y="46"/>
                      </a:cubicBezTo>
                      <a:cubicBezTo>
                        <a:pt x="97" y="40"/>
                        <a:pt x="100" y="31"/>
                        <a:pt x="96" y="23"/>
                      </a:cubicBezTo>
                      <a:cubicBezTo>
                        <a:pt x="93" y="14"/>
                        <a:pt x="85" y="9"/>
                        <a:pt x="77" y="9"/>
                      </a:cubicBezTo>
                      <a:cubicBezTo>
                        <a:pt x="74" y="9"/>
                        <a:pt x="72" y="10"/>
                        <a:pt x="69" y="11"/>
                      </a:cubicBezTo>
                      <a:cubicBezTo>
                        <a:pt x="67" y="12"/>
                        <a:pt x="65" y="13"/>
                        <a:pt x="63" y="14"/>
                      </a:cubicBezTo>
                      <a:cubicBezTo>
                        <a:pt x="63" y="14"/>
                        <a:pt x="63" y="13"/>
                        <a:pt x="62" y="13"/>
                      </a:cubicBezTo>
                      <a:cubicBezTo>
                        <a:pt x="59" y="5"/>
                        <a:pt x="51" y="0"/>
                        <a:pt x="43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1" name="Freeform 84"/>
                <p:cNvSpPr>
                  <a:spLocks/>
                </p:cNvSpPr>
                <p:nvPr/>
              </p:nvSpPr>
              <p:spPr bwMode="auto">
                <a:xfrm>
                  <a:off x="8226426" y="642938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2 w 24"/>
                    <a:gd name="T9" fmla="*/ 2 h 23"/>
                    <a:gd name="T10" fmla="*/ 22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1"/>
                        <a:pt x="0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9" y="0"/>
                        <a:pt x="21" y="0"/>
                        <a:pt x="22" y="2"/>
                      </a:cubicBezTo>
                      <a:cubicBezTo>
                        <a:pt x="24" y="3"/>
                        <a:pt x="24" y="5"/>
                        <a:pt x="22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2" name="Freeform 85"/>
                <p:cNvSpPr>
                  <a:spLocks/>
                </p:cNvSpPr>
                <p:nvPr/>
              </p:nvSpPr>
              <p:spPr bwMode="auto">
                <a:xfrm>
                  <a:off x="8278813" y="631825"/>
                  <a:ext cx="46038" cy="44450"/>
                </a:xfrm>
                <a:custGeom>
                  <a:avLst/>
                  <a:gdLst>
                    <a:gd name="T0" fmla="*/ 12 w 12"/>
                    <a:gd name="T1" fmla="*/ 5 h 12"/>
                    <a:gd name="T2" fmla="*/ 7 w 12"/>
                    <a:gd name="T3" fmla="*/ 12 h 12"/>
                    <a:gd name="T4" fmla="*/ 1 w 12"/>
                    <a:gd name="T5" fmla="*/ 7 h 12"/>
                    <a:gd name="T6" fmla="*/ 5 w 12"/>
                    <a:gd name="T7" fmla="*/ 1 h 12"/>
                    <a:gd name="T8" fmla="*/ 12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2" y="10"/>
                        <a:pt x="1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3" name="Freeform 86"/>
                <p:cNvSpPr>
                  <a:spLocks/>
                </p:cNvSpPr>
                <p:nvPr/>
              </p:nvSpPr>
              <p:spPr bwMode="auto">
                <a:xfrm>
                  <a:off x="8215313" y="601663"/>
                  <a:ext cx="26988" cy="109537"/>
                </a:xfrm>
                <a:custGeom>
                  <a:avLst/>
                  <a:gdLst>
                    <a:gd name="T0" fmla="*/ 4 w 7"/>
                    <a:gd name="T1" fmla="*/ 29 h 29"/>
                    <a:gd name="T2" fmla="*/ 4 w 7"/>
                    <a:gd name="T3" fmla="*/ 29 h 29"/>
                    <a:gd name="T4" fmla="*/ 0 w 7"/>
                    <a:gd name="T5" fmla="*/ 26 h 29"/>
                    <a:gd name="T6" fmla="*/ 0 w 7"/>
                    <a:gd name="T7" fmla="*/ 4 h 29"/>
                    <a:gd name="T8" fmla="*/ 4 w 7"/>
                    <a:gd name="T9" fmla="*/ 0 h 29"/>
                    <a:gd name="T10" fmla="*/ 7 w 7"/>
                    <a:gd name="T11" fmla="*/ 4 h 29"/>
                    <a:gd name="T12" fmla="*/ 7 w 7"/>
                    <a:gd name="T13" fmla="*/ 26 h 29"/>
                    <a:gd name="T14" fmla="*/ 4 w 7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29"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2" y="29"/>
                        <a:pt x="0" y="27"/>
                        <a:pt x="0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7" y="2"/>
                        <a:pt x="7" y="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6" y="29"/>
                        <a:pt x="4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4" name="Oval 87"/>
                <p:cNvSpPr>
                  <a:spLocks noChangeArrowheads="1"/>
                </p:cNvSpPr>
                <p:nvPr/>
              </p:nvSpPr>
              <p:spPr bwMode="auto">
                <a:xfrm>
                  <a:off x="8207376" y="590550"/>
                  <a:ext cx="41275" cy="41275"/>
                </a:xfrm>
                <a:prstGeom prst="ellipse">
                  <a:avLst/>
                </a:pr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5" name="Freeform 88"/>
                <p:cNvSpPr>
                  <a:spLocks/>
                </p:cNvSpPr>
                <p:nvPr/>
              </p:nvSpPr>
              <p:spPr bwMode="auto">
                <a:xfrm>
                  <a:off x="8253413" y="711200"/>
                  <a:ext cx="107950" cy="36512"/>
                </a:xfrm>
                <a:custGeom>
                  <a:avLst/>
                  <a:gdLst>
                    <a:gd name="T0" fmla="*/ 0 w 29"/>
                    <a:gd name="T1" fmla="*/ 3 h 10"/>
                    <a:gd name="T2" fmla="*/ 0 w 29"/>
                    <a:gd name="T3" fmla="*/ 3 h 10"/>
                    <a:gd name="T4" fmla="*/ 4 w 29"/>
                    <a:gd name="T5" fmla="*/ 0 h 10"/>
                    <a:gd name="T6" fmla="*/ 26 w 29"/>
                    <a:gd name="T7" fmla="*/ 3 h 10"/>
                    <a:gd name="T8" fmla="*/ 29 w 29"/>
                    <a:gd name="T9" fmla="*/ 7 h 10"/>
                    <a:gd name="T10" fmla="*/ 25 w 29"/>
                    <a:gd name="T11" fmla="*/ 10 h 10"/>
                    <a:gd name="T12" fmla="*/ 3 w 29"/>
                    <a:gd name="T13" fmla="*/ 7 h 10"/>
                    <a:gd name="T14" fmla="*/ 0 w 29"/>
                    <a:gd name="T1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8" y="3"/>
                        <a:pt x="29" y="5"/>
                        <a:pt x="29" y="7"/>
                      </a:cubicBezTo>
                      <a:cubicBezTo>
                        <a:pt x="29" y="9"/>
                        <a:pt x="27" y="10"/>
                        <a:pt x="25" y="10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6" name="Freeform 89"/>
                <p:cNvSpPr>
                  <a:spLocks/>
                </p:cNvSpPr>
                <p:nvPr/>
              </p:nvSpPr>
              <p:spPr bwMode="auto">
                <a:xfrm>
                  <a:off x="8331201" y="711200"/>
                  <a:ext cx="46038" cy="44450"/>
                </a:xfrm>
                <a:custGeom>
                  <a:avLst/>
                  <a:gdLst>
                    <a:gd name="T0" fmla="*/ 10 w 12"/>
                    <a:gd name="T1" fmla="*/ 9 h 12"/>
                    <a:gd name="T2" fmla="*/ 2 w 12"/>
                    <a:gd name="T3" fmla="*/ 10 h 12"/>
                    <a:gd name="T4" fmla="*/ 2 w 12"/>
                    <a:gd name="T5" fmla="*/ 2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5"/>
                        <a:pt x="2" y="2"/>
                      </a:cubicBezTo>
                      <a:cubicBezTo>
                        <a:pt x="3" y="0"/>
                        <a:pt x="7" y="0"/>
                        <a:pt x="9" y="2"/>
                      </a:cubicBezTo>
                      <a:cubicBezTo>
                        <a:pt x="12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7" name="Freeform 90"/>
                <p:cNvSpPr>
                  <a:spLocks/>
                </p:cNvSpPr>
                <p:nvPr/>
              </p:nvSpPr>
              <p:spPr bwMode="auto">
                <a:xfrm>
                  <a:off x="8223251" y="736600"/>
                  <a:ext cx="82550" cy="93662"/>
                </a:xfrm>
                <a:custGeom>
                  <a:avLst/>
                  <a:gdLst>
                    <a:gd name="T0" fmla="*/ 2 w 22"/>
                    <a:gd name="T1" fmla="*/ 2 h 25"/>
                    <a:gd name="T2" fmla="*/ 2 w 22"/>
                    <a:gd name="T3" fmla="*/ 2 h 25"/>
                    <a:gd name="T4" fmla="*/ 7 w 22"/>
                    <a:gd name="T5" fmla="*/ 2 h 25"/>
                    <a:gd name="T6" fmla="*/ 21 w 22"/>
                    <a:gd name="T7" fmla="*/ 18 h 25"/>
                    <a:gd name="T8" fmla="*/ 21 w 22"/>
                    <a:gd name="T9" fmla="*/ 23 h 25"/>
                    <a:gd name="T10" fmla="*/ 16 w 22"/>
                    <a:gd name="T11" fmla="*/ 23 h 25"/>
                    <a:gd name="T12" fmla="*/ 1 w 22"/>
                    <a:gd name="T13" fmla="*/ 7 h 25"/>
                    <a:gd name="T14" fmla="*/ 2 w 22"/>
                    <a:gd name="T15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1"/>
                        <a:pt x="7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1" y="23"/>
                      </a:cubicBezTo>
                      <a:cubicBezTo>
                        <a:pt x="19" y="25"/>
                        <a:pt x="17" y="24"/>
                        <a:pt x="16" y="23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8" name="Freeform 91"/>
                <p:cNvSpPr>
                  <a:spLocks/>
                </p:cNvSpPr>
                <p:nvPr/>
              </p:nvSpPr>
              <p:spPr bwMode="auto">
                <a:xfrm>
                  <a:off x="8275638" y="793750"/>
                  <a:ext cx="41275" cy="44450"/>
                </a:xfrm>
                <a:custGeom>
                  <a:avLst/>
                  <a:gdLst>
                    <a:gd name="T0" fmla="*/ 6 w 11"/>
                    <a:gd name="T1" fmla="*/ 12 h 12"/>
                    <a:gd name="T2" fmla="*/ 0 w 11"/>
                    <a:gd name="T3" fmla="*/ 7 h 12"/>
                    <a:gd name="T4" fmla="*/ 5 w 11"/>
                    <a:gd name="T5" fmla="*/ 1 h 12"/>
                    <a:gd name="T6" fmla="*/ 11 w 11"/>
                    <a:gd name="T7" fmla="*/ 5 h 12"/>
                    <a:gd name="T8" fmla="*/ 6 w 11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9" name="Freeform 92"/>
                <p:cNvSpPr>
                  <a:spLocks/>
                </p:cNvSpPr>
                <p:nvPr/>
              </p:nvSpPr>
              <p:spPr bwMode="auto">
                <a:xfrm>
                  <a:off x="8143876" y="725488"/>
                  <a:ext cx="82550" cy="93662"/>
                </a:xfrm>
                <a:custGeom>
                  <a:avLst/>
                  <a:gdLst>
                    <a:gd name="T0" fmla="*/ 20 w 22"/>
                    <a:gd name="T1" fmla="*/ 1 h 25"/>
                    <a:gd name="T2" fmla="*/ 20 w 22"/>
                    <a:gd name="T3" fmla="*/ 1 h 25"/>
                    <a:gd name="T4" fmla="*/ 21 w 22"/>
                    <a:gd name="T5" fmla="*/ 6 h 25"/>
                    <a:gd name="T6" fmla="*/ 7 w 22"/>
                    <a:gd name="T7" fmla="*/ 23 h 25"/>
                    <a:gd name="T8" fmla="*/ 2 w 22"/>
                    <a:gd name="T9" fmla="*/ 23 h 25"/>
                    <a:gd name="T10" fmla="*/ 2 w 22"/>
                    <a:gd name="T11" fmla="*/ 18 h 25"/>
                    <a:gd name="T12" fmla="*/ 15 w 22"/>
                    <a:gd name="T13" fmla="*/ 1 h 25"/>
                    <a:gd name="T14" fmla="*/ 20 w 22"/>
                    <a:gd name="T1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1"/>
                      </a:move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4"/>
                        <a:pt x="21" y="6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4" y="25"/>
                        <a:pt x="2" y="23"/>
                      </a:cubicBezTo>
                      <a:cubicBezTo>
                        <a:pt x="1" y="22"/>
                        <a:pt x="0" y="20"/>
                        <a:pt x="2" y="18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7" y="0"/>
                        <a:pt x="19" y="0"/>
                        <a:pt x="20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0" name="Freeform 93"/>
                <p:cNvSpPr>
                  <a:spLocks/>
                </p:cNvSpPr>
                <p:nvPr/>
              </p:nvSpPr>
              <p:spPr bwMode="auto">
                <a:xfrm>
                  <a:off x="8135938" y="782638"/>
                  <a:ext cx="46038" cy="47625"/>
                </a:xfrm>
                <a:custGeom>
                  <a:avLst/>
                  <a:gdLst>
                    <a:gd name="T0" fmla="*/ 1 w 12"/>
                    <a:gd name="T1" fmla="*/ 8 h 13"/>
                    <a:gd name="T2" fmla="*/ 4 w 12"/>
                    <a:gd name="T3" fmla="*/ 1 h 13"/>
                    <a:gd name="T4" fmla="*/ 11 w 12"/>
                    <a:gd name="T5" fmla="*/ 5 h 13"/>
                    <a:gd name="T6" fmla="*/ 8 w 12"/>
                    <a:gd name="T7" fmla="*/ 12 h 13"/>
                    <a:gd name="T8" fmla="*/ 1 w 12"/>
                    <a:gd name="T9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" y="8"/>
                      </a:move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1" name="Freeform 94"/>
                <p:cNvSpPr>
                  <a:spLocks/>
                </p:cNvSpPr>
                <p:nvPr/>
              </p:nvSpPr>
              <p:spPr bwMode="auto">
                <a:xfrm>
                  <a:off x="8099426" y="692150"/>
                  <a:ext cx="107950" cy="44450"/>
                </a:xfrm>
                <a:custGeom>
                  <a:avLst/>
                  <a:gdLst>
                    <a:gd name="T0" fmla="*/ 28 w 29"/>
                    <a:gd name="T1" fmla="*/ 9 h 12"/>
                    <a:gd name="T2" fmla="*/ 28 w 29"/>
                    <a:gd name="T3" fmla="*/ 9 h 12"/>
                    <a:gd name="T4" fmla="*/ 24 w 29"/>
                    <a:gd name="T5" fmla="*/ 12 h 12"/>
                    <a:gd name="T6" fmla="*/ 3 w 29"/>
                    <a:gd name="T7" fmla="*/ 7 h 12"/>
                    <a:gd name="T8" fmla="*/ 0 w 29"/>
                    <a:gd name="T9" fmla="*/ 3 h 12"/>
                    <a:gd name="T10" fmla="*/ 4 w 29"/>
                    <a:gd name="T11" fmla="*/ 0 h 12"/>
                    <a:gd name="T12" fmla="*/ 26 w 29"/>
                    <a:gd name="T13" fmla="*/ 5 h 12"/>
                    <a:gd name="T14" fmla="*/ 28 w 29"/>
                    <a:gd name="T1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2">
                      <a:moveTo>
                        <a:pt x="28" y="9"/>
                      </a:move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11"/>
                        <a:pt x="26" y="12"/>
                        <a:pt x="24" y="12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6"/>
                        <a:pt x="29" y="7"/>
                        <a:pt x="28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2" name="Freeform 95"/>
                <p:cNvSpPr>
                  <a:spLocks/>
                </p:cNvSpPr>
                <p:nvPr/>
              </p:nvSpPr>
              <p:spPr bwMode="auto">
                <a:xfrm>
                  <a:off x="8083551" y="684213"/>
                  <a:ext cx="49213" cy="46037"/>
                </a:xfrm>
                <a:custGeom>
                  <a:avLst/>
                  <a:gdLst>
                    <a:gd name="T0" fmla="*/ 3 w 13"/>
                    <a:gd name="T1" fmla="*/ 2 h 12"/>
                    <a:gd name="T2" fmla="*/ 10 w 13"/>
                    <a:gd name="T3" fmla="*/ 2 h 12"/>
                    <a:gd name="T4" fmla="*/ 10 w 13"/>
                    <a:gd name="T5" fmla="*/ 10 h 12"/>
                    <a:gd name="T6" fmla="*/ 2 w 13"/>
                    <a:gd name="T7" fmla="*/ 9 h 12"/>
                    <a:gd name="T8" fmla="*/ 3 w 13"/>
                    <a:gd name="T9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3" y="2"/>
                      </a:move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3" y="4"/>
                        <a:pt x="12" y="8"/>
                        <a:pt x="10" y="10"/>
                      </a:cubicBezTo>
                      <a:cubicBezTo>
                        <a:pt x="8" y="12"/>
                        <a:pt x="5" y="12"/>
                        <a:pt x="2" y="9"/>
                      </a:cubicBezTo>
                      <a:cubicBezTo>
                        <a:pt x="0" y="7"/>
                        <a:pt x="0" y="4"/>
                        <a:pt x="3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3" name="Freeform 96"/>
                <p:cNvSpPr>
                  <a:spLocks/>
                </p:cNvSpPr>
                <p:nvPr/>
              </p:nvSpPr>
              <p:spPr bwMode="auto">
                <a:xfrm>
                  <a:off x="8140701" y="615950"/>
                  <a:ext cx="82550" cy="95250"/>
                </a:xfrm>
                <a:custGeom>
                  <a:avLst/>
                  <a:gdLst>
                    <a:gd name="T0" fmla="*/ 20 w 22"/>
                    <a:gd name="T1" fmla="*/ 23 h 25"/>
                    <a:gd name="T2" fmla="*/ 20 w 22"/>
                    <a:gd name="T3" fmla="*/ 23 h 25"/>
                    <a:gd name="T4" fmla="*/ 15 w 22"/>
                    <a:gd name="T5" fmla="*/ 23 h 25"/>
                    <a:gd name="T6" fmla="*/ 1 w 22"/>
                    <a:gd name="T7" fmla="*/ 6 h 25"/>
                    <a:gd name="T8" fmla="*/ 1 w 22"/>
                    <a:gd name="T9" fmla="*/ 2 h 25"/>
                    <a:gd name="T10" fmla="*/ 6 w 22"/>
                    <a:gd name="T11" fmla="*/ 2 h 25"/>
                    <a:gd name="T12" fmla="*/ 21 w 22"/>
                    <a:gd name="T13" fmla="*/ 18 h 25"/>
                    <a:gd name="T14" fmla="*/ 20 w 22"/>
                    <a:gd name="T1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9" y="25"/>
                        <a:pt x="17" y="25"/>
                        <a:pt x="15" y="23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3" y="0"/>
                        <a:pt x="5" y="0"/>
                        <a:pt x="6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0" y="2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4" name="Freeform 97"/>
                <p:cNvSpPr>
                  <a:spLocks/>
                </p:cNvSpPr>
                <p:nvPr/>
              </p:nvSpPr>
              <p:spPr bwMode="auto">
                <a:xfrm>
                  <a:off x="8129588" y="609600"/>
                  <a:ext cx="41275" cy="44450"/>
                </a:xfrm>
                <a:custGeom>
                  <a:avLst/>
                  <a:gdLst>
                    <a:gd name="T0" fmla="*/ 5 w 11"/>
                    <a:gd name="T1" fmla="*/ 0 h 12"/>
                    <a:gd name="T2" fmla="*/ 11 w 11"/>
                    <a:gd name="T3" fmla="*/ 5 h 12"/>
                    <a:gd name="T4" fmla="*/ 6 w 11"/>
                    <a:gd name="T5" fmla="*/ 11 h 12"/>
                    <a:gd name="T6" fmla="*/ 0 w 11"/>
                    <a:gd name="T7" fmla="*/ 6 h 12"/>
                    <a:gd name="T8" fmla="*/ 5 w 11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5" name="Oval 98"/>
                <p:cNvSpPr>
                  <a:spLocks noChangeArrowheads="1"/>
                </p:cNvSpPr>
                <p:nvPr/>
              </p:nvSpPr>
              <p:spPr bwMode="auto">
                <a:xfrm>
                  <a:off x="8185151" y="684213"/>
                  <a:ext cx="82550" cy="82550"/>
                </a:xfrm>
                <a:prstGeom prst="ellipse">
                  <a:avLst/>
                </a:pr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181" name="组合 1180"/>
              <p:cNvGrpSpPr/>
              <p:nvPr/>
            </p:nvGrpSpPr>
            <p:grpSpPr>
              <a:xfrm>
                <a:off x="10981496" y="56356"/>
                <a:ext cx="1231901" cy="2500312"/>
                <a:chOff x="7448550" y="1247775"/>
                <a:chExt cx="1231901" cy="2500312"/>
              </a:xfrm>
            </p:grpSpPr>
            <p:sp>
              <p:nvSpPr>
                <p:cNvPr id="1232" name="Freeform 246"/>
                <p:cNvSpPr>
                  <a:spLocks/>
                </p:cNvSpPr>
                <p:nvPr/>
              </p:nvSpPr>
              <p:spPr bwMode="auto">
                <a:xfrm>
                  <a:off x="8039100" y="1247775"/>
                  <a:ext cx="85725" cy="87312"/>
                </a:xfrm>
                <a:custGeom>
                  <a:avLst/>
                  <a:gdLst>
                    <a:gd name="T0" fmla="*/ 23 w 23"/>
                    <a:gd name="T1" fmla="*/ 11 h 23"/>
                    <a:gd name="T2" fmla="*/ 12 w 23"/>
                    <a:gd name="T3" fmla="*/ 23 h 23"/>
                    <a:gd name="T4" fmla="*/ 0 w 23"/>
                    <a:gd name="T5" fmla="*/ 12 h 23"/>
                    <a:gd name="T6" fmla="*/ 11 w 23"/>
                    <a:gd name="T7" fmla="*/ 0 h 23"/>
                    <a:gd name="T8" fmla="*/ 23 w 23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cubicBezTo>
                        <a:pt x="23" y="17"/>
                        <a:pt x="18" y="22"/>
                        <a:pt x="12" y="23"/>
                      </a:cubicBezTo>
                      <a:cubicBezTo>
                        <a:pt x="6" y="23"/>
                        <a:pt x="0" y="18"/>
                        <a:pt x="0" y="12"/>
                      </a:cubicBezTo>
                      <a:cubicBezTo>
                        <a:pt x="0" y="6"/>
                        <a:pt x="4" y="0"/>
                        <a:pt x="11" y="0"/>
                      </a:cubicBezTo>
                      <a:cubicBezTo>
                        <a:pt x="17" y="0"/>
                        <a:pt x="22" y="4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233" name="组合 1232"/>
                <p:cNvGrpSpPr/>
                <p:nvPr/>
              </p:nvGrpSpPr>
              <p:grpSpPr>
                <a:xfrm>
                  <a:off x="7448550" y="1266825"/>
                  <a:ext cx="1231901" cy="2481262"/>
                  <a:chOff x="7448550" y="1266825"/>
                  <a:chExt cx="1231901" cy="2481262"/>
                </a:xfrm>
              </p:grpSpPr>
              <p:sp>
                <p:nvSpPr>
                  <p:cNvPr id="1234" name="Freeform 201"/>
                  <p:cNvSpPr>
                    <a:spLocks/>
                  </p:cNvSpPr>
                  <p:nvPr/>
                </p:nvSpPr>
                <p:spPr bwMode="auto">
                  <a:xfrm>
                    <a:off x="8053388" y="1266825"/>
                    <a:ext cx="57150" cy="2459037"/>
                  </a:xfrm>
                  <a:custGeom>
                    <a:avLst/>
                    <a:gdLst>
                      <a:gd name="T0" fmla="*/ 15 w 15"/>
                      <a:gd name="T1" fmla="*/ 647 h 654"/>
                      <a:gd name="T2" fmla="*/ 14 w 15"/>
                      <a:gd name="T3" fmla="*/ 7 h 654"/>
                      <a:gd name="T4" fmla="*/ 7 w 15"/>
                      <a:gd name="T5" fmla="*/ 0 h 654"/>
                      <a:gd name="T6" fmla="*/ 0 w 15"/>
                      <a:gd name="T7" fmla="*/ 7 h 654"/>
                      <a:gd name="T8" fmla="*/ 1 w 15"/>
                      <a:gd name="T9" fmla="*/ 647 h 654"/>
                      <a:gd name="T10" fmla="*/ 8 w 15"/>
                      <a:gd name="T11" fmla="*/ 654 h 654"/>
                      <a:gd name="T12" fmla="*/ 15 w 15"/>
                      <a:gd name="T13" fmla="*/ 647 h 6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654">
                        <a:moveTo>
                          <a:pt x="15" y="647"/>
                        </a:move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4" y="3"/>
                          <a:pt x="11" y="0"/>
                          <a:pt x="7" y="0"/>
                        </a:cubicBezTo>
                        <a:cubicBezTo>
                          <a:pt x="3" y="0"/>
                          <a:pt x="0" y="3"/>
                          <a:pt x="0" y="7"/>
                        </a:cubicBezTo>
                        <a:cubicBezTo>
                          <a:pt x="1" y="647"/>
                          <a:pt x="1" y="647"/>
                          <a:pt x="1" y="647"/>
                        </a:cubicBezTo>
                        <a:cubicBezTo>
                          <a:pt x="1" y="651"/>
                          <a:pt x="4" y="654"/>
                          <a:pt x="8" y="654"/>
                        </a:cubicBezTo>
                        <a:cubicBezTo>
                          <a:pt x="12" y="654"/>
                          <a:pt x="15" y="651"/>
                          <a:pt x="15" y="647"/>
                        </a:cubicBezTo>
                      </a:path>
                    </a:pathLst>
                  </a:custGeom>
                  <a:solidFill>
                    <a:srgbClr val="F4A5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35" name="Freeform 202"/>
                  <p:cNvSpPr>
                    <a:spLocks/>
                  </p:cNvSpPr>
                  <p:nvPr/>
                </p:nvSpPr>
                <p:spPr bwMode="auto">
                  <a:xfrm>
                    <a:off x="7824788" y="2112963"/>
                    <a:ext cx="517525" cy="161925"/>
                  </a:xfrm>
                  <a:custGeom>
                    <a:avLst/>
                    <a:gdLst>
                      <a:gd name="T0" fmla="*/ 116 w 138"/>
                      <a:gd name="T1" fmla="*/ 43 h 43"/>
                      <a:gd name="T2" fmla="*/ 22 w 138"/>
                      <a:gd name="T3" fmla="*/ 43 h 43"/>
                      <a:gd name="T4" fmla="*/ 0 w 138"/>
                      <a:gd name="T5" fmla="*/ 22 h 43"/>
                      <a:gd name="T6" fmla="*/ 22 w 138"/>
                      <a:gd name="T7" fmla="*/ 0 h 43"/>
                      <a:gd name="T8" fmla="*/ 116 w 138"/>
                      <a:gd name="T9" fmla="*/ 0 h 43"/>
                      <a:gd name="T10" fmla="*/ 138 w 138"/>
                      <a:gd name="T11" fmla="*/ 22 h 43"/>
                      <a:gd name="T12" fmla="*/ 116 w 138"/>
                      <a:gd name="T13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8" h="43">
                        <a:moveTo>
                          <a:pt x="116" y="43"/>
                        </a:move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10" y="43"/>
                          <a:pt x="0" y="34"/>
                          <a:pt x="0" y="22"/>
                        </a:cubicBezTo>
                        <a:cubicBezTo>
                          <a:pt x="0" y="10"/>
                          <a:pt x="10" y="0"/>
                          <a:pt x="22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28" y="0"/>
                          <a:pt x="138" y="10"/>
                          <a:pt x="138" y="22"/>
                        </a:cubicBezTo>
                        <a:cubicBezTo>
                          <a:pt x="138" y="34"/>
                          <a:pt x="128" y="43"/>
                          <a:pt x="116" y="43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36" name="Freeform 203"/>
                  <p:cNvSpPr>
                    <a:spLocks/>
                  </p:cNvSpPr>
                  <p:nvPr/>
                </p:nvSpPr>
                <p:spPr bwMode="auto">
                  <a:xfrm>
                    <a:off x="7921626" y="3168650"/>
                    <a:ext cx="307975" cy="219075"/>
                  </a:xfrm>
                  <a:custGeom>
                    <a:avLst/>
                    <a:gdLst>
                      <a:gd name="T0" fmla="*/ 54 w 82"/>
                      <a:gd name="T1" fmla="*/ 58 h 58"/>
                      <a:gd name="T2" fmla="*/ 28 w 82"/>
                      <a:gd name="T3" fmla="*/ 58 h 58"/>
                      <a:gd name="T4" fmla="*/ 0 w 82"/>
                      <a:gd name="T5" fmla="*/ 30 h 58"/>
                      <a:gd name="T6" fmla="*/ 0 w 82"/>
                      <a:gd name="T7" fmla="*/ 28 h 58"/>
                      <a:gd name="T8" fmla="*/ 28 w 82"/>
                      <a:gd name="T9" fmla="*/ 0 h 58"/>
                      <a:gd name="T10" fmla="*/ 54 w 82"/>
                      <a:gd name="T11" fmla="*/ 0 h 58"/>
                      <a:gd name="T12" fmla="*/ 82 w 82"/>
                      <a:gd name="T13" fmla="*/ 28 h 58"/>
                      <a:gd name="T14" fmla="*/ 82 w 82"/>
                      <a:gd name="T15" fmla="*/ 30 h 58"/>
                      <a:gd name="T16" fmla="*/ 54 w 8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2" h="58">
                        <a:moveTo>
                          <a:pt x="54" y="58"/>
                        </a:moveTo>
                        <a:cubicBezTo>
                          <a:pt x="28" y="58"/>
                          <a:pt x="28" y="58"/>
                          <a:pt x="28" y="58"/>
                        </a:cubicBezTo>
                        <a:cubicBezTo>
                          <a:pt x="13" y="58"/>
                          <a:pt x="0" y="46"/>
                          <a:pt x="0" y="30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12"/>
                          <a:pt x="13" y="0"/>
                          <a:pt x="28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69" y="0"/>
                          <a:pt x="82" y="12"/>
                          <a:pt x="82" y="28"/>
                        </a:cubicBezTo>
                        <a:cubicBezTo>
                          <a:pt x="82" y="30"/>
                          <a:pt x="82" y="30"/>
                          <a:pt x="82" y="30"/>
                        </a:cubicBezTo>
                        <a:cubicBezTo>
                          <a:pt x="82" y="46"/>
                          <a:pt x="69" y="58"/>
                          <a:pt x="54" y="58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37" name="Freeform 204"/>
                  <p:cNvSpPr>
                    <a:spLocks/>
                  </p:cNvSpPr>
                  <p:nvPr/>
                </p:nvSpPr>
                <p:spPr bwMode="auto">
                  <a:xfrm>
                    <a:off x="7448551" y="2195513"/>
                    <a:ext cx="1231900" cy="973137"/>
                  </a:xfrm>
                  <a:custGeom>
                    <a:avLst/>
                    <a:gdLst>
                      <a:gd name="T0" fmla="*/ 328 w 328"/>
                      <a:gd name="T1" fmla="*/ 140 h 259"/>
                      <a:gd name="T2" fmla="*/ 180 w 328"/>
                      <a:gd name="T3" fmla="*/ 259 h 259"/>
                      <a:gd name="T4" fmla="*/ 0 w 328"/>
                      <a:gd name="T5" fmla="*/ 135 h 259"/>
                      <a:gd name="T6" fmla="*/ 170 w 328"/>
                      <a:gd name="T7" fmla="*/ 0 h 259"/>
                      <a:gd name="T8" fmla="*/ 328 w 328"/>
                      <a:gd name="T9" fmla="*/ 14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8" h="259">
                        <a:moveTo>
                          <a:pt x="328" y="140"/>
                        </a:moveTo>
                        <a:cubicBezTo>
                          <a:pt x="328" y="231"/>
                          <a:pt x="267" y="259"/>
                          <a:pt x="180" y="259"/>
                        </a:cubicBezTo>
                        <a:cubicBezTo>
                          <a:pt x="92" y="259"/>
                          <a:pt x="0" y="225"/>
                          <a:pt x="0" y="135"/>
                        </a:cubicBezTo>
                        <a:cubicBezTo>
                          <a:pt x="0" y="44"/>
                          <a:pt x="83" y="0"/>
                          <a:pt x="170" y="0"/>
                        </a:cubicBezTo>
                        <a:cubicBezTo>
                          <a:pt x="258" y="0"/>
                          <a:pt x="328" y="49"/>
                          <a:pt x="328" y="140"/>
                        </a:cubicBezTo>
                      </a:path>
                    </a:pathLst>
                  </a:cu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38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7546976" y="2192338"/>
                    <a:ext cx="1047750" cy="1022350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39" name="Oval 206"/>
                  <p:cNvSpPr>
                    <a:spLocks noChangeArrowheads="1"/>
                  </p:cNvSpPr>
                  <p:nvPr/>
                </p:nvSpPr>
                <p:spPr bwMode="auto">
                  <a:xfrm>
                    <a:off x="7667626" y="2198688"/>
                    <a:ext cx="806450" cy="958850"/>
                  </a:xfrm>
                  <a:prstGeom prst="ellipse">
                    <a:avLst/>
                  </a:prstGeom>
                  <a:solidFill>
                    <a:srgbClr val="D93A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0" name="Oval 207"/>
                  <p:cNvSpPr>
                    <a:spLocks noChangeArrowheads="1"/>
                  </p:cNvSpPr>
                  <p:nvPr/>
                </p:nvSpPr>
                <p:spPr bwMode="auto">
                  <a:xfrm>
                    <a:off x="7805738" y="2192338"/>
                    <a:ext cx="525463" cy="981075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1" name="Oval 208"/>
                  <p:cNvSpPr>
                    <a:spLocks noChangeArrowheads="1"/>
                  </p:cNvSpPr>
                  <p:nvPr/>
                </p:nvSpPr>
                <p:spPr bwMode="auto">
                  <a:xfrm>
                    <a:off x="7915276" y="2195513"/>
                    <a:ext cx="333375" cy="984250"/>
                  </a:xfrm>
                  <a:prstGeom prst="ellipse">
                    <a:avLst/>
                  </a:pr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2" name="Freeform 209"/>
                  <p:cNvSpPr>
                    <a:spLocks/>
                  </p:cNvSpPr>
                  <p:nvPr/>
                </p:nvSpPr>
                <p:spPr bwMode="auto">
                  <a:xfrm>
                    <a:off x="8429626" y="2316163"/>
                    <a:ext cx="71438" cy="22225"/>
                  </a:xfrm>
                  <a:custGeom>
                    <a:avLst/>
                    <a:gdLst>
                      <a:gd name="T0" fmla="*/ 15 w 19"/>
                      <a:gd name="T1" fmla="*/ 0 h 6"/>
                      <a:gd name="T2" fmla="*/ 0 w 19"/>
                      <a:gd name="T3" fmla="*/ 4 h 6"/>
                      <a:gd name="T4" fmla="*/ 3 w 19"/>
                      <a:gd name="T5" fmla="*/ 6 h 6"/>
                      <a:gd name="T6" fmla="*/ 19 w 19"/>
                      <a:gd name="T7" fmla="*/ 2 h 6"/>
                      <a:gd name="T8" fmla="*/ 15 w 19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6">
                        <a:moveTo>
                          <a:pt x="15" y="0"/>
                        </a:moveTo>
                        <a:cubicBezTo>
                          <a:pt x="10" y="1"/>
                          <a:pt x="5" y="2"/>
                          <a:pt x="0" y="4"/>
                        </a:cubicBezTo>
                        <a:cubicBezTo>
                          <a:pt x="1" y="4"/>
                          <a:pt x="2" y="5"/>
                          <a:pt x="3" y="6"/>
                        </a:cubicBezTo>
                        <a:cubicBezTo>
                          <a:pt x="8" y="5"/>
                          <a:pt x="13" y="4"/>
                          <a:pt x="19" y="2"/>
                        </a:cubicBezTo>
                        <a:cubicBezTo>
                          <a:pt x="17" y="1"/>
                          <a:pt x="16" y="1"/>
                          <a:pt x="15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3" name="Freeform 210"/>
                  <p:cNvSpPr>
                    <a:spLocks/>
                  </p:cNvSpPr>
                  <p:nvPr/>
                </p:nvSpPr>
                <p:spPr bwMode="auto">
                  <a:xfrm>
                    <a:off x="8361363" y="2330450"/>
                    <a:ext cx="79375" cy="23812"/>
                  </a:xfrm>
                  <a:custGeom>
                    <a:avLst/>
                    <a:gdLst>
                      <a:gd name="T0" fmla="*/ 18 w 21"/>
                      <a:gd name="T1" fmla="*/ 0 h 6"/>
                      <a:gd name="T2" fmla="*/ 0 w 21"/>
                      <a:gd name="T3" fmla="*/ 3 h 6"/>
                      <a:gd name="T4" fmla="*/ 2 w 21"/>
                      <a:gd name="T5" fmla="*/ 6 h 6"/>
                      <a:gd name="T6" fmla="*/ 21 w 21"/>
                      <a:gd name="T7" fmla="*/ 2 h 6"/>
                      <a:gd name="T8" fmla="*/ 18 w 21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6">
                        <a:moveTo>
                          <a:pt x="18" y="0"/>
                        </a:moveTo>
                        <a:cubicBezTo>
                          <a:pt x="12" y="1"/>
                          <a:pt x="6" y="2"/>
                          <a:pt x="0" y="3"/>
                        </a:cubicBez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8" y="5"/>
                          <a:pt x="15" y="4"/>
                          <a:pt x="21" y="2"/>
                        </a:cubicBezTo>
                        <a:cubicBezTo>
                          <a:pt x="20" y="1"/>
                          <a:pt x="19" y="0"/>
                          <a:pt x="1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4" name="Freeform 211"/>
                  <p:cNvSpPr>
                    <a:spLocks/>
                  </p:cNvSpPr>
                  <p:nvPr/>
                </p:nvSpPr>
                <p:spPr bwMode="auto">
                  <a:xfrm>
                    <a:off x="8264526" y="2341563"/>
                    <a:ext cx="104775" cy="26987"/>
                  </a:xfrm>
                  <a:custGeom>
                    <a:avLst/>
                    <a:gdLst>
                      <a:gd name="T0" fmla="*/ 26 w 28"/>
                      <a:gd name="T1" fmla="*/ 0 h 7"/>
                      <a:gd name="T2" fmla="*/ 0 w 28"/>
                      <a:gd name="T3" fmla="*/ 4 h 7"/>
                      <a:gd name="T4" fmla="*/ 2 w 28"/>
                      <a:gd name="T5" fmla="*/ 7 h 7"/>
                      <a:gd name="T6" fmla="*/ 28 w 28"/>
                      <a:gd name="T7" fmla="*/ 3 h 7"/>
                      <a:gd name="T8" fmla="*/ 26 w 28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7">
                        <a:moveTo>
                          <a:pt x="26" y="0"/>
                        </a:moveTo>
                        <a:cubicBezTo>
                          <a:pt x="17" y="2"/>
                          <a:pt x="9" y="3"/>
                          <a:pt x="0" y="4"/>
                        </a:cubicBezTo>
                        <a:cubicBezTo>
                          <a:pt x="1" y="5"/>
                          <a:pt x="1" y="6"/>
                          <a:pt x="2" y="7"/>
                        </a:cubicBezTo>
                        <a:cubicBezTo>
                          <a:pt x="11" y="6"/>
                          <a:pt x="19" y="5"/>
                          <a:pt x="28" y="3"/>
                        </a:cubicBezTo>
                        <a:cubicBezTo>
                          <a:pt x="27" y="2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5" name="Freeform 212"/>
                  <p:cNvSpPr>
                    <a:spLocks/>
                  </p:cNvSpPr>
                  <p:nvPr/>
                </p:nvSpPr>
                <p:spPr bwMode="auto">
                  <a:xfrm>
                    <a:off x="8204201" y="2357438"/>
                    <a:ext cx="66675" cy="14287"/>
                  </a:xfrm>
                  <a:custGeom>
                    <a:avLst/>
                    <a:gdLst>
                      <a:gd name="T0" fmla="*/ 16 w 18"/>
                      <a:gd name="T1" fmla="*/ 0 h 4"/>
                      <a:gd name="T2" fmla="*/ 0 w 18"/>
                      <a:gd name="T3" fmla="*/ 1 h 4"/>
                      <a:gd name="T4" fmla="*/ 1 w 18"/>
                      <a:gd name="T5" fmla="*/ 4 h 4"/>
                      <a:gd name="T6" fmla="*/ 18 w 18"/>
                      <a:gd name="T7" fmla="*/ 3 h 4"/>
                      <a:gd name="T8" fmla="*/ 16 w 1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4">
                        <a:moveTo>
                          <a:pt x="16" y="0"/>
                        </a:moveTo>
                        <a:cubicBezTo>
                          <a:pt x="11" y="0"/>
                          <a:pt x="6" y="1"/>
                          <a:pt x="0" y="1"/>
                        </a:cubicBezTo>
                        <a:cubicBezTo>
                          <a:pt x="1" y="2"/>
                          <a:pt x="1" y="3"/>
                          <a:pt x="1" y="4"/>
                        </a:cubicBezTo>
                        <a:cubicBezTo>
                          <a:pt x="7" y="4"/>
                          <a:pt x="12" y="3"/>
                          <a:pt x="18" y="3"/>
                        </a:cubicBezTo>
                        <a:cubicBezTo>
                          <a:pt x="17" y="2"/>
                          <a:pt x="17" y="1"/>
                          <a:pt x="1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6" name="Freeform 213"/>
                  <p:cNvSpPr>
                    <a:spLocks/>
                  </p:cNvSpPr>
                  <p:nvPr/>
                </p:nvSpPr>
                <p:spPr bwMode="auto">
                  <a:xfrm>
                    <a:off x="7640638" y="2316163"/>
                    <a:ext cx="74613" cy="22225"/>
                  </a:xfrm>
                  <a:custGeom>
                    <a:avLst/>
                    <a:gdLst>
                      <a:gd name="T0" fmla="*/ 4 w 20"/>
                      <a:gd name="T1" fmla="*/ 0 h 6"/>
                      <a:gd name="T2" fmla="*/ 0 w 20"/>
                      <a:gd name="T3" fmla="*/ 2 h 6"/>
                      <a:gd name="T4" fmla="*/ 17 w 20"/>
                      <a:gd name="T5" fmla="*/ 6 h 6"/>
                      <a:gd name="T6" fmla="*/ 20 w 20"/>
                      <a:gd name="T7" fmla="*/ 3 h 6"/>
                      <a:gd name="T8" fmla="*/ 7 w 20"/>
                      <a:gd name="T9" fmla="*/ 0 h 6"/>
                      <a:gd name="T10" fmla="*/ 4 w 20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" h="6">
                        <a:moveTo>
                          <a:pt x="4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5" y="3"/>
                          <a:pt x="11" y="5"/>
                          <a:pt x="17" y="6"/>
                        </a:cubicBezTo>
                        <a:cubicBezTo>
                          <a:pt x="18" y="5"/>
                          <a:pt x="19" y="4"/>
                          <a:pt x="20" y="3"/>
                        </a:cubicBezTo>
                        <a:cubicBezTo>
                          <a:pt x="15" y="2"/>
                          <a:pt x="11" y="1"/>
                          <a:pt x="7" y="0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7" name="Freeform 214"/>
                  <p:cNvSpPr>
                    <a:spLocks/>
                  </p:cNvSpPr>
                  <p:nvPr/>
                </p:nvSpPr>
                <p:spPr bwMode="auto">
                  <a:xfrm>
                    <a:off x="7704138" y="2327275"/>
                    <a:ext cx="82550" cy="22225"/>
                  </a:xfrm>
                  <a:custGeom>
                    <a:avLst/>
                    <a:gdLst>
                      <a:gd name="T0" fmla="*/ 3 w 22"/>
                      <a:gd name="T1" fmla="*/ 0 h 6"/>
                      <a:gd name="T2" fmla="*/ 0 w 22"/>
                      <a:gd name="T3" fmla="*/ 3 h 6"/>
                      <a:gd name="T4" fmla="*/ 19 w 22"/>
                      <a:gd name="T5" fmla="*/ 6 h 6"/>
                      <a:gd name="T6" fmla="*/ 22 w 22"/>
                      <a:gd name="T7" fmla="*/ 3 h 6"/>
                      <a:gd name="T8" fmla="*/ 3 w 22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6" y="4"/>
                          <a:pt x="12" y="5"/>
                          <a:pt x="19" y="6"/>
                        </a:cubicBezTo>
                        <a:cubicBezTo>
                          <a:pt x="20" y="5"/>
                          <a:pt x="21" y="4"/>
                          <a:pt x="22" y="3"/>
                        </a:cubicBezTo>
                        <a:cubicBezTo>
                          <a:pt x="15" y="2"/>
                          <a:pt x="9" y="1"/>
                          <a:pt x="3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8" name="Freeform 215"/>
                  <p:cNvSpPr>
                    <a:spLocks/>
                  </p:cNvSpPr>
                  <p:nvPr/>
                </p:nvSpPr>
                <p:spPr bwMode="auto">
                  <a:xfrm>
                    <a:off x="7775576" y="2338388"/>
                    <a:ext cx="98425" cy="22225"/>
                  </a:xfrm>
                  <a:custGeom>
                    <a:avLst/>
                    <a:gdLst>
                      <a:gd name="T0" fmla="*/ 3 w 26"/>
                      <a:gd name="T1" fmla="*/ 0 h 6"/>
                      <a:gd name="T2" fmla="*/ 0 w 26"/>
                      <a:gd name="T3" fmla="*/ 3 h 6"/>
                      <a:gd name="T4" fmla="*/ 24 w 26"/>
                      <a:gd name="T5" fmla="*/ 6 h 6"/>
                      <a:gd name="T6" fmla="*/ 26 w 26"/>
                      <a:gd name="T7" fmla="*/ 3 h 6"/>
                      <a:gd name="T8" fmla="*/ 3 w 26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8" y="4"/>
                          <a:pt x="16" y="5"/>
                          <a:pt x="24" y="6"/>
                        </a:cubicBezTo>
                        <a:cubicBezTo>
                          <a:pt x="25" y="5"/>
                          <a:pt x="25" y="4"/>
                          <a:pt x="26" y="3"/>
                        </a:cubicBezTo>
                        <a:cubicBezTo>
                          <a:pt x="18" y="2"/>
                          <a:pt x="10" y="1"/>
                          <a:pt x="3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9" name="Freeform 216"/>
                  <p:cNvSpPr>
                    <a:spLocks/>
                  </p:cNvSpPr>
                  <p:nvPr/>
                </p:nvSpPr>
                <p:spPr bwMode="auto">
                  <a:xfrm>
                    <a:off x="7866063" y="2349500"/>
                    <a:ext cx="90488" cy="22225"/>
                  </a:xfrm>
                  <a:custGeom>
                    <a:avLst/>
                    <a:gdLst>
                      <a:gd name="T0" fmla="*/ 2 w 24"/>
                      <a:gd name="T1" fmla="*/ 0 h 6"/>
                      <a:gd name="T2" fmla="*/ 0 w 24"/>
                      <a:gd name="T3" fmla="*/ 3 h 6"/>
                      <a:gd name="T4" fmla="*/ 23 w 24"/>
                      <a:gd name="T5" fmla="*/ 6 h 6"/>
                      <a:gd name="T6" fmla="*/ 24 w 24"/>
                      <a:gd name="T7" fmla="*/ 2 h 6"/>
                      <a:gd name="T8" fmla="*/ 2 w 24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6">
                        <a:moveTo>
                          <a:pt x="2" y="0"/>
                        </a:moveTo>
                        <a:cubicBezTo>
                          <a:pt x="1" y="1"/>
                          <a:pt x="1" y="2"/>
                          <a:pt x="0" y="3"/>
                        </a:cubicBezTo>
                        <a:cubicBezTo>
                          <a:pt x="8" y="4"/>
                          <a:pt x="15" y="5"/>
                          <a:pt x="23" y="6"/>
                        </a:cubicBezTo>
                        <a:cubicBezTo>
                          <a:pt x="24" y="5"/>
                          <a:pt x="24" y="3"/>
                          <a:pt x="24" y="2"/>
                        </a:cubicBezTo>
                        <a:cubicBezTo>
                          <a:pt x="17" y="2"/>
                          <a:pt x="9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0" name="Freeform 218"/>
                  <p:cNvSpPr>
                    <a:spLocks/>
                  </p:cNvSpPr>
                  <p:nvPr/>
                </p:nvSpPr>
                <p:spPr bwMode="auto">
                  <a:xfrm>
                    <a:off x="7951788" y="2357438"/>
                    <a:ext cx="255588" cy="19050"/>
                  </a:xfrm>
                  <a:custGeom>
                    <a:avLst/>
                    <a:gdLst>
                      <a:gd name="T0" fmla="*/ 1 w 68"/>
                      <a:gd name="T1" fmla="*/ 0 h 5"/>
                      <a:gd name="T2" fmla="*/ 0 w 68"/>
                      <a:gd name="T3" fmla="*/ 4 h 5"/>
                      <a:gd name="T4" fmla="*/ 39 w 68"/>
                      <a:gd name="T5" fmla="*/ 5 h 5"/>
                      <a:gd name="T6" fmla="*/ 68 w 68"/>
                      <a:gd name="T7" fmla="*/ 4 h 5"/>
                      <a:gd name="T8" fmla="*/ 67 w 68"/>
                      <a:gd name="T9" fmla="*/ 1 h 5"/>
                      <a:gd name="T10" fmla="*/ 39 w 68"/>
                      <a:gd name="T11" fmla="*/ 2 h 5"/>
                      <a:gd name="T12" fmla="*/ 39 w 68"/>
                      <a:gd name="T13" fmla="*/ 2 h 5"/>
                      <a:gd name="T14" fmla="*/ 1 w 68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8" h="5">
                        <a:moveTo>
                          <a:pt x="1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13" y="5"/>
                          <a:pt x="26" y="5"/>
                          <a:pt x="39" y="5"/>
                        </a:cubicBezTo>
                        <a:cubicBezTo>
                          <a:pt x="49" y="5"/>
                          <a:pt x="59" y="5"/>
                          <a:pt x="68" y="4"/>
                        </a:cubicBezTo>
                        <a:cubicBezTo>
                          <a:pt x="68" y="3"/>
                          <a:pt x="68" y="2"/>
                          <a:pt x="67" y="1"/>
                        </a:cubicBezTo>
                        <a:cubicBezTo>
                          <a:pt x="58" y="1"/>
                          <a:pt x="49" y="2"/>
                          <a:pt x="39" y="2"/>
                        </a:cubicBezTo>
                        <a:cubicBezTo>
                          <a:pt x="39" y="2"/>
                          <a:pt x="39" y="2"/>
                          <a:pt x="39" y="2"/>
                        </a:cubicBezTo>
                        <a:cubicBezTo>
                          <a:pt x="26" y="2"/>
                          <a:pt x="13" y="1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1" name="Freeform 219"/>
                  <p:cNvSpPr>
                    <a:spLocks/>
                  </p:cNvSpPr>
                  <p:nvPr/>
                </p:nvSpPr>
                <p:spPr bwMode="auto">
                  <a:xfrm>
                    <a:off x="8564563" y="2508250"/>
                    <a:ext cx="79375" cy="44450"/>
                  </a:xfrm>
                  <a:custGeom>
                    <a:avLst/>
                    <a:gdLst>
                      <a:gd name="T0" fmla="*/ 20 w 21"/>
                      <a:gd name="T1" fmla="*/ 0 h 12"/>
                      <a:gd name="T2" fmla="*/ 0 w 21"/>
                      <a:gd name="T3" fmla="*/ 8 h 12"/>
                      <a:gd name="T4" fmla="*/ 2 w 21"/>
                      <a:gd name="T5" fmla="*/ 12 h 12"/>
                      <a:gd name="T6" fmla="*/ 21 w 21"/>
                      <a:gd name="T7" fmla="*/ 4 h 12"/>
                      <a:gd name="T8" fmla="*/ 20 w 21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12">
                        <a:moveTo>
                          <a:pt x="20" y="0"/>
                        </a:moveTo>
                        <a:cubicBezTo>
                          <a:pt x="13" y="3"/>
                          <a:pt x="7" y="5"/>
                          <a:pt x="0" y="8"/>
                        </a:cubicBezTo>
                        <a:cubicBezTo>
                          <a:pt x="1" y="9"/>
                          <a:pt x="1" y="11"/>
                          <a:pt x="2" y="12"/>
                        </a:cubicBezTo>
                        <a:cubicBezTo>
                          <a:pt x="8" y="10"/>
                          <a:pt x="15" y="7"/>
                          <a:pt x="21" y="4"/>
                        </a:cubicBezTo>
                        <a:cubicBezTo>
                          <a:pt x="21" y="2"/>
                          <a:pt x="20" y="1"/>
                          <a:pt x="2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2" name="Freeform 220"/>
                  <p:cNvSpPr>
                    <a:spLocks/>
                  </p:cNvSpPr>
                  <p:nvPr/>
                </p:nvSpPr>
                <p:spPr bwMode="auto">
                  <a:xfrm>
                    <a:off x="8467725" y="2538413"/>
                    <a:ext cx="104775" cy="47625"/>
                  </a:xfrm>
                  <a:custGeom>
                    <a:avLst/>
                    <a:gdLst>
                      <a:gd name="T0" fmla="*/ 26 w 28"/>
                      <a:gd name="T1" fmla="*/ 0 h 13"/>
                      <a:gd name="T2" fmla="*/ 0 w 28"/>
                      <a:gd name="T3" fmla="*/ 9 h 13"/>
                      <a:gd name="T4" fmla="*/ 0 w 28"/>
                      <a:gd name="T5" fmla="*/ 13 h 13"/>
                      <a:gd name="T6" fmla="*/ 28 w 28"/>
                      <a:gd name="T7" fmla="*/ 4 h 13"/>
                      <a:gd name="T8" fmla="*/ 26 w 28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3">
                        <a:moveTo>
                          <a:pt x="26" y="0"/>
                        </a:moveTo>
                        <a:cubicBezTo>
                          <a:pt x="18" y="3"/>
                          <a:pt x="9" y="6"/>
                          <a:pt x="0" y="9"/>
                        </a:cubicBezTo>
                        <a:cubicBezTo>
                          <a:pt x="0" y="10"/>
                          <a:pt x="0" y="11"/>
                          <a:pt x="0" y="13"/>
                        </a:cubicBezTo>
                        <a:cubicBezTo>
                          <a:pt x="10" y="10"/>
                          <a:pt x="19" y="7"/>
                          <a:pt x="28" y="4"/>
                        </a:cubicBezTo>
                        <a:cubicBezTo>
                          <a:pt x="27" y="3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3" name="Freeform 221"/>
                  <p:cNvSpPr>
                    <a:spLocks/>
                  </p:cNvSpPr>
                  <p:nvPr/>
                </p:nvSpPr>
                <p:spPr bwMode="auto">
                  <a:xfrm>
                    <a:off x="8328025" y="2571750"/>
                    <a:ext cx="139700" cy="44450"/>
                  </a:xfrm>
                  <a:custGeom>
                    <a:avLst/>
                    <a:gdLst>
                      <a:gd name="T0" fmla="*/ 37 w 37"/>
                      <a:gd name="T1" fmla="*/ 0 h 12"/>
                      <a:gd name="T2" fmla="*/ 0 w 37"/>
                      <a:gd name="T3" fmla="*/ 7 h 12"/>
                      <a:gd name="T4" fmla="*/ 0 w 37"/>
                      <a:gd name="T5" fmla="*/ 12 h 12"/>
                      <a:gd name="T6" fmla="*/ 37 w 37"/>
                      <a:gd name="T7" fmla="*/ 4 h 12"/>
                      <a:gd name="T8" fmla="*/ 37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37" y="0"/>
                        </a:moveTo>
                        <a:cubicBezTo>
                          <a:pt x="25" y="3"/>
                          <a:pt x="12" y="5"/>
                          <a:pt x="0" y="7"/>
                        </a:cubicBezTo>
                        <a:cubicBezTo>
                          <a:pt x="0" y="9"/>
                          <a:pt x="0" y="10"/>
                          <a:pt x="0" y="12"/>
                        </a:cubicBezTo>
                        <a:cubicBezTo>
                          <a:pt x="13" y="10"/>
                          <a:pt x="25" y="7"/>
                          <a:pt x="37" y="4"/>
                        </a:cubicBezTo>
                        <a:cubicBezTo>
                          <a:pt x="37" y="2"/>
                          <a:pt x="37" y="1"/>
                          <a:pt x="37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4" name="Freeform 222"/>
                  <p:cNvSpPr>
                    <a:spLocks/>
                  </p:cNvSpPr>
                  <p:nvPr/>
                </p:nvSpPr>
                <p:spPr bwMode="auto">
                  <a:xfrm>
                    <a:off x="8245475" y="2597150"/>
                    <a:ext cx="82550" cy="26987"/>
                  </a:xfrm>
                  <a:custGeom>
                    <a:avLst/>
                    <a:gdLst>
                      <a:gd name="T0" fmla="*/ 22 w 22"/>
                      <a:gd name="T1" fmla="*/ 0 h 7"/>
                      <a:gd name="T2" fmla="*/ 0 w 22"/>
                      <a:gd name="T3" fmla="*/ 3 h 7"/>
                      <a:gd name="T4" fmla="*/ 0 w 22"/>
                      <a:gd name="T5" fmla="*/ 7 h 7"/>
                      <a:gd name="T6" fmla="*/ 22 w 22"/>
                      <a:gd name="T7" fmla="*/ 5 h 7"/>
                      <a:gd name="T8" fmla="*/ 22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22" y="0"/>
                        </a:moveTo>
                        <a:cubicBezTo>
                          <a:pt x="15" y="1"/>
                          <a:pt x="7" y="2"/>
                          <a:pt x="0" y="3"/>
                        </a:cubicBezTo>
                        <a:cubicBezTo>
                          <a:pt x="0" y="4"/>
                          <a:pt x="0" y="6"/>
                          <a:pt x="0" y="7"/>
                        </a:cubicBezTo>
                        <a:cubicBezTo>
                          <a:pt x="8" y="6"/>
                          <a:pt x="15" y="6"/>
                          <a:pt x="22" y="5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5" name="Freeform 223"/>
                  <p:cNvSpPr>
                    <a:spLocks/>
                  </p:cNvSpPr>
                  <p:nvPr/>
                </p:nvSpPr>
                <p:spPr bwMode="auto">
                  <a:xfrm>
                    <a:off x="7486650" y="2495550"/>
                    <a:ext cx="93663" cy="46037"/>
                  </a:xfrm>
                  <a:custGeom>
                    <a:avLst/>
                    <a:gdLst>
                      <a:gd name="T0" fmla="*/ 1 w 25"/>
                      <a:gd name="T1" fmla="*/ 0 h 12"/>
                      <a:gd name="T2" fmla="*/ 0 w 25"/>
                      <a:gd name="T3" fmla="*/ 4 h 12"/>
                      <a:gd name="T4" fmla="*/ 23 w 25"/>
                      <a:gd name="T5" fmla="*/ 12 h 12"/>
                      <a:gd name="T6" fmla="*/ 25 w 25"/>
                      <a:gd name="T7" fmla="*/ 8 h 12"/>
                      <a:gd name="T8" fmla="*/ 1 w 2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12">
                        <a:moveTo>
                          <a:pt x="1" y="0"/>
                        </a:moveTo>
                        <a:cubicBezTo>
                          <a:pt x="1" y="1"/>
                          <a:pt x="0" y="3"/>
                          <a:pt x="0" y="4"/>
                        </a:cubicBezTo>
                        <a:cubicBezTo>
                          <a:pt x="6" y="6"/>
                          <a:pt x="14" y="9"/>
                          <a:pt x="23" y="12"/>
                        </a:cubicBezTo>
                        <a:cubicBezTo>
                          <a:pt x="24" y="11"/>
                          <a:pt x="24" y="9"/>
                          <a:pt x="25" y="8"/>
                        </a:cubicBezTo>
                        <a:cubicBezTo>
                          <a:pt x="15" y="5"/>
                          <a:pt x="8" y="2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6" name="Freeform 224"/>
                  <p:cNvSpPr>
                    <a:spLocks/>
                  </p:cNvSpPr>
                  <p:nvPr/>
                </p:nvSpPr>
                <p:spPr bwMode="auto">
                  <a:xfrm>
                    <a:off x="7572375" y="2525713"/>
                    <a:ext cx="109538" cy="46037"/>
                  </a:xfrm>
                  <a:custGeom>
                    <a:avLst/>
                    <a:gdLst>
                      <a:gd name="T0" fmla="*/ 2 w 29"/>
                      <a:gd name="T1" fmla="*/ 0 h 12"/>
                      <a:gd name="T2" fmla="*/ 0 w 29"/>
                      <a:gd name="T3" fmla="*/ 4 h 12"/>
                      <a:gd name="T4" fmla="*/ 28 w 29"/>
                      <a:gd name="T5" fmla="*/ 12 h 12"/>
                      <a:gd name="T6" fmla="*/ 29 w 29"/>
                      <a:gd name="T7" fmla="*/ 7 h 12"/>
                      <a:gd name="T8" fmla="*/ 18 w 29"/>
                      <a:gd name="T9" fmla="*/ 5 h 12"/>
                      <a:gd name="T10" fmla="*/ 2 w 29"/>
                      <a:gd name="T1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2">
                        <a:moveTo>
                          <a:pt x="2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8" y="6"/>
                          <a:pt x="18" y="9"/>
                          <a:pt x="28" y="12"/>
                        </a:cubicBezTo>
                        <a:cubicBezTo>
                          <a:pt x="28" y="10"/>
                          <a:pt x="28" y="9"/>
                          <a:pt x="29" y="7"/>
                        </a:cubicBezTo>
                        <a:cubicBezTo>
                          <a:pt x="25" y="7"/>
                          <a:pt x="21" y="6"/>
                          <a:pt x="18" y="5"/>
                        </a:cubicBezTo>
                        <a:cubicBezTo>
                          <a:pt x="12" y="3"/>
                          <a:pt x="7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7" name="Freeform 225"/>
                  <p:cNvSpPr>
                    <a:spLocks/>
                  </p:cNvSpPr>
                  <p:nvPr/>
                </p:nvSpPr>
                <p:spPr bwMode="auto">
                  <a:xfrm>
                    <a:off x="7678738" y="2552700"/>
                    <a:ext cx="130175" cy="44450"/>
                  </a:xfrm>
                  <a:custGeom>
                    <a:avLst/>
                    <a:gdLst>
                      <a:gd name="T0" fmla="*/ 1 w 35"/>
                      <a:gd name="T1" fmla="*/ 0 h 12"/>
                      <a:gd name="T2" fmla="*/ 0 w 35"/>
                      <a:gd name="T3" fmla="*/ 5 h 12"/>
                      <a:gd name="T4" fmla="*/ 35 w 35"/>
                      <a:gd name="T5" fmla="*/ 12 h 12"/>
                      <a:gd name="T6" fmla="*/ 35 w 35"/>
                      <a:gd name="T7" fmla="*/ 8 h 12"/>
                      <a:gd name="T8" fmla="*/ 1 w 3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12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0" y="7"/>
                          <a:pt x="22" y="10"/>
                          <a:pt x="35" y="12"/>
                        </a:cubicBezTo>
                        <a:cubicBezTo>
                          <a:pt x="35" y="11"/>
                          <a:pt x="35" y="9"/>
                          <a:pt x="35" y="8"/>
                        </a:cubicBezTo>
                        <a:cubicBezTo>
                          <a:pt x="23" y="6"/>
                          <a:pt x="11" y="3"/>
                          <a:pt x="1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8" name="Freeform 226"/>
                  <p:cNvSpPr>
                    <a:spLocks/>
                  </p:cNvSpPr>
                  <p:nvPr/>
                </p:nvSpPr>
                <p:spPr bwMode="auto">
                  <a:xfrm>
                    <a:off x="7808913" y="2582863"/>
                    <a:ext cx="109538" cy="33337"/>
                  </a:xfrm>
                  <a:custGeom>
                    <a:avLst/>
                    <a:gdLst>
                      <a:gd name="T0" fmla="*/ 0 w 29"/>
                      <a:gd name="T1" fmla="*/ 0 h 9"/>
                      <a:gd name="T2" fmla="*/ 0 w 29"/>
                      <a:gd name="T3" fmla="*/ 4 h 9"/>
                      <a:gd name="T4" fmla="*/ 28 w 29"/>
                      <a:gd name="T5" fmla="*/ 9 h 9"/>
                      <a:gd name="T6" fmla="*/ 29 w 29"/>
                      <a:gd name="T7" fmla="*/ 4 h 9"/>
                      <a:gd name="T8" fmla="*/ 0 w 29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9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9" y="6"/>
                          <a:pt x="18" y="7"/>
                          <a:pt x="28" y="9"/>
                        </a:cubicBezTo>
                        <a:cubicBezTo>
                          <a:pt x="28" y="7"/>
                          <a:pt x="28" y="6"/>
                          <a:pt x="29" y="4"/>
                        </a:cubicBezTo>
                        <a:cubicBezTo>
                          <a:pt x="19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9" name="Freeform 227"/>
                  <p:cNvSpPr>
                    <a:spLocks/>
                  </p:cNvSpPr>
                  <p:nvPr/>
                </p:nvSpPr>
                <p:spPr bwMode="auto">
                  <a:xfrm>
                    <a:off x="7915275" y="2597150"/>
                    <a:ext cx="330200" cy="30162"/>
                  </a:xfrm>
                  <a:custGeom>
                    <a:avLst/>
                    <a:gdLst>
                      <a:gd name="T0" fmla="*/ 1 w 88"/>
                      <a:gd name="T1" fmla="*/ 0 h 8"/>
                      <a:gd name="T2" fmla="*/ 0 w 88"/>
                      <a:gd name="T3" fmla="*/ 5 h 8"/>
                      <a:gd name="T4" fmla="*/ 56 w 88"/>
                      <a:gd name="T5" fmla="*/ 8 h 8"/>
                      <a:gd name="T6" fmla="*/ 88 w 88"/>
                      <a:gd name="T7" fmla="*/ 7 h 8"/>
                      <a:gd name="T8" fmla="*/ 88 w 88"/>
                      <a:gd name="T9" fmla="*/ 3 h 8"/>
                      <a:gd name="T10" fmla="*/ 56 w 88"/>
                      <a:gd name="T11" fmla="*/ 4 h 8"/>
                      <a:gd name="T12" fmla="*/ 56 w 88"/>
                      <a:gd name="T13" fmla="*/ 4 h 8"/>
                      <a:gd name="T14" fmla="*/ 1 w 88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8" h="8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8" y="7"/>
                          <a:pt x="37" y="8"/>
                          <a:pt x="56" y="8"/>
                        </a:cubicBezTo>
                        <a:cubicBezTo>
                          <a:pt x="67" y="8"/>
                          <a:pt x="77" y="8"/>
                          <a:pt x="88" y="7"/>
                        </a:cubicBezTo>
                        <a:cubicBezTo>
                          <a:pt x="88" y="6"/>
                          <a:pt x="88" y="4"/>
                          <a:pt x="88" y="3"/>
                        </a:cubicBezTo>
                        <a:cubicBezTo>
                          <a:pt x="77" y="4"/>
                          <a:pt x="67" y="4"/>
                          <a:pt x="56" y="4"/>
                        </a:cubicBezTo>
                        <a:cubicBezTo>
                          <a:pt x="56" y="4"/>
                          <a:pt x="56" y="4"/>
                          <a:pt x="56" y="4"/>
                        </a:cubicBezTo>
                        <a:cubicBezTo>
                          <a:pt x="37" y="4"/>
                          <a:pt x="18" y="3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0" name="Freeform 228"/>
                  <p:cNvSpPr>
                    <a:spLocks/>
                  </p:cNvSpPr>
                  <p:nvPr/>
                </p:nvSpPr>
                <p:spPr bwMode="auto">
                  <a:xfrm>
                    <a:off x="8583613" y="2736850"/>
                    <a:ext cx="96838" cy="63500"/>
                  </a:xfrm>
                  <a:custGeom>
                    <a:avLst/>
                    <a:gdLst>
                      <a:gd name="T0" fmla="*/ 26 w 26"/>
                      <a:gd name="T1" fmla="*/ 0 h 17"/>
                      <a:gd name="T2" fmla="*/ 1 w 26"/>
                      <a:gd name="T3" fmla="*/ 11 h 17"/>
                      <a:gd name="T4" fmla="*/ 0 w 26"/>
                      <a:gd name="T5" fmla="*/ 17 h 17"/>
                      <a:gd name="T6" fmla="*/ 25 w 26"/>
                      <a:gd name="T7" fmla="*/ 5 h 17"/>
                      <a:gd name="T8" fmla="*/ 26 w 26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17">
                        <a:moveTo>
                          <a:pt x="26" y="0"/>
                        </a:moveTo>
                        <a:cubicBezTo>
                          <a:pt x="18" y="4"/>
                          <a:pt x="10" y="8"/>
                          <a:pt x="1" y="11"/>
                        </a:cubicBezTo>
                        <a:cubicBezTo>
                          <a:pt x="1" y="13"/>
                          <a:pt x="1" y="15"/>
                          <a:pt x="0" y="17"/>
                        </a:cubicBezTo>
                        <a:cubicBezTo>
                          <a:pt x="9" y="13"/>
                          <a:pt x="17" y="9"/>
                          <a:pt x="25" y="5"/>
                        </a:cubicBezTo>
                        <a:cubicBezTo>
                          <a:pt x="25" y="3"/>
                          <a:pt x="26" y="1"/>
                          <a:pt x="26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1" name="Freeform 229"/>
                  <p:cNvSpPr>
                    <a:spLocks/>
                  </p:cNvSpPr>
                  <p:nvPr/>
                </p:nvSpPr>
                <p:spPr bwMode="auto">
                  <a:xfrm>
                    <a:off x="8451850" y="2778125"/>
                    <a:ext cx="134938" cy="68262"/>
                  </a:xfrm>
                  <a:custGeom>
                    <a:avLst/>
                    <a:gdLst>
                      <a:gd name="T0" fmla="*/ 36 w 36"/>
                      <a:gd name="T1" fmla="*/ 0 h 18"/>
                      <a:gd name="T2" fmla="*/ 1 w 36"/>
                      <a:gd name="T3" fmla="*/ 13 h 18"/>
                      <a:gd name="T4" fmla="*/ 0 w 36"/>
                      <a:gd name="T5" fmla="*/ 18 h 18"/>
                      <a:gd name="T6" fmla="*/ 35 w 36"/>
                      <a:gd name="T7" fmla="*/ 6 h 18"/>
                      <a:gd name="T8" fmla="*/ 36 w 36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" h="18">
                        <a:moveTo>
                          <a:pt x="36" y="0"/>
                        </a:moveTo>
                        <a:cubicBezTo>
                          <a:pt x="25" y="5"/>
                          <a:pt x="13" y="10"/>
                          <a:pt x="1" y="13"/>
                        </a:cubicBezTo>
                        <a:cubicBezTo>
                          <a:pt x="1" y="14"/>
                          <a:pt x="0" y="16"/>
                          <a:pt x="0" y="18"/>
                        </a:cubicBezTo>
                        <a:cubicBezTo>
                          <a:pt x="12" y="14"/>
                          <a:pt x="24" y="10"/>
                          <a:pt x="35" y="6"/>
                        </a:cubicBezTo>
                        <a:cubicBezTo>
                          <a:pt x="36" y="4"/>
                          <a:pt x="36" y="2"/>
                          <a:pt x="3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2" name="Freeform 230"/>
                  <p:cNvSpPr>
                    <a:spLocks/>
                  </p:cNvSpPr>
                  <p:nvPr/>
                </p:nvSpPr>
                <p:spPr bwMode="auto">
                  <a:xfrm>
                    <a:off x="8308975" y="2827338"/>
                    <a:ext cx="146050" cy="49212"/>
                  </a:xfrm>
                  <a:custGeom>
                    <a:avLst/>
                    <a:gdLst>
                      <a:gd name="T0" fmla="*/ 39 w 39"/>
                      <a:gd name="T1" fmla="*/ 0 h 13"/>
                      <a:gd name="T2" fmla="*/ 1 w 39"/>
                      <a:gd name="T3" fmla="*/ 8 h 13"/>
                      <a:gd name="T4" fmla="*/ 0 w 39"/>
                      <a:gd name="T5" fmla="*/ 13 h 13"/>
                      <a:gd name="T6" fmla="*/ 38 w 39"/>
                      <a:gd name="T7" fmla="*/ 5 h 13"/>
                      <a:gd name="T8" fmla="*/ 39 w 39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39" y="0"/>
                        </a:moveTo>
                        <a:cubicBezTo>
                          <a:pt x="27" y="3"/>
                          <a:pt x="14" y="6"/>
                          <a:pt x="1" y="8"/>
                        </a:cubicBezTo>
                        <a:cubicBezTo>
                          <a:pt x="1" y="10"/>
                          <a:pt x="1" y="11"/>
                          <a:pt x="0" y="13"/>
                        </a:cubicBezTo>
                        <a:cubicBezTo>
                          <a:pt x="13" y="11"/>
                          <a:pt x="25" y="8"/>
                          <a:pt x="38" y="5"/>
                        </a:cubicBezTo>
                        <a:cubicBezTo>
                          <a:pt x="38" y="3"/>
                          <a:pt x="39" y="1"/>
                          <a:pt x="39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3" name="Freeform 231"/>
                  <p:cNvSpPr>
                    <a:spLocks/>
                  </p:cNvSpPr>
                  <p:nvPr/>
                </p:nvSpPr>
                <p:spPr bwMode="auto">
                  <a:xfrm>
                    <a:off x="8234363" y="2857500"/>
                    <a:ext cx="79375" cy="25400"/>
                  </a:xfrm>
                  <a:custGeom>
                    <a:avLst/>
                    <a:gdLst>
                      <a:gd name="T0" fmla="*/ 21 w 21"/>
                      <a:gd name="T1" fmla="*/ 0 h 7"/>
                      <a:gd name="T2" fmla="*/ 0 w 21"/>
                      <a:gd name="T3" fmla="*/ 3 h 7"/>
                      <a:gd name="T4" fmla="*/ 0 w 21"/>
                      <a:gd name="T5" fmla="*/ 7 h 7"/>
                      <a:gd name="T6" fmla="*/ 20 w 21"/>
                      <a:gd name="T7" fmla="*/ 5 h 7"/>
                      <a:gd name="T8" fmla="*/ 21 w 21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7">
                        <a:moveTo>
                          <a:pt x="21" y="0"/>
                        </a:moveTo>
                        <a:cubicBezTo>
                          <a:pt x="14" y="1"/>
                          <a:pt x="7" y="2"/>
                          <a:pt x="0" y="3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7" y="6"/>
                          <a:pt x="14" y="6"/>
                          <a:pt x="20" y="5"/>
                        </a:cubicBezTo>
                        <a:cubicBezTo>
                          <a:pt x="21" y="3"/>
                          <a:pt x="21" y="2"/>
                          <a:pt x="21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4" name="Freeform 232"/>
                  <p:cNvSpPr>
                    <a:spLocks/>
                  </p:cNvSpPr>
                  <p:nvPr/>
                </p:nvSpPr>
                <p:spPr bwMode="auto">
                  <a:xfrm>
                    <a:off x="7448550" y="2747963"/>
                    <a:ext cx="109538" cy="52387"/>
                  </a:xfrm>
                  <a:custGeom>
                    <a:avLst/>
                    <a:gdLst>
                      <a:gd name="T0" fmla="*/ 0 w 29"/>
                      <a:gd name="T1" fmla="*/ 0 h 14"/>
                      <a:gd name="T2" fmla="*/ 1 w 29"/>
                      <a:gd name="T3" fmla="*/ 5 h 14"/>
                      <a:gd name="T4" fmla="*/ 29 w 29"/>
                      <a:gd name="T5" fmla="*/ 14 h 14"/>
                      <a:gd name="T6" fmla="*/ 28 w 29"/>
                      <a:gd name="T7" fmla="*/ 9 h 14"/>
                      <a:gd name="T8" fmla="*/ 6 w 29"/>
                      <a:gd name="T9" fmla="*/ 2 h 14"/>
                      <a:gd name="T10" fmla="*/ 0 w 29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4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7" y="7"/>
                          <a:pt x="17" y="11"/>
                          <a:pt x="29" y="14"/>
                        </a:cubicBezTo>
                        <a:cubicBezTo>
                          <a:pt x="28" y="13"/>
                          <a:pt x="28" y="11"/>
                          <a:pt x="28" y="9"/>
                        </a:cubicBezTo>
                        <a:cubicBezTo>
                          <a:pt x="19" y="7"/>
                          <a:pt x="12" y="4"/>
                          <a:pt x="6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5" name="Freeform 233"/>
                  <p:cNvSpPr>
                    <a:spLocks/>
                  </p:cNvSpPr>
                  <p:nvPr/>
                </p:nvSpPr>
                <p:spPr bwMode="auto">
                  <a:xfrm>
                    <a:off x="7554913" y="2781300"/>
                    <a:ext cx="134938" cy="57150"/>
                  </a:xfrm>
                  <a:custGeom>
                    <a:avLst/>
                    <a:gdLst>
                      <a:gd name="T0" fmla="*/ 0 w 36"/>
                      <a:gd name="T1" fmla="*/ 0 h 15"/>
                      <a:gd name="T2" fmla="*/ 1 w 36"/>
                      <a:gd name="T3" fmla="*/ 5 h 15"/>
                      <a:gd name="T4" fmla="*/ 36 w 36"/>
                      <a:gd name="T5" fmla="*/ 15 h 15"/>
                      <a:gd name="T6" fmla="*/ 35 w 36"/>
                      <a:gd name="T7" fmla="*/ 10 h 15"/>
                      <a:gd name="T8" fmla="*/ 18 w 36"/>
                      <a:gd name="T9" fmla="*/ 6 h 15"/>
                      <a:gd name="T10" fmla="*/ 0 w 36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" h="15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1" y="8"/>
                          <a:pt x="23" y="12"/>
                          <a:pt x="36" y="15"/>
                        </a:cubicBezTo>
                        <a:cubicBezTo>
                          <a:pt x="36" y="13"/>
                          <a:pt x="35" y="12"/>
                          <a:pt x="35" y="10"/>
                        </a:cubicBezTo>
                        <a:cubicBezTo>
                          <a:pt x="29" y="9"/>
                          <a:pt x="23" y="7"/>
                          <a:pt x="18" y="6"/>
                        </a:cubicBezTo>
                        <a:cubicBezTo>
                          <a:pt x="11" y="4"/>
                          <a:pt x="5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6" name="Freeform 234"/>
                  <p:cNvSpPr>
                    <a:spLocks/>
                  </p:cNvSpPr>
                  <p:nvPr/>
                </p:nvSpPr>
                <p:spPr bwMode="auto">
                  <a:xfrm>
                    <a:off x="7685088" y="2819400"/>
                    <a:ext cx="139700" cy="46037"/>
                  </a:xfrm>
                  <a:custGeom>
                    <a:avLst/>
                    <a:gdLst>
                      <a:gd name="T0" fmla="*/ 0 w 37"/>
                      <a:gd name="T1" fmla="*/ 0 h 12"/>
                      <a:gd name="T2" fmla="*/ 1 w 37"/>
                      <a:gd name="T3" fmla="*/ 5 h 12"/>
                      <a:gd name="T4" fmla="*/ 37 w 37"/>
                      <a:gd name="T5" fmla="*/ 12 h 12"/>
                      <a:gd name="T6" fmla="*/ 36 w 37"/>
                      <a:gd name="T7" fmla="*/ 7 h 12"/>
                      <a:gd name="T8" fmla="*/ 0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12" y="7"/>
                          <a:pt x="24" y="10"/>
                          <a:pt x="37" y="12"/>
                        </a:cubicBezTo>
                        <a:cubicBezTo>
                          <a:pt x="36" y="11"/>
                          <a:pt x="36" y="9"/>
                          <a:pt x="36" y="7"/>
                        </a:cubicBezTo>
                        <a:cubicBezTo>
                          <a:pt x="23" y="5"/>
                          <a:pt x="11" y="3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7" name="Freeform 235"/>
                  <p:cNvSpPr>
                    <a:spLocks/>
                  </p:cNvSpPr>
                  <p:nvPr/>
                </p:nvSpPr>
                <p:spPr bwMode="auto">
                  <a:xfrm>
                    <a:off x="7821613" y="2846388"/>
                    <a:ext cx="104775" cy="33337"/>
                  </a:xfrm>
                  <a:custGeom>
                    <a:avLst/>
                    <a:gdLst>
                      <a:gd name="T0" fmla="*/ 0 w 28"/>
                      <a:gd name="T1" fmla="*/ 0 h 9"/>
                      <a:gd name="T2" fmla="*/ 1 w 28"/>
                      <a:gd name="T3" fmla="*/ 5 h 9"/>
                      <a:gd name="T4" fmla="*/ 28 w 28"/>
                      <a:gd name="T5" fmla="*/ 9 h 9"/>
                      <a:gd name="T6" fmla="*/ 28 w 28"/>
                      <a:gd name="T7" fmla="*/ 4 h 9"/>
                      <a:gd name="T8" fmla="*/ 0 w 28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0" y="6"/>
                          <a:pt x="19" y="8"/>
                          <a:pt x="28" y="9"/>
                        </a:cubicBezTo>
                        <a:cubicBezTo>
                          <a:pt x="28" y="7"/>
                          <a:pt x="28" y="6"/>
                          <a:pt x="28" y="4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8" name="Freeform 236"/>
                  <p:cNvSpPr>
                    <a:spLocks/>
                  </p:cNvSpPr>
                  <p:nvPr/>
                </p:nvSpPr>
                <p:spPr bwMode="auto">
                  <a:xfrm>
                    <a:off x="7926388" y="2860675"/>
                    <a:ext cx="307975" cy="26987"/>
                  </a:xfrm>
                  <a:custGeom>
                    <a:avLst/>
                    <a:gdLst>
                      <a:gd name="T0" fmla="*/ 0 w 82"/>
                      <a:gd name="T1" fmla="*/ 0 h 7"/>
                      <a:gd name="T2" fmla="*/ 0 w 82"/>
                      <a:gd name="T3" fmla="*/ 5 h 7"/>
                      <a:gd name="T4" fmla="*/ 48 w 82"/>
                      <a:gd name="T5" fmla="*/ 7 h 7"/>
                      <a:gd name="T6" fmla="*/ 82 w 82"/>
                      <a:gd name="T7" fmla="*/ 6 h 7"/>
                      <a:gd name="T8" fmla="*/ 82 w 82"/>
                      <a:gd name="T9" fmla="*/ 2 h 7"/>
                      <a:gd name="T10" fmla="*/ 48 w 82"/>
                      <a:gd name="T11" fmla="*/ 3 h 7"/>
                      <a:gd name="T12" fmla="*/ 48 w 82"/>
                      <a:gd name="T13" fmla="*/ 3 h 7"/>
                      <a:gd name="T14" fmla="*/ 0 w 82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2" h="7">
                        <a:moveTo>
                          <a:pt x="0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6" y="6"/>
                          <a:pt x="32" y="7"/>
                          <a:pt x="48" y="7"/>
                        </a:cubicBezTo>
                        <a:cubicBezTo>
                          <a:pt x="59" y="7"/>
                          <a:pt x="70" y="7"/>
                          <a:pt x="82" y="6"/>
                        </a:cubicBezTo>
                        <a:cubicBezTo>
                          <a:pt x="82" y="4"/>
                          <a:pt x="82" y="3"/>
                          <a:pt x="82" y="2"/>
                        </a:cubicBezTo>
                        <a:cubicBezTo>
                          <a:pt x="71" y="3"/>
                          <a:pt x="59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5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9" name="Freeform 237"/>
                  <p:cNvSpPr>
                    <a:spLocks/>
                  </p:cNvSpPr>
                  <p:nvPr/>
                </p:nvSpPr>
                <p:spPr bwMode="auto">
                  <a:xfrm>
                    <a:off x="8440738" y="3003550"/>
                    <a:ext cx="157163" cy="63500"/>
                  </a:xfrm>
                  <a:custGeom>
                    <a:avLst/>
                    <a:gdLst>
                      <a:gd name="T0" fmla="*/ 42 w 42"/>
                      <a:gd name="T1" fmla="*/ 0 h 17"/>
                      <a:gd name="T2" fmla="*/ 5 w 42"/>
                      <a:gd name="T3" fmla="*/ 11 h 17"/>
                      <a:gd name="T4" fmla="*/ 0 w 42"/>
                      <a:gd name="T5" fmla="*/ 17 h 17"/>
                      <a:gd name="T6" fmla="*/ 36 w 42"/>
                      <a:gd name="T7" fmla="*/ 6 h 17"/>
                      <a:gd name="T8" fmla="*/ 42 w 42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" h="17">
                        <a:moveTo>
                          <a:pt x="42" y="0"/>
                        </a:moveTo>
                        <a:cubicBezTo>
                          <a:pt x="30" y="4"/>
                          <a:pt x="18" y="8"/>
                          <a:pt x="5" y="11"/>
                        </a:cubicBezTo>
                        <a:cubicBezTo>
                          <a:pt x="3" y="13"/>
                          <a:pt x="2" y="15"/>
                          <a:pt x="0" y="17"/>
                        </a:cubicBezTo>
                        <a:cubicBezTo>
                          <a:pt x="12" y="14"/>
                          <a:pt x="24" y="11"/>
                          <a:pt x="36" y="6"/>
                        </a:cubicBezTo>
                        <a:cubicBezTo>
                          <a:pt x="38" y="4"/>
                          <a:pt x="40" y="2"/>
                          <a:pt x="42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0" name="Freeform 238"/>
                  <p:cNvSpPr>
                    <a:spLocks/>
                  </p:cNvSpPr>
                  <p:nvPr/>
                </p:nvSpPr>
                <p:spPr bwMode="auto">
                  <a:xfrm>
                    <a:off x="8278813" y="3044825"/>
                    <a:ext cx="180975" cy="46037"/>
                  </a:xfrm>
                  <a:custGeom>
                    <a:avLst/>
                    <a:gdLst>
                      <a:gd name="T0" fmla="*/ 48 w 48"/>
                      <a:gd name="T1" fmla="*/ 0 h 12"/>
                      <a:gd name="T2" fmla="*/ 7 w 48"/>
                      <a:gd name="T3" fmla="*/ 7 h 12"/>
                      <a:gd name="T4" fmla="*/ 0 w 48"/>
                      <a:gd name="T5" fmla="*/ 12 h 12"/>
                      <a:gd name="T6" fmla="*/ 43 w 48"/>
                      <a:gd name="T7" fmla="*/ 6 h 12"/>
                      <a:gd name="T8" fmla="*/ 48 w 48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" h="12">
                        <a:moveTo>
                          <a:pt x="48" y="0"/>
                        </a:moveTo>
                        <a:cubicBezTo>
                          <a:pt x="34" y="3"/>
                          <a:pt x="21" y="6"/>
                          <a:pt x="7" y="7"/>
                        </a:cubicBezTo>
                        <a:cubicBezTo>
                          <a:pt x="5" y="9"/>
                          <a:pt x="3" y="10"/>
                          <a:pt x="0" y="12"/>
                        </a:cubicBezTo>
                        <a:cubicBezTo>
                          <a:pt x="14" y="11"/>
                          <a:pt x="29" y="9"/>
                          <a:pt x="43" y="6"/>
                        </a:cubicBezTo>
                        <a:cubicBezTo>
                          <a:pt x="45" y="4"/>
                          <a:pt x="46" y="2"/>
                          <a:pt x="4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1" name="Freeform 239"/>
                  <p:cNvSpPr>
                    <a:spLocks/>
                  </p:cNvSpPr>
                  <p:nvPr/>
                </p:nvSpPr>
                <p:spPr bwMode="auto">
                  <a:xfrm>
                    <a:off x="8212138" y="3071813"/>
                    <a:ext cx="93663" cy="22225"/>
                  </a:xfrm>
                  <a:custGeom>
                    <a:avLst/>
                    <a:gdLst>
                      <a:gd name="T0" fmla="*/ 25 w 25"/>
                      <a:gd name="T1" fmla="*/ 0 h 6"/>
                      <a:gd name="T2" fmla="*/ 4 w 25"/>
                      <a:gd name="T3" fmla="*/ 2 h 6"/>
                      <a:gd name="T4" fmla="*/ 0 w 25"/>
                      <a:gd name="T5" fmla="*/ 6 h 6"/>
                      <a:gd name="T6" fmla="*/ 18 w 25"/>
                      <a:gd name="T7" fmla="*/ 5 h 6"/>
                      <a:gd name="T8" fmla="*/ 25 w 25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6">
                        <a:moveTo>
                          <a:pt x="25" y="0"/>
                        </a:moveTo>
                        <a:cubicBezTo>
                          <a:pt x="18" y="1"/>
                          <a:pt x="11" y="1"/>
                          <a:pt x="4" y="2"/>
                        </a:cubicBezTo>
                        <a:cubicBezTo>
                          <a:pt x="2" y="3"/>
                          <a:pt x="1" y="5"/>
                          <a:pt x="0" y="6"/>
                        </a:cubicBezTo>
                        <a:cubicBezTo>
                          <a:pt x="6" y="6"/>
                          <a:pt x="12" y="6"/>
                          <a:pt x="18" y="5"/>
                        </a:cubicBezTo>
                        <a:cubicBezTo>
                          <a:pt x="21" y="3"/>
                          <a:pt x="23" y="2"/>
                          <a:pt x="25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2" name="Freeform 240"/>
                  <p:cNvSpPr>
                    <a:spLocks/>
                  </p:cNvSpPr>
                  <p:nvPr/>
                </p:nvSpPr>
                <p:spPr bwMode="auto">
                  <a:xfrm>
                    <a:off x="8174038" y="3079750"/>
                    <a:ext cx="52388" cy="14287"/>
                  </a:xfrm>
                  <a:custGeom>
                    <a:avLst/>
                    <a:gdLst>
                      <a:gd name="T0" fmla="*/ 14 w 14"/>
                      <a:gd name="T1" fmla="*/ 0 h 4"/>
                      <a:gd name="T2" fmla="*/ 2 w 14"/>
                      <a:gd name="T3" fmla="*/ 0 h 4"/>
                      <a:gd name="T4" fmla="*/ 0 w 14"/>
                      <a:gd name="T5" fmla="*/ 4 h 4"/>
                      <a:gd name="T6" fmla="*/ 10 w 14"/>
                      <a:gd name="T7" fmla="*/ 4 h 4"/>
                      <a:gd name="T8" fmla="*/ 14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4" y="0"/>
                        </a:moveTo>
                        <a:cubicBezTo>
                          <a:pt x="10" y="0"/>
                          <a:pt x="6" y="0"/>
                          <a:pt x="2" y="0"/>
                        </a:cubicBezTo>
                        <a:cubicBezTo>
                          <a:pt x="1" y="2"/>
                          <a:pt x="1" y="3"/>
                          <a:pt x="0" y="4"/>
                        </a:cubicBezTo>
                        <a:cubicBezTo>
                          <a:pt x="3" y="4"/>
                          <a:pt x="7" y="4"/>
                          <a:pt x="10" y="4"/>
                        </a:cubicBezTo>
                        <a:cubicBezTo>
                          <a:pt x="11" y="3"/>
                          <a:pt x="12" y="1"/>
                          <a:pt x="14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3" name="Freeform 241"/>
                  <p:cNvSpPr>
                    <a:spLocks/>
                  </p:cNvSpPr>
                  <p:nvPr/>
                </p:nvSpPr>
                <p:spPr bwMode="auto">
                  <a:xfrm>
                    <a:off x="7550150" y="2973388"/>
                    <a:ext cx="112713" cy="52387"/>
                  </a:xfrm>
                  <a:custGeom>
                    <a:avLst/>
                    <a:gdLst>
                      <a:gd name="T0" fmla="*/ 0 w 30"/>
                      <a:gd name="T1" fmla="*/ 0 h 14"/>
                      <a:gd name="T2" fmla="*/ 6 w 30"/>
                      <a:gd name="T3" fmla="*/ 7 h 14"/>
                      <a:gd name="T4" fmla="*/ 30 w 30"/>
                      <a:gd name="T5" fmla="*/ 14 h 14"/>
                      <a:gd name="T6" fmla="*/ 26 w 30"/>
                      <a:gd name="T7" fmla="*/ 8 h 14"/>
                      <a:gd name="T8" fmla="*/ 0 w 30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14">
                        <a:moveTo>
                          <a:pt x="0" y="0"/>
                        </a:moveTo>
                        <a:cubicBezTo>
                          <a:pt x="2" y="2"/>
                          <a:pt x="4" y="5"/>
                          <a:pt x="6" y="7"/>
                        </a:cubicBezTo>
                        <a:cubicBezTo>
                          <a:pt x="13" y="9"/>
                          <a:pt x="21" y="11"/>
                          <a:pt x="30" y="14"/>
                        </a:cubicBezTo>
                        <a:cubicBezTo>
                          <a:pt x="29" y="12"/>
                          <a:pt x="27" y="10"/>
                          <a:pt x="26" y="8"/>
                        </a:cubicBezTo>
                        <a:cubicBezTo>
                          <a:pt x="16" y="5"/>
                          <a:pt x="7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4" name="Freeform 242"/>
                  <p:cNvSpPr>
                    <a:spLocks/>
                  </p:cNvSpPr>
                  <p:nvPr/>
                </p:nvSpPr>
                <p:spPr bwMode="auto">
                  <a:xfrm>
                    <a:off x="7648575" y="3003550"/>
                    <a:ext cx="179388" cy="60325"/>
                  </a:xfrm>
                  <a:custGeom>
                    <a:avLst/>
                    <a:gdLst>
                      <a:gd name="T0" fmla="*/ 0 w 48"/>
                      <a:gd name="T1" fmla="*/ 0 h 16"/>
                      <a:gd name="T2" fmla="*/ 4 w 48"/>
                      <a:gd name="T3" fmla="*/ 6 h 16"/>
                      <a:gd name="T4" fmla="*/ 48 w 48"/>
                      <a:gd name="T5" fmla="*/ 16 h 16"/>
                      <a:gd name="T6" fmla="*/ 43 w 48"/>
                      <a:gd name="T7" fmla="*/ 11 h 16"/>
                      <a:gd name="T8" fmla="*/ 5 w 48"/>
                      <a:gd name="T9" fmla="*/ 2 h 16"/>
                      <a:gd name="T10" fmla="*/ 0 w 48"/>
                      <a:gd name="T1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16">
                        <a:moveTo>
                          <a:pt x="0" y="0"/>
                        </a:moveTo>
                        <a:cubicBezTo>
                          <a:pt x="1" y="2"/>
                          <a:pt x="3" y="4"/>
                          <a:pt x="4" y="6"/>
                        </a:cubicBezTo>
                        <a:cubicBezTo>
                          <a:pt x="17" y="9"/>
                          <a:pt x="32" y="13"/>
                          <a:pt x="48" y="16"/>
                        </a:cubicBezTo>
                        <a:cubicBezTo>
                          <a:pt x="46" y="14"/>
                          <a:pt x="44" y="12"/>
                          <a:pt x="43" y="11"/>
                        </a:cubicBezTo>
                        <a:cubicBezTo>
                          <a:pt x="29" y="8"/>
                          <a:pt x="17" y="5"/>
                          <a:pt x="5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5" name="Freeform 243"/>
                  <p:cNvSpPr>
                    <a:spLocks/>
                  </p:cNvSpPr>
                  <p:nvPr/>
                </p:nvSpPr>
                <p:spPr bwMode="auto">
                  <a:xfrm>
                    <a:off x="7808913" y="3044825"/>
                    <a:ext cx="101600" cy="34925"/>
                  </a:xfrm>
                  <a:custGeom>
                    <a:avLst/>
                    <a:gdLst>
                      <a:gd name="T0" fmla="*/ 0 w 27"/>
                      <a:gd name="T1" fmla="*/ 0 h 9"/>
                      <a:gd name="T2" fmla="*/ 5 w 27"/>
                      <a:gd name="T3" fmla="*/ 5 h 9"/>
                      <a:gd name="T4" fmla="*/ 27 w 27"/>
                      <a:gd name="T5" fmla="*/ 9 h 9"/>
                      <a:gd name="T6" fmla="*/ 24 w 27"/>
                      <a:gd name="T7" fmla="*/ 4 h 9"/>
                      <a:gd name="T8" fmla="*/ 0 w 27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9">
                        <a:moveTo>
                          <a:pt x="0" y="0"/>
                        </a:moveTo>
                        <a:cubicBezTo>
                          <a:pt x="1" y="1"/>
                          <a:pt x="3" y="3"/>
                          <a:pt x="5" y="5"/>
                        </a:cubicBezTo>
                        <a:cubicBezTo>
                          <a:pt x="12" y="6"/>
                          <a:pt x="20" y="8"/>
                          <a:pt x="27" y="9"/>
                        </a:cubicBezTo>
                        <a:cubicBezTo>
                          <a:pt x="26" y="7"/>
                          <a:pt x="25" y="5"/>
                          <a:pt x="24" y="4"/>
                        </a:cubicBezTo>
                        <a:cubicBezTo>
                          <a:pt x="15" y="3"/>
                          <a:pt x="7" y="1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6" name="Freeform 244"/>
                  <p:cNvSpPr>
                    <a:spLocks/>
                  </p:cNvSpPr>
                  <p:nvPr/>
                </p:nvSpPr>
                <p:spPr bwMode="auto">
                  <a:xfrm>
                    <a:off x="7899400" y="3060700"/>
                    <a:ext cx="82550" cy="25400"/>
                  </a:xfrm>
                  <a:custGeom>
                    <a:avLst/>
                    <a:gdLst>
                      <a:gd name="T0" fmla="*/ 0 w 22"/>
                      <a:gd name="T1" fmla="*/ 0 h 7"/>
                      <a:gd name="T2" fmla="*/ 3 w 22"/>
                      <a:gd name="T3" fmla="*/ 5 h 7"/>
                      <a:gd name="T4" fmla="*/ 22 w 22"/>
                      <a:gd name="T5" fmla="*/ 7 h 7"/>
                      <a:gd name="T6" fmla="*/ 20 w 22"/>
                      <a:gd name="T7" fmla="*/ 2 h 7"/>
                      <a:gd name="T8" fmla="*/ 0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0" y="0"/>
                        </a:moveTo>
                        <a:cubicBezTo>
                          <a:pt x="1" y="1"/>
                          <a:pt x="2" y="3"/>
                          <a:pt x="3" y="5"/>
                        </a:cubicBezTo>
                        <a:cubicBezTo>
                          <a:pt x="9" y="6"/>
                          <a:pt x="16" y="6"/>
                          <a:pt x="22" y="7"/>
                        </a:cubicBezTo>
                        <a:cubicBezTo>
                          <a:pt x="22" y="6"/>
                          <a:pt x="21" y="4"/>
                          <a:pt x="20" y="2"/>
                        </a:cubicBezTo>
                        <a:cubicBezTo>
                          <a:pt x="13" y="2"/>
                          <a:pt x="6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7" name="Freeform 245"/>
                  <p:cNvSpPr>
                    <a:spLocks/>
                  </p:cNvSpPr>
                  <p:nvPr/>
                </p:nvSpPr>
                <p:spPr bwMode="auto">
                  <a:xfrm>
                    <a:off x="7975600" y="3067050"/>
                    <a:ext cx="206375" cy="26987"/>
                  </a:xfrm>
                  <a:custGeom>
                    <a:avLst/>
                    <a:gdLst>
                      <a:gd name="T0" fmla="*/ 0 w 55"/>
                      <a:gd name="T1" fmla="*/ 0 h 7"/>
                      <a:gd name="T2" fmla="*/ 2 w 55"/>
                      <a:gd name="T3" fmla="*/ 5 h 7"/>
                      <a:gd name="T4" fmla="*/ 48 w 55"/>
                      <a:gd name="T5" fmla="*/ 7 h 7"/>
                      <a:gd name="T6" fmla="*/ 53 w 55"/>
                      <a:gd name="T7" fmla="*/ 7 h 7"/>
                      <a:gd name="T8" fmla="*/ 55 w 55"/>
                      <a:gd name="T9" fmla="*/ 3 h 7"/>
                      <a:gd name="T10" fmla="*/ 48 w 55"/>
                      <a:gd name="T11" fmla="*/ 3 h 7"/>
                      <a:gd name="T12" fmla="*/ 48 w 55"/>
                      <a:gd name="T13" fmla="*/ 3 h 7"/>
                      <a:gd name="T14" fmla="*/ 0 w 55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7">
                        <a:moveTo>
                          <a:pt x="0" y="0"/>
                        </a:move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7" y="7"/>
                          <a:pt x="32" y="7"/>
                          <a:pt x="48" y="7"/>
                        </a:cubicBezTo>
                        <a:cubicBezTo>
                          <a:pt x="50" y="7"/>
                          <a:pt x="51" y="7"/>
                          <a:pt x="53" y="7"/>
                        </a:cubicBezTo>
                        <a:cubicBezTo>
                          <a:pt x="54" y="6"/>
                          <a:pt x="54" y="5"/>
                          <a:pt x="55" y="3"/>
                        </a:cubicBezTo>
                        <a:cubicBezTo>
                          <a:pt x="53" y="3"/>
                          <a:pt x="50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6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8" name="Freeform 247"/>
                  <p:cNvSpPr>
                    <a:spLocks/>
                  </p:cNvSpPr>
                  <p:nvPr/>
                </p:nvSpPr>
                <p:spPr bwMode="auto">
                  <a:xfrm>
                    <a:off x="8034338" y="3651250"/>
                    <a:ext cx="98425" cy="96837"/>
                  </a:xfrm>
                  <a:custGeom>
                    <a:avLst/>
                    <a:gdLst>
                      <a:gd name="T0" fmla="*/ 24 w 26"/>
                      <a:gd name="T1" fmla="*/ 17 h 26"/>
                      <a:gd name="T2" fmla="*/ 9 w 26"/>
                      <a:gd name="T3" fmla="*/ 24 h 26"/>
                      <a:gd name="T4" fmla="*/ 2 w 26"/>
                      <a:gd name="T5" fmla="*/ 9 h 26"/>
                      <a:gd name="T6" fmla="*/ 17 w 26"/>
                      <a:gd name="T7" fmla="*/ 2 h 26"/>
                      <a:gd name="T8" fmla="*/ 24 w 26"/>
                      <a:gd name="T9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26">
                        <a:moveTo>
                          <a:pt x="24" y="17"/>
                        </a:moveTo>
                        <a:cubicBezTo>
                          <a:pt x="22" y="23"/>
                          <a:pt x="15" y="26"/>
                          <a:pt x="9" y="24"/>
                        </a:cubicBezTo>
                        <a:cubicBezTo>
                          <a:pt x="3" y="22"/>
                          <a:pt x="0" y="15"/>
                          <a:pt x="2" y="9"/>
                        </a:cubicBezTo>
                        <a:cubicBezTo>
                          <a:pt x="4" y="3"/>
                          <a:pt x="11" y="0"/>
                          <a:pt x="17" y="2"/>
                        </a:cubicBezTo>
                        <a:cubicBezTo>
                          <a:pt x="22" y="4"/>
                          <a:pt x="26" y="11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182" name="组合 1181"/>
              <p:cNvGrpSpPr/>
              <p:nvPr/>
            </p:nvGrpSpPr>
            <p:grpSpPr>
              <a:xfrm>
                <a:off x="9690859" y="35962"/>
                <a:ext cx="1187450" cy="1879599"/>
                <a:chOff x="6156325" y="319088"/>
                <a:chExt cx="1187450" cy="1879599"/>
              </a:xfrm>
            </p:grpSpPr>
            <p:sp>
              <p:nvSpPr>
                <p:cNvPr id="1200" name="Freeform 248"/>
                <p:cNvSpPr>
                  <a:spLocks/>
                </p:cNvSpPr>
                <p:nvPr/>
              </p:nvSpPr>
              <p:spPr bwMode="auto">
                <a:xfrm>
                  <a:off x="6731000" y="319088"/>
                  <a:ext cx="52388" cy="1854200"/>
                </a:xfrm>
                <a:custGeom>
                  <a:avLst/>
                  <a:gdLst>
                    <a:gd name="T0" fmla="*/ 14 w 14"/>
                    <a:gd name="T1" fmla="*/ 487 h 493"/>
                    <a:gd name="T2" fmla="*/ 13 w 14"/>
                    <a:gd name="T3" fmla="*/ 6 h 493"/>
                    <a:gd name="T4" fmla="*/ 6 w 14"/>
                    <a:gd name="T5" fmla="*/ 0 h 493"/>
                    <a:gd name="T6" fmla="*/ 0 w 14"/>
                    <a:gd name="T7" fmla="*/ 6 h 493"/>
                    <a:gd name="T8" fmla="*/ 2 w 14"/>
                    <a:gd name="T9" fmla="*/ 487 h 493"/>
                    <a:gd name="T10" fmla="*/ 8 w 14"/>
                    <a:gd name="T11" fmla="*/ 493 h 493"/>
                    <a:gd name="T12" fmla="*/ 14 w 14"/>
                    <a:gd name="T13" fmla="*/ 487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93">
                      <a:moveTo>
                        <a:pt x="14" y="487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2" y="487"/>
                        <a:pt x="2" y="487"/>
                        <a:pt x="2" y="487"/>
                      </a:cubicBezTo>
                      <a:cubicBezTo>
                        <a:pt x="2" y="491"/>
                        <a:pt x="4" y="493"/>
                        <a:pt x="8" y="493"/>
                      </a:cubicBezTo>
                      <a:cubicBezTo>
                        <a:pt x="11" y="493"/>
                        <a:pt x="14" y="490"/>
                        <a:pt x="14" y="487"/>
                      </a:cubicBezTo>
                    </a:path>
                  </a:pathLst>
                </a:custGeom>
                <a:solidFill>
                  <a:srgbClr val="F4A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1" name="Freeform 249"/>
                <p:cNvSpPr>
                  <a:spLocks/>
                </p:cNvSpPr>
                <p:nvPr/>
              </p:nvSpPr>
              <p:spPr bwMode="auto">
                <a:xfrm>
                  <a:off x="6502400" y="563563"/>
                  <a:ext cx="519113" cy="161925"/>
                </a:xfrm>
                <a:custGeom>
                  <a:avLst/>
                  <a:gdLst>
                    <a:gd name="T0" fmla="*/ 116 w 138"/>
                    <a:gd name="T1" fmla="*/ 43 h 43"/>
                    <a:gd name="T2" fmla="*/ 22 w 138"/>
                    <a:gd name="T3" fmla="*/ 43 h 43"/>
                    <a:gd name="T4" fmla="*/ 0 w 138"/>
                    <a:gd name="T5" fmla="*/ 22 h 43"/>
                    <a:gd name="T6" fmla="*/ 22 w 138"/>
                    <a:gd name="T7" fmla="*/ 0 h 43"/>
                    <a:gd name="T8" fmla="*/ 116 w 138"/>
                    <a:gd name="T9" fmla="*/ 0 h 43"/>
                    <a:gd name="T10" fmla="*/ 138 w 138"/>
                    <a:gd name="T11" fmla="*/ 22 h 43"/>
                    <a:gd name="T12" fmla="*/ 116 w 138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43">
                      <a:moveTo>
                        <a:pt x="116" y="43"/>
                      </a:move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10" y="43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8" y="0"/>
                        <a:pt x="138" y="10"/>
                        <a:pt x="138" y="22"/>
                      </a:cubicBezTo>
                      <a:cubicBezTo>
                        <a:pt x="138" y="34"/>
                        <a:pt x="128" y="43"/>
                        <a:pt x="116" y="43"/>
                      </a:cubicBezTo>
                      <a:close/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2" name="Freeform 250"/>
                <p:cNvSpPr>
                  <a:spLocks/>
                </p:cNvSpPr>
                <p:nvPr/>
              </p:nvSpPr>
              <p:spPr bwMode="auto">
                <a:xfrm>
                  <a:off x="6600825" y="1620838"/>
                  <a:ext cx="307975" cy="217487"/>
                </a:xfrm>
                <a:custGeom>
                  <a:avLst/>
                  <a:gdLst>
                    <a:gd name="T0" fmla="*/ 54 w 82"/>
                    <a:gd name="T1" fmla="*/ 58 h 58"/>
                    <a:gd name="T2" fmla="*/ 28 w 82"/>
                    <a:gd name="T3" fmla="*/ 58 h 58"/>
                    <a:gd name="T4" fmla="*/ 0 w 82"/>
                    <a:gd name="T5" fmla="*/ 30 h 58"/>
                    <a:gd name="T6" fmla="*/ 0 w 82"/>
                    <a:gd name="T7" fmla="*/ 28 h 58"/>
                    <a:gd name="T8" fmla="*/ 28 w 82"/>
                    <a:gd name="T9" fmla="*/ 0 h 58"/>
                    <a:gd name="T10" fmla="*/ 54 w 82"/>
                    <a:gd name="T11" fmla="*/ 0 h 58"/>
                    <a:gd name="T12" fmla="*/ 82 w 82"/>
                    <a:gd name="T13" fmla="*/ 28 h 58"/>
                    <a:gd name="T14" fmla="*/ 82 w 82"/>
                    <a:gd name="T15" fmla="*/ 30 h 58"/>
                    <a:gd name="T16" fmla="*/ 54 w 82"/>
                    <a:gd name="T17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58">
                      <a:moveTo>
                        <a:pt x="54" y="58"/>
                      </a:move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13" y="58"/>
                        <a:pt x="0" y="46"/>
                        <a:pt x="0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2"/>
                        <a:pt x="13" y="0"/>
                        <a:pt x="28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69" y="0"/>
                        <a:pt x="82" y="12"/>
                        <a:pt x="82" y="28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46"/>
                        <a:pt x="69" y="58"/>
                        <a:pt x="54" y="58"/>
                      </a:cubicBezTo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3" name="Freeform 251"/>
                <p:cNvSpPr>
                  <a:spLocks/>
                </p:cNvSpPr>
                <p:nvPr/>
              </p:nvSpPr>
              <p:spPr bwMode="auto">
                <a:xfrm>
                  <a:off x="6156325" y="646113"/>
                  <a:ext cx="1187450" cy="1082675"/>
                </a:xfrm>
                <a:custGeom>
                  <a:avLst/>
                  <a:gdLst>
                    <a:gd name="T0" fmla="*/ 316 w 316"/>
                    <a:gd name="T1" fmla="*/ 158 h 288"/>
                    <a:gd name="T2" fmla="*/ 159 w 316"/>
                    <a:gd name="T3" fmla="*/ 288 h 288"/>
                    <a:gd name="T4" fmla="*/ 0 w 316"/>
                    <a:gd name="T5" fmla="*/ 158 h 288"/>
                    <a:gd name="T6" fmla="*/ 162 w 316"/>
                    <a:gd name="T7" fmla="*/ 0 h 288"/>
                    <a:gd name="T8" fmla="*/ 316 w 316"/>
                    <a:gd name="T9" fmla="*/ 15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88">
                      <a:moveTo>
                        <a:pt x="316" y="158"/>
                      </a:moveTo>
                      <a:cubicBezTo>
                        <a:pt x="316" y="249"/>
                        <a:pt x="247" y="288"/>
                        <a:pt x="159" y="288"/>
                      </a:cubicBezTo>
                      <a:cubicBezTo>
                        <a:pt x="72" y="288"/>
                        <a:pt x="0" y="249"/>
                        <a:pt x="0" y="158"/>
                      </a:cubicBezTo>
                      <a:cubicBezTo>
                        <a:pt x="0" y="67"/>
                        <a:pt x="75" y="0"/>
                        <a:pt x="162" y="0"/>
                      </a:cubicBezTo>
                      <a:cubicBezTo>
                        <a:pt x="250" y="0"/>
                        <a:pt x="316" y="67"/>
                        <a:pt x="316" y="158"/>
                      </a:cubicBezTo>
                    </a:path>
                  </a:pathLst>
                </a:cu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4" name="Oval 252"/>
                <p:cNvSpPr>
                  <a:spLocks noChangeArrowheads="1"/>
                </p:cNvSpPr>
                <p:nvPr/>
              </p:nvSpPr>
              <p:spPr bwMode="auto">
                <a:xfrm>
                  <a:off x="6269038" y="612775"/>
                  <a:ext cx="947738" cy="12858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5" name="Oval 253"/>
                <p:cNvSpPr>
                  <a:spLocks noChangeArrowheads="1"/>
                </p:cNvSpPr>
                <p:nvPr/>
              </p:nvSpPr>
              <p:spPr bwMode="auto">
                <a:xfrm>
                  <a:off x="6442075" y="646113"/>
                  <a:ext cx="646113" cy="1181100"/>
                </a:xfrm>
                <a:prstGeom prst="ellipse">
                  <a:avLst/>
                </a:pr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6" name="Freeform 254"/>
                <p:cNvSpPr>
                  <a:spLocks/>
                </p:cNvSpPr>
                <p:nvPr/>
              </p:nvSpPr>
              <p:spPr bwMode="auto">
                <a:xfrm>
                  <a:off x="7088188" y="796925"/>
                  <a:ext cx="79375" cy="26987"/>
                </a:xfrm>
                <a:custGeom>
                  <a:avLst/>
                  <a:gdLst>
                    <a:gd name="T0" fmla="*/ 19 w 21"/>
                    <a:gd name="T1" fmla="*/ 0 h 7"/>
                    <a:gd name="T2" fmla="*/ 0 w 21"/>
                    <a:gd name="T3" fmla="*/ 5 h 7"/>
                    <a:gd name="T4" fmla="*/ 2 w 21"/>
                    <a:gd name="T5" fmla="*/ 7 h 7"/>
                    <a:gd name="T6" fmla="*/ 21 w 21"/>
                    <a:gd name="T7" fmla="*/ 2 h 7"/>
                    <a:gd name="T8" fmla="*/ 19 w 21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">
                      <a:moveTo>
                        <a:pt x="19" y="0"/>
                      </a:moveTo>
                      <a:cubicBezTo>
                        <a:pt x="12" y="1"/>
                        <a:pt x="6" y="3"/>
                        <a:pt x="0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8" y="6"/>
                        <a:pt x="15" y="4"/>
                        <a:pt x="21" y="2"/>
                      </a:cubicBezTo>
                      <a:cubicBezTo>
                        <a:pt x="20" y="1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7" name="Freeform 255"/>
                <p:cNvSpPr>
                  <a:spLocks/>
                </p:cNvSpPr>
                <p:nvPr/>
              </p:nvSpPr>
              <p:spPr bwMode="auto">
                <a:xfrm>
                  <a:off x="7002463" y="815975"/>
                  <a:ext cx="93663" cy="26987"/>
                </a:xfrm>
                <a:custGeom>
                  <a:avLst/>
                  <a:gdLst>
                    <a:gd name="T0" fmla="*/ 23 w 25"/>
                    <a:gd name="T1" fmla="*/ 0 h 7"/>
                    <a:gd name="T2" fmla="*/ 0 w 25"/>
                    <a:gd name="T3" fmla="*/ 4 h 7"/>
                    <a:gd name="T4" fmla="*/ 1 w 25"/>
                    <a:gd name="T5" fmla="*/ 7 h 7"/>
                    <a:gd name="T6" fmla="*/ 25 w 25"/>
                    <a:gd name="T7" fmla="*/ 2 h 7"/>
                    <a:gd name="T8" fmla="*/ 23 w 2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">
                      <a:moveTo>
                        <a:pt x="23" y="0"/>
                      </a:moveTo>
                      <a:cubicBezTo>
                        <a:pt x="15" y="2"/>
                        <a:pt x="8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9" y="6"/>
                        <a:pt x="17" y="4"/>
                        <a:pt x="25" y="2"/>
                      </a:cubicBezTo>
                      <a:cubicBezTo>
                        <a:pt x="24" y="1"/>
                        <a:pt x="24" y="1"/>
                        <a:pt x="23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8" name="Freeform 256"/>
                <p:cNvSpPr>
                  <a:spLocks/>
                </p:cNvSpPr>
                <p:nvPr/>
              </p:nvSpPr>
              <p:spPr bwMode="auto">
                <a:xfrm>
                  <a:off x="6326188" y="815975"/>
                  <a:ext cx="63500" cy="19050"/>
                </a:xfrm>
                <a:custGeom>
                  <a:avLst/>
                  <a:gdLst>
                    <a:gd name="T0" fmla="*/ 3 w 17"/>
                    <a:gd name="T1" fmla="*/ 0 h 5"/>
                    <a:gd name="T2" fmla="*/ 0 w 17"/>
                    <a:gd name="T3" fmla="*/ 3 h 5"/>
                    <a:gd name="T4" fmla="*/ 15 w 17"/>
                    <a:gd name="T5" fmla="*/ 5 h 5"/>
                    <a:gd name="T6" fmla="*/ 17 w 17"/>
                    <a:gd name="T7" fmla="*/ 3 h 5"/>
                    <a:gd name="T8" fmla="*/ 3 w 1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5" y="4"/>
                        <a:pt x="10" y="5"/>
                        <a:pt x="15" y="5"/>
                      </a:cubicBezTo>
                      <a:cubicBezTo>
                        <a:pt x="16" y="5"/>
                        <a:pt x="16" y="4"/>
                        <a:pt x="17" y="3"/>
                      </a:cubicBezTo>
                      <a:cubicBezTo>
                        <a:pt x="12" y="2"/>
                        <a:pt x="7" y="1"/>
                        <a:pt x="3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9" name="Freeform 257"/>
                <p:cNvSpPr>
                  <a:spLocks/>
                </p:cNvSpPr>
                <p:nvPr/>
              </p:nvSpPr>
              <p:spPr bwMode="auto">
                <a:xfrm>
                  <a:off x="6381750" y="827088"/>
                  <a:ext cx="142875" cy="26987"/>
                </a:xfrm>
                <a:custGeom>
                  <a:avLst/>
                  <a:gdLst>
                    <a:gd name="T0" fmla="*/ 2 w 38"/>
                    <a:gd name="T1" fmla="*/ 0 h 7"/>
                    <a:gd name="T2" fmla="*/ 0 w 38"/>
                    <a:gd name="T3" fmla="*/ 2 h 7"/>
                    <a:gd name="T4" fmla="*/ 37 w 38"/>
                    <a:gd name="T5" fmla="*/ 7 h 7"/>
                    <a:gd name="T6" fmla="*/ 38 w 38"/>
                    <a:gd name="T7" fmla="*/ 4 h 7"/>
                    <a:gd name="T8" fmla="*/ 2 w 38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7">
                      <a:moveTo>
                        <a:pt x="2" y="0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1" y="4"/>
                        <a:pt x="24" y="6"/>
                        <a:pt x="37" y="7"/>
                      </a:cubicBezTo>
                      <a:cubicBezTo>
                        <a:pt x="37" y="6"/>
                        <a:pt x="38" y="5"/>
                        <a:pt x="38" y="4"/>
                      </a:cubicBezTo>
                      <a:cubicBezTo>
                        <a:pt x="25" y="3"/>
                        <a:pt x="13" y="1"/>
                        <a:pt x="2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0" name="Freeform 258"/>
                <p:cNvSpPr>
                  <a:spLocks/>
                </p:cNvSpPr>
                <p:nvPr/>
              </p:nvSpPr>
              <p:spPr bwMode="auto">
                <a:xfrm>
                  <a:off x="6521450" y="830263"/>
                  <a:ext cx="484188" cy="34925"/>
                </a:xfrm>
                <a:custGeom>
                  <a:avLst/>
                  <a:gdLst>
                    <a:gd name="T0" fmla="*/ 128 w 129"/>
                    <a:gd name="T1" fmla="*/ 0 h 9"/>
                    <a:gd name="T2" fmla="*/ 56 w 129"/>
                    <a:gd name="T3" fmla="*/ 6 h 9"/>
                    <a:gd name="T4" fmla="*/ 56 w 129"/>
                    <a:gd name="T5" fmla="*/ 6 h 9"/>
                    <a:gd name="T6" fmla="*/ 1 w 129"/>
                    <a:gd name="T7" fmla="*/ 3 h 9"/>
                    <a:gd name="T8" fmla="*/ 0 w 129"/>
                    <a:gd name="T9" fmla="*/ 6 h 9"/>
                    <a:gd name="T10" fmla="*/ 56 w 129"/>
                    <a:gd name="T11" fmla="*/ 9 h 9"/>
                    <a:gd name="T12" fmla="*/ 129 w 129"/>
                    <a:gd name="T13" fmla="*/ 3 h 9"/>
                    <a:gd name="T14" fmla="*/ 128 w 12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9" h="9">
                      <a:moveTo>
                        <a:pt x="128" y="0"/>
                      </a:moveTo>
                      <a:cubicBezTo>
                        <a:pt x="104" y="5"/>
                        <a:pt x="80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37" y="6"/>
                        <a:pt x="18" y="5"/>
                        <a:pt x="1" y="3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17" y="8"/>
                        <a:pt x="37" y="9"/>
                        <a:pt x="56" y="9"/>
                      </a:cubicBezTo>
                      <a:cubicBezTo>
                        <a:pt x="80" y="9"/>
                        <a:pt x="105" y="8"/>
                        <a:pt x="129" y="3"/>
                      </a:cubicBezTo>
                      <a:cubicBezTo>
                        <a:pt x="129" y="2"/>
                        <a:pt x="128" y="1"/>
                        <a:pt x="128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1" name="Freeform 259"/>
                <p:cNvSpPr>
                  <a:spLocks/>
                </p:cNvSpPr>
                <p:nvPr/>
              </p:nvSpPr>
              <p:spPr bwMode="auto">
                <a:xfrm>
                  <a:off x="7175500" y="950913"/>
                  <a:ext cx="104775" cy="49212"/>
                </a:xfrm>
                <a:custGeom>
                  <a:avLst/>
                  <a:gdLst>
                    <a:gd name="T0" fmla="*/ 27 w 28"/>
                    <a:gd name="T1" fmla="*/ 0 h 13"/>
                    <a:gd name="T2" fmla="*/ 0 w 28"/>
                    <a:gd name="T3" fmla="*/ 10 h 13"/>
                    <a:gd name="T4" fmla="*/ 1 w 28"/>
                    <a:gd name="T5" fmla="*/ 13 h 13"/>
                    <a:gd name="T6" fmla="*/ 28 w 28"/>
                    <a:gd name="T7" fmla="*/ 2 h 13"/>
                    <a:gd name="T8" fmla="*/ 27 w 2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27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0" y="10"/>
                        <a:pt x="19" y="6"/>
                        <a:pt x="28" y="2"/>
                      </a:cubicBezTo>
                      <a:cubicBezTo>
                        <a:pt x="28" y="2"/>
                        <a:pt x="28" y="1"/>
                        <a:pt x="2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2" name="Freeform 260"/>
                <p:cNvSpPr>
                  <a:spLocks/>
                </p:cNvSpPr>
                <p:nvPr/>
              </p:nvSpPr>
              <p:spPr bwMode="auto">
                <a:xfrm>
                  <a:off x="7065963" y="989013"/>
                  <a:ext cx="112713" cy="38100"/>
                </a:xfrm>
                <a:custGeom>
                  <a:avLst/>
                  <a:gdLst>
                    <a:gd name="T0" fmla="*/ 29 w 30"/>
                    <a:gd name="T1" fmla="*/ 0 h 10"/>
                    <a:gd name="T2" fmla="*/ 0 w 30"/>
                    <a:gd name="T3" fmla="*/ 7 h 10"/>
                    <a:gd name="T4" fmla="*/ 0 w 30"/>
                    <a:gd name="T5" fmla="*/ 10 h 10"/>
                    <a:gd name="T6" fmla="*/ 30 w 30"/>
                    <a:gd name="T7" fmla="*/ 3 h 10"/>
                    <a:gd name="T8" fmla="*/ 29 w 3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0">
                      <a:moveTo>
                        <a:pt x="29" y="0"/>
                      </a:moveTo>
                      <a:cubicBezTo>
                        <a:pt x="19" y="3"/>
                        <a:pt x="10" y="5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0" y="8"/>
                        <a:pt x="20" y="6"/>
                        <a:pt x="30" y="3"/>
                      </a:cubicBezTo>
                      <a:cubicBezTo>
                        <a:pt x="30" y="2"/>
                        <a:pt x="29" y="1"/>
                        <a:pt x="29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3" name="Freeform 261"/>
                <p:cNvSpPr>
                  <a:spLocks/>
                </p:cNvSpPr>
                <p:nvPr/>
              </p:nvSpPr>
              <p:spPr bwMode="auto">
                <a:xfrm>
                  <a:off x="6208713" y="981075"/>
                  <a:ext cx="98425" cy="30162"/>
                </a:xfrm>
                <a:custGeom>
                  <a:avLst/>
                  <a:gdLst>
                    <a:gd name="T0" fmla="*/ 2 w 26"/>
                    <a:gd name="T1" fmla="*/ 0 h 8"/>
                    <a:gd name="T2" fmla="*/ 0 w 26"/>
                    <a:gd name="T3" fmla="*/ 2 h 8"/>
                    <a:gd name="T4" fmla="*/ 25 w 26"/>
                    <a:gd name="T5" fmla="*/ 8 h 8"/>
                    <a:gd name="T6" fmla="*/ 26 w 26"/>
                    <a:gd name="T7" fmla="*/ 5 h 8"/>
                    <a:gd name="T8" fmla="*/ 2 w 2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8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7" y="4"/>
                        <a:pt x="15" y="6"/>
                        <a:pt x="25" y="8"/>
                      </a:cubicBezTo>
                      <a:cubicBezTo>
                        <a:pt x="26" y="7"/>
                        <a:pt x="26" y="6"/>
                        <a:pt x="26" y="5"/>
                      </a:cubicBezTo>
                      <a:cubicBezTo>
                        <a:pt x="17" y="3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4" name="Freeform 262"/>
                <p:cNvSpPr>
                  <a:spLocks/>
                </p:cNvSpPr>
                <p:nvPr/>
              </p:nvSpPr>
              <p:spPr bwMode="auto">
                <a:xfrm>
                  <a:off x="6303963" y="1000125"/>
                  <a:ext cx="160338" cy="38100"/>
                </a:xfrm>
                <a:custGeom>
                  <a:avLst/>
                  <a:gdLst>
                    <a:gd name="T0" fmla="*/ 1 w 43"/>
                    <a:gd name="T1" fmla="*/ 0 h 10"/>
                    <a:gd name="T2" fmla="*/ 0 w 43"/>
                    <a:gd name="T3" fmla="*/ 3 h 10"/>
                    <a:gd name="T4" fmla="*/ 42 w 43"/>
                    <a:gd name="T5" fmla="*/ 10 h 10"/>
                    <a:gd name="T6" fmla="*/ 43 w 43"/>
                    <a:gd name="T7" fmla="*/ 7 h 10"/>
                    <a:gd name="T8" fmla="*/ 7 w 43"/>
                    <a:gd name="T9" fmla="*/ 1 h 10"/>
                    <a:gd name="T10" fmla="*/ 1 w 43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10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2" y="5"/>
                        <a:pt x="27" y="8"/>
                        <a:pt x="42" y="10"/>
                      </a:cubicBezTo>
                      <a:cubicBezTo>
                        <a:pt x="43" y="9"/>
                        <a:pt x="43" y="8"/>
                        <a:pt x="43" y="7"/>
                      </a:cubicBezTo>
                      <a:cubicBezTo>
                        <a:pt x="30" y="5"/>
                        <a:pt x="18" y="3"/>
                        <a:pt x="7" y="1"/>
                      </a:cubicBezTo>
                      <a:cubicBezTo>
                        <a:pt x="5" y="1"/>
                        <a:pt x="3" y="0"/>
                        <a:pt x="1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5" name="Freeform 263"/>
                <p:cNvSpPr>
                  <a:spLocks/>
                </p:cNvSpPr>
                <p:nvPr/>
              </p:nvSpPr>
              <p:spPr bwMode="auto">
                <a:xfrm>
                  <a:off x="6461125" y="1014413"/>
                  <a:ext cx="604838" cy="42862"/>
                </a:xfrm>
                <a:custGeom>
                  <a:avLst/>
                  <a:gdLst>
                    <a:gd name="T0" fmla="*/ 161 w 161"/>
                    <a:gd name="T1" fmla="*/ 0 h 11"/>
                    <a:gd name="T2" fmla="*/ 77 w 161"/>
                    <a:gd name="T3" fmla="*/ 8 h 11"/>
                    <a:gd name="T4" fmla="*/ 77 w 161"/>
                    <a:gd name="T5" fmla="*/ 8 h 11"/>
                    <a:gd name="T6" fmla="*/ 1 w 161"/>
                    <a:gd name="T7" fmla="*/ 3 h 11"/>
                    <a:gd name="T8" fmla="*/ 0 w 161"/>
                    <a:gd name="T9" fmla="*/ 6 h 11"/>
                    <a:gd name="T10" fmla="*/ 77 w 161"/>
                    <a:gd name="T11" fmla="*/ 11 h 11"/>
                    <a:gd name="T12" fmla="*/ 161 w 161"/>
                    <a:gd name="T13" fmla="*/ 3 h 11"/>
                    <a:gd name="T14" fmla="*/ 161 w 16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1" h="11">
                      <a:moveTo>
                        <a:pt x="161" y="0"/>
                      </a:moveTo>
                      <a:cubicBezTo>
                        <a:pt x="133" y="6"/>
                        <a:pt x="104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49" y="8"/>
                        <a:pt x="24" y="6"/>
                        <a:pt x="1" y="3"/>
                      </a:cubicBezTo>
                      <a:cubicBezTo>
                        <a:pt x="1" y="4"/>
                        <a:pt x="1" y="5"/>
                        <a:pt x="0" y="6"/>
                      </a:cubicBezTo>
                      <a:cubicBezTo>
                        <a:pt x="23" y="9"/>
                        <a:pt x="49" y="11"/>
                        <a:pt x="77" y="11"/>
                      </a:cubicBezTo>
                      <a:cubicBezTo>
                        <a:pt x="104" y="11"/>
                        <a:pt x="133" y="9"/>
                        <a:pt x="161" y="3"/>
                      </a:cubicBezTo>
                      <a:cubicBezTo>
                        <a:pt x="161" y="2"/>
                        <a:pt x="161" y="1"/>
                        <a:pt x="16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6" name="Freeform 264"/>
                <p:cNvSpPr>
                  <a:spLocks/>
                </p:cNvSpPr>
                <p:nvPr/>
              </p:nvSpPr>
              <p:spPr bwMode="auto">
                <a:xfrm>
                  <a:off x="7216775" y="1139825"/>
                  <a:ext cx="123825" cy="71437"/>
                </a:xfrm>
                <a:custGeom>
                  <a:avLst/>
                  <a:gdLst>
                    <a:gd name="T0" fmla="*/ 32 w 33"/>
                    <a:gd name="T1" fmla="*/ 0 h 19"/>
                    <a:gd name="T2" fmla="*/ 0 w 33"/>
                    <a:gd name="T3" fmla="*/ 15 h 19"/>
                    <a:gd name="T4" fmla="*/ 0 w 33"/>
                    <a:gd name="T5" fmla="*/ 19 h 19"/>
                    <a:gd name="T6" fmla="*/ 33 w 33"/>
                    <a:gd name="T7" fmla="*/ 5 h 19"/>
                    <a:gd name="T8" fmla="*/ 32 w 3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0"/>
                      </a:moveTo>
                      <a:cubicBezTo>
                        <a:pt x="22" y="6"/>
                        <a:pt x="11" y="11"/>
                        <a:pt x="0" y="15"/>
                      </a:cubicBezTo>
                      <a:cubicBezTo>
                        <a:pt x="0" y="16"/>
                        <a:pt x="0" y="18"/>
                        <a:pt x="0" y="19"/>
                      </a:cubicBezTo>
                      <a:cubicBezTo>
                        <a:pt x="11" y="15"/>
                        <a:pt x="22" y="10"/>
                        <a:pt x="33" y="5"/>
                      </a:cubicBezTo>
                      <a:cubicBezTo>
                        <a:pt x="33" y="3"/>
                        <a:pt x="33" y="2"/>
                        <a:pt x="3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7" name="Freeform 265"/>
                <p:cNvSpPr>
                  <a:spLocks/>
                </p:cNvSpPr>
                <p:nvPr/>
              </p:nvSpPr>
              <p:spPr bwMode="auto">
                <a:xfrm>
                  <a:off x="7088188" y="1195388"/>
                  <a:ext cx="128588" cy="52387"/>
                </a:xfrm>
                <a:custGeom>
                  <a:avLst/>
                  <a:gdLst>
                    <a:gd name="T0" fmla="*/ 34 w 34"/>
                    <a:gd name="T1" fmla="*/ 0 h 14"/>
                    <a:gd name="T2" fmla="*/ 0 w 34"/>
                    <a:gd name="T3" fmla="*/ 10 h 14"/>
                    <a:gd name="T4" fmla="*/ 0 w 34"/>
                    <a:gd name="T5" fmla="*/ 11 h 14"/>
                    <a:gd name="T6" fmla="*/ 0 w 34"/>
                    <a:gd name="T7" fmla="*/ 14 h 14"/>
                    <a:gd name="T8" fmla="*/ 34 w 34"/>
                    <a:gd name="T9" fmla="*/ 4 h 14"/>
                    <a:gd name="T10" fmla="*/ 34 w 3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4">
                      <a:moveTo>
                        <a:pt x="34" y="0"/>
                      </a:moveTo>
                      <a:cubicBezTo>
                        <a:pt x="23" y="4"/>
                        <a:pt x="11" y="7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11" y="12"/>
                        <a:pt x="23" y="8"/>
                        <a:pt x="34" y="4"/>
                      </a:cubicBezTo>
                      <a:cubicBezTo>
                        <a:pt x="34" y="3"/>
                        <a:pt x="34" y="1"/>
                        <a:pt x="34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8" name="Freeform 266"/>
                <p:cNvSpPr>
                  <a:spLocks/>
                </p:cNvSpPr>
                <p:nvPr/>
              </p:nvSpPr>
              <p:spPr bwMode="auto">
                <a:xfrm>
                  <a:off x="6156325" y="1165225"/>
                  <a:ext cx="112713" cy="49212"/>
                </a:xfrm>
                <a:custGeom>
                  <a:avLst/>
                  <a:gdLst>
                    <a:gd name="T0" fmla="*/ 1 w 30"/>
                    <a:gd name="T1" fmla="*/ 0 h 13"/>
                    <a:gd name="T2" fmla="*/ 0 w 30"/>
                    <a:gd name="T3" fmla="*/ 4 h 13"/>
                    <a:gd name="T4" fmla="*/ 30 w 30"/>
                    <a:gd name="T5" fmla="*/ 13 h 13"/>
                    <a:gd name="T6" fmla="*/ 30 w 30"/>
                    <a:gd name="T7" fmla="*/ 9 h 13"/>
                    <a:gd name="T8" fmla="*/ 1 w 30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1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8" y="6"/>
                        <a:pt x="18" y="9"/>
                        <a:pt x="30" y="13"/>
                      </a:cubicBezTo>
                      <a:cubicBezTo>
                        <a:pt x="30" y="11"/>
                        <a:pt x="30" y="10"/>
                        <a:pt x="30" y="9"/>
                      </a:cubicBezTo>
                      <a:cubicBezTo>
                        <a:pt x="18" y="5"/>
                        <a:pt x="8" y="2"/>
                        <a:pt x="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9" name="Freeform 267"/>
                <p:cNvSpPr>
                  <a:spLocks/>
                </p:cNvSpPr>
                <p:nvPr/>
              </p:nvSpPr>
              <p:spPr bwMode="auto">
                <a:xfrm>
                  <a:off x="6269038" y="1200150"/>
                  <a:ext cx="173038" cy="52387"/>
                </a:xfrm>
                <a:custGeom>
                  <a:avLst/>
                  <a:gdLst>
                    <a:gd name="T0" fmla="*/ 0 w 46"/>
                    <a:gd name="T1" fmla="*/ 0 h 14"/>
                    <a:gd name="T2" fmla="*/ 0 w 46"/>
                    <a:gd name="T3" fmla="*/ 4 h 14"/>
                    <a:gd name="T4" fmla="*/ 46 w 46"/>
                    <a:gd name="T5" fmla="*/ 14 h 14"/>
                    <a:gd name="T6" fmla="*/ 46 w 46"/>
                    <a:gd name="T7" fmla="*/ 10 h 14"/>
                    <a:gd name="T8" fmla="*/ 9 w 46"/>
                    <a:gd name="T9" fmla="*/ 2 h 14"/>
                    <a:gd name="T10" fmla="*/ 0 w 4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3" y="7"/>
                        <a:pt x="29" y="11"/>
                        <a:pt x="46" y="14"/>
                      </a:cubicBezTo>
                      <a:cubicBezTo>
                        <a:pt x="46" y="13"/>
                        <a:pt x="46" y="11"/>
                        <a:pt x="46" y="10"/>
                      </a:cubicBezTo>
                      <a:cubicBezTo>
                        <a:pt x="33" y="8"/>
                        <a:pt x="20" y="5"/>
                        <a:pt x="9" y="2"/>
                      </a:cubicBezTo>
                      <a:cubicBezTo>
                        <a:pt x="6" y="1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0" name="Freeform 268"/>
                <p:cNvSpPr>
                  <a:spLocks/>
                </p:cNvSpPr>
                <p:nvPr/>
              </p:nvSpPr>
              <p:spPr bwMode="auto">
                <a:xfrm>
                  <a:off x="6442075" y="1233488"/>
                  <a:ext cx="646113" cy="49212"/>
                </a:xfrm>
                <a:custGeom>
                  <a:avLst/>
                  <a:gdLst>
                    <a:gd name="T0" fmla="*/ 172 w 172"/>
                    <a:gd name="T1" fmla="*/ 0 h 13"/>
                    <a:gd name="T2" fmla="*/ 88 w 172"/>
                    <a:gd name="T3" fmla="*/ 9 h 13"/>
                    <a:gd name="T4" fmla="*/ 88 w 172"/>
                    <a:gd name="T5" fmla="*/ 9 h 13"/>
                    <a:gd name="T6" fmla="*/ 0 w 172"/>
                    <a:gd name="T7" fmla="*/ 1 h 13"/>
                    <a:gd name="T8" fmla="*/ 0 w 172"/>
                    <a:gd name="T9" fmla="*/ 5 h 13"/>
                    <a:gd name="T10" fmla="*/ 88 w 172"/>
                    <a:gd name="T11" fmla="*/ 13 h 13"/>
                    <a:gd name="T12" fmla="*/ 172 w 172"/>
                    <a:gd name="T13" fmla="*/ 4 h 13"/>
                    <a:gd name="T14" fmla="*/ 172 w 172"/>
                    <a:gd name="T15" fmla="*/ 1 h 13"/>
                    <a:gd name="T16" fmla="*/ 172 w 172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13">
                      <a:moveTo>
                        <a:pt x="172" y="0"/>
                      </a:moveTo>
                      <a:cubicBezTo>
                        <a:pt x="144" y="7"/>
                        <a:pt x="115" y="9"/>
                        <a:pt x="88" y="9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57" y="9"/>
                        <a:pt x="26" y="6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27" y="10"/>
                        <a:pt x="57" y="13"/>
                        <a:pt x="88" y="13"/>
                      </a:cubicBezTo>
                      <a:cubicBezTo>
                        <a:pt x="115" y="13"/>
                        <a:pt x="144" y="11"/>
                        <a:pt x="172" y="4"/>
                      </a:cubicBezTo>
                      <a:cubicBezTo>
                        <a:pt x="172" y="3"/>
                        <a:pt x="172" y="2"/>
                        <a:pt x="172" y="1"/>
                      </a:cubicBezTo>
                      <a:cubicBezTo>
                        <a:pt x="172" y="1"/>
                        <a:pt x="172" y="0"/>
                        <a:pt x="17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1" name="Freeform 269"/>
                <p:cNvSpPr>
                  <a:spLocks/>
                </p:cNvSpPr>
                <p:nvPr/>
              </p:nvSpPr>
              <p:spPr bwMode="auto">
                <a:xfrm>
                  <a:off x="7197725" y="1365250"/>
                  <a:ext cx="134938" cy="77787"/>
                </a:xfrm>
                <a:custGeom>
                  <a:avLst/>
                  <a:gdLst>
                    <a:gd name="T0" fmla="*/ 36 w 36"/>
                    <a:gd name="T1" fmla="*/ 0 h 21"/>
                    <a:gd name="T2" fmla="*/ 1 w 36"/>
                    <a:gd name="T3" fmla="*/ 16 h 21"/>
                    <a:gd name="T4" fmla="*/ 0 w 36"/>
                    <a:gd name="T5" fmla="*/ 21 h 21"/>
                    <a:gd name="T6" fmla="*/ 35 w 36"/>
                    <a:gd name="T7" fmla="*/ 5 h 21"/>
                    <a:gd name="T8" fmla="*/ 36 w 36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6" y="0"/>
                      </a:moveTo>
                      <a:cubicBezTo>
                        <a:pt x="24" y="6"/>
                        <a:pt x="13" y="12"/>
                        <a:pt x="1" y="16"/>
                      </a:cubicBezTo>
                      <a:cubicBezTo>
                        <a:pt x="0" y="18"/>
                        <a:pt x="0" y="19"/>
                        <a:pt x="0" y="21"/>
                      </a:cubicBezTo>
                      <a:cubicBezTo>
                        <a:pt x="12" y="16"/>
                        <a:pt x="23" y="11"/>
                        <a:pt x="35" y="5"/>
                      </a:cubicBezTo>
                      <a:cubicBezTo>
                        <a:pt x="35" y="3"/>
                        <a:pt x="36" y="2"/>
                        <a:pt x="36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2" name="Freeform 270"/>
                <p:cNvSpPr>
                  <a:spLocks/>
                </p:cNvSpPr>
                <p:nvPr/>
              </p:nvSpPr>
              <p:spPr bwMode="auto">
                <a:xfrm>
                  <a:off x="7058025" y="1425575"/>
                  <a:ext cx="142875" cy="55562"/>
                </a:xfrm>
                <a:custGeom>
                  <a:avLst/>
                  <a:gdLst>
                    <a:gd name="T0" fmla="*/ 38 w 38"/>
                    <a:gd name="T1" fmla="*/ 0 h 15"/>
                    <a:gd name="T2" fmla="*/ 1 w 38"/>
                    <a:gd name="T3" fmla="*/ 11 h 15"/>
                    <a:gd name="T4" fmla="*/ 0 w 38"/>
                    <a:gd name="T5" fmla="*/ 15 h 15"/>
                    <a:gd name="T6" fmla="*/ 37 w 38"/>
                    <a:gd name="T7" fmla="*/ 5 h 15"/>
                    <a:gd name="T8" fmla="*/ 38 w 3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5">
                      <a:moveTo>
                        <a:pt x="38" y="0"/>
                      </a:moveTo>
                      <a:cubicBezTo>
                        <a:pt x="26" y="5"/>
                        <a:pt x="13" y="8"/>
                        <a:pt x="1" y="11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12" y="13"/>
                        <a:pt x="25" y="9"/>
                        <a:pt x="37" y="5"/>
                      </a:cubicBezTo>
                      <a:cubicBezTo>
                        <a:pt x="37" y="3"/>
                        <a:pt x="37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3" name="Freeform 271"/>
                <p:cNvSpPr>
                  <a:spLocks/>
                </p:cNvSpPr>
                <p:nvPr/>
              </p:nvSpPr>
              <p:spPr bwMode="auto">
                <a:xfrm>
                  <a:off x="6178550" y="1409700"/>
                  <a:ext cx="112713" cy="46037"/>
                </a:xfrm>
                <a:custGeom>
                  <a:avLst/>
                  <a:gdLst>
                    <a:gd name="T0" fmla="*/ 0 w 30"/>
                    <a:gd name="T1" fmla="*/ 0 h 12"/>
                    <a:gd name="T2" fmla="*/ 2 w 30"/>
                    <a:gd name="T3" fmla="*/ 4 h 12"/>
                    <a:gd name="T4" fmla="*/ 30 w 30"/>
                    <a:gd name="T5" fmla="*/ 12 h 12"/>
                    <a:gd name="T6" fmla="*/ 29 w 30"/>
                    <a:gd name="T7" fmla="*/ 8 h 12"/>
                    <a:gd name="T8" fmla="*/ 28 w 30"/>
                    <a:gd name="T9" fmla="*/ 7 h 12"/>
                    <a:gd name="T10" fmla="*/ 0 w 30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1" y="1"/>
                        <a:pt x="2" y="3"/>
                        <a:pt x="2" y="4"/>
                      </a:cubicBezTo>
                      <a:cubicBezTo>
                        <a:pt x="10" y="7"/>
                        <a:pt x="20" y="10"/>
                        <a:pt x="30" y="12"/>
                      </a:cubicBezTo>
                      <a:cubicBezTo>
                        <a:pt x="30" y="11"/>
                        <a:pt x="30" y="9"/>
                        <a:pt x="29" y="8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17" y="5"/>
                        <a:pt x="8" y="2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4" name="Freeform 272"/>
                <p:cNvSpPr>
                  <a:spLocks/>
                </p:cNvSpPr>
                <p:nvPr/>
              </p:nvSpPr>
              <p:spPr bwMode="auto">
                <a:xfrm>
                  <a:off x="6288088" y="1439863"/>
                  <a:ext cx="187325" cy="52387"/>
                </a:xfrm>
                <a:custGeom>
                  <a:avLst/>
                  <a:gdLst>
                    <a:gd name="T0" fmla="*/ 0 w 50"/>
                    <a:gd name="T1" fmla="*/ 0 h 14"/>
                    <a:gd name="T2" fmla="*/ 1 w 50"/>
                    <a:gd name="T3" fmla="*/ 4 h 14"/>
                    <a:gd name="T4" fmla="*/ 50 w 50"/>
                    <a:gd name="T5" fmla="*/ 14 h 14"/>
                    <a:gd name="T6" fmla="*/ 49 w 50"/>
                    <a:gd name="T7" fmla="*/ 10 h 14"/>
                    <a:gd name="T8" fmla="*/ 0 w 50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1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6" y="8"/>
                        <a:pt x="32" y="11"/>
                        <a:pt x="50" y="14"/>
                      </a:cubicBezTo>
                      <a:cubicBezTo>
                        <a:pt x="50" y="13"/>
                        <a:pt x="49" y="11"/>
                        <a:pt x="49" y="10"/>
                      </a:cubicBezTo>
                      <a:cubicBezTo>
                        <a:pt x="31" y="7"/>
                        <a:pt x="14" y="3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5" name="Freeform 273"/>
                <p:cNvSpPr>
                  <a:spLocks/>
                </p:cNvSpPr>
                <p:nvPr/>
              </p:nvSpPr>
              <p:spPr bwMode="auto">
                <a:xfrm>
                  <a:off x="6472238" y="1466850"/>
                  <a:ext cx="590550" cy="47625"/>
                </a:xfrm>
                <a:custGeom>
                  <a:avLst/>
                  <a:gdLst>
                    <a:gd name="T0" fmla="*/ 157 w 157"/>
                    <a:gd name="T1" fmla="*/ 0 h 13"/>
                    <a:gd name="T2" fmla="*/ 75 w 157"/>
                    <a:gd name="T3" fmla="*/ 9 h 13"/>
                    <a:gd name="T4" fmla="*/ 75 w 157"/>
                    <a:gd name="T5" fmla="*/ 9 h 13"/>
                    <a:gd name="T6" fmla="*/ 0 w 157"/>
                    <a:gd name="T7" fmla="*/ 3 h 13"/>
                    <a:gd name="T8" fmla="*/ 1 w 157"/>
                    <a:gd name="T9" fmla="*/ 7 h 13"/>
                    <a:gd name="T10" fmla="*/ 75 w 157"/>
                    <a:gd name="T11" fmla="*/ 13 h 13"/>
                    <a:gd name="T12" fmla="*/ 156 w 157"/>
                    <a:gd name="T13" fmla="*/ 4 h 13"/>
                    <a:gd name="T14" fmla="*/ 157 w 157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3">
                      <a:moveTo>
                        <a:pt x="157" y="0"/>
                      </a:moveTo>
                      <a:cubicBezTo>
                        <a:pt x="130" y="6"/>
                        <a:pt x="102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48" y="9"/>
                        <a:pt x="23" y="6"/>
                        <a:pt x="0" y="3"/>
                      </a:cubicBezTo>
                      <a:cubicBezTo>
                        <a:pt x="0" y="4"/>
                        <a:pt x="1" y="6"/>
                        <a:pt x="1" y="7"/>
                      </a:cubicBezTo>
                      <a:cubicBezTo>
                        <a:pt x="24" y="10"/>
                        <a:pt x="49" y="13"/>
                        <a:pt x="75" y="13"/>
                      </a:cubicBezTo>
                      <a:cubicBezTo>
                        <a:pt x="101" y="13"/>
                        <a:pt x="129" y="10"/>
                        <a:pt x="156" y="4"/>
                      </a:cubicBezTo>
                      <a:cubicBezTo>
                        <a:pt x="156" y="3"/>
                        <a:pt x="157" y="1"/>
                        <a:pt x="15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6" name="Freeform 274"/>
                <p:cNvSpPr>
                  <a:spLocks/>
                </p:cNvSpPr>
                <p:nvPr/>
              </p:nvSpPr>
              <p:spPr bwMode="auto">
                <a:xfrm>
                  <a:off x="6972300" y="1651000"/>
                  <a:ext cx="142875" cy="36512"/>
                </a:xfrm>
                <a:custGeom>
                  <a:avLst/>
                  <a:gdLst>
                    <a:gd name="T0" fmla="*/ 38 w 38"/>
                    <a:gd name="T1" fmla="*/ 0 h 10"/>
                    <a:gd name="T2" fmla="*/ 3 w 38"/>
                    <a:gd name="T3" fmla="*/ 6 h 10"/>
                    <a:gd name="T4" fmla="*/ 0 w 38"/>
                    <a:gd name="T5" fmla="*/ 10 h 10"/>
                    <a:gd name="T6" fmla="*/ 23 w 38"/>
                    <a:gd name="T7" fmla="*/ 7 h 10"/>
                    <a:gd name="T8" fmla="*/ 38 w 3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38" y="0"/>
                      </a:moveTo>
                      <a:cubicBezTo>
                        <a:pt x="27" y="2"/>
                        <a:pt x="15" y="5"/>
                        <a:pt x="3" y="6"/>
                      </a:cubicBezTo>
                      <a:cubicBezTo>
                        <a:pt x="2" y="7"/>
                        <a:pt x="1" y="9"/>
                        <a:pt x="0" y="10"/>
                      </a:cubicBezTo>
                      <a:cubicBezTo>
                        <a:pt x="8" y="10"/>
                        <a:pt x="15" y="8"/>
                        <a:pt x="23" y="7"/>
                      </a:cubicBezTo>
                      <a:cubicBezTo>
                        <a:pt x="28" y="5"/>
                        <a:pt x="33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7" name="Freeform 275"/>
                <p:cNvSpPr>
                  <a:spLocks/>
                </p:cNvSpPr>
                <p:nvPr/>
              </p:nvSpPr>
              <p:spPr bwMode="auto">
                <a:xfrm>
                  <a:off x="6351588" y="1627188"/>
                  <a:ext cx="7938" cy="476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8" name="Freeform 276"/>
                <p:cNvSpPr>
                  <a:spLocks/>
                </p:cNvSpPr>
                <p:nvPr/>
              </p:nvSpPr>
              <p:spPr bwMode="auto">
                <a:xfrm>
                  <a:off x="6359525" y="1627188"/>
                  <a:ext cx="195263" cy="53975"/>
                </a:xfrm>
                <a:custGeom>
                  <a:avLst/>
                  <a:gdLst>
                    <a:gd name="T0" fmla="*/ 0 w 52"/>
                    <a:gd name="T1" fmla="*/ 0 h 14"/>
                    <a:gd name="T2" fmla="*/ 0 w 52"/>
                    <a:gd name="T3" fmla="*/ 1 h 14"/>
                    <a:gd name="T4" fmla="*/ 10 w 52"/>
                    <a:gd name="T5" fmla="*/ 7 h 14"/>
                    <a:gd name="T6" fmla="*/ 52 w 52"/>
                    <a:gd name="T7" fmla="*/ 14 h 14"/>
                    <a:gd name="T8" fmla="*/ 49 w 52"/>
                    <a:gd name="T9" fmla="*/ 10 h 14"/>
                    <a:gd name="T10" fmla="*/ 0 w 5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14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5"/>
                        <a:pt x="10" y="7"/>
                      </a:cubicBezTo>
                      <a:cubicBezTo>
                        <a:pt x="23" y="10"/>
                        <a:pt x="37" y="12"/>
                        <a:pt x="52" y="14"/>
                      </a:cubicBezTo>
                      <a:cubicBezTo>
                        <a:pt x="51" y="13"/>
                        <a:pt x="50" y="11"/>
                        <a:pt x="49" y="10"/>
                      </a:cubicBezTo>
                      <a:cubicBezTo>
                        <a:pt x="31" y="7"/>
                        <a:pt x="14" y="4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9" name="Freeform 277"/>
                <p:cNvSpPr>
                  <a:spLocks/>
                </p:cNvSpPr>
                <p:nvPr/>
              </p:nvSpPr>
              <p:spPr bwMode="auto">
                <a:xfrm>
                  <a:off x="6543675" y="1665288"/>
                  <a:ext cx="439738" cy="33337"/>
                </a:xfrm>
                <a:custGeom>
                  <a:avLst/>
                  <a:gdLst>
                    <a:gd name="T0" fmla="*/ 0 w 117"/>
                    <a:gd name="T1" fmla="*/ 0 h 9"/>
                    <a:gd name="T2" fmla="*/ 3 w 117"/>
                    <a:gd name="T3" fmla="*/ 4 h 9"/>
                    <a:gd name="T4" fmla="*/ 69 w 117"/>
                    <a:gd name="T5" fmla="*/ 9 h 9"/>
                    <a:gd name="T6" fmla="*/ 114 w 117"/>
                    <a:gd name="T7" fmla="*/ 6 h 9"/>
                    <a:gd name="T8" fmla="*/ 117 w 117"/>
                    <a:gd name="T9" fmla="*/ 2 h 9"/>
                    <a:gd name="T10" fmla="*/ 69 w 117"/>
                    <a:gd name="T11" fmla="*/ 5 h 9"/>
                    <a:gd name="T12" fmla="*/ 69 w 117"/>
                    <a:gd name="T13" fmla="*/ 5 h 9"/>
                    <a:gd name="T14" fmla="*/ 0 w 11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9">
                      <a:moveTo>
                        <a:pt x="0" y="0"/>
                      </a:moveTo>
                      <a:cubicBezTo>
                        <a:pt x="1" y="1"/>
                        <a:pt x="2" y="3"/>
                        <a:pt x="3" y="4"/>
                      </a:cubicBezTo>
                      <a:cubicBezTo>
                        <a:pt x="23" y="7"/>
                        <a:pt x="46" y="9"/>
                        <a:pt x="69" y="9"/>
                      </a:cubicBezTo>
                      <a:cubicBezTo>
                        <a:pt x="83" y="9"/>
                        <a:pt x="99" y="8"/>
                        <a:pt x="114" y="6"/>
                      </a:cubicBezTo>
                      <a:cubicBezTo>
                        <a:pt x="115" y="5"/>
                        <a:pt x="116" y="3"/>
                        <a:pt x="117" y="2"/>
                      </a:cubicBezTo>
                      <a:cubicBezTo>
                        <a:pt x="101" y="4"/>
                        <a:pt x="84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44" y="5"/>
                        <a:pt x="21" y="3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0" name="Freeform 278"/>
                <p:cNvSpPr>
                  <a:spLocks/>
                </p:cNvSpPr>
                <p:nvPr/>
              </p:nvSpPr>
              <p:spPr bwMode="auto">
                <a:xfrm>
                  <a:off x="6708775" y="319088"/>
                  <a:ext cx="90488" cy="87312"/>
                </a:xfrm>
                <a:custGeom>
                  <a:avLst/>
                  <a:gdLst>
                    <a:gd name="T0" fmla="*/ 23 w 24"/>
                    <a:gd name="T1" fmla="*/ 11 h 23"/>
                    <a:gd name="T2" fmla="*/ 13 w 24"/>
                    <a:gd name="T3" fmla="*/ 23 h 23"/>
                    <a:gd name="T4" fmla="*/ 0 w 24"/>
                    <a:gd name="T5" fmla="*/ 12 h 23"/>
                    <a:gd name="T6" fmla="*/ 11 w 24"/>
                    <a:gd name="T7" fmla="*/ 0 h 23"/>
                    <a:gd name="T8" fmla="*/ 23 w 24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3">
                      <a:moveTo>
                        <a:pt x="23" y="11"/>
                      </a:moveTo>
                      <a:cubicBezTo>
                        <a:pt x="24" y="17"/>
                        <a:pt x="19" y="23"/>
                        <a:pt x="13" y="23"/>
                      </a:cubicBezTo>
                      <a:cubicBezTo>
                        <a:pt x="6" y="23"/>
                        <a:pt x="1" y="19"/>
                        <a:pt x="0" y="12"/>
                      </a:cubicBezTo>
                      <a:cubicBezTo>
                        <a:pt x="0" y="6"/>
                        <a:pt x="5" y="1"/>
                        <a:pt x="11" y="0"/>
                      </a:cubicBezTo>
                      <a:cubicBezTo>
                        <a:pt x="17" y="0"/>
                        <a:pt x="23" y="5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1" name="Freeform 279"/>
                <p:cNvSpPr>
                  <a:spLocks/>
                </p:cNvSpPr>
                <p:nvPr/>
              </p:nvSpPr>
              <p:spPr bwMode="auto">
                <a:xfrm>
                  <a:off x="6711950" y="2101850"/>
                  <a:ext cx="98425" cy="96837"/>
                </a:xfrm>
                <a:custGeom>
                  <a:avLst/>
                  <a:gdLst>
                    <a:gd name="T0" fmla="*/ 24 w 26"/>
                    <a:gd name="T1" fmla="*/ 17 h 26"/>
                    <a:gd name="T2" fmla="*/ 9 w 26"/>
                    <a:gd name="T3" fmla="*/ 24 h 26"/>
                    <a:gd name="T4" fmla="*/ 2 w 26"/>
                    <a:gd name="T5" fmla="*/ 9 h 26"/>
                    <a:gd name="T6" fmla="*/ 17 w 26"/>
                    <a:gd name="T7" fmla="*/ 2 h 26"/>
                    <a:gd name="T8" fmla="*/ 24 w 26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6">
                      <a:moveTo>
                        <a:pt x="24" y="17"/>
                      </a:moveTo>
                      <a:cubicBezTo>
                        <a:pt x="22" y="23"/>
                        <a:pt x="15" y="26"/>
                        <a:pt x="9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2" y="4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183" name="组合 1182"/>
              <p:cNvGrpSpPr/>
              <p:nvPr/>
            </p:nvGrpSpPr>
            <p:grpSpPr>
              <a:xfrm>
                <a:off x="9938461" y="910395"/>
                <a:ext cx="473075" cy="461962"/>
                <a:chOff x="8207376" y="1192213"/>
                <a:chExt cx="473075" cy="461962"/>
              </a:xfrm>
            </p:grpSpPr>
            <p:sp>
              <p:nvSpPr>
                <p:cNvPr id="1184" name="Freeform 147"/>
                <p:cNvSpPr>
                  <a:spLocks/>
                </p:cNvSpPr>
                <p:nvPr/>
              </p:nvSpPr>
              <p:spPr bwMode="auto">
                <a:xfrm>
                  <a:off x="8207376" y="1192213"/>
                  <a:ext cx="473075" cy="461962"/>
                </a:xfrm>
                <a:custGeom>
                  <a:avLst/>
                  <a:gdLst>
                    <a:gd name="T0" fmla="*/ 124 w 126"/>
                    <a:gd name="T1" fmla="*/ 44 h 123"/>
                    <a:gd name="T2" fmla="*/ 93 w 126"/>
                    <a:gd name="T3" fmla="*/ 22 h 123"/>
                    <a:gd name="T4" fmla="*/ 85 w 126"/>
                    <a:gd name="T5" fmla="*/ 25 h 123"/>
                    <a:gd name="T6" fmla="*/ 84 w 126"/>
                    <a:gd name="T7" fmla="*/ 23 h 123"/>
                    <a:gd name="T8" fmla="*/ 53 w 126"/>
                    <a:gd name="T9" fmla="*/ 2 h 123"/>
                    <a:gd name="T10" fmla="*/ 31 w 126"/>
                    <a:gd name="T11" fmla="*/ 33 h 123"/>
                    <a:gd name="T12" fmla="*/ 31 w 126"/>
                    <a:gd name="T13" fmla="*/ 34 h 123"/>
                    <a:gd name="T14" fmla="*/ 25 w 126"/>
                    <a:gd name="T15" fmla="*/ 35 h 123"/>
                    <a:gd name="T16" fmla="*/ 3 w 126"/>
                    <a:gd name="T17" fmla="*/ 65 h 123"/>
                    <a:gd name="T18" fmla="*/ 22 w 126"/>
                    <a:gd name="T19" fmla="*/ 86 h 123"/>
                    <a:gd name="T20" fmla="*/ 21 w 126"/>
                    <a:gd name="T21" fmla="*/ 99 h 123"/>
                    <a:gd name="T22" fmla="*/ 52 w 126"/>
                    <a:gd name="T23" fmla="*/ 120 h 123"/>
                    <a:gd name="T24" fmla="*/ 71 w 126"/>
                    <a:gd name="T25" fmla="*/ 107 h 123"/>
                    <a:gd name="T26" fmla="*/ 94 w 126"/>
                    <a:gd name="T27" fmla="*/ 113 h 123"/>
                    <a:gd name="T28" fmla="*/ 116 w 126"/>
                    <a:gd name="T29" fmla="*/ 82 h 123"/>
                    <a:gd name="T30" fmla="*/ 111 w 126"/>
                    <a:gd name="T31" fmla="*/ 71 h 123"/>
                    <a:gd name="T32" fmla="*/ 124 w 126"/>
                    <a:gd name="T33" fmla="*/ 4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123">
                      <a:moveTo>
                        <a:pt x="124" y="44"/>
                      </a:moveTo>
                      <a:cubicBezTo>
                        <a:pt x="122" y="29"/>
                        <a:pt x="108" y="20"/>
                        <a:pt x="93" y="22"/>
                      </a:cubicBezTo>
                      <a:cubicBezTo>
                        <a:pt x="90" y="23"/>
                        <a:pt x="87" y="24"/>
                        <a:pt x="85" y="25"/>
                      </a:cubicBezTo>
                      <a:cubicBezTo>
                        <a:pt x="85" y="25"/>
                        <a:pt x="85" y="24"/>
                        <a:pt x="84" y="23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9"/>
                        <a:pt x="31" y="33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29" y="34"/>
                        <a:pt x="27" y="34"/>
                        <a:pt x="25" y="35"/>
                      </a:cubicBezTo>
                      <a:cubicBezTo>
                        <a:pt x="10" y="37"/>
                        <a:pt x="0" y="51"/>
                        <a:pt x="3" y="65"/>
                      </a:cubicBezTo>
                      <a:cubicBezTo>
                        <a:pt x="5" y="76"/>
                        <a:pt x="13" y="84"/>
                        <a:pt x="22" y="86"/>
                      </a:cubicBezTo>
                      <a:cubicBezTo>
                        <a:pt x="21" y="90"/>
                        <a:pt x="21" y="95"/>
                        <a:pt x="21" y="99"/>
                      </a:cubicBezTo>
                      <a:cubicBezTo>
                        <a:pt x="24" y="113"/>
                        <a:pt x="38" y="123"/>
                        <a:pt x="52" y="120"/>
                      </a:cubicBezTo>
                      <a:cubicBezTo>
                        <a:pt x="61" y="119"/>
                        <a:pt x="67" y="114"/>
                        <a:pt x="71" y="107"/>
                      </a:cubicBezTo>
                      <a:cubicBezTo>
                        <a:pt x="77" y="112"/>
                        <a:pt x="85" y="114"/>
                        <a:pt x="94" y="113"/>
                      </a:cubicBezTo>
                      <a:cubicBezTo>
                        <a:pt x="109" y="110"/>
                        <a:pt x="119" y="96"/>
                        <a:pt x="116" y="82"/>
                      </a:cubicBezTo>
                      <a:cubicBezTo>
                        <a:pt x="115" y="78"/>
                        <a:pt x="114" y="74"/>
                        <a:pt x="111" y="71"/>
                      </a:cubicBezTo>
                      <a:cubicBezTo>
                        <a:pt x="121" y="66"/>
                        <a:pt x="126" y="55"/>
                        <a:pt x="124" y="44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5" name="Freeform 148"/>
                <p:cNvSpPr>
                  <a:spLocks/>
                </p:cNvSpPr>
                <p:nvPr/>
              </p:nvSpPr>
              <p:spPr bwMode="auto">
                <a:xfrm>
                  <a:off x="8253413" y="1241425"/>
                  <a:ext cx="379413" cy="357187"/>
                </a:xfrm>
                <a:custGeom>
                  <a:avLst/>
                  <a:gdLst>
                    <a:gd name="T0" fmla="*/ 46 w 101"/>
                    <a:gd name="T1" fmla="*/ 0 h 95"/>
                    <a:gd name="T2" fmla="*/ 42 w 101"/>
                    <a:gd name="T3" fmla="*/ 0 h 95"/>
                    <a:gd name="T4" fmla="*/ 24 w 101"/>
                    <a:gd name="T5" fmla="*/ 25 h 95"/>
                    <a:gd name="T6" fmla="*/ 25 w 101"/>
                    <a:gd name="T7" fmla="*/ 26 h 95"/>
                    <a:gd name="T8" fmla="*/ 23 w 101"/>
                    <a:gd name="T9" fmla="*/ 26 h 95"/>
                    <a:gd name="T10" fmla="*/ 20 w 101"/>
                    <a:gd name="T11" fmla="*/ 26 h 95"/>
                    <a:gd name="T12" fmla="*/ 2 w 101"/>
                    <a:gd name="T13" fmla="*/ 51 h 95"/>
                    <a:gd name="T14" fmla="*/ 16 w 101"/>
                    <a:gd name="T15" fmla="*/ 67 h 95"/>
                    <a:gd name="T16" fmla="*/ 17 w 101"/>
                    <a:gd name="T17" fmla="*/ 64 h 95"/>
                    <a:gd name="T18" fmla="*/ 37 w 101"/>
                    <a:gd name="T19" fmla="*/ 54 h 95"/>
                    <a:gd name="T20" fmla="*/ 37 w 101"/>
                    <a:gd name="T21" fmla="*/ 54 h 95"/>
                    <a:gd name="T22" fmla="*/ 37 w 101"/>
                    <a:gd name="T23" fmla="*/ 48 h 95"/>
                    <a:gd name="T24" fmla="*/ 21 w 101"/>
                    <a:gd name="T25" fmla="*/ 35 h 95"/>
                    <a:gd name="T26" fmla="*/ 20 w 101"/>
                    <a:gd name="T27" fmla="*/ 30 h 95"/>
                    <a:gd name="T28" fmla="*/ 23 w 101"/>
                    <a:gd name="T29" fmla="*/ 29 h 95"/>
                    <a:gd name="T30" fmla="*/ 25 w 101"/>
                    <a:gd name="T31" fmla="*/ 30 h 95"/>
                    <a:gd name="T32" fmla="*/ 39 w 101"/>
                    <a:gd name="T33" fmla="*/ 41 h 95"/>
                    <a:gd name="T34" fmla="*/ 44 w 101"/>
                    <a:gd name="T35" fmla="*/ 37 h 95"/>
                    <a:gd name="T36" fmla="*/ 39 w 101"/>
                    <a:gd name="T37" fmla="*/ 19 h 95"/>
                    <a:gd name="T38" fmla="*/ 42 w 101"/>
                    <a:gd name="T39" fmla="*/ 15 h 95"/>
                    <a:gd name="T40" fmla="*/ 43 w 101"/>
                    <a:gd name="T41" fmla="*/ 15 h 95"/>
                    <a:gd name="T42" fmla="*/ 46 w 101"/>
                    <a:gd name="T43" fmla="*/ 17 h 95"/>
                    <a:gd name="T44" fmla="*/ 50 w 101"/>
                    <a:gd name="T45" fmla="*/ 36 h 95"/>
                    <a:gd name="T46" fmla="*/ 56 w 101"/>
                    <a:gd name="T47" fmla="*/ 37 h 95"/>
                    <a:gd name="T48" fmla="*/ 58 w 101"/>
                    <a:gd name="T49" fmla="*/ 39 h 95"/>
                    <a:gd name="T50" fmla="*/ 71 w 101"/>
                    <a:gd name="T51" fmla="*/ 28 h 95"/>
                    <a:gd name="T52" fmla="*/ 73 w 101"/>
                    <a:gd name="T53" fmla="*/ 28 h 95"/>
                    <a:gd name="T54" fmla="*/ 75 w 101"/>
                    <a:gd name="T55" fmla="*/ 29 h 95"/>
                    <a:gd name="T56" fmla="*/ 75 w 101"/>
                    <a:gd name="T57" fmla="*/ 34 h 95"/>
                    <a:gd name="T58" fmla="*/ 63 w 101"/>
                    <a:gd name="T59" fmla="*/ 44 h 95"/>
                    <a:gd name="T60" fmla="*/ 63 w 101"/>
                    <a:gd name="T61" fmla="*/ 52 h 95"/>
                    <a:gd name="T62" fmla="*/ 83 w 101"/>
                    <a:gd name="T63" fmla="*/ 57 h 95"/>
                    <a:gd name="T64" fmla="*/ 86 w 101"/>
                    <a:gd name="T65" fmla="*/ 61 h 95"/>
                    <a:gd name="T66" fmla="*/ 82 w 101"/>
                    <a:gd name="T67" fmla="*/ 64 h 95"/>
                    <a:gd name="T68" fmla="*/ 81 w 101"/>
                    <a:gd name="T69" fmla="*/ 63 h 95"/>
                    <a:gd name="T70" fmla="*/ 60 w 101"/>
                    <a:gd name="T71" fmla="*/ 59 h 95"/>
                    <a:gd name="T72" fmla="*/ 59 w 101"/>
                    <a:gd name="T73" fmla="*/ 59 h 95"/>
                    <a:gd name="T74" fmla="*/ 55 w 101"/>
                    <a:gd name="T75" fmla="*/ 61 h 95"/>
                    <a:gd name="T76" fmla="*/ 61 w 101"/>
                    <a:gd name="T77" fmla="*/ 78 h 95"/>
                    <a:gd name="T78" fmla="*/ 58 w 101"/>
                    <a:gd name="T79" fmla="*/ 83 h 95"/>
                    <a:gd name="T80" fmla="*/ 57 w 101"/>
                    <a:gd name="T81" fmla="*/ 83 h 95"/>
                    <a:gd name="T82" fmla="*/ 54 w 101"/>
                    <a:gd name="T83" fmla="*/ 80 h 95"/>
                    <a:gd name="T84" fmla="*/ 48 w 101"/>
                    <a:gd name="T85" fmla="*/ 62 h 95"/>
                    <a:gd name="T86" fmla="*/ 44 w 101"/>
                    <a:gd name="T87" fmla="*/ 61 h 95"/>
                    <a:gd name="T88" fmla="*/ 41 w 101"/>
                    <a:gd name="T89" fmla="*/ 59 h 95"/>
                    <a:gd name="T90" fmla="*/ 40 w 101"/>
                    <a:gd name="T91" fmla="*/ 60 h 95"/>
                    <a:gd name="T92" fmla="*/ 21 w 101"/>
                    <a:gd name="T93" fmla="*/ 70 h 95"/>
                    <a:gd name="T94" fmla="*/ 19 w 101"/>
                    <a:gd name="T95" fmla="*/ 70 h 95"/>
                    <a:gd name="T96" fmla="*/ 17 w 101"/>
                    <a:gd name="T97" fmla="*/ 70 h 95"/>
                    <a:gd name="T98" fmla="*/ 17 w 101"/>
                    <a:gd name="T99" fmla="*/ 78 h 95"/>
                    <a:gd name="T100" fmla="*/ 38 w 101"/>
                    <a:gd name="T101" fmla="*/ 95 h 95"/>
                    <a:gd name="T102" fmla="*/ 42 w 101"/>
                    <a:gd name="T103" fmla="*/ 95 h 95"/>
                    <a:gd name="T104" fmla="*/ 57 w 101"/>
                    <a:gd name="T105" fmla="*/ 84 h 95"/>
                    <a:gd name="T106" fmla="*/ 71 w 101"/>
                    <a:gd name="T107" fmla="*/ 90 h 95"/>
                    <a:gd name="T108" fmla="*/ 75 w 101"/>
                    <a:gd name="T109" fmla="*/ 89 h 95"/>
                    <a:gd name="T110" fmla="*/ 93 w 101"/>
                    <a:gd name="T111" fmla="*/ 65 h 95"/>
                    <a:gd name="T112" fmla="*/ 89 w 101"/>
                    <a:gd name="T113" fmla="*/ 56 h 95"/>
                    <a:gd name="T114" fmla="*/ 100 w 101"/>
                    <a:gd name="T115" fmla="*/ 34 h 95"/>
                    <a:gd name="T116" fmla="*/ 79 w 101"/>
                    <a:gd name="T117" fmla="*/ 16 h 95"/>
                    <a:gd name="T118" fmla="*/ 75 w 101"/>
                    <a:gd name="T119" fmla="*/ 16 h 95"/>
                    <a:gd name="T120" fmla="*/ 68 w 101"/>
                    <a:gd name="T121" fmla="*/ 19 h 95"/>
                    <a:gd name="T122" fmla="*/ 68 w 101"/>
                    <a:gd name="T123" fmla="*/ 17 h 95"/>
                    <a:gd name="T124" fmla="*/ 46 w 101"/>
                    <a:gd name="T12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" h="95">
                      <a:moveTo>
                        <a:pt x="46" y="0"/>
                      </a:moveTo>
                      <a:cubicBezTo>
                        <a:pt x="45" y="0"/>
                        <a:pt x="44" y="0"/>
                        <a:pt x="42" y="0"/>
                      </a:cubicBezTo>
                      <a:cubicBezTo>
                        <a:pt x="30" y="2"/>
                        <a:pt x="22" y="13"/>
                        <a:pt x="24" y="25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40"/>
                        <a:pt x="2" y="51"/>
                      </a:cubicBezTo>
                      <a:cubicBezTo>
                        <a:pt x="4" y="59"/>
                        <a:pt x="9" y="65"/>
                        <a:pt x="16" y="67"/>
                      </a:cubicBezTo>
                      <a:cubicBezTo>
                        <a:pt x="15" y="66"/>
                        <a:pt x="16" y="64"/>
                        <a:pt x="17" y="6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2"/>
                        <a:pt x="37" y="50"/>
                        <a:pt x="37" y="48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4"/>
                        <a:pt x="19" y="32"/>
                        <a:pt x="20" y="30"/>
                      </a:cubicBezTo>
                      <a:cubicBezTo>
                        <a:pt x="21" y="30"/>
                        <a:pt x="22" y="29"/>
                        <a:pt x="23" y="29"/>
                      </a:cubicBezTo>
                      <a:cubicBezTo>
                        <a:pt x="23" y="29"/>
                        <a:pt x="24" y="29"/>
                        <a:pt x="25" y="30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2" y="38"/>
                        <a:pt x="44" y="37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7"/>
                        <a:pt x="40" y="15"/>
                        <a:pt x="42" y="15"/>
                      </a:cubicBezTo>
                      <a:cubicBezTo>
                        <a:pt x="42" y="15"/>
                        <a:pt x="43" y="15"/>
                        <a:pt x="43" y="15"/>
                      </a:cubicBezTo>
                      <a:cubicBezTo>
                        <a:pt x="44" y="15"/>
                        <a:pt x="46" y="16"/>
                        <a:pt x="46" y="1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2" y="36"/>
                        <a:pt x="54" y="36"/>
                        <a:pt x="56" y="37"/>
                      </a:cubicBezTo>
                      <a:cubicBezTo>
                        <a:pt x="57" y="37"/>
                        <a:pt x="58" y="38"/>
                        <a:pt x="58" y="39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3" y="28"/>
                      </a:cubicBezTo>
                      <a:cubicBezTo>
                        <a:pt x="74" y="28"/>
                        <a:pt x="75" y="28"/>
                        <a:pt x="75" y="29"/>
                      </a:cubicBezTo>
                      <a:cubicBezTo>
                        <a:pt x="77" y="30"/>
                        <a:pt x="77" y="32"/>
                        <a:pt x="75" y="34"/>
                      </a:cubicBezTo>
                      <a:cubicBezTo>
                        <a:pt x="63" y="44"/>
                        <a:pt x="63" y="44"/>
                        <a:pt x="63" y="44"/>
                      </a:cubicBezTo>
                      <a:cubicBezTo>
                        <a:pt x="64" y="47"/>
                        <a:pt x="64" y="50"/>
                        <a:pt x="63" y="52"/>
                      </a:cubicBezTo>
                      <a:cubicBezTo>
                        <a:pt x="83" y="57"/>
                        <a:pt x="83" y="57"/>
                        <a:pt x="83" y="57"/>
                      </a:cubicBezTo>
                      <a:cubicBezTo>
                        <a:pt x="85" y="57"/>
                        <a:pt x="86" y="59"/>
                        <a:pt x="86" y="61"/>
                      </a:cubicBezTo>
                      <a:cubicBezTo>
                        <a:pt x="85" y="62"/>
                        <a:pt x="84" y="64"/>
                        <a:pt x="82" y="64"/>
                      </a:cubicBezTo>
                      <a:cubicBezTo>
                        <a:pt x="82" y="64"/>
                        <a:pt x="82" y="64"/>
                        <a:pt x="81" y="63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59" y="59"/>
                      </a:cubicBezTo>
                      <a:cubicBezTo>
                        <a:pt x="58" y="60"/>
                        <a:pt x="57" y="61"/>
                        <a:pt x="55" y="61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80"/>
                        <a:pt x="60" y="82"/>
                        <a:pt x="58" y="83"/>
                      </a:cubicBezTo>
                      <a:cubicBezTo>
                        <a:pt x="58" y="83"/>
                        <a:pt x="58" y="83"/>
                        <a:pt x="57" y="83"/>
                      </a:cubicBezTo>
                      <a:cubicBezTo>
                        <a:pt x="56" y="83"/>
                        <a:pt x="54" y="82"/>
                        <a:pt x="54" y="80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7" y="62"/>
                        <a:pt x="46" y="62"/>
                        <a:pt x="44" y="61"/>
                      </a:cubicBezTo>
                      <a:cubicBezTo>
                        <a:pt x="43" y="61"/>
                        <a:pt x="42" y="60"/>
                        <a:pt x="41" y="59"/>
                      </a:cubicBezTo>
                      <a:cubicBezTo>
                        <a:pt x="41" y="60"/>
                        <a:pt x="41" y="60"/>
                        <a:pt x="40" y="6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19" y="70"/>
                      </a:cubicBezTo>
                      <a:cubicBezTo>
                        <a:pt x="18" y="70"/>
                        <a:pt x="18" y="70"/>
                        <a:pt x="17" y="70"/>
                      </a:cubicBezTo>
                      <a:cubicBezTo>
                        <a:pt x="17" y="72"/>
                        <a:pt x="17" y="75"/>
                        <a:pt x="17" y="78"/>
                      </a:cubicBezTo>
                      <a:cubicBezTo>
                        <a:pt x="19" y="88"/>
                        <a:pt x="28" y="95"/>
                        <a:pt x="38" y="95"/>
                      </a:cubicBezTo>
                      <a:cubicBezTo>
                        <a:pt x="39" y="95"/>
                        <a:pt x="41" y="95"/>
                        <a:pt x="42" y="95"/>
                      </a:cubicBezTo>
                      <a:cubicBezTo>
                        <a:pt x="49" y="94"/>
                        <a:pt x="54" y="90"/>
                        <a:pt x="57" y="84"/>
                      </a:cubicBezTo>
                      <a:cubicBezTo>
                        <a:pt x="61" y="88"/>
                        <a:pt x="66" y="90"/>
                        <a:pt x="71" y="90"/>
                      </a:cubicBezTo>
                      <a:cubicBezTo>
                        <a:pt x="72" y="90"/>
                        <a:pt x="74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3" y="61"/>
                        <a:pt x="91" y="58"/>
                        <a:pt x="89" y="56"/>
                      </a:cubicBezTo>
                      <a:cubicBezTo>
                        <a:pt x="97" y="51"/>
                        <a:pt x="101" y="43"/>
                        <a:pt x="100" y="34"/>
                      </a:cubicBezTo>
                      <a:cubicBezTo>
                        <a:pt x="98" y="23"/>
                        <a:pt x="89" y="16"/>
                        <a:pt x="79" y="16"/>
                      </a:cubicBezTo>
                      <a:cubicBezTo>
                        <a:pt x="77" y="16"/>
                        <a:pt x="76" y="16"/>
                        <a:pt x="75" y="16"/>
                      </a:cubicBezTo>
                      <a:cubicBezTo>
                        <a:pt x="72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6" y="7"/>
                        <a:pt x="57" y="0"/>
                        <a:pt x="46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6" name="Freeform 149"/>
                <p:cNvSpPr>
                  <a:spLocks/>
                </p:cNvSpPr>
                <p:nvPr/>
              </p:nvSpPr>
              <p:spPr bwMode="auto">
                <a:xfrm>
                  <a:off x="8448676" y="1341438"/>
                  <a:ext cx="93663" cy="84137"/>
                </a:xfrm>
                <a:custGeom>
                  <a:avLst/>
                  <a:gdLst>
                    <a:gd name="T0" fmla="*/ 1 w 25"/>
                    <a:gd name="T1" fmla="*/ 21 h 22"/>
                    <a:gd name="T2" fmla="*/ 2 w 25"/>
                    <a:gd name="T3" fmla="*/ 16 h 22"/>
                    <a:gd name="T4" fmla="*/ 19 w 25"/>
                    <a:gd name="T5" fmla="*/ 1 h 22"/>
                    <a:gd name="T6" fmla="*/ 23 w 25"/>
                    <a:gd name="T7" fmla="*/ 2 h 22"/>
                    <a:gd name="T8" fmla="*/ 23 w 25"/>
                    <a:gd name="T9" fmla="*/ 7 h 22"/>
                    <a:gd name="T10" fmla="*/ 6 w 25"/>
                    <a:gd name="T11" fmla="*/ 21 h 22"/>
                    <a:gd name="T12" fmla="*/ 1 w 25"/>
                    <a:gd name="T1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1" y="21"/>
                      </a:moveTo>
                      <a:cubicBezTo>
                        <a:pt x="0" y="19"/>
                        <a:pt x="0" y="17"/>
                        <a:pt x="2" y="16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5" y="3"/>
                        <a:pt x="25" y="5"/>
                        <a:pt x="23" y="7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2"/>
                        <a:pt x="3" y="22"/>
                        <a:pt x="1" y="2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7" name="Freeform 150"/>
                <p:cNvSpPr>
                  <a:spLocks/>
                </p:cNvSpPr>
                <p:nvPr/>
              </p:nvSpPr>
              <p:spPr bwMode="auto">
                <a:xfrm>
                  <a:off x="8509001" y="1330325"/>
                  <a:ext cx="41275" cy="46037"/>
                </a:xfrm>
                <a:custGeom>
                  <a:avLst/>
                  <a:gdLst>
                    <a:gd name="T0" fmla="*/ 9 w 11"/>
                    <a:gd name="T1" fmla="*/ 10 h 12"/>
                    <a:gd name="T2" fmla="*/ 1 w 11"/>
                    <a:gd name="T3" fmla="*/ 10 h 12"/>
                    <a:gd name="T4" fmla="*/ 2 w 11"/>
                    <a:gd name="T5" fmla="*/ 2 h 12"/>
                    <a:gd name="T6" fmla="*/ 9 w 11"/>
                    <a:gd name="T7" fmla="*/ 3 h 12"/>
                    <a:gd name="T8" fmla="*/ 9 w 11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0"/>
                      </a:moveTo>
                      <a:cubicBezTo>
                        <a:pt x="7" y="12"/>
                        <a:pt x="3" y="12"/>
                        <a:pt x="1" y="10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4" y="0"/>
                        <a:pt x="8" y="1"/>
                        <a:pt x="9" y="3"/>
                      </a:cubicBezTo>
                      <a:cubicBezTo>
                        <a:pt x="11" y="5"/>
                        <a:pt x="11" y="8"/>
                        <a:pt x="9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8" name="Freeform 151"/>
                <p:cNvSpPr>
                  <a:spLocks/>
                </p:cNvSpPr>
                <p:nvPr/>
              </p:nvSpPr>
              <p:spPr bwMode="auto">
                <a:xfrm>
                  <a:off x="8467726" y="1436688"/>
                  <a:ext cx="107950" cy="44450"/>
                </a:xfrm>
                <a:custGeom>
                  <a:avLst/>
                  <a:gdLst>
                    <a:gd name="T0" fmla="*/ 0 w 29"/>
                    <a:gd name="T1" fmla="*/ 3 h 12"/>
                    <a:gd name="T2" fmla="*/ 4 w 29"/>
                    <a:gd name="T3" fmla="*/ 0 h 12"/>
                    <a:gd name="T4" fmla="*/ 26 w 29"/>
                    <a:gd name="T5" fmla="*/ 5 h 12"/>
                    <a:gd name="T6" fmla="*/ 29 w 29"/>
                    <a:gd name="T7" fmla="*/ 9 h 12"/>
                    <a:gd name="T8" fmla="*/ 24 w 29"/>
                    <a:gd name="T9" fmla="*/ 11 h 12"/>
                    <a:gd name="T10" fmla="*/ 3 w 29"/>
                    <a:gd name="T11" fmla="*/ 7 h 12"/>
                    <a:gd name="T12" fmla="*/ 0 w 29"/>
                    <a:gd name="T13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2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5"/>
                        <a:pt x="29" y="7"/>
                        <a:pt x="29" y="9"/>
                      </a:cubicBezTo>
                      <a:cubicBezTo>
                        <a:pt x="28" y="11"/>
                        <a:pt x="26" y="12"/>
                        <a:pt x="24" y="1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9" name="Freeform 152"/>
                <p:cNvSpPr>
                  <a:spLocks/>
                </p:cNvSpPr>
                <p:nvPr/>
              </p:nvSpPr>
              <p:spPr bwMode="auto">
                <a:xfrm>
                  <a:off x="8542338" y="1443038"/>
                  <a:ext cx="44450" cy="46037"/>
                </a:xfrm>
                <a:custGeom>
                  <a:avLst/>
                  <a:gdLst>
                    <a:gd name="T0" fmla="*/ 10 w 12"/>
                    <a:gd name="T1" fmla="*/ 10 h 12"/>
                    <a:gd name="T2" fmla="*/ 2 w 12"/>
                    <a:gd name="T3" fmla="*/ 10 h 12"/>
                    <a:gd name="T4" fmla="*/ 2 w 12"/>
                    <a:gd name="T5" fmla="*/ 2 h 12"/>
                    <a:gd name="T6" fmla="*/ 10 w 12"/>
                    <a:gd name="T7" fmla="*/ 2 h 12"/>
                    <a:gd name="T8" fmla="*/ 10 w 12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10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4"/>
                        <a:pt x="2" y="2"/>
                      </a:cubicBez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2" y="4"/>
                        <a:pt x="12" y="8"/>
                        <a:pt x="10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0" name="Freeform 153"/>
                <p:cNvSpPr>
                  <a:spLocks/>
                </p:cNvSpPr>
                <p:nvPr/>
              </p:nvSpPr>
              <p:spPr bwMode="auto">
                <a:xfrm>
                  <a:off x="8429626" y="1443038"/>
                  <a:ext cx="52388" cy="109537"/>
                </a:xfrm>
                <a:custGeom>
                  <a:avLst/>
                  <a:gdLst>
                    <a:gd name="T0" fmla="*/ 3 w 14"/>
                    <a:gd name="T1" fmla="*/ 1 h 29"/>
                    <a:gd name="T2" fmla="*/ 7 w 14"/>
                    <a:gd name="T3" fmla="*/ 3 h 29"/>
                    <a:gd name="T4" fmla="*/ 14 w 14"/>
                    <a:gd name="T5" fmla="*/ 24 h 29"/>
                    <a:gd name="T6" fmla="*/ 11 w 14"/>
                    <a:gd name="T7" fmla="*/ 29 h 29"/>
                    <a:gd name="T8" fmla="*/ 7 w 14"/>
                    <a:gd name="T9" fmla="*/ 26 h 29"/>
                    <a:gd name="T10" fmla="*/ 1 w 14"/>
                    <a:gd name="T11" fmla="*/ 5 h 29"/>
                    <a:gd name="T12" fmla="*/ 3 w 14"/>
                    <a:gd name="T13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29">
                      <a:moveTo>
                        <a:pt x="3" y="1"/>
                      </a:moveTo>
                      <a:cubicBezTo>
                        <a:pt x="5" y="0"/>
                        <a:pt x="7" y="2"/>
                        <a:pt x="7" y="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6"/>
                        <a:pt x="13" y="28"/>
                        <a:pt x="11" y="29"/>
                      </a:cubicBezTo>
                      <a:cubicBezTo>
                        <a:pt x="10" y="29"/>
                        <a:pt x="8" y="28"/>
                        <a:pt x="7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2"/>
                        <a:pt x="3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1" name="Freeform 154"/>
                <p:cNvSpPr>
                  <a:spLocks/>
                </p:cNvSpPr>
                <p:nvPr/>
              </p:nvSpPr>
              <p:spPr bwMode="auto">
                <a:xfrm>
                  <a:off x="8448676" y="1519238"/>
                  <a:ext cx="44450" cy="44450"/>
                </a:xfrm>
                <a:custGeom>
                  <a:avLst/>
                  <a:gdLst>
                    <a:gd name="T0" fmla="*/ 4 w 12"/>
                    <a:gd name="T1" fmla="*/ 12 h 12"/>
                    <a:gd name="T2" fmla="*/ 1 w 12"/>
                    <a:gd name="T3" fmla="*/ 5 h 12"/>
                    <a:gd name="T4" fmla="*/ 8 w 12"/>
                    <a:gd name="T5" fmla="*/ 1 h 12"/>
                    <a:gd name="T6" fmla="*/ 11 w 12"/>
                    <a:gd name="T7" fmla="*/ 8 h 12"/>
                    <a:gd name="T8" fmla="*/ 4 w 12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5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ubicBezTo>
                        <a:pt x="10" y="11"/>
                        <a:pt x="7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2" name="Freeform 155"/>
                <p:cNvSpPr>
                  <a:spLocks/>
                </p:cNvSpPr>
                <p:nvPr/>
              </p:nvSpPr>
              <p:spPr bwMode="auto">
                <a:xfrm>
                  <a:off x="8308976" y="1439863"/>
                  <a:ext cx="104775" cy="68262"/>
                </a:xfrm>
                <a:custGeom>
                  <a:avLst/>
                  <a:gdLst>
                    <a:gd name="T0" fmla="*/ 27 w 28"/>
                    <a:gd name="T1" fmla="*/ 2 h 18"/>
                    <a:gd name="T2" fmla="*/ 25 w 28"/>
                    <a:gd name="T3" fmla="*/ 7 h 18"/>
                    <a:gd name="T4" fmla="*/ 6 w 28"/>
                    <a:gd name="T5" fmla="*/ 17 h 18"/>
                    <a:gd name="T6" fmla="*/ 1 w 28"/>
                    <a:gd name="T7" fmla="*/ 15 h 18"/>
                    <a:gd name="T8" fmla="*/ 2 w 28"/>
                    <a:gd name="T9" fmla="*/ 11 h 18"/>
                    <a:gd name="T10" fmla="*/ 22 w 28"/>
                    <a:gd name="T11" fmla="*/ 1 h 18"/>
                    <a:gd name="T12" fmla="*/ 27 w 28"/>
                    <a:gd name="T13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8">
                      <a:moveTo>
                        <a:pt x="27" y="2"/>
                      </a:move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4" y="18"/>
                        <a:pt x="2" y="17"/>
                        <a:pt x="1" y="15"/>
                      </a:cubicBezTo>
                      <a:cubicBezTo>
                        <a:pt x="0" y="14"/>
                        <a:pt x="1" y="11"/>
                        <a:pt x="2" y="1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3" name="Freeform 156"/>
                <p:cNvSpPr>
                  <a:spLocks/>
                </p:cNvSpPr>
                <p:nvPr/>
              </p:nvSpPr>
              <p:spPr bwMode="auto">
                <a:xfrm>
                  <a:off x="8297863" y="1473200"/>
                  <a:ext cx="44450" cy="41275"/>
                </a:xfrm>
                <a:custGeom>
                  <a:avLst/>
                  <a:gdLst>
                    <a:gd name="T0" fmla="*/ 1 w 12"/>
                    <a:gd name="T1" fmla="*/ 5 h 11"/>
                    <a:gd name="T2" fmla="*/ 7 w 12"/>
                    <a:gd name="T3" fmla="*/ 0 h 11"/>
                    <a:gd name="T4" fmla="*/ 12 w 12"/>
                    <a:gd name="T5" fmla="*/ 6 h 11"/>
                    <a:gd name="T6" fmla="*/ 6 w 12"/>
                    <a:gd name="T7" fmla="*/ 11 h 11"/>
                    <a:gd name="T8" fmla="*/ 1 w 12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" y="5"/>
                      </a:moveTo>
                      <a:cubicBezTo>
                        <a:pt x="1" y="2"/>
                        <a:pt x="4" y="0"/>
                        <a:pt x="7" y="0"/>
                      </a:cubicBez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1" y="9"/>
                        <a:pt x="9" y="11"/>
                        <a:pt x="6" y="11"/>
                      </a:cubicBezTo>
                      <a:cubicBezTo>
                        <a:pt x="3" y="11"/>
                        <a:pt x="0" y="8"/>
                        <a:pt x="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4" name="Freeform 157"/>
                <p:cNvSpPr>
                  <a:spLocks/>
                </p:cNvSpPr>
                <p:nvPr/>
              </p:nvSpPr>
              <p:spPr bwMode="auto">
                <a:xfrm>
                  <a:off x="8324851" y="1349375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19 w 25"/>
                    <a:gd name="T3" fmla="*/ 20 h 21"/>
                    <a:gd name="T4" fmla="*/ 2 w 25"/>
                    <a:gd name="T5" fmla="*/ 6 h 21"/>
                    <a:gd name="T6" fmla="*/ 1 w 25"/>
                    <a:gd name="T7" fmla="*/ 1 h 21"/>
                    <a:gd name="T8" fmla="*/ 6 w 25"/>
                    <a:gd name="T9" fmla="*/ 1 h 21"/>
                    <a:gd name="T10" fmla="*/ 23 w 25"/>
                    <a:gd name="T11" fmla="*/ 14 h 21"/>
                    <a:gd name="T12" fmla="*/ 24 w 25"/>
                    <a:gd name="T1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3" y="21"/>
                        <a:pt x="20" y="21"/>
                        <a:pt x="19" y="2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6"/>
                        <a:pt x="25" y="18"/>
                        <a:pt x="24" y="1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5" name="Freeform 158"/>
                <p:cNvSpPr>
                  <a:spLocks/>
                </p:cNvSpPr>
                <p:nvPr/>
              </p:nvSpPr>
              <p:spPr bwMode="auto">
                <a:xfrm>
                  <a:off x="8308976" y="1338263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8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6" name="Freeform 159"/>
                <p:cNvSpPr>
                  <a:spLocks/>
                </p:cNvSpPr>
                <p:nvPr/>
              </p:nvSpPr>
              <p:spPr bwMode="auto">
                <a:xfrm>
                  <a:off x="8399463" y="1293813"/>
                  <a:ext cx="49213" cy="107950"/>
                </a:xfrm>
                <a:custGeom>
                  <a:avLst/>
                  <a:gdLst>
                    <a:gd name="T0" fmla="*/ 10 w 13"/>
                    <a:gd name="T1" fmla="*/ 29 h 29"/>
                    <a:gd name="T2" fmla="*/ 5 w 13"/>
                    <a:gd name="T3" fmla="*/ 26 h 29"/>
                    <a:gd name="T4" fmla="*/ 0 w 13"/>
                    <a:gd name="T5" fmla="*/ 5 h 29"/>
                    <a:gd name="T6" fmla="*/ 3 w 13"/>
                    <a:gd name="T7" fmla="*/ 1 h 29"/>
                    <a:gd name="T8" fmla="*/ 7 w 13"/>
                    <a:gd name="T9" fmla="*/ 3 h 29"/>
                    <a:gd name="T10" fmla="*/ 12 w 13"/>
                    <a:gd name="T11" fmla="*/ 25 h 29"/>
                    <a:gd name="T12" fmla="*/ 10 w 13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9">
                      <a:moveTo>
                        <a:pt x="10" y="29"/>
                      </a:moveTo>
                      <a:cubicBezTo>
                        <a:pt x="8" y="29"/>
                        <a:pt x="6" y="28"/>
                        <a:pt x="5" y="2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1" y="1"/>
                        <a:pt x="3" y="1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3" y="27"/>
                        <a:pt x="11" y="29"/>
                        <a:pt x="10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7" name="Freeform 160"/>
                <p:cNvSpPr>
                  <a:spLocks/>
                </p:cNvSpPr>
                <p:nvPr/>
              </p:nvSpPr>
              <p:spPr bwMode="auto">
                <a:xfrm>
                  <a:off x="8391526" y="1282700"/>
                  <a:ext cx="41275" cy="44450"/>
                </a:xfrm>
                <a:custGeom>
                  <a:avLst/>
                  <a:gdLst>
                    <a:gd name="T0" fmla="*/ 11 w 11"/>
                    <a:gd name="T1" fmla="*/ 5 h 12"/>
                    <a:gd name="T2" fmla="*/ 7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7" y="11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8" name="Freeform 161"/>
                <p:cNvSpPr>
                  <a:spLocks/>
                </p:cNvSpPr>
                <p:nvPr/>
              </p:nvSpPr>
              <p:spPr bwMode="auto">
                <a:xfrm>
                  <a:off x="8383588" y="1368425"/>
                  <a:ext cx="112713" cy="112712"/>
                </a:xfrm>
                <a:custGeom>
                  <a:avLst/>
                  <a:gdLst>
                    <a:gd name="T0" fmla="*/ 27 w 30"/>
                    <a:gd name="T1" fmla="*/ 21 h 30"/>
                    <a:gd name="T2" fmla="*/ 9 w 30"/>
                    <a:gd name="T3" fmla="*/ 27 h 30"/>
                    <a:gd name="T4" fmla="*/ 3 w 30"/>
                    <a:gd name="T5" fmla="*/ 9 h 30"/>
                    <a:gd name="T6" fmla="*/ 21 w 30"/>
                    <a:gd name="T7" fmla="*/ 3 h 30"/>
                    <a:gd name="T8" fmla="*/ 27 w 30"/>
                    <a:gd name="T9" fmla="*/ 2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7" y="21"/>
                      </a:moveTo>
                      <a:cubicBezTo>
                        <a:pt x="24" y="27"/>
                        <a:pt x="16" y="30"/>
                        <a:pt x="9" y="27"/>
                      </a:cubicBezTo>
                      <a:cubicBezTo>
                        <a:pt x="3" y="24"/>
                        <a:pt x="0" y="16"/>
                        <a:pt x="3" y="9"/>
                      </a:cubicBezTo>
                      <a:cubicBezTo>
                        <a:pt x="6" y="3"/>
                        <a:pt x="14" y="0"/>
                        <a:pt x="21" y="3"/>
                      </a:cubicBezTo>
                      <a:cubicBezTo>
                        <a:pt x="27" y="6"/>
                        <a:pt x="30" y="14"/>
                        <a:pt x="27" y="21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9" name="Freeform 162"/>
                <p:cNvSpPr>
                  <a:spLocks/>
                </p:cNvSpPr>
                <p:nvPr/>
              </p:nvSpPr>
              <p:spPr bwMode="auto">
                <a:xfrm>
                  <a:off x="8396288" y="1387475"/>
                  <a:ext cx="88900" cy="74612"/>
                </a:xfrm>
                <a:custGeom>
                  <a:avLst/>
                  <a:gdLst>
                    <a:gd name="T0" fmla="*/ 12 w 24"/>
                    <a:gd name="T1" fmla="*/ 0 h 20"/>
                    <a:gd name="T2" fmla="*/ 3 w 24"/>
                    <a:gd name="T3" fmla="*/ 6 h 20"/>
                    <a:gd name="T4" fmla="*/ 8 w 24"/>
                    <a:gd name="T5" fmla="*/ 19 h 20"/>
                    <a:gd name="T6" fmla="*/ 12 w 24"/>
                    <a:gd name="T7" fmla="*/ 20 h 20"/>
                    <a:gd name="T8" fmla="*/ 21 w 24"/>
                    <a:gd name="T9" fmla="*/ 14 h 20"/>
                    <a:gd name="T10" fmla="*/ 16 w 24"/>
                    <a:gd name="T11" fmla="*/ 1 h 20"/>
                    <a:gd name="T12" fmla="*/ 12 w 24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3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4" y="9"/>
                        <a:pt x="22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381517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9676164" y="5069275"/>
            <a:ext cx="2488814" cy="1696651"/>
            <a:chOff x="9256113" y="4803221"/>
            <a:chExt cx="3036273" cy="2069860"/>
          </a:xfrm>
        </p:grpSpPr>
        <p:grpSp>
          <p:nvGrpSpPr>
            <p:cNvPr id="281" name="组合 280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81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12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8" name="组合 357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5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28" name="组合 327"/>
          <p:cNvGrpSpPr/>
          <p:nvPr/>
        </p:nvGrpSpPr>
        <p:grpSpPr>
          <a:xfrm>
            <a:off x="49645" y="5069275"/>
            <a:ext cx="2488814" cy="1696651"/>
            <a:chOff x="9256113" y="4803221"/>
            <a:chExt cx="3036273" cy="2069860"/>
          </a:xfrm>
        </p:grpSpPr>
        <p:grpSp>
          <p:nvGrpSpPr>
            <p:cNvPr id="329" name="组合 328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393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0" name="组合 329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34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1" name="组合 330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32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441" name="Oval 6"/>
          <p:cNvSpPr>
            <a:spLocks noChangeArrowheads="1"/>
          </p:cNvSpPr>
          <p:nvPr/>
        </p:nvSpPr>
        <p:spPr bwMode="auto">
          <a:xfrm>
            <a:off x="5826187" y="1286461"/>
            <a:ext cx="787400" cy="783167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442" name="Oval 7"/>
          <p:cNvSpPr>
            <a:spLocks noChangeArrowheads="1"/>
          </p:cNvSpPr>
          <p:nvPr/>
        </p:nvSpPr>
        <p:spPr bwMode="auto">
          <a:xfrm>
            <a:off x="5826187" y="2467561"/>
            <a:ext cx="787400" cy="785284"/>
          </a:xfrm>
          <a:prstGeom prst="ellipse">
            <a:avLst/>
          </a:prstGeom>
          <a:solidFill>
            <a:srgbClr val="F4B251"/>
          </a:solidFill>
          <a:ln>
            <a:noFill/>
          </a:ln>
          <a:extLst/>
        </p:spPr>
        <p:txBody>
          <a:bodyPr/>
          <a:lstStyle/>
          <a:p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443" name="Oval 8"/>
          <p:cNvSpPr>
            <a:spLocks noChangeArrowheads="1"/>
          </p:cNvSpPr>
          <p:nvPr/>
        </p:nvSpPr>
        <p:spPr bwMode="auto">
          <a:xfrm>
            <a:off x="5826187" y="3650778"/>
            <a:ext cx="787400" cy="785283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/>
        </p:spPr>
        <p:txBody>
          <a:bodyPr/>
          <a:lstStyle/>
          <a:p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444" name="Oval 9"/>
          <p:cNvSpPr>
            <a:spLocks noChangeArrowheads="1"/>
          </p:cNvSpPr>
          <p:nvPr/>
        </p:nvSpPr>
        <p:spPr bwMode="auto">
          <a:xfrm>
            <a:off x="5826187" y="4833994"/>
            <a:ext cx="787400" cy="785284"/>
          </a:xfrm>
          <a:prstGeom prst="ellipse">
            <a:avLst/>
          </a:prstGeom>
          <a:solidFill>
            <a:srgbClr val="F4B251"/>
          </a:solidFill>
          <a:ln>
            <a:noFill/>
          </a:ln>
          <a:extLst/>
        </p:spPr>
        <p:txBody>
          <a:bodyPr/>
          <a:lstStyle/>
          <a:p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445" name="Freeform 10"/>
          <p:cNvSpPr/>
          <p:nvPr/>
        </p:nvSpPr>
        <p:spPr bwMode="auto">
          <a:xfrm>
            <a:off x="5544670" y="1004945"/>
            <a:ext cx="1350433" cy="4895849"/>
          </a:xfrm>
          <a:custGeom>
            <a:avLst/>
            <a:gdLst>
              <a:gd name="T0" fmla="*/ 416 w 833"/>
              <a:gd name="T1" fmla="*/ 2194 h 3027"/>
              <a:gd name="T2" fmla="*/ 416 w 833"/>
              <a:gd name="T3" fmla="*/ 2194 h 3027"/>
              <a:gd name="T4" fmla="*/ 102 w 833"/>
              <a:gd name="T5" fmla="*/ 1879 h 3027"/>
              <a:gd name="T6" fmla="*/ 416 w 833"/>
              <a:gd name="T7" fmla="*/ 1564 h 3027"/>
              <a:gd name="T8" fmla="*/ 416 w 833"/>
              <a:gd name="T9" fmla="*/ 1564 h 3027"/>
              <a:gd name="T10" fmla="*/ 833 w 833"/>
              <a:gd name="T11" fmla="*/ 1148 h 3027"/>
              <a:gd name="T12" fmla="*/ 416 w 833"/>
              <a:gd name="T13" fmla="*/ 731 h 3027"/>
              <a:gd name="T14" fmla="*/ 416 w 833"/>
              <a:gd name="T15" fmla="*/ 731 h 3027"/>
              <a:gd name="T16" fmla="*/ 102 w 833"/>
              <a:gd name="T17" fmla="*/ 416 h 3027"/>
              <a:gd name="T18" fmla="*/ 416 w 833"/>
              <a:gd name="T19" fmla="*/ 102 h 3027"/>
              <a:gd name="T20" fmla="*/ 416 w 833"/>
              <a:gd name="T21" fmla="*/ 0 h 3027"/>
              <a:gd name="T22" fmla="*/ 0 w 833"/>
              <a:gd name="T23" fmla="*/ 416 h 3027"/>
              <a:gd name="T24" fmla="*/ 416 w 833"/>
              <a:gd name="T25" fmla="*/ 833 h 3027"/>
              <a:gd name="T26" fmla="*/ 416 w 833"/>
              <a:gd name="T27" fmla="*/ 833 h 3027"/>
              <a:gd name="T28" fmla="*/ 731 w 833"/>
              <a:gd name="T29" fmla="*/ 1148 h 3027"/>
              <a:gd name="T30" fmla="*/ 416 w 833"/>
              <a:gd name="T31" fmla="*/ 1462 h 3027"/>
              <a:gd name="T32" fmla="*/ 416 w 833"/>
              <a:gd name="T33" fmla="*/ 1462 h 3027"/>
              <a:gd name="T34" fmla="*/ 0 w 833"/>
              <a:gd name="T35" fmla="*/ 1879 h 3027"/>
              <a:gd name="T36" fmla="*/ 416 w 833"/>
              <a:gd name="T37" fmla="*/ 2296 h 3027"/>
              <a:gd name="T38" fmla="*/ 416 w 833"/>
              <a:gd name="T39" fmla="*/ 2296 h 3027"/>
              <a:gd name="T40" fmla="*/ 731 w 833"/>
              <a:gd name="T41" fmla="*/ 2610 h 3027"/>
              <a:gd name="T42" fmla="*/ 416 w 833"/>
              <a:gd name="T43" fmla="*/ 2925 h 3027"/>
              <a:gd name="T44" fmla="*/ 416 w 833"/>
              <a:gd name="T45" fmla="*/ 3027 h 3027"/>
              <a:gd name="T46" fmla="*/ 833 w 833"/>
              <a:gd name="T47" fmla="*/ 2610 h 3027"/>
              <a:gd name="T48" fmla="*/ 416 w 833"/>
              <a:gd name="T49" fmla="*/ 2194 h 3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33" h="3027">
                <a:moveTo>
                  <a:pt x="416" y="2194"/>
                </a:moveTo>
                <a:cubicBezTo>
                  <a:pt x="416" y="2194"/>
                  <a:pt x="416" y="2194"/>
                  <a:pt x="416" y="2194"/>
                </a:cubicBezTo>
                <a:cubicBezTo>
                  <a:pt x="243" y="2194"/>
                  <a:pt x="102" y="2053"/>
                  <a:pt x="102" y="1879"/>
                </a:cubicBezTo>
                <a:cubicBezTo>
                  <a:pt x="102" y="1705"/>
                  <a:pt x="243" y="1564"/>
                  <a:pt x="416" y="1564"/>
                </a:cubicBezTo>
                <a:cubicBezTo>
                  <a:pt x="416" y="1564"/>
                  <a:pt x="416" y="1564"/>
                  <a:pt x="416" y="1564"/>
                </a:cubicBezTo>
                <a:cubicBezTo>
                  <a:pt x="647" y="1564"/>
                  <a:pt x="833" y="1378"/>
                  <a:pt x="833" y="1148"/>
                </a:cubicBezTo>
                <a:cubicBezTo>
                  <a:pt x="833" y="918"/>
                  <a:pt x="647" y="731"/>
                  <a:pt x="416" y="731"/>
                </a:cubicBezTo>
                <a:cubicBezTo>
                  <a:pt x="416" y="731"/>
                  <a:pt x="416" y="731"/>
                  <a:pt x="416" y="731"/>
                </a:cubicBezTo>
                <a:cubicBezTo>
                  <a:pt x="243" y="731"/>
                  <a:pt x="102" y="590"/>
                  <a:pt x="102" y="416"/>
                </a:cubicBezTo>
                <a:cubicBezTo>
                  <a:pt x="102" y="243"/>
                  <a:pt x="243" y="102"/>
                  <a:pt x="416" y="102"/>
                </a:cubicBezTo>
                <a:cubicBezTo>
                  <a:pt x="416" y="0"/>
                  <a:pt x="416" y="0"/>
                  <a:pt x="416" y="0"/>
                </a:cubicBezTo>
                <a:cubicBezTo>
                  <a:pt x="186" y="0"/>
                  <a:pt x="0" y="186"/>
                  <a:pt x="0" y="416"/>
                </a:cubicBezTo>
                <a:cubicBezTo>
                  <a:pt x="0" y="646"/>
                  <a:pt x="186" y="833"/>
                  <a:pt x="416" y="833"/>
                </a:cubicBezTo>
                <a:cubicBezTo>
                  <a:pt x="416" y="833"/>
                  <a:pt x="416" y="833"/>
                  <a:pt x="416" y="833"/>
                </a:cubicBezTo>
                <a:cubicBezTo>
                  <a:pt x="590" y="833"/>
                  <a:pt x="731" y="974"/>
                  <a:pt x="731" y="1148"/>
                </a:cubicBezTo>
                <a:cubicBezTo>
                  <a:pt x="731" y="1321"/>
                  <a:pt x="590" y="1462"/>
                  <a:pt x="416" y="1462"/>
                </a:cubicBezTo>
                <a:cubicBezTo>
                  <a:pt x="416" y="1462"/>
                  <a:pt x="416" y="1462"/>
                  <a:pt x="416" y="1462"/>
                </a:cubicBezTo>
                <a:cubicBezTo>
                  <a:pt x="186" y="1462"/>
                  <a:pt x="0" y="1649"/>
                  <a:pt x="0" y="1879"/>
                </a:cubicBezTo>
                <a:cubicBezTo>
                  <a:pt x="0" y="2109"/>
                  <a:pt x="186" y="2296"/>
                  <a:pt x="416" y="2296"/>
                </a:cubicBezTo>
                <a:cubicBezTo>
                  <a:pt x="416" y="2296"/>
                  <a:pt x="416" y="2296"/>
                  <a:pt x="416" y="2296"/>
                </a:cubicBezTo>
                <a:cubicBezTo>
                  <a:pt x="590" y="2296"/>
                  <a:pt x="731" y="2437"/>
                  <a:pt x="731" y="2610"/>
                </a:cubicBezTo>
                <a:cubicBezTo>
                  <a:pt x="731" y="2784"/>
                  <a:pt x="590" y="2925"/>
                  <a:pt x="416" y="2925"/>
                </a:cubicBezTo>
                <a:cubicBezTo>
                  <a:pt x="416" y="3027"/>
                  <a:pt x="416" y="3027"/>
                  <a:pt x="416" y="3027"/>
                </a:cubicBezTo>
                <a:cubicBezTo>
                  <a:pt x="647" y="3027"/>
                  <a:pt x="833" y="2841"/>
                  <a:pt x="833" y="2610"/>
                </a:cubicBezTo>
                <a:cubicBezTo>
                  <a:pt x="833" y="2380"/>
                  <a:pt x="647" y="2194"/>
                  <a:pt x="416" y="21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446" name="Freeform 11"/>
          <p:cNvSpPr/>
          <p:nvPr/>
        </p:nvSpPr>
        <p:spPr bwMode="auto">
          <a:xfrm>
            <a:off x="6759637" y="1415578"/>
            <a:ext cx="359833" cy="531283"/>
          </a:xfrm>
          <a:custGeom>
            <a:avLst/>
            <a:gdLst>
              <a:gd name="T0" fmla="*/ 0 w 170"/>
              <a:gd name="T1" fmla="*/ 0 h 251"/>
              <a:gd name="T2" fmla="*/ 92 w 170"/>
              <a:gd name="T3" fmla="*/ 126 h 251"/>
              <a:gd name="T4" fmla="*/ 0 w 170"/>
              <a:gd name="T5" fmla="*/ 251 h 251"/>
              <a:gd name="T6" fmla="*/ 79 w 170"/>
              <a:gd name="T7" fmla="*/ 251 h 251"/>
              <a:gd name="T8" fmla="*/ 170 w 170"/>
              <a:gd name="T9" fmla="*/ 126 h 251"/>
              <a:gd name="T10" fmla="*/ 79 w 170"/>
              <a:gd name="T11" fmla="*/ 0 h 251"/>
              <a:gd name="T12" fmla="*/ 0 w 170"/>
              <a:gd name="T13" fmla="*/ 0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0" h="251">
                <a:moveTo>
                  <a:pt x="0" y="0"/>
                </a:moveTo>
                <a:lnTo>
                  <a:pt x="92" y="126"/>
                </a:lnTo>
                <a:lnTo>
                  <a:pt x="0" y="251"/>
                </a:lnTo>
                <a:lnTo>
                  <a:pt x="79" y="251"/>
                </a:lnTo>
                <a:lnTo>
                  <a:pt x="170" y="126"/>
                </a:lnTo>
                <a:lnTo>
                  <a:pt x="79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/>
          <a:lstStyle/>
          <a:p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447" name="Freeform 12"/>
          <p:cNvSpPr/>
          <p:nvPr/>
        </p:nvSpPr>
        <p:spPr bwMode="auto">
          <a:xfrm>
            <a:off x="5343587" y="2594561"/>
            <a:ext cx="357716" cy="531284"/>
          </a:xfrm>
          <a:custGeom>
            <a:avLst/>
            <a:gdLst>
              <a:gd name="T0" fmla="*/ 169 w 169"/>
              <a:gd name="T1" fmla="*/ 251 h 251"/>
              <a:gd name="T2" fmla="*/ 78 w 169"/>
              <a:gd name="T3" fmla="*/ 126 h 251"/>
              <a:gd name="T4" fmla="*/ 169 w 169"/>
              <a:gd name="T5" fmla="*/ 0 h 251"/>
              <a:gd name="T6" fmla="*/ 91 w 169"/>
              <a:gd name="T7" fmla="*/ 0 h 251"/>
              <a:gd name="T8" fmla="*/ 0 w 169"/>
              <a:gd name="T9" fmla="*/ 126 h 251"/>
              <a:gd name="T10" fmla="*/ 91 w 169"/>
              <a:gd name="T11" fmla="*/ 251 h 251"/>
              <a:gd name="T12" fmla="*/ 169 w 169"/>
              <a:gd name="T13" fmla="*/ 251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9" h="251">
                <a:moveTo>
                  <a:pt x="169" y="251"/>
                </a:moveTo>
                <a:lnTo>
                  <a:pt x="78" y="126"/>
                </a:lnTo>
                <a:lnTo>
                  <a:pt x="169" y="0"/>
                </a:lnTo>
                <a:lnTo>
                  <a:pt x="91" y="0"/>
                </a:lnTo>
                <a:lnTo>
                  <a:pt x="0" y="126"/>
                </a:lnTo>
                <a:lnTo>
                  <a:pt x="91" y="251"/>
                </a:lnTo>
                <a:lnTo>
                  <a:pt x="169" y="2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/>
          <a:lstStyle/>
          <a:p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448" name="Freeform 13"/>
          <p:cNvSpPr/>
          <p:nvPr/>
        </p:nvSpPr>
        <p:spPr bwMode="auto">
          <a:xfrm>
            <a:off x="5343587" y="4960994"/>
            <a:ext cx="357716" cy="531284"/>
          </a:xfrm>
          <a:custGeom>
            <a:avLst/>
            <a:gdLst>
              <a:gd name="T0" fmla="*/ 169 w 169"/>
              <a:gd name="T1" fmla="*/ 251 h 251"/>
              <a:gd name="T2" fmla="*/ 78 w 169"/>
              <a:gd name="T3" fmla="*/ 125 h 251"/>
              <a:gd name="T4" fmla="*/ 169 w 169"/>
              <a:gd name="T5" fmla="*/ 0 h 251"/>
              <a:gd name="T6" fmla="*/ 91 w 169"/>
              <a:gd name="T7" fmla="*/ 0 h 251"/>
              <a:gd name="T8" fmla="*/ 0 w 169"/>
              <a:gd name="T9" fmla="*/ 125 h 251"/>
              <a:gd name="T10" fmla="*/ 91 w 169"/>
              <a:gd name="T11" fmla="*/ 251 h 251"/>
              <a:gd name="T12" fmla="*/ 169 w 169"/>
              <a:gd name="T13" fmla="*/ 251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9" h="251">
                <a:moveTo>
                  <a:pt x="169" y="251"/>
                </a:moveTo>
                <a:lnTo>
                  <a:pt x="78" y="125"/>
                </a:lnTo>
                <a:lnTo>
                  <a:pt x="169" y="0"/>
                </a:lnTo>
                <a:lnTo>
                  <a:pt x="91" y="0"/>
                </a:lnTo>
                <a:lnTo>
                  <a:pt x="0" y="125"/>
                </a:lnTo>
                <a:lnTo>
                  <a:pt x="91" y="251"/>
                </a:lnTo>
                <a:lnTo>
                  <a:pt x="169" y="2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/>
          <a:lstStyle/>
          <a:p>
            <a:endParaRPr lang="zh-CN" altLang="en-US" sz="2400">
              <a:solidFill>
                <a:prstClr val="black"/>
              </a:solidFill>
            </a:endParaRPr>
          </a:p>
        </p:txBody>
      </p:sp>
      <p:sp>
        <p:nvSpPr>
          <p:cNvPr id="449" name="Freeform 14"/>
          <p:cNvSpPr/>
          <p:nvPr/>
        </p:nvSpPr>
        <p:spPr bwMode="auto">
          <a:xfrm>
            <a:off x="6759637" y="3777778"/>
            <a:ext cx="359833" cy="531283"/>
          </a:xfrm>
          <a:custGeom>
            <a:avLst/>
            <a:gdLst>
              <a:gd name="T0" fmla="*/ 0 w 170"/>
              <a:gd name="T1" fmla="*/ 0 h 251"/>
              <a:gd name="T2" fmla="*/ 92 w 170"/>
              <a:gd name="T3" fmla="*/ 126 h 251"/>
              <a:gd name="T4" fmla="*/ 0 w 170"/>
              <a:gd name="T5" fmla="*/ 251 h 251"/>
              <a:gd name="T6" fmla="*/ 79 w 170"/>
              <a:gd name="T7" fmla="*/ 251 h 251"/>
              <a:gd name="T8" fmla="*/ 170 w 170"/>
              <a:gd name="T9" fmla="*/ 126 h 251"/>
              <a:gd name="T10" fmla="*/ 79 w 170"/>
              <a:gd name="T11" fmla="*/ 0 h 251"/>
              <a:gd name="T12" fmla="*/ 0 w 170"/>
              <a:gd name="T13" fmla="*/ 0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0" h="251">
                <a:moveTo>
                  <a:pt x="0" y="0"/>
                </a:moveTo>
                <a:lnTo>
                  <a:pt x="92" y="126"/>
                </a:lnTo>
                <a:lnTo>
                  <a:pt x="0" y="251"/>
                </a:lnTo>
                <a:lnTo>
                  <a:pt x="79" y="251"/>
                </a:lnTo>
                <a:lnTo>
                  <a:pt x="170" y="126"/>
                </a:lnTo>
                <a:lnTo>
                  <a:pt x="79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/>
          <a:lstStyle/>
          <a:p>
            <a:endParaRPr lang="zh-CN" altLang="en-US" sz="2400">
              <a:solidFill>
                <a:prstClr val="black"/>
              </a:solidFill>
            </a:endParaRPr>
          </a:p>
        </p:txBody>
      </p:sp>
      <p:grpSp>
        <p:nvGrpSpPr>
          <p:cNvPr id="450" name="Group 15"/>
          <p:cNvGrpSpPr/>
          <p:nvPr/>
        </p:nvGrpSpPr>
        <p:grpSpPr bwMode="auto">
          <a:xfrm>
            <a:off x="6080187" y="2717327"/>
            <a:ext cx="302683" cy="287867"/>
            <a:chOff x="0" y="0"/>
            <a:chExt cx="143" cy="136"/>
          </a:xfrm>
        </p:grpSpPr>
        <p:sp>
          <p:nvSpPr>
            <p:cNvPr id="451" name="Freeform 16"/>
            <p:cNvSpPr/>
            <p:nvPr/>
          </p:nvSpPr>
          <p:spPr bwMode="auto">
            <a:xfrm>
              <a:off x="75" y="49"/>
              <a:ext cx="68" cy="66"/>
            </a:xfrm>
            <a:custGeom>
              <a:avLst/>
              <a:gdLst>
                <a:gd name="T0" fmla="*/ 75 w 88"/>
                <a:gd name="T1" fmla="*/ 30 h 86"/>
                <a:gd name="T2" fmla="*/ 58 w 88"/>
                <a:gd name="T3" fmla="*/ 30 h 86"/>
                <a:gd name="T4" fmla="*/ 58 w 88"/>
                <a:gd name="T5" fmla="*/ 13 h 86"/>
                <a:gd name="T6" fmla="*/ 44 w 88"/>
                <a:gd name="T7" fmla="*/ 0 h 86"/>
                <a:gd name="T8" fmla="*/ 31 w 88"/>
                <a:gd name="T9" fmla="*/ 13 h 86"/>
                <a:gd name="T10" fmla="*/ 31 w 88"/>
                <a:gd name="T11" fmla="*/ 30 h 86"/>
                <a:gd name="T12" fmla="*/ 14 w 88"/>
                <a:gd name="T13" fmla="*/ 30 h 86"/>
                <a:gd name="T14" fmla="*/ 0 w 88"/>
                <a:gd name="T15" fmla="*/ 43 h 86"/>
                <a:gd name="T16" fmla="*/ 14 w 88"/>
                <a:gd name="T17" fmla="*/ 56 h 86"/>
                <a:gd name="T18" fmla="*/ 31 w 88"/>
                <a:gd name="T19" fmla="*/ 56 h 86"/>
                <a:gd name="T20" fmla="*/ 31 w 88"/>
                <a:gd name="T21" fmla="*/ 73 h 86"/>
                <a:gd name="T22" fmla="*/ 44 w 88"/>
                <a:gd name="T23" fmla="*/ 86 h 86"/>
                <a:gd name="T24" fmla="*/ 58 w 88"/>
                <a:gd name="T25" fmla="*/ 73 h 86"/>
                <a:gd name="T26" fmla="*/ 58 w 88"/>
                <a:gd name="T27" fmla="*/ 56 h 86"/>
                <a:gd name="T28" fmla="*/ 75 w 88"/>
                <a:gd name="T29" fmla="*/ 56 h 86"/>
                <a:gd name="T30" fmla="*/ 88 w 88"/>
                <a:gd name="T31" fmla="*/ 43 h 86"/>
                <a:gd name="T32" fmla="*/ 75 w 88"/>
                <a:gd name="T33" fmla="*/ 3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86">
                  <a:moveTo>
                    <a:pt x="75" y="30"/>
                  </a:moveTo>
                  <a:cubicBezTo>
                    <a:pt x="58" y="30"/>
                    <a:pt x="58" y="30"/>
                    <a:pt x="58" y="30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6"/>
                    <a:pt x="52" y="0"/>
                    <a:pt x="44" y="0"/>
                  </a:cubicBezTo>
                  <a:cubicBezTo>
                    <a:pt x="37" y="0"/>
                    <a:pt x="31" y="6"/>
                    <a:pt x="31" y="13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6" y="30"/>
                    <a:pt x="0" y="36"/>
                    <a:pt x="0" y="43"/>
                  </a:cubicBezTo>
                  <a:cubicBezTo>
                    <a:pt x="0" y="50"/>
                    <a:pt x="6" y="56"/>
                    <a:pt x="14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80"/>
                    <a:pt x="37" y="86"/>
                    <a:pt x="44" y="86"/>
                  </a:cubicBezTo>
                  <a:cubicBezTo>
                    <a:pt x="52" y="86"/>
                    <a:pt x="58" y="80"/>
                    <a:pt x="58" y="73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82" y="56"/>
                    <a:pt x="88" y="50"/>
                    <a:pt x="88" y="43"/>
                  </a:cubicBezTo>
                  <a:cubicBezTo>
                    <a:pt x="88" y="36"/>
                    <a:pt x="82" y="30"/>
                    <a:pt x="75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452" name="Freeform 17"/>
            <p:cNvSpPr>
              <a:spLocks noEditPoints="1"/>
            </p:cNvSpPr>
            <p:nvPr/>
          </p:nvSpPr>
          <p:spPr bwMode="auto">
            <a:xfrm>
              <a:off x="0" y="0"/>
              <a:ext cx="105" cy="136"/>
            </a:xfrm>
            <a:custGeom>
              <a:avLst/>
              <a:gdLst>
                <a:gd name="T0" fmla="*/ 70 w 138"/>
                <a:gd name="T1" fmla="*/ 68 h 178"/>
                <a:gd name="T2" fmla="*/ 105 w 138"/>
                <a:gd name="T3" fmla="*/ 34 h 178"/>
                <a:gd name="T4" fmla="*/ 70 w 138"/>
                <a:gd name="T5" fmla="*/ 0 h 178"/>
                <a:gd name="T6" fmla="*/ 35 w 138"/>
                <a:gd name="T7" fmla="*/ 34 h 178"/>
                <a:gd name="T8" fmla="*/ 70 w 138"/>
                <a:gd name="T9" fmla="*/ 68 h 178"/>
                <a:gd name="T10" fmla="*/ 138 w 138"/>
                <a:gd name="T11" fmla="*/ 165 h 178"/>
                <a:gd name="T12" fmla="*/ 110 w 138"/>
                <a:gd name="T13" fmla="*/ 135 h 178"/>
                <a:gd name="T14" fmla="*/ 80 w 138"/>
                <a:gd name="T15" fmla="*/ 108 h 178"/>
                <a:gd name="T16" fmla="*/ 98 w 138"/>
                <a:gd name="T17" fmla="*/ 87 h 178"/>
                <a:gd name="T18" fmla="*/ 69 w 138"/>
                <a:gd name="T19" fmla="*/ 78 h 178"/>
                <a:gd name="T20" fmla="*/ 0 w 138"/>
                <a:gd name="T21" fmla="*/ 173 h 178"/>
                <a:gd name="T22" fmla="*/ 0 w 138"/>
                <a:gd name="T23" fmla="*/ 178 h 178"/>
                <a:gd name="T24" fmla="*/ 138 w 138"/>
                <a:gd name="T25" fmla="*/ 178 h 178"/>
                <a:gd name="T26" fmla="*/ 138 w 138"/>
                <a:gd name="T27" fmla="*/ 173 h 178"/>
                <a:gd name="T28" fmla="*/ 138 w 138"/>
                <a:gd name="T29" fmla="*/ 16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78">
                  <a:moveTo>
                    <a:pt x="70" y="68"/>
                  </a:moveTo>
                  <a:cubicBezTo>
                    <a:pt x="89" y="68"/>
                    <a:pt x="105" y="53"/>
                    <a:pt x="105" y="34"/>
                  </a:cubicBezTo>
                  <a:cubicBezTo>
                    <a:pt x="105" y="15"/>
                    <a:pt x="89" y="0"/>
                    <a:pt x="70" y="0"/>
                  </a:cubicBezTo>
                  <a:cubicBezTo>
                    <a:pt x="50" y="0"/>
                    <a:pt x="35" y="15"/>
                    <a:pt x="35" y="34"/>
                  </a:cubicBezTo>
                  <a:cubicBezTo>
                    <a:pt x="35" y="53"/>
                    <a:pt x="50" y="68"/>
                    <a:pt x="70" y="68"/>
                  </a:cubicBezTo>
                  <a:close/>
                  <a:moveTo>
                    <a:pt x="138" y="165"/>
                  </a:moveTo>
                  <a:cubicBezTo>
                    <a:pt x="128" y="165"/>
                    <a:pt x="110" y="161"/>
                    <a:pt x="110" y="135"/>
                  </a:cubicBezTo>
                  <a:cubicBezTo>
                    <a:pt x="110" y="135"/>
                    <a:pt x="77" y="138"/>
                    <a:pt x="80" y="108"/>
                  </a:cubicBezTo>
                  <a:cubicBezTo>
                    <a:pt x="81" y="95"/>
                    <a:pt x="90" y="89"/>
                    <a:pt x="98" y="87"/>
                  </a:cubicBezTo>
                  <a:cubicBezTo>
                    <a:pt x="89" y="81"/>
                    <a:pt x="80" y="78"/>
                    <a:pt x="69" y="78"/>
                  </a:cubicBezTo>
                  <a:cubicBezTo>
                    <a:pt x="31" y="78"/>
                    <a:pt x="0" y="120"/>
                    <a:pt x="0" y="173"/>
                  </a:cubicBezTo>
                  <a:cubicBezTo>
                    <a:pt x="0" y="174"/>
                    <a:pt x="0" y="176"/>
                    <a:pt x="0" y="178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38" y="176"/>
                    <a:pt x="138" y="174"/>
                    <a:pt x="138" y="173"/>
                  </a:cubicBezTo>
                  <a:cubicBezTo>
                    <a:pt x="138" y="170"/>
                    <a:pt x="138" y="168"/>
                    <a:pt x="138" y="1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53" name="Group 18"/>
          <p:cNvGrpSpPr/>
          <p:nvPr/>
        </p:nvGrpSpPr>
        <p:grpSpPr bwMode="auto">
          <a:xfrm>
            <a:off x="6103470" y="1510827"/>
            <a:ext cx="260351" cy="357717"/>
            <a:chOff x="0" y="0"/>
            <a:chExt cx="123" cy="169"/>
          </a:xfrm>
        </p:grpSpPr>
        <p:sp>
          <p:nvSpPr>
            <p:cNvPr id="454" name="Freeform 19"/>
            <p:cNvSpPr>
              <a:spLocks noEditPoints="1"/>
            </p:cNvSpPr>
            <p:nvPr/>
          </p:nvSpPr>
          <p:spPr bwMode="auto">
            <a:xfrm>
              <a:off x="21" y="18"/>
              <a:ext cx="55" cy="70"/>
            </a:xfrm>
            <a:custGeom>
              <a:avLst/>
              <a:gdLst>
                <a:gd name="T0" fmla="*/ 69 w 72"/>
                <a:gd name="T1" fmla="*/ 17 h 91"/>
                <a:gd name="T2" fmla="*/ 3 w 72"/>
                <a:gd name="T3" fmla="*/ 17 h 91"/>
                <a:gd name="T4" fmla="*/ 0 w 72"/>
                <a:gd name="T5" fmla="*/ 20 h 91"/>
                <a:gd name="T6" fmla="*/ 3 w 72"/>
                <a:gd name="T7" fmla="*/ 23 h 91"/>
                <a:gd name="T8" fmla="*/ 69 w 72"/>
                <a:gd name="T9" fmla="*/ 23 h 91"/>
                <a:gd name="T10" fmla="*/ 72 w 72"/>
                <a:gd name="T11" fmla="*/ 20 h 91"/>
                <a:gd name="T12" fmla="*/ 69 w 72"/>
                <a:gd name="T13" fmla="*/ 17 h 91"/>
                <a:gd name="T14" fmla="*/ 3 w 72"/>
                <a:gd name="T15" fmla="*/ 6 h 91"/>
                <a:gd name="T16" fmla="*/ 69 w 72"/>
                <a:gd name="T17" fmla="*/ 6 h 91"/>
                <a:gd name="T18" fmla="*/ 72 w 72"/>
                <a:gd name="T19" fmla="*/ 3 h 91"/>
                <a:gd name="T20" fmla="*/ 69 w 72"/>
                <a:gd name="T21" fmla="*/ 0 h 91"/>
                <a:gd name="T22" fmla="*/ 3 w 72"/>
                <a:gd name="T23" fmla="*/ 0 h 91"/>
                <a:gd name="T24" fmla="*/ 0 w 72"/>
                <a:gd name="T25" fmla="*/ 3 h 91"/>
                <a:gd name="T26" fmla="*/ 3 w 72"/>
                <a:gd name="T27" fmla="*/ 6 h 91"/>
                <a:gd name="T28" fmla="*/ 0 w 72"/>
                <a:gd name="T29" fmla="*/ 37 h 91"/>
                <a:gd name="T30" fmla="*/ 3 w 72"/>
                <a:gd name="T31" fmla="*/ 40 h 91"/>
                <a:gd name="T32" fmla="*/ 50 w 72"/>
                <a:gd name="T33" fmla="*/ 40 h 91"/>
                <a:gd name="T34" fmla="*/ 67 w 72"/>
                <a:gd name="T35" fmla="*/ 34 h 91"/>
                <a:gd name="T36" fmla="*/ 3 w 72"/>
                <a:gd name="T37" fmla="*/ 34 h 91"/>
                <a:gd name="T38" fmla="*/ 0 w 72"/>
                <a:gd name="T39" fmla="*/ 37 h 91"/>
                <a:gd name="T40" fmla="*/ 0 w 72"/>
                <a:gd name="T41" fmla="*/ 54 h 91"/>
                <a:gd name="T42" fmla="*/ 3 w 72"/>
                <a:gd name="T43" fmla="*/ 57 h 91"/>
                <a:gd name="T44" fmla="*/ 31 w 72"/>
                <a:gd name="T45" fmla="*/ 57 h 91"/>
                <a:gd name="T46" fmla="*/ 36 w 72"/>
                <a:gd name="T47" fmla="*/ 51 h 91"/>
                <a:gd name="T48" fmla="*/ 3 w 72"/>
                <a:gd name="T49" fmla="*/ 51 h 91"/>
                <a:gd name="T50" fmla="*/ 0 w 72"/>
                <a:gd name="T51" fmla="*/ 54 h 91"/>
                <a:gd name="T52" fmla="*/ 0 w 72"/>
                <a:gd name="T53" fmla="*/ 71 h 91"/>
                <a:gd name="T54" fmla="*/ 3 w 72"/>
                <a:gd name="T55" fmla="*/ 74 h 91"/>
                <a:gd name="T56" fmla="*/ 22 w 72"/>
                <a:gd name="T57" fmla="*/ 74 h 91"/>
                <a:gd name="T58" fmla="*/ 24 w 72"/>
                <a:gd name="T59" fmla="*/ 68 h 91"/>
                <a:gd name="T60" fmla="*/ 3 w 72"/>
                <a:gd name="T61" fmla="*/ 68 h 91"/>
                <a:gd name="T62" fmla="*/ 0 w 72"/>
                <a:gd name="T63" fmla="*/ 71 h 91"/>
                <a:gd name="T64" fmla="*/ 0 w 72"/>
                <a:gd name="T65" fmla="*/ 88 h 91"/>
                <a:gd name="T66" fmla="*/ 3 w 72"/>
                <a:gd name="T67" fmla="*/ 91 h 91"/>
                <a:gd name="T68" fmla="*/ 18 w 72"/>
                <a:gd name="T69" fmla="*/ 91 h 91"/>
                <a:gd name="T70" fmla="*/ 19 w 72"/>
                <a:gd name="T71" fmla="*/ 85 h 91"/>
                <a:gd name="T72" fmla="*/ 3 w 72"/>
                <a:gd name="T73" fmla="*/ 85 h 91"/>
                <a:gd name="T74" fmla="*/ 0 w 72"/>
                <a:gd name="T75" fmla="*/ 8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" h="91">
                  <a:moveTo>
                    <a:pt x="69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9"/>
                    <a:pt x="0" y="20"/>
                  </a:cubicBezTo>
                  <a:cubicBezTo>
                    <a:pt x="0" y="22"/>
                    <a:pt x="1" y="23"/>
                    <a:pt x="3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1" y="23"/>
                    <a:pt x="72" y="22"/>
                    <a:pt x="72" y="20"/>
                  </a:cubicBezTo>
                  <a:cubicBezTo>
                    <a:pt x="72" y="19"/>
                    <a:pt x="71" y="17"/>
                    <a:pt x="69" y="17"/>
                  </a:cubicBezTo>
                  <a:close/>
                  <a:moveTo>
                    <a:pt x="3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71" y="6"/>
                    <a:pt x="72" y="5"/>
                    <a:pt x="72" y="3"/>
                  </a:cubicBezTo>
                  <a:cubicBezTo>
                    <a:pt x="72" y="2"/>
                    <a:pt x="71" y="0"/>
                    <a:pt x="6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lose/>
                  <a:moveTo>
                    <a:pt x="0" y="37"/>
                  </a:moveTo>
                  <a:cubicBezTo>
                    <a:pt x="0" y="39"/>
                    <a:pt x="1" y="40"/>
                    <a:pt x="3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6" y="37"/>
                    <a:pt x="61" y="35"/>
                    <a:pt x="67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4"/>
                    <a:pt x="0" y="35"/>
                    <a:pt x="0" y="37"/>
                  </a:cubicBezTo>
                  <a:close/>
                  <a:moveTo>
                    <a:pt x="0" y="54"/>
                  </a:moveTo>
                  <a:cubicBezTo>
                    <a:pt x="0" y="56"/>
                    <a:pt x="1" y="57"/>
                    <a:pt x="3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2" y="55"/>
                    <a:pt x="34" y="53"/>
                    <a:pt x="36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" y="51"/>
                    <a:pt x="0" y="52"/>
                    <a:pt x="0" y="54"/>
                  </a:cubicBezTo>
                  <a:close/>
                  <a:moveTo>
                    <a:pt x="0" y="71"/>
                  </a:moveTo>
                  <a:cubicBezTo>
                    <a:pt x="0" y="72"/>
                    <a:pt x="1" y="74"/>
                    <a:pt x="3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2"/>
                    <a:pt x="23" y="70"/>
                    <a:pt x="2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1" y="68"/>
                    <a:pt x="0" y="69"/>
                    <a:pt x="0" y="71"/>
                  </a:cubicBezTo>
                  <a:close/>
                  <a:moveTo>
                    <a:pt x="0" y="88"/>
                  </a:moveTo>
                  <a:cubicBezTo>
                    <a:pt x="0" y="89"/>
                    <a:pt x="1" y="91"/>
                    <a:pt x="3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9" y="89"/>
                    <a:pt x="19" y="87"/>
                    <a:pt x="19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" y="85"/>
                    <a:pt x="0" y="86"/>
                    <a:pt x="0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455" name="Freeform 20"/>
            <p:cNvSpPr>
              <a:spLocks noEditPoints="1"/>
            </p:cNvSpPr>
            <p:nvPr/>
          </p:nvSpPr>
          <p:spPr bwMode="auto">
            <a:xfrm>
              <a:off x="40" y="49"/>
              <a:ext cx="83" cy="81"/>
            </a:xfrm>
            <a:custGeom>
              <a:avLst/>
              <a:gdLst>
                <a:gd name="T0" fmla="*/ 90 w 109"/>
                <a:gd name="T1" fmla="*/ 19 h 106"/>
                <a:gd name="T2" fmla="*/ 20 w 109"/>
                <a:gd name="T3" fmla="*/ 19 h 106"/>
                <a:gd name="T4" fmla="*/ 20 w 109"/>
                <a:gd name="T5" fmla="*/ 87 h 106"/>
                <a:gd name="T6" fmla="*/ 90 w 109"/>
                <a:gd name="T7" fmla="*/ 87 h 106"/>
                <a:gd name="T8" fmla="*/ 90 w 109"/>
                <a:gd name="T9" fmla="*/ 19 h 106"/>
                <a:gd name="T10" fmla="*/ 30 w 109"/>
                <a:gd name="T11" fmla="*/ 77 h 106"/>
                <a:gd name="T12" fmla="*/ 30 w 109"/>
                <a:gd name="T13" fmla="*/ 29 h 106"/>
                <a:gd name="T14" fmla="*/ 79 w 109"/>
                <a:gd name="T15" fmla="*/ 29 h 106"/>
                <a:gd name="T16" fmla="*/ 79 w 109"/>
                <a:gd name="T17" fmla="*/ 77 h 106"/>
                <a:gd name="T18" fmla="*/ 30 w 109"/>
                <a:gd name="T19" fmla="*/ 7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6">
                  <a:moveTo>
                    <a:pt x="90" y="19"/>
                  </a:moveTo>
                  <a:cubicBezTo>
                    <a:pt x="70" y="0"/>
                    <a:pt x="39" y="0"/>
                    <a:pt x="20" y="19"/>
                  </a:cubicBezTo>
                  <a:cubicBezTo>
                    <a:pt x="0" y="38"/>
                    <a:pt x="0" y="68"/>
                    <a:pt x="20" y="87"/>
                  </a:cubicBezTo>
                  <a:cubicBezTo>
                    <a:pt x="39" y="106"/>
                    <a:pt x="70" y="106"/>
                    <a:pt x="90" y="87"/>
                  </a:cubicBezTo>
                  <a:cubicBezTo>
                    <a:pt x="109" y="68"/>
                    <a:pt x="109" y="38"/>
                    <a:pt x="90" y="19"/>
                  </a:cubicBezTo>
                  <a:close/>
                  <a:moveTo>
                    <a:pt x="30" y="77"/>
                  </a:moveTo>
                  <a:cubicBezTo>
                    <a:pt x="17" y="64"/>
                    <a:pt x="17" y="42"/>
                    <a:pt x="30" y="29"/>
                  </a:cubicBezTo>
                  <a:cubicBezTo>
                    <a:pt x="44" y="16"/>
                    <a:pt x="66" y="16"/>
                    <a:pt x="79" y="29"/>
                  </a:cubicBezTo>
                  <a:cubicBezTo>
                    <a:pt x="92" y="42"/>
                    <a:pt x="92" y="64"/>
                    <a:pt x="79" y="77"/>
                  </a:cubicBezTo>
                  <a:cubicBezTo>
                    <a:pt x="66" y="90"/>
                    <a:pt x="44" y="90"/>
                    <a:pt x="30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456" name="Freeform 21"/>
            <p:cNvSpPr>
              <a:spLocks noEditPoints="1"/>
            </p:cNvSpPr>
            <p:nvPr/>
          </p:nvSpPr>
          <p:spPr bwMode="auto">
            <a:xfrm>
              <a:off x="0" y="117"/>
              <a:ext cx="53" cy="52"/>
            </a:xfrm>
            <a:custGeom>
              <a:avLst/>
              <a:gdLst>
                <a:gd name="T0" fmla="*/ 65 w 69"/>
                <a:gd name="T1" fmla="*/ 4 h 68"/>
                <a:gd name="T2" fmla="*/ 51 w 69"/>
                <a:gd name="T3" fmla="*/ 4 h 68"/>
                <a:gd name="T4" fmla="*/ 51 w 69"/>
                <a:gd name="T5" fmla="*/ 4 h 68"/>
                <a:gd name="T6" fmla="*/ 65 w 69"/>
                <a:gd name="T7" fmla="*/ 18 h 68"/>
                <a:gd name="T8" fmla="*/ 65 w 69"/>
                <a:gd name="T9" fmla="*/ 18 h 68"/>
                <a:gd name="T10" fmla="*/ 65 w 69"/>
                <a:gd name="T11" fmla="*/ 4 h 68"/>
                <a:gd name="T12" fmla="*/ 4 w 69"/>
                <a:gd name="T13" fmla="*/ 50 h 68"/>
                <a:gd name="T14" fmla="*/ 4 w 69"/>
                <a:gd name="T15" fmla="*/ 64 h 68"/>
                <a:gd name="T16" fmla="*/ 18 w 69"/>
                <a:gd name="T17" fmla="*/ 64 h 68"/>
                <a:gd name="T18" fmla="*/ 60 w 69"/>
                <a:gd name="T19" fmla="*/ 23 h 68"/>
                <a:gd name="T20" fmla="*/ 46 w 69"/>
                <a:gd name="T21" fmla="*/ 9 h 68"/>
                <a:gd name="T22" fmla="*/ 4 w 69"/>
                <a:gd name="T23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68">
                  <a:moveTo>
                    <a:pt x="65" y="4"/>
                  </a:moveTo>
                  <a:cubicBezTo>
                    <a:pt x="61" y="0"/>
                    <a:pt x="55" y="0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9" y="14"/>
                    <a:pt x="69" y="8"/>
                    <a:pt x="65" y="4"/>
                  </a:cubicBezTo>
                  <a:close/>
                  <a:moveTo>
                    <a:pt x="4" y="50"/>
                  </a:moveTo>
                  <a:cubicBezTo>
                    <a:pt x="0" y="54"/>
                    <a:pt x="0" y="60"/>
                    <a:pt x="4" y="64"/>
                  </a:cubicBezTo>
                  <a:cubicBezTo>
                    <a:pt x="8" y="68"/>
                    <a:pt x="14" y="68"/>
                    <a:pt x="18" y="64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46" y="9"/>
                    <a:pt x="46" y="9"/>
                    <a:pt x="46" y="9"/>
                  </a:cubicBezTo>
                  <a:lnTo>
                    <a:pt x="4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457" name="Freeform 22"/>
            <p:cNvSpPr/>
            <p:nvPr/>
          </p:nvSpPr>
          <p:spPr bwMode="auto">
            <a:xfrm>
              <a:off x="3" y="0"/>
              <a:ext cx="91" cy="104"/>
            </a:xfrm>
            <a:custGeom>
              <a:avLst/>
              <a:gdLst>
                <a:gd name="T0" fmla="*/ 57 w 119"/>
                <a:gd name="T1" fmla="*/ 125 h 136"/>
                <a:gd name="T2" fmla="*/ 18 w 119"/>
                <a:gd name="T3" fmla="*/ 125 h 136"/>
                <a:gd name="T4" fmla="*/ 11 w 119"/>
                <a:gd name="T5" fmla="*/ 119 h 136"/>
                <a:gd name="T6" fmla="*/ 11 w 119"/>
                <a:gd name="T7" fmla="*/ 18 h 136"/>
                <a:gd name="T8" fmla="*/ 18 w 119"/>
                <a:gd name="T9" fmla="*/ 12 h 136"/>
                <a:gd name="T10" fmla="*/ 100 w 119"/>
                <a:gd name="T11" fmla="*/ 12 h 136"/>
                <a:gd name="T12" fmla="*/ 107 w 119"/>
                <a:gd name="T13" fmla="*/ 18 h 136"/>
                <a:gd name="T14" fmla="*/ 107 w 119"/>
                <a:gd name="T15" fmla="*/ 71 h 136"/>
                <a:gd name="T16" fmla="*/ 119 w 119"/>
                <a:gd name="T17" fmla="*/ 73 h 136"/>
                <a:gd name="T18" fmla="*/ 119 w 119"/>
                <a:gd name="T19" fmla="*/ 18 h 136"/>
                <a:gd name="T20" fmla="*/ 100 w 119"/>
                <a:gd name="T21" fmla="*/ 0 h 136"/>
                <a:gd name="T22" fmla="*/ 18 w 119"/>
                <a:gd name="T23" fmla="*/ 0 h 136"/>
                <a:gd name="T24" fmla="*/ 0 w 119"/>
                <a:gd name="T25" fmla="*/ 18 h 136"/>
                <a:gd name="T26" fmla="*/ 0 w 119"/>
                <a:gd name="T27" fmla="*/ 119 h 136"/>
                <a:gd name="T28" fmla="*/ 18 w 119"/>
                <a:gd name="T29" fmla="*/ 136 h 136"/>
                <a:gd name="T30" fmla="*/ 61 w 119"/>
                <a:gd name="T31" fmla="*/ 136 h 136"/>
                <a:gd name="T32" fmla="*/ 57 w 119"/>
                <a:gd name="T33" fmla="*/ 12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136">
                  <a:moveTo>
                    <a:pt x="57" y="125"/>
                  </a:moveTo>
                  <a:cubicBezTo>
                    <a:pt x="18" y="125"/>
                    <a:pt x="18" y="125"/>
                    <a:pt x="18" y="125"/>
                  </a:cubicBezTo>
                  <a:cubicBezTo>
                    <a:pt x="14" y="125"/>
                    <a:pt x="11" y="122"/>
                    <a:pt x="11" y="1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5"/>
                    <a:pt x="14" y="12"/>
                    <a:pt x="18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4" y="12"/>
                    <a:pt x="107" y="15"/>
                    <a:pt x="107" y="18"/>
                  </a:cubicBezTo>
                  <a:cubicBezTo>
                    <a:pt x="107" y="71"/>
                    <a:pt x="107" y="71"/>
                    <a:pt x="107" y="71"/>
                  </a:cubicBezTo>
                  <a:cubicBezTo>
                    <a:pt x="111" y="71"/>
                    <a:pt x="115" y="72"/>
                    <a:pt x="119" y="73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8"/>
                    <a:pt x="111" y="0"/>
                    <a:pt x="10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8"/>
                    <a:pt x="8" y="136"/>
                    <a:pt x="18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59" y="133"/>
                    <a:pt x="58" y="129"/>
                    <a:pt x="57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58" name="Group 23"/>
          <p:cNvGrpSpPr/>
          <p:nvPr/>
        </p:nvGrpSpPr>
        <p:grpSpPr bwMode="auto">
          <a:xfrm>
            <a:off x="6063254" y="3928061"/>
            <a:ext cx="287867" cy="232833"/>
            <a:chOff x="0" y="0"/>
            <a:chExt cx="136" cy="110"/>
          </a:xfrm>
        </p:grpSpPr>
        <p:sp>
          <p:nvSpPr>
            <p:cNvPr id="459" name="Freeform 24"/>
            <p:cNvSpPr>
              <a:spLocks noEditPoints="1"/>
            </p:cNvSpPr>
            <p:nvPr/>
          </p:nvSpPr>
          <p:spPr bwMode="auto">
            <a:xfrm>
              <a:off x="0" y="36"/>
              <a:ext cx="122" cy="74"/>
            </a:xfrm>
            <a:custGeom>
              <a:avLst/>
              <a:gdLst>
                <a:gd name="T0" fmla="*/ 34 w 122"/>
                <a:gd name="T1" fmla="*/ 28 h 74"/>
                <a:gd name="T2" fmla="*/ 34 w 122"/>
                <a:gd name="T3" fmla="*/ 74 h 74"/>
                <a:gd name="T4" fmla="*/ 54 w 122"/>
                <a:gd name="T5" fmla="*/ 74 h 74"/>
                <a:gd name="T6" fmla="*/ 54 w 122"/>
                <a:gd name="T7" fmla="*/ 29 h 74"/>
                <a:gd name="T8" fmla="*/ 44 w 122"/>
                <a:gd name="T9" fmla="*/ 20 h 74"/>
                <a:gd name="T10" fmla="*/ 34 w 122"/>
                <a:gd name="T11" fmla="*/ 28 h 74"/>
                <a:gd name="T12" fmla="*/ 0 w 122"/>
                <a:gd name="T13" fmla="*/ 74 h 74"/>
                <a:gd name="T14" fmla="*/ 20 w 122"/>
                <a:gd name="T15" fmla="*/ 74 h 74"/>
                <a:gd name="T16" fmla="*/ 20 w 122"/>
                <a:gd name="T17" fmla="*/ 39 h 74"/>
                <a:gd name="T18" fmla="*/ 0 w 122"/>
                <a:gd name="T19" fmla="*/ 56 h 74"/>
                <a:gd name="T20" fmla="*/ 0 w 122"/>
                <a:gd name="T21" fmla="*/ 74 h 74"/>
                <a:gd name="T22" fmla="*/ 102 w 122"/>
                <a:gd name="T23" fmla="*/ 18 h 74"/>
                <a:gd name="T24" fmla="*/ 102 w 122"/>
                <a:gd name="T25" fmla="*/ 74 h 74"/>
                <a:gd name="T26" fmla="*/ 122 w 122"/>
                <a:gd name="T27" fmla="*/ 74 h 74"/>
                <a:gd name="T28" fmla="*/ 122 w 122"/>
                <a:gd name="T29" fmla="*/ 0 h 74"/>
                <a:gd name="T30" fmla="*/ 102 w 122"/>
                <a:gd name="T31" fmla="*/ 18 h 74"/>
                <a:gd name="T32" fmla="*/ 67 w 122"/>
                <a:gd name="T33" fmla="*/ 40 h 74"/>
                <a:gd name="T34" fmla="*/ 67 w 122"/>
                <a:gd name="T35" fmla="*/ 74 h 74"/>
                <a:gd name="T36" fmla="*/ 88 w 122"/>
                <a:gd name="T37" fmla="*/ 74 h 74"/>
                <a:gd name="T38" fmla="*/ 88 w 122"/>
                <a:gd name="T39" fmla="*/ 29 h 74"/>
                <a:gd name="T40" fmla="*/ 72 w 122"/>
                <a:gd name="T41" fmla="*/ 43 h 74"/>
                <a:gd name="T42" fmla="*/ 67 w 122"/>
                <a:gd name="T43" fmla="*/ 4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74">
                  <a:moveTo>
                    <a:pt x="34" y="28"/>
                  </a:moveTo>
                  <a:lnTo>
                    <a:pt x="34" y="74"/>
                  </a:lnTo>
                  <a:lnTo>
                    <a:pt x="54" y="74"/>
                  </a:lnTo>
                  <a:lnTo>
                    <a:pt x="54" y="29"/>
                  </a:lnTo>
                  <a:lnTo>
                    <a:pt x="44" y="20"/>
                  </a:lnTo>
                  <a:lnTo>
                    <a:pt x="34" y="28"/>
                  </a:lnTo>
                  <a:close/>
                  <a:moveTo>
                    <a:pt x="0" y="74"/>
                  </a:moveTo>
                  <a:lnTo>
                    <a:pt x="20" y="74"/>
                  </a:lnTo>
                  <a:lnTo>
                    <a:pt x="20" y="39"/>
                  </a:lnTo>
                  <a:lnTo>
                    <a:pt x="0" y="56"/>
                  </a:lnTo>
                  <a:lnTo>
                    <a:pt x="0" y="74"/>
                  </a:lnTo>
                  <a:close/>
                  <a:moveTo>
                    <a:pt x="102" y="18"/>
                  </a:moveTo>
                  <a:lnTo>
                    <a:pt x="102" y="74"/>
                  </a:lnTo>
                  <a:lnTo>
                    <a:pt x="122" y="74"/>
                  </a:lnTo>
                  <a:lnTo>
                    <a:pt x="122" y="0"/>
                  </a:lnTo>
                  <a:lnTo>
                    <a:pt x="102" y="18"/>
                  </a:lnTo>
                  <a:close/>
                  <a:moveTo>
                    <a:pt x="67" y="40"/>
                  </a:moveTo>
                  <a:lnTo>
                    <a:pt x="67" y="74"/>
                  </a:lnTo>
                  <a:lnTo>
                    <a:pt x="88" y="74"/>
                  </a:lnTo>
                  <a:lnTo>
                    <a:pt x="88" y="29"/>
                  </a:lnTo>
                  <a:lnTo>
                    <a:pt x="72" y="43"/>
                  </a:lnTo>
                  <a:lnTo>
                    <a:pt x="6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460" name="Freeform 25"/>
            <p:cNvSpPr/>
            <p:nvPr/>
          </p:nvSpPr>
          <p:spPr bwMode="auto">
            <a:xfrm>
              <a:off x="0" y="0"/>
              <a:ext cx="136" cy="79"/>
            </a:xfrm>
            <a:custGeom>
              <a:avLst/>
              <a:gdLst>
                <a:gd name="T0" fmla="*/ 136 w 136"/>
                <a:gd name="T1" fmla="*/ 0 h 79"/>
                <a:gd name="T2" fmla="*/ 96 w 136"/>
                <a:gd name="T3" fmla="*/ 0 h 79"/>
                <a:gd name="T4" fmla="*/ 113 w 136"/>
                <a:gd name="T5" fmla="*/ 16 h 79"/>
                <a:gd name="T6" fmla="*/ 72 w 136"/>
                <a:gd name="T7" fmla="*/ 52 h 79"/>
                <a:gd name="T8" fmla="*/ 44 w 136"/>
                <a:gd name="T9" fmla="*/ 28 h 79"/>
                <a:gd name="T10" fmla="*/ 0 w 136"/>
                <a:gd name="T11" fmla="*/ 64 h 79"/>
                <a:gd name="T12" fmla="*/ 0 w 136"/>
                <a:gd name="T13" fmla="*/ 79 h 79"/>
                <a:gd name="T14" fmla="*/ 44 w 136"/>
                <a:gd name="T15" fmla="*/ 43 h 79"/>
                <a:gd name="T16" fmla="*/ 72 w 136"/>
                <a:gd name="T17" fmla="*/ 67 h 79"/>
                <a:gd name="T18" fmla="*/ 122 w 136"/>
                <a:gd name="T19" fmla="*/ 25 h 79"/>
                <a:gd name="T20" fmla="*/ 136 w 136"/>
                <a:gd name="T21" fmla="*/ 38 h 79"/>
                <a:gd name="T22" fmla="*/ 136 w 136"/>
                <a:gd name="T2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79">
                  <a:moveTo>
                    <a:pt x="136" y="0"/>
                  </a:moveTo>
                  <a:lnTo>
                    <a:pt x="96" y="0"/>
                  </a:lnTo>
                  <a:lnTo>
                    <a:pt x="113" y="16"/>
                  </a:lnTo>
                  <a:lnTo>
                    <a:pt x="72" y="52"/>
                  </a:lnTo>
                  <a:lnTo>
                    <a:pt x="44" y="28"/>
                  </a:lnTo>
                  <a:lnTo>
                    <a:pt x="0" y="64"/>
                  </a:lnTo>
                  <a:lnTo>
                    <a:pt x="0" y="79"/>
                  </a:lnTo>
                  <a:lnTo>
                    <a:pt x="44" y="43"/>
                  </a:lnTo>
                  <a:lnTo>
                    <a:pt x="72" y="67"/>
                  </a:lnTo>
                  <a:lnTo>
                    <a:pt x="122" y="25"/>
                  </a:lnTo>
                  <a:lnTo>
                    <a:pt x="136" y="38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61" name="Group 26"/>
          <p:cNvGrpSpPr/>
          <p:nvPr/>
        </p:nvGrpSpPr>
        <p:grpSpPr bwMode="auto">
          <a:xfrm>
            <a:off x="6122521" y="5064711"/>
            <a:ext cx="237067" cy="323849"/>
            <a:chOff x="0" y="0"/>
            <a:chExt cx="112" cy="153"/>
          </a:xfrm>
        </p:grpSpPr>
        <p:sp>
          <p:nvSpPr>
            <p:cNvPr id="462" name="Freeform 27"/>
            <p:cNvSpPr>
              <a:spLocks noEditPoints="1"/>
            </p:cNvSpPr>
            <p:nvPr/>
          </p:nvSpPr>
          <p:spPr bwMode="auto">
            <a:xfrm>
              <a:off x="0" y="0"/>
              <a:ext cx="112" cy="153"/>
            </a:xfrm>
            <a:custGeom>
              <a:avLst/>
              <a:gdLst>
                <a:gd name="T0" fmla="*/ 112 w 112"/>
                <a:gd name="T1" fmla="*/ 30 h 153"/>
                <a:gd name="T2" fmla="*/ 82 w 112"/>
                <a:gd name="T3" fmla="*/ 0 h 153"/>
                <a:gd name="T4" fmla="*/ 0 w 112"/>
                <a:gd name="T5" fmla="*/ 0 h 153"/>
                <a:gd name="T6" fmla="*/ 0 w 112"/>
                <a:gd name="T7" fmla="*/ 153 h 153"/>
                <a:gd name="T8" fmla="*/ 112 w 112"/>
                <a:gd name="T9" fmla="*/ 153 h 153"/>
                <a:gd name="T10" fmla="*/ 112 w 112"/>
                <a:gd name="T11" fmla="*/ 30 h 153"/>
                <a:gd name="T12" fmla="*/ 99 w 112"/>
                <a:gd name="T13" fmla="*/ 34 h 153"/>
                <a:gd name="T14" fmla="*/ 79 w 112"/>
                <a:gd name="T15" fmla="*/ 34 h 153"/>
                <a:gd name="T16" fmla="*/ 79 w 112"/>
                <a:gd name="T17" fmla="*/ 14 h 153"/>
                <a:gd name="T18" fmla="*/ 99 w 112"/>
                <a:gd name="T19" fmla="*/ 34 h 153"/>
                <a:gd name="T20" fmla="*/ 99 w 112"/>
                <a:gd name="T21" fmla="*/ 141 h 153"/>
                <a:gd name="T22" fmla="*/ 12 w 112"/>
                <a:gd name="T23" fmla="*/ 141 h 153"/>
                <a:gd name="T24" fmla="*/ 12 w 112"/>
                <a:gd name="T25" fmla="*/ 12 h 153"/>
                <a:gd name="T26" fmla="*/ 67 w 112"/>
                <a:gd name="T27" fmla="*/ 12 h 153"/>
                <a:gd name="T28" fmla="*/ 67 w 112"/>
                <a:gd name="T29" fmla="*/ 46 h 153"/>
                <a:gd name="T30" fmla="*/ 99 w 112"/>
                <a:gd name="T31" fmla="*/ 46 h 153"/>
                <a:gd name="T32" fmla="*/ 99 w 112"/>
                <a:gd name="T33" fmla="*/ 1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53">
                  <a:moveTo>
                    <a:pt x="112" y="30"/>
                  </a:moveTo>
                  <a:lnTo>
                    <a:pt x="82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112" y="153"/>
                  </a:lnTo>
                  <a:lnTo>
                    <a:pt x="112" y="30"/>
                  </a:lnTo>
                  <a:close/>
                  <a:moveTo>
                    <a:pt x="99" y="34"/>
                  </a:moveTo>
                  <a:lnTo>
                    <a:pt x="79" y="34"/>
                  </a:lnTo>
                  <a:lnTo>
                    <a:pt x="79" y="14"/>
                  </a:lnTo>
                  <a:lnTo>
                    <a:pt x="99" y="34"/>
                  </a:lnTo>
                  <a:close/>
                  <a:moveTo>
                    <a:pt x="99" y="141"/>
                  </a:moveTo>
                  <a:lnTo>
                    <a:pt x="12" y="141"/>
                  </a:lnTo>
                  <a:lnTo>
                    <a:pt x="12" y="12"/>
                  </a:lnTo>
                  <a:lnTo>
                    <a:pt x="67" y="12"/>
                  </a:lnTo>
                  <a:lnTo>
                    <a:pt x="67" y="46"/>
                  </a:lnTo>
                  <a:lnTo>
                    <a:pt x="99" y="46"/>
                  </a:lnTo>
                  <a:lnTo>
                    <a:pt x="99" y="1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463" name="Rectangle 28"/>
            <p:cNvSpPr>
              <a:spLocks noChangeArrowheads="1"/>
            </p:cNvSpPr>
            <p:nvPr/>
          </p:nvSpPr>
          <p:spPr bwMode="auto">
            <a:xfrm>
              <a:off x="21" y="40"/>
              <a:ext cx="70" cy="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464" name="Rectangle 29"/>
            <p:cNvSpPr>
              <a:spLocks noChangeArrowheads="1"/>
            </p:cNvSpPr>
            <p:nvPr/>
          </p:nvSpPr>
          <p:spPr bwMode="auto">
            <a:xfrm>
              <a:off x="21" y="62"/>
              <a:ext cx="70" cy="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465" name="Rectangle 30"/>
            <p:cNvSpPr>
              <a:spLocks noChangeArrowheads="1"/>
            </p:cNvSpPr>
            <p:nvPr/>
          </p:nvSpPr>
          <p:spPr bwMode="auto">
            <a:xfrm>
              <a:off x="21" y="85"/>
              <a:ext cx="70" cy="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  <p:sp>
          <p:nvSpPr>
            <p:cNvPr id="466" name="Rectangle 31"/>
            <p:cNvSpPr>
              <a:spLocks noChangeArrowheads="1"/>
            </p:cNvSpPr>
            <p:nvPr/>
          </p:nvSpPr>
          <p:spPr bwMode="auto">
            <a:xfrm>
              <a:off x="21" y="108"/>
              <a:ext cx="70" cy="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67" name="组合 466"/>
          <p:cNvGrpSpPr/>
          <p:nvPr/>
        </p:nvGrpSpPr>
        <p:grpSpPr>
          <a:xfrm>
            <a:off x="7631903" y="1650055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468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88" name="组合 587"/>
          <p:cNvGrpSpPr/>
          <p:nvPr/>
        </p:nvGrpSpPr>
        <p:grpSpPr>
          <a:xfrm>
            <a:off x="7631903" y="3204772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589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09" name="组合 708"/>
          <p:cNvGrpSpPr/>
          <p:nvPr/>
        </p:nvGrpSpPr>
        <p:grpSpPr>
          <a:xfrm>
            <a:off x="3171949" y="2814030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710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0" name="组合 829"/>
          <p:cNvGrpSpPr/>
          <p:nvPr/>
        </p:nvGrpSpPr>
        <p:grpSpPr>
          <a:xfrm>
            <a:off x="3171949" y="4368747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831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22225" y="0"/>
            <a:ext cx="12191172" cy="6819901"/>
            <a:chOff x="22225" y="0"/>
            <a:chExt cx="12191172" cy="6819901"/>
          </a:xfrm>
        </p:grpSpPr>
        <p:sp>
          <p:nvSpPr>
            <p:cNvPr id="952" name="Rectangle 13"/>
            <p:cNvSpPr>
              <a:spLocks noChangeArrowheads="1"/>
            </p:cNvSpPr>
            <p:nvPr/>
          </p:nvSpPr>
          <p:spPr bwMode="auto">
            <a:xfrm>
              <a:off x="25400" y="20638"/>
              <a:ext cx="12151484" cy="6799263"/>
            </a:xfrm>
            <a:prstGeom prst="rect">
              <a:avLst/>
            </a:prstGeom>
            <a:noFill/>
            <a:ln w="58738" cap="flat">
              <a:solidFill>
                <a:srgbClr val="F9C0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953" name="组合 952"/>
            <p:cNvGrpSpPr/>
            <p:nvPr/>
          </p:nvGrpSpPr>
          <p:grpSpPr>
            <a:xfrm>
              <a:off x="22225" y="0"/>
              <a:ext cx="2786108" cy="6813551"/>
              <a:chOff x="22225" y="0"/>
              <a:chExt cx="2786108" cy="6813551"/>
            </a:xfrm>
          </p:grpSpPr>
          <p:sp>
            <p:nvSpPr>
              <p:cNvPr id="1075" name="Freeform 5"/>
              <p:cNvSpPr>
                <a:spLocks/>
              </p:cNvSpPr>
              <p:nvPr/>
            </p:nvSpPr>
            <p:spPr bwMode="auto">
              <a:xfrm>
                <a:off x="307975" y="47625"/>
                <a:ext cx="274638" cy="538163"/>
              </a:xfrm>
              <a:custGeom>
                <a:avLst/>
                <a:gdLst>
                  <a:gd name="T0" fmla="*/ 0 w 173"/>
                  <a:gd name="T1" fmla="*/ 237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50 h 339"/>
                  <a:gd name="T24" fmla="*/ 108 w 173"/>
                  <a:gd name="T25" fmla="*/ 50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8 h 339"/>
                  <a:gd name="T32" fmla="*/ 105 w 173"/>
                  <a:gd name="T33" fmla="*/ 188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7 h 339"/>
                  <a:gd name="T40" fmla="*/ 0 w 173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50"/>
                    </a:lnTo>
                    <a:lnTo>
                      <a:pt x="108" y="50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5" y="188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6" name="Freeform 6"/>
              <p:cNvSpPr>
                <a:spLocks/>
              </p:cNvSpPr>
              <p:nvPr/>
            </p:nvSpPr>
            <p:spPr bwMode="auto">
              <a:xfrm>
                <a:off x="22225" y="47625"/>
                <a:ext cx="271463" cy="538163"/>
              </a:xfrm>
              <a:custGeom>
                <a:avLst/>
                <a:gdLst>
                  <a:gd name="T0" fmla="*/ 171 w 171"/>
                  <a:gd name="T1" fmla="*/ 237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50 h 339"/>
                  <a:gd name="T24" fmla="*/ 65 w 171"/>
                  <a:gd name="T25" fmla="*/ 50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8 h 339"/>
                  <a:gd name="T32" fmla="*/ 68 w 171"/>
                  <a:gd name="T33" fmla="*/ 188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7 h 339"/>
                  <a:gd name="T40" fmla="*/ 171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7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7"/>
                    </a:lnTo>
                    <a:lnTo>
                      <a:pt x="171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7" name="Freeform 9"/>
              <p:cNvSpPr>
                <a:spLocks/>
              </p:cNvSpPr>
              <p:nvPr/>
            </p:nvSpPr>
            <p:spPr bwMode="auto">
              <a:xfrm>
                <a:off x="307975" y="6275388"/>
                <a:ext cx="274638" cy="538163"/>
              </a:xfrm>
              <a:custGeom>
                <a:avLst/>
                <a:gdLst>
                  <a:gd name="T0" fmla="*/ 0 w 173"/>
                  <a:gd name="T1" fmla="*/ 239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49 h 339"/>
                  <a:gd name="T24" fmla="*/ 108 w 173"/>
                  <a:gd name="T25" fmla="*/ 49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7 h 339"/>
                  <a:gd name="T32" fmla="*/ 105 w 173"/>
                  <a:gd name="T33" fmla="*/ 187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9 h 339"/>
                  <a:gd name="T40" fmla="*/ 0 w 173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49"/>
                    </a:lnTo>
                    <a:lnTo>
                      <a:pt x="108" y="49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5" y="187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8" name="Freeform 10"/>
              <p:cNvSpPr>
                <a:spLocks/>
              </p:cNvSpPr>
              <p:nvPr/>
            </p:nvSpPr>
            <p:spPr bwMode="auto">
              <a:xfrm>
                <a:off x="22225" y="6275388"/>
                <a:ext cx="271463" cy="538163"/>
              </a:xfrm>
              <a:custGeom>
                <a:avLst/>
                <a:gdLst>
                  <a:gd name="T0" fmla="*/ 171 w 171"/>
                  <a:gd name="T1" fmla="*/ 239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49 h 339"/>
                  <a:gd name="T24" fmla="*/ 65 w 171"/>
                  <a:gd name="T25" fmla="*/ 49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7 h 339"/>
                  <a:gd name="T32" fmla="*/ 68 w 171"/>
                  <a:gd name="T33" fmla="*/ 187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9 h 339"/>
                  <a:gd name="T40" fmla="*/ 171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9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9"/>
                    </a:lnTo>
                    <a:lnTo>
                      <a:pt x="171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079" name="组合 1078"/>
              <p:cNvGrpSpPr/>
              <p:nvPr/>
            </p:nvGrpSpPr>
            <p:grpSpPr>
              <a:xfrm>
                <a:off x="1094581" y="2878534"/>
                <a:ext cx="481013" cy="473075"/>
                <a:chOff x="3621088" y="755650"/>
                <a:chExt cx="481013" cy="473075"/>
              </a:xfrm>
            </p:grpSpPr>
            <p:sp>
              <p:nvSpPr>
                <p:cNvPr id="1152" name="Freeform 99"/>
                <p:cNvSpPr>
                  <a:spLocks/>
                </p:cNvSpPr>
                <p:nvPr/>
              </p:nvSpPr>
              <p:spPr bwMode="auto">
                <a:xfrm>
                  <a:off x="3621088" y="755650"/>
                  <a:ext cx="481013" cy="473075"/>
                </a:xfrm>
                <a:custGeom>
                  <a:avLst/>
                  <a:gdLst>
                    <a:gd name="T0" fmla="*/ 122 w 128"/>
                    <a:gd name="T1" fmla="*/ 79 h 126"/>
                    <a:gd name="T2" fmla="*/ 108 w 128"/>
                    <a:gd name="T3" fmla="*/ 44 h 126"/>
                    <a:gd name="T4" fmla="*/ 99 w 128"/>
                    <a:gd name="T5" fmla="*/ 42 h 126"/>
                    <a:gd name="T6" fmla="*/ 100 w 128"/>
                    <a:gd name="T7" fmla="*/ 40 h 126"/>
                    <a:gd name="T8" fmla="*/ 85 w 128"/>
                    <a:gd name="T9" fmla="*/ 6 h 126"/>
                    <a:gd name="T10" fmla="*/ 50 w 128"/>
                    <a:gd name="T11" fmla="*/ 19 h 126"/>
                    <a:gd name="T12" fmla="*/ 49 w 128"/>
                    <a:gd name="T13" fmla="*/ 20 h 126"/>
                    <a:gd name="T14" fmla="*/ 44 w 128"/>
                    <a:gd name="T15" fmla="*/ 17 h 126"/>
                    <a:gd name="T16" fmla="*/ 9 w 128"/>
                    <a:gd name="T17" fmla="*/ 32 h 126"/>
                    <a:gd name="T18" fmla="*/ 13 w 128"/>
                    <a:gd name="T19" fmla="*/ 60 h 126"/>
                    <a:gd name="T20" fmla="*/ 6 w 128"/>
                    <a:gd name="T21" fmla="*/ 70 h 126"/>
                    <a:gd name="T22" fmla="*/ 20 w 128"/>
                    <a:gd name="T23" fmla="*/ 104 h 126"/>
                    <a:gd name="T24" fmla="*/ 43 w 128"/>
                    <a:gd name="T25" fmla="*/ 103 h 126"/>
                    <a:gd name="T26" fmla="*/ 59 w 128"/>
                    <a:gd name="T27" fmla="*/ 121 h 126"/>
                    <a:gd name="T28" fmla="*/ 95 w 128"/>
                    <a:gd name="T29" fmla="*/ 107 h 126"/>
                    <a:gd name="T30" fmla="*/ 97 w 128"/>
                    <a:gd name="T31" fmla="*/ 95 h 126"/>
                    <a:gd name="T32" fmla="*/ 122 w 128"/>
                    <a:gd name="T33" fmla="*/ 79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8" h="126">
                      <a:moveTo>
                        <a:pt x="122" y="79"/>
                      </a:moveTo>
                      <a:cubicBezTo>
                        <a:pt x="128" y="66"/>
                        <a:pt x="122" y="50"/>
                        <a:pt x="108" y="44"/>
                      </a:cubicBezTo>
                      <a:cubicBezTo>
                        <a:pt x="105" y="43"/>
                        <a:pt x="102" y="42"/>
                        <a:pt x="99" y="42"/>
                      </a:cubicBezTo>
                      <a:cubicBezTo>
                        <a:pt x="99" y="42"/>
                        <a:pt x="100" y="41"/>
                        <a:pt x="100" y="40"/>
                      </a:cubicBezTo>
                      <a:cubicBezTo>
                        <a:pt x="106" y="27"/>
                        <a:pt x="99" y="11"/>
                        <a:pt x="85" y="6"/>
                      </a:cubicBezTo>
                      <a:cubicBezTo>
                        <a:pt x="71" y="0"/>
                        <a:pt x="55" y="6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9"/>
                        <a:pt x="46" y="18"/>
                        <a:pt x="44" y="17"/>
                      </a:cubicBezTo>
                      <a:cubicBezTo>
                        <a:pt x="30" y="12"/>
                        <a:pt x="14" y="18"/>
                        <a:pt x="9" y="32"/>
                      </a:cubicBezTo>
                      <a:cubicBezTo>
                        <a:pt x="5" y="41"/>
                        <a:pt x="7" y="52"/>
                        <a:pt x="13" y="60"/>
                      </a:cubicBezTo>
                      <a:cubicBezTo>
                        <a:pt x="10" y="62"/>
                        <a:pt x="8" y="66"/>
                        <a:pt x="6" y="70"/>
                      </a:cubicBezTo>
                      <a:cubicBezTo>
                        <a:pt x="0" y="83"/>
                        <a:pt x="7" y="99"/>
                        <a:pt x="20" y="104"/>
                      </a:cubicBezTo>
                      <a:cubicBezTo>
                        <a:pt x="28" y="108"/>
                        <a:pt x="37" y="107"/>
                        <a:pt x="43" y="103"/>
                      </a:cubicBezTo>
                      <a:cubicBezTo>
                        <a:pt x="46" y="111"/>
                        <a:pt x="51" y="117"/>
                        <a:pt x="59" y="121"/>
                      </a:cubicBezTo>
                      <a:cubicBezTo>
                        <a:pt x="73" y="126"/>
                        <a:pt x="89" y="120"/>
                        <a:pt x="95" y="107"/>
                      </a:cubicBezTo>
                      <a:cubicBezTo>
                        <a:pt x="96" y="103"/>
                        <a:pt x="97" y="99"/>
                        <a:pt x="97" y="95"/>
                      </a:cubicBezTo>
                      <a:cubicBezTo>
                        <a:pt x="107" y="96"/>
                        <a:pt x="118" y="90"/>
                        <a:pt x="122" y="79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3" name="Freeform 100"/>
                <p:cNvSpPr>
                  <a:spLocks/>
                </p:cNvSpPr>
                <p:nvPr/>
              </p:nvSpPr>
              <p:spPr bwMode="auto">
                <a:xfrm>
                  <a:off x="3700463" y="838200"/>
                  <a:ext cx="322263" cy="304800"/>
                </a:xfrm>
                <a:custGeom>
                  <a:avLst/>
                  <a:gdLst>
                    <a:gd name="T0" fmla="*/ 49 w 86"/>
                    <a:gd name="T1" fmla="*/ 0 h 81"/>
                    <a:gd name="T2" fmla="*/ 33 w 86"/>
                    <a:gd name="T3" fmla="*/ 11 h 81"/>
                    <a:gd name="T4" fmla="*/ 33 w 86"/>
                    <a:gd name="T5" fmla="*/ 12 h 81"/>
                    <a:gd name="T6" fmla="*/ 29 w 86"/>
                    <a:gd name="T7" fmla="*/ 10 h 81"/>
                    <a:gd name="T8" fmla="*/ 22 w 86"/>
                    <a:gd name="T9" fmla="*/ 8 h 81"/>
                    <a:gd name="T10" fmla="*/ 5 w 86"/>
                    <a:gd name="T11" fmla="*/ 19 h 81"/>
                    <a:gd name="T12" fmla="*/ 9 w 86"/>
                    <a:gd name="T13" fmla="*/ 38 h 81"/>
                    <a:gd name="T14" fmla="*/ 4 w 86"/>
                    <a:gd name="T15" fmla="*/ 45 h 81"/>
                    <a:gd name="T16" fmla="*/ 13 w 86"/>
                    <a:gd name="T17" fmla="*/ 68 h 81"/>
                    <a:gd name="T18" fmla="*/ 20 w 86"/>
                    <a:gd name="T19" fmla="*/ 70 h 81"/>
                    <a:gd name="T20" fmla="*/ 29 w 86"/>
                    <a:gd name="T21" fmla="*/ 68 h 81"/>
                    <a:gd name="T22" fmla="*/ 39 w 86"/>
                    <a:gd name="T23" fmla="*/ 79 h 81"/>
                    <a:gd name="T24" fmla="*/ 47 w 86"/>
                    <a:gd name="T25" fmla="*/ 81 h 81"/>
                    <a:gd name="T26" fmla="*/ 63 w 86"/>
                    <a:gd name="T27" fmla="*/ 70 h 81"/>
                    <a:gd name="T28" fmla="*/ 65 w 86"/>
                    <a:gd name="T29" fmla="*/ 62 h 81"/>
                    <a:gd name="T30" fmla="*/ 65 w 86"/>
                    <a:gd name="T31" fmla="*/ 62 h 81"/>
                    <a:gd name="T32" fmla="*/ 82 w 86"/>
                    <a:gd name="T33" fmla="*/ 51 h 81"/>
                    <a:gd name="T34" fmla="*/ 72 w 86"/>
                    <a:gd name="T35" fmla="*/ 28 h 81"/>
                    <a:gd name="T36" fmla="*/ 66 w 86"/>
                    <a:gd name="T37" fmla="*/ 27 h 81"/>
                    <a:gd name="T38" fmla="*/ 67 w 86"/>
                    <a:gd name="T39" fmla="*/ 25 h 81"/>
                    <a:gd name="T40" fmla="*/ 57 w 86"/>
                    <a:gd name="T41" fmla="*/ 2 h 81"/>
                    <a:gd name="T42" fmla="*/ 49 w 86"/>
                    <a:gd name="T43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6" h="81">
                      <a:moveTo>
                        <a:pt x="49" y="0"/>
                      </a:moveTo>
                      <a:cubicBezTo>
                        <a:pt x="42" y="0"/>
                        <a:pt x="36" y="4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7" y="9"/>
                        <a:pt x="24" y="8"/>
                        <a:pt x="22" y="8"/>
                      </a:cubicBezTo>
                      <a:cubicBezTo>
                        <a:pt x="15" y="8"/>
                        <a:pt x="8" y="12"/>
                        <a:pt x="5" y="19"/>
                      </a:cubicBezTo>
                      <a:cubicBezTo>
                        <a:pt x="3" y="26"/>
                        <a:pt x="4" y="33"/>
                        <a:pt x="9" y="38"/>
                      </a:cubicBezTo>
                      <a:cubicBezTo>
                        <a:pt x="6" y="40"/>
                        <a:pt x="5" y="42"/>
                        <a:pt x="4" y="45"/>
                      </a:cubicBezTo>
                      <a:cubicBezTo>
                        <a:pt x="0" y="54"/>
                        <a:pt x="4" y="65"/>
                        <a:pt x="13" y="68"/>
                      </a:cubicBezTo>
                      <a:cubicBezTo>
                        <a:pt x="16" y="69"/>
                        <a:pt x="18" y="70"/>
                        <a:pt x="20" y="70"/>
                      </a:cubicBezTo>
                      <a:cubicBezTo>
                        <a:pt x="23" y="70"/>
                        <a:pt x="26" y="69"/>
                        <a:pt x="29" y="68"/>
                      </a:cubicBezTo>
                      <a:cubicBezTo>
                        <a:pt x="30" y="73"/>
                        <a:pt x="34" y="77"/>
                        <a:pt x="39" y="79"/>
                      </a:cubicBezTo>
                      <a:cubicBezTo>
                        <a:pt x="42" y="80"/>
                        <a:pt x="44" y="81"/>
                        <a:pt x="47" y="81"/>
                      </a:cubicBezTo>
                      <a:cubicBezTo>
                        <a:pt x="54" y="81"/>
                        <a:pt x="61" y="77"/>
                        <a:pt x="63" y="70"/>
                      </a:cubicBezTo>
                      <a:cubicBezTo>
                        <a:pt x="64" y="68"/>
                        <a:pt x="65" y="65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72" y="62"/>
                        <a:pt x="79" y="58"/>
                        <a:pt x="82" y="51"/>
                      </a:cubicBezTo>
                      <a:cubicBezTo>
                        <a:pt x="86" y="42"/>
                        <a:pt x="81" y="32"/>
                        <a:pt x="72" y="28"/>
                      </a:cubicBezTo>
                      <a:cubicBezTo>
                        <a:pt x="70" y="27"/>
                        <a:pt x="68" y="27"/>
                        <a:pt x="66" y="27"/>
                      </a:cubicBezTo>
                      <a:cubicBezTo>
                        <a:pt x="67" y="26"/>
                        <a:pt x="67" y="26"/>
                        <a:pt x="67" y="25"/>
                      </a:cubicBezTo>
                      <a:cubicBezTo>
                        <a:pt x="71" y="16"/>
                        <a:pt x="66" y="6"/>
                        <a:pt x="57" y="2"/>
                      </a:cubicBezTo>
                      <a:cubicBezTo>
                        <a:pt x="54" y="1"/>
                        <a:pt x="52" y="0"/>
                        <a:pt x="49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4" name="Freeform 101"/>
                <p:cNvSpPr>
                  <a:spLocks/>
                </p:cNvSpPr>
                <p:nvPr/>
              </p:nvSpPr>
              <p:spPr bwMode="auto">
                <a:xfrm>
                  <a:off x="3838576" y="962025"/>
                  <a:ext cx="109538" cy="41275"/>
                </a:xfrm>
                <a:custGeom>
                  <a:avLst/>
                  <a:gdLst>
                    <a:gd name="T0" fmla="*/ 1 w 29"/>
                    <a:gd name="T1" fmla="*/ 8 h 11"/>
                    <a:gd name="T2" fmla="*/ 1 w 29"/>
                    <a:gd name="T3" fmla="*/ 8 h 11"/>
                    <a:gd name="T4" fmla="*/ 3 w 29"/>
                    <a:gd name="T5" fmla="*/ 4 h 11"/>
                    <a:gd name="T6" fmla="*/ 25 w 29"/>
                    <a:gd name="T7" fmla="*/ 0 h 11"/>
                    <a:gd name="T8" fmla="*/ 29 w 29"/>
                    <a:gd name="T9" fmla="*/ 3 h 11"/>
                    <a:gd name="T10" fmla="*/ 26 w 29"/>
                    <a:gd name="T11" fmla="*/ 7 h 11"/>
                    <a:gd name="T12" fmla="*/ 5 w 29"/>
                    <a:gd name="T13" fmla="*/ 11 h 11"/>
                    <a:gd name="T14" fmla="*/ 1 w 29"/>
                    <a:gd name="T1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1" y="5"/>
                        <a:pt x="3" y="4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29" y="3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3" y="11"/>
                        <a:pt x="1" y="10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5" name="Freeform 102"/>
                <p:cNvSpPr>
                  <a:spLocks/>
                </p:cNvSpPr>
                <p:nvPr/>
              </p:nvSpPr>
              <p:spPr bwMode="auto">
                <a:xfrm>
                  <a:off x="3914776" y="950913"/>
                  <a:ext cx="47625" cy="46037"/>
                </a:xfrm>
                <a:custGeom>
                  <a:avLst/>
                  <a:gdLst>
                    <a:gd name="T0" fmla="*/ 12 w 13"/>
                    <a:gd name="T1" fmla="*/ 8 h 12"/>
                    <a:gd name="T2" fmla="*/ 4 w 13"/>
                    <a:gd name="T3" fmla="*/ 11 h 12"/>
                    <a:gd name="T4" fmla="*/ 1 w 13"/>
                    <a:gd name="T5" fmla="*/ 4 h 12"/>
                    <a:gd name="T6" fmla="*/ 9 w 13"/>
                    <a:gd name="T7" fmla="*/ 1 h 12"/>
                    <a:gd name="T8" fmla="*/ 12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2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2"/>
                        <a:pt x="13" y="5"/>
                        <a:pt x="12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6" name="Freeform 103"/>
                <p:cNvSpPr>
                  <a:spLocks/>
                </p:cNvSpPr>
                <p:nvPr/>
              </p:nvSpPr>
              <p:spPr bwMode="auto">
                <a:xfrm>
                  <a:off x="3849688" y="868363"/>
                  <a:ext cx="60325" cy="104775"/>
                </a:xfrm>
                <a:custGeom>
                  <a:avLst/>
                  <a:gdLst>
                    <a:gd name="T0" fmla="*/ 2 w 16"/>
                    <a:gd name="T1" fmla="*/ 28 h 28"/>
                    <a:gd name="T2" fmla="*/ 2 w 16"/>
                    <a:gd name="T3" fmla="*/ 28 h 28"/>
                    <a:gd name="T4" fmla="*/ 0 w 16"/>
                    <a:gd name="T5" fmla="*/ 23 h 28"/>
                    <a:gd name="T6" fmla="*/ 9 w 16"/>
                    <a:gd name="T7" fmla="*/ 3 h 28"/>
                    <a:gd name="T8" fmla="*/ 13 w 16"/>
                    <a:gd name="T9" fmla="*/ 1 h 28"/>
                    <a:gd name="T10" fmla="*/ 15 w 16"/>
                    <a:gd name="T11" fmla="*/ 5 h 28"/>
                    <a:gd name="T12" fmla="*/ 7 w 16"/>
                    <a:gd name="T13" fmla="*/ 26 h 28"/>
                    <a:gd name="T14" fmla="*/ 2 w 16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7"/>
                        <a:pt x="0" y="25"/>
                        <a:pt x="0" y="2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1"/>
                        <a:pt x="12" y="0"/>
                        <a:pt x="13" y="1"/>
                      </a:cubicBezTo>
                      <a:cubicBezTo>
                        <a:pt x="15" y="2"/>
                        <a:pt x="16" y="4"/>
                        <a:pt x="15" y="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7"/>
                        <a:pt x="4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7" name="Freeform 104"/>
                <p:cNvSpPr>
                  <a:spLocks/>
                </p:cNvSpPr>
                <p:nvPr/>
              </p:nvSpPr>
              <p:spPr bwMode="auto">
                <a:xfrm>
                  <a:off x="3873501" y="857250"/>
                  <a:ext cx="44450" cy="44450"/>
                </a:xfrm>
                <a:custGeom>
                  <a:avLst/>
                  <a:gdLst>
                    <a:gd name="T0" fmla="*/ 11 w 12"/>
                    <a:gd name="T1" fmla="*/ 8 h 12"/>
                    <a:gd name="T2" fmla="*/ 4 w 12"/>
                    <a:gd name="T3" fmla="*/ 11 h 12"/>
                    <a:gd name="T4" fmla="*/ 1 w 12"/>
                    <a:gd name="T5" fmla="*/ 4 h 12"/>
                    <a:gd name="T6" fmla="*/ 8 w 12"/>
                    <a:gd name="T7" fmla="*/ 1 h 12"/>
                    <a:gd name="T8" fmla="*/ 11 w 12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8" name="Freeform 105"/>
                <p:cNvSpPr>
                  <a:spLocks/>
                </p:cNvSpPr>
                <p:nvPr/>
              </p:nvSpPr>
              <p:spPr bwMode="auto">
                <a:xfrm>
                  <a:off x="3838576" y="996950"/>
                  <a:ext cx="106363" cy="66675"/>
                </a:xfrm>
                <a:custGeom>
                  <a:avLst/>
                  <a:gdLst>
                    <a:gd name="T0" fmla="*/ 1 w 28"/>
                    <a:gd name="T1" fmla="*/ 2 h 18"/>
                    <a:gd name="T2" fmla="*/ 1 w 28"/>
                    <a:gd name="T3" fmla="*/ 2 h 18"/>
                    <a:gd name="T4" fmla="*/ 6 w 28"/>
                    <a:gd name="T5" fmla="*/ 0 h 18"/>
                    <a:gd name="T6" fmla="*/ 25 w 28"/>
                    <a:gd name="T7" fmla="*/ 11 h 18"/>
                    <a:gd name="T8" fmla="*/ 27 w 28"/>
                    <a:gd name="T9" fmla="*/ 16 h 18"/>
                    <a:gd name="T10" fmla="*/ 22 w 28"/>
                    <a:gd name="T11" fmla="*/ 17 h 18"/>
                    <a:gd name="T12" fmla="*/ 3 w 28"/>
                    <a:gd name="T13" fmla="*/ 7 h 18"/>
                    <a:gd name="T14" fmla="*/ 1 w 28"/>
                    <a:gd name="T1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8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7" y="12"/>
                        <a:pt x="28" y="14"/>
                        <a:pt x="27" y="16"/>
                      </a:cubicBezTo>
                      <a:cubicBezTo>
                        <a:pt x="26" y="18"/>
                        <a:pt x="24" y="18"/>
                        <a:pt x="22" y="1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9" name="Freeform 106"/>
                <p:cNvSpPr>
                  <a:spLocks/>
                </p:cNvSpPr>
                <p:nvPr/>
              </p:nvSpPr>
              <p:spPr bwMode="auto">
                <a:xfrm>
                  <a:off x="3906838" y="1027113"/>
                  <a:ext cx="49213" cy="47625"/>
                </a:xfrm>
                <a:custGeom>
                  <a:avLst/>
                  <a:gdLst>
                    <a:gd name="T0" fmla="*/ 9 w 13"/>
                    <a:gd name="T1" fmla="*/ 11 h 13"/>
                    <a:gd name="T2" fmla="*/ 2 w 13"/>
                    <a:gd name="T3" fmla="*/ 9 h 13"/>
                    <a:gd name="T4" fmla="*/ 4 w 13"/>
                    <a:gd name="T5" fmla="*/ 1 h 13"/>
                    <a:gd name="T6" fmla="*/ 12 w 13"/>
                    <a:gd name="T7" fmla="*/ 4 h 13"/>
                    <a:gd name="T8" fmla="*/ 9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9" y="11"/>
                      </a:moveTo>
                      <a:cubicBezTo>
                        <a:pt x="7" y="13"/>
                        <a:pt x="3" y="12"/>
                        <a:pt x="2" y="9"/>
                      </a:cubicBezTo>
                      <a:cubicBezTo>
                        <a:pt x="0" y="6"/>
                        <a:pt x="2" y="3"/>
                        <a:pt x="4" y="1"/>
                      </a:cubicBezTo>
                      <a:cubicBezTo>
                        <a:pt x="7" y="0"/>
                        <a:pt x="10" y="1"/>
                        <a:pt x="12" y="4"/>
                      </a:cubicBezTo>
                      <a:cubicBezTo>
                        <a:pt x="13" y="6"/>
                        <a:pt x="12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0" name="Freeform 107"/>
                <p:cNvSpPr>
                  <a:spLocks/>
                </p:cNvSpPr>
                <p:nvPr/>
              </p:nvSpPr>
              <p:spPr bwMode="auto">
                <a:xfrm>
                  <a:off x="3843338" y="1003300"/>
                  <a:ext cx="33338" cy="109537"/>
                </a:xfrm>
                <a:custGeom>
                  <a:avLst/>
                  <a:gdLst>
                    <a:gd name="T0" fmla="*/ 4 w 9"/>
                    <a:gd name="T1" fmla="*/ 0 h 29"/>
                    <a:gd name="T2" fmla="*/ 4 w 9"/>
                    <a:gd name="T3" fmla="*/ 0 h 29"/>
                    <a:gd name="T4" fmla="*/ 8 w 9"/>
                    <a:gd name="T5" fmla="*/ 3 h 29"/>
                    <a:gd name="T6" fmla="*/ 8 w 9"/>
                    <a:gd name="T7" fmla="*/ 25 h 29"/>
                    <a:gd name="T8" fmla="*/ 5 w 9"/>
                    <a:gd name="T9" fmla="*/ 29 h 29"/>
                    <a:gd name="T10" fmla="*/ 1 w 9"/>
                    <a:gd name="T11" fmla="*/ 26 h 29"/>
                    <a:gd name="T12" fmla="*/ 1 w 9"/>
                    <a:gd name="T13" fmla="*/ 4 h 29"/>
                    <a:gd name="T14" fmla="*/ 4 w 9"/>
                    <a:gd name="T1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9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7" y="2"/>
                        <a:pt x="8" y="3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7"/>
                        <a:pt x="7" y="29"/>
                        <a:pt x="5" y="29"/>
                      </a:cubicBezTo>
                      <a:cubicBezTo>
                        <a:pt x="3" y="29"/>
                        <a:pt x="2" y="28"/>
                        <a:pt x="1" y="2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1" name="Freeform 108"/>
                <p:cNvSpPr>
                  <a:spLocks/>
                </p:cNvSpPr>
                <p:nvPr/>
              </p:nvSpPr>
              <p:spPr bwMode="auto">
                <a:xfrm>
                  <a:off x="3838576" y="1079500"/>
                  <a:ext cx="49213" cy="49212"/>
                </a:xfrm>
                <a:custGeom>
                  <a:avLst/>
                  <a:gdLst>
                    <a:gd name="T0" fmla="*/ 4 w 13"/>
                    <a:gd name="T1" fmla="*/ 11 h 13"/>
                    <a:gd name="T2" fmla="*/ 2 w 13"/>
                    <a:gd name="T3" fmla="*/ 4 h 13"/>
                    <a:gd name="T4" fmla="*/ 9 w 13"/>
                    <a:gd name="T5" fmla="*/ 2 h 13"/>
                    <a:gd name="T6" fmla="*/ 11 w 13"/>
                    <a:gd name="T7" fmla="*/ 9 h 13"/>
                    <a:gd name="T8" fmla="*/ 4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4" y="11"/>
                      </a:moveTo>
                      <a:cubicBezTo>
                        <a:pt x="1" y="10"/>
                        <a:pt x="0" y="6"/>
                        <a:pt x="2" y="4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2" y="3"/>
                        <a:pt x="13" y="7"/>
                        <a:pt x="11" y="9"/>
                      </a:cubicBezTo>
                      <a:cubicBezTo>
                        <a:pt x="10" y="12"/>
                        <a:pt x="6" y="13"/>
                        <a:pt x="4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2" name="Freeform 109"/>
                <p:cNvSpPr>
                  <a:spLocks/>
                </p:cNvSpPr>
                <p:nvPr/>
              </p:nvSpPr>
              <p:spPr bwMode="auto">
                <a:xfrm>
                  <a:off x="3733801" y="1003300"/>
                  <a:ext cx="104775" cy="71437"/>
                </a:xfrm>
                <a:custGeom>
                  <a:avLst/>
                  <a:gdLst>
                    <a:gd name="T0" fmla="*/ 27 w 28"/>
                    <a:gd name="T1" fmla="*/ 3 h 19"/>
                    <a:gd name="T2" fmla="*/ 27 w 28"/>
                    <a:gd name="T3" fmla="*/ 3 h 19"/>
                    <a:gd name="T4" fmla="*/ 25 w 28"/>
                    <a:gd name="T5" fmla="*/ 7 h 19"/>
                    <a:gd name="T6" fmla="*/ 6 w 28"/>
                    <a:gd name="T7" fmla="*/ 18 h 19"/>
                    <a:gd name="T8" fmla="*/ 1 w 28"/>
                    <a:gd name="T9" fmla="*/ 16 h 19"/>
                    <a:gd name="T10" fmla="*/ 3 w 28"/>
                    <a:gd name="T11" fmla="*/ 12 h 19"/>
                    <a:gd name="T12" fmla="*/ 22 w 28"/>
                    <a:gd name="T13" fmla="*/ 1 h 19"/>
                    <a:gd name="T14" fmla="*/ 27 w 28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9">
                      <a:moveTo>
                        <a:pt x="27" y="3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4" y="19"/>
                        <a:pt x="2" y="18"/>
                        <a:pt x="1" y="16"/>
                      </a:cubicBezTo>
                      <a:cubicBezTo>
                        <a:pt x="0" y="15"/>
                        <a:pt x="1" y="12"/>
                        <a:pt x="3" y="12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3" name="Freeform 110"/>
                <p:cNvSpPr>
                  <a:spLocks/>
                </p:cNvSpPr>
                <p:nvPr/>
              </p:nvSpPr>
              <p:spPr bwMode="auto">
                <a:xfrm>
                  <a:off x="3725863" y="1041400"/>
                  <a:ext cx="41275" cy="41275"/>
                </a:xfrm>
                <a:custGeom>
                  <a:avLst/>
                  <a:gdLst>
                    <a:gd name="T0" fmla="*/ 0 w 11"/>
                    <a:gd name="T1" fmla="*/ 5 h 11"/>
                    <a:gd name="T2" fmla="*/ 6 w 11"/>
                    <a:gd name="T3" fmla="*/ 0 h 11"/>
                    <a:gd name="T4" fmla="*/ 11 w 11"/>
                    <a:gd name="T5" fmla="*/ 6 h 11"/>
                    <a:gd name="T6" fmla="*/ 5 w 11"/>
                    <a:gd name="T7" fmla="*/ 11 h 11"/>
                    <a:gd name="T8" fmla="*/ 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5"/>
                      </a:move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9" y="0"/>
                        <a:pt x="11" y="3"/>
                        <a:pt x="11" y="6"/>
                      </a:cubicBezTo>
                      <a:cubicBezTo>
                        <a:pt x="11" y="9"/>
                        <a:pt x="8" y="11"/>
                        <a:pt x="5" y="11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4" name="Freeform 111"/>
                <p:cNvSpPr>
                  <a:spLocks/>
                </p:cNvSpPr>
                <p:nvPr/>
              </p:nvSpPr>
              <p:spPr bwMode="auto">
                <a:xfrm>
                  <a:off x="3756026" y="939800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24 w 25"/>
                    <a:gd name="T3" fmla="*/ 19 h 21"/>
                    <a:gd name="T4" fmla="*/ 19 w 25"/>
                    <a:gd name="T5" fmla="*/ 20 h 21"/>
                    <a:gd name="T6" fmla="*/ 1 w 25"/>
                    <a:gd name="T7" fmla="*/ 7 h 21"/>
                    <a:gd name="T8" fmla="*/ 1 w 25"/>
                    <a:gd name="T9" fmla="*/ 2 h 21"/>
                    <a:gd name="T10" fmla="*/ 6 w 25"/>
                    <a:gd name="T11" fmla="*/ 1 h 21"/>
                    <a:gd name="T12" fmla="*/ 23 w 25"/>
                    <a:gd name="T13" fmla="*/ 14 h 21"/>
                    <a:gd name="T14" fmla="*/ 24 w 25"/>
                    <a:gd name="T1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1"/>
                        <a:pt x="19" y="20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5"/>
                        <a:pt x="25" y="17"/>
                        <a:pt x="24" y="1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5" name="Freeform 112"/>
                <p:cNvSpPr>
                  <a:spLocks/>
                </p:cNvSpPr>
                <p:nvPr/>
              </p:nvSpPr>
              <p:spPr bwMode="auto">
                <a:xfrm>
                  <a:off x="3741738" y="928688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9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7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6" y="13"/>
                        <a:pt x="2" y="11"/>
                        <a:pt x="1" y="9"/>
                      </a:cubicBezTo>
                      <a:cubicBezTo>
                        <a:pt x="0" y="6"/>
                        <a:pt x="2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6" name="Freeform 113"/>
                <p:cNvSpPr>
                  <a:spLocks/>
                </p:cNvSpPr>
                <p:nvPr/>
              </p:nvSpPr>
              <p:spPr bwMode="auto">
                <a:xfrm>
                  <a:off x="3797301" y="868363"/>
                  <a:ext cx="57150" cy="104775"/>
                </a:xfrm>
                <a:custGeom>
                  <a:avLst/>
                  <a:gdLst>
                    <a:gd name="T0" fmla="*/ 12 w 15"/>
                    <a:gd name="T1" fmla="*/ 28 h 28"/>
                    <a:gd name="T2" fmla="*/ 12 w 15"/>
                    <a:gd name="T3" fmla="*/ 28 h 28"/>
                    <a:gd name="T4" fmla="*/ 8 w 15"/>
                    <a:gd name="T5" fmla="*/ 26 h 28"/>
                    <a:gd name="T6" fmla="*/ 1 w 15"/>
                    <a:gd name="T7" fmla="*/ 5 h 28"/>
                    <a:gd name="T8" fmla="*/ 3 w 15"/>
                    <a:gd name="T9" fmla="*/ 0 h 28"/>
                    <a:gd name="T10" fmla="*/ 8 w 15"/>
                    <a:gd name="T11" fmla="*/ 3 h 28"/>
                    <a:gd name="T12" fmla="*/ 14 w 15"/>
                    <a:gd name="T13" fmla="*/ 23 h 28"/>
                    <a:gd name="T14" fmla="*/ 12 w 15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28">
                      <a:moveTo>
                        <a:pt x="12" y="28"/>
                      </a:move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0" y="28"/>
                        <a:pt x="8" y="27"/>
                        <a:pt x="8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8" y="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5" y="25"/>
                        <a:pt x="14" y="27"/>
                        <a:pt x="1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7" name="Freeform 114"/>
                <p:cNvSpPr>
                  <a:spLocks/>
                </p:cNvSpPr>
                <p:nvPr/>
              </p:nvSpPr>
              <p:spPr bwMode="auto">
                <a:xfrm>
                  <a:off x="3786188" y="857250"/>
                  <a:ext cx="49213" cy="44450"/>
                </a:xfrm>
                <a:custGeom>
                  <a:avLst/>
                  <a:gdLst>
                    <a:gd name="T0" fmla="*/ 8 w 13"/>
                    <a:gd name="T1" fmla="*/ 1 h 12"/>
                    <a:gd name="T2" fmla="*/ 12 w 13"/>
                    <a:gd name="T3" fmla="*/ 7 h 12"/>
                    <a:gd name="T4" fmla="*/ 5 w 13"/>
                    <a:gd name="T5" fmla="*/ 11 h 12"/>
                    <a:gd name="T6" fmla="*/ 1 w 13"/>
                    <a:gd name="T7" fmla="*/ 4 h 12"/>
                    <a:gd name="T8" fmla="*/ 8 w 13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"/>
                      </a:moveTo>
                      <a:cubicBezTo>
                        <a:pt x="11" y="1"/>
                        <a:pt x="13" y="4"/>
                        <a:pt x="12" y="7"/>
                      </a:cubicBez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2" y="1"/>
                        <a:pt x="5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8" name="Freeform 115"/>
                <p:cNvSpPr>
                  <a:spLocks/>
                </p:cNvSpPr>
                <p:nvPr/>
              </p:nvSpPr>
              <p:spPr bwMode="auto">
                <a:xfrm>
                  <a:off x="3794126" y="931863"/>
                  <a:ext cx="115888" cy="117475"/>
                </a:xfrm>
                <a:custGeom>
                  <a:avLst/>
                  <a:gdLst>
                    <a:gd name="T0" fmla="*/ 28 w 31"/>
                    <a:gd name="T1" fmla="*/ 21 h 31"/>
                    <a:gd name="T2" fmla="*/ 10 w 31"/>
                    <a:gd name="T3" fmla="*/ 28 h 31"/>
                    <a:gd name="T4" fmla="*/ 3 w 31"/>
                    <a:gd name="T5" fmla="*/ 10 h 31"/>
                    <a:gd name="T6" fmla="*/ 21 w 31"/>
                    <a:gd name="T7" fmla="*/ 3 h 31"/>
                    <a:gd name="T8" fmla="*/ 28 w 31"/>
                    <a:gd name="T9" fmla="*/ 2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1">
                      <a:moveTo>
                        <a:pt x="28" y="21"/>
                      </a:moveTo>
                      <a:cubicBezTo>
                        <a:pt x="25" y="28"/>
                        <a:pt x="17" y="31"/>
                        <a:pt x="10" y="28"/>
                      </a:cubicBezTo>
                      <a:cubicBezTo>
                        <a:pt x="3" y="25"/>
                        <a:pt x="0" y="17"/>
                        <a:pt x="3" y="10"/>
                      </a:cubicBezTo>
                      <a:cubicBezTo>
                        <a:pt x="6" y="4"/>
                        <a:pt x="14" y="0"/>
                        <a:pt x="21" y="3"/>
                      </a:cubicBezTo>
                      <a:cubicBezTo>
                        <a:pt x="28" y="6"/>
                        <a:pt x="31" y="14"/>
                        <a:pt x="28" y="21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80" name="组合 1079"/>
              <p:cNvGrpSpPr/>
              <p:nvPr/>
            </p:nvGrpSpPr>
            <p:grpSpPr>
              <a:xfrm>
                <a:off x="2338433" y="313647"/>
                <a:ext cx="469900" cy="461962"/>
                <a:chOff x="5551488" y="925513"/>
                <a:chExt cx="469900" cy="461962"/>
              </a:xfrm>
            </p:grpSpPr>
            <p:sp>
              <p:nvSpPr>
                <p:cNvPr id="1135" name="Freeform 116"/>
                <p:cNvSpPr>
                  <a:spLocks/>
                </p:cNvSpPr>
                <p:nvPr/>
              </p:nvSpPr>
              <p:spPr bwMode="auto">
                <a:xfrm>
                  <a:off x="5551488" y="925513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3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5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9 h 123"/>
                    <a:gd name="T22" fmla="*/ 50 w 125"/>
                    <a:gd name="T23" fmla="*/ 121 h 123"/>
                    <a:gd name="T24" fmla="*/ 69 w 125"/>
                    <a:gd name="T25" fmla="*/ 108 h 123"/>
                    <a:gd name="T26" fmla="*/ 92 w 125"/>
                    <a:gd name="T27" fmla="*/ 114 h 123"/>
                    <a:gd name="T28" fmla="*/ 115 w 125"/>
                    <a:gd name="T29" fmla="*/ 84 h 123"/>
                    <a:gd name="T30" fmla="*/ 110 w 125"/>
                    <a:gd name="T31" fmla="*/ 73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1"/>
                        <a:pt x="107" y="21"/>
                        <a:pt x="93" y="23"/>
                      </a:cubicBezTo>
                      <a:cubicBezTo>
                        <a:pt x="90" y="24"/>
                        <a:pt x="87" y="25"/>
                        <a:pt x="84" y="26"/>
                      </a:cubicBezTo>
                      <a:cubicBezTo>
                        <a:pt x="84" y="26"/>
                        <a:pt x="84" y="25"/>
                        <a:pt x="84" y="24"/>
                      </a:cubicBezTo>
                      <a:cubicBezTo>
                        <a:pt x="82" y="10"/>
                        <a:pt x="68" y="0"/>
                        <a:pt x="53" y="3"/>
                      </a:cubicBezTo>
                      <a:cubicBezTo>
                        <a:pt x="38" y="5"/>
                        <a:pt x="28" y="19"/>
                        <a:pt x="30" y="33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28" y="34"/>
                        <a:pt x="26" y="34"/>
                        <a:pt x="24" y="35"/>
                      </a:cubicBezTo>
                      <a:cubicBezTo>
                        <a:pt x="9" y="37"/>
                        <a:pt x="0" y="51"/>
                        <a:pt x="2" y="65"/>
                      </a:cubicBezTo>
                      <a:cubicBezTo>
                        <a:pt x="4" y="76"/>
                        <a:pt x="11" y="84"/>
                        <a:pt x="21" y="86"/>
                      </a:cubicBezTo>
                      <a:cubicBezTo>
                        <a:pt x="20" y="90"/>
                        <a:pt x="19" y="94"/>
                        <a:pt x="20" y="99"/>
                      </a:cubicBezTo>
                      <a:cubicBezTo>
                        <a:pt x="22" y="113"/>
                        <a:pt x="36" y="123"/>
                        <a:pt x="50" y="121"/>
                      </a:cubicBezTo>
                      <a:cubicBezTo>
                        <a:pt x="59" y="119"/>
                        <a:pt x="65" y="114"/>
                        <a:pt x="69" y="108"/>
                      </a:cubicBezTo>
                      <a:cubicBezTo>
                        <a:pt x="75" y="113"/>
                        <a:pt x="83" y="115"/>
                        <a:pt x="92" y="114"/>
                      </a:cubicBezTo>
                      <a:cubicBezTo>
                        <a:pt x="107" y="112"/>
                        <a:pt x="117" y="98"/>
                        <a:pt x="115" y="84"/>
                      </a:cubicBezTo>
                      <a:cubicBezTo>
                        <a:pt x="114" y="80"/>
                        <a:pt x="112" y="76"/>
                        <a:pt x="110" y="73"/>
                      </a:cubicBezTo>
                      <a:cubicBezTo>
                        <a:pt x="120" y="68"/>
                        <a:pt x="125" y="57"/>
                        <a:pt x="123" y="45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6" name="Freeform 117"/>
                <p:cNvSpPr>
                  <a:spLocks/>
                </p:cNvSpPr>
                <p:nvPr/>
              </p:nvSpPr>
              <p:spPr bwMode="auto">
                <a:xfrm>
                  <a:off x="5592763" y="977900"/>
                  <a:ext cx="379413" cy="357187"/>
                </a:xfrm>
                <a:custGeom>
                  <a:avLst/>
                  <a:gdLst>
                    <a:gd name="T0" fmla="*/ 47 w 101"/>
                    <a:gd name="T1" fmla="*/ 0 h 95"/>
                    <a:gd name="T2" fmla="*/ 43 w 101"/>
                    <a:gd name="T3" fmla="*/ 0 h 95"/>
                    <a:gd name="T4" fmla="*/ 25 w 101"/>
                    <a:gd name="T5" fmla="*/ 24 h 95"/>
                    <a:gd name="T6" fmla="*/ 25 w 101"/>
                    <a:gd name="T7" fmla="*/ 25 h 95"/>
                    <a:gd name="T8" fmla="*/ 23 w 101"/>
                    <a:gd name="T9" fmla="*/ 25 h 95"/>
                    <a:gd name="T10" fmla="*/ 20 w 101"/>
                    <a:gd name="T11" fmla="*/ 25 h 95"/>
                    <a:gd name="T12" fmla="*/ 2 w 101"/>
                    <a:gd name="T13" fmla="*/ 50 h 95"/>
                    <a:gd name="T14" fmla="*/ 17 w 101"/>
                    <a:gd name="T15" fmla="*/ 67 h 95"/>
                    <a:gd name="T16" fmla="*/ 17 w 101"/>
                    <a:gd name="T17" fmla="*/ 77 h 95"/>
                    <a:gd name="T18" fmla="*/ 38 w 101"/>
                    <a:gd name="T19" fmla="*/ 95 h 95"/>
                    <a:gd name="T20" fmla="*/ 41 w 101"/>
                    <a:gd name="T21" fmla="*/ 95 h 95"/>
                    <a:gd name="T22" fmla="*/ 56 w 101"/>
                    <a:gd name="T23" fmla="*/ 84 h 95"/>
                    <a:gd name="T24" fmla="*/ 71 w 101"/>
                    <a:gd name="T25" fmla="*/ 90 h 95"/>
                    <a:gd name="T26" fmla="*/ 75 w 101"/>
                    <a:gd name="T27" fmla="*/ 89 h 95"/>
                    <a:gd name="T28" fmla="*/ 93 w 101"/>
                    <a:gd name="T29" fmla="*/ 65 h 95"/>
                    <a:gd name="T30" fmla="*/ 89 w 101"/>
                    <a:gd name="T31" fmla="*/ 56 h 95"/>
                    <a:gd name="T32" fmla="*/ 100 w 101"/>
                    <a:gd name="T33" fmla="*/ 34 h 95"/>
                    <a:gd name="T34" fmla="*/ 79 w 101"/>
                    <a:gd name="T35" fmla="*/ 16 h 95"/>
                    <a:gd name="T36" fmla="*/ 75 w 101"/>
                    <a:gd name="T37" fmla="*/ 16 h 95"/>
                    <a:gd name="T38" fmla="*/ 68 w 101"/>
                    <a:gd name="T39" fmla="*/ 19 h 95"/>
                    <a:gd name="T40" fmla="*/ 68 w 101"/>
                    <a:gd name="T41" fmla="*/ 17 h 95"/>
                    <a:gd name="T42" fmla="*/ 47 w 101"/>
                    <a:gd name="T4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" h="95"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3" y="25"/>
                      </a:cubicBezTo>
                      <a:cubicBezTo>
                        <a:pt x="22" y="25"/>
                        <a:pt x="21" y="25"/>
                        <a:pt x="20" y="25"/>
                      </a:cubicBezTo>
                      <a:cubicBezTo>
                        <a:pt x="8" y="27"/>
                        <a:pt x="0" y="38"/>
                        <a:pt x="2" y="50"/>
                      </a:cubicBezTo>
                      <a:cubicBezTo>
                        <a:pt x="4" y="58"/>
                        <a:pt x="10" y="65"/>
                        <a:pt x="17" y="67"/>
                      </a:cubicBezTo>
                      <a:cubicBezTo>
                        <a:pt x="16" y="70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4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2" y="62"/>
                        <a:pt x="91" y="59"/>
                        <a:pt x="89" y="56"/>
                      </a:cubicBezTo>
                      <a:cubicBezTo>
                        <a:pt x="97" y="52"/>
                        <a:pt x="101" y="43"/>
                        <a:pt x="100" y="34"/>
                      </a:cubicBezTo>
                      <a:cubicBezTo>
                        <a:pt x="98" y="24"/>
                        <a:pt x="89" y="16"/>
                        <a:pt x="79" y="16"/>
                      </a:cubicBezTo>
                      <a:cubicBezTo>
                        <a:pt x="78" y="16"/>
                        <a:pt x="76" y="16"/>
                        <a:pt x="75" y="16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7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7" name="Freeform 118"/>
                <p:cNvSpPr>
                  <a:spLocks/>
                </p:cNvSpPr>
                <p:nvPr/>
              </p:nvSpPr>
              <p:spPr bwMode="auto">
                <a:xfrm>
                  <a:off x="5773738" y="1085850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3 w 24"/>
                    <a:gd name="T9" fmla="*/ 2 h 23"/>
                    <a:gd name="T10" fmla="*/ 23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0"/>
                        <a:pt x="1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4" y="3"/>
                        <a:pt x="24" y="5"/>
                        <a:pt x="23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8" name="Freeform 119"/>
                <p:cNvSpPr>
                  <a:spLocks/>
                </p:cNvSpPr>
                <p:nvPr/>
              </p:nvSpPr>
              <p:spPr bwMode="auto">
                <a:xfrm>
                  <a:off x="5829301" y="1074738"/>
                  <a:ext cx="46038" cy="46037"/>
                </a:xfrm>
                <a:custGeom>
                  <a:avLst/>
                  <a:gdLst>
                    <a:gd name="T0" fmla="*/ 11 w 12"/>
                    <a:gd name="T1" fmla="*/ 5 h 12"/>
                    <a:gd name="T2" fmla="*/ 7 w 12"/>
                    <a:gd name="T3" fmla="*/ 12 h 12"/>
                    <a:gd name="T4" fmla="*/ 0 w 12"/>
                    <a:gd name="T5" fmla="*/ 7 h 12"/>
                    <a:gd name="T6" fmla="*/ 5 w 12"/>
                    <a:gd name="T7" fmla="*/ 1 h 12"/>
                    <a:gd name="T8" fmla="*/ 11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9" name="Freeform 120"/>
                <p:cNvSpPr>
                  <a:spLocks/>
                </p:cNvSpPr>
                <p:nvPr/>
              </p:nvSpPr>
              <p:spPr bwMode="auto">
                <a:xfrm>
                  <a:off x="5762626" y="10144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8 w 11"/>
                    <a:gd name="T3" fmla="*/ 29 h 29"/>
                    <a:gd name="T4" fmla="*/ 4 w 11"/>
                    <a:gd name="T5" fmla="*/ 26 h 29"/>
                    <a:gd name="T6" fmla="*/ 0 w 11"/>
                    <a:gd name="T7" fmla="*/ 4 h 29"/>
                    <a:gd name="T8" fmla="*/ 3 w 11"/>
                    <a:gd name="T9" fmla="*/ 0 h 29"/>
                    <a:gd name="T10" fmla="*/ 7 w 11"/>
                    <a:gd name="T11" fmla="*/ 3 h 29"/>
                    <a:gd name="T12" fmla="*/ 11 w 11"/>
                    <a:gd name="T13" fmla="*/ 25 h 29"/>
                    <a:gd name="T14" fmla="*/ 8 w 11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7"/>
                        <a:pt x="10" y="29"/>
                        <a:pt x="8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0" name="Freeform 121"/>
                <p:cNvSpPr>
                  <a:spLocks/>
                </p:cNvSpPr>
                <p:nvPr/>
              </p:nvSpPr>
              <p:spPr bwMode="auto">
                <a:xfrm>
                  <a:off x="5754688" y="1003300"/>
                  <a:ext cx="41275" cy="46037"/>
                </a:xfrm>
                <a:custGeom>
                  <a:avLst/>
                  <a:gdLst>
                    <a:gd name="T0" fmla="*/ 11 w 11"/>
                    <a:gd name="T1" fmla="*/ 5 h 12"/>
                    <a:gd name="T2" fmla="*/ 6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1" name="Freeform 122"/>
                <p:cNvSpPr>
                  <a:spLocks/>
                </p:cNvSpPr>
                <p:nvPr/>
              </p:nvSpPr>
              <p:spPr bwMode="auto">
                <a:xfrm>
                  <a:off x="5811838" y="1146175"/>
                  <a:ext cx="107950" cy="30162"/>
                </a:xfrm>
                <a:custGeom>
                  <a:avLst/>
                  <a:gdLst>
                    <a:gd name="T0" fmla="*/ 0 w 29"/>
                    <a:gd name="T1" fmla="*/ 5 h 8"/>
                    <a:gd name="T2" fmla="*/ 0 w 29"/>
                    <a:gd name="T3" fmla="*/ 5 h 8"/>
                    <a:gd name="T4" fmla="*/ 4 w 29"/>
                    <a:gd name="T5" fmla="*/ 1 h 8"/>
                    <a:gd name="T6" fmla="*/ 26 w 29"/>
                    <a:gd name="T7" fmla="*/ 0 h 8"/>
                    <a:gd name="T8" fmla="*/ 29 w 29"/>
                    <a:gd name="T9" fmla="*/ 4 h 8"/>
                    <a:gd name="T10" fmla="*/ 26 w 29"/>
                    <a:gd name="T11" fmla="*/ 7 h 8"/>
                    <a:gd name="T12" fmla="*/ 4 w 29"/>
                    <a:gd name="T13" fmla="*/ 8 h 8"/>
                    <a:gd name="T14" fmla="*/ 0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2" y="1"/>
                        <a:pt x="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8" y="0"/>
                        <a:pt x="29" y="2"/>
                        <a:pt x="29" y="4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2" name="Freeform 123"/>
                <p:cNvSpPr>
                  <a:spLocks/>
                </p:cNvSpPr>
                <p:nvPr/>
              </p:nvSpPr>
              <p:spPr bwMode="auto">
                <a:xfrm>
                  <a:off x="5889626" y="1135063"/>
                  <a:ext cx="46038" cy="49212"/>
                </a:xfrm>
                <a:custGeom>
                  <a:avLst/>
                  <a:gdLst>
                    <a:gd name="T0" fmla="*/ 11 w 12"/>
                    <a:gd name="T1" fmla="*/ 9 h 13"/>
                    <a:gd name="T2" fmla="*/ 3 w 12"/>
                    <a:gd name="T3" fmla="*/ 11 h 13"/>
                    <a:gd name="T4" fmla="*/ 1 w 12"/>
                    <a:gd name="T5" fmla="*/ 3 h 13"/>
                    <a:gd name="T6" fmla="*/ 9 w 12"/>
                    <a:gd name="T7" fmla="*/ 1 h 13"/>
                    <a:gd name="T8" fmla="*/ 11 w 1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1" y="9"/>
                      </a:moveTo>
                      <a:cubicBezTo>
                        <a:pt x="9" y="12"/>
                        <a:pt x="6" y="13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3" name="Freeform 124"/>
                <p:cNvSpPr>
                  <a:spLocks/>
                </p:cNvSpPr>
                <p:nvPr/>
              </p:nvSpPr>
              <p:spPr bwMode="auto">
                <a:xfrm>
                  <a:off x="5781676" y="1162050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2 w 25"/>
                    <a:gd name="T3" fmla="*/ 2 h 22"/>
                    <a:gd name="T4" fmla="*/ 6 w 25"/>
                    <a:gd name="T5" fmla="*/ 1 h 22"/>
                    <a:gd name="T6" fmla="*/ 24 w 25"/>
                    <a:gd name="T7" fmla="*/ 15 h 22"/>
                    <a:gd name="T8" fmla="*/ 24 w 25"/>
                    <a:gd name="T9" fmla="*/ 20 h 22"/>
                    <a:gd name="T10" fmla="*/ 19 w 25"/>
                    <a:gd name="T11" fmla="*/ 20 h 22"/>
                    <a:gd name="T12" fmla="*/ 2 w 25"/>
                    <a:gd name="T13" fmla="*/ 7 h 22"/>
                    <a:gd name="T14" fmla="*/ 2 w 25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5" y="16"/>
                        <a:pt x="25" y="18"/>
                        <a:pt x="24" y="20"/>
                      </a:cubicBezTo>
                      <a:cubicBezTo>
                        <a:pt x="23" y="21"/>
                        <a:pt x="21" y="22"/>
                        <a:pt x="19" y="2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4" name="Freeform 125"/>
                <p:cNvSpPr>
                  <a:spLocks/>
                </p:cNvSpPr>
                <p:nvPr/>
              </p:nvSpPr>
              <p:spPr bwMode="auto">
                <a:xfrm>
                  <a:off x="5842001" y="1206500"/>
                  <a:ext cx="47625" cy="46037"/>
                </a:xfrm>
                <a:custGeom>
                  <a:avLst/>
                  <a:gdLst>
                    <a:gd name="T0" fmla="*/ 8 w 13"/>
                    <a:gd name="T1" fmla="*/ 11 h 12"/>
                    <a:gd name="T2" fmla="*/ 1 w 13"/>
                    <a:gd name="T3" fmla="*/ 8 h 12"/>
                    <a:gd name="T4" fmla="*/ 5 w 13"/>
                    <a:gd name="T5" fmla="*/ 1 h 12"/>
                    <a:gd name="T6" fmla="*/ 12 w 13"/>
                    <a:gd name="T7" fmla="*/ 4 h 12"/>
                    <a:gd name="T8" fmla="*/ 8 w 13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1"/>
                      </a:moveTo>
                      <a:cubicBezTo>
                        <a:pt x="5" y="12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1"/>
                        <a:pt x="12" y="4"/>
                      </a:cubicBezTo>
                      <a:cubicBezTo>
                        <a:pt x="13" y="7"/>
                        <a:pt x="11" y="10"/>
                        <a:pt x="8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5" name="Freeform 126"/>
                <p:cNvSpPr>
                  <a:spLocks/>
                </p:cNvSpPr>
                <p:nvPr/>
              </p:nvSpPr>
              <p:spPr bwMode="auto">
                <a:xfrm>
                  <a:off x="5724526" y="11874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6 w 18"/>
                    <a:gd name="T3" fmla="*/ 1 h 27"/>
                    <a:gd name="T4" fmla="*/ 18 w 18"/>
                    <a:gd name="T5" fmla="*/ 6 h 27"/>
                    <a:gd name="T6" fmla="*/ 7 w 18"/>
                    <a:gd name="T7" fmla="*/ 25 h 27"/>
                    <a:gd name="T8" fmla="*/ 2 w 18"/>
                    <a:gd name="T9" fmla="*/ 26 h 27"/>
                    <a:gd name="T10" fmla="*/ 1 w 18"/>
                    <a:gd name="T11" fmla="*/ 22 h 27"/>
                    <a:gd name="T12" fmla="*/ 11 w 18"/>
                    <a:gd name="T13" fmla="*/ 2 h 27"/>
                    <a:gd name="T14" fmla="*/ 16 w 18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4"/>
                        <a:pt x="18" y="6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7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1" y="2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5" y="0"/>
                        <a:pt x="16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6" name="Freeform 127"/>
                <p:cNvSpPr>
                  <a:spLocks/>
                </p:cNvSpPr>
                <p:nvPr/>
              </p:nvSpPr>
              <p:spPr bwMode="auto">
                <a:xfrm>
                  <a:off x="5713413" y="1255713"/>
                  <a:ext cx="49213" cy="49212"/>
                </a:xfrm>
                <a:custGeom>
                  <a:avLst/>
                  <a:gdLst>
                    <a:gd name="T0" fmla="*/ 2 w 13"/>
                    <a:gd name="T1" fmla="*/ 9 h 13"/>
                    <a:gd name="T2" fmla="*/ 4 w 13"/>
                    <a:gd name="T3" fmla="*/ 1 h 13"/>
                    <a:gd name="T4" fmla="*/ 11 w 13"/>
                    <a:gd name="T5" fmla="*/ 4 h 13"/>
                    <a:gd name="T6" fmla="*/ 9 w 13"/>
                    <a:gd name="T7" fmla="*/ 11 h 13"/>
                    <a:gd name="T8" fmla="*/ 2 w 13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2" y="9"/>
                      </a:moveTo>
                      <a:cubicBezTo>
                        <a:pt x="0" y="6"/>
                        <a:pt x="1" y="3"/>
                        <a:pt x="4" y="1"/>
                      </a:cubicBezTo>
                      <a:cubicBezTo>
                        <a:pt x="7" y="0"/>
                        <a:pt x="10" y="1"/>
                        <a:pt x="11" y="4"/>
                      </a:cubicBezTo>
                      <a:cubicBezTo>
                        <a:pt x="13" y="7"/>
                        <a:pt x="12" y="10"/>
                        <a:pt x="9" y="11"/>
                      </a:cubicBezTo>
                      <a:cubicBezTo>
                        <a:pt x="6" y="13"/>
                        <a:pt x="3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7" name="Freeform 128"/>
                <p:cNvSpPr>
                  <a:spLocks/>
                </p:cNvSpPr>
                <p:nvPr/>
              </p:nvSpPr>
              <p:spPr bwMode="auto">
                <a:xfrm>
                  <a:off x="5657851" y="1157288"/>
                  <a:ext cx="107950" cy="30162"/>
                </a:xfrm>
                <a:custGeom>
                  <a:avLst/>
                  <a:gdLst>
                    <a:gd name="T0" fmla="*/ 29 w 29"/>
                    <a:gd name="T1" fmla="*/ 5 h 8"/>
                    <a:gd name="T2" fmla="*/ 29 w 29"/>
                    <a:gd name="T3" fmla="*/ 5 h 8"/>
                    <a:gd name="T4" fmla="*/ 25 w 29"/>
                    <a:gd name="T5" fmla="*/ 8 h 8"/>
                    <a:gd name="T6" fmla="*/ 3 w 29"/>
                    <a:gd name="T7" fmla="*/ 7 h 8"/>
                    <a:gd name="T8" fmla="*/ 0 w 29"/>
                    <a:gd name="T9" fmla="*/ 3 h 8"/>
                    <a:gd name="T10" fmla="*/ 4 w 29"/>
                    <a:gd name="T11" fmla="*/ 0 h 8"/>
                    <a:gd name="T12" fmla="*/ 25 w 29"/>
                    <a:gd name="T13" fmla="*/ 1 h 8"/>
                    <a:gd name="T14" fmla="*/ 29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29" y="5"/>
                      </a:move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7"/>
                        <a:pt x="27" y="8"/>
                        <a:pt x="25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7" y="1"/>
                        <a:pt x="29" y="3"/>
                        <a:pt x="29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8" name="Freeform 129"/>
                <p:cNvSpPr>
                  <a:spLocks/>
                </p:cNvSpPr>
                <p:nvPr/>
              </p:nvSpPr>
              <p:spPr bwMode="auto">
                <a:xfrm>
                  <a:off x="5641976" y="1146175"/>
                  <a:ext cx="46038" cy="49212"/>
                </a:xfrm>
                <a:custGeom>
                  <a:avLst/>
                  <a:gdLst>
                    <a:gd name="T0" fmla="*/ 2 w 12"/>
                    <a:gd name="T1" fmla="*/ 3 h 13"/>
                    <a:gd name="T2" fmla="*/ 10 w 12"/>
                    <a:gd name="T3" fmla="*/ 2 h 13"/>
                    <a:gd name="T4" fmla="*/ 11 w 12"/>
                    <a:gd name="T5" fmla="*/ 10 h 13"/>
                    <a:gd name="T6" fmla="*/ 3 w 12"/>
                    <a:gd name="T7" fmla="*/ 11 h 13"/>
                    <a:gd name="T8" fmla="*/ 2 w 12"/>
                    <a:gd name="T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2" y="3"/>
                      </a:moveTo>
                      <a:cubicBezTo>
                        <a:pt x="4" y="1"/>
                        <a:pt x="7" y="0"/>
                        <a:pt x="10" y="2"/>
                      </a:cubicBezTo>
                      <a:cubicBezTo>
                        <a:pt x="12" y="4"/>
                        <a:pt x="12" y="8"/>
                        <a:pt x="11" y="10"/>
                      </a:cubicBezTo>
                      <a:cubicBezTo>
                        <a:pt x="9" y="12"/>
                        <a:pt x="5" y="13"/>
                        <a:pt x="3" y="11"/>
                      </a:cubicBezTo>
                      <a:cubicBezTo>
                        <a:pt x="0" y="9"/>
                        <a:pt x="0" y="6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9" name="Freeform 130"/>
                <p:cNvSpPr>
                  <a:spLocks/>
                </p:cNvSpPr>
                <p:nvPr/>
              </p:nvSpPr>
              <p:spPr bwMode="auto">
                <a:xfrm>
                  <a:off x="5716588" y="1101725"/>
                  <a:ext cx="95250" cy="82550"/>
                </a:xfrm>
                <a:custGeom>
                  <a:avLst/>
                  <a:gdLst>
                    <a:gd name="T0" fmla="*/ 23 w 25"/>
                    <a:gd name="T1" fmla="*/ 21 h 22"/>
                    <a:gd name="T2" fmla="*/ 23 w 25"/>
                    <a:gd name="T3" fmla="*/ 21 h 22"/>
                    <a:gd name="T4" fmla="*/ 19 w 25"/>
                    <a:gd name="T5" fmla="*/ 21 h 22"/>
                    <a:gd name="T6" fmla="*/ 2 w 25"/>
                    <a:gd name="T7" fmla="*/ 7 h 22"/>
                    <a:gd name="T8" fmla="*/ 1 w 25"/>
                    <a:gd name="T9" fmla="*/ 2 h 22"/>
                    <a:gd name="T10" fmla="*/ 6 w 25"/>
                    <a:gd name="T11" fmla="*/ 2 h 22"/>
                    <a:gd name="T12" fmla="*/ 23 w 25"/>
                    <a:gd name="T13" fmla="*/ 16 h 22"/>
                    <a:gd name="T14" fmla="*/ 23 w 25"/>
                    <a:gd name="T1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2"/>
                        <a:pt x="20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6" y="2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7"/>
                        <a:pt x="25" y="19"/>
                        <a:pt x="23" y="2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0" name="Freeform 131"/>
                <p:cNvSpPr>
                  <a:spLocks/>
                </p:cNvSpPr>
                <p:nvPr/>
              </p:nvSpPr>
              <p:spPr bwMode="auto">
                <a:xfrm>
                  <a:off x="5705476" y="1093788"/>
                  <a:ext cx="46038" cy="46037"/>
                </a:xfrm>
                <a:custGeom>
                  <a:avLst/>
                  <a:gdLst>
                    <a:gd name="T0" fmla="*/ 4 w 12"/>
                    <a:gd name="T1" fmla="*/ 1 h 12"/>
                    <a:gd name="T2" fmla="*/ 11 w 12"/>
                    <a:gd name="T3" fmla="*/ 5 h 12"/>
                    <a:gd name="T4" fmla="*/ 7 w 12"/>
                    <a:gd name="T5" fmla="*/ 11 h 12"/>
                    <a:gd name="T6" fmla="*/ 0 w 12"/>
                    <a:gd name="T7" fmla="*/ 8 h 12"/>
                    <a:gd name="T8" fmla="*/ 4 w 12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"/>
                      </a:move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7"/>
                        <a:pt x="10" y="11"/>
                        <a:pt x="7" y="11"/>
                      </a:cubicBezTo>
                      <a:cubicBezTo>
                        <a:pt x="4" y="12"/>
                        <a:pt x="1" y="11"/>
                        <a:pt x="0" y="8"/>
                      </a:cubicBezTo>
                      <a:cubicBezTo>
                        <a:pt x="0" y="5"/>
                        <a:pt x="1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1" name="Freeform 132"/>
                <p:cNvSpPr>
                  <a:spLocks/>
                </p:cNvSpPr>
                <p:nvPr/>
              </p:nvSpPr>
              <p:spPr bwMode="auto">
                <a:xfrm>
                  <a:off x="5735638" y="1109663"/>
                  <a:ext cx="109538" cy="107950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8 h 29"/>
                    <a:gd name="T4" fmla="*/ 1 w 29"/>
                    <a:gd name="T5" fmla="*/ 17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20"/>
                        <a:pt x="24" y="27"/>
                        <a:pt x="16" y="28"/>
                      </a:cubicBezTo>
                      <a:cubicBezTo>
                        <a:pt x="9" y="29"/>
                        <a:pt x="2" y="24"/>
                        <a:pt x="1" y="17"/>
                      </a:cubicBezTo>
                      <a:cubicBezTo>
                        <a:pt x="0" y="9"/>
                        <a:pt x="5" y="3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81" name="组合 1080"/>
              <p:cNvGrpSpPr/>
              <p:nvPr/>
            </p:nvGrpSpPr>
            <p:grpSpPr>
              <a:xfrm>
                <a:off x="247276" y="2747167"/>
                <a:ext cx="469900" cy="461962"/>
                <a:chOff x="4360863" y="1000125"/>
                <a:chExt cx="469900" cy="461962"/>
              </a:xfrm>
            </p:grpSpPr>
            <p:sp>
              <p:nvSpPr>
                <p:cNvPr id="1121" name="Freeform 133"/>
                <p:cNvSpPr>
                  <a:spLocks/>
                </p:cNvSpPr>
                <p:nvPr/>
              </p:nvSpPr>
              <p:spPr bwMode="auto">
                <a:xfrm>
                  <a:off x="4360863" y="1000125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2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4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8 h 123"/>
                    <a:gd name="T22" fmla="*/ 50 w 125"/>
                    <a:gd name="T23" fmla="*/ 120 h 123"/>
                    <a:gd name="T24" fmla="*/ 69 w 125"/>
                    <a:gd name="T25" fmla="*/ 107 h 123"/>
                    <a:gd name="T26" fmla="*/ 92 w 125"/>
                    <a:gd name="T27" fmla="*/ 113 h 123"/>
                    <a:gd name="T28" fmla="*/ 115 w 125"/>
                    <a:gd name="T29" fmla="*/ 83 h 123"/>
                    <a:gd name="T30" fmla="*/ 110 w 125"/>
                    <a:gd name="T31" fmla="*/ 72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0"/>
                        <a:pt x="107" y="21"/>
                        <a:pt x="93" y="23"/>
                      </a:cubicBezTo>
                      <a:cubicBezTo>
                        <a:pt x="90" y="23"/>
                        <a:pt x="87" y="24"/>
                        <a:pt x="84" y="26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8"/>
                        <a:pt x="30" y="33"/>
                      </a:cubicBezTo>
                      <a:cubicBezTo>
                        <a:pt x="30" y="33"/>
                        <a:pt x="30" y="33"/>
                        <a:pt x="30" y="34"/>
                      </a:cubicBezTo>
                      <a:cubicBezTo>
                        <a:pt x="28" y="34"/>
                        <a:pt x="26" y="34"/>
                        <a:pt x="24" y="34"/>
                      </a:cubicBezTo>
                      <a:cubicBezTo>
                        <a:pt x="9" y="36"/>
                        <a:pt x="0" y="50"/>
                        <a:pt x="2" y="65"/>
                      </a:cubicBezTo>
                      <a:cubicBezTo>
                        <a:pt x="4" y="75"/>
                        <a:pt x="11" y="83"/>
                        <a:pt x="21" y="86"/>
                      </a:cubicBezTo>
                      <a:cubicBezTo>
                        <a:pt x="19" y="90"/>
                        <a:pt x="19" y="94"/>
                        <a:pt x="20" y="98"/>
                      </a:cubicBezTo>
                      <a:cubicBezTo>
                        <a:pt x="22" y="113"/>
                        <a:pt x="36" y="123"/>
                        <a:pt x="50" y="120"/>
                      </a:cubicBezTo>
                      <a:cubicBezTo>
                        <a:pt x="59" y="119"/>
                        <a:pt x="65" y="114"/>
                        <a:pt x="69" y="107"/>
                      </a:cubicBezTo>
                      <a:cubicBezTo>
                        <a:pt x="75" y="112"/>
                        <a:pt x="83" y="115"/>
                        <a:pt x="92" y="113"/>
                      </a:cubicBezTo>
                      <a:cubicBezTo>
                        <a:pt x="107" y="111"/>
                        <a:pt x="117" y="97"/>
                        <a:pt x="115" y="83"/>
                      </a:cubicBezTo>
                      <a:cubicBezTo>
                        <a:pt x="114" y="79"/>
                        <a:pt x="112" y="76"/>
                        <a:pt x="110" y="72"/>
                      </a:cubicBezTo>
                      <a:cubicBezTo>
                        <a:pt x="120" y="67"/>
                        <a:pt x="125" y="56"/>
                        <a:pt x="123" y="45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2" name="Freeform 134"/>
                <p:cNvSpPr>
                  <a:spLocks noEditPoints="1"/>
                </p:cNvSpPr>
                <p:nvPr/>
              </p:nvSpPr>
              <p:spPr bwMode="auto">
                <a:xfrm>
                  <a:off x="4402138" y="1049338"/>
                  <a:ext cx="379413" cy="357187"/>
                </a:xfrm>
                <a:custGeom>
                  <a:avLst/>
                  <a:gdLst>
                    <a:gd name="T0" fmla="*/ 49 w 101"/>
                    <a:gd name="T1" fmla="*/ 37 h 95"/>
                    <a:gd name="T2" fmla="*/ 49 w 101"/>
                    <a:gd name="T3" fmla="*/ 37 h 95"/>
                    <a:gd name="T4" fmla="*/ 45 w 101"/>
                    <a:gd name="T5" fmla="*/ 15 h 95"/>
                    <a:gd name="T6" fmla="*/ 48 w 101"/>
                    <a:gd name="T7" fmla="*/ 11 h 95"/>
                    <a:gd name="T8" fmla="*/ 49 w 101"/>
                    <a:gd name="T9" fmla="*/ 11 h 95"/>
                    <a:gd name="T10" fmla="*/ 52 w 101"/>
                    <a:gd name="T11" fmla="*/ 14 h 95"/>
                    <a:gd name="T12" fmla="*/ 56 w 101"/>
                    <a:gd name="T13" fmla="*/ 36 h 95"/>
                    <a:gd name="T14" fmla="*/ 55 w 101"/>
                    <a:gd name="T15" fmla="*/ 37 h 95"/>
                    <a:gd name="T16" fmla="*/ 62 w 101"/>
                    <a:gd name="T17" fmla="*/ 41 h 95"/>
                    <a:gd name="T18" fmla="*/ 80 w 101"/>
                    <a:gd name="T19" fmla="*/ 34 h 95"/>
                    <a:gd name="T20" fmla="*/ 82 w 101"/>
                    <a:gd name="T21" fmla="*/ 34 h 95"/>
                    <a:gd name="T22" fmla="*/ 85 w 101"/>
                    <a:gd name="T23" fmla="*/ 36 h 95"/>
                    <a:gd name="T24" fmla="*/ 83 w 101"/>
                    <a:gd name="T25" fmla="*/ 41 h 95"/>
                    <a:gd name="T26" fmla="*/ 65 w 101"/>
                    <a:gd name="T27" fmla="*/ 48 h 95"/>
                    <a:gd name="T28" fmla="*/ 65 w 101"/>
                    <a:gd name="T29" fmla="*/ 48 h 95"/>
                    <a:gd name="T30" fmla="*/ 64 w 101"/>
                    <a:gd name="T31" fmla="*/ 57 h 95"/>
                    <a:gd name="T32" fmla="*/ 74 w 101"/>
                    <a:gd name="T33" fmla="*/ 65 h 95"/>
                    <a:gd name="T34" fmla="*/ 74 w 101"/>
                    <a:gd name="T35" fmla="*/ 69 h 95"/>
                    <a:gd name="T36" fmla="*/ 71 w 101"/>
                    <a:gd name="T37" fmla="*/ 71 h 95"/>
                    <a:gd name="T38" fmla="*/ 69 w 101"/>
                    <a:gd name="T39" fmla="*/ 70 h 95"/>
                    <a:gd name="T40" fmla="*/ 59 w 101"/>
                    <a:gd name="T41" fmla="*/ 62 h 95"/>
                    <a:gd name="T42" fmla="*/ 54 w 101"/>
                    <a:gd name="T43" fmla="*/ 63 h 95"/>
                    <a:gd name="T44" fmla="*/ 52 w 101"/>
                    <a:gd name="T45" fmla="*/ 63 h 95"/>
                    <a:gd name="T46" fmla="*/ 52 w 101"/>
                    <a:gd name="T47" fmla="*/ 63 h 95"/>
                    <a:gd name="T48" fmla="*/ 42 w 101"/>
                    <a:gd name="T49" fmla="*/ 82 h 95"/>
                    <a:gd name="T50" fmla="*/ 39 w 101"/>
                    <a:gd name="T51" fmla="*/ 83 h 95"/>
                    <a:gd name="T52" fmla="*/ 37 w 101"/>
                    <a:gd name="T53" fmla="*/ 83 h 95"/>
                    <a:gd name="T54" fmla="*/ 35 w 101"/>
                    <a:gd name="T55" fmla="*/ 78 h 95"/>
                    <a:gd name="T56" fmla="*/ 45 w 101"/>
                    <a:gd name="T57" fmla="*/ 61 h 95"/>
                    <a:gd name="T58" fmla="*/ 40 w 101"/>
                    <a:gd name="T59" fmla="*/ 57 h 95"/>
                    <a:gd name="T60" fmla="*/ 20 w 101"/>
                    <a:gd name="T61" fmla="*/ 55 h 95"/>
                    <a:gd name="T62" fmla="*/ 17 w 101"/>
                    <a:gd name="T63" fmla="*/ 51 h 95"/>
                    <a:gd name="T64" fmla="*/ 20 w 101"/>
                    <a:gd name="T65" fmla="*/ 48 h 95"/>
                    <a:gd name="T66" fmla="*/ 20 w 101"/>
                    <a:gd name="T67" fmla="*/ 48 h 95"/>
                    <a:gd name="T68" fmla="*/ 39 w 101"/>
                    <a:gd name="T69" fmla="*/ 49 h 95"/>
                    <a:gd name="T70" fmla="*/ 49 w 101"/>
                    <a:gd name="T71" fmla="*/ 37 h 95"/>
                    <a:gd name="T72" fmla="*/ 47 w 101"/>
                    <a:gd name="T73" fmla="*/ 0 h 95"/>
                    <a:gd name="T74" fmla="*/ 43 w 101"/>
                    <a:gd name="T75" fmla="*/ 0 h 95"/>
                    <a:gd name="T76" fmla="*/ 25 w 101"/>
                    <a:gd name="T77" fmla="*/ 25 h 95"/>
                    <a:gd name="T78" fmla="*/ 25 w 101"/>
                    <a:gd name="T79" fmla="*/ 26 h 95"/>
                    <a:gd name="T80" fmla="*/ 23 w 101"/>
                    <a:gd name="T81" fmla="*/ 26 h 95"/>
                    <a:gd name="T82" fmla="*/ 20 w 101"/>
                    <a:gd name="T83" fmla="*/ 26 h 95"/>
                    <a:gd name="T84" fmla="*/ 2 w 101"/>
                    <a:gd name="T85" fmla="*/ 51 h 95"/>
                    <a:gd name="T86" fmla="*/ 17 w 101"/>
                    <a:gd name="T87" fmla="*/ 68 h 95"/>
                    <a:gd name="T88" fmla="*/ 17 w 101"/>
                    <a:gd name="T89" fmla="*/ 77 h 95"/>
                    <a:gd name="T90" fmla="*/ 38 w 101"/>
                    <a:gd name="T91" fmla="*/ 95 h 95"/>
                    <a:gd name="T92" fmla="*/ 41 w 101"/>
                    <a:gd name="T93" fmla="*/ 95 h 95"/>
                    <a:gd name="T94" fmla="*/ 56 w 101"/>
                    <a:gd name="T95" fmla="*/ 85 h 95"/>
                    <a:gd name="T96" fmla="*/ 71 w 101"/>
                    <a:gd name="T97" fmla="*/ 90 h 95"/>
                    <a:gd name="T98" fmla="*/ 75 w 101"/>
                    <a:gd name="T99" fmla="*/ 90 h 95"/>
                    <a:gd name="T100" fmla="*/ 93 w 101"/>
                    <a:gd name="T101" fmla="*/ 65 h 95"/>
                    <a:gd name="T102" fmla="*/ 89 w 101"/>
                    <a:gd name="T103" fmla="*/ 57 h 95"/>
                    <a:gd name="T104" fmla="*/ 100 w 101"/>
                    <a:gd name="T105" fmla="*/ 35 h 95"/>
                    <a:gd name="T106" fmla="*/ 79 w 101"/>
                    <a:gd name="T107" fmla="*/ 17 h 95"/>
                    <a:gd name="T108" fmla="*/ 75 w 101"/>
                    <a:gd name="T109" fmla="*/ 17 h 95"/>
                    <a:gd name="T110" fmla="*/ 68 w 101"/>
                    <a:gd name="T111" fmla="*/ 19 h 95"/>
                    <a:gd name="T112" fmla="*/ 68 w 101"/>
                    <a:gd name="T113" fmla="*/ 18 h 95"/>
                    <a:gd name="T114" fmla="*/ 47 w 101"/>
                    <a:gd name="T11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95">
                      <a:moveTo>
                        <a:pt x="49" y="37"/>
                      </a:move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3"/>
                        <a:pt x="46" y="11"/>
                        <a:pt x="48" y="11"/>
                      </a:cubicBezTo>
                      <a:cubicBezTo>
                        <a:pt x="48" y="11"/>
                        <a:pt x="48" y="11"/>
                        <a:pt x="49" y="11"/>
                      </a:cubicBezTo>
                      <a:cubicBezTo>
                        <a:pt x="50" y="11"/>
                        <a:pt x="52" y="12"/>
                        <a:pt x="52" y="14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7"/>
                        <a:pt x="55" y="37"/>
                      </a:cubicBezTo>
                      <a:cubicBezTo>
                        <a:pt x="58" y="38"/>
                        <a:pt x="61" y="39"/>
                        <a:pt x="62" y="41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2" y="34"/>
                      </a:cubicBezTo>
                      <a:cubicBezTo>
                        <a:pt x="83" y="34"/>
                        <a:pt x="84" y="35"/>
                        <a:pt x="85" y="36"/>
                      </a:cubicBezTo>
                      <a:cubicBezTo>
                        <a:pt x="86" y="38"/>
                        <a:pt x="85" y="40"/>
                        <a:pt x="83" y="41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51"/>
                        <a:pt x="65" y="54"/>
                        <a:pt x="64" y="57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6"/>
                        <a:pt x="75" y="68"/>
                        <a:pt x="74" y="69"/>
                      </a:cubicBezTo>
                      <a:cubicBezTo>
                        <a:pt x="73" y="70"/>
                        <a:pt x="72" y="71"/>
                        <a:pt x="71" y="71"/>
                      </a:cubicBezTo>
                      <a:cubicBezTo>
                        <a:pt x="71" y="71"/>
                        <a:pt x="70" y="70"/>
                        <a:pt x="69" y="70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8" y="62"/>
                        <a:pt x="56" y="63"/>
                        <a:pt x="54" y="63"/>
                      </a:cubicBezTo>
                      <a:cubicBezTo>
                        <a:pt x="54" y="63"/>
                        <a:pt x="53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1" y="83"/>
                        <a:pt x="40" y="83"/>
                        <a:pt x="39" y="83"/>
                      </a:cubicBezTo>
                      <a:cubicBezTo>
                        <a:pt x="38" y="83"/>
                        <a:pt x="37" y="83"/>
                        <a:pt x="37" y="83"/>
                      </a:cubicBezTo>
                      <a:cubicBezTo>
                        <a:pt x="35" y="82"/>
                        <a:pt x="35" y="80"/>
                        <a:pt x="35" y="78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3" y="60"/>
                        <a:pt x="42" y="59"/>
                        <a:pt x="40" y="57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8" y="55"/>
                        <a:pt x="17" y="53"/>
                        <a:pt x="17" y="51"/>
                      </a:cubicBezTo>
                      <a:cubicBezTo>
                        <a:pt x="17" y="50"/>
                        <a:pt x="18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39" y="44"/>
                        <a:pt x="43" y="39"/>
                        <a:pt x="49" y="37"/>
                      </a:cubicBezTo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5"/>
                      </a:cubicBez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39"/>
                        <a:pt x="2" y="51"/>
                      </a:cubicBezTo>
                      <a:cubicBezTo>
                        <a:pt x="4" y="59"/>
                        <a:pt x="10" y="65"/>
                        <a:pt x="17" y="68"/>
                      </a:cubicBezTo>
                      <a:cubicBezTo>
                        <a:pt x="16" y="71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5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90"/>
                        <a:pt x="75" y="90"/>
                      </a:cubicBezTo>
                      <a:cubicBezTo>
                        <a:pt x="86" y="88"/>
                        <a:pt x="95" y="77"/>
                        <a:pt x="93" y="65"/>
                      </a:cubicBezTo>
                      <a:cubicBezTo>
                        <a:pt x="92" y="62"/>
                        <a:pt x="91" y="59"/>
                        <a:pt x="89" y="57"/>
                      </a:cubicBezTo>
                      <a:cubicBezTo>
                        <a:pt x="97" y="52"/>
                        <a:pt x="101" y="44"/>
                        <a:pt x="100" y="35"/>
                      </a:cubicBezTo>
                      <a:cubicBezTo>
                        <a:pt x="98" y="24"/>
                        <a:pt x="89" y="17"/>
                        <a:pt x="79" y="17"/>
                      </a:cubicBezTo>
                      <a:cubicBezTo>
                        <a:pt x="78" y="17"/>
                        <a:pt x="76" y="17"/>
                        <a:pt x="75" y="17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9"/>
                        <a:pt x="68" y="18"/>
                        <a:pt x="68" y="18"/>
                      </a:cubicBezTo>
                      <a:cubicBezTo>
                        <a:pt x="66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3" name="Freeform 135"/>
                <p:cNvSpPr>
                  <a:spLocks/>
                </p:cNvSpPr>
                <p:nvPr/>
              </p:nvSpPr>
              <p:spPr bwMode="auto">
                <a:xfrm>
                  <a:off x="4572001" y="10906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4 w 11"/>
                    <a:gd name="T3" fmla="*/ 26 h 29"/>
                    <a:gd name="T4" fmla="*/ 0 w 11"/>
                    <a:gd name="T5" fmla="*/ 4 h 29"/>
                    <a:gd name="T6" fmla="*/ 3 w 11"/>
                    <a:gd name="T7" fmla="*/ 0 h 29"/>
                    <a:gd name="T8" fmla="*/ 7 w 11"/>
                    <a:gd name="T9" fmla="*/ 3 h 29"/>
                    <a:gd name="T10" fmla="*/ 11 w 11"/>
                    <a:gd name="T11" fmla="*/ 25 h 29"/>
                    <a:gd name="T12" fmla="*/ 8 w 11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0" y="28"/>
                        <a:pt x="8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4" name="Freeform 136"/>
                <p:cNvSpPr>
                  <a:spLocks/>
                </p:cNvSpPr>
                <p:nvPr/>
              </p:nvSpPr>
              <p:spPr bwMode="auto">
                <a:xfrm>
                  <a:off x="4564063" y="1079500"/>
                  <a:ext cx="41275" cy="41275"/>
                </a:xfrm>
                <a:custGeom>
                  <a:avLst/>
                  <a:gdLst>
                    <a:gd name="T0" fmla="*/ 10 w 11"/>
                    <a:gd name="T1" fmla="*/ 5 h 11"/>
                    <a:gd name="T2" fmla="*/ 6 w 11"/>
                    <a:gd name="T3" fmla="*/ 11 h 11"/>
                    <a:gd name="T4" fmla="*/ 0 w 11"/>
                    <a:gd name="T5" fmla="*/ 6 h 11"/>
                    <a:gd name="T6" fmla="*/ 4 w 11"/>
                    <a:gd name="T7" fmla="*/ 0 h 11"/>
                    <a:gd name="T8" fmla="*/ 1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5"/>
                      </a:moveTo>
                      <a:cubicBezTo>
                        <a:pt x="11" y="7"/>
                        <a:pt x="9" y="10"/>
                        <a:pt x="6" y="11"/>
                      </a:cubicBezTo>
                      <a:cubicBezTo>
                        <a:pt x="3" y="11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4" y="0"/>
                      </a:cubicBezTo>
                      <a:cubicBezTo>
                        <a:pt x="7" y="0"/>
                        <a:pt x="10" y="2"/>
                        <a:pt x="1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5" name="Freeform 137"/>
                <p:cNvSpPr>
                  <a:spLocks/>
                </p:cNvSpPr>
                <p:nvPr/>
              </p:nvSpPr>
              <p:spPr bwMode="auto">
                <a:xfrm>
                  <a:off x="4616451" y="1176338"/>
                  <a:ext cx="109538" cy="60325"/>
                </a:xfrm>
                <a:custGeom>
                  <a:avLst/>
                  <a:gdLst>
                    <a:gd name="T0" fmla="*/ 1 w 29"/>
                    <a:gd name="T1" fmla="*/ 13 h 16"/>
                    <a:gd name="T2" fmla="*/ 3 w 29"/>
                    <a:gd name="T3" fmla="*/ 9 h 16"/>
                    <a:gd name="T4" fmla="*/ 23 w 29"/>
                    <a:gd name="T5" fmla="*/ 0 h 16"/>
                    <a:gd name="T6" fmla="*/ 28 w 29"/>
                    <a:gd name="T7" fmla="*/ 2 h 16"/>
                    <a:gd name="T8" fmla="*/ 26 w 29"/>
                    <a:gd name="T9" fmla="*/ 7 h 16"/>
                    <a:gd name="T10" fmla="*/ 6 w 29"/>
                    <a:gd name="T11" fmla="*/ 15 h 16"/>
                    <a:gd name="T12" fmla="*/ 1 w 2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6">
                      <a:moveTo>
                        <a:pt x="1" y="13"/>
                      </a:moveTo>
                      <a:cubicBezTo>
                        <a:pt x="0" y="11"/>
                        <a:pt x="1" y="9"/>
                        <a:pt x="3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0"/>
                        <a:pt x="27" y="0"/>
                        <a:pt x="28" y="2"/>
                      </a:cubicBezTo>
                      <a:cubicBezTo>
                        <a:pt x="29" y="4"/>
                        <a:pt x="28" y="6"/>
                        <a:pt x="26" y="7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4" y="16"/>
                        <a:pt x="2" y="15"/>
                        <a:pt x="1" y="1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6" name="Freeform 138"/>
                <p:cNvSpPr>
                  <a:spLocks/>
                </p:cNvSpPr>
                <p:nvPr/>
              </p:nvSpPr>
              <p:spPr bwMode="auto">
                <a:xfrm>
                  <a:off x="4687888" y="1165225"/>
                  <a:ext cx="44450" cy="46037"/>
                </a:xfrm>
                <a:custGeom>
                  <a:avLst/>
                  <a:gdLst>
                    <a:gd name="T0" fmla="*/ 12 w 12"/>
                    <a:gd name="T1" fmla="*/ 7 h 12"/>
                    <a:gd name="T2" fmla="*/ 5 w 12"/>
                    <a:gd name="T3" fmla="*/ 11 h 12"/>
                    <a:gd name="T4" fmla="*/ 1 w 12"/>
                    <a:gd name="T5" fmla="*/ 5 h 12"/>
                    <a:gd name="T6" fmla="*/ 7 w 12"/>
                    <a:gd name="T7" fmla="*/ 0 h 12"/>
                    <a:gd name="T8" fmla="*/ 12 w 12"/>
                    <a:gd name="T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7"/>
                      </a:move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4" y="0"/>
                        <a:pt x="7" y="0"/>
                      </a:cubicBezTo>
                      <a:cubicBezTo>
                        <a:pt x="10" y="1"/>
                        <a:pt x="12" y="4"/>
                        <a:pt x="12" y="7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7" name="Freeform 139"/>
                <p:cNvSpPr>
                  <a:spLocks/>
                </p:cNvSpPr>
                <p:nvPr/>
              </p:nvSpPr>
              <p:spPr bwMode="auto">
                <a:xfrm>
                  <a:off x="4591051" y="1233488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6 w 25"/>
                    <a:gd name="T3" fmla="*/ 2 h 22"/>
                    <a:gd name="T4" fmla="*/ 24 w 25"/>
                    <a:gd name="T5" fmla="*/ 16 h 22"/>
                    <a:gd name="T6" fmla="*/ 24 w 25"/>
                    <a:gd name="T7" fmla="*/ 20 h 22"/>
                    <a:gd name="T8" fmla="*/ 19 w 25"/>
                    <a:gd name="T9" fmla="*/ 21 h 22"/>
                    <a:gd name="T10" fmla="*/ 2 w 25"/>
                    <a:gd name="T11" fmla="*/ 7 h 22"/>
                    <a:gd name="T12" fmla="*/ 2 w 25"/>
                    <a:gd name="T13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3" y="1"/>
                        <a:pt x="5" y="0"/>
                        <a:pt x="6" y="2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7"/>
                        <a:pt x="25" y="19"/>
                        <a:pt x="24" y="20"/>
                      </a:cubicBezTo>
                      <a:cubicBezTo>
                        <a:pt x="23" y="22"/>
                        <a:pt x="21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0" y="4"/>
                        <a:pt x="2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8" name="Freeform 140"/>
                <p:cNvSpPr>
                  <a:spLocks/>
                </p:cNvSpPr>
                <p:nvPr/>
              </p:nvSpPr>
              <p:spPr bwMode="auto">
                <a:xfrm>
                  <a:off x="4649788" y="1277938"/>
                  <a:ext cx="49213" cy="49212"/>
                </a:xfrm>
                <a:custGeom>
                  <a:avLst/>
                  <a:gdLst>
                    <a:gd name="T0" fmla="*/ 8 w 13"/>
                    <a:gd name="T1" fmla="*/ 12 h 13"/>
                    <a:gd name="T2" fmla="*/ 1 w 13"/>
                    <a:gd name="T3" fmla="*/ 8 h 13"/>
                    <a:gd name="T4" fmla="*/ 5 w 13"/>
                    <a:gd name="T5" fmla="*/ 1 h 13"/>
                    <a:gd name="T6" fmla="*/ 12 w 13"/>
                    <a:gd name="T7" fmla="*/ 5 h 13"/>
                    <a:gd name="T8" fmla="*/ 8 w 13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8" y="12"/>
                      </a:move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9" name="Freeform 141"/>
                <p:cNvSpPr>
                  <a:spLocks/>
                </p:cNvSpPr>
                <p:nvPr/>
              </p:nvSpPr>
              <p:spPr bwMode="auto">
                <a:xfrm>
                  <a:off x="4533901" y="12636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8 w 18"/>
                    <a:gd name="T3" fmla="*/ 5 h 27"/>
                    <a:gd name="T4" fmla="*/ 7 w 18"/>
                    <a:gd name="T5" fmla="*/ 25 h 27"/>
                    <a:gd name="T6" fmla="*/ 2 w 18"/>
                    <a:gd name="T7" fmla="*/ 26 h 27"/>
                    <a:gd name="T8" fmla="*/ 0 w 18"/>
                    <a:gd name="T9" fmla="*/ 21 h 27"/>
                    <a:gd name="T10" fmla="*/ 11 w 18"/>
                    <a:gd name="T11" fmla="*/ 2 h 27"/>
                    <a:gd name="T12" fmla="*/ 16 w 18"/>
                    <a:gd name="T13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8" y="2"/>
                        <a:pt x="18" y="4"/>
                        <a:pt x="18" y="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6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0" y="2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0"/>
                        <a:pt x="15" y="0"/>
                        <a:pt x="16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0" name="Freeform 142"/>
                <p:cNvSpPr>
                  <a:spLocks/>
                </p:cNvSpPr>
                <p:nvPr/>
              </p:nvSpPr>
              <p:spPr bwMode="auto">
                <a:xfrm>
                  <a:off x="4522788" y="1330325"/>
                  <a:ext cx="49213" cy="46037"/>
                </a:xfrm>
                <a:custGeom>
                  <a:avLst/>
                  <a:gdLst>
                    <a:gd name="T0" fmla="*/ 1 w 13"/>
                    <a:gd name="T1" fmla="*/ 8 h 12"/>
                    <a:gd name="T2" fmla="*/ 4 w 13"/>
                    <a:gd name="T3" fmla="*/ 1 h 12"/>
                    <a:gd name="T4" fmla="*/ 11 w 13"/>
                    <a:gd name="T5" fmla="*/ 3 h 12"/>
                    <a:gd name="T6" fmla="*/ 9 w 13"/>
                    <a:gd name="T7" fmla="*/ 11 h 12"/>
                    <a:gd name="T8" fmla="*/ 1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" y="8"/>
                      </a:moveTo>
                      <a:cubicBezTo>
                        <a:pt x="0" y="6"/>
                        <a:pt x="1" y="2"/>
                        <a:pt x="4" y="1"/>
                      </a:cubicBezTo>
                      <a:cubicBezTo>
                        <a:pt x="7" y="0"/>
                        <a:pt x="10" y="1"/>
                        <a:pt x="11" y="3"/>
                      </a:cubicBezTo>
                      <a:cubicBezTo>
                        <a:pt x="13" y="6"/>
                        <a:pt x="12" y="9"/>
                        <a:pt x="9" y="11"/>
                      </a:cubicBezTo>
                      <a:cubicBezTo>
                        <a:pt x="6" y="12"/>
                        <a:pt x="3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1" name="Freeform 143"/>
                <p:cNvSpPr>
                  <a:spLocks/>
                </p:cNvSpPr>
                <p:nvPr/>
              </p:nvSpPr>
              <p:spPr bwMode="auto">
                <a:xfrm>
                  <a:off x="4465638" y="1228725"/>
                  <a:ext cx="109538" cy="34925"/>
                </a:xfrm>
                <a:custGeom>
                  <a:avLst/>
                  <a:gdLst>
                    <a:gd name="T0" fmla="*/ 29 w 29"/>
                    <a:gd name="T1" fmla="*/ 6 h 9"/>
                    <a:gd name="T2" fmla="*/ 25 w 29"/>
                    <a:gd name="T3" fmla="*/ 9 h 9"/>
                    <a:gd name="T4" fmla="*/ 3 w 29"/>
                    <a:gd name="T5" fmla="*/ 7 h 9"/>
                    <a:gd name="T6" fmla="*/ 0 w 29"/>
                    <a:gd name="T7" fmla="*/ 3 h 9"/>
                    <a:gd name="T8" fmla="*/ 3 w 29"/>
                    <a:gd name="T9" fmla="*/ 0 h 9"/>
                    <a:gd name="T10" fmla="*/ 25 w 29"/>
                    <a:gd name="T11" fmla="*/ 2 h 9"/>
                    <a:gd name="T12" fmla="*/ 29 w 29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6"/>
                      </a:moveTo>
                      <a:cubicBezTo>
                        <a:pt x="29" y="7"/>
                        <a:pt x="27" y="9"/>
                        <a:pt x="25" y="9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2"/>
                        <a:pt x="29" y="4"/>
                        <a:pt x="29" y="6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2" name="Freeform 144"/>
                <p:cNvSpPr>
                  <a:spLocks/>
                </p:cNvSpPr>
                <p:nvPr/>
              </p:nvSpPr>
              <p:spPr bwMode="auto">
                <a:xfrm>
                  <a:off x="4451351" y="1222375"/>
                  <a:ext cx="44450" cy="44450"/>
                </a:xfrm>
                <a:custGeom>
                  <a:avLst/>
                  <a:gdLst>
                    <a:gd name="T0" fmla="*/ 2 w 12"/>
                    <a:gd name="T1" fmla="*/ 3 h 12"/>
                    <a:gd name="T2" fmla="*/ 10 w 12"/>
                    <a:gd name="T3" fmla="*/ 2 h 12"/>
                    <a:gd name="T4" fmla="*/ 11 w 12"/>
                    <a:gd name="T5" fmla="*/ 9 h 12"/>
                    <a:gd name="T6" fmla="*/ 3 w 12"/>
                    <a:gd name="T7" fmla="*/ 10 h 12"/>
                    <a:gd name="T8" fmla="*/ 2 w 1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3"/>
                      </a:moveTo>
                      <a:cubicBezTo>
                        <a:pt x="4" y="0"/>
                        <a:pt x="7" y="0"/>
                        <a:pt x="10" y="2"/>
                      </a:cubicBezTo>
                      <a:cubicBezTo>
                        <a:pt x="12" y="4"/>
                        <a:pt x="12" y="7"/>
                        <a:pt x="11" y="9"/>
                      </a:cubicBezTo>
                      <a:cubicBezTo>
                        <a:pt x="9" y="12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3" name="Freeform 145"/>
                <p:cNvSpPr>
                  <a:spLocks/>
                </p:cNvSpPr>
                <p:nvPr/>
              </p:nvSpPr>
              <p:spPr bwMode="auto">
                <a:xfrm>
                  <a:off x="4545013" y="1184275"/>
                  <a:ext cx="109538" cy="109537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7 h 29"/>
                    <a:gd name="T4" fmla="*/ 1 w 29"/>
                    <a:gd name="T5" fmla="*/ 16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19"/>
                        <a:pt x="24" y="26"/>
                        <a:pt x="16" y="27"/>
                      </a:cubicBezTo>
                      <a:cubicBezTo>
                        <a:pt x="9" y="29"/>
                        <a:pt x="2" y="24"/>
                        <a:pt x="1" y="16"/>
                      </a:cubicBezTo>
                      <a:cubicBezTo>
                        <a:pt x="0" y="9"/>
                        <a:pt x="5" y="2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4" name="Freeform 146"/>
                <p:cNvSpPr>
                  <a:spLocks/>
                </p:cNvSpPr>
                <p:nvPr/>
              </p:nvSpPr>
              <p:spPr bwMode="auto">
                <a:xfrm>
                  <a:off x="4556126" y="1200150"/>
                  <a:ext cx="82550" cy="74612"/>
                </a:xfrm>
                <a:custGeom>
                  <a:avLst/>
                  <a:gdLst>
                    <a:gd name="T0" fmla="*/ 11 w 22"/>
                    <a:gd name="T1" fmla="*/ 0 h 20"/>
                    <a:gd name="T2" fmla="*/ 9 w 22"/>
                    <a:gd name="T3" fmla="*/ 0 h 20"/>
                    <a:gd name="T4" fmla="*/ 1 w 22"/>
                    <a:gd name="T5" fmla="*/ 12 h 20"/>
                    <a:gd name="T6" fmla="*/ 11 w 22"/>
                    <a:gd name="T7" fmla="*/ 20 h 20"/>
                    <a:gd name="T8" fmla="*/ 13 w 22"/>
                    <a:gd name="T9" fmla="*/ 20 h 20"/>
                    <a:gd name="T10" fmla="*/ 21 w 22"/>
                    <a:gd name="T11" fmla="*/ 8 h 20"/>
                    <a:gd name="T12" fmla="*/ 11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4" y="1"/>
                        <a:pt x="0" y="6"/>
                        <a:pt x="1" y="12"/>
                      </a:cubicBezTo>
                      <a:cubicBezTo>
                        <a:pt x="2" y="17"/>
                        <a:pt x="6" y="20"/>
                        <a:pt x="11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8" y="19"/>
                        <a:pt x="22" y="14"/>
                        <a:pt x="21" y="8"/>
                      </a:cubicBezTo>
                      <a:cubicBezTo>
                        <a:pt x="21" y="3"/>
                        <a:pt x="16" y="0"/>
                        <a:pt x="11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82" name="组合 1081"/>
              <p:cNvGrpSpPr/>
              <p:nvPr/>
            </p:nvGrpSpPr>
            <p:grpSpPr>
              <a:xfrm>
                <a:off x="407216" y="0"/>
                <a:ext cx="1627188" cy="2773363"/>
                <a:chOff x="2824163" y="1651000"/>
                <a:chExt cx="1627188" cy="2773363"/>
              </a:xfrm>
            </p:grpSpPr>
            <p:sp>
              <p:nvSpPr>
                <p:cNvPr id="1083" name="Freeform 163"/>
                <p:cNvSpPr>
                  <a:spLocks/>
                </p:cNvSpPr>
                <p:nvPr/>
              </p:nvSpPr>
              <p:spPr bwMode="auto">
                <a:xfrm>
                  <a:off x="3587751" y="1687513"/>
                  <a:ext cx="77788" cy="673100"/>
                </a:xfrm>
                <a:custGeom>
                  <a:avLst/>
                  <a:gdLst>
                    <a:gd name="T0" fmla="*/ 16 w 21"/>
                    <a:gd name="T1" fmla="*/ 171 h 179"/>
                    <a:gd name="T2" fmla="*/ 21 w 21"/>
                    <a:gd name="T3" fmla="*/ 9 h 179"/>
                    <a:gd name="T4" fmla="*/ 13 w 21"/>
                    <a:gd name="T5" fmla="*/ 0 h 179"/>
                    <a:gd name="T6" fmla="*/ 5 w 21"/>
                    <a:gd name="T7" fmla="*/ 8 h 179"/>
                    <a:gd name="T8" fmla="*/ 0 w 21"/>
                    <a:gd name="T9" fmla="*/ 171 h 179"/>
                    <a:gd name="T10" fmla="*/ 8 w 21"/>
                    <a:gd name="T11" fmla="*/ 179 h 179"/>
                    <a:gd name="T12" fmla="*/ 16 w 21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79">
                      <a:moveTo>
                        <a:pt x="16" y="171"/>
                      </a:move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4"/>
                        <a:pt x="17" y="0"/>
                        <a:pt x="13" y="0"/>
                      </a:cubicBezTo>
                      <a:cubicBezTo>
                        <a:pt x="8" y="0"/>
                        <a:pt x="5" y="4"/>
                        <a:pt x="5" y="8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5"/>
                        <a:pt x="4" y="179"/>
                        <a:pt x="8" y="179"/>
                      </a:cubicBezTo>
                      <a:cubicBezTo>
                        <a:pt x="13" y="179"/>
                        <a:pt x="16" y="176"/>
                        <a:pt x="16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4" name="Freeform 164"/>
                <p:cNvSpPr>
                  <a:spLocks/>
                </p:cNvSpPr>
                <p:nvPr/>
              </p:nvSpPr>
              <p:spPr bwMode="auto">
                <a:xfrm>
                  <a:off x="3552826" y="4138613"/>
                  <a:ext cx="90488" cy="282575"/>
                </a:xfrm>
                <a:custGeom>
                  <a:avLst/>
                  <a:gdLst>
                    <a:gd name="T0" fmla="*/ 20 w 24"/>
                    <a:gd name="T1" fmla="*/ 0 h 75"/>
                    <a:gd name="T2" fmla="*/ 2 w 24"/>
                    <a:gd name="T3" fmla="*/ 70 h 75"/>
                    <a:gd name="T4" fmla="*/ 11 w 24"/>
                    <a:gd name="T5" fmla="*/ 71 h 75"/>
                    <a:gd name="T6" fmla="*/ 24 w 24"/>
                    <a:gd name="T7" fmla="*/ 10 h 75"/>
                    <a:gd name="T8" fmla="*/ 20 w 24"/>
                    <a:gd name="T9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5">
                      <a:moveTo>
                        <a:pt x="20" y="0"/>
                      </a:moveTo>
                      <a:cubicBezTo>
                        <a:pt x="20" y="0"/>
                        <a:pt x="0" y="28"/>
                        <a:pt x="2" y="70"/>
                      </a:cubicBezTo>
                      <a:cubicBezTo>
                        <a:pt x="3" y="75"/>
                        <a:pt x="10" y="75"/>
                        <a:pt x="11" y="71"/>
                      </a:cubicBezTo>
                      <a:cubicBezTo>
                        <a:pt x="16" y="50"/>
                        <a:pt x="19" y="12"/>
                        <a:pt x="24" y="1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5" name="Freeform 165"/>
                <p:cNvSpPr>
                  <a:spLocks/>
                </p:cNvSpPr>
                <p:nvPr/>
              </p:nvSpPr>
              <p:spPr bwMode="auto">
                <a:xfrm>
                  <a:off x="3640138" y="4138613"/>
                  <a:ext cx="93663" cy="285750"/>
                </a:xfrm>
                <a:custGeom>
                  <a:avLst/>
                  <a:gdLst>
                    <a:gd name="T0" fmla="*/ 3 w 25"/>
                    <a:gd name="T1" fmla="*/ 0 h 76"/>
                    <a:gd name="T2" fmla="*/ 24 w 25"/>
                    <a:gd name="T3" fmla="*/ 70 h 76"/>
                    <a:gd name="T4" fmla="*/ 16 w 25"/>
                    <a:gd name="T5" fmla="*/ 71 h 76"/>
                    <a:gd name="T6" fmla="*/ 0 w 25"/>
                    <a:gd name="T7" fmla="*/ 11 h 76"/>
                    <a:gd name="T8" fmla="*/ 3 w 25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6">
                      <a:moveTo>
                        <a:pt x="3" y="0"/>
                      </a:moveTo>
                      <a:cubicBezTo>
                        <a:pt x="3" y="0"/>
                        <a:pt x="25" y="28"/>
                        <a:pt x="24" y="70"/>
                      </a:cubicBezTo>
                      <a:cubicBezTo>
                        <a:pt x="24" y="75"/>
                        <a:pt x="17" y="76"/>
                        <a:pt x="16" y="71"/>
                      </a:cubicBezTo>
                      <a:cubicBezTo>
                        <a:pt x="10" y="50"/>
                        <a:pt x="6" y="12"/>
                        <a:pt x="0" y="1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6" name="Freeform 166"/>
                <p:cNvSpPr>
                  <a:spLocks/>
                </p:cNvSpPr>
                <p:nvPr/>
              </p:nvSpPr>
              <p:spPr bwMode="auto">
                <a:xfrm>
                  <a:off x="3590926" y="4108450"/>
                  <a:ext cx="101600" cy="290512"/>
                </a:xfrm>
                <a:custGeom>
                  <a:avLst/>
                  <a:gdLst>
                    <a:gd name="T0" fmla="*/ 7 w 27"/>
                    <a:gd name="T1" fmla="*/ 16 h 77"/>
                    <a:gd name="T2" fmla="*/ 18 w 27"/>
                    <a:gd name="T3" fmla="*/ 10 h 77"/>
                    <a:gd name="T4" fmla="*/ 19 w 27"/>
                    <a:gd name="T5" fmla="*/ 73 h 77"/>
                    <a:gd name="T6" fmla="*/ 7 w 27"/>
                    <a:gd name="T7" fmla="*/ 1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7">
                      <a:moveTo>
                        <a:pt x="7" y="16"/>
                      </a:moveTo>
                      <a:cubicBezTo>
                        <a:pt x="7" y="16"/>
                        <a:pt x="8" y="0"/>
                        <a:pt x="18" y="10"/>
                      </a:cubicBezTo>
                      <a:cubicBezTo>
                        <a:pt x="27" y="19"/>
                        <a:pt x="24" y="69"/>
                        <a:pt x="19" y="73"/>
                      </a:cubicBezTo>
                      <a:cubicBezTo>
                        <a:pt x="15" y="77"/>
                        <a:pt x="0" y="67"/>
                        <a:pt x="7" y="16"/>
                      </a:cubicBez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7" name="Freeform 167"/>
                <p:cNvSpPr>
                  <a:spLocks/>
                </p:cNvSpPr>
                <p:nvPr/>
              </p:nvSpPr>
              <p:spPr bwMode="auto">
                <a:xfrm>
                  <a:off x="3302001" y="2060575"/>
                  <a:ext cx="660400" cy="209550"/>
                </a:xfrm>
                <a:custGeom>
                  <a:avLst/>
                  <a:gdLst>
                    <a:gd name="T0" fmla="*/ 148 w 176"/>
                    <a:gd name="T1" fmla="*/ 56 h 56"/>
                    <a:gd name="T2" fmla="*/ 28 w 176"/>
                    <a:gd name="T3" fmla="*/ 56 h 56"/>
                    <a:gd name="T4" fmla="*/ 0 w 176"/>
                    <a:gd name="T5" fmla="*/ 28 h 56"/>
                    <a:gd name="T6" fmla="*/ 28 w 176"/>
                    <a:gd name="T7" fmla="*/ 0 h 56"/>
                    <a:gd name="T8" fmla="*/ 148 w 176"/>
                    <a:gd name="T9" fmla="*/ 0 h 56"/>
                    <a:gd name="T10" fmla="*/ 176 w 176"/>
                    <a:gd name="T11" fmla="*/ 28 h 56"/>
                    <a:gd name="T12" fmla="*/ 148 w 176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6" h="56">
                      <a:moveTo>
                        <a:pt x="148" y="56"/>
                      </a:move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12" y="56"/>
                        <a:pt x="0" y="43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63" y="0"/>
                        <a:pt x="176" y="13"/>
                        <a:pt x="176" y="28"/>
                      </a:cubicBezTo>
                      <a:cubicBezTo>
                        <a:pt x="176" y="43"/>
                        <a:pt x="163" y="56"/>
                        <a:pt x="148" y="56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8" name="Freeform 168"/>
                <p:cNvSpPr>
                  <a:spLocks/>
                </p:cNvSpPr>
                <p:nvPr/>
              </p:nvSpPr>
              <p:spPr bwMode="auto">
                <a:xfrm>
                  <a:off x="3598863" y="3549650"/>
                  <a:ext cx="74613" cy="671512"/>
                </a:xfrm>
                <a:custGeom>
                  <a:avLst/>
                  <a:gdLst>
                    <a:gd name="T0" fmla="*/ 20 w 20"/>
                    <a:gd name="T1" fmla="*/ 171 h 179"/>
                    <a:gd name="T2" fmla="*/ 16 w 20"/>
                    <a:gd name="T3" fmla="*/ 8 h 179"/>
                    <a:gd name="T4" fmla="*/ 7 w 20"/>
                    <a:gd name="T5" fmla="*/ 0 h 179"/>
                    <a:gd name="T6" fmla="*/ 0 w 20"/>
                    <a:gd name="T7" fmla="*/ 9 h 179"/>
                    <a:gd name="T8" fmla="*/ 4 w 20"/>
                    <a:gd name="T9" fmla="*/ 171 h 179"/>
                    <a:gd name="T10" fmla="*/ 13 w 20"/>
                    <a:gd name="T11" fmla="*/ 179 h 179"/>
                    <a:gd name="T12" fmla="*/ 20 w 20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79">
                      <a:moveTo>
                        <a:pt x="20" y="171"/>
                      </a:move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4"/>
                        <a:pt x="12" y="0"/>
                        <a:pt x="7" y="0"/>
                      </a:cubicBezTo>
                      <a:cubicBezTo>
                        <a:pt x="3" y="0"/>
                        <a:pt x="0" y="4"/>
                        <a:pt x="0" y="9"/>
                      </a:cubicBezTo>
                      <a:cubicBezTo>
                        <a:pt x="4" y="171"/>
                        <a:pt x="4" y="171"/>
                        <a:pt x="4" y="171"/>
                      </a:cubicBezTo>
                      <a:cubicBezTo>
                        <a:pt x="4" y="176"/>
                        <a:pt x="8" y="179"/>
                        <a:pt x="13" y="179"/>
                      </a:cubicBezTo>
                      <a:cubicBezTo>
                        <a:pt x="17" y="179"/>
                        <a:pt x="20" y="175"/>
                        <a:pt x="20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9" name="Freeform 169"/>
                <p:cNvSpPr>
                  <a:spLocks/>
                </p:cNvSpPr>
                <p:nvPr/>
              </p:nvSpPr>
              <p:spPr bwMode="auto">
                <a:xfrm>
                  <a:off x="3582988" y="383063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2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0" name="Freeform 170"/>
                <p:cNvSpPr>
                  <a:spLocks/>
                </p:cNvSpPr>
                <p:nvPr/>
              </p:nvSpPr>
              <p:spPr bwMode="auto">
                <a:xfrm>
                  <a:off x="3590926" y="411638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1" name="Freeform 171"/>
                <p:cNvSpPr>
                  <a:spLocks/>
                </p:cNvSpPr>
                <p:nvPr/>
              </p:nvSpPr>
              <p:spPr bwMode="auto">
                <a:xfrm>
                  <a:off x="3444876" y="3451225"/>
                  <a:ext cx="390525" cy="282575"/>
                </a:xfrm>
                <a:custGeom>
                  <a:avLst/>
                  <a:gdLst>
                    <a:gd name="T0" fmla="*/ 76 w 104"/>
                    <a:gd name="T1" fmla="*/ 75 h 75"/>
                    <a:gd name="T2" fmla="*/ 28 w 104"/>
                    <a:gd name="T3" fmla="*/ 75 h 75"/>
                    <a:gd name="T4" fmla="*/ 0 w 104"/>
                    <a:gd name="T5" fmla="*/ 47 h 75"/>
                    <a:gd name="T6" fmla="*/ 0 w 104"/>
                    <a:gd name="T7" fmla="*/ 28 h 75"/>
                    <a:gd name="T8" fmla="*/ 28 w 104"/>
                    <a:gd name="T9" fmla="*/ 0 h 75"/>
                    <a:gd name="T10" fmla="*/ 76 w 104"/>
                    <a:gd name="T11" fmla="*/ 0 h 75"/>
                    <a:gd name="T12" fmla="*/ 104 w 104"/>
                    <a:gd name="T13" fmla="*/ 28 h 75"/>
                    <a:gd name="T14" fmla="*/ 104 w 104"/>
                    <a:gd name="T15" fmla="*/ 47 h 75"/>
                    <a:gd name="T16" fmla="*/ 76 w 104"/>
                    <a:gd name="T17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75">
                      <a:moveTo>
                        <a:pt x="76" y="75"/>
                      </a:move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12" y="75"/>
                        <a:pt x="0" y="62"/>
                        <a:pt x="0" y="4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91" y="0"/>
                        <a:pt x="104" y="13"/>
                        <a:pt x="104" y="28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62"/>
                        <a:pt x="91" y="75"/>
                        <a:pt x="76" y="75"/>
                      </a:cubicBezTo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2" name="Oval 172"/>
                <p:cNvSpPr>
                  <a:spLocks noChangeArrowheads="1"/>
                </p:cNvSpPr>
                <p:nvPr/>
              </p:nvSpPr>
              <p:spPr bwMode="auto">
                <a:xfrm>
                  <a:off x="2824163" y="2120900"/>
                  <a:ext cx="1627188" cy="148748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3" name="Oval 173"/>
                <p:cNvSpPr>
                  <a:spLocks noChangeArrowheads="1"/>
                </p:cNvSpPr>
                <p:nvPr/>
              </p:nvSpPr>
              <p:spPr bwMode="auto">
                <a:xfrm>
                  <a:off x="3001963" y="2120900"/>
                  <a:ext cx="1306513" cy="14763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4" name="Oval 174"/>
                <p:cNvSpPr>
                  <a:spLocks noChangeArrowheads="1"/>
                </p:cNvSpPr>
                <p:nvPr/>
              </p:nvSpPr>
              <p:spPr bwMode="auto">
                <a:xfrm>
                  <a:off x="3257551" y="2120900"/>
                  <a:ext cx="822325" cy="150653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5" name="Freeform 175"/>
                <p:cNvSpPr>
                  <a:spLocks/>
                </p:cNvSpPr>
                <p:nvPr/>
              </p:nvSpPr>
              <p:spPr bwMode="auto">
                <a:xfrm>
                  <a:off x="4060826" y="2266950"/>
                  <a:ext cx="79375" cy="30162"/>
                </a:xfrm>
                <a:custGeom>
                  <a:avLst/>
                  <a:gdLst>
                    <a:gd name="T0" fmla="*/ 16 w 21"/>
                    <a:gd name="T1" fmla="*/ 0 h 8"/>
                    <a:gd name="T2" fmla="*/ 0 w 21"/>
                    <a:gd name="T3" fmla="*/ 4 h 8"/>
                    <a:gd name="T4" fmla="*/ 4 w 21"/>
                    <a:gd name="T5" fmla="*/ 8 h 8"/>
                    <a:gd name="T6" fmla="*/ 21 w 21"/>
                    <a:gd name="T7" fmla="*/ 3 h 8"/>
                    <a:gd name="T8" fmla="*/ 16 w 2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8">
                      <a:moveTo>
                        <a:pt x="16" y="0"/>
                      </a:moveTo>
                      <a:cubicBezTo>
                        <a:pt x="11" y="2"/>
                        <a:pt x="5" y="3"/>
                        <a:pt x="0" y="4"/>
                      </a:cubicBezTo>
                      <a:cubicBezTo>
                        <a:pt x="1" y="5"/>
                        <a:pt x="3" y="6"/>
                        <a:pt x="4" y="8"/>
                      </a:cubicBezTo>
                      <a:cubicBezTo>
                        <a:pt x="10" y="6"/>
                        <a:pt x="15" y="5"/>
                        <a:pt x="21" y="3"/>
                      </a:cubicBezTo>
                      <a:cubicBezTo>
                        <a:pt x="19" y="2"/>
                        <a:pt x="18" y="1"/>
                        <a:pt x="1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6" name="Freeform 176"/>
                <p:cNvSpPr>
                  <a:spLocks/>
                </p:cNvSpPr>
                <p:nvPr/>
              </p:nvSpPr>
              <p:spPr bwMode="auto">
                <a:xfrm>
                  <a:off x="3937001" y="2282825"/>
                  <a:ext cx="138113" cy="41275"/>
                </a:xfrm>
                <a:custGeom>
                  <a:avLst/>
                  <a:gdLst>
                    <a:gd name="T0" fmla="*/ 33 w 37"/>
                    <a:gd name="T1" fmla="*/ 0 h 11"/>
                    <a:gd name="T2" fmla="*/ 0 w 37"/>
                    <a:gd name="T3" fmla="*/ 7 h 11"/>
                    <a:gd name="T4" fmla="*/ 2 w 37"/>
                    <a:gd name="T5" fmla="*/ 11 h 11"/>
                    <a:gd name="T6" fmla="*/ 37 w 37"/>
                    <a:gd name="T7" fmla="*/ 4 h 11"/>
                    <a:gd name="T8" fmla="*/ 33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3" y="0"/>
                      </a:moveTo>
                      <a:cubicBezTo>
                        <a:pt x="22" y="3"/>
                        <a:pt x="11" y="5"/>
                        <a:pt x="0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14" y="9"/>
                        <a:pt x="26" y="6"/>
                        <a:pt x="37" y="4"/>
                      </a:cubicBezTo>
                      <a:cubicBezTo>
                        <a:pt x="36" y="2"/>
                        <a:pt x="34" y="1"/>
                        <a:pt x="33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7" name="Freeform 177"/>
                <p:cNvSpPr>
                  <a:spLocks/>
                </p:cNvSpPr>
                <p:nvPr/>
              </p:nvSpPr>
              <p:spPr bwMode="auto">
                <a:xfrm>
                  <a:off x="3098801" y="2297113"/>
                  <a:ext cx="120650" cy="30162"/>
                </a:xfrm>
                <a:custGeom>
                  <a:avLst/>
                  <a:gdLst>
                    <a:gd name="T0" fmla="*/ 5 w 32"/>
                    <a:gd name="T1" fmla="*/ 0 h 8"/>
                    <a:gd name="T2" fmla="*/ 0 w 32"/>
                    <a:gd name="T3" fmla="*/ 3 h 8"/>
                    <a:gd name="T4" fmla="*/ 28 w 32"/>
                    <a:gd name="T5" fmla="*/ 8 h 8"/>
                    <a:gd name="T6" fmla="*/ 32 w 32"/>
                    <a:gd name="T7" fmla="*/ 4 h 8"/>
                    <a:gd name="T8" fmla="*/ 5 w 3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8">
                      <a:moveTo>
                        <a:pt x="5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9" y="5"/>
                        <a:pt x="18" y="6"/>
                        <a:pt x="28" y="8"/>
                      </a:cubicBezTo>
                      <a:cubicBezTo>
                        <a:pt x="30" y="6"/>
                        <a:pt x="31" y="5"/>
                        <a:pt x="32" y="4"/>
                      </a:cubicBezTo>
                      <a:cubicBezTo>
                        <a:pt x="23" y="2"/>
                        <a:pt x="13" y="1"/>
                        <a:pt x="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8" name="Freeform 178"/>
                <p:cNvSpPr>
                  <a:spLocks/>
                </p:cNvSpPr>
                <p:nvPr/>
              </p:nvSpPr>
              <p:spPr bwMode="auto">
                <a:xfrm>
                  <a:off x="3203576" y="2311400"/>
                  <a:ext cx="180975" cy="30162"/>
                </a:xfrm>
                <a:custGeom>
                  <a:avLst/>
                  <a:gdLst>
                    <a:gd name="T0" fmla="*/ 4 w 48"/>
                    <a:gd name="T1" fmla="*/ 0 h 8"/>
                    <a:gd name="T2" fmla="*/ 0 w 48"/>
                    <a:gd name="T3" fmla="*/ 4 h 8"/>
                    <a:gd name="T4" fmla="*/ 46 w 48"/>
                    <a:gd name="T5" fmla="*/ 8 h 8"/>
                    <a:gd name="T6" fmla="*/ 48 w 48"/>
                    <a:gd name="T7" fmla="*/ 4 h 8"/>
                    <a:gd name="T8" fmla="*/ 4 w 4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">
                      <a:moveTo>
                        <a:pt x="4" y="0"/>
                      </a:move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5" y="5"/>
                        <a:pt x="30" y="7"/>
                        <a:pt x="46" y="8"/>
                      </a:cubicBezTo>
                      <a:cubicBezTo>
                        <a:pt x="47" y="7"/>
                        <a:pt x="47" y="5"/>
                        <a:pt x="48" y="4"/>
                      </a:cubicBezTo>
                      <a:cubicBezTo>
                        <a:pt x="33" y="3"/>
                        <a:pt x="18" y="1"/>
                        <a:pt x="4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9" name="Freeform 179"/>
                <p:cNvSpPr>
                  <a:spLocks/>
                </p:cNvSpPr>
                <p:nvPr/>
              </p:nvSpPr>
              <p:spPr bwMode="auto">
                <a:xfrm>
                  <a:off x="3376613" y="2308225"/>
                  <a:ext cx="568325" cy="41275"/>
                </a:xfrm>
                <a:custGeom>
                  <a:avLst/>
                  <a:gdLst>
                    <a:gd name="T0" fmla="*/ 149 w 151"/>
                    <a:gd name="T1" fmla="*/ 0 h 11"/>
                    <a:gd name="T2" fmla="*/ 54 w 151"/>
                    <a:gd name="T3" fmla="*/ 7 h 11"/>
                    <a:gd name="T4" fmla="*/ 54 w 151"/>
                    <a:gd name="T5" fmla="*/ 7 h 11"/>
                    <a:gd name="T6" fmla="*/ 2 w 151"/>
                    <a:gd name="T7" fmla="*/ 5 h 11"/>
                    <a:gd name="T8" fmla="*/ 0 w 151"/>
                    <a:gd name="T9" fmla="*/ 9 h 11"/>
                    <a:gd name="T10" fmla="*/ 54 w 151"/>
                    <a:gd name="T11" fmla="*/ 11 h 11"/>
                    <a:gd name="T12" fmla="*/ 151 w 151"/>
                    <a:gd name="T13" fmla="*/ 4 h 11"/>
                    <a:gd name="T14" fmla="*/ 149 w 15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1" h="11">
                      <a:moveTo>
                        <a:pt x="149" y="0"/>
                      </a:moveTo>
                      <a:cubicBezTo>
                        <a:pt x="117" y="5"/>
                        <a:pt x="85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36" y="7"/>
                        <a:pt x="19" y="6"/>
                        <a:pt x="2" y="5"/>
                      </a:cubicBezTo>
                      <a:cubicBezTo>
                        <a:pt x="1" y="6"/>
                        <a:pt x="1" y="8"/>
                        <a:pt x="0" y="9"/>
                      </a:cubicBezTo>
                      <a:cubicBezTo>
                        <a:pt x="17" y="10"/>
                        <a:pt x="36" y="11"/>
                        <a:pt x="54" y="11"/>
                      </a:cubicBezTo>
                      <a:cubicBezTo>
                        <a:pt x="86" y="11"/>
                        <a:pt x="119" y="9"/>
                        <a:pt x="151" y="4"/>
                      </a:cubicBezTo>
                      <a:cubicBezTo>
                        <a:pt x="151" y="2"/>
                        <a:pt x="150" y="1"/>
                        <a:pt x="14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0" name="Freeform 180"/>
                <p:cNvSpPr>
                  <a:spLocks/>
                </p:cNvSpPr>
                <p:nvPr/>
              </p:nvSpPr>
              <p:spPr bwMode="auto">
                <a:xfrm>
                  <a:off x="4229101" y="2473325"/>
                  <a:ext cx="109538" cy="52387"/>
                </a:xfrm>
                <a:custGeom>
                  <a:avLst/>
                  <a:gdLst>
                    <a:gd name="T0" fmla="*/ 26 w 29"/>
                    <a:gd name="T1" fmla="*/ 0 h 14"/>
                    <a:gd name="T2" fmla="*/ 0 w 29"/>
                    <a:gd name="T3" fmla="*/ 10 h 14"/>
                    <a:gd name="T4" fmla="*/ 2 w 29"/>
                    <a:gd name="T5" fmla="*/ 14 h 14"/>
                    <a:gd name="T6" fmla="*/ 29 w 29"/>
                    <a:gd name="T7" fmla="*/ 3 h 14"/>
                    <a:gd name="T8" fmla="*/ 26 w 29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6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1" y="11"/>
                        <a:pt x="1" y="12"/>
                        <a:pt x="2" y="14"/>
                      </a:cubicBezTo>
                      <a:cubicBezTo>
                        <a:pt x="11" y="11"/>
                        <a:pt x="20" y="7"/>
                        <a:pt x="29" y="3"/>
                      </a:cubicBezTo>
                      <a:cubicBezTo>
                        <a:pt x="28" y="2"/>
                        <a:pt x="27" y="1"/>
                        <a:pt x="2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1" name="Freeform 181"/>
                <p:cNvSpPr>
                  <a:spLocks/>
                </p:cNvSpPr>
                <p:nvPr/>
              </p:nvSpPr>
              <p:spPr bwMode="auto">
                <a:xfrm>
                  <a:off x="4041776" y="2511425"/>
                  <a:ext cx="195263" cy="63500"/>
                </a:xfrm>
                <a:custGeom>
                  <a:avLst/>
                  <a:gdLst>
                    <a:gd name="T0" fmla="*/ 50 w 52"/>
                    <a:gd name="T1" fmla="*/ 0 h 17"/>
                    <a:gd name="T2" fmla="*/ 0 w 52"/>
                    <a:gd name="T3" fmla="*/ 13 h 17"/>
                    <a:gd name="T4" fmla="*/ 1 w 52"/>
                    <a:gd name="T5" fmla="*/ 17 h 17"/>
                    <a:gd name="T6" fmla="*/ 52 w 52"/>
                    <a:gd name="T7" fmla="*/ 4 h 17"/>
                    <a:gd name="T8" fmla="*/ 50 w 52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7">
                      <a:moveTo>
                        <a:pt x="50" y="0"/>
                      </a:moveTo>
                      <a:cubicBezTo>
                        <a:pt x="33" y="5"/>
                        <a:pt x="17" y="10"/>
                        <a:pt x="0" y="13"/>
                      </a:cubicBezTo>
                      <a:cubicBezTo>
                        <a:pt x="0" y="14"/>
                        <a:pt x="0" y="16"/>
                        <a:pt x="1" y="17"/>
                      </a:cubicBezTo>
                      <a:cubicBezTo>
                        <a:pt x="18" y="14"/>
                        <a:pt x="35" y="9"/>
                        <a:pt x="52" y="4"/>
                      </a:cubicBezTo>
                      <a:cubicBezTo>
                        <a:pt x="51" y="2"/>
                        <a:pt x="51" y="1"/>
                        <a:pt x="5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2" name="Freeform 182"/>
                <p:cNvSpPr>
                  <a:spLocks/>
                </p:cNvSpPr>
                <p:nvPr/>
              </p:nvSpPr>
              <p:spPr bwMode="auto">
                <a:xfrm>
                  <a:off x="2908301" y="2522538"/>
                  <a:ext cx="153988" cy="44450"/>
                </a:xfrm>
                <a:custGeom>
                  <a:avLst/>
                  <a:gdLst>
                    <a:gd name="T0" fmla="*/ 3 w 41"/>
                    <a:gd name="T1" fmla="*/ 0 h 12"/>
                    <a:gd name="T2" fmla="*/ 0 w 41"/>
                    <a:gd name="T3" fmla="*/ 4 h 12"/>
                    <a:gd name="T4" fmla="*/ 39 w 41"/>
                    <a:gd name="T5" fmla="*/ 12 h 12"/>
                    <a:gd name="T6" fmla="*/ 41 w 41"/>
                    <a:gd name="T7" fmla="*/ 8 h 12"/>
                    <a:gd name="T8" fmla="*/ 29 w 41"/>
                    <a:gd name="T9" fmla="*/ 6 h 12"/>
                    <a:gd name="T10" fmla="*/ 3 w 4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12">
                      <a:moveTo>
                        <a:pt x="3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1" y="7"/>
                        <a:pt x="25" y="9"/>
                        <a:pt x="39" y="12"/>
                      </a:cubicBezTo>
                      <a:cubicBezTo>
                        <a:pt x="40" y="11"/>
                        <a:pt x="41" y="9"/>
                        <a:pt x="41" y="8"/>
                      </a:cubicBezTo>
                      <a:cubicBezTo>
                        <a:pt x="37" y="7"/>
                        <a:pt x="33" y="6"/>
                        <a:pt x="29" y="6"/>
                      </a:cubicBezTo>
                      <a:cubicBezTo>
                        <a:pt x="19" y="4"/>
                        <a:pt x="10" y="2"/>
                        <a:pt x="3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3" name="Freeform 183"/>
                <p:cNvSpPr>
                  <a:spLocks/>
                </p:cNvSpPr>
                <p:nvPr/>
              </p:nvSpPr>
              <p:spPr bwMode="auto">
                <a:xfrm>
                  <a:off x="3054351" y="2552700"/>
                  <a:ext cx="231775" cy="49212"/>
                </a:xfrm>
                <a:custGeom>
                  <a:avLst/>
                  <a:gdLst>
                    <a:gd name="T0" fmla="*/ 2 w 62"/>
                    <a:gd name="T1" fmla="*/ 0 h 13"/>
                    <a:gd name="T2" fmla="*/ 0 w 62"/>
                    <a:gd name="T3" fmla="*/ 4 h 13"/>
                    <a:gd name="T4" fmla="*/ 61 w 62"/>
                    <a:gd name="T5" fmla="*/ 13 h 13"/>
                    <a:gd name="T6" fmla="*/ 62 w 62"/>
                    <a:gd name="T7" fmla="*/ 8 h 13"/>
                    <a:gd name="T8" fmla="*/ 2 w 6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2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8" y="7"/>
                        <a:pt x="39" y="10"/>
                        <a:pt x="61" y="13"/>
                      </a:cubicBezTo>
                      <a:cubicBezTo>
                        <a:pt x="61" y="11"/>
                        <a:pt x="62" y="10"/>
                        <a:pt x="62" y="8"/>
                      </a:cubicBezTo>
                      <a:cubicBezTo>
                        <a:pt x="40" y="6"/>
                        <a:pt x="20" y="3"/>
                        <a:pt x="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4" name="Freeform 184"/>
                <p:cNvSpPr>
                  <a:spLocks/>
                </p:cNvSpPr>
                <p:nvPr/>
              </p:nvSpPr>
              <p:spPr bwMode="auto">
                <a:xfrm>
                  <a:off x="3282951" y="2560638"/>
                  <a:ext cx="762000" cy="55562"/>
                </a:xfrm>
                <a:custGeom>
                  <a:avLst/>
                  <a:gdLst>
                    <a:gd name="T0" fmla="*/ 202 w 203"/>
                    <a:gd name="T1" fmla="*/ 0 h 15"/>
                    <a:gd name="T2" fmla="*/ 85 w 203"/>
                    <a:gd name="T3" fmla="*/ 11 h 15"/>
                    <a:gd name="T4" fmla="*/ 85 w 203"/>
                    <a:gd name="T5" fmla="*/ 11 h 15"/>
                    <a:gd name="T6" fmla="*/ 1 w 203"/>
                    <a:gd name="T7" fmla="*/ 6 h 15"/>
                    <a:gd name="T8" fmla="*/ 0 w 203"/>
                    <a:gd name="T9" fmla="*/ 11 h 15"/>
                    <a:gd name="T10" fmla="*/ 85 w 203"/>
                    <a:gd name="T11" fmla="*/ 15 h 15"/>
                    <a:gd name="T12" fmla="*/ 203 w 203"/>
                    <a:gd name="T13" fmla="*/ 4 h 15"/>
                    <a:gd name="T14" fmla="*/ 202 w 203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15">
                      <a:moveTo>
                        <a:pt x="202" y="0"/>
                      </a:moveTo>
                      <a:cubicBezTo>
                        <a:pt x="163" y="8"/>
                        <a:pt x="123" y="11"/>
                        <a:pt x="85" y="11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56" y="11"/>
                        <a:pt x="27" y="9"/>
                        <a:pt x="1" y="6"/>
                      </a:cubicBezTo>
                      <a:cubicBezTo>
                        <a:pt x="1" y="8"/>
                        <a:pt x="0" y="9"/>
                        <a:pt x="0" y="11"/>
                      </a:cubicBezTo>
                      <a:cubicBezTo>
                        <a:pt x="26" y="14"/>
                        <a:pt x="55" y="15"/>
                        <a:pt x="85" y="15"/>
                      </a:cubicBezTo>
                      <a:cubicBezTo>
                        <a:pt x="123" y="15"/>
                        <a:pt x="163" y="12"/>
                        <a:pt x="203" y="4"/>
                      </a:cubicBezTo>
                      <a:cubicBezTo>
                        <a:pt x="202" y="3"/>
                        <a:pt x="202" y="1"/>
                        <a:pt x="202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5" name="Freeform 185"/>
                <p:cNvSpPr>
                  <a:spLocks/>
                </p:cNvSpPr>
                <p:nvPr/>
              </p:nvSpPr>
              <p:spPr bwMode="auto">
                <a:xfrm>
                  <a:off x="4305301" y="2728913"/>
                  <a:ext cx="134938" cy="82550"/>
                </a:xfrm>
                <a:custGeom>
                  <a:avLst/>
                  <a:gdLst>
                    <a:gd name="T0" fmla="*/ 35 w 36"/>
                    <a:gd name="T1" fmla="*/ 0 h 22"/>
                    <a:gd name="T2" fmla="*/ 0 w 36"/>
                    <a:gd name="T3" fmla="*/ 16 h 22"/>
                    <a:gd name="T4" fmla="*/ 0 w 36"/>
                    <a:gd name="T5" fmla="*/ 22 h 22"/>
                    <a:gd name="T6" fmla="*/ 36 w 36"/>
                    <a:gd name="T7" fmla="*/ 5 h 22"/>
                    <a:gd name="T8" fmla="*/ 35 w 36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0"/>
                      </a:moveTo>
                      <a:cubicBezTo>
                        <a:pt x="24" y="6"/>
                        <a:pt x="12" y="11"/>
                        <a:pt x="0" y="16"/>
                      </a:cubicBezTo>
                      <a:cubicBezTo>
                        <a:pt x="0" y="18"/>
                        <a:pt x="0" y="20"/>
                        <a:pt x="0" y="22"/>
                      </a:cubicBezTo>
                      <a:cubicBezTo>
                        <a:pt x="12" y="17"/>
                        <a:pt x="24" y="12"/>
                        <a:pt x="36" y="5"/>
                      </a:cubicBezTo>
                      <a:cubicBezTo>
                        <a:pt x="36" y="4"/>
                        <a:pt x="36" y="2"/>
                        <a:pt x="3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6" name="Freeform 186"/>
                <p:cNvSpPr>
                  <a:spLocks/>
                </p:cNvSpPr>
                <p:nvPr/>
              </p:nvSpPr>
              <p:spPr bwMode="auto">
                <a:xfrm>
                  <a:off x="4079876" y="2789238"/>
                  <a:ext cx="225425" cy="93662"/>
                </a:xfrm>
                <a:custGeom>
                  <a:avLst/>
                  <a:gdLst>
                    <a:gd name="T0" fmla="*/ 60 w 60"/>
                    <a:gd name="T1" fmla="*/ 0 h 25"/>
                    <a:gd name="T2" fmla="*/ 0 w 60"/>
                    <a:gd name="T3" fmla="*/ 20 h 25"/>
                    <a:gd name="T4" fmla="*/ 0 w 60"/>
                    <a:gd name="T5" fmla="*/ 23 h 25"/>
                    <a:gd name="T6" fmla="*/ 0 w 60"/>
                    <a:gd name="T7" fmla="*/ 25 h 25"/>
                    <a:gd name="T8" fmla="*/ 60 w 60"/>
                    <a:gd name="T9" fmla="*/ 6 h 25"/>
                    <a:gd name="T10" fmla="*/ 60 w 60"/>
                    <a:gd name="T1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5">
                      <a:moveTo>
                        <a:pt x="60" y="0"/>
                      </a:moveTo>
                      <a:cubicBezTo>
                        <a:pt x="40" y="8"/>
                        <a:pt x="20" y="15"/>
                        <a:pt x="0" y="20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20" y="21"/>
                        <a:pt x="40" y="14"/>
                        <a:pt x="60" y="6"/>
                      </a:cubicBezTo>
                      <a:cubicBezTo>
                        <a:pt x="60" y="4"/>
                        <a:pt x="60" y="2"/>
                        <a:pt x="6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7" name="Freeform 187"/>
                <p:cNvSpPr>
                  <a:spLocks/>
                </p:cNvSpPr>
                <p:nvPr/>
              </p:nvSpPr>
              <p:spPr bwMode="auto">
                <a:xfrm>
                  <a:off x="2828926" y="2781300"/>
                  <a:ext cx="173038" cy="71437"/>
                </a:xfrm>
                <a:custGeom>
                  <a:avLst/>
                  <a:gdLst>
                    <a:gd name="T0" fmla="*/ 1 w 46"/>
                    <a:gd name="T1" fmla="*/ 0 h 19"/>
                    <a:gd name="T2" fmla="*/ 0 w 46"/>
                    <a:gd name="T3" fmla="*/ 6 h 19"/>
                    <a:gd name="T4" fmla="*/ 46 w 46"/>
                    <a:gd name="T5" fmla="*/ 19 h 19"/>
                    <a:gd name="T6" fmla="*/ 46 w 46"/>
                    <a:gd name="T7" fmla="*/ 13 h 19"/>
                    <a:gd name="T8" fmla="*/ 41 w 46"/>
                    <a:gd name="T9" fmla="*/ 12 h 19"/>
                    <a:gd name="T10" fmla="*/ 1 w 4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9">
                      <a:moveTo>
                        <a:pt x="1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3" y="10"/>
                        <a:pt x="28" y="14"/>
                        <a:pt x="46" y="19"/>
                      </a:cubicBezTo>
                      <a:cubicBezTo>
                        <a:pt x="46" y="17"/>
                        <a:pt x="46" y="15"/>
                        <a:pt x="46" y="13"/>
                      </a:cubicBezTo>
                      <a:cubicBezTo>
                        <a:pt x="45" y="13"/>
                        <a:pt x="43" y="12"/>
                        <a:pt x="41" y="12"/>
                      </a:cubicBezTo>
                      <a:cubicBezTo>
                        <a:pt x="25" y="8"/>
                        <a:pt x="12" y="4"/>
                        <a:pt x="1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8" name="Freeform 188"/>
                <p:cNvSpPr>
                  <a:spLocks/>
                </p:cNvSpPr>
                <p:nvPr/>
              </p:nvSpPr>
              <p:spPr bwMode="auto">
                <a:xfrm>
                  <a:off x="3001963" y="2830513"/>
                  <a:ext cx="255588" cy="71437"/>
                </a:xfrm>
                <a:custGeom>
                  <a:avLst/>
                  <a:gdLst>
                    <a:gd name="T0" fmla="*/ 0 w 68"/>
                    <a:gd name="T1" fmla="*/ 0 h 19"/>
                    <a:gd name="T2" fmla="*/ 0 w 68"/>
                    <a:gd name="T3" fmla="*/ 6 h 19"/>
                    <a:gd name="T4" fmla="*/ 68 w 68"/>
                    <a:gd name="T5" fmla="*/ 19 h 19"/>
                    <a:gd name="T6" fmla="*/ 68 w 68"/>
                    <a:gd name="T7" fmla="*/ 13 h 19"/>
                    <a:gd name="T8" fmla="*/ 0 w 68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19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20" y="11"/>
                        <a:pt x="43" y="15"/>
                        <a:pt x="68" y="19"/>
                      </a:cubicBezTo>
                      <a:cubicBezTo>
                        <a:pt x="68" y="17"/>
                        <a:pt x="68" y="15"/>
                        <a:pt x="68" y="13"/>
                      </a:cubicBezTo>
                      <a:cubicBezTo>
                        <a:pt x="43" y="10"/>
                        <a:pt x="20" y="5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9" name="Freeform 189"/>
                <p:cNvSpPr>
                  <a:spLocks/>
                </p:cNvSpPr>
                <p:nvPr/>
              </p:nvSpPr>
              <p:spPr bwMode="auto">
                <a:xfrm>
                  <a:off x="3257551" y="2865438"/>
                  <a:ext cx="822325" cy="66675"/>
                </a:xfrm>
                <a:custGeom>
                  <a:avLst/>
                  <a:gdLst>
                    <a:gd name="T0" fmla="*/ 219 w 219"/>
                    <a:gd name="T1" fmla="*/ 0 h 18"/>
                    <a:gd name="T2" fmla="*/ 102 w 219"/>
                    <a:gd name="T3" fmla="*/ 13 h 18"/>
                    <a:gd name="T4" fmla="*/ 102 w 219"/>
                    <a:gd name="T5" fmla="*/ 13 h 18"/>
                    <a:gd name="T6" fmla="*/ 0 w 219"/>
                    <a:gd name="T7" fmla="*/ 4 h 18"/>
                    <a:gd name="T8" fmla="*/ 0 w 219"/>
                    <a:gd name="T9" fmla="*/ 10 h 18"/>
                    <a:gd name="T10" fmla="*/ 102 w 219"/>
                    <a:gd name="T11" fmla="*/ 18 h 18"/>
                    <a:gd name="T12" fmla="*/ 219 w 219"/>
                    <a:gd name="T13" fmla="*/ 5 h 18"/>
                    <a:gd name="T14" fmla="*/ 219 w 219"/>
                    <a:gd name="T15" fmla="*/ 3 h 18"/>
                    <a:gd name="T16" fmla="*/ 219 w 219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8">
                      <a:moveTo>
                        <a:pt x="219" y="0"/>
                      </a:moveTo>
                      <a:cubicBezTo>
                        <a:pt x="179" y="9"/>
                        <a:pt x="140" y="13"/>
                        <a:pt x="102" y="13"/>
                      </a:cubicBezTo>
                      <a:cubicBezTo>
                        <a:pt x="102" y="13"/>
                        <a:pt x="102" y="13"/>
                        <a:pt x="102" y="13"/>
                      </a:cubicBezTo>
                      <a:cubicBezTo>
                        <a:pt x="65" y="13"/>
                        <a:pt x="31" y="9"/>
                        <a:pt x="0" y="4"/>
                      </a:cubicBezTo>
                      <a:cubicBezTo>
                        <a:pt x="0" y="6"/>
                        <a:pt x="0" y="8"/>
                        <a:pt x="0" y="10"/>
                      </a:cubicBezTo>
                      <a:cubicBezTo>
                        <a:pt x="31" y="15"/>
                        <a:pt x="65" y="18"/>
                        <a:pt x="102" y="18"/>
                      </a:cubicBezTo>
                      <a:cubicBezTo>
                        <a:pt x="140" y="18"/>
                        <a:pt x="179" y="15"/>
                        <a:pt x="219" y="5"/>
                      </a:cubicBezTo>
                      <a:cubicBezTo>
                        <a:pt x="219" y="5"/>
                        <a:pt x="219" y="4"/>
                        <a:pt x="219" y="3"/>
                      </a:cubicBezTo>
                      <a:cubicBezTo>
                        <a:pt x="219" y="2"/>
                        <a:pt x="219" y="1"/>
                        <a:pt x="21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0" name="Freeform 190"/>
                <p:cNvSpPr>
                  <a:spLocks/>
                </p:cNvSpPr>
                <p:nvPr/>
              </p:nvSpPr>
              <p:spPr bwMode="auto">
                <a:xfrm>
                  <a:off x="4256088" y="3041650"/>
                  <a:ext cx="173038" cy="101600"/>
                </a:xfrm>
                <a:custGeom>
                  <a:avLst/>
                  <a:gdLst>
                    <a:gd name="T0" fmla="*/ 46 w 46"/>
                    <a:gd name="T1" fmla="*/ 0 h 27"/>
                    <a:gd name="T2" fmla="*/ 3 w 46"/>
                    <a:gd name="T3" fmla="*/ 20 h 27"/>
                    <a:gd name="T4" fmla="*/ 0 w 46"/>
                    <a:gd name="T5" fmla="*/ 27 h 27"/>
                    <a:gd name="T6" fmla="*/ 43 w 46"/>
                    <a:gd name="T7" fmla="*/ 8 h 27"/>
                    <a:gd name="T8" fmla="*/ 46 w 4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27">
                      <a:moveTo>
                        <a:pt x="46" y="0"/>
                      </a:moveTo>
                      <a:cubicBezTo>
                        <a:pt x="32" y="8"/>
                        <a:pt x="17" y="15"/>
                        <a:pt x="3" y="20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15" y="22"/>
                        <a:pt x="29" y="15"/>
                        <a:pt x="43" y="8"/>
                      </a:cubicBezTo>
                      <a:cubicBezTo>
                        <a:pt x="44" y="5"/>
                        <a:pt x="45" y="3"/>
                        <a:pt x="4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1" name="Freeform 191"/>
                <p:cNvSpPr>
                  <a:spLocks/>
                </p:cNvSpPr>
                <p:nvPr/>
              </p:nvSpPr>
              <p:spPr bwMode="auto">
                <a:xfrm>
                  <a:off x="4033838" y="3116263"/>
                  <a:ext cx="233363" cy="93662"/>
                </a:xfrm>
                <a:custGeom>
                  <a:avLst/>
                  <a:gdLst>
                    <a:gd name="T0" fmla="*/ 62 w 62"/>
                    <a:gd name="T1" fmla="*/ 0 h 25"/>
                    <a:gd name="T2" fmla="*/ 2 w 62"/>
                    <a:gd name="T3" fmla="*/ 19 h 25"/>
                    <a:gd name="T4" fmla="*/ 0 w 62"/>
                    <a:gd name="T5" fmla="*/ 25 h 25"/>
                    <a:gd name="T6" fmla="*/ 59 w 62"/>
                    <a:gd name="T7" fmla="*/ 7 h 25"/>
                    <a:gd name="T8" fmla="*/ 62 w 62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5">
                      <a:moveTo>
                        <a:pt x="62" y="0"/>
                      </a:moveTo>
                      <a:cubicBezTo>
                        <a:pt x="42" y="8"/>
                        <a:pt x="22" y="15"/>
                        <a:pt x="2" y="19"/>
                      </a:cubicBezTo>
                      <a:cubicBezTo>
                        <a:pt x="1" y="21"/>
                        <a:pt x="1" y="23"/>
                        <a:pt x="0" y="25"/>
                      </a:cubicBezTo>
                      <a:cubicBezTo>
                        <a:pt x="20" y="21"/>
                        <a:pt x="40" y="15"/>
                        <a:pt x="59" y="7"/>
                      </a:cubicBezTo>
                      <a:cubicBezTo>
                        <a:pt x="60" y="5"/>
                        <a:pt x="61" y="3"/>
                        <a:pt x="6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2" name="Freeform 192"/>
                <p:cNvSpPr>
                  <a:spLocks/>
                </p:cNvSpPr>
                <p:nvPr/>
              </p:nvSpPr>
              <p:spPr bwMode="auto">
                <a:xfrm>
                  <a:off x="2878138" y="3127375"/>
                  <a:ext cx="198438" cy="71437"/>
                </a:xfrm>
                <a:custGeom>
                  <a:avLst/>
                  <a:gdLst>
                    <a:gd name="T0" fmla="*/ 0 w 53"/>
                    <a:gd name="T1" fmla="*/ 0 h 19"/>
                    <a:gd name="T2" fmla="*/ 3 w 53"/>
                    <a:gd name="T3" fmla="*/ 7 h 19"/>
                    <a:gd name="T4" fmla="*/ 53 w 53"/>
                    <a:gd name="T5" fmla="*/ 19 h 19"/>
                    <a:gd name="T6" fmla="*/ 50 w 53"/>
                    <a:gd name="T7" fmla="*/ 13 h 19"/>
                    <a:gd name="T8" fmla="*/ 20 w 53"/>
                    <a:gd name="T9" fmla="*/ 6 h 19"/>
                    <a:gd name="T10" fmla="*/ 0 w 53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9">
                      <a:moveTo>
                        <a:pt x="0" y="0"/>
                      </a:moveTo>
                      <a:cubicBezTo>
                        <a:pt x="1" y="3"/>
                        <a:pt x="2" y="5"/>
                        <a:pt x="3" y="7"/>
                      </a:cubicBezTo>
                      <a:cubicBezTo>
                        <a:pt x="18" y="11"/>
                        <a:pt x="34" y="15"/>
                        <a:pt x="53" y="19"/>
                      </a:cubicBezTo>
                      <a:cubicBezTo>
                        <a:pt x="52" y="17"/>
                        <a:pt x="51" y="15"/>
                        <a:pt x="50" y="13"/>
                      </a:cubicBezTo>
                      <a:cubicBezTo>
                        <a:pt x="39" y="10"/>
                        <a:pt x="30" y="8"/>
                        <a:pt x="20" y="6"/>
                      </a:cubicBezTo>
                      <a:cubicBezTo>
                        <a:pt x="13" y="4"/>
                        <a:pt x="7" y="2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3" name="Freeform 193"/>
                <p:cNvSpPr>
                  <a:spLocks/>
                </p:cNvSpPr>
                <p:nvPr/>
              </p:nvSpPr>
              <p:spPr bwMode="auto">
                <a:xfrm>
                  <a:off x="3065463" y="3176588"/>
                  <a:ext cx="239713" cy="60325"/>
                </a:xfrm>
                <a:custGeom>
                  <a:avLst/>
                  <a:gdLst>
                    <a:gd name="T0" fmla="*/ 0 w 64"/>
                    <a:gd name="T1" fmla="*/ 0 h 16"/>
                    <a:gd name="T2" fmla="*/ 3 w 64"/>
                    <a:gd name="T3" fmla="*/ 6 h 16"/>
                    <a:gd name="T4" fmla="*/ 64 w 64"/>
                    <a:gd name="T5" fmla="*/ 16 h 16"/>
                    <a:gd name="T6" fmla="*/ 62 w 64"/>
                    <a:gd name="T7" fmla="*/ 10 h 16"/>
                    <a:gd name="T8" fmla="*/ 0 w 64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6">
                      <a:moveTo>
                        <a:pt x="0" y="0"/>
                      </a:moveTo>
                      <a:cubicBezTo>
                        <a:pt x="1" y="2"/>
                        <a:pt x="2" y="4"/>
                        <a:pt x="3" y="6"/>
                      </a:cubicBezTo>
                      <a:cubicBezTo>
                        <a:pt x="21" y="10"/>
                        <a:pt x="42" y="13"/>
                        <a:pt x="64" y="16"/>
                      </a:cubicBezTo>
                      <a:cubicBezTo>
                        <a:pt x="63" y="14"/>
                        <a:pt x="63" y="12"/>
                        <a:pt x="62" y="10"/>
                      </a:cubicBezTo>
                      <a:cubicBezTo>
                        <a:pt x="40" y="7"/>
                        <a:pt x="19" y="4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4" name="Freeform 194"/>
                <p:cNvSpPr>
                  <a:spLocks/>
                </p:cNvSpPr>
                <p:nvPr/>
              </p:nvSpPr>
              <p:spPr bwMode="auto">
                <a:xfrm>
                  <a:off x="3298826" y="3187700"/>
                  <a:ext cx="742950" cy="68262"/>
                </a:xfrm>
                <a:custGeom>
                  <a:avLst/>
                  <a:gdLst>
                    <a:gd name="T0" fmla="*/ 198 w 198"/>
                    <a:gd name="T1" fmla="*/ 0 h 18"/>
                    <a:gd name="T2" fmla="*/ 83 w 198"/>
                    <a:gd name="T3" fmla="*/ 13 h 18"/>
                    <a:gd name="T4" fmla="*/ 83 w 198"/>
                    <a:gd name="T5" fmla="*/ 13 h 18"/>
                    <a:gd name="T6" fmla="*/ 0 w 198"/>
                    <a:gd name="T7" fmla="*/ 7 h 18"/>
                    <a:gd name="T8" fmla="*/ 2 w 198"/>
                    <a:gd name="T9" fmla="*/ 13 h 18"/>
                    <a:gd name="T10" fmla="*/ 83 w 198"/>
                    <a:gd name="T11" fmla="*/ 18 h 18"/>
                    <a:gd name="T12" fmla="*/ 196 w 198"/>
                    <a:gd name="T13" fmla="*/ 6 h 18"/>
                    <a:gd name="T14" fmla="*/ 198 w 198"/>
                    <a:gd name="T1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8">
                      <a:moveTo>
                        <a:pt x="198" y="0"/>
                      </a:moveTo>
                      <a:cubicBezTo>
                        <a:pt x="159" y="9"/>
                        <a:pt x="120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54" y="13"/>
                        <a:pt x="26" y="10"/>
                        <a:pt x="0" y="7"/>
                      </a:cubicBezTo>
                      <a:cubicBezTo>
                        <a:pt x="1" y="9"/>
                        <a:pt x="1" y="11"/>
                        <a:pt x="2" y="13"/>
                      </a:cubicBezTo>
                      <a:cubicBezTo>
                        <a:pt x="28" y="16"/>
                        <a:pt x="55" y="18"/>
                        <a:pt x="83" y="18"/>
                      </a:cubicBezTo>
                      <a:cubicBezTo>
                        <a:pt x="120" y="18"/>
                        <a:pt x="158" y="15"/>
                        <a:pt x="196" y="6"/>
                      </a:cubicBezTo>
                      <a:cubicBezTo>
                        <a:pt x="197" y="4"/>
                        <a:pt x="197" y="2"/>
                        <a:pt x="198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5" name="Freeform 195"/>
                <p:cNvSpPr>
                  <a:spLocks/>
                </p:cNvSpPr>
                <p:nvPr/>
              </p:nvSpPr>
              <p:spPr bwMode="auto">
                <a:xfrm>
                  <a:off x="3997326" y="3432175"/>
                  <a:ext cx="165100" cy="57150"/>
                </a:xfrm>
                <a:custGeom>
                  <a:avLst/>
                  <a:gdLst>
                    <a:gd name="T0" fmla="*/ 44 w 44"/>
                    <a:gd name="T1" fmla="*/ 0 h 15"/>
                    <a:gd name="T2" fmla="*/ 10 w 44"/>
                    <a:gd name="T3" fmla="*/ 8 h 15"/>
                    <a:gd name="T4" fmla="*/ 0 w 44"/>
                    <a:gd name="T5" fmla="*/ 15 h 15"/>
                    <a:gd name="T6" fmla="*/ 31 w 44"/>
                    <a:gd name="T7" fmla="*/ 9 h 15"/>
                    <a:gd name="T8" fmla="*/ 44 w 4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5">
                      <a:moveTo>
                        <a:pt x="44" y="0"/>
                      </a:moveTo>
                      <a:cubicBezTo>
                        <a:pt x="33" y="3"/>
                        <a:pt x="21" y="6"/>
                        <a:pt x="10" y="8"/>
                      </a:cubicBezTo>
                      <a:cubicBezTo>
                        <a:pt x="7" y="10"/>
                        <a:pt x="4" y="13"/>
                        <a:pt x="0" y="15"/>
                      </a:cubicBezTo>
                      <a:cubicBezTo>
                        <a:pt x="11" y="13"/>
                        <a:pt x="21" y="11"/>
                        <a:pt x="31" y="9"/>
                      </a:cubicBezTo>
                      <a:cubicBezTo>
                        <a:pt x="36" y="6"/>
                        <a:pt x="40" y="3"/>
                        <a:pt x="44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6" name="Freeform 196"/>
                <p:cNvSpPr>
                  <a:spLocks/>
                </p:cNvSpPr>
                <p:nvPr/>
              </p:nvSpPr>
              <p:spPr bwMode="auto">
                <a:xfrm>
                  <a:off x="3895726" y="3462338"/>
                  <a:ext cx="138113" cy="41275"/>
                </a:xfrm>
                <a:custGeom>
                  <a:avLst/>
                  <a:gdLst>
                    <a:gd name="T0" fmla="*/ 37 w 37"/>
                    <a:gd name="T1" fmla="*/ 0 h 11"/>
                    <a:gd name="T2" fmla="*/ 5 w 37"/>
                    <a:gd name="T3" fmla="*/ 5 h 11"/>
                    <a:gd name="T4" fmla="*/ 0 w 37"/>
                    <a:gd name="T5" fmla="*/ 11 h 11"/>
                    <a:gd name="T6" fmla="*/ 27 w 37"/>
                    <a:gd name="T7" fmla="*/ 7 h 11"/>
                    <a:gd name="T8" fmla="*/ 37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7" y="0"/>
                      </a:moveTo>
                      <a:cubicBezTo>
                        <a:pt x="26" y="2"/>
                        <a:pt x="15" y="3"/>
                        <a:pt x="5" y="5"/>
                      </a:cubicBezTo>
                      <a:cubicBezTo>
                        <a:pt x="3" y="7"/>
                        <a:pt x="2" y="9"/>
                        <a:pt x="0" y="11"/>
                      </a:cubicBezTo>
                      <a:cubicBezTo>
                        <a:pt x="9" y="10"/>
                        <a:pt x="18" y="9"/>
                        <a:pt x="27" y="7"/>
                      </a:cubicBezTo>
                      <a:cubicBezTo>
                        <a:pt x="31" y="5"/>
                        <a:pt x="34" y="2"/>
                        <a:pt x="37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7" name="Freeform 197"/>
                <p:cNvSpPr>
                  <a:spLocks/>
                </p:cNvSpPr>
                <p:nvPr/>
              </p:nvSpPr>
              <p:spPr bwMode="auto">
                <a:xfrm>
                  <a:off x="3109913" y="3429000"/>
                  <a:ext cx="200025" cy="55562"/>
                </a:xfrm>
                <a:custGeom>
                  <a:avLst/>
                  <a:gdLst>
                    <a:gd name="T0" fmla="*/ 0 w 53"/>
                    <a:gd name="T1" fmla="*/ 0 h 15"/>
                    <a:gd name="T2" fmla="*/ 11 w 53"/>
                    <a:gd name="T3" fmla="*/ 8 h 15"/>
                    <a:gd name="T4" fmla="*/ 53 w 53"/>
                    <a:gd name="T5" fmla="*/ 15 h 15"/>
                    <a:gd name="T6" fmla="*/ 43 w 53"/>
                    <a:gd name="T7" fmla="*/ 8 h 15"/>
                    <a:gd name="T8" fmla="*/ 0 w 5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15">
                      <a:moveTo>
                        <a:pt x="0" y="0"/>
                      </a:moveTo>
                      <a:cubicBezTo>
                        <a:pt x="3" y="3"/>
                        <a:pt x="7" y="5"/>
                        <a:pt x="11" y="8"/>
                      </a:cubicBezTo>
                      <a:cubicBezTo>
                        <a:pt x="24" y="11"/>
                        <a:pt x="38" y="13"/>
                        <a:pt x="53" y="15"/>
                      </a:cubicBezTo>
                      <a:cubicBezTo>
                        <a:pt x="49" y="13"/>
                        <a:pt x="46" y="11"/>
                        <a:pt x="43" y="8"/>
                      </a:cubicBezTo>
                      <a:cubicBezTo>
                        <a:pt x="28" y="6"/>
                        <a:pt x="13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8" name="Freeform 198"/>
                <p:cNvSpPr>
                  <a:spLocks/>
                </p:cNvSpPr>
                <p:nvPr/>
              </p:nvSpPr>
              <p:spPr bwMode="auto">
                <a:xfrm>
                  <a:off x="3271838" y="3459163"/>
                  <a:ext cx="165100" cy="44450"/>
                </a:xfrm>
                <a:custGeom>
                  <a:avLst/>
                  <a:gdLst>
                    <a:gd name="T0" fmla="*/ 0 w 44"/>
                    <a:gd name="T1" fmla="*/ 0 h 12"/>
                    <a:gd name="T2" fmla="*/ 10 w 44"/>
                    <a:gd name="T3" fmla="*/ 7 h 12"/>
                    <a:gd name="T4" fmla="*/ 44 w 44"/>
                    <a:gd name="T5" fmla="*/ 12 h 12"/>
                    <a:gd name="T6" fmla="*/ 39 w 44"/>
                    <a:gd name="T7" fmla="*/ 5 h 12"/>
                    <a:gd name="T8" fmla="*/ 0 w 44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2">
                      <a:moveTo>
                        <a:pt x="0" y="0"/>
                      </a:moveTo>
                      <a:cubicBezTo>
                        <a:pt x="3" y="3"/>
                        <a:pt x="6" y="5"/>
                        <a:pt x="10" y="7"/>
                      </a:cubicBezTo>
                      <a:cubicBezTo>
                        <a:pt x="21" y="9"/>
                        <a:pt x="32" y="10"/>
                        <a:pt x="44" y="12"/>
                      </a:cubicBezTo>
                      <a:cubicBezTo>
                        <a:pt x="43" y="10"/>
                        <a:pt x="41" y="8"/>
                        <a:pt x="39" y="5"/>
                      </a:cubicBezTo>
                      <a:cubicBezTo>
                        <a:pt x="26" y="4"/>
                        <a:pt x="13" y="2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9" name="Freeform 199"/>
                <p:cNvSpPr>
                  <a:spLocks/>
                </p:cNvSpPr>
                <p:nvPr/>
              </p:nvSpPr>
              <p:spPr bwMode="auto">
                <a:xfrm>
                  <a:off x="3417888" y="3478213"/>
                  <a:ext cx="496888" cy="36512"/>
                </a:xfrm>
                <a:custGeom>
                  <a:avLst/>
                  <a:gdLst>
                    <a:gd name="T0" fmla="*/ 0 w 132"/>
                    <a:gd name="T1" fmla="*/ 0 h 10"/>
                    <a:gd name="T2" fmla="*/ 5 w 132"/>
                    <a:gd name="T3" fmla="*/ 7 h 10"/>
                    <a:gd name="T4" fmla="*/ 69 w 132"/>
                    <a:gd name="T5" fmla="*/ 10 h 10"/>
                    <a:gd name="T6" fmla="*/ 127 w 132"/>
                    <a:gd name="T7" fmla="*/ 7 h 10"/>
                    <a:gd name="T8" fmla="*/ 132 w 132"/>
                    <a:gd name="T9" fmla="*/ 1 h 10"/>
                    <a:gd name="T10" fmla="*/ 69 w 132"/>
                    <a:gd name="T11" fmla="*/ 4 h 10"/>
                    <a:gd name="T12" fmla="*/ 69 w 132"/>
                    <a:gd name="T13" fmla="*/ 4 h 10"/>
                    <a:gd name="T14" fmla="*/ 0 w 132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2" h="10">
                      <a:moveTo>
                        <a:pt x="0" y="0"/>
                      </a:moveTo>
                      <a:cubicBezTo>
                        <a:pt x="2" y="3"/>
                        <a:pt x="4" y="5"/>
                        <a:pt x="5" y="7"/>
                      </a:cubicBezTo>
                      <a:cubicBezTo>
                        <a:pt x="26" y="9"/>
                        <a:pt x="47" y="10"/>
                        <a:pt x="69" y="10"/>
                      </a:cubicBezTo>
                      <a:cubicBezTo>
                        <a:pt x="88" y="10"/>
                        <a:pt x="107" y="9"/>
                        <a:pt x="127" y="7"/>
                      </a:cubicBezTo>
                      <a:cubicBezTo>
                        <a:pt x="129" y="5"/>
                        <a:pt x="130" y="3"/>
                        <a:pt x="132" y="1"/>
                      </a:cubicBezTo>
                      <a:cubicBezTo>
                        <a:pt x="110" y="3"/>
                        <a:pt x="89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45" y="4"/>
                        <a:pt x="22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0" name="Freeform 200"/>
                <p:cNvSpPr>
                  <a:spLocks/>
                </p:cNvSpPr>
                <p:nvPr/>
              </p:nvSpPr>
              <p:spPr bwMode="auto">
                <a:xfrm>
                  <a:off x="3587751" y="1651000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29 h 30"/>
                    <a:gd name="T4" fmla="*/ 0 w 30"/>
                    <a:gd name="T5" fmla="*/ 16 h 30"/>
                    <a:gd name="T6" fmla="*/ 14 w 30"/>
                    <a:gd name="T7" fmla="*/ 0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8"/>
                        <a:pt x="16" y="29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0"/>
                      </a:cubicBezTo>
                      <a:cubicBezTo>
                        <a:pt x="22" y="0"/>
                        <a:pt x="28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954" name="组合 953"/>
            <p:cNvGrpSpPr/>
            <p:nvPr/>
          </p:nvGrpSpPr>
          <p:grpSpPr>
            <a:xfrm>
              <a:off x="8863460" y="35962"/>
              <a:ext cx="3349937" cy="6755364"/>
              <a:chOff x="8863460" y="35962"/>
              <a:chExt cx="3349937" cy="6755364"/>
            </a:xfrm>
          </p:grpSpPr>
          <p:sp>
            <p:nvSpPr>
              <p:cNvPr id="955" name="Freeform 7"/>
              <p:cNvSpPr>
                <a:spLocks/>
              </p:cNvSpPr>
              <p:nvPr/>
            </p:nvSpPr>
            <p:spPr bwMode="auto">
              <a:xfrm>
                <a:off x="11886407" y="63500"/>
                <a:ext cx="271463" cy="538163"/>
              </a:xfrm>
              <a:custGeom>
                <a:avLst/>
                <a:gdLst>
                  <a:gd name="T0" fmla="*/ 0 w 171"/>
                  <a:gd name="T1" fmla="*/ 237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50 h 339"/>
                  <a:gd name="T24" fmla="*/ 105 w 171"/>
                  <a:gd name="T25" fmla="*/ 50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8 h 339"/>
                  <a:gd name="T32" fmla="*/ 103 w 171"/>
                  <a:gd name="T33" fmla="*/ 188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7 h 339"/>
                  <a:gd name="T40" fmla="*/ 0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50"/>
                    </a:lnTo>
                    <a:lnTo>
                      <a:pt x="105" y="50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3" y="188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6" name="Freeform 8"/>
              <p:cNvSpPr>
                <a:spLocks/>
              </p:cNvSpPr>
              <p:nvPr/>
            </p:nvSpPr>
            <p:spPr bwMode="auto">
              <a:xfrm>
                <a:off x="11597482" y="63500"/>
                <a:ext cx="269875" cy="538163"/>
              </a:xfrm>
              <a:custGeom>
                <a:avLst/>
                <a:gdLst>
                  <a:gd name="T0" fmla="*/ 170 w 170"/>
                  <a:gd name="T1" fmla="*/ 237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50 h 339"/>
                  <a:gd name="T24" fmla="*/ 65 w 170"/>
                  <a:gd name="T25" fmla="*/ 50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8 h 339"/>
                  <a:gd name="T32" fmla="*/ 68 w 170"/>
                  <a:gd name="T33" fmla="*/ 188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7 h 339"/>
                  <a:gd name="T40" fmla="*/ 170 w 170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7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7"/>
                    </a:lnTo>
                    <a:lnTo>
                      <a:pt x="17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7" name="Freeform 11"/>
              <p:cNvSpPr>
                <a:spLocks/>
              </p:cNvSpPr>
              <p:nvPr/>
            </p:nvSpPr>
            <p:spPr bwMode="auto">
              <a:xfrm>
                <a:off x="11886407" y="6253163"/>
                <a:ext cx="271463" cy="538163"/>
              </a:xfrm>
              <a:custGeom>
                <a:avLst/>
                <a:gdLst>
                  <a:gd name="T0" fmla="*/ 0 w 171"/>
                  <a:gd name="T1" fmla="*/ 239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49 h 339"/>
                  <a:gd name="T24" fmla="*/ 105 w 171"/>
                  <a:gd name="T25" fmla="*/ 49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7 h 339"/>
                  <a:gd name="T32" fmla="*/ 103 w 171"/>
                  <a:gd name="T33" fmla="*/ 187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9 h 339"/>
                  <a:gd name="T40" fmla="*/ 0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49"/>
                    </a:lnTo>
                    <a:lnTo>
                      <a:pt x="105" y="49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3" y="187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8" name="Freeform 12"/>
              <p:cNvSpPr>
                <a:spLocks/>
              </p:cNvSpPr>
              <p:nvPr/>
            </p:nvSpPr>
            <p:spPr bwMode="auto">
              <a:xfrm>
                <a:off x="11597482" y="6253163"/>
                <a:ext cx="269875" cy="538163"/>
              </a:xfrm>
              <a:custGeom>
                <a:avLst/>
                <a:gdLst>
                  <a:gd name="T0" fmla="*/ 170 w 170"/>
                  <a:gd name="T1" fmla="*/ 239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49 h 339"/>
                  <a:gd name="T24" fmla="*/ 65 w 170"/>
                  <a:gd name="T25" fmla="*/ 49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7 h 339"/>
                  <a:gd name="T32" fmla="*/ 68 w 170"/>
                  <a:gd name="T33" fmla="*/ 187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9 h 339"/>
                  <a:gd name="T40" fmla="*/ 170 w 170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9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9"/>
                    </a:lnTo>
                    <a:lnTo>
                      <a:pt x="17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959" name="组合 958"/>
              <p:cNvGrpSpPr/>
              <p:nvPr/>
            </p:nvGrpSpPr>
            <p:grpSpPr>
              <a:xfrm>
                <a:off x="8863460" y="344488"/>
                <a:ext cx="466725" cy="477837"/>
                <a:chOff x="7993063" y="481013"/>
                <a:chExt cx="466725" cy="477837"/>
              </a:xfrm>
            </p:grpSpPr>
            <p:sp>
              <p:nvSpPr>
                <p:cNvPr id="1058" name="Freeform 82"/>
                <p:cNvSpPr>
                  <a:spLocks/>
                </p:cNvSpPr>
                <p:nvPr/>
              </p:nvSpPr>
              <p:spPr bwMode="auto">
                <a:xfrm>
                  <a:off x="7993063" y="481013"/>
                  <a:ext cx="466725" cy="477837"/>
                </a:xfrm>
                <a:custGeom>
                  <a:avLst/>
                  <a:gdLst>
                    <a:gd name="T0" fmla="*/ 120 w 124"/>
                    <a:gd name="T1" fmla="*/ 33 h 127"/>
                    <a:gd name="T2" fmla="*/ 86 w 124"/>
                    <a:gd name="T3" fmla="*/ 18 h 127"/>
                    <a:gd name="T4" fmla="*/ 78 w 124"/>
                    <a:gd name="T5" fmla="*/ 22 h 127"/>
                    <a:gd name="T6" fmla="*/ 77 w 124"/>
                    <a:gd name="T7" fmla="*/ 20 h 127"/>
                    <a:gd name="T8" fmla="*/ 42 w 124"/>
                    <a:gd name="T9" fmla="*/ 6 h 127"/>
                    <a:gd name="T10" fmla="*/ 26 w 124"/>
                    <a:gd name="T11" fmla="*/ 40 h 127"/>
                    <a:gd name="T12" fmla="*/ 27 w 124"/>
                    <a:gd name="T13" fmla="*/ 41 h 127"/>
                    <a:gd name="T14" fmla="*/ 20 w 124"/>
                    <a:gd name="T15" fmla="*/ 43 h 127"/>
                    <a:gd name="T16" fmla="*/ 5 w 124"/>
                    <a:gd name="T17" fmla="*/ 77 h 127"/>
                    <a:gd name="T18" fmla="*/ 28 w 124"/>
                    <a:gd name="T19" fmla="*/ 94 h 127"/>
                    <a:gd name="T20" fmla="*/ 29 w 124"/>
                    <a:gd name="T21" fmla="*/ 106 h 127"/>
                    <a:gd name="T22" fmla="*/ 64 w 124"/>
                    <a:gd name="T23" fmla="*/ 122 h 127"/>
                    <a:gd name="T24" fmla="*/ 79 w 124"/>
                    <a:gd name="T25" fmla="*/ 105 h 127"/>
                    <a:gd name="T26" fmla="*/ 103 w 124"/>
                    <a:gd name="T27" fmla="*/ 107 h 127"/>
                    <a:gd name="T28" fmla="*/ 119 w 124"/>
                    <a:gd name="T29" fmla="*/ 72 h 127"/>
                    <a:gd name="T30" fmla="*/ 113 w 124"/>
                    <a:gd name="T31" fmla="*/ 63 h 127"/>
                    <a:gd name="T32" fmla="*/ 120 w 124"/>
                    <a:gd name="T33" fmla="*/ 3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4" h="127">
                      <a:moveTo>
                        <a:pt x="120" y="33"/>
                      </a:moveTo>
                      <a:cubicBezTo>
                        <a:pt x="115" y="19"/>
                        <a:pt x="99" y="13"/>
                        <a:pt x="86" y="18"/>
                      </a:cubicBezTo>
                      <a:cubicBezTo>
                        <a:pt x="83" y="19"/>
                        <a:pt x="80" y="20"/>
                        <a:pt x="78" y="22"/>
                      </a:cubicBezTo>
                      <a:cubicBezTo>
                        <a:pt x="78" y="22"/>
                        <a:pt x="77" y="21"/>
                        <a:pt x="77" y="20"/>
                      </a:cubicBezTo>
                      <a:cubicBezTo>
                        <a:pt x="72" y="7"/>
                        <a:pt x="56" y="0"/>
                        <a:pt x="42" y="6"/>
                      </a:cubicBezTo>
                      <a:cubicBezTo>
                        <a:pt x="28" y="11"/>
                        <a:pt x="21" y="26"/>
                        <a:pt x="26" y="40"/>
                      </a:cubicBezTo>
                      <a:cubicBezTo>
                        <a:pt x="26" y="40"/>
                        <a:pt x="26" y="41"/>
                        <a:pt x="27" y="41"/>
                      </a:cubicBezTo>
                      <a:cubicBezTo>
                        <a:pt x="24" y="41"/>
                        <a:pt x="22" y="42"/>
                        <a:pt x="20" y="43"/>
                      </a:cubicBezTo>
                      <a:cubicBezTo>
                        <a:pt x="7" y="48"/>
                        <a:pt x="0" y="63"/>
                        <a:pt x="5" y="77"/>
                      </a:cubicBezTo>
                      <a:cubicBezTo>
                        <a:pt x="9" y="87"/>
                        <a:pt x="18" y="93"/>
                        <a:pt x="28" y="94"/>
                      </a:cubicBezTo>
                      <a:cubicBezTo>
                        <a:pt x="27" y="98"/>
                        <a:pt x="28" y="102"/>
                        <a:pt x="29" y="106"/>
                      </a:cubicBezTo>
                      <a:cubicBezTo>
                        <a:pt x="34" y="120"/>
                        <a:pt x="50" y="127"/>
                        <a:pt x="64" y="122"/>
                      </a:cubicBezTo>
                      <a:cubicBezTo>
                        <a:pt x="71" y="119"/>
                        <a:pt x="77" y="112"/>
                        <a:pt x="79" y="105"/>
                      </a:cubicBezTo>
                      <a:cubicBezTo>
                        <a:pt x="86" y="109"/>
                        <a:pt x="95" y="110"/>
                        <a:pt x="103" y="107"/>
                      </a:cubicBezTo>
                      <a:cubicBezTo>
                        <a:pt x="117" y="101"/>
                        <a:pt x="124" y="86"/>
                        <a:pt x="119" y="72"/>
                      </a:cubicBezTo>
                      <a:cubicBezTo>
                        <a:pt x="118" y="69"/>
                        <a:pt x="115" y="65"/>
                        <a:pt x="113" y="63"/>
                      </a:cubicBezTo>
                      <a:cubicBezTo>
                        <a:pt x="121" y="56"/>
                        <a:pt x="124" y="44"/>
                        <a:pt x="120" y="33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9" name="Freeform 83"/>
                <p:cNvSpPr>
                  <a:spLocks/>
                </p:cNvSpPr>
                <p:nvPr/>
              </p:nvSpPr>
              <p:spPr bwMode="auto">
                <a:xfrm>
                  <a:off x="8042276" y="538163"/>
                  <a:ext cx="376238" cy="352425"/>
                </a:xfrm>
                <a:custGeom>
                  <a:avLst/>
                  <a:gdLst>
                    <a:gd name="T0" fmla="*/ 43 w 100"/>
                    <a:gd name="T1" fmla="*/ 0 h 94"/>
                    <a:gd name="T2" fmla="*/ 35 w 100"/>
                    <a:gd name="T3" fmla="*/ 1 h 94"/>
                    <a:gd name="T4" fmla="*/ 21 w 100"/>
                    <a:gd name="T5" fmla="*/ 28 h 94"/>
                    <a:gd name="T6" fmla="*/ 22 w 100"/>
                    <a:gd name="T7" fmla="*/ 29 h 94"/>
                    <a:gd name="T8" fmla="*/ 17 w 100"/>
                    <a:gd name="T9" fmla="*/ 31 h 94"/>
                    <a:gd name="T10" fmla="*/ 5 w 100"/>
                    <a:gd name="T11" fmla="*/ 58 h 94"/>
                    <a:gd name="T12" fmla="*/ 22 w 100"/>
                    <a:gd name="T13" fmla="*/ 71 h 94"/>
                    <a:gd name="T14" fmla="*/ 24 w 100"/>
                    <a:gd name="T15" fmla="*/ 80 h 94"/>
                    <a:gd name="T16" fmla="*/ 43 w 100"/>
                    <a:gd name="T17" fmla="*/ 94 h 94"/>
                    <a:gd name="T18" fmla="*/ 51 w 100"/>
                    <a:gd name="T19" fmla="*/ 92 h 94"/>
                    <a:gd name="T20" fmla="*/ 64 w 100"/>
                    <a:gd name="T21" fmla="*/ 79 h 94"/>
                    <a:gd name="T22" fmla="*/ 74 w 100"/>
                    <a:gd name="T23" fmla="*/ 82 h 94"/>
                    <a:gd name="T24" fmla="*/ 82 w 100"/>
                    <a:gd name="T25" fmla="*/ 80 h 94"/>
                    <a:gd name="T26" fmla="*/ 95 w 100"/>
                    <a:gd name="T27" fmla="*/ 53 h 94"/>
                    <a:gd name="T28" fmla="*/ 90 w 100"/>
                    <a:gd name="T29" fmla="*/ 46 h 94"/>
                    <a:gd name="T30" fmla="*/ 96 w 100"/>
                    <a:gd name="T31" fmla="*/ 23 h 94"/>
                    <a:gd name="T32" fmla="*/ 77 w 100"/>
                    <a:gd name="T33" fmla="*/ 9 h 94"/>
                    <a:gd name="T34" fmla="*/ 69 w 100"/>
                    <a:gd name="T35" fmla="*/ 11 h 94"/>
                    <a:gd name="T36" fmla="*/ 63 w 100"/>
                    <a:gd name="T37" fmla="*/ 14 h 94"/>
                    <a:gd name="T38" fmla="*/ 62 w 100"/>
                    <a:gd name="T39" fmla="*/ 13 h 94"/>
                    <a:gd name="T40" fmla="*/ 43 w 100"/>
                    <a:gd name="T4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4">
                      <a:moveTo>
                        <a:pt x="43" y="0"/>
                      </a:moveTo>
                      <a:cubicBezTo>
                        <a:pt x="40" y="0"/>
                        <a:pt x="37" y="0"/>
                        <a:pt x="35" y="1"/>
                      </a:cubicBezTo>
                      <a:cubicBezTo>
                        <a:pt x="23" y="6"/>
                        <a:pt x="17" y="1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0" y="30"/>
                        <a:pt x="19" y="30"/>
                        <a:pt x="17" y="31"/>
                      </a:cubicBezTo>
                      <a:cubicBezTo>
                        <a:pt x="6" y="35"/>
                        <a:pt x="0" y="47"/>
                        <a:pt x="5" y="58"/>
                      </a:cubicBezTo>
                      <a:cubicBezTo>
                        <a:pt x="7" y="65"/>
                        <a:pt x="15" y="70"/>
                        <a:pt x="22" y="71"/>
                      </a:cubicBezTo>
                      <a:cubicBezTo>
                        <a:pt x="22" y="74"/>
                        <a:pt x="22" y="77"/>
                        <a:pt x="24" y="80"/>
                      </a:cubicBezTo>
                      <a:cubicBezTo>
                        <a:pt x="27" y="89"/>
                        <a:pt x="35" y="94"/>
                        <a:pt x="43" y="94"/>
                      </a:cubicBezTo>
                      <a:cubicBezTo>
                        <a:pt x="46" y="94"/>
                        <a:pt x="48" y="93"/>
                        <a:pt x="51" y="92"/>
                      </a:cubicBezTo>
                      <a:cubicBezTo>
                        <a:pt x="57" y="90"/>
                        <a:pt x="62" y="85"/>
                        <a:pt x="64" y="79"/>
                      </a:cubicBezTo>
                      <a:cubicBezTo>
                        <a:pt x="67" y="81"/>
                        <a:pt x="70" y="82"/>
                        <a:pt x="74" y="82"/>
                      </a:cubicBezTo>
                      <a:cubicBezTo>
                        <a:pt x="77" y="82"/>
                        <a:pt x="80" y="81"/>
                        <a:pt x="82" y="80"/>
                      </a:cubicBezTo>
                      <a:cubicBezTo>
                        <a:pt x="94" y="76"/>
                        <a:pt x="100" y="64"/>
                        <a:pt x="95" y="53"/>
                      </a:cubicBezTo>
                      <a:cubicBezTo>
                        <a:pt x="94" y="50"/>
                        <a:pt x="93" y="48"/>
                        <a:pt x="90" y="46"/>
                      </a:cubicBezTo>
                      <a:cubicBezTo>
                        <a:pt x="97" y="40"/>
                        <a:pt x="100" y="31"/>
                        <a:pt x="96" y="23"/>
                      </a:cubicBezTo>
                      <a:cubicBezTo>
                        <a:pt x="93" y="14"/>
                        <a:pt x="85" y="9"/>
                        <a:pt x="77" y="9"/>
                      </a:cubicBezTo>
                      <a:cubicBezTo>
                        <a:pt x="74" y="9"/>
                        <a:pt x="72" y="10"/>
                        <a:pt x="69" y="11"/>
                      </a:cubicBezTo>
                      <a:cubicBezTo>
                        <a:pt x="67" y="12"/>
                        <a:pt x="65" y="13"/>
                        <a:pt x="63" y="14"/>
                      </a:cubicBezTo>
                      <a:cubicBezTo>
                        <a:pt x="63" y="14"/>
                        <a:pt x="63" y="13"/>
                        <a:pt x="62" y="13"/>
                      </a:cubicBezTo>
                      <a:cubicBezTo>
                        <a:pt x="59" y="5"/>
                        <a:pt x="51" y="0"/>
                        <a:pt x="43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0" name="Freeform 84"/>
                <p:cNvSpPr>
                  <a:spLocks/>
                </p:cNvSpPr>
                <p:nvPr/>
              </p:nvSpPr>
              <p:spPr bwMode="auto">
                <a:xfrm>
                  <a:off x="8226426" y="642938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2 w 24"/>
                    <a:gd name="T9" fmla="*/ 2 h 23"/>
                    <a:gd name="T10" fmla="*/ 22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1"/>
                        <a:pt x="0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9" y="0"/>
                        <a:pt x="21" y="0"/>
                        <a:pt x="22" y="2"/>
                      </a:cubicBezTo>
                      <a:cubicBezTo>
                        <a:pt x="24" y="3"/>
                        <a:pt x="24" y="5"/>
                        <a:pt x="22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1" name="Freeform 85"/>
                <p:cNvSpPr>
                  <a:spLocks/>
                </p:cNvSpPr>
                <p:nvPr/>
              </p:nvSpPr>
              <p:spPr bwMode="auto">
                <a:xfrm>
                  <a:off x="8278813" y="631825"/>
                  <a:ext cx="46038" cy="44450"/>
                </a:xfrm>
                <a:custGeom>
                  <a:avLst/>
                  <a:gdLst>
                    <a:gd name="T0" fmla="*/ 12 w 12"/>
                    <a:gd name="T1" fmla="*/ 5 h 12"/>
                    <a:gd name="T2" fmla="*/ 7 w 12"/>
                    <a:gd name="T3" fmla="*/ 12 h 12"/>
                    <a:gd name="T4" fmla="*/ 1 w 12"/>
                    <a:gd name="T5" fmla="*/ 7 h 12"/>
                    <a:gd name="T6" fmla="*/ 5 w 12"/>
                    <a:gd name="T7" fmla="*/ 1 h 12"/>
                    <a:gd name="T8" fmla="*/ 12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2" y="10"/>
                        <a:pt x="1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2" name="Freeform 86"/>
                <p:cNvSpPr>
                  <a:spLocks/>
                </p:cNvSpPr>
                <p:nvPr/>
              </p:nvSpPr>
              <p:spPr bwMode="auto">
                <a:xfrm>
                  <a:off x="8215313" y="601663"/>
                  <a:ext cx="26988" cy="109537"/>
                </a:xfrm>
                <a:custGeom>
                  <a:avLst/>
                  <a:gdLst>
                    <a:gd name="T0" fmla="*/ 4 w 7"/>
                    <a:gd name="T1" fmla="*/ 29 h 29"/>
                    <a:gd name="T2" fmla="*/ 4 w 7"/>
                    <a:gd name="T3" fmla="*/ 29 h 29"/>
                    <a:gd name="T4" fmla="*/ 0 w 7"/>
                    <a:gd name="T5" fmla="*/ 26 h 29"/>
                    <a:gd name="T6" fmla="*/ 0 w 7"/>
                    <a:gd name="T7" fmla="*/ 4 h 29"/>
                    <a:gd name="T8" fmla="*/ 4 w 7"/>
                    <a:gd name="T9" fmla="*/ 0 h 29"/>
                    <a:gd name="T10" fmla="*/ 7 w 7"/>
                    <a:gd name="T11" fmla="*/ 4 h 29"/>
                    <a:gd name="T12" fmla="*/ 7 w 7"/>
                    <a:gd name="T13" fmla="*/ 26 h 29"/>
                    <a:gd name="T14" fmla="*/ 4 w 7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29"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2" y="29"/>
                        <a:pt x="0" y="27"/>
                        <a:pt x="0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7" y="2"/>
                        <a:pt x="7" y="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6" y="29"/>
                        <a:pt x="4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3" name="Oval 87"/>
                <p:cNvSpPr>
                  <a:spLocks noChangeArrowheads="1"/>
                </p:cNvSpPr>
                <p:nvPr/>
              </p:nvSpPr>
              <p:spPr bwMode="auto">
                <a:xfrm>
                  <a:off x="8207376" y="590550"/>
                  <a:ext cx="41275" cy="41275"/>
                </a:xfrm>
                <a:prstGeom prst="ellipse">
                  <a:avLst/>
                </a:pr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4" name="Freeform 88"/>
                <p:cNvSpPr>
                  <a:spLocks/>
                </p:cNvSpPr>
                <p:nvPr/>
              </p:nvSpPr>
              <p:spPr bwMode="auto">
                <a:xfrm>
                  <a:off x="8253413" y="711200"/>
                  <a:ext cx="107950" cy="36512"/>
                </a:xfrm>
                <a:custGeom>
                  <a:avLst/>
                  <a:gdLst>
                    <a:gd name="T0" fmla="*/ 0 w 29"/>
                    <a:gd name="T1" fmla="*/ 3 h 10"/>
                    <a:gd name="T2" fmla="*/ 0 w 29"/>
                    <a:gd name="T3" fmla="*/ 3 h 10"/>
                    <a:gd name="T4" fmla="*/ 4 w 29"/>
                    <a:gd name="T5" fmla="*/ 0 h 10"/>
                    <a:gd name="T6" fmla="*/ 26 w 29"/>
                    <a:gd name="T7" fmla="*/ 3 h 10"/>
                    <a:gd name="T8" fmla="*/ 29 w 29"/>
                    <a:gd name="T9" fmla="*/ 7 h 10"/>
                    <a:gd name="T10" fmla="*/ 25 w 29"/>
                    <a:gd name="T11" fmla="*/ 10 h 10"/>
                    <a:gd name="T12" fmla="*/ 3 w 29"/>
                    <a:gd name="T13" fmla="*/ 7 h 10"/>
                    <a:gd name="T14" fmla="*/ 0 w 29"/>
                    <a:gd name="T1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8" y="3"/>
                        <a:pt x="29" y="5"/>
                        <a:pt x="29" y="7"/>
                      </a:cubicBezTo>
                      <a:cubicBezTo>
                        <a:pt x="29" y="9"/>
                        <a:pt x="27" y="10"/>
                        <a:pt x="25" y="10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5" name="Freeform 89"/>
                <p:cNvSpPr>
                  <a:spLocks/>
                </p:cNvSpPr>
                <p:nvPr/>
              </p:nvSpPr>
              <p:spPr bwMode="auto">
                <a:xfrm>
                  <a:off x="8331201" y="711200"/>
                  <a:ext cx="46038" cy="44450"/>
                </a:xfrm>
                <a:custGeom>
                  <a:avLst/>
                  <a:gdLst>
                    <a:gd name="T0" fmla="*/ 10 w 12"/>
                    <a:gd name="T1" fmla="*/ 9 h 12"/>
                    <a:gd name="T2" fmla="*/ 2 w 12"/>
                    <a:gd name="T3" fmla="*/ 10 h 12"/>
                    <a:gd name="T4" fmla="*/ 2 w 12"/>
                    <a:gd name="T5" fmla="*/ 2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5"/>
                        <a:pt x="2" y="2"/>
                      </a:cubicBezTo>
                      <a:cubicBezTo>
                        <a:pt x="3" y="0"/>
                        <a:pt x="7" y="0"/>
                        <a:pt x="9" y="2"/>
                      </a:cubicBezTo>
                      <a:cubicBezTo>
                        <a:pt x="12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6" name="Freeform 90"/>
                <p:cNvSpPr>
                  <a:spLocks/>
                </p:cNvSpPr>
                <p:nvPr/>
              </p:nvSpPr>
              <p:spPr bwMode="auto">
                <a:xfrm>
                  <a:off x="8223251" y="736600"/>
                  <a:ext cx="82550" cy="93662"/>
                </a:xfrm>
                <a:custGeom>
                  <a:avLst/>
                  <a:gdLst>
                    <a:gd name="T0" fmla="*/ 2 w 22"/>
                    <a:gd name="T1" fmla="*/ 2 h 25"/>
                    <a:gd name="T2" fmla="*/ 2 w 22"/>
                    <a:gd name="T3" fmla="*/ 2 h 25"/>
                    <a:gd name="T4" fmla="*/ 7 w 22"/>
                    <a:gd name="T5" fmla="*/ 2 h 25"/>
                    <a:gd name="T6" fmla="*/ 21 w 22"/>
                    <a:gd name="T7" fmla="*/ 18 h 25"/>
                    <a:gd name="T8" fmla="*/ 21 w 22"/>
                    <a:gd name="T9" fmla="*/ 23 h 25"/>
                    <a:gd name="T10" fmla="*/ 16 w 22"/>
                    <a:gd name="T11" fmla="*/ 23 h 25"/>
                    <a:gd name="T12" fmla="*/ 1 w 22"/>
                    <a:gd name="T13" fmla="*/ 7 h 25"/>
                    <a:gd name="T14" fmla="*/ 2 w 22"/>
                    <a:gd name="T15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1"/>
                        <a:pt x="7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1" y="23"/>
                      </a:cubicBezTo>
                      <a:cubicBezTo>
                        <a:pt x="19" y="25"/>
                        <a:pt x="17" y="24"/>
                        <a:pt x="16" y="23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7" name="Freeform 91"/>
                <p:cNvSpPr>
                  <a:spLocks/>
                </p:cNvSpPr>
                <p:nvPr/>
              </p:nvSpPr>
              <p:spPr bwMode="auto">
                <a:xfrm>
                  <a:off x="8275638" y="793750"/>
                  <a:ext cx="41275" cy="44450"/>
                </a:xfrm>
                <a:custGeom>
                  <a:avLst/>
                  <a:gdLst>
                    <a:gd name="T0" fmla="*/ 6 w 11"/>
                    <a:gd name="T1" fmla="*/ 12 h 12"/>
                    <a:gd name="T2" fmla="*/ 0 w 11"/>
                    <a:gd name="T3" fmla="*/ 7 h 12"/>
                    <a:gd name="T4" fmla="*/ 5 w 11"/>
                    <a:gd name="T5" fmla="*/ 1 h 12"/>
                    <a:gd name="T6" fmla="*/ 11 w 11"/>
                    <a:gd name="T7" fmla="*/ 5 h 12"/>
                    <a:gd name="T8" fmla="*/ 6 w 11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8" name="Freeform 92"/>
                <p:cNvSpPr>
                  <a:spLocks/>
                </p:cNvSpPr>
                <p:nvPr/>
              </p:nvSpPr>
              <p:spPr bwMode="auto">
                <a:xfrm>
                  <a:off x="8143876" y="725488"/>
                  <a:ext cx="82550" cy="93662"/>
                </a:xfrm>
                <a:custGeom>
                  <a:avLst/>
                  <a:gdLst>
                    <a:gd name="T0" fmla="*/ 20 w 22"/>
                    <a:gd name="T1" fmla="*/ 1 h 25"/>
                    <a:gd name="T2" fmla="*/ 20 w 22"/>
                    <a:gd name="T3" fmla="*/ 1 h 25"/>
                    <a:gd name="T4" fmla="*/ 21 w 22"/>
                    <a:gd name="T5" fmla="*/ 6 h 25"/>
                    <a:gd name="T6" fmla="*/ 7 w 22"/>
                    <a:gd name="T7" fmla="*/ 23 h 25"/>
                    <a:gd name="T8" fmla="*/ 2 w 22"/>
                    <a:gd name="T9" fmla="*/ 23 h 25"/>
                    <a:gd name="T10" fmla="*/ 2 w 22"/>
                    <a:gd name="T11" fmla="*/ 18 h 25"/>
                    <a:gd name="T12" fmla="*/ 15 w 22"/>
                    <a:gd name="T13" fmla="*/ 1 h 25"/>
                    <a:gd name="T14" fmla="*/ 20 w 22"/>
                    <a:gd name="T1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1"/>
                      </a:move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4"/>
                        <a:pt x="21" y="6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4" y="25"/>
                        <a:pt x="2" y="23"/>
                      </a:cubicBezTo>
                      <a:cubicBezTo>
                        <a:pt x="1" y="22"/>
                        <a:pt x="0" y="20"/>
                        <a:pt x="2" y="18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7" y="0"/>
                        <a:pt x="19" y="0"/>
                        <a:pt x="20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9" name="Freeform 93"/>
                <p:cNvSpPr>
                  <a:spLocks/>
                </p:cNvSpPr>
                <p:nvPr/>
              </p:nvSpPr>
              <p:spPr bwMode="auto">
                <a:xfrm>
                  <a:off x="8135938" y="782638"/>
                  <a:ext cx="46038" cy="47625"/>
                </a:xfrm>
                <a:custGeom>
                  <a:avLst/>
                  <a:gdLst>
                    <a:gd name="T0" fmla="*/ 1 w 12"/>
                    <a:gd name="T1" fmla="*/ 8 h 13"/>
                    <a:gd name="T2" fmla="*/ 4 w 12"/>
                    <a:gd name="T3" fmla="*/ 1 h 13"/>
                    <a:gd name="T4" fmla="*/ 11 w 12"/>
                    <a:gd name="T5" fmla="*/ 5 h 13"/>
                    <a:gd name="T6" fmla="*/ 8 w 12"/>
                    <a:gd name="T7" fmla="*/ 12 h 13"/>
                    <a:gd name="T8" fmla="*/ 1 w 12"/>
                    <a:gd name="T9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" y="8"/>
                      </a:move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0" name="Freeform 94"/>
                <p:cNvSpPr>
                  <a:spLocks/>
                </p:cNvSpPr>
                <p:nvPr/>
              </p:nvSpPr>
              <p:spPr bwMode="auto">
                <a:xfrm>
                  <a:off x="8099426" y="692150"/>
                  <a:ext cx="107950" cy="44450"/>
                </a:xfrm>
                <a:custGeom>
                  <a:avLst/>
                  <a:gdLst>
                    <a:gd name="T0" fmla="*/ 28 w 29"/>
                    <a:gd name="T1" fmla="*/ 9 h 12"/>
                    <a:gd name="T2" fmla="*/ 28 w 29"/>
                    <a:gd name="T3" fmla="*/ 9 h 12"/>
                    <a:gd name="T4" fmla="*/ 24 w 29"/>
                    <a:gd name="T5" fmla="*/ 12 h 12"/>
                    <a:gd name="T6" fmla="*/ 3 w 29"/>
                    <a:gd name="T7" fmla="*/ 7 h 12"/>
                    <a:gd name="T8" fmla="*/ 0 w 29"/>
                    <a:gd name="T9" fmla="*/ 3 h 12"/>
                    <a:gd name="T10" fmla="*/ 4 w 29"/>
                    <a:gd name="T11" fmla="*/ 0 h 12"/>
                    <a:gd name="T12" fmla="*/ 26 w 29"/>
                    <a:gd name="T13" fmla="*/ 5 h 12"/>
                    <a:gd name="T14" fmla="*/ 28 w 29"/>
                    <a:gd name="T1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2">
                      <a:moveTo>
                        <a:pt x="28" y="9"/>
                      </a:move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11"/>
                        <a:pt x="26" y="12"/>
                        <a:pt x="24" y="12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6"/>
                        <a:pt x="29" y="7"/>
                        <a:pt x="28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1" name="Freeform 95"/>
                <p:cNvSpPr>
                  <a:spLocks/>
                </p:cNvSpPr>
                <p:nvPr/>
              </p:nvSpPr>
              <p:spPr bwMode="auto">
                <a:xfrm>
                  <a:off x="8083551" y="684213"/>
                  <a:ext cx="49213" cy="46037"/>
                </a:xfrm>
                <a:custGeom>
                  <a:avLst/>
                  <a:gdLst>
                    <a:gd name="T0" fmla="*/ 3 w 13"/>
                    <a:gd name="T1" fmla="*/ 2 h 12"/>
                    <a:gd name="T2" fmla="*/ 10 w 13"/>
                    <a:gd name="T3" fmla="*/ 2 h 12"/>
                    <a:gd name="T4" fmla="*/ 10 w 13"/>
                    <a:gd name="T5" fmla="*/ 10 h 12"/>
                    <a:gd name="T6" fmla="*/ 2 w 13"/>
                    <a:gd name="T7" fmla="*/ 9 h 12"/>
                    <a:gd name="T8" fmla="*/ 3 w 13"/>
                    <a:gd name="T9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3" y="2"/>
                      </a:move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3" y="4"/>
                        <a:pt x="12" y="8"/>
                        <a:pt x="10" y="10"/>
                      </a:cubicBezTo>
                      <a:cubicBezTo>
                        <a:pt x="8" y="12"/>
                        <a:pt x="5" y="12"/>
                        <a:pt x="2" y="9"/>
                      </a:cubicBezTo>
                      <a:cubicBezTo>
                        <a:pt x="0" y="7"/>
                        <a:pt x="0" y="4"/>
                        <a:pt x="3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2" name="Freeform 96"/>
                <p:cNvSpPr>
                  <a:spLocks/>
                </p:cNvSpPr>
                <p:nvPr/>
              </p:nvSpPr>
              <p:spPr bwMode="auto">
                <a:xfrm>
                  <a:off x="8140701" y="615950"/>
                  <a:ext cx="82550" cy="95250"/>
                </a:xfrm>
                <a:custGeom>
                  <a:avLst/>
                  <a:gdLst>
                    <a:gd name="T0" fmla="*/ 20 w 22"/>
                    <a:gd name="T1" fmla="*/ 23 h 25"/>
                    <a:gd name="T2" fmla="*/ 20 w 22"/>
                    <a:gd name="T3" fmla="*/ 23 h 25"/>
                    <a:gd name="T4" fmla="*/ 15 w 22"/>
                    <a:gd name="T5" fmla="*/ 23 h 25"/>
                    <a:gd name="T6" fmla="*/ 1 w 22"/>
                    <a:gd name="T7" fmla="*/ 6 h 25"/>
                    <a:gd name="T8" fmla="*/ 1 w 22"/>
                    <a:gd name="T9" fmla="*/ 2 h 25"/>
                    <a:gd name="T10" fmla="*/ 6 w 22"/>
                    <a:gd name="T11" fmla="*/ 2 h 25"/>
                    <a:gd name="T12" fmla="*/ 21 w 22"/>
                    <a:gd name="T13" fmla="*/ 18 h 25"/>
                    <a:gd name="T14" fmla="*/ 20 w 22"/>
                    <a:gd name="T1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9" y="25"/>
                        <a:pt x="17" y="25"/>
                        <a:pt x="15" y="23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3" y="0"/>
                        <a:pt x="5" y="0"/>
                        <a:pt x="6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0" y="2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3" name="Freeform 97"/>
                <p:cNvSpPr>
                  <a:spLocks/>
                </p:cNvSpPr>
                <p:nvPr/>
              </p:nvSpPr>
              <p:spPr bwMode="auto">
                <a:xfrm>
                  <a:off x="8129588" y="609600"/>
                  <a:ext cx="41275" cy="44450"/>
                </a:xfrm>
                <a:custGeom>
                  <a:avLst/>
                  <a:gdLst>
                    <a:gd name="T0" fmla="*/ 5 w 11"/>
                    <a:gd name="T1" fmla="*/ 0 h 12"/>
                    <a:gd name="T2" fmla="*/ 11 w 11"/>
                    <a:gd name="T3" fmla="*/ 5 h 12"/>
                    <a:gd name="T4" fmla="*/ 6 w 11"/>
                    <a:gd name="T5" fmla="*/ 11 h 12"/>
                    <a:gd name="T6" fmla="*/ 0 w 11"/>
                    <a:gd name="T7" fmla="*/ 6 h 12"/>
                    <a:gd name="T8" fmla="*/ 5 w 11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4" name="Oval 98"/>
                <p:cNvSpPr>
                  <a:spLocks noChangeArrowheads="1"/>
                </p:cNvSpPr>
                <p:nvPr/>
              </p:nvSpPr>
              <p:spPr bwMode="auto">
                <a:xfrm>
                  <a:off x="8185151" y="684213"/>
                  <a:ext cx="82550" cy="82550"/>
                </a:xfrm>
                <a:prstGeom prst="ellipse">
                  <a:avLst/>
                </a:pr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960" name="组合 959"/>
              <p:cNvGrpSpPr/>
              <p:nvPr/>
            </p:nvGrpSpPr>
            <p:grpSpPr>
              <a:xfrm>
                <a:off x="10981496" y="56356"/>
                <a:ext cx="1231901" cy="2500312"/>
                <a:chOff x="7448550" y="1247775"/>
                <a:chExt cx="1231901" cy="2500312"/>
              </a:xfrm>
            </p:grpSpPr>
            <p:sp>
              <p:nvSpPr>
                <p:cNvPr id="1011" name="Freeform 246"/>
                <p:cNvSpPr>
                  <a:spLocks/>
                </p:cNvSpPr>
                <p:nvPr/>
              </p:nvSpPr>
              <p:spPr bwMode="auto">
                <a:xfrm>
                  <a:off x="8039100" y="1247775"/>
                  <a:ext cx="85725" cy="87312"/>
                </a:xfrm>
                <a:custGeom>
                  <a:avLst/>
                  <a:gdLst>
                    <a:gd name="T0" fmla="*/ 23 w 23"/>
                    <a:gd name="T1" fmla="*/ 11 h 23"/>
                    <a:gd name="T2" fmla="*/ 12 w 23"/>
                    <a:gd name="T3" fmla="*/ 23 h 23"/>
                    <a:gd name="T4" fmla="*/ 0 w 23"/>
                    <a:gd name="T5" fmla="*/ 12 h 23"/>
                    <a:gd name="T6" fmla="*/ 11 w 23"/>
                    <a:gd name="T7" fmla="*/ 0 h 23"/>
                    <a:gd name="T8" fmla="*/ 23 w 23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cubicBezTo>
                        <a:pt x="23" y="17"/>
                        <a:pt x="18" y="22"/>
                        <a:pt x="12" y="23"/>
                      </a:cubicBezTo>
                      <a:cubicBezTo>
                        <a:pt x="6" y="23"/>
                        <a:pt x="0" y="18"/>
                        <a:pt x="0" y="12"/>
                      </a:cubicBezTo>
                      <a:cubicBezTo>
                        <a:pt x="0" y="6"/>
                        <a:pt x="4" y="0"/>
                        <a:pt x="11" y="0"/>
                      </a:cubicBezTo>
                      <a:cubicBezTo>
                        <a:pt x="17" y="0"/>
                        <a:pt x="22" y="4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012" name="组合 1011"/>
                <p:cNvGrpSpPr/>
                <p:nvPr/>
              </p:nvGrpSpPr>
              <p:grpSpPr>
                <a:xfrm>
                  <a:off x="7448550" y="1266825"/>
                  <a:ext cx="1231901" cy="2481262"/>
                  <a:chOff x="7448550" y="1266825"/>
                  <a:chExt cx="1231901" cy="2481262"/>
                </a:xfrm>
              </p:grpSpPr>
              <p:sp>
                <p:nvSpPr>
                  <p:cNvPr id="1013" name="Freeform 201"/>
                  <p:cNvSpPr>
                    <a:spLocks/>
                  </p:cNvSpPr>
                  <p:nvPr/>
                </p:nvSpPr>
                <p:spPr bwMode="auto">
                  <a:xfrm>
                    <a:off x="8053388" y="1266825"/>
                    <a:ext cx="57150" cy="2459037"/>
                  </a:xfrm>
                  <a:custGeom>
                    <a:avLst/>
                    <a:gdLst>
                      <a:gd name="T0" fmla="*/ 15 w 15"/>
                      <a:gd name="T1" fmla="*/ 647 h 654"/>
                      <a:gd name="T2" fmla="*/ 14 w 15"/>
                      <a:gd name="T3" fmla="*/ 7 h 654"/>
                      <a:gd name="T4" fmla="*/ 7 w 15"/>
                      <a:gd name="T5" fmla="*/ 0 h 654"/>
                      <a:gd name="T6" fmla="*/ 0 w 15"/>
                      <a:gd name="T7" fmla="*/ 7 h 654"/>
                      <a:gd name="T8" fmla="*/ 1 w 15"/>
                      <a:gd name="T9" fmla="*/ 647 h 654"/>
                      <a:gd name="T10" fmla="*/ 8 w 15"/>
                      <a:gd name="T11" fmla="*/ 654 h 654"/>
                      <a:gd name="T12" fmla="*/ 15 w 15"/>
                      <a:gd name="T13" fmla="*/ 647 h 6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654">
                        <a:moveTo>
                          <a:pt x="15" y="647"/>
                        </a:move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4" y="3"/>
                          <a:pt x="11" y="0"/>
                          <a:pt x="7" y="0"/>
                        </a:cubicBezTo>
                        <a:cubicBezTo>
                          <a:pt x="3" y="0"/>
                          <a:pt x="0" y="3"/>
                          <a:pt x="0" y="7"/>
                        </a:cubicBezTo>
                        <a:cubicBezTo>
                          <a:pt x="1" y="647"/>
                          <a:pt x="1" y="647"/>
                          <a:pt x="1" y="647"/>
                        </a:cubicBezTo>
                        <a:cubicBezTo>
                          <a:pt x="1" y="651"/>
                          <a:pt x="4" y="654"/>
                          <a:pt x="8" y="654"/>
                        </a:cubicBezTo>
                        <a:cubicBezTo>
                          <a:pt x="12" y="654"/>
                          <a:pt x="15" y="651"/>
                          <a:pt x="15" y="647"/>
                        </a:cubicBezTo>
                      </a:path>
                    </a:pathLst>
                  </a:custGeom>
                  <a:solidFill>
                    <a:srgbClr val="F4A5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4" name="Freeform 202"/>
                  <p:cNvSpPr>
                    <a:spLocks/>
                  </p:cNvSpPr>
                  <p:nvPr/>
                </p:nvSpPr>
                <p:spPr bwMode="auto">
                  <a:xfrm>
                    <a:off x="7824788" y="2112963"/>
                    <a:ext cx="517525" cy="161925"/>
                  </a:xfrm>
                  <a:custGeom>
                    <a:avLst/>
                    <a:gdLst>
                      <a:gd name="T0" fmla="*/ 116 w 138"/>
                      <a:gd name="T1" fmla="*/ 43 h 43"/>
                      <a:gd name="T2" fmla="*/ 22 w 138"/>
                      <a:gd name="T3" fmla="*/ 43 h 43"/>
                      <a:gd name="T4" fmla="*/ 0 w 138"/>
                      <a:gd name="T5" fmla="*/ 22 h 43"/>
                      <a:gd name="T6" fmla="*/ 22 w 138"/>
                      <a:gd name="T7" fmla="*/ 0 h 43"/>
                      <a:gd name="T8" fmla="*/ 116 w 138"/>
                      <a:gd name="T9" fmla="*/ 0 h 43"/>
                      <a:gd name="T10" fmla="*/ 138 w 138"/>
                      <a:gd name="T11" fmla="*/ 22 h 43"/>
                      <a:gd name="T12" fmla="*/ 116 w 138"/>
                      <a:gd name="T13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8" h="43">
                        <a:moveTo>
                          <a:pt x="116" y="43"/>
                        </a:move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10" y="43"/>
                          <a:pt x="0" y="34"/>
                          <a:pt x="0" y="22"/>
                        </a:cubicBezTo>
                        <a:cubicBezTo>
                          <a:pt x="0" y="10"/>
                          <a:pt x="10" y="0"/>
                          <a:pt x="22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28" y="0"/>
                          <a:pt x="138" y="10"/>
                          <a:pt x="138" y="22"/>
                        </a:cubicBezTo>
                        <a:cubicBezTo>
                          <a:pt x="138" y="34"/>
                          <a:pt x="128" y="43"/>
                          <a:pt x="116" y="43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5" name="Freeform 203"/>
                  <p:cNvSpPr>
                    <a:spLocks/>
                  </p:cNvSpPr>
                  <p:nvPr/>
                </p:nvSpPr>
                <p:spPr bwMode="auto">
                  <a:xfrm>
                    <a:off x="7921626" y="3168650"/>
                    <a:ext cx="307975" cy="219075"/>
                  </a:xfrm>
                  <a:custGeom>
                    <a:avLst/>
                    <a:gdLst>
                      <a:gd name="T0" fmla="*/ 54 w 82"/>
                      <a:gd name="T1" fmla="*/ 58 h 58"/>
                      <a:gd name="T2" fmla="*/ 28 w 82"/>
                      <a:gd name="T3" fmla="*/ 58 h 58"/>
                      <a:gd name="T4" fmla="*/ 0 w 82"/>
                      <a:gd name="T5" fmla="*/ 30 h 58"/>
                      <a:gd name="T6" fmla="*/ 0 w 82"/>
                      <a:gd name="T7" fmla="*/ 28 h 58"/>
                      <a:gd name="T8" fmla="*/ 28 w 82"/>
                      <a:gd name="T9" fmla="*/ 0 h 58"/>
                      <a:gd name="T10" fmla="*/ 54 w 82"/>
                      <a:gd name="T11" fmla="*/ 0 h 58"/>
                      <a:gd name="T12" fmla="*/ 82 w 82"/>
                      <a:gd name="T13" fmla="*/ 28 h 58"/>
                      <a:gd name="T14" fmla="*/ 82 w 82"/>
                      <a:gd name="T15" fmla="*/ 30 h 58"/>
                      <a:gd name="T16" fmla="*/ 54 w 8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2" h="58">
                        <a:moveTo>
                          <a:pt x="54" y="58"/>
                        </a:moveTo>
                        <a:cubicBezTo>
                          <a:pt x="28" y="58"/>
                          <a:pt x="28" y="58"/>
                          <a:pt x="28" y="58"/>
                        </a:cubicBezTo>
                        <a:cubicBezTo>
                          <a:pt x="13" y="58"/>
                          <a:pt x="0" y="46"/>
                          <a:pt x="0" y="30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12"/>
                          <a:pt x="13" y="0"/>
                          <a:pt x="28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69" y="0"/>
                          <a:pt x="82" y="12"/>
                          <a:pt x="82" y="28"/>
                        </a:cubicBezTo>
                        <a:cubicBezTo>
                          <a:pt x="82" y="30"/>
                          <a:pt x="82" y="30"/>
                          <a:pt x="82" y="30"/>
                        </a:cubicBezTo>
                        <a:cubicBezTo>
                          <a:pt x="82" y="46"/>
                          <a:pt x="69" y="58"/>
                          <a:pt x="54" y="58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6" name="Freeform 204"/>
                  <p:cNvSpPr>
                    <a:spLocks/>
                  </p:cNvSpPr>
                  <p:nvPr/>
                </p:nvSpPr>
                <p:spPr bwMode="auto">
                  <a:xfrm>
                    <a:off x="7448551" y="2195513"/>
                    <a:ext cx="1231900" cy="973137"/>
                  </a:xfrm>
                  <a:custGeom>
                    <a:avLst/>
                    <a:gdLst>
                      <a:gd name="T0" fmla="*/ 328 w 328"/>
                      <a:gd name="T1" fmla="*/ 140 h 259"/>
                      <a:gd name="T2" fmla="*/ 180 w 328"/>
                      <a:gd name="T3" fmla="*/ 259 h 259"/>
                      <a:gd name="T4" fmla="*/ 0 w 328"/>
                      <a:gd name="T5" fmla="*/ 135 h 259"/>
                      <a:gd name="T6" fmla="*/ 170 w 328"/>
                      <a:gd name="T7" fmla="*/ 0 h 259"/>
                      <a:gd name="T8" fmla="*/ 328 w 328"/>
                      <a:gd name="T9" fmla="*/ 14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8" h="259">
                        <a:moveTo>
                          <a:pt x="328" y="140"/>
                        </a:moveTo>
                        <a:cubicBezTo>
                          <a:pt x="328" y="231"/>
                          <a:pt x="267" y="259"/>
                          <a:pt x="180" y="259"/>
                        </a:cubicBezTo>
                        <a:cubicBezTo>
                          <a:pt x="92" y="259"/>
                          <a:pt x="0" y="225"/>
                          <a:pt x="0" y="135"/>
                        </a:cubicBezTo>
                        <a:cubicBezTo>
                          <a:pt x="0" y="44"/>
                          <a:pt x="83" y="0"/>
                          <a:pt x="170" y="0"/>
                        </a:cubicBezTo>
                        <a:cubicBezTo>
                          <a:pt x="258" y="0"/>
                          <a:pt x="328" y="49"/>
                          <a:pt x="328" y="140"/>
                        </a:cubicBezTo>
                      </a:path>
                    </a:pathLst>
                  </a:cu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7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7546976" y="2192338"/>
                    <a:ext cx="1047750" cy="1022350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8" name="Oval 206"/>
                  <p:cNvSpPr>
                    <a:spLocks noChangeArrowheads="1"/>
                  </p:cNvSpPr>
                  <p:nvPr/>
                </p:nvSpPr>
                <p:spPr bwMode="auto">
                  <a:xfrm>
                    <a:off x="7667626" y="2198688"/>
                    <a:ext cx="806450" cy="958850"/>
                  </a:xfrm>
                  <a:prstGeom prst="ellipse">
                    <a:avLst/>
                  </a:prstGeom>
                  <a:solidFill>
                    <a:srgbClr val="D93A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9" name="Oval 207"/>
                  <p:cNvSpPr>
                    <a:spLocks noChangeArrowheads="1"/>
                  </p:cNvSpPr>
                  <p:nvPr/>
                </p:nvSpPr>
                <p:spPr bwMode="auto">
                  <a:xfrm>
                    <a:off x="7805738" y="2192338"/>
                    <a:ext cx="525463" cy="981075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0" name="Oval 208"/>
                  <p:cNvSpPr>
                    <a:spLocks noChangeArrowheads="1"/>
                  </p:cNvSpPr>
                  <p:nvPr/>
                </p:nvSpPr>
                <p:spPr bwMode="auto">
                  <a:xfrm>
                    <a:off x="7915276" y="2195513"/>
                    <a:ext cx="333375" cy="984250"/>
                  </a:xfrm>
                  <a:prstGeom prst="ellipse">
                    <a:avLst/>
                  </a:pr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1" name="Freeform 209"/>
                  <p:cNvSpPr>
                    <a:spLocks/>
                  </p:cNvSpPr>
                  <p:nvPr/>
                </p:nvSpPr>
                <p:spPr bwMode="auto">
                  <a:xfrm>
                    <a:off x="8429626" y="2316163"/>
                    <a:ext cx="71438" cy="22225"/>
                  </a:xfrm>
                  <a:custGeom>
                    <a:avLst/>
                    <a:gdLst>
                      <a:gd name="T0" fmla="*/ 15 w 19"/>
                      <a:gd name="T1" fmla="*/ 0 h 6"/>
                      <a:gd name="T2" fmla="*/ 0 w 19"/>
                      <a:gd name="T3" fmla="*/ 4 h 6"/>
                      <a:gd name="T4" fmla="*/ 3 w 19"/>
                      <a:gd name="T5" fmla="*/ 6 h 6"/>
                      <a:gd name="T6" fmla="*/ 19 w 19"/>
                      <a:gd name="T7" fmla="*/ 2 h 6"/>
                      <a:gd name="T8" fmla="*/ 15 w 19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6">
                        <a:moveTo>
                          <a:pt x="15" y="0"/>
                        </a:moveTo>
                        <a:cubicBezTo>
                          <a:pt x="10" y="1"/>
                          <a:pt x="5" y="2"/>
                          <a:pt x="0" y="4"/>
                        </a:cubicBezTo>
                        <a:cubicBezTo>
                          <a:pt x="1" y="4"/>
                          <a:pt x="2" y="5"/>
                          <a:pt x="3" y="6"/>
                        </a:cubicBezTo>
                        <a:cubicBezTo>
                          <a:pt x="8" y="5"/>
                          <a:pt x="13" y="4"/>
                          <a:pt x="19" y="2"/>
                        </a:cubicBezTo>
                        <a:cubicBezTo>
                          <a:pt x="17" y="1"/>
                          <a:pt x="16" y="1"/>
                          <a:pt x="15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2" name="Freeform 210"/>
                  <p:cNvSpPr>
                    <a:spLocks/>
                  </p:cNvSpPr>
                  <p:nvPr/>
                </p:nvSpPr>
                <p:spPr bwMode="auto">
                  <a:xfrm>
                    <a:off x="8361363" y="2330450"/>
                    <a:ext cx="79375" cy="23812"/>
                  </a:xfrm>
                  <a:custGeom>
                    <a:avLst/>
                    <a:gdLst>
                      <a:gd name="T0" fmla="*/ 18 w 21"/>
                      <a:gd name="T1" fmla="*/ 0 h 6"/>
                      <a:gd name="T2" fmla="*/ 0 w 21"/>
                      <a:gd name="T3" fmla="*/ 3 h 6"/>
                      <a:gd name="T4" fmla="*/ 2 w 21"/>
                      <a:gd name="T5" fmla="*/ 6 h 6"/>
                      <a:gd name="T6" fmla="*/ 21 w 21"/>
                      <a:gd name="T7" fmla="*/ 2 h 6"/>
                      <a:gd name="T8" fmla="*/ 18 w 21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6">
                        <a:moveTo>
                          <a:pt x="18" y="0"/>
                        </a:moveTo>
                        <a:cubicBezTo>
                          <a:pt x="12" y="1"/>
                          <a:pt x="6" y="2"/>
                          <a:pt x="0" y="3"/>
                        </a:cubicBez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8" y="5"/>
                          <a:pt x="15" y="4"/>
                          <a:pt x="21" y="2"/>
                        </a:cubicBezTo>
                        <a:cubicBezTo>
                          <a:pt x="20" y="1"/>
                          <a:pt x="19" y="0"/>
                          <a:pt x="1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3" name="Freeform 211"/>
                  <p:cNvSpPr>
                    <a:spLocks/>
                  </p:cNvSpPr>
                  <p:nvPr/>
                </p:nvSpPr>
                <p:spPr bwMode="auto">
                  <a:xfrm>
                    <a:off x="8264526" y="2341563"/>
                    <a:ext cx="104775" cy="26987"/>
                  </a:xfrm>
                  <a:custGeom>
                    <a:avLst/>
                    <a:gdLst>
                      <a:gd name="T0" fmla="*/ 26 w 28"/>
                      <a:gd name="T1" fmla="*/ 0 h 7"/>
                      <a:gd name="T2" fmla="*/ 0 w 28"/>
                      <a:gd name="T3" fmla="*/ 4 h 7"/>
                      <a:gd name="T4" fmla="*/ 2 w 28"/>
                      <a:gd name="T5" fmla="*/ 7 h 7"/>
                      <a:gd name="T6" fmla="*/ 28 w 28"/>
                      <a:gd name="T7" fmla="*/ 3 h 7"/>
                      <a:gd name="T8" fmla="*/ 26 w 28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7">
                        <a:moveTo>
                          <a:pt x="26" y="0"/>
                        </a:moveTo>
                        <a:cubicBezTo>
                          <a:pt x="17" y="2"/>
                          <a:pt x="9" y="3"/>
                          <a:pt x="0" y="4"/>
                        </a:cubicBezTo>
                        <a:cubicBezTo>
                          <a:pt x="1" y="5"/>
                          <a:pt x="1" y="6"/>
                          <a:pt x="2" y="7"/>
                        </a:cubicBezTo>
                        <a:cubicBezTo>
                          <a:pt x="11" y="6"/>
                          <a:pt x="19" y="5"/>
                          <a:pt x="28" y="3"/>
                        </a:cubicBezTo>
                        <a:cubicBezTo>
                          <a:pt x="27" y="2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4" name="Freeform 212"/>
                  <p:cNvSpPr>
                    <a:spLocks/>
                  </p:cNvSpPr>
                  <p:nvPr/>
                </p:nvSpPr>
                <p:spPr bwMode="auto">
                  <a:xfrm>
                    <a:off x="8204201" y="2357438"/>
                    <a:ext cx="66675" cy="14287"/>
                  </a:xfrm>
                  <a:custGeom>
                    <a:avLst/>
                    <a:gdLst>
                      <a:gd name="T0" fmla="*/ 16 w 18"/>
                      <a:gd name="T1" fmla="*/ 0 h 4"/>
                      <a:gd name="T2" fmla="*/ 0 w 18"/>
                      <a:gd name="T3" fmla="*/ 1 h 4"/>
                      <a:gd name="T4" fmla="*/ 1 w 18"/>
                      <a:gd name="T5" fmla="*/ 4 h 4"/>
                      <a:gd name="T6" fmla="*/ 18 w 18"/>
                      <a:gd name="T7" fmla="*/ 3 h 4"/>
                      <a:gd name="T8" fmla="*/ 16 w 1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4">
                        <a:moveTo>
                          <a:pt x="16" y="0"/>
                        </a:moveTo>
                        <a:cubicBezTo>
                          <a:pt x="11" y="0"/>
                          <a:pt x="6" y="1"/>
                          <a:pt x="0" y="1"/>
                        </a:cubicBezTo>
                        <a:cubicBezTo>
                          <a:pt x="1" y="2"/>
                          <a:pt x="1" y="3"/>
                          <a:pt x="1" y="4"/>
                        </a:cubicBezTo>
                        <a:cubicBezTo>
                          <a:pt x="7" y="4"/>
                          <a:pt x="12" y="3"/>
                          <a:pt x="18" y="3"/>
                        </a:cubicBezTo>
                        <a:cubicBezTo>
                          <a:pt x="17" y="2"/>
                          <a:pt x="17" y="1"/>
                          <a:pt x="1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5" name="Freeform 213"/>
                  <p:cNvSpPr>
                    <a:spLocks/>
                  </p:cNvSpPr>
                  <p:nvPr/>
                </p:nvSpPr>
                <p:spPr bwMode="auto">
                  <a:xfrm>
                    <a:off x="7640638" y="2316163"/>
                    <a:ext cx="74613" cy="22225"/>
                  </a:xfrm>
                  <a:custGeom>
                    <a:avLst/>
                    <a:gdLst>
                      <a:gd name="T0" fmla="*/ 4 w 20"/>
                      <a:gd name="T1" fmla="*/ 0 h 6"/>
                      <a:gd name="T2" fmla="*/ 0 w 20"/>
                      <a:gd name="T3" fmla="*/ 2 h 6"/>
                      <a:gd name="T4" fmla="*/ 17 w 20"/>
                      <a:gd name="T5" fmla="*/ 6 h 6"/>
                      <a:gd name="T6" fmla="*/ 20 w 20"/>
                      <a:gd name="T7" fmla="*/ 3 h 6"/>
                      <a:gd name="T8" fmla="*/ 7 w 20"/>
                      <a:gd name="T9" fmla="*/ 0 h 6"/>
                      <a:gd name="T10" fmla="*/ 4 w 20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" h="6">
                        <a:moveTo>
                          <a:pt x="4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5" y="3"/>
                          <a:pt x="11" y="5"/>
                          <a:pt x="17" y="6"/>
                        </a:cubicBezTo>
                        <a:cubicBezTo>
                          <a:pt x="18" y="5"/>
                          <a:pt x="19" y="4"/>
                          <a:pt x="20" y="3"/>
                        </a:cubicBezTo>
                        <a:cubicBezTo>
                          <a:pt x="15" y="2"/>
                          <a:pt x="11" y="1"/>
                          <a:pt x="7" y="0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6" name="Freeform 214"/>
                  <p:cNvSpPr>
                    <a:spLocks/>
                  </p:cNvSpPr>
                  <p:nvPr/>
                </p:nvSpPr>
                <p:spPr bwMode="auto">
                  <a:xfrm>
                    <a:off x="7704138" y="2327275"/>
                    <a:ext cx="82550" cy="22225"/>
                  </a:xfrm>
                  <a:custGeom>
                    <a:avLst/>
                    <a:gdLst>
                      <a:gd name="T0" fmla="*/ 3 w 22"/>
                      <a:gd name="T1" fmla="*/ 0 h 6"/>
                      <a:gd name="T2" fmla="*/ 0 w 22"/>
                      <a:gd name="T3" fmla="*/ 3 h 6"/>
                      <a:gd name="T4" fmla="*/ 19 w 22"/>
                      <a:gd name="T5" fmla="*/ 6 h 6"/>
                      <a:gd name="T6" fmla="*/ 22 w 22"/>
                      <a:gd name="T7" fmla="*/ 3 h 6"/>
                      <a:gd name="T8" fmla="*/ 3 w 22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6" y="4"/>
                          <a:pt x="12" y="5"/>
                          <a:pt x="19" y="6"/>
                        </a:cubicBezTo>
                        <a:cubicBezTo>
                          <a:pt x="20" y="5"/>
                          <a:pt x="21" y="4"/>
                          <a:pt x="22" y="3"/>
                        </a:cubicBezTo>
                        <a:cubicBezTo>
                          <a:pt x="15" y="2"/>
                          <a:pt x="9" y="1"/>
                          <a:pt x="3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7" name="Freeform 215"/>
                  <p:cNvSpPr>
                    <a:spLocks/>
                  </p:cNvSpPr>
                  <p:nvPr/>
                </p:nvSpPr>
                <p:spPr bwMode="auto">
                  <a:xfrm>
                    <a:off x="7775576" y="2338388"/>
                    <a:ext cx="98425" cy="22225"/>
                  </a:xfrm>
                  <a:custGeom>
                    <a:avLst/>
                    <a:gdLst>
                      <a:gd name="T0" fmla="*/ 3 w 26"/>
                      <a:gd name="T1" fmla="*/ 0 h 6"/>
                      <a:gd name="T2" fmla="*/ 0 w 26"/>
                      <a:gd name="T3" fmla="*/ 3 h 6"/>
                      <a:gd name="T4" fmla="*/ 24 w 26"/>
                      <a:gd name="T5" fmla="*/ 6 h 6"/>
                      <a:gd name="T6" fmla="*/ 26 w 26"/>
                      <a:gd name="T7" fmla="*/ 3 h 6"/>
                      <a:gd name="T8" fmla="*/ 3 w 26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8" y="4"/>
                          <a:pt x="16" y="5"/>
                          <a:pt x="24" y="6"/>
                        </a:cubicBezTo>
                        <a:cubicBezTo>
                          <a:pt x="25" y="5"/>
                          <a:pt x="25" y="4"/>
                          <a:pt x="26" y="3"/>
                        </a:cubicBezTo>
                        <a:cubicBezTo>
                          <a:pt x="18" y="2"/>
                          <a:pt x="10" y="1"/>
                          <a:pt x="3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8" name="Freeform 216"/>
                  <p:cNvSpPr>
                    <a:spLocks/>
                  </p:cNvSpPr>
                  <p:nvPr/>
                </p:nvSpPr>
                <p:spPr bwMode="auto">
                  <a:xfrm>
                    <a:off x="7866063" y="2349500"/>
                    <a:ext cx="90488" cy="22225"/>
                  </a:xfrm>
                  <a:custGeom>
                    <a:avLst/>
                    <a:gdLst>
                      <a:gd name="T0" fmla="*/ 2 w 24"/>
                      <a:gd name="T1" fmla="*/ 0 h 6"/>
                      <a:gd name="T2" fmla="*/ 0 w 24"/>
                      <a:gd name="T3" fmla="*/ 3 h 6"/>
                      <a:gd name="T4" fmla="*/ 23 w 24"/>
                      <a:gd name="T5" fmla="*/ 6 h 6"/>
                      <a:gd name="T6" fmla="*/ 24 w 24"/>
                      <a:gd name="T7" fmla="*/ 2 h 6"/>
                      <a:gd name="T8" fmla="*/ 2 w 24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6">
                        <a:moveTo>
                          <a:pt x="2" y="0"/>
                        </a:moveTo>
                        <a:cubicBezTo>
                          <a:pt x="1" y="1"/>
                          <a:pt x="1" y="2"/>
                          <a:pt x="0" y="3"/>
                        </a:cubicBezTo>
                        <a:cubicBezTo>
                          <a:pt x="8" y="4"/>
                          <a:pt x="15" y="5"/>
                          <a:pt x="23" y="6"/>
                        </a:cubicBezTo>
                        <a:cubicBezTo>
                          <a:pt x="24" y="5"/>
                          <a:pt x="24" y="3"/>
                          <a:pt x="24" y="2"/>
                        </a:cubicBezTo>
                        <a:cubicBezTo>
                          <a:pt x="17" y="2"/>
                          <a:pt x="9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9" name="Freeform 218"/>
                  <p:cNvSpPr>
                    <a:spLocks/>
                  </p:cNvSpPr>
                  <p:nvPr/>
                </p:nvSpPr>
                <p:spPr bwMode="auto">
                  <a:xfrm>
                    <a:off x="7951788" y="2357438"/>
                    <a:ext cx="255588" cy="19050"/>
                  </a:xfrm>
                  <a:custGeom>
                    <a:avLst/>
                    <a:gdLst>
                      <a:gd name="T0" fmla="*/ 1 w 68"/>
                      <a:gd name="T1" fmla="*/ 0 h 5"/>
                      <a:gd name="T2" fmla="*/ 0 w 68"/>
                      <a:gd name="T3" fmla="*/ 4 h 5"/>
                      <a:gd name="T4" fmla="*/ 39 w 68"/>
                      <a:gd name="T5" fmla="*/ 5 h 5"/>
                      <a:gd name="T6" fmla="*/ 68 w 68"/>
                      <a:gd name="T7" fmla="*/ 4 h 5"/>
                      <a:gd name="T8" fmla="*/ 67 w 68"/>
                      <a:gd name="T9" fmla="*/ 1 h 5"/>
                      <a:gd name="T10" fmla="*/ 39 w 68"/>
                      <a:gd name="T11" fmla="*/ 2 h 5"/>
                      <a:gd name="T12" fmla="*/ 39 w 68"/>
                      <a:gd name="T13" fmla="*/ 2 h 5"/>
                      <a:gd name="T14" fmla="*/ 1 w 68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8" h="5">
                        <a:moveTo>
                          <a:pt x="1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13" y="5"/>
                          <a:pt x="26" y="5"/>
                          <a:pt x="39" y="5"/>
                        </a:cubicBezTo>
                        <a:cubicBezTo>
                          <a:pt x="49" y="5"/>
                          <a:pt x="59" y="5"/>
                          <a:pt x="68" y="4"/>
                        </a:cubicBezTo>
                        <a:cubicBezTo>
                          <a:pt x="68" y="3"/>
                          <a:pt x="68" y="2"/>
                          <a:pt x="67" y="1"/>
                        </a:cubicBezTo>
                        <a:cubicBezTo>
                          <a:pt x="58" y="1"/>
                          <a:pt x="49" y="2"/>
                          <a:pt x="39" y="2"/>
                        </a:cubicBezTo>
                        <a:cubicBezTo>
                          <a:pt x="39" y="2"/>
                          <a:pt x="39" y="2"/>
                          <a:pt x="39" y="2"/>
                        </a:cubicBezTo>
                        <a:cubicBezTo>
                          <a:pt x="26" y="2"/>
                          <a:pt x="13" y="1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0" name="Freeform 219"/>
                  <p:cNvSpPr>
                    <a:spLocks/>
                  </p:cNvSpPr>
                  <p:nvPr/>
                </p:nvSpPr>
                <p:spPr bwMode="auto">
                  <a:xfrm>
                    <a:off x="8564563" y="2508250"/>
                    <a:ext cx="79375" cy="44450"/>
                  </a:xfrm>
                  <a:custGeom>
                    <a:avLst/>
                    <a:gdLst>
                      <a:gd name="T0" fmla="*/ 20 w 21"/>
                      <a:gd name="T1" fmla="*/ 0 h 12"/>
                      <a:gd name="T2" fmla="*/ 0 w 21"/>
                      <a:gd name="T3" fmla="*/ 8 h 12"/>
                      <a:gd name="T4" fmla="*/ 2 w 21"/>
                      <a:gd name="T5" fmla="*/ 12 h 12"/>
                      <a:gd name="T6" fmla="*/ 21 w 21"/>
                      <a:gd name="T7" fmla="*/ 4 h 12"/>
                      <a:gd name="T8" fmla="*/ 20 w 21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12">
                        <a:moveTo>
                          <a:pt x="20" y="0"/>
                        </a:moveTo>
                        <a:cubicBezTo>
                          <a:pt x="13" y="3"/>
                          <a:pt x="7" y="5"/>
                          <a:pt x="0" y="8"/>
                        </a:cubicBezTo>
                        <a:cubicBezTo>
                          <a:pt x="1" y="9"/>
                          <a:pt x="1" y="11"/>
                          <a:pt x="2" y="12"/>
                        </a:cubicBezTo>
                        <a:cubicBezTo>
                          <a:pt x="8" y="10"/>
                          <a:pt x="15" y="7"/>
                          <a:pt x="21" y="4"/>
                        </a:cubicBezTo>
                        <a:cubicBezTo>
                          <a:pt x="21" y="2"/>
                          <a:pt x="20" y="1"/>
                          <a:pt x="2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1" name="Freeform 220"/>
                  <p:cNvSpPr>
                    <a:spLocks/>
                  </p:cNvSpPr>
                  <p:nvPr/>
                </p:nvSpPr>
                <p:spPr bwMode="auto">
                  <a:xfrm>
                    <a:off x="8467725" y="2538413"/>
                    <a:ext cx="104775" cy="47625"/>
                  </a:xfrm>
                  <a:custGeom>
                    <a:avLst/>
                    <a:gdLst>
                      <a:gd name="T0" fmla="*/ 26 w 28"/>
                      <a:gd name="T1" fmla="*/ 0 h 13"/>
                      <a:gd name="T2" fmla="*/ 0 w 28"/>
                      <a:gd name="T3" fmla="*/ 9 h 13"/>
                      <a:gd name="T4" fmla="*/ 0 w 28"/>
                      <a:gd name="T5" fmla="*/ 13 h 13"/>
                      <a:gd name="T6" fmla="*/ 28 w 28"/>
                      <a:gd name="T7" fmla="*/ 4 h 13"/>
                      <a:gd name="T8" fmla="*/ 26 w 28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3">
                        <a:moveTo>
                          <a:pt x="26" y="0"/>
                        </a:moveTo>
                        <a:cubicBezTo>
                          <a:pt x="18" y="3"/>
                          <a:pt x="9" y="6"/>
                          <a:pt x="0" y="9"/>
                        </a:cubicBezTo>
                        <a:cubicBezTo>
                          <a:pt x="0" y="10"/>
                          <a:pt x="0" y="11"/>
                          <a:pt x="0" y="13"/>
                        </a:cubicBezTo>
                        <a:cubicBezTo>
                          <a:pt x="10" y="10"/>
                          <a:pt x="19" y="7"/>
                          <a:pt x="28" y="4"/>
                        </a:cubicBezTo>
                        <a:cubicBezTo>
                          <a:pt x="27" y="3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2" name="Freeform 221"/>
                  <p:cNvSpPr>
                    <a:spLocks/>
                  </p:cNvSpPr>
                  <p:nvPr/>
                </p:nvSpPr>
                <p:spPr bwMode="auto">
                  <a:xfrm>
                    <a:off x="8328025" y="2571750"/>
                    <a:ext cx="139700" cy="44450"/>
                  </a:xfrm>
                  <a:custGeom>
                    <a:avLst/>
                    <a:gdLst>
                      <a:gd name="T0" fmla="*/ 37 w 37"/>
                      <a:gd name="T1" fmla="*/ 0 h 12"/>
                      <a:gd name="T2" fmla="*/ 0 w 37"/>
                      <a:gd name="T3" fmla="*/ 7 h 12"/>
                      <a:gd name="T4" fmla="*/ 0 w 37"/>
                      <a:gd name="T5" fmla="*/ 12 h 12"/>
                      <a:gd name="T6" fmla="*/ 37 w 37"/>
                      <a:gd name="T7" fmla="*/ 4 h 12"/>
                      <a:gd name="T8" fmla="*/ 37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37" y="0"/>
                        </a:moveTo>
                        <a:cubicBezTo>
                          <a:pt x="25" y="3"/>
                          <a:pt x="12" y="5"/>
                          <a:pt x="0" y="7"/>
                        </a:cubicBezTo>
                        <a:cubicBezTo>
                          <a:pt x="0" y="9"/>
                          <a:pt x="0" y="10"/>
                          <a:pt x="0" y="12"/>
                        </a:cubicBezTo>
                        <a:cubicBezTo>
                          <a:pt x="13" y="10"/>
                          <a:pt x="25" y="7"/>
                          <a:pt x="37" y="4"/>
                        </a:cubicBezTo>
                        <a:cubicBezTo>
                          <a:pt x="37" y="2"/>
                          <a:pt x="37" y="1"/>
                          <a:pt x="37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3" name="Freeform 222"/>
                  <p:cNvSpPr>
                    <a:spLocks/>
                  </p:cNvSpPr>
                  <p:nvPr/>
                </p:nvSpPr>
                <p:spPr bwMode="auto">
                  <a:xfrm>
                    <a:off x="8245475" y="2597150"/>
                    <a:ext cx="82550" cy="26987"/>
                  </a:xfrm>
                  <a:custGeom>
                    <a:avLst/>
                    <a:gdLst>
                      <a:gd name="T0" fmla="*/ 22 w 22"/>
                      <a:gd name="T1" fmla="*/ 0 h 7"/>
                      <a:gd name="T2" fmla="*/ 0 w 22"/>
                      <a:gd name="T3" fmla="*/ 3 h 7"/>
                      <a:gd name="T4" fmla="*/ 0 w 22"/>
                      <a:gd name="T5" fmla="*/ 7 h 7"/>
                      <a:gd name="T6" fmla="*/ 22 w 22"/>
                      <a:gd name="T7" fmla="*/ 5 h 7"/>
                      <a:gd name="T8" fmla="*/ 22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22" y="0"/>
                        </a:moveTo>
                        <a:cubicBezTo>
                          <a:pt x="15" y="1"/>
                          <a:pt x="7" y="2"/>
                          <a:pt x="0" y="3"/>
                        </a:cubicBezTo>
                        <a:cubicBezTo>
                          <a:pt x="0" y="4"/>
                          <a:pt x="0" y="6"/>
                          <a:pt x="0" y="7"/>
                        </a:cubicBezTo>
                        <a:cubicBezTo>
                          <a:pt x="8" y="6"/>
                          <a:pt x="15" y="6"/>
                          <a:pt x="22" y="5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4" name="Freeform 223"/>
                  <p:cNvSpPr>
                    <a:spLocks/>
                  </p:cNvSpPr>
                  <p:nvPr/>
                </p:nvSpPr>
                <p:spPr bwMode="auto">
                  <a:xfrm>
                    <a:off x="7486650" y="2495550"/>
                    <a:ext cx="93663" cy="46037"/>
                  </a:xfrm>
                  <a:custGeom>
                    <a:avLst/>
                    <a:gdLst>
                      <a:gd name="T0" fmla="*/ 1 w 25"/>
                      <a:gd name="T1" fmla="*/ 0 h 12"/>
                      <a:gd name="T2" fmla="*/ 0 w 25"/>
                      <a:gd name="T3" fmla="*/ 4 h 12"/>
                      <a:gd name="T4" fmla="*/ 23 w 25"/>
                      <a:gd name="T5" fmla="*/ 12 h 12"/>
                      <a:gd name="T6" fmla="*/ 25 w 25"/>
                      <a:gd name="T7" fmla="*/ 8 h 12"/>
                      <a:gd name="T8" fmla="*/ 1 w 2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12">
                        <a:moveTo>
                          <a:pt x="1" y="0"/>
                        </a:moveTo>
                        <a:cubicBezTo>
                          <a:pt x="1" y="1"/>
                          <a:pt x="0" y="3"/>
                          <a:pt x="0" y="4"/>
                        </a:cubicBezTo>
                        <a:cubicBezTo>
                          <a:pt x="6" y="6"/>
                          <a:pt x="14" y="9"/>
                          <a:pt x="23" y="12"/>
                        </a:cubicBezTo>
                        <a:cubicBezTo>
                          <a:pt x="24" y="11"/>
                          <a:pt x="24" y="9"/>
                          <a:pt x="25" y="8"/>
                        </a:cubicBezTo>
                        <a:cubicBezTo>
                          <a:pt x="15" y="5"/>
                          <a:pt x="8" y="2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5" name="Freeform 224"/>
                  <p:cNvSpPr>
                    <a:spLocks/>
                  </p:cNvSpPr>
                  <p:nvPr/>
                </p:nvSpPr>
                <p:spPr bwMode="auto">
                  <a:xfrm>
                    <a:off x="7572375" y="2525713"/>
                    <a:ext cx="109538" cy="46037"/>
                  </a:xfrm>
                  <a:custGeom>
                    <a:avLst/>
                    <a:gdLst>
                      <a:gd name="T0" fmla="*/ 2 w 29"/>
                      <a:gd name="T1" fmla="*/ 0 h 12"/>
                      <a:gd name="T2" fmla="*/ 0 w 29"/>
                      <a:gd name="T3" fmla="*/ 4 h 12"/>
                      <a:gd name="T4" fmla="*/ 28 w 29"/>
                      <a:gd name="T5" fmla="*/ 12 h 12"/>
                      <a:gd name="T6" fmla="*/ 29 w 29"/>
                      <a:gd name="T7" fmla="*/ 7 h 12"/>
                      <a:gd name="T8" fmla="*/ 18 w 29"/>
                      <a:gd name="T9" fmla="*/ 5 h 12"/>
                      <a:gd name="T10" fmla="*/ 2 w 29"/>
                      <a:gd name="T1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2">
                        <a:moveTo>
                          <a:pt x="2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8" y="6"/>
                          <a:pt x="18" y="9"/>
                          <a:pt x="28" y="12"/>
                        </a:cubicBezTo>
                        <a:cubicBezTo>
                          <a:pt x="28" y="10"/>
                          <a:pt x="28" y="9"/>
                          <a:pt x="29" y="7"/>
                        </a:cubicBezTo>
                        <a:cubicBezTo>
                          <a:pt x="25" y="7"/>
                          <a:pt x="21" y="6"/>
                          <a:pt x="18" y="5"/>
                        </a:cubicBezTo>
                        <a:cubicBezTo>
                          <a:pt x="12" y="3"/>
                          <a:pt x="7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6" name="Freeform 225"/>
                  <p:cNvSpPr>
                    <a:spLocks/>
                  </p:cNvSpPr>
                  <p:nvPr/>
                </p:nvSpPr>
                <p:spPr bwMode="auto">
                  <a:xfrm>
                    <a:off x="7678738" y="2552700"/>
                    <a:ext cx="130175" cy="44450"/>
                  </a:xfrm>
                  <a:custGeom>
                    <a:avLst/>
                    <a:gdLst>
                      <a:gd name="T0" fmla="*/ 1 w 35"/>
                      <a:gd name="T1" fmla="*/ 0 h 12"/>
                      <a:gd name="T2" fmla="*/ 0 w 35"/>
                      <a:gd name="T3" fmla="*/ 5 h 12"/>
                      <a:gd name="T4" fmla="*/ 35 w 35"/>
                      <a:gd name="T5" fmla="*/ 12 h 12"/>
                      <a:gd name="T6" fmla="*/ 35 w 35"/>
                      <a:gd name="T7" fmla="*/ 8 h 12"/>
                      <a:gd name="T8" fmla="*/ 1 w 3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12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0" y="7"/>
                          <a:pt x="22" y="10"/>
                          <a:pt x="35" y="12"/>
                        </a:cubicBezTo>
                        <a:cubicBezTo>
                          <a:pt x="35" y="11"/>
                          <a:pt x="35" y="9"/>
                          <a:pt x="35" y="8"/>
                        </a:cubicBezTo>
                        <a:cubicBezTo>
                          <a:pt x="23" y="6"/>
                          <a:pt x="11" y="3"/>
                          <a:pt x="1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7" name="Freeform 226"/>
                  <p:cNvSpPr>
                    <a:spLocks/>
                  </p:cNvSpPr>
                  <p:nvPr/>
                </p:nvSpPr>
                <p:spPr bwMode="auto">
                  <a:xfrm>
                    <a:off x="7808913" y="2582863"/>
                    <a:ext cx="109538" cy="33337"/>
                  </a:xfrm>
                  <a:custGeom>
                    <a:avLst/>
                    <a:gdLst>
                      <a:gd name="T0" fmla="*/ 0 w 29"/>
                      <a:gd name="T1" fmla="*/ 0 h 9"/>
                      <a:gd name="T2" fmla="*/ 0 w 29"/>
                      <a:gd name="T3" fmla="*/ 4 h 9"/>
                      <a:gd name="T4" fmla="*/ 28 w 29"/>
                      <a:gd name="T5" fmla="*/ 9 h 9"/>
                      <a:gd name="T6" fmla="*/ 29 w 29"/>
                      <a:gd name="T7" fmla="*/ 4 h 9"/>
                      <a:gd name="T8" fmla="*/ 0 w 29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9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9" y="6"/>
                          <a:pt x="18" y="7"/>
                          <a:pt x="28" y="9"/>
                        </a:cubicBezTo>
                        <a:cubicBezTo>
                          <a:pt x="28" y="7"/>
                          <a:pt x="28" y="6"/>
                          <a:pt x="29" y="4"/>
                        </a:cubicBezTo>
                        <a:cubicBezTo>
                          <a:pt x="19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8" name="Freeform 227"/>
                  <p:cNvSpPr>
                    <a:spLocks/>
                  </p:cNvSpPr>
                  <p:nvPr/>
                </p:nvSpPr>
                <p:spPr bwMode="auto">
                  <a:xfrm>
                    <a:off x="7915275" y="2597150"/>
                    <a:ext cx="330200" cy="30162"/>
                  </a:xfrm>
                  <a:custGeom>
                    <a:avLst/>
                    <a:gdLst>
                      <a:gd name="T0" fmla="*/ 1 w 88"/>
                      <a:gd name="T1" fmla="*/ 0 h 8"/>
                      <a:gd name="T2" fmla="*/ 0 w 88"/>
                      <a:gd name="T3" fmla="*/ 5 h 8"/>
                      <a:gd name="T4" fmla="*/ 56 w 88"/>
                      <a:gd name="T5" fmla="*/ 8 h 8"/>
                      <a:gd name="T6" fmla="*/ 88 w 88"/>
                      <a:gd name="T7" fmla="*/ 7 h 8"/>
                      <a:gd name="T8" fmla="*/ 88 w 88"/>
                      <a:gd name="T9" fmla="*/ 3 h 8"/>
                      <a:gd name="T10" fmla="*/ 56 w 88"/>
                      <a:gd name="T11" fmla="*/ 4 h 8"/>
                      <a:gd name="T12" fmla="*/ 56 w 88"/>
                      <a:gd name="T13" fmla="*/ 4 h 8"/>
                      <a:gd name="T14" fmla="*/ 1 w 88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8" h="8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8" y="7"/>
                          <a:pt x="37" y="8"/>
                          <a:pt x="56" y="8"/>
                        </a:cubicBezTo>
                        <a:cubicBezTo>
                          <a:pt x="67" y="8"/>
                          <a:pt x="77" y="8"/>
                          <a:pt x="88" y="7"/>
                        </a:cubicBezTo>
                        <a:cubicBezTo>
                          <a:pt x="88" y="6"/>
                          <a:pt x="88" y="4"/>
                          <a:pt x="88" y="3"/>
                        </a:cubicBezTo>
                        <a:cubicBezTo>
                          <a:pt x="77" y="4"/>
                          <a:pt x="67" y="4"/>
                          <a:pt x="56" y="4"/>
                        </a:cubicBezTo>
                        <a:cubicBezTo>
                          <a:pt x="56" y="4"/>
                          <a:pt x="56" y="4"/>
                          <a:pt x="56" y="4"/>
                        </a:cubicBezTo>
                        <a:cubicBezTo>
                          <a:pt x="37" y="4"/>
                          <a:pt x="18" y="3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9" name="Freeform 228"/>
                  <p:cNvSpPr>
                    <a:spLocks/>
                  </p:cNvSpPr>
                  <p:nvPr/>
                </p:nvSpPr>
                <p:spPr bwMode="auto">
                  <a:xfrm>
                    <a:off x="8583613" y="2736850"/>
                    <a:ext cx="96838" cy="63500"/>
                  </a:xfrm>
                  <a:custGeom>
                    <a:avLst/>
                    <a:gdLst>
                      <a:gd name="T0" fmla="*/ 26 w 26"/>
                      <a:gd name="T1" fmla="*/ 0 h 17"/>
                      <a:gd name="T2" fmla="*/ 1 w 26"/>
                      <a:gd name="T3" fmla="*/ 11 h 17"/>
                      <a:gd name="T4" fmla="*/ 0 w 26"/>
                      <a:gd name="T5" fmla="*/ 17 h 17"/>
                      <a:gd name="T6" fmla="*/ 25 w 26"/>
                      <a:gd name="T7" fmla="*/ 5 h 17"/>
                      <a:gd name="T8" fmla="*/ 26 w 26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17">
                        <a:moveTo>
                          <a:pt x="26" y="0"/>
                        </a:moveTo>
                        <a:cubicBezTo>
                          <a:pt x="18" y="4"/>
                          <a:pt x="10" y="8"/>
                          <a:pt x="1" y="11"/>
                        </a:cubicBezTo>
                        <a:cubicBezTo>
                          <a:pt x="1" y="13"/>
                          <a:pt x="1" y="15"/>
                          <a:pt x="0" y="17"/>
                        </a:cubicBezTo>
                        <a:cubicBezTo>
                          <a:pt x="9" y="13"/>
                          <a:pt x="17" y="9"/>
                          <a:pt x="25" y="5"/>
                        </a:cubicBezTo>
                        <a:cubicBezTo>
                          <a:pt x="25" y="3"/>
                          <a:pt x="26" y="1"/>
                          <a:pt x="26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0" name="Freeform 229"/>
                  <p:cNvSpPr>
                    <a:spLocks/>
                  </p:cNvSpPr>
                  <p:nvPr/>
                </p:nvSpPr>
                <p:spPr bwMode="auto">
                  <a:xfrm>
                    <a:off x="8451850" y="2778125"/>
                    <a:ext cx="134938" cy="68262"/>
                  </a:xfrm>
                  <a:custGeom>
                    <a:avLst/>
                    <a:gdLst>
                      <a:gd name="T0" fmla="*/ 36 w 36"/>
                      <a:gd name="T1" fmla="*/ 0 h 18"/>
                      <a:gd name="T2" fmla="*/ 1 w 36"/>
                      <a:gd name="T3" fmla="*/ 13 h 18"/>
                      <a:gd name="T4" fmla="*/ 0 w 36"/>
                      <a:gd name="T5" fmla="*/ 18 h 18"/>
                      <a:gd name="T6" fmla="*/ 35 w 36"/>
                      <a:gd name="T7" fmla="*/ 6 h 18"/>
                      <a:gd name="T8" fmla="*/ 36 w 36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" h="18">
                        <a:moveTo>
                          <a:pt x="36" y="0"/>
                        </a:moveTo>
                        <a:cubicBezTo>
                          <a:pt x="25" y="5"/>
                          <a:pt x="13" y="10"/>
                          <a:pt x="1" y="13"/>
                        </a:cubicBezTo>
                        <a:cubicBezTo>
                          <a:pt x="1" y="14"/>
                          <a:pt x="0" y="16"/>
                          <a:pt x="0" y="18"/>
                        </a:cubicBezTo>
                        <a:cubicBezTo>
                          <a:pt x="12" y="14"/>
                          <a:pt x="24" y="10"/>
                          <a:pt x="35" y="6"/>
                        </a:cubicBezTo>
                        <a:cubicBezTo>
                          <a:pt x="36" y="4"/>
                          <a:pt x="36" y="2"/>
                          <a:pt x="3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1" name="Freeform 230"/>
                  <p:cNvSpPr>
                    <a:spLocks/>
                  </p:cNvSpPr>
                  <p:nvPr/>
                </p:nvSpPr>
                <p:spPr bwMode="auto">
                  <a:xfrm>
                    <a:off x="8308975" y="2827338"/>
                    <a:ext cx="146050" cy="49212"/>
                  </a:xfrm>
                  <a:custGeom>
                    <a:avLst/>
                    <a:gdLst>
                      <a:gd name="T0" fmla="*/ 39 w 39"/>
                      <a:gd name="T1" fmla="*/ 0 h 13"/>
                      <a:gd name="T2" fmla="*/ 1 w 39"/>
                      <a:gd name="T3" fmla="*/ 8 h 13"/>
                      <a:gd name="T4" fmla="*/ 0 w 39"/>
                      <a:gd name="T5" fmla="*/ 13 h 13"/>
                      <a:gd name="T6" fmla="*/ 38 w 39"/>
                      <a:gd name="T7" fmla="*/ 5 h 13"/>
                      <a:gd name="T8" fmla="*/ 39 w 39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39" y="0"/>
                        </a:moveTo>
                        <a:cubicBezTo>
                          <a:pt x="27" y="3"/>
                          <a:pt x="14" y="6"/>
                          <a:pt x="1" y="8"/>
                        </a:cubicBezTo>
                        <a:cubicBezTo>
                          <a:pt x="1" y="10"/>
                          <a:pt x="1" y="11"/>
                          <a:pt x="0" y="13"/>
                        </a:cubicBezTo>
                        <a:cubicBezTo>
                          <a:pt x="13" y="11"/>
                          <a:pt x="25" y="8"/>
                          <a:pt x="38" y="5"/>
                        </a:cubicBezTo>
                        <a:cubicBezTo>
                          <a:pt x="38" y="3"/>
                          <a:pt x="39" y="1"/>
                          <a:pt x="39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2" name="Freeform 231"/>
                  <p:cNvSpPr>
                    <a:spLocks/>
                  </p:cNvSpPr>
                  <p:nvPr/>
                </p:nvSpPr>
                <p:spPr bwMode="auto">
                  <a:xfrm>
                    <a:off x="8234363" y="2857500"/>
                    <a:ext cx="79375" cy="25400"/>
                  </a:xfrm>
                  <a:custGeom>
                    <a:avLst/>
                    <a:gdLst>
                      <a:gd name="T0" fmla="*/ 21 w 21"/>
                      <a:gd name="T1" fmla="*/ 0 h 7"/>
                      <a:gd name="T2" fmla="*/ 0 w 21"/>
                      <a:gd name="T3" fmla="*/ 3 h 7"/>
                      <a:gd name="T4" fmla="*/ 0 w 21"/>
                      <a:gd name="T5" fmla="*/ 7 h 7"/>
                      <a:gd name="T6" fmla="*/ 20 w 21"/>
                      <a:gd name="T7" fmla="*/ 5 h 7"/>
                      <a:gd name="T8" fmla="*/ 21 w 21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7">
                        <a:moveTo>
                          <a:pt x="21" y="0"/>
                        </a:moveTo>
                        <a:cubicBezTo>
                          <a:pt x="14" y="1"/>
                          <a:pt x="7" y="2"/>
                          <a:pt x="0" y="3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7" y="6"/>
                          <a:pt x="14" y="6"/>
                          <a:pt x="20" y="5"/>
                        </a:cubicBezTo>
                        <a:cubicBezTo>
                          <a:pt x="21" y="3"/>
                          <a:pt x="21" y="2"/>
                          <a:pt x="21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3" name="Freeform 232"/>
                  <p:cNvSpPr>
                    <a:spLocks/>
                  </p:cNvSpPr>
                  <p:nvPr/>
                </p:nvSpPr>
                <p:spPr bwMode="auto">
                  <a:xfrm>
                    <a:off x="7448550" y="2747963"/>
                    <a:ext cx="109538" cy="52387"/>
                  </a:xfrm>
                  <a:custGeom>
                    <a:avLst/>
                    <a:gdLst>
                      <a:gd name="T0" fmla="*/ 0 w 29"/>
                      <a:gd name="T1" fmla="*/ 0 h 14"/>
                      <a:gd name="T2" fmla="*/ 1 w 29"/>
                      <a:gd name="T3" fmla="*/ 5 h 14"/>
                      <a:gd name="T4" fmla="*/ 29 w 29"/>
                      <a:gd name="T5" fmla="*/ 14 h 14"/>
                      <a:gd name="T6" fmla="*/ 28 w 29"/>
                      <a:gd name="T7" fmla="*/ 9 h 14"/>
                      <a:gd name="T8" fmla="*/ 6 w 29"/>
                      <a:gd name="T9" fmla="*/ 2 h 14"/>
                      <a:gd name="T10" fmla="*/ 0 w 29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4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7" y="7"/>
                          <a:pt x="17" y="11"/>
                          <a:pt x="29" y="14"/>
                        </a:cubicBezTo>
                        <a:cubicBezTo>
                          <a:pt x="28" y="13"/>
                          <a:pt x="28" y="11"/>
                          <a:pt x="28" y="9"/>
                        </a:cubicBezTo>
                        <a:cubicBezTo>
                          <a:pt x="19" y="7"/>
                          <a:pt x="12" y="4"/>
                          <a:pt x="6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4" name="Freeform 233"/>
                  <p:cNvSpPr>
                    <a:spLocks/>
                  </p:cNvSpPr>
                  <p:nvPr/>
                </p:nvSpPr>
                <p:spPr bwMode="auto">
                  <a:xfrm>
                    <a:off x="7554913" y="2781300"/>
                    <a:ext cx="134938" cy="57150"/>
                  </a:xfrm>
                  <a:custGeom>
                    <a:avLst/>
                    <a:gdLst>
                      <a:gd name="T0" fmla="*/ 0 w 36"/>
                      <a:gd name="T1" fmla="*/ 0 h 15"/>
                      <a:gd name="T2" fmla="*/ 1 w 36"/>
                      <a:gd name="T3" fmla="*/ 5 h 15"/>
                      <a:gd name="T4" fmla="*/ 36 w 36"/>
                      <a:gd name="T5" fmla="*/ 15 h 15"/>
                      <a:gd name="T6" fmla="*/ 35 w 36"/>
                      <a:gd name="T7" fmla="*/ 10 h 15"/>
                      <a:gd name="T8" fmla="*/ 18 w 36"/>
                      <a:gd name="T9" fmla="*/ 6 h 15"/>
                      <a:gd name="T10" fmla="*/ 0 w 36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" h="15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1" y="8"/>
                          <a:pt x="23" y="12"/>
                          <a:pt x="36" y="15"/>
                        </a:cubicBezTo>
                        <a:cubicBezTo>
                          <a:pt x="36" y="13"/>
                          <a:pt x="35" y="12"/>
                          <a:pt x="35" y="10"/>
                        </a:cubicBezTo>
                        <a:cubicBezTo>
                          <a:pt x="29" y="9"/>
                          <a:pt x="23" y="7"/>
                          <a:pt x="18" y="6"/>
                        </a:cubicBezTo>
                        <a:cubicBezTo>
                          <a:pt x="11" y="4"/>
                          <a:pt x="5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5" name="Freeform 234"/>
                  <p:cNvSpPr>
                    <a:spLocks/>
                  </p:cNvSpPr>
                  <p:nvPr/>
                </p:nvSpPr>
                <p:spPr bwMode="auto">
                  <a:xfrm>
                    <a:off x="7685088" y="2819400"/>
                    <a:ext cx="139700" cy="46037"/>
                  </a:xfrm>
                  <a:custGeom>
                    <a:avLst/>
                    <a:gdLst>
                      <a:gd name="T0" fmla="*/ 0 w 37"/>
                      <a:gd name="T1" fmla="*/ 0 h 12"/>
                      <a:gd name="T2" fmla="*/ 1 w 37"/>
                      <a:gd name="T3" fmla="*/ 5 h 12"/>
                      <a:gd name="T4" fmla="*/ 37 w 37"/>
                      <a:gd name="T5" fmla="*/ 12 h 12"/>
                      <a:gd name="T6" fmla="*/ 36 w 37"/>
                      <a:gd name="T7" fmla="*/ 7 h 12"/>
                      <a:gd name="T8" fmla="*/ 0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12" y="7"/>
                          <a:pt x="24" y="10"/>
                          <a:pt x="37" y="12"/>
                        </a:cubicBezTo>
                        <a:cubicBezTo>
                          <a:pt x="36" y="11"/>
                          <a:pt x="36" y="9"/>
                          <a:pt x="36" y="7"/>
                        </a:cubicBezTo>
                        <a:cubicBezTo>
                          <a:pt x="23" y="5"/>
                          <a:pt x="11" y="3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6" name="Freeform 235"/>
                  <p:cNvSpPr>
                    <a:spLocks/>
                  </p:cNvSpPr>
                  <p:nvPr/>
                </p:nvSpPr>
                <p:spPr bwMode="auto">
                  <a:xfrm>
                    <a:off x="7821613" y="2846388"/>
                    <a:ext cx="104775" cy="33337"/>
                  </a:xfrm>
                  <a:custGeom>
                    <a:avLst/>
                    <a:gdLst>
                      <a:gd name="T0" fmla="*/ 0 w 28"/>
                      <a:gd name="T1" fmla="*/ 0 h 9"/>
                      <a:gd name="T2" fmla="*/ 1 w 28"/>
                      <a:gd name="T3" fmla="*/ 5 h 9"/>
                      <a:gd name="T4" fmla="*/ 28 w 28"/>
                      <a:gd name="T5" fmla="*/ 9 h 9"/>
                      <a:gd name="T6" fmla="*/ 28 w 28"/>
                      <a:gd name="T7" fmla="*/ 4 h 9"/>
                      <a:gd name="T8" fmla="*/ 0 w 28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0" y="6"/>
                          <a:pt x="19" y="8"/>
                          <a:pt x="28" y="9"/>
                        </a:cubicBezTo>
                        <a:cubicBezTo>
                          <a:pt x="28" y="7"/>
                          <a:pt x="28" y="6"/>
                          <a:pt x="28" y="4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7" name="Freeform 236"/>
                  <p:cNvSpPr>
                    <a:spLocks/>
                  </p:cNvSpPr>
                  <p:nvPr/>
                </p:nvSpPr>
                <p:spPr bwMode="auto">
                  <a:xfrm>
                    <a:off x="7926388" y="2860675"/>
                    <a:ext cx="307975" cy="26987"/>
                  </a:xfrm>
                  <a:custGeom>
                    <a:avLst/>
                    <a:gdLst>
                      <a:gd name="T0" fmla="*/ 0 w 82"/>
                      <a:gd name="T1" fmla="*/ 0 h 7"/>
                      <a:gd name="T2" fmla="*/ 0 w 82"/>
                      <a:gd name="T3" fmla="*/ 5 h 7"/>
                      <a:gd name="T4" fmla="*/ 48 w 82"/>
                      <a:gd name="T5" fmla="*/ 7 h 7"/>
                      <a:gd name="T6" fmla="*/ 82 w 82"/>
                      <a:gd name="T7" fmla="*/ 6 h 7"/>
                      <a:gd name="T8" fmla="*/ 82 w 82"/>
                      <a:gd name="T9" fmla="*/ 2 h 7"/>
                      <a:gd name="T10" fmla="*/ 48 w 82"/>
                      <a:gd name="T11" fmla="*/ 3 h 7"/>
                      <a:gd name="T12" fmla="*/ 48 w 82"/>
                      <a:gd name="T13" fmla="*/ 3 h 7"/>
                      <a:gd name="T14" fmla="*/ 0 w 82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2" h="7">
                        <a:moveTo>
                          <a:pt x="0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6" y="6"/>
                          <a:pt x="32" y="7"/>
                          <a:pt x="48" y="7"/>
                        </a:cubicBezTo>
                        <a:cubicBezTo>
                          <a:pt x="59" y="7"/>
                          <a:pt x="70" y="7"/>
                          <a:pt x="82" y="6"/>
                        </a:cubicBezTo>
                        <a:cubicBezTo>
                          <a:pt x="82" y="4"/>
                          <a:pt x="82" y="3"/>
                          <a:pt x="82" y="2"/>
                        </a:cubicBezTo>
                        <a:cubicBezTo>
                          <a:pt x="71" y="3"/>
                          <a:pt x="59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5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8" name="Freeform 237"/>
                  <p:cNvSpPr>
                    <a:spLocks/>
                  </p:cNvSpPr>
                  <p:nvPr/>
                </p:nvSpPr>
                <p:spPr bwMode="auto">
                  <a:xfrm>
                    <a:off x="8440738" y="3003550"/>
                    <a:ext cx="157163" cy="63500"/>
                  </a:xfrm>
                  <a:custGeom>
                    <a:avLst/>
                    <a:gdLst>
                      <a:gd name="T0" fmla="*/ 42 w 42"/>
                      <a:gd name="T1" fmla="*/ 0 h 17"/>
                      <a:gd name="T2" fmla="*/ 5 w 42"/>
                      <a:gd name="T3" fmla="*/ 11 h 17"/>
                      <a:gd name="T4" fmla="*/ 0 w 42"/>
                      <a:gd name="T5" fmla="*/ 17 h 17"/>
                      <a:gd name="T6" fmla="*/ 36 w 42"/>
                      <a:gd name="T7" fmla="*/ 6 h 17"/>
                      <a:gd name="T8" fmla="*/ 42 w 42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" h="17">
                        <a:moveTo>
                          <a:pt x="42" y="0"/>
                        </a:moveTo>
                        <a:cubicBezTo>
                          <a:pt x="30" y="4"/>
                          <a:pt x="18" y="8"/>
                          <a:pt x="5" y="11"/>
                        </a:cubicBezTo>
                        <a:cubicBezTo>
                          <a:pt x="3" y="13"/>
                          <a:pt x="2" y="15"/>
                          <a:pt x="0" y="17"/>
                        </a:cubicBezTo>
                        <a:cubicBezTo>
                          <a:pt x="12" y="14"/>
                          <a:pt x="24" y="11"/>
                          <a:pt x="36" y="6"/>
                        </a:cubicBezTo>
                        <a:cubicBezTo>
                          <a:pt x="38" y="4"/>
                          <a:pt x="40" y="2"/>
                          <a:pt x="42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9" name="Freeform 238"/>
                  <p:cNvSpPr>
                    <a:spLocks/>
                  </p:cNvSpPr>
                  <p:nvPr/>
                </p:nvSpPr>
                <p:spPr bwMode="auto">
                  <a:xfrm>
                    <a:off x="8278813" y="3044825"/>
                    <a:ext cx="180975" cy="46037"/>
                  </a:xfrm>
                  <a:custGeom>
                    <a:avLst/>
                    <a:gdLst>
                      <a:gd name="T0" fmla="*/ 48 w 48"/>
                      <a:gd name="T1" fmla="*/ 0 h 12"/>
                      <a:gd name="T2" fmla="*/ 7 w 48"/>
                      <a:gd name="T3" fmla="*/ 7 h 12"/>
                      <a:gd name="T4" fmla="*/ 0 w 48"/>
                      <a:gd name="T5" fmla="*/ 12 h 12"/>
                      <a:gd name="T6" fmla="*/ 43 w 48"/>
                      <a:gd name="T7" fmla="*/ 6 h 12"/>
                      <a:gd name="T8" fmla="*/ 48 w 48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" h="12">
                        <a:moveTo>
                          <a:pt x="48" y="0"/>
                        </a:moveTo>
                        <a:cubicBezTo>
                          <a:pt x="34" y="3"/>
                          <a:pt x="21" y="6"/>
                          <a:pt x="7" y="7"/>
                        </a:cubicBezTo>
                        <a:cubicBezTo>
                          <a:pt x="5" y="9"/>
                          <a:pt x="3" y="10"/>
                          <a:pt x="0" y="12"/>
                        </a:cubicBezTo>
                        <a:cubicBezTo>
                          <a:pt x="14" y="11"/>
                          <a:pt x="29" y="9"/>
                          <a:pt x="43" y="6"/>
                        </a:cubicBezTo>
                        <a:cubicBezTo>
                          <a:pt x="45" y="4"/>
                          <a:pt x="46" y="2"/>
                          <a:pt x="4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0" name="Freeform 239"/>
                  <p:cNvSpPr>
                    <a:spLocks/>
                  </p:cNvSpPr>
                  <p:nvPr/>
                </p:nvSpPr>
                <p:spPr bwMode="auto">
                  <a:xfrm>
                    <a:off x="8212138" y="3071813"/>
                    <a:ext cx="93663" cy="22225"/>
                  </a:xfrm>
                  <a:custGeom>
                    <a:avLst/>
                    <a:gdLst>
                      <a:gd name="T0" fmla="*/ 25 w 25"/>
                      <a:gd name="T1" fmla="*/ 0 h 6"/>
                      <a:gd name="T2" fmla="*/ 4 w 25"/>
                      <a:gd name="T3" fmla="*/ 2 h 6"/>
                      <a:gd name="T4" fmla="*/ 0 w 25"/>
                      <a:gd name="T5" fmla="*/ 6 h 6"/>
                      <a:gd name="T6" fmla="*/ 18 w 25"/>
                      <a:gd name="T7" fmla="*/ 5 h 6"/>
                      <a:gd name="T8" fmla="*/ 25 w 25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6">
                        <a:moveTo>
                          <a:pt x="25" y="0"/>
                        </a:moveTo>
                        <a:cubicBezTo>
                          <a:pt x="18" y="1"/>
                          <a:pt x="11" y="1"/>
                          <a:pt x="4" y="2"/>
                        </a:cubicBezTo>
                        <a:cubicBezTo>
                          <a:pt x="2" y="3"/>
                          <a:pt x="1" y="5"/>
                          <a:pt x="0" y="6"/>
                        </a:cubicBezTo>
                        <a:cubicBezTo>
                          <a:pt x="6" y="6"/>
                          <a:pt x="12" y="6"/>
                          <a:pt x="18" y="5"/>
                        </a:cubicBezTo>
                        <a:cubicBezTo>
                          <a:pt x="21" y="3"/>
                          <a:pt x="23" y="2"/>
                          <a:pt x="25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1" name="Freeform 240"/>
                  <p:cNvSpPr>
                    <a:spLocks/>
                  </p:cNvSpPr>
                  <p:nvPr/>
                </p:nvSpPr>
                <p:spPr bwMode="auto">
                  <a:xfrm>
                    <a:off x="8174038" y="3079750"/>
                    <a:ext cx="52388" cy="14287"/>
                  </a:xfrm>
                  <a:custGeom>
                    <a:avLst/>
                    <a:gdLst>
                      <a:gd name="T0" fmla="*/ 14 w 14"/>
                      <a:gd name="T1" fmla="*/ 0 h 4"/>
                      <a:gd name="T2" fmla="*/ 2 w 14"/>
                      <a:gd name="T3" fmla="*/ 0 h 4"/>
                      <a:gd name="T4" fmla="*/ 0 w 14"/>
                      <a:gd name="T5" fmla="*/ 4 h 4"/>
                      <a:gd name="T6" fmla="*/ 10 w 14"/>
                      <a:gd name="T7" fmla="*/ 4 h 4"/>
                      <a:gd name="T8" fmla="*/ 14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4" y="0"/>
                        </a:moveTo>
                        <a:cubicBezTo>
                          <a:pt x="10" y="0"/>
                          <a:pt x="6" y="0"/>
                          <a:pt x="2" y="0"/>
                        </a:cubicBezTo>
                        <a:cubicBezTo>
                          <a:pt x="1" y="2"/>
                          <a:pt x="1" y="3"/>
                          <a:pt x="0" y="4"/>
                        </a:cubicBezTo>
                        <a:cubicBezTo>
                          <a:pt x="3" y="4"/>
                          <a:pt x="7" y="4"/>
                          <a:pt x="10" y="4"/>
                        </a:cubicBezTo>
                        <a:cubicBezTo>
                          <a:pt x="11" y="3"/>
                          <a:pt x="12" y="1"/>
                          <a:pt x="14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2" name="Freeform 241"/>
                  <p:cNvSpPr>
                    <a:spLocks/>
                  </p:cNvSpPr>
                  <p:nvPr/>
                </p:nvSpPr>
                <p:spPr bwMode="auto">
                  <a:xfrm>
                    <a:off x="7550150" y="2973388"/>
                    <a:ext cx="112713" cy="52387"/>
                  </a:xfrm>
                  <a:custGeom>
                    <a:avLst/>
                    <a:gdLst>
                      <a:gd name="T0" fmla="*/ 0 w 30"/>
                      <a:gd name="T1" fmla="*/ 0 h 14"/>
                      <a:gd name="T2" fmla="*/ 6 w 30"/>
                      <a:gd name="T3" fmla="*/ 7 h 14"/>
                      <a:gd name="T4" fmla="*/ 30 w 30"/>
                      <a:gd name="T5" fmla="*/ 14 h 14"/>
                      <a:gd name="T6" fmla="*/ 26 w 30"/>
                      <a:gd name="T7" fmla="*/ 8 h 14"/>
                      <a:gd name="T8" fmla="*/ 0 w 30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14">
                        <a:moveTo>
                          <a:pt x="0" y="0"/>
                        </a:moveTo>
                        <a:cubicBezTo>
                          <a:pt x="2" y="2"/>
                          <a:pt x="4" y="5"/>
                          <a:pt x="6" y="7"/>
                        </a:cubicBezTo>
                        <a:cubicBezTo>
                          <a:pt x="13" y="9"/>
                          <a:pt x="21" y="11"/>
                          <a:pt x="30" y="14"/>
                        </a:cubicBezTo>
                        <a:cubicBezTo>
                          <a:pt x="29" y="12"/>
                          <a:pt x="27" y="10"/>
                          <a:pt x="26" y="8"/>
                        </a:cubicBezTo>
                        <a:cubicBezTo>
                          <a:pt x="16" y="5"/>
                          <a:pt x="7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3" name="Freeform 242"/>
                  <p:cNvSpPr>
                    <a:spLocks/>
                  </p:cNvSpPr>
                  <p:nvPr/>
                </p:nvSpPr>
                <p:spPr bwMode="auto">
                  <a:xfrm>
                    <a:off x="7648575" y="3003550"/>
                    <a:ext cx="179388" cy="60325"/>
                  </a:xfrm>
                  <a:custGeom>
                    <a:avLst/>
                    <a:gdLst>
                      <a:gd name="T0" fmla="*/ 0 w 48"/>
                      <a:gd name="T1" fmla="*/ 0 h 16"/>
                      <a:gd name="T2" fmla="*/ 4 w 48"/>
                      <a:gd name="T3" fmla="*/ 6 h 16"/>
                      <a:gd name="T4" fmla="*/ 48 w 48"/>
                      <a:gd name="T5" fmla="*/ 16 h 16"/>
                      <a:gd name="T6" fmla="*/ 43 w 48"/>
                      <a:gd name="T7" fmla="*/ 11 h 16"/>
                      <a:gd name="T8" fmla="*/ 5 w 48"/>
                      <a:gd name="T9" fmla="*/ 2 h 16"/>
                      <a:gd name="T10" fmla="*/ 0 w 48"/>
                      <a:gd name="T1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16">
                        <a:moveTo>
                          <a:pt x="0" y="0"/>
                        </a:moveTo>
                        <a:cubicBezTo>
                          <a:pt x="1" y="2"/>
                          <a:pt x="3" y="4"/>
                          <a:pt x="4" y="6"/>
                        </a:cubicBezTo>
                        <a:cubicBezTo>
                          <a:pt x="17" y="9"/>
                          <a:pt x="32" y="13"/>
                          <a:pt x="48" y="16"/>
                        </a:cubicBezTo>
                        <a:cubicBezTo>
                          <a:pt x="46" y="14"/>
                          <a:pt x="44" y="12"/>
                          <a:pt x="43" y="11"/>
                        </a:cubicBezTo>
                        <a:cubicBezTo>
                          <a:pt x="29" y="8"/>
                          <a:pt x="17" y="5"/>
                          <a:pt x="5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4" name="Freeform 243"/>
                  <p:cNvSpPr>
                    <a:spLocks/>
                  </p:cNvSpPr>
                  <p:nvPr/>
                </p:nvSpPr>
                <p:spPr bwMode="auto">
                  <a:xfrm>
                    <a:off x="7808913" y="3044825"/>
                    <a:ext cx="101600" cy="34925"/>
                  </a:xfrm>
                  <a:custGeom>
                    <a:avLst/>
                    <a:gdLst>
                      <a:gd name="T0" fmla="*/ 0 w 27"/>
                      <a:gd name="T1" fmla="*/ 0 h 9"/>
                      <a:gd name="T2" fmla="*/ 5 w 27"/>
                      <a:gd name="T3" fmla="*/ 5 h 9"/>
                      <a:gd name="T4" fmla="*/ 27 w 27"/>
                      <a:gd name="T5" fmla="*/ 9 h 9"/>
                      <a:gd name="T6" fmla="*/ 24 w 27"/>
                      <a:gd name="T7" fmla="*/ 4 h 9"/>
                      <a:gd name="T8" fmla="*/ 0 w 27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9">
                        <a:moveTo>
                          <a:pt x="0" y="0"/>
                        </a:moveTo>
                        <a:cubicBezTo>
                          <a:pt x="1" y="1"/>
                          <a:pt x="3" y="3"/>
                          <a:pt x="5" y="5"/>
                        </a:cubicBezTo>
                        <a:cubicBezTo>
                          <a:pt x="12" y="6"/>
                          <a:pt x="20" y="8"/>
                          <a:pt x="27" y="9"/>
                        </a:cubicBezTo>
                        <a:cubicBezTo>
                          <a:pt x="26" y="7"/>
                          <a:pt x="25" y="5"/>
                          <a:pt x="24" y="4"/>
                        </a:cubicBezTo>
                        <a:cubicBezTo>
                          <a:pt x="15" y="3"/>
                          <a:pt x="7" y="1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5" name="Freeform 244"/>
                  <p:cNvSpPr>
                    <a:spLocks/>
                  </p:cNvSpPr>
                  <p:nvPr/>
                </p:nvSpPr>
                <p:spPr bwMode="auto">
                  <a:xfrm>
                    <a:off x="7899400" y="3060700"/>
                    <a:ext cx="82550" cy="25400"/>
                  </a:xfrm>
                  <a:custGeom>
                    <a:avLst/>
                    <a:gdLst>
                      <a:gd name="T0" fmla="*/ 0 w 22"/>
                      <a:gd name="T1" fmla="*/ 0 h 7"/>
                      <a:gd name="T2" fmla="*/ 3 w 22"/>
                      <a:gd name="T3" fmla="*/ 5 h 7"/>
                      <a:gd name="T4" fmla="*/ 22 w 22"/>
                      <a:gd name="T5" fmla="*/ 7 h 7"/>
                      <a:gd name="T6" fmla="*/ 20 w 22"/>
                      <a:gd name="T7" fmla="*/ 2 h 7"/>
                      <a:gd name="T8" fmla="*/ 0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0" y="0"/>
                        </a:moveTo>
                        <a:cubicBezTo>
                          <a:pt x="1" y="1"/>
                          <a:pt x="2" y="3"/>
                          <a:pt x="3" y="5"/>
                        </a:cubicBezTo>
                        <a:cubicBezTo>
                          <a:pt x="9" y="6"/>
                          <a:pt x="16" y="6"/>
                          <a:pt x="22" y="7"/>
                        </a:cubicBezTo>
                        <a:cubicBezTo>
                          <a:pt x="22" y="6"/>
                          <a:pt x="21" y="4"/>
                          <a:pt x="20" y="2"/>
                        </a:cubicBezTo>
                        <a:cubicBezTo>
                          <a:pt x="13" y="2"/>
                          <a:pt x="6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6" name="Freeform 245"/>
                  <p:cNvSpPr>
                    <a:spLocks/>
                  </p:cNvSpPr>
                  <p:nvPr/>
                </p:nvSpPr>
                <p:spPr bwMode="auto">
                  <a:xfrm>
                    <a:off x="7975600" y="3067050"/>
                    <a:ext cx="206375" cy="26987"/>
                  </a:xfrm>
                  <a:custGeom>
                    <a:avLst/>
                    <a:gdLst>
                      <a:gd name="T0" fmla="*/ 0 w 55"/>
                      <a:gd name="T1" fmla="*/ 0 h 7"/>
                      <a:gd name="T2" fmla="*/ 2 w 55"/>
                      <a:gd name="T3" fmla="*/ 5 h 7"/>
                      <a:gd name="T4" fmla="*/ 48 w 55"/>
                      <a:gd name="T5" fmla="*/ 7 h 7"/>
                      <a:gd name="T6" fmla="*/ 53 w 55"/>
                      <a:gd name="T7" fmla="*/ 7 h 7"/>
                      <a:gd name="T8" fmla="*/ 55 w 55"/>
                      <a:gd name="T9" fmla="*/ 3 h 7"/>
                      <a:gd name="T10" fmla="*/ 48 w 55"/>
                      <a:gd name="T11" fmla="*/ 3 h 7"/>
                      <a:gd name="T12" fmla="*/ 48 w 55"/>
                      <a:gd name="T13" fmla="*/ 3 h 7"/>
                      <a:gd name="T14" fmla="*/ 0 w 55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7">
                        <a:moveTo>
                          <a:pt x="0" y="0"/>
                        </a:move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7" y="7"/>
                          <a:pt x="32" y="7"/>
                          <a:pt x="48" y="7"/>
                        </a:cubicBezTo>
                        <a:cubicBezTo>
                          <a:pt x="50" y="7"/>
                          <a:pt x="51" y="7"/>
                          <a:pt x="53" y="7"/>
                        </a:cubicBezTo>
                        <a:cubicBezTo>
                          <a:pt x="54" y="6"/>
                          <a:pt x="54" y="5"/>
                          <a:pt x="55" y="3"/>
                        </a:cubicBezTo>
                        <a:cubicBezTo>
                          <a:pt x="53" y="3"/>
                          <a:pt x="50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6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7" name="Freeform 247"/>
                  <p:cNvSpPr>
                    <a:spLocks/>
                  </p:cNvSpPr>
                  <p:nvPr/>
                </p:nvSpPr>
                <p:spPr bwMode="auto">
                  <a:xfrm>
                    <a:off x="8034338" y="3651250"/>
                    <a:ext cx="98425" cy="96837"/>
                  </a:xfrm>
                  <a:custGeom>
                    <a:avLst/>
                    <a:gdLst>
                      <a:gd name="T0" fmla="*/ 24 w 26"/>
                      <a:gd name="T1" fmla="*/ 17 h 26"/>
                      <a:gd name="T2" fmla="*/ 9 w 26"/>
                      <a:gd name="T3" fmla="*/ 24 h 26"/>
                      <a:gd name="T4" fmla="*/ 2 w 26"/>
                      <a:gd name="T5" fmla="*/ 9 h 26"/>
                      <a:gd name="T6" fmla="*/ 17 w 26"/>
                      <a:gd name="T7" fmla="*/ 2 h 26"/>
                      <a:gd name="T8" fmla="*/ 24 w 26"/>
                      <a:gd name="T9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26">
                        <a:moveTo>
                          <a:pt x="24" y="17"/>
                        </a:moveTo>
                        <a:cubicBezTo>
                          <a:pt x="22" y="23"/>
                          <a:pt x="15" y="26"/>
                          <a:pt x="9" y="24"/>
                        </a:cubicBezTo>
                        <a:cubicBezTo>
                          <a:pt x="3" y="22"/>
                          <a:pt x="0" y="15"/>
                          <a:pt x="2" y="9"/>
                        </a:cubicBezTo>
                        <a:cubicBezTo>
                          <a:pt x="4" y="3"/>
                          <a:pt x="11" y="0"/>
                          <a:pt x="17" y="2"/>
                        </a:cubicBezTo>
                        <a:cubicBezTo>
                          <a:pt x="22" y="4"/>
                          <a:pt x="26" y="11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961" name="组合 960"/>
              <p:cNvGrpSpPr/>
              <p:nvPr/>
            </p:nvGrpSpPr>
            <p:grpSpPr>
              <a:xfrm>
                <a:off x="9690859" y="35962"/>
                <a:ext cx="1187450" cy="1879599"/>
                <a:chOff x="6156325" y="319088"/>
                <a:chExt cx="1187450" cy="1879599"/>
              </a:xfrm>
            </p:grpSpPr>
            <p:sp>
              <p:nvSpPr>
                <p:cNvPr id="979" name="Freeform 248"/>
                <p:cNvSpPr>
                  <a:spLocks/>
                </p:cNvSpPr>
                <p:nvPr/>
              </p:nvSpPr>
              <p:spPr bwMode="auto">
                <a:xfrm>
                  <a:off x="6731000" y="319088"/>
                  <a:ext cx="52388" cy="1854200"/>
                </a:xfrm>
                <a:custGeom>
                  <a:avLst/>
                  <a:gdLst>
                    <a:gd name="T0" fmla="*/ 14 w 14"/>
                    <a:gd name="T1" fmla="*/ 487 h 493"/>
                    <a:gd name="T2" fmla="*/ 13 w 14"/>
                    <a:gd name="T3" fmla="*/ 6 h 493"/>
                    <a:gd name="T4" fmla="*/ 6 w 14"/>
                    <a:gd name="T5" fmla="*/ 0 h 493"/>
                    <a:gd name="T6" fmla="*/ 0 w 14"/>
                    <a:gd name="T7" fmla="*/ 6 h 493"/>
                    <a:gd name="T8" fmla="*/ 2 w 14"/>
                    <a:gd name="T9" fmla="*/ 487 h 493"/>
                    <a:gd name="T10" fmla="*/ 8 w 14"/>
                    <a:gd name="T11" fmla="*/ 493 h 493"/>
                    <a:gd name="T12" fmla="*/ 14 w 14"/>
                    <a:gd name="T13" fmla="*/ 487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93">
                      <a:moveTo>
                        <a:pt x="14" y="487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2" y="487"/>
                        <a:pt x="2" y="487"/>
                        <a:pt x="2" y="487"/>
                      </a:cubicBezTo>
                      <a:cubicBezTo>
                        <a:pt x="2" y="491"/>
                        <a:pt x="4" y="493"/>
                        <a:pt x="8" y="493"/>
                      </a:cubicBezTo>
                      <a:cubicBezTo>
                        <a:pt x="11" y="493"/>
                        <a:pt x="14" y="490"/>
                        <a:pt x="14" y="487"/>
                      </a:cubicBezTo>
                    </a:path>
                  </a:pathLst>
                </a:custGeom>
                <a:solidFill>
                  <a:srgbClr val="F4A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0" name="Freeform 249"/>
                <p:cNvSpPr>
                  <a:spLocks/>
                </p:cNvSpPr>
                <p:nvPr/>
              </p:nvSpPr>
              <p:spPr bwMode="auto">
                <a:xfrm>
                  <a:off x="6502400" y="563563"/>
                  <a:ext cx="519113" cy="161925"/>
                </a:xfrm>
                <a:custGeom>
                  <a:avLst/>
                  <a:gdLst>
                    <a:gd name="T0" fmla="*/ 116 w 138"/>
                    <a:gd name="T1" fmla="*/ 43 h 43"/>
                    <a:gd name="T2" fmla="*/ 22 w 138"/>
                    <a:gd name="T3" fmla="*/ 43 h 43"/>
                    <a:gd name="T4" fmla="*/ 0 w 138"/>
                    <a:gd name="T5" fmla="*/ 22 h 43"/>
                    <a:gd name="T6" fmla="*/ 22 w 138"/>
                    <a:gd name="T7" fmla="*/ 0 h 43"/>
                    <a:gd name="T8" fmla="*/ 116 w 138"/>
                    <a:gd name="T9" fmla="*/ 0 h 43"/>
                    <a:gd name="T10" fmla="*/ 138 w 138"/>
                    <a:gd name="T11" fmla="*/ 22 h 43"/>
                    <a:gd name="T12" fmla="*/ 116 w 138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43">
                      <a:moveTo>
                        <a:pt x="116" y="43"/>
                      </a:move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10" y="43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8" y="0"/>
                        <a:pt x="138" y="10"/>
                        <a:pt x="138" y="22"/>
                      </a:cubicBezTo>
                      <a:cubicBezTo>
                        <a:pt x="138" y="34"/>
                        <a:pt x="128" y="43"/>
                        <a:pt x="116" y="43"/>
                      </a:cubicBezTo>
                      <a:close/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1" name="Freeform 250"/>
                <p:cNvSpPr>
                  <a:spLocks/>
                </p:cNvSpPr>
                <p:nvPr/>
              </p:nvSpPr>
              <p:spPr bwMode="auto">
                <a:xfrm>
                  <a:off x="6600825" y="1620838"/>
                  <a:ext cx="307975" cy="217487"/>
                </a:xfrm>
                <a:custGeom>
                  <a:avLst/>
                  <a:gdLst>
                    <a:gd name="T0" fmla="*/ 54 w 82"/>
                    <a:gd name="T1" fmla="*/ 58 h 58"/>
                    <a:gd name="T2" fmla="*/ 28 w 82"/>
                    <a:gd name="T3" fmla="*/ 58 h 58"/>
                    <a:gd name="T4" fmla="*/ 0 w 82"/>
                    <a:gd name="T5" fmla="*/ 30 h 58"/>
                    <a:gd name="T6" fmla="*/ 0 w 82"/>
                    <a:gd name="T7" fmla="*/ 28 h 58"/>
                    <a:gd name="T8" fmla="*/ 28 w 82"/>
                    <a:gd name="T9" fmla="*/ 0 h 58"/>
                    <a:gd name="T10" fmla="*/ 54 w 82"/>
                    <a:gd name="T11" fmla="*/ 0 h 58"/>
                    <a:gd name="T12" fmla="*/ 82 w 82"/>
                    <a:gd name="T13" fmla="*/ 28 h 58"/>
                    <a:gd name="T14" fmla="*/ 82 w 82"/>
                    <a:gd name="T15" fmla="*/ 30 h 58"/>
                    <a:gd name="T16" fmla="*/ 54 w 82"/>
                    <a:gd name="T17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58">
                      <a:moveTo>
                        <a:pt x="54" y="58"/>
                      </a:move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13" y="58"/>
                        <a:pt x="0" y="46"/>
                        <a:pt x="0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2"/>
                        <a:pt x="13" y="0"/>
                        <a:pt x="28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69" y="0"/>
                        <a:pt x="82" y="12"/>
                        <a:pt x="82" y="28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46"/>
                        <a:pt x="69" y="58"/>
                        <a:pt x="54" y="58"/>
                      </a:cubicBezTo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2" name="Freeform 251"/>
                <p:cNvSpPr>
                  <a:spLocks/>
                </p:cNvSpPr>
                <p:nvPr/>
              </p:nvSpPr>
              <p:spPr bwMode="auto">
                <a:xfrm>
                  <a:off x="6156325" y="646113"/>
                  <a:ext cx="1187450" cy="1082675"/>
                </a:xfrm>
                <a:custGeom>
                  <a:avLst/>
                  <a:gdLst>
                    <a:gd name="T0" fmla="*/ 316 w 316"/>
                    <a:gd name="T1" fmla="*/ 158 h 288"/>
                    <a:gd name="T2" fmla="*/ 159 w 316"/>
                    <a:gd name="T3" fmla="*/ 288 h 288"/>
                    <a:gd name="T4" fmla="*/ 0 w 316"/>
                    <a:gd name="T5" fmla="*/ 158 h 288"/>
                    <a:gd name="T6" fmla="*/ 162 w 316"/>
                    <a:gd name="T7" fmla="*/ 0 h 288"/>
                    <a:gd name="T8" fmla="*/ 316 w 316"/>
                    <a:gd name="T9" fmla="*/ 15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88">
                      <a:moveTo>
                        <a:pt x="316" y="158"/>
                      </a:moveTo>
                      <a:cubicBezTo>
                        <a:pt x="316" y="249"/>
                        <a:pt x="247" y="288"/>
                        <a:pt x="159" y="288"/>
                      </a:cubicBezTo>
                      <a:cubicBezTo>
                        <a:pt x="72" y="288"/>
                        <a:pt x="0" y="249"/>
                        <a:pt x="0" y="158"/>
                      </a:cubicBezTo>
                      <a:cubicBezTo>
                        <a:pt x="0" y="67"/>
                        <a:pt x="75" y="0"/>
                        <a:pt x="162" y="0"/>
                      </a:cubicBezTo>
                      <a:cubicBezTo>
                        <a:pt x="250" y="0"/>
                        <a:pt x="316" y="67"/>
                        <a:pt x="316" y="158"/>
                      </a:cubicBezTo>
                    </a:path>
                  </a:pathLst>
                </a:cu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3" name="Oval 252"/>
                <p:cNvSpPr>
                  <a:spLocks noChangeArrowheads="1"/>
                </p:cNvSpPr>
                <p:nvPr/>
              </p:nvSpPr>
              <p:spPr bwMode="auto">
                <a:xfrm>
                  <a:off x="6269038" y="612775"/>
                  <a:ext cx="947738" cy="12858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4" name="Oval 253"/>
                <p:cNvSpPr>
                  <a:spLocks noChangeArrowheads="1"/>
                </p:cNvSpPr>
                <p:nvPr/>
              </p:nvSpPr>
              <p:spPr bwMode="auto">
                <a:xfrm>
                  <a:off x="6442075" y="646113"/>
                  <a:ext cx="646113" cy="1181100"/>
                </a:xfrm>
                <a:prstGeom prst="ellipse">
                  <a:avLst/>
                </a:pr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5" name="Freeform 254"/>
                <p:cNvSpPr>
                  <a:spLocks/>
                </p:cNvSpPr>
                <p:nvPr/>
              </p:nvSpPr>
              <p:spPr bwMode="auto">
                <a:xfrm>
                  <a:off x="7088188" y="796925"/>
                  <a:ext cx="79375" cy="26987"/>
                </a:xfrm>
                <a:custGeom>
                  <a:avLst/>
                  <a:gdLst>
                    <a:gd name="T0" fmla="*/ 19 w 21"/>
                    <a:gd name="T1" fmla="*/ 0 h 7"/>
                    <a:gd name="T2" fmla="*/ 0 w 21"/>
                    <a:gd name="T3" fmla="*/ 5 h 7"/>
                    <a:gd name="T4" fmla="*/ 2 w 21"/>
                    <a:gd name="T5" fmla="*/ 7 h 7"/>
                    <a:gd name="T6" fmla="*/ 21 w 21"/>
                    <a:gd name="T7" fmla="*/ 2 h 7"/>
                    <a:gd name="T8" fmla="*/ 19 w 21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">
                      <a:moveTo>
                        <a:pt x="19" y="0"/>
                      </a:moveTo>
                      <a:cubicBezTo>
                        <a:pt x="12" y="1"/>
                        <a:pt x="6" y="3"/>
                        <a:pt x="0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8" y="6"/>
                        <a:pt x="15" y="4"/>
                        <a:pt x="21" y="2"/>
                      </a:cubicBezTo>
                      <a:cubicBezTo>
                        <a:pt x="20" y="1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6" name="Freeform 255"/>
                <p:cNvSpPr>
                  <a:spLocks/>
                </p:cNvSpPr>
                <p:nvPr/>
              </p:nvSpPr>
              <p:spPr bwMode="auto">
                <a:xfrm>
                  <a:off x="7002463" y="815975"/>
                  <a:ext cx="93663" cy="26987"/>
                </a:xfrm>
                <a:custGeom>
                  <a:avLst/>
                  <a:gdLst>
                    <a:gd name="T0" fmla="*/ 23 w 25"/>
                    <a:gd name="T1" fmla="*/ 0 h 7"/>
                    <a:gd name="T2" fmla="*/ 0 w 25"/>
                    <a:gd name="T3" fmla="*/ 4 h 7"/>
                    <a:gd name="T4" fmla="*/ 1 w 25"/>
                    <a:gd name="T5" fmla="*/ 7 h 7"/>
                    <a:gd name="T6" fmla="*/ 25 w 25"/>
                    <a:gd name="T7" fmla="*/ 2 h 7"/>
                    <a:gd name="T8" fmla="*/ 23 w 2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">
                      <a:moveTo>
                        <a:pt x="23" y="0"/>
                      </a:moveTo>
                      <a:cubicBezTo>
                        <a:pt x="15" y="2"/>
                        <a:pt x="8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9" y="6"/>
                        <a:pt x="17" y="4"/>
                        <a:pt x="25" y="2"/>
                      </a:cubicBezTo>
                      <a:cubicBezTo>
                        <a:pt x="24" y="1"/>
                        <a:pt x="24" y="1"/>
                        <a:pt x="23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7" name="Freeform 256"/>
                <p:cNvSpPr>
                  <a:spLocks/>
                </p:cNvSpPr>
                <p:nvPr/>
              </p:nvSpPr>
              <p:spPr bwMode="auto">
                <a:xfrm>
                  <a:off x="6326188" y="815975"/>
                  <a:ext cx="63500" cy="19050"/>
                </a:xfrm>
                <a:custGeom>
                  <a:avLst/>
                  <a:gdLst>
                    <a:gd name="T0" fmla="*/ 3 w 17"/>
                    <a:gd name="T1" fmla="*/ 0 h 5"/>
                    <a:gd name="T2" fmla="*/ 0 w 17"/>
                    <a:gd name="T3" fmla="*/ 3 h 5"/>
                    <a:gd name="T4" fmla="*/ 15 w 17"/>
                    <a:gd name="T5" fmla="*/ 5 h 5"/>
                    <a:gd name="T6" fmla="*/ 17 w 17"/>
                    <a:gd name="T7" fmla="*/ 3 h 5"/>
                    <a:gd name="T8" fmla="*/ 3 w 1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5" y="4"/>
                        <a:pt x="10" y="5"/>
                        <a:pt x="15" y="5"/>
                      </a:cubicBezTo>
                      <a:cubicBezTo>
                        <a:pt x="16" y="5"/>
                        <a:pt x="16" y="4"/>
                        <a:pt x="17" y="3"/>
                      </a:cubicBezTo>
                      <a:cubicBezTo>
                        <a:pt x="12" y="2"/>
                        <a:pt x="7" y="1"/>
                        <a:pt x="3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8" name="Freeform 257"/>
                <p:cNvSpPr>
                  <a:spLocks/>
                </p:cNvSpPr>
                <p:nvPr/>
              </p:nvSpPr>
              <p:spPr bwMode="auto">
                <a:xfrm>
                  <a:off x="6381750" y="827088"/>
                  <a:ext cx="142875" cy="26987"/>
                </a:xfrm>
                <a:custGeom>
                  <a:avLst/>
                  <a:gdLst>
                    <a:gd name="T0" fmla="*/ 2 w 38"/>
                    <a:gd name="T1" fmla="*/ 0 h 7"/>
                    <a:gd name="T2" fmla="*/ 0 w 38"/>
                    <a:gd name="T3" fmla="*/ 2 h 7"/>
                    <a:gd name="T4" fmla="*/ 37 w 38"/>
                    <a:gd name="T5" fmla="*/ 7 h 7"/>
                    <a:gd name="T6" fmla="*/ 38 w 38"/>
                    <a:gd name="T7" fmla="*/ 4 h 7"/>
                    <a:gd name="T8" fmla="*/ 2 w 38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7">
                      <a:moveTo>
                        <a:pt x="2" y="0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1" y="4"/>
                        <a:pt x="24" y="6"/>
                        <a:pt x="37" y="7"/>
                      </a:cubicBezTo>
                      <a:cubicBezTo>
                        <a:pt x="37" y="6"/>
                        <a:pt x="38" y="5"/>
                        <a:pt x="38" y="4"/>
                      </a:cubicBezTo>
                      <a:cubicBezTo>
                        <a:pt x="25" y="3"/>
                        <a:pt x="13" y="1"/>
                        <a:pt x="2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9" name="Freeform 258"/>
                <p:cNvSpPr>
                  <a:spLocks/>
                </p:cNvSpPr>
                <p:nvPr/>
              </p:nvSpPr>
              <p:spPr bwMode="auto">
                <a:xfrm>
                  <a:off x="6521450" y="830263"/>
                  <a:ext cx="484188" cy="34925"/>
                </a:xfrm>
                <a:custGeom>
                  <a:avLst/>
                  <a:gdLst>
                    <a:gd name="T0" fmla="*/ 128 w 129"/>
                    <a:gd name="T1" fmla="*/ 0 h 9"/>
                    <a:gd name="T2" fmla="*/ 56 w 129"/>
                    <a:gd name="T3" fmla="*/ 6 h 9"/>
                    <a:gd name="T4" fmla="*/ 56 w 129"/>
                    <a:gd name="T5" fmla="*/ 6 h 9"/>
                    <a:gd name="T6" fmla="*/ 1 w 129"/>
                    <a:gd name="T7" fmla="*/ 3 h 9"/>
                    <a:gd name="T8" fmla="*/ 0 w 129"/>
                    <a:gd name="T9" fmla="*/ 6 h 9"/>
                    <a:gd name="T10" fmla="*/ 56 w 129"/>
                    <a:gd name="T11" fmla="*/ 9 h 9"/>
                    <a:gd name="T12" fmla="*/ 129 w 129"/>
                    <a:gd name="T13" fmla="*/ 3 h 9"/>
                    <a:gd name="T14" fmla="*/ 128 w 12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9" h="9">
                      <a:moveTo>
                        <a:pt x="128" y="0"/>
                      </a:moveTo>
                      <a:cubicBezTo>
                        <a:pt x="104" y="5"/>
                        <a:pt x="80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37" y="6"/>
                        <a:pt x="18" y="5"/>
                        <a:pt x="1" y="3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17" y="8"/>
                        <a:pt x="37" y="9"/>
                        <a:pt x="56" y="9"/>
                      </a:cubicBezTo>
                      <a:cubicBezTo>
                        <a:pt x="80" y="9"/>
                        <a:pt x="105" y="8"/>
                        <a:pt x="129" y="3"/>
                      </a:cubicBezTo>
                      <a:cubicBezTo>
                        <a:pt x="129" y="2"/>
                        <a:pt x="128" y="1"/>
                        <a:pt x="128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0" name="Freeform 259"/>
                <p:cNvSpPr>
                  <a:spLocks/>
                </p:cNvSpPr>
                <p:nvPr/>
              </p:nvSpPr>
              <p:spPr bwMode="auto">
                <a:xfrm>
                  <a:off x="7175500" y="950913"/>
                  <a:ext cx="104775" cy="49212"/>
                </a:xfrm>
                <a:custGeom>
                  <a:avLst/>
                  <a:gdLst>
                    <a:gd name="T0" fmla="*/ 27 w 28"/>
                    <a:gd name="T1" fmla="*/ 0 h 13"/>
                    <a:gd name="T2" fmla="*/ 0 w 28"/>
                    <a:gd name="T3" fmla="*/ 10 h 13"/>
                    <a:gd name="T4" fmla="*/ 1 w 28"/>
                    <a:gd name="T5" fmla="*/ 13 h 13"/>
                    <a:gd name="T6" fmla="*/ 28 w 28"/>
                    <a:gd name="T7" fmla="*/ 2 h 13"/>
                    <a:gd name="T8" fmla="*/ 27 w 2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27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0" y="10"/>
                        <a:pt x="19" y="6"/>
                        <a:pt x="28" y="2"/>
                      </a:cubicBezTo>
                      <a:cubicBezTo>
                        <a:pt x="28" y="2"/>
                        <a:pt x="28" y="1"/>
                        <a:pt x="2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1" name="Freeform 260"/>
                <p:cNvSpPr>
                  <a:spLocks/>
                </p:cNvSpPr>
                <p:nvPr/>
              </p:nvSpPr>
              <p:spPr bwMode="auto">
                <a:xfrm>
                  <a:off x="7065963" y="989013"/>
                  <a:ext cx="112713" cy="38100"/>
                </a:xfrm>
                <a:custGeom>
                  <a:avLst/>
                  <a:gdLst>
                    <a:gd name="T0" fmla="*/ 29 w 30"/>
                    <a:gd name="T1" fmla="*/ 0 h 10"/>
                    <a:gd name="T2" fmla="*/ 0 w 30"/>
                    <a:gd name="T3" fmla="*/ 7 h 10"/>
                    <a:gd name="T4" fmla="*/ 0 w 30"/>
                    <a:gd name="T5" fmla="*/ 10 h 10"/>
                    <a:gd name="T6" fmla="*/ 30 w 30"/>
                    <a:gd name="T7" fmla="*/ 3 h 10"/>
                    <a:gd name="T8" fmla="*/ 29 w 3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0">
                      <a:moveTo>
                        <a:pt x="29" y="0"/>
                      </a:moveTo>
                      <a:cubicBezTo>
                        <a:pt x="19" y="3"/>
                        <a:pt x="10" y="5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0" y="8"/>
                        <a:pt x="20" y="6"/>
                        <a:pt x="30" y="3"/>
                      </a:cubicBezTo>
                      <a:cubicBezTo>
                        <a:pt x="30" y="2"/>
                        <a:pt x="29" y="1"/>
                        <a:pt x="29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2" name="Freeform 261"/>
                <p:cNvSpPr>
                  <a:spLocks/>
                </p:cNvSpPr>
                <p:nvPr/>
              </p:nvSpPr>
              <p:spPr bwMode="auto">
                <a:xfrm>
                  <a:off x="6208713" y="981075"/>
                  <a:ext cx="98425" cy="30162"/>
                </a:xfrm>
                <a:custGeom>
                  <a:avLst/>
                  <a:gdLst>
                    <a:gd name="T0" fmla="*/ 2 w 26"/>
                    <a:gd name="T1" fmla="*/ 0 h 8"/>
                    <a:gd name="T2" fmla="*/ 0 w 26"/>
                    <a:gd name="T3" fmla="*/ 2 h 8"/>
                    <a:gd name="T4" fmla="*/ 25 w 26"/>
                    <a:gd name="T5" fmla="*/ 8 h 8"/>
                    <a:gd name="T6" fmla="*/ 26 w 26"/>
                    <a:gd name="T7" fmla="*/ 5 h 8"/>
                    <a:gd name="T8" fmla="*/ 2 w 2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8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7" y="4"/>
                        <a:pt x="15" y="6"/>
                        <a:pt x="25" y="8"/>
                      </a:cubicBezTo>
                      <a:cubicBezTo>
                        <a:pt x="26" y="7"/>
                        <a:pt x="26" y="6"/>
                        <a:pt x="26" y="5"/>
                      </a:cubicBezTo>
                      <a:cubicBezTo>
                        <a:pt x="17" y="3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3" name="Freeform 262"/>
                <p:cNvSpPr>
                  <a:spLocks/>
                </p:cNvSpPr>
                <p:nvPr/>
              </p:nvSpPr>
              <p:spPr bwMode="auto">
                <a:xfrm>
                  <a:off x="6303963" y="1000125"/>
                  <a:ext cx="160338" cy="38100"/>
                </a:xfrm>
                <a:custGeom>
                  <a:avLst/>
                  <a:gdLst>
                    <a:gd name="T0" fmla="*/ 1 w 43"/>
                    <a:gd name="T1" fmla="*/ 0 h 10"/>
                    <a:gd name="T2" fmla="*/ 0 w 43"/>
                    <a:gd name="T3" fmla="*/ 3 h 10"/>
                    <a:gd name="T4" fmla="*/ 42 w 43"/>
                    <a:gd name="T5" fmla="*/ 10 h 10"/>
                    <a:gd name="T6" fmla="*/ 43 w 43"/>
                    <a:gd name="T7" fmla="*/ 7 h 10"/>
                    <a:gd name="T8" fmla="*/ 7 w 43"/>
                    <a:gd name="T9" fmla="*/ 1 h 10"/>
                    <a:gd name="T10" fmla="*/ 1 w 43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10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2" y="5"/>
                        <a:pt x="27" y="8"/>
                        <a:pt x="42" y="10"/>
                      </a:cubicBezTo>
                      <a:cubicBezTo>
                        <a:pt x="43" y="9"/>
                        <a:pt x="43" y="8"/>
                        <a:pt x="43" y="7"/>
                      </a:cubicBezTo>
                      <a:cubicBezTo>
                        <a:pt x="30" y="5"/>
                        <a:pt x="18" y="3"/>
                        <a:pt x="7" y="1"/>
                      </a:cubicBezTo>
                      <a:cubicBezTo>
                        <a:pt x="5" y="1"/>
                        <a:pt x="3" y="0"/>
                        <a:pt x="1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4" name="Freeform 263"/>
                <p:cNvSpPr>
                  <a:spLocks/>
                </p:cNvSpPr>
                <p:nvPr/>
              </p:nvSpPr>
              <p:spPr bwMode="auto">
                <a:xfrm>
                  <a:off x="6461125" y="1014413"/>
                  <a:ext cx="604838" cy="42862"/>
                </a:xfrm>
                <a:custGeom>
                  <a:avLst/>
                  <a:gdLst>
                    <a:gd name="T0" fmla="*/ 161 w 161"/>
                    <a:gd name="T1" fmla="*/ 0 h 11"/>
                    <a:gd name="T2" fmla="*/ 77 w 161"/>
                    <a:gd name="T3" fmla="*/ 8 h 11"/>
                    <a:gd name="T4" fmla="*/ 77 w 161"/>
                    <a:gd name="T5" fmla="*/ 8 h 11"/>
                    <a:gd name="T6" fmla="*/ 1 w 161"/>
                    <a:gd name="T7" fmla="*/ 3 h 11"/>
                    <a:gd name="T8" fmla="*/ 0 w 161"/>
                    <a:gd name="T9" fmla="*/ 6 h 11"/>
                    <a:gd name="T10" fmla="*/ 77 w 161"/>
                    <a:gd name="T11" fmla="*/ 11 h 11"/>
                    <a:gd name="T12" fmla="*/ 161 w 161"/>
                    <a:gd name="T13" fmla="*/ 3 h 11"/>
                    <a:gd name="T14" fmla="*/ 161 w 16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1" h="11">
                      <a:moveTo>
                        <a:pt x="161" y="0"/>
                      </a:moveTo>
                      <a:cubicBezTo>
                        <a:pt x="133" y="6"/>
                        <a:pt x="104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49" y="8"/>
                        <a:pt x="24" y="6"/>
                        <a:pt x="1" y="3"/>
                      </a:cubicBezTo>
                      <a:cubicBezTo>
                        <a:pt x="1" y="4"/>
                        <a:pt x="1" y="5"/>
                        <a:pt x="0" y="6"/>
                      </a:cubicBezTo>
                      <a:cubicBezTo>
                        <a:pt x="23" y="9"/>
                        <a:pt x="49" y="11"/>
                        <a:pt x="77" y="11"/>
                      </a:cubicBezTo>
                      <a:cubicBezTo>
                        <a:pt x="104" y="11"/>
                        <a:pt x="133" y="9"/>
                        <a:pt x="161" y="3"/>
                      </a:cubicBezTo>
                      <a:cubicBezTo>
                        <a:pt x="161" y="2"/>
                        <a:pt x="161" y="1"/>
                        <a:pt x="16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5" name="Freeform 264"/>
                <p:cNvSpPr>
                  <a:spLocks/>
                </p:cNvSpPr>
                <p:nvPr/>
              </p:nvSpPr>
              <p:spPr bwMode="auto">
                <a:xfrm>
                  <a:off x="7216775" y="1139825"/>
                  <a:ext cx="123825" cy="71437"/>
                </a:xfrm>
                <a:custGeom>
                  <a:avLst/>
                  <a:gdLst>
                    <a:gd name="T0" fmla="*/ 32 w 33"/>
                    <a:gd name="T1" fmla="*/ 0 h 19"/>
                    <a:gd name="T2" fmla="*/ 0 w 33"/>
                    <a:gd name="T3" fmla="*/ 15 h 19"/>
                    <a:gd name="T4" fmla="*/ 0 w 33"/>
                    <a:gd name="T5" fmla="*/ 19 h 19"/>
                    <a:gd name="T6" fmla="*/ 33 w 33"/>
                    <a:gd name="T7" fmla="*/ 5 h 19"/>
                    <a:gd name="T8" fmla="*/ 32 w 3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0"/>
                      </a:moveTo>
                      <a:cubicBezTo>
                        <a:pt x="22" y="6"/>
                        <a:pt x="11" y="11"/>
                        <a:pt x="0" y="15"/>
                      </a:cubicBezTo>
                      <a:cubicBezTo>
                        <a:pt x="0" y="16"/>
                        <a:pt x="0" y="18"/>
                        <a:pt x="0" y="19"/>
                      </a:cubicBezTo>
                      <a:cubicBezTo>
                        <a:pt x="11" y="15"/>
                        <a:pt x="22" y="10"/>
                        <a:pt x="33" y="5"/>
                      </a:cubicBezTo>
                      <a:cubicBezTo>
                        <a:pt x="33" y="3"/>
                        <a:pt x="33" y="2"/>
                        <a:pt x="3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6" name="Freeform 265"/>
                <p:cNvSpPr>
                  <a:spLocks/>
                </p:cNvSpPr>
                <p:nvPr/>
              </p:nvSpPr>
              <p:spPr bwMode="auto">
                <a:xfrm>
                  <a:off x="7088188" y="1195388"/>
                  <a:ext cx="128588" cy="52387"/>
                </a:xfrm>
                <a:custGeom>
                  <a:avLst/>
                  <a:gdLst>
                    <a:gd name="T0" fmla="*/ 34 w 34"/>
                    <a:gd name="T1" fmla="*/ 0 h 14"/>
                    <a:gd name="T2" fmla="*/ 0 w 34"/>
                    <a:gd name="T3" fmla="*/ 10 h 14"/>
                    <a:gd name="T4" fmla="*/ 0 w 34"/>
                    <a:gd name="T5" fmla="*/ 11 h 14"/>
                    <a:gd name="T6" fmla="*/ 0 w 34"/>
                    <a:gd name="T7" fmla="*/ 14 h 14"/>
                    <a:gd name="T8" fmla="*/ 34 w 34"/>
                    <a:gd name="T9" fmla="*/ 4 h 14"/>
                    <a:gd name="T10" fmla="*/ 34 w 3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4">
                      <a:moveTo>
                        <a:pt x="34" y="0"/>
                      </a:moveTo>
                      <a:cubicBezTo>
                        <a:pt x="23" y="4"/>
                        <a:pt x="11" y="7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11" y="12"/>
                        <a:pt x="23" y="8"/>
                        <a:pt x="34" y="4"/>
                      </a:cubicBezTo>
                      <a:cubicBezTo>
                        <a:pt x="34" y="3"/>
                        <a:pt x="34" y="1"/>
                        <a:pt x="34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7" name="Freeform 266"/>
                <p:cNvSpPr>
                  <a:spLocks/>
                </p:cNvSpPr>
                <p:nvPr/>
              </p:nvSpPr>
              <p:spPr bwMode="auto">
                <a:xfrm>
                  <a:off x="6156325" y="1165225"/>
                  <a:ext cx="112713" cy="49212"/>
                </a:xfrm>
                <a:custGeom>
                  <a:avLst/>
                  <a:gdLst>
                    <a:gd name="T0" fmla="*/ 1 w 30"/>
                    <a:gd name="T1" fmla="*/ 0 h 13"/>
                    <a:gd name="T2" fmla="*/ 0 w 30"/>
                    <a:gd name="T3" fmla="*/ 4 h 13"/>
                    <a:gd name="T4" fmla="*/ 30 w 30"/>
                    <a:gd name="T5" fmla="*/ 13 h 13"/>
                    <a:gd name="T6" fmla="*/ 30 w 30"/>
                    <a:gd name="T7" fmla="*/ 9 h 13"/>
                    <a:gd name="T8" fmla="*/ 1 w 30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1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8" y="6"/>
                        <a:pt x="18" y="9"/>
                        <a:pt x="30" y="13"/>
                      </a:cubicBezTo>
                      <a:cubicBezTo>
                        <a:pt x="30" y="11"/>
                        <a:pt x="30" y="10"/>
                        <a:pt x="30" y="9"/>
                      </a:cubicBezTo>
                      <a:cubicBezTo>
                        <a:pt x="18" y="5"/>
                        <a:pt x="8" y="2"/>
                        <a:pt x="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8" name="Freeform 267"/>
                <p:cNvSpPr>
                  <a:spLocks/>
                </p:cNvSpPr>
                <p:nvPr/>
              </p:nvSpPr>
              <p:spPr bwMode="auto">
                <a:xfrm>
                  <a:off x="6269038" y="1200150"/>
                  <a:ext cx="173038" cy="52387"/>
                </a:xfrm>
                <a:custGeom>
                  <a:avLst/>
                  <a:gdLst>
                    <a:gd name="T0" fmla="*/ 0 w 46"/>
                    <a:gd name="T1" fmla="*/ 0 h 14"/>
                    <a:gd name="T2" fmla="*/ 0 w 46"/>
                    <a:gd name="T3" fmla="*/ 4 h 14"/>
                    <a:gd name="T4" fmla="*/ 46 w 46"/>
                    <a:gd name="T5" fmla="*/ 14 h 14"/>
                    <a:gd name="T6" fmla="*/ 46 w 46"/>
                    <a:gd name="T7" fmla="*/ 10 h 14"/>
                    <a:gd name="T8" fmla="*/ 9 w 46"/>
                    <a:gd name="T9" fmla="*/ 2 h 14"/>
                    <a:gd name="T10" fmla="*/ 0 w 4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3" y="7"/>
                        <a:pt x="29" y="11"/>
                        <a:pt x="46" y="14"/>
                      </a:cubicBezTo>
                      <a:cubicBezTo>
                        <a:pt x="46" y="13"/>
                        <a:pt x="46" y="11"/>
                        <a:pt x="46" y="10"/>
                      </a:cubicBezTo>
                      <a:cubicBezTo>
                        <a:pt x="33" y="8"/>
                        <a:pt x="20" y="5"/>
                        <a:pt x="9" y="2"/>
                      </a:cubicBezTo>
                      <a:cubicBezTo>
                        <a:pt x="6" y="1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9" name="Freeform 268"/>
                <p:cNvSpPr>
                  <a:spLocks/>
                </p:cNvSpPr>
                <p:nvPr/>
              </p:nvSpPr>
              <p:spPr bwMode="auto">
                <a:xfrm>
                  <a:off x="6442075" y="1233488"/>
                  <a:ext cx="646113" cy="49212"/>
                </a:xfrm>
                <a:custGeom>
                  <a:avLst/>
                  <a:gdLst>
                    <a:gd name="T0" fmla="*/ 172 w 172"/>
                    <a:gd name="T1" fmla="*/ 0 h 13"/>
                    <a:gd name="T2" fmla="*/ 88 w 172"/>
                    <a:gd name="T3" fmla="*/ 9 h 13"/>
                    <a:gd name="T4" fmla="*/ 88 w 172"/>
                    <a:gd name="T5" fmla="*/ 9 h 13"/>
                    <a:gd name="T6" fmla="*/ 0 w 172"/>
                    <a:gd name="T7" fmla="*/ 1 h 13"/>
                    <a:gd name="T8" fmla="*/ 0 w 172"/>
                    <a:gd name="T9" fmla="*/ 5 h 13"/>
                    <a:gd name="T10" fmla="*/ 88 w 172"/>
                    <a:gd name="T11" fmla="*/ 13 h 13"/>
                    <a:gd name="T12" fmla="*/ 172 w 172"/>
                    <a:gd name="T13" fmla="*/ 4 h 13"/>
                    <a:gd name="T14" fmla="*/ 172 w 172"/>
                    <a:gd name="T15" fmla="*/ 1 h 13"/>
                    <a:gd name="T16" fmla="*/ 172 w 172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13">
                      <a:moveTo>
                        <a:pt x="172" y="0"/>
                      </a:moveTo>
                      <a:cubicBezTo>
                        <a:pt x="144" y="7"/>
                        <a:pt x="115" y="9"/>
                        <a:pt x="88" y="9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57" y="9"/>
                        <a:pt x="26" y="6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27" y="10"/>
                        <a:pt x="57" y="13"/>
                        <a:pt x="88" y="13"/>
                      </a:cubicBezTo>
                      <a:cubicBezTo>
                        <a:pt x="115" y="13"/>
                        <a:pt x="144" y="11"/>
                        <a:pt x="172" y="4"/>
                      </a:cubicBezTo>
                      <a:cubicBezTo>
                        <a:pt x="172" y="3"/>
                        <a:pt x="172" y="2"/>
                        <a:pt x="172" y="1"/>
                      </a:cubicBezTo>
                      <a:cubicBezTo>
                        <a:pt x="172" y="1"/>
                        <a:pt x="172" y="0"/>
                        <a:pt x="17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0" name="Freeform 269"/>
                <p:cNvSpPr>
                  <a:spLocks/>
                </p:cNvSpPr>
                <p:nvPr/>
              </p:nvSpPr>
              <p:spPr bwMode="auto">
                <a:xfrm>
                  <a:off x="7197725" y="1365250"/>
                  <a:ext cx="134938" cy="77787"/>
                </a:xfrm>
                <a:custGeom>
                  <a:avLst/>
                  <a:gdLst>
                    <a:gd name="T0" fmla="*/ 36 w 36"/>
                    <a:gd name="T1" fmla="*/ 0 h 21"/>
                    <a:gd name="T2" fmla="*/ 1 w 36"/>
                    <a:gd name="T3" fmla="*/ 16 h 21"/>
                    <a:gd name="T4" fmla="*/ 0 w 36"/>
                    <a:gd name="T5" fmla="*/ 21 h 21"/>
                    <a:gd name="T6" fmla="*/ 35 w 36"/>
                    <a:gd name="T7" fmla="*/ 5 h 21"/>
                    <a:gd name="T8" fmla="*/ 36 w 36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6" y="0"/>
                      </a:moveTo>
                      <a:cubicBezTo>
                        <a:pt x="24" y="6"/>
                        <a:pt x="13" y="12"/>
                        <a:pt x="1" y="16"/>
                      </a:cubicBezTo>
                      <a:cubicBezTo>
                        <a:pt x="0" y="18"/>
                        <a:pt x="0" y="19"/>
                        <a:pt x="0" y="21"/>
                      </a:cubicBezTo>
                      <a:cubicBezTo>
                        <a:pt x="12" y="16"/>
                        <a:pt x="23" y="11"/>
                        <a:pt x="35" y="5"/>
                      </a:cubicBezTo>
                      <a:cubicBezTo>
                        <a:pt x="35" y="3"/>
                        <a:pt x="36" y="2"/>
                        <a:pt x="36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1" name="Freeform 270"/>
                <p:cNvSpPr>
                  <a:spLocks/>
                </p:cNvSpPr>
                <p:nvPr/>
              </p:nvSpPr>
              <p:spPr bwMode="auto">
                <a:xfrm>
                  <a:off x="7058025" y="1425575"/>
                  <a:ext cx="142875" cy="55562"/>
                </a:xfrm>
                <a:custGeom>
                  <a:avLst/>
                  <a:gdLst>
                    <a:gd name="T0" fmla="*/ 38 w 38"/>
                    <a:gd name="T1" fmla="*/ 0 h 15"/>
                    <a:gd name="T2" fmla="*/ 1 w 38"/>
                    <a:gd name="T3" fmla="*/ 11 h 15"/>
                    <a:gd name="T4" fmla="*/ 0 w 38"/>
                    <a:gd name="T5" fmla="*/ 15 h 15"/>
                    <a:gd name="T6" fmla="*/ 37 w 38"/>
                    <a:gd name="T7" fmla="*/ 5 h 15"/>
                    <a:gd name="T8" fmla="*/ 38 w 3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5">
                      <a:moveTo>
                        <a:pt x="38" y="0"/>
                      </a:moveTo>
                      <a:cubicBezTo>
                        <a:pt x="26" y="5"/>
                        <a:pt x="13" y="8"/>
                        <a:pt x="1" y="11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12" y="13"/>
                        <a:pt x="25" y="9"/>
                        <a:pt x="37" y="5"/>
                      </a:cubicBezTo>
                      <a:cubicBezTo>
                        <a:pt x="37" y="3"/>
                        <a:pt x="37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2" name="Freeform 271"/>
                <p:cNvSpPr>
                  <a:spLocks/>
                </p:cNvSpPr>
                <p:nvPr/>
              </p:nvSpPr>
              <p:spPr bwMode="auto">
                <a:xfrm>
                  <a:off x="6178550" y="1409700"/>
                  <a:ext cx="112713" cy="46037"/>
                </a:xfrm>
                <a:custGeom>
                  <a:avLst/>
                  <a:gdLst>
                    <a:gd name="T0" fmla="*/ 0 w 30"/>
                    <a:gd name="T1" fmla="*/ 0 h 12"/>
                    <a:gd name="T2" fmla="*/ 2 w 30"/>
                    <a:gd name="T3" fmla="*/ 4 h 12"/>
                    <a:gd name="T4" fmla="*/ 30 w 30"/>
                    <a:gd name="T5" fmla="*/ 12 h 12"/>
                    <a:gd name="T6" fmla="*/ 29 w 30"/>
                    <a:gd name="T7" fmla="*/ 8 h 12"/>
                    <a:gd name="T8" fmla="*/ 28 w 30"/>
                    <a:gd name="T9" fmla="*/ 7 h 12"/>
                    <a:gd name="T10" fmla="*/ 0 w 30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1" y="1"/>
                        <a:pt x="2" y="3"/>
                        <a:pt x="2" y="4"/>
                      </a:cubicBezTo>
                      <a:cubicBezTo>
                        <a:pt x="10" y="7"/>
                        <a:pt x="20" y="10"/>
                        <a:pt x="30" y="12"/>
                      </a:cubicBezTo>
                      <a:cubicBezTo>
                        <a:pt x="30" y="11"/>
                        <a:pt x="30" y="9"/>
                        <a:pt x="29" y="8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17" y="5"/>
                        <a:pt x="8" y="2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3" name="Freeform 272"/>
                <p:cNvSpPr>
                  <a:spLocks/>
                </p:cNvSpPr>
                <p:nvPr/>
              </p:nvSpPr>
              <p:spPr bwMode="auto">
                <a:xfrm>
                  <a:off x="6288088" y="1439863"/>
                  <a:ext cx="187325" cy="52387"/>
                </a:xfrm>
                <a:custGeom>
                  <a:avLst/>
                  <a:gdLst>
                    <a:gd name="T0" fmla="*/ 0 w 50"/>
                    <a:gd name="T1" fmla="*/ 0 h 14"/>
                    <a:gd name="T2" fmla="*/ 1 w 50"/>
                    <a:gd name="T3" fmla="*/ 4 h 14"/>
                    <a:gd name="T4" fmla="*/ 50 w 50"/>
                    <a:gd name="T5" fmla="*/ 14 h 14"/>
                    <a:gd name="T6" fmla="*/ 49 w 50"/>
                    <a:gd name="T7" fmla="*/ 10 h 14"/>
                    <a:gd name="T8" fmla="*/ 0 w 50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1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6" y="8"/>
                        <a:pt x="32" y="11"/>
                        <a:pt x="50" y="14"/>
                      </a:cubicBezTo>
                      <a:cubicBezTo>
                        <a:pt x="50" y="13"/>
                        <a:pt x="49" y="11"/>
                        <a:pt x="49" y="10"/>
                      </a:cubicBezTo>
                      <a:cubicBezTo>
                        <a:pt x="31" y="7"/>
                        <a:pt x="14" y="3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4" name="Freeform 273"/>
                <p:cNvSpPr>
                  <a:spLocks/>
                </p:cNvSpPr>
                <p:nvPr/>
              </p:nvSpPr>
              <p:spPr bwMode="auto">
                <a:xfrm>
                  <a:off x="6472238" y="1466850"/>
                  <a:ext cx="590550" cy="47625"/>
                </a:xfrm>
                <a:custGeom>
                  <a:avLst/>
                  <a:gdLst>
                    <a:gd name="T0" fmla="*/ 157 w 157"/>
                    <a:gd name="T1" fmla="*/ 0 h 13"/>
                    <a:gd name="T2" fmla="*/ 75 w 157"/>
                    <a:gd name="T3" fmla="*/ 9 h 13"/>
                    <a:gd name="T4" fmla="*/ 75 w 157"/>
                    <a:gd name="T5" fmla="*/ 9 h 13"/>
                    <a:gd name="T6" fmla="*/ 0 w 157"/>
                    <a:gd name="T7" fmla="*/ 3 h 13"/>
                    <a:gd name="T8" fmla="*/ 1 w 157"/>
                    <a:gd name="T9" fmla="*/ 7 h 13"/>
                    <a:gd name="T10" fmla="*/ 75 w 157"/>
                    <a:gd name="T11" fmla="*/ 13 h 13"/>
                    <a:gd name="T12" fmla="*/ 156 w 157"/>
                    <a:gd name="T13" fmla="*/ 4 h 13"/>
                    <a:gd name="T14" fmla="*/ 157 w 157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3">
                      <a:moveTo>
                        <a:pt x="157" y="0"/>
                      </a:moveTo>
                      <a:cubicBezTo>
                        <a:pt x="130" y="6"/>
                        <a:pt x="102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48" y="9"/>
                        <a:pt x="23" y="6"/>
                        <a:pt x="0" y="3"/>
                      </a:cubicBezTo>
                      <a:cubicBezTo>
                        <a:pt x="0" y="4"/>
                        <a:pt x="1" y="6"/>
                        <a:pt x="1" y="7"/>
                      </a:cubicBezTo>
                      <a:cubicBezTo>
                        <a:pt x="24" y="10"/>
                        <a:pt x="49" y="13"/>
                        <a:pt x="75" y="13"/>
                      </a:cubicBezTo>
                      <a:cubicBezTo>
                        <a:pt x="101" y="13"/>
                        <a:pt x="129" y="10"/>
                        <a:pt x="156" y="4"/>
                      </a:cubicBezTo>
                      <a:cubicBezTo>
                        <a:pt x="156" y="3"/>
                        <a:pt x="157" y="1"/>
                        <a:pt x="15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5" name="Freeform 274"/>
                <p:cNvSpPr>
                  <a:spLocks/>
                </p:cNvSpPr>
                <p:nvPr/>
              </p:nvSpPr>
              <p:spPr bwMode="auto">
                <a:xfrm>
                  <a:off x="6972300" y="1651000"/>
                  <a:ext cx="142875" cy="36512"/>
                </a:xfrm>
                <a:custGeom>
                  <a:avLst/>
                  <a:gdLst>
                    <a:gd name="T0" fmla="*/ 38 w 38"/>
                    <a:gd name="T1" fmla="*/ 0 h 10"/>
                    <a:gd name="T2" fmla="*/ 3 w 38"/>
                    <a:gd name="T3" fmla="*/ 6 h 10"/>
                    <a:gd name="T4" fmla="*/ 0 w 38"/>
                    <a:gd name="T5" fmla="*/ 10 h 10"/>
                    <a:gd name="T6" fmla="*/ 23 w 38"/>
                    <a:gd name="T7" fmla="*/ 7 h 10"/>
                    <a:gd name="T8" fmla="*/ 38 w 3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38" y="0"/>
                      </a:moveTo>
                      <a:cubicBezTo>
                        <a:pt x="27" y="2"/>
                        <a:pt x="15" y="5"/>
                        <a:pt x="3" y="6"/>
                      </a:cubicBezTo>
                      <a:cubicBezTo>
                        <a:pt x="2" y="7"/>
                        <a:pt x="1" y="9"/>
                        <a:pt x="0" y="10"/>
                      </a:cubicBezTo>
                      <a:cubicBezTo>
                        <a:pt x="8" y="10"/>
                        <a:pt x="15" y="8"/>
                        <a:pt x="23" y="7"/>
                      </a:cubicBezTo>
                      <a:cubicBezTo>
                        <a:pt x="28" y="5"/>
                        <a:pt x="33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6" name="Freeform 275"/>
                <p:cNvSpPr>
                  <a:spLocks/>
                </p:cNvSpPr>
                <p:nvPr/>
              </p:nvSpPr>
              <p:spPr bwMode="auto">
                <a:xfrm>
                  <a:off x="6351588" y="1627188"/>
                  <a:ext cx="7938" cy="476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7" name="Freeform 276"/>
                <p:cNvSpPr>
                  <a:spLocks/>
                </p:cNvSpPr>
                <p:nvPr/>
              </p:nvSpPr>
              <p:spPr bwMode="auto">
                <a:xfrm>
                  <a:off x="6359525" y="1627188"/>
                  <a:ext cx="195263" cy="53975"/>
                </a:xfrm>
                <a:custGeom>
                  <a:avLst/>
                  <a:gdLst>
                    <a:gd name="T0" fmla="*/ 0 w 52"/>
                    <a:gd name="T1" fmla="*/ 0 h 14"/>
                    <a:gd name="T2" fmla="*/ 0 w 52"/>
                    <a:gd name="T3" fmla="*/ 1 h 14"/>
                    <a:gd name="T4" fmla="*/ 10 w 52"/>
                    <a:gd name="T5" fmla="*/ 7 h 14"/>
                    <a:gd name="T6" fmla="*/ 52 w 52"/>
                    <a:gd name="T7" fmla="*/ 14 h 14"/>
                    <a:gd name="T8" fmla="*/ 49 w 52"/>
                    <a:gd name="T9" fmla="*/ 10 h 14"/>
                    <a:gd name="T10" fmla="*/ 0 w 5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14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5"/>
                        <a:pt x="10" y="7"/>
                      </a:cubicBezTo>
                      <a:cubicBezTo>
                        <a:pt x="23" y="10"/>
                        <a:pt x="37" y="12"/>
                        <a:pt x="52" y="14"/>
                      </a:cubicBezTo>
                      <a:cubicBezTo>
                        <a:pt x="51" y="13"/>
                        <a:pt x="50" y="11"/>
                        <a:pt x="49" y="10"/>
                      </a:cubicBezTo>
                      <a:cubicBezTo>
                        <a:pt x="31" y="7"/>
                        <a:pt x="14" y="4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8" name="Freeform 277"/>
                <p:cNvSpPr>
                  <a:spLocks/>
                </p:cNvSpPr>
                <p:nvPr/>
              </p:nvSpPr>
              <p:spPr bwMode="auto">
                <a:xfrm>
                  <a:off x="6543675" y="1665288"/>
                  <a:ext cx="439738" cy="33337"/>
                </a:xfrm>
                <a:custGeom>
                  <a:avLst/>
                  <a:gdLst>
                    <a:gd name="T0" fmla="*/ 0 w 117"/>
                    <a:gd name="T1" fmla="*/ 0 h 9"/>
                    <a:gd name="T2" fmla="*/ 3 w 117"/>
                    <a:gd name="T3" fmla="*/ 4 h 9"/>
                    <a:gd name="T4" fmla="*/ 69 w 117"/>
                    <a:gd name="T5" fmla="*/ 9 h 9"/>
                    <a:gd name="T6" fmla="*/ 114 w 117"/>
                    <a:gd name="T7" fmla="*/ 6 h 9"/>
                    <a:gd name="T8" fmla="*/ 117 w 117"/>
                    <a:gd name="T9" fmla="*/ 2 h 9"/>
                    <a:gd name="T10" fmla="*/ 69 w 117"/>
                    <a:gd name="T11" fmla="*/ 5 h 9"/>
                    <a:gd name="T12" fmla="*/ 69 w 117"/>
                    <a:gd name="T13" fmla="*/ 5 h 9"/>
                    <a:gd name="T14" fmla="*/ 0 w 11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9">
                      <a:moveTo>
                        <a:pt x="0" y="0"/>
                      </a:moveTo>
                      <a:cubicBezTo>
                        <a:pt x="1" y="1"/>
                        <a:pt x="2" y="3"/>
                        <a:pt x="3" y="4"/>
                      </a:cubicBezTo>
                      <a:cubicBezTo>
                        <a:pt x="23" y="7"/>
                        <a:pt x="46" y="9"/>
                        <a:pt x="69" y="9"/>
                      </a:cubicBezTo>
                      <a:cubicBezTo>
                        <a:pt x="83" y="9"/>
                        <a:pt x="99" y="8"/>
                        <a:pt x="114" y="6"/>
                      </a:cubicBezTo>
                      <a:cubicBezTo>
                        <a:pt x="115" y="5"/>
                        <a:pt x="116" y="3"/>
                        <a:pt x="117" y="2"/>
                      </a:cubicBezTo>
                      <a:cubicBezTo>
                        <a:pt x="101" y="4"/>
                        <a:pt x="84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44" y="5"/>
                        <a:pt x="21" y="3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9" name="Freeform 278"/>
                <p:cNvSpPr>
                  <a:spLocks/>
                </p:cNvSpPr>
                <p:nvPr/>
              </p:nvSpPr>
              <p:spPr bwMode="auto">
                <a:xfrm>
                  <a:off x="6708775" y="319088"/>
                  <a:ext cx="90488" cy="87312"/>
                </a:xfrm>
                <a:custGeom>
                  <a:avLst/>
                  <a:gdLst>
                    <a:gd name="T0" fmla="*/ 23 w 24"/>
                    <a:gd name="T1" fmla="*/ 11 h 23"/>
                    <a:gd name="T2" fmla="*/ 13 w 24"/>
                    <a:gd name="T3" fmla="*/ 23 h 23"/>
                    <a:gd name="T4" fmla="*/ 0 w 24"/>
                    <a:gd name="T5" fmla="*/ 12 h 23"/>
                    <a:gd name="T6" fmla="*/ 11 w 24"/>
                    <a:gd name="T7" fmla="*/ 0 h 23"/>
                    <a:gd name="T8" fmla="*/ 23 w 24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3">
                      <a:moveTo>
                        <a:pt x="23" y="11"/>
                      </a:moveTo>
                      <a:cubicBezTo>
                        <a:pt x="24" y="17"/>
                        <a:pt x="19" y="23"/>
                        <a:pt x="13" y="23"/>
                      </a:cubicBezTo>
                      <a:cubicBezTo>
                        <a:pt x="6" y="23"/>
                        <a:pt x="1" y="19"/>
                        <a:pt x="0" y="12"/>
                      </a:cubicBezTo>
                      <a:cubicBezTo>
                        <a:pt x="0" y="6"/>
                        <a:pt x="5" y="1"/>
                        <a:pt x="11" y="0"/>
                      </a:cubicBezTo>
                      <a:cubicBezTo>
                        <a:pt x="17" y="0"/>
                        <a:pt x="23" y="5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0" name="Freeform 279"/>
                <p:cNvSpPr>
                  <a:spLocks/>
                </p:cNvSpPr>
                <p:nvPr/>
              </p:nvSpPr>
              <p:spPr bwMode="auto">
                <a:xfrm>
                  <a:off x="6711950" y="2101850"/>
                  <a:ext cx="98425" cy="96837"/>
                </a:xfrm>
                <a:custGeom>
                  <a:avLst/>
                  <a:gdLst>
                    <a:gd name="T0" fmla="*/ 24 w 26"/>
                    <a:gd name="T1" fmla="*/ 17 h 26"/>
                    <a:gd name="T2" fmla="*/ 9 w 26"/>
                    <a:gd name="T3" fmla="*/ 24 h 26"/>
                    <a:gd name="T4" fmla="*/ 2 w 26"/>
                    <a:gd name="T5" fmla="*/ 9 h 26"/>
                    <a:gd name="T6" fmla="*/ 17 w 26"/>
                    <a:gd name="T7" fmla="*/ 2 h 26"/>
                    <a:gd name="T8" fmla="*/ 24 w 26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6">
                      <a:moveTo>
                        <a:pt x="24" y="17"/>
                      </a:moveTo>
                      <a:cubicBezTo>
                        <a:pt x="22" y="23"/>
                        <a:pt x="15" y="26"/>
                        <a:pt x="9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2" y="4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962" name="组合 961"/>
              <p:cNvGrpSpPr/>
              <p:nvPr/>
            </p:nvGrpSpPr>
            <p:grpSpPr>
              <a:xfrm>
                <a:off x="9938461" y="910395"/>
                <a:ext cx="473075" cy="461962"/>
                <a:chOff x="8207376" y="1192213"/>
                <a:chExt cx="473075" cy="461962"/>
              </a:xfrm>
            </p:grpSpPr>
            <p:sp>
              <p:nvSpPr>
                <p:cNvPr id="963" name="Freeform 147"/>
                <p:cNvSpPr>
                  <a:spLocks/>
                </p:cNvSpPr>
                <p:nvPr/>
              </p:nvSpPr>
              <p:spPr bwMode="auto">
                <a:xfrm>
                  <a:off x="8207376" y="1192213"/>
                  <a:ext cx="473075" cy="461962"/>
                </a:xfrm>
                <a:custGeom>
                  <a:avLst/>
                  <a:gdLst>
                    <a:gd name="T0" fmla="*/ 124 w 126"/>
                    <a:gd name="T1" fmla="*/ 44 h 123"/>
                    <a:gd name="T2" fmla="*/ 93 w 126"/>
                    <a:gd name="T3" fmla="*/ 22 h 123"/>
                    <a:gd name="T4" fmla="*/ 85 w 126"/>
                    <a:gd name="T5" fmla="*/ 25 h 123"/>
                    <a:gd name="T6" fmla="*/ 84 w 126"/>
                    <a:gd name="T7" fmla="*/ 23 h 123"/>
                    <a:gd name="T8" fmla="*/ 53 w 126"/>
                    <a:gd name="T9" fmla="*/ 2 h 123"/>
                    <a:gd name="T10" fmla="*/ 31 w 126"/>
                    <a:gd name="T11" fmla="*/ 33 h 123"/>
                    <a:gd name="T12" fmla="*/ 31 w 126"/>
                    <a:gd name="T13" fmla="*/ 34 h 123"/>
                    <a:gd name="T14" fmla="*/ 25 w 126"/>
                    <a:gd name="T15" fmla="*/ 35 h 123"/>
                    <a:gd name="T16" fmla="*/ 3 w 126"/>
                    <a:gd name="T17" fmla="*/ 65 h 123"/>
                    <a:gd name="T18" fmla="*/ 22 w 126"/>
                    <a:gd name="T19" fmla="*/ 86 h 123"/>
                    <a:gd name="T20" fmla="*/ 21 w 126"/>
                    <a:gd name="T21" fmla="*/ 99 h 123"/>
                    <a:gd name="T22" fmla="*/ 52 w 126"/>
                    <a:gd name="T23" fmla="*/ 120 h 123"/>
                    <a:gd name="T24" fmla="*/ 71 w 126"/>
                    <a:gd name="T25" fmla="*/ 107 h 123"/>
                    <a:gd name="T26" fmla="*/ 94 w 126"/>
                    <a:gd name="T27" fmla="*/ 113 h 123"/>
                    <a:gd name="T28" fmla="*/ 116 w 126"/>
                    <a:gd name="T29" fmla="*/ 82 h 123"/>
                    <a:gd name="T30" fmla="*/ 111 w 126"/>
                    <a:gd name="T31" fmla="*/ 71 h 123"/>
                    <a:gd name="T32" fmla="*/ 124 w 126"/>
                    <a:gd name="T33" fmla="*/ 4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123">
                      <a:moveTo>
                        <a:pt x="124" y="44"/>
                      </a:moveTo>
                      <a:cubicBezTo>
                        <a:pt x="122" y="29"/>
                        <a:pt x="108" y="20"/>
                        <a:pt x="93" y="22"/>
                      </a:cubicBezTo>
                      <a:cubicBezTo>
                        <a:pt x="90" y="23"/>
                        <a:pt x="87" y="24"/>
                        <a:pt x="85" y="25"/>
                      </a:cubicBezTo>
                      <a:cubicBezTo>
                        <a:pt x="85" y="25"/>
                        <a:pt x="85" y="24"/>
                        <a:pt x="84" y="23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9"/>
                        <a:pt x="31" y="33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29" y="34"/>
                        <a:pt x="27" y="34"/>
                        <a:pt x="25" y="35"/>
                      </a:cubicBezTo>
                      <a:cubicBezTo>
                        <a:pt x="10" y="37"/>
                        <a:pt x="0" y="51"/>
                        <a:pt x="3" y="65"/>
                      </a:cubicBezTo>
                      <a:cubicBezTo>
                        <a:pt x="5" y="76"/>
                        <a:pt x="13" y="84"/>
                        <a:pt x="22" y="86"/>
                      </a:cubicBezTo>
                      <a:cubicBezTo>
                        <a:pt x="21" y="90"/>
                        <a:pt x="21" y="95"/>
                        <a:pt x="21" y="99"/>
                      </a:cubicBezTo>
                      <a:cubicBezTo>
                        <a:pt x="24" y="113"/>
                        <a:pt x="38" y="123"/>
                        <a:pt x="52" y="120"/>
                      </a:cubicBezTo>
                      <a:cubicBezTo>
                        <a:pt x="61" y="119"/>
                        <a:pt x="67" y="114"/>
                        <a:pt x="71" y="107"/>
                      </a:cubicBezTo>
                      <a:cubicBezTo>
                        <a:pt x="77" y="112"/>
                        <a:pt x="85" y="114"/>
                        <a:pt x="94" y="113"/>
                      </a:cubicBezTo>
                      <a:cubicBezTo>
                        <a:pt x="109" y="110"/>
                        <a:pt x="119" y="96"/>
                        <a:pt x="116" y="82"/>
                      </a:cubicBezTo>
                      <a:cubicBezTo>
                        <a:pt x="115" y="78"/>
                        <a:pt x="114" y="74"/>
                        <a:pt x="111" y="71"/>
                      </a:cubicBezTo>
                      <a:cubicBezTo>
                        <a:pt x="121" y="66"/>
                        <a:pt x="126" y="55"/>
                        <a:pt x="124" y="44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4" name="Freeform 148"/>
                <p:cNvSpPr>
                  <a:spLocks/>
                </p:cNvSpPr>
                <p:nvPr/>
              </p:nvSpPr>
              <p:spPr bwMode="auto">
                <a:xfrm>
                  <a:off x="8253413" y="1241425"/>
                  <a:ext cx="379413" cy="357187"/>
                </a:xfrm>
                <a:custGeom>
                  <a:avLst/>
                  <a:gdLst>
                    <a:gd name="T0" fmla="*/ 46 w 101"/>
                    <a:gd name="T1" fmla="*/ 0 h 95"/>
                    <a:gd name="T2" fmla="*/ 42 w 101"/>
                    <a:gd name="T3" fmla="*/ 0 h 95"/>
                    <a:gd name="T4" fmla="*/ 24 w 101"/>
                    <a:gd name="T5" fmla="*/ 25 h 95"/>
                    <a:gd name="T6" fmla="*/ 25 w 101"/>
                    <a:gd name="T7" fmla="*/ 26 h 95"/>
                    <a:gd name="T8" fmla="*/ 23 w 101"/>
                    <a:gd name="T9" fmla="*/ 26 h 95"/>
                    <a:gd name="T10" fmla="*/ 20 w 101"/>
                    <a:gd name="T11" fmla="*/ 26 h 95"/>
                    <a:gd name="T12" fmla="*/ 2 w 101"/>
                    <a:gd name="T13" fmla="*/ 51 h 95"/>
                    <a:gd name="T14" fmla="*/ 16 w 101"/>
                    <a:gd name="T15" fmla="*/ 67 h 95"/>
                    <a:gd name="T16" fmla="*/ 17 w 101"/>
                    <a:gd name="T17" fmla="*/ 64 h 95"/>
                    <a:gd name="T18" fmla="*/ 37 w 101"/>
                    <a:gd name="T19" fmla="*/ 54 h 95"/>
                    <a:gd name="T20" fmla="*/ 37 w 101"/>
                    <a:gd name="T21" fmla="*/ 54 h 95"/>
                    <a:gd name="T22" fmla="*/ 37 w 101"/>
                    <a:gd name="T23" fmla="*/ 48 h 95"/>
                    <a:gd name="T24" fmla="*/ 21 w 101"/>
                    <a:gd name="T25" fmla="*/ 35 h 95"/>
                    <a:gd name="T26" fmla="*/ 20 w 101"/>
                    <a:gd name="T27" fmla="*/ 30 h 95"/>
                    <a:gd name="T28" fmla="*/ 23 w 101"/>
                    <a:gd name="T29" fmla="*/ 29 h 95"/>
                    <a:gd name="T30" fmla="*/ 25 w 101"/>
                    <a:gd name="T31" fmla="*/ 30 h 95"/>
                    <a:gd name="T32" fmla="*/ 39 w 101"/>
                    <a:gd name="T33" fmla="*/ 41 h 95"/>
                    <a:gd name="T34" fmla="*/ 44 w 101"/>
                    <a:gd name="T35" fmla="*/ 37 h 95"/>
                    <a:gd name="T36" fmla="*/ 39 w 101"/>
                    <a:gd name="T37" fmla="*/ 19 h 95"/>
                    <a:gd name="T38" fmla="*/ 42 w 101"/>
                    <a:gd name="T39" fmla="*/ 15 h 95"/>
                    <a:gd name="T40" fmla="*/ 43 w 101"/>
                    <a:gd name="T41" fmla="*/ 15 h 95"/>
                    <a:gd name="T42" fmla="*/ 46 w 101"/>
                    <a:gd name="T43" fmla="*/ 17 h 95"/>
                    <a:gd name="T44" fmla="*/ 50 w 101"/>
                    <a:gd name="T45" fmla="*/ 36 h 95"/>
                    <a:gd name="T46" fmla="*/ 56 w 101"/>
                    <a:gd name="T47" fmla="*/ 37 h 95"/>
                    <a:gd name="T48" fmla="*/ 58 w 101"/>
                    <a:gd name="T49" fmla="*/ 39 h 95"/>
                    <a:gd name="T50" fmla="*/ 71 w 101"/>
                    <a:gd name="T51" fmla="*/ 28 h 95"/>
                    <a:gd name="T52" fmla="*/ 73 w 101"/>
                    <a:gd name="T53" fmla="*/ 28 h 95"/>
                    <a:gd name="T54" fmla="*/ 75 w 101"/>
                    <a:gd name="T55" fmla="*/ 29 h 95"/>
                    <a:gd name="T56" fmla="*/ 75 w 101"/>
                    <a:gd name="T57" fmla="*/ 34 h 95"/>
                    <a:gd name="T58" fmla="*/ 63 w 101"/>
                    <a:gd name="T59" fmla="*/ 44 h 95"/>
                    <a:gd name="T60" fmla="*/ 63 w 101"/>
                    <a:gd name="T61" fmla="*/ 52 h 95"/>
                    <a:gd name="T62" fmla="*/ 83 w 101"/>
                    <a:gd name="T63" fmla="*/ 57 h 95"/>
                    <a:gd name="T64" fmla="*/ 86 w 101"/>
                    <a:gd name="T65" fmla="*/ 61 h 95"/>
                    <a:gd name="T66" fmla="*/ 82 w 101"/>
                    <a:gd name="T67" fmla="*/ 64 h 95"/>
                    <a:gd name="T68" fmla="*/ 81 w 101"/>
                    <a:gd name="T69" fmla="*/ 63 h 95"/>
                    <a:gd name="T70" fmla="*/ 60 w 101"/>
                    <a:gd name="T71" fmla="*/ 59 h 95"/>
                    <a:gd name="T72" fmla="*/ 59 w 101"/>
                    <a:gd name="T73" fmla="*/ 59 h 95"/>
                    <a:gd name="T74" fmla="*/ 55 w 101"/>
                    <a:gd name="T75" fmla="*/ 61 h 95"/>
                    <a:gd name="T76" fmla="*/ 61 w 101"/>
                    <a:gd name="T77" fmla="*/ 78 h 95"/>
                    <a:gd name="T78" fmla="*/ 58 w 101"/>
                    <a:gd name="T79" fmla="*/ 83 h 95"/>
                    <a:gd name="T80" fmla="*/ 57 w 101"/>
                    <a:gd name="T81" fmla="*/ 83 h 95"/>
                    <a:gd name="T82" fmla="*/ 54 w 101"/>
                    <a:gd name="T83" fmla="*/ 80 h 95"/>
                    <a:gd name="T84" fmla="*/ 48 w 101"/>
                    <a:gd name="T85" fmla="*/ 62 h 95"/>
                    <a:gd name="T86" fmla="*/ 44 w 101"/>
                    <a:gd name="T87" fmla="*/ 61 h 95"/>
                    <a:gd name="T88" fmla="*/ 41 w 101"/>
                    <a:gd name="T89" fmla="*/ 59 h 95"/>
                    <a:gd name="T90" fmla="*/ 40 w 101"/>
                    <a:gd name="T91" fmla="*/ 60 h 95"/>
                    <a:gd name="T92" fmla="*/ 21 w 101"/>
                    <a:gd name="T93" fmla="*/ 70 h 95"/>
                    <a:gd name="T94" fmla="*/ 19 w 101"/>
                    <a:gd name="T95" fmla="*/ 70 h 95"/>
                    <a:gd name="T96" fmla="*/ 17 w 101"/>
                    <a:gd name="T97" fmla="*/ 70 h 95"/>
                    <a:gd name="T98" fmla="*/ 17 w 101"/>
                    <a:gd name="T99" fmla="*/ 78 h 95"/>
                    <a:gd name="T100" fmla="*/ 38 w 101"/>
                    <a:gd name="T101" fmla="*/ 95 h 95"/>
                    <a:gd name="T102" fmla="*/ 42 w 101"/>
                    <a:gd name="T103" fmla="*/ 95 h 95"/>
                    <a:gd name="T104" fmla="*/ 57 w 101"/>
                    <a:gd name="T105" fmla="*/ 84 h 95"/>
                    <a:gd name="T106" fmla="*/ 71 w 101"/>
                    <a:gd name="T107" fmla="*/ 90 h 95"/>
                    <a:gd name="T108" fmla="*/ 75 w 101"/>
                    <a:gd name="T109" fmla="*/ 89 h 95"/>
                    <a:gd name="T110" fmla="*/ 93 w 101"/>
                    <a:gd name="T111" fmla="*/ 65 h 95"/>
                    <a:gd name="T112" fmla="*/ 89 w 101"/>
                    <a:gd name="T113" fmla="*/ 56 h 95"/>
                    <a:gd name="T114" fmla="*/ 100 w 101"/>
                    <a:gd name="T115" fmla="*/ 34 h 95"/>
                    <a:gd name="T116" fmla="*/ 79 w 101"/>
                    <a:gd name="T117" fmla="*/ 16 h 95"/>
                    <a:gd name="T118" fmla="*/ 75 w 101"/>
                    <a:gd name="T119" fmla="*/ 16 h 95"/>
                    <a:gd name="T120" fmla="*/ 68 w 101"/>
                    <a:gd name="T121" fmla="*/ 19 h 95"/>
                    <a:gd name="T122" fmla="*/ 68 w 101"/>
                    <a:gd name="T123" fmla="*/ 17 h 95"/>
                    <a:gd name="T124" fmla="*/ 46 w 101"/>
                    <a:gd name="T12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" h="95">
                      <a:moveTo>
                        <a:pt x="46" y="0"/>
                      </a:moveTo>
                      <a:cubicBezTo>
                        <a:pt x="45" y="0"/>
                        <a:pt x="44" y="0"/>
                        <a:pt x="42" y="0"/>
                      </a:cubicBezTo>
                      <a:cubicBezTo>
                        <a:pt x="30" y="2"/>
                        <a:pt x="22" y="13"/>
                        <a:pt x="24" y="25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40"/>
                        <a:pt x="2" y="51"/>
                      </a:cubicBezTo>
                      <a:cubicBezTo>
                        <a:pt x="4" y="59"/>
                        <a:pt x="9" y="65"/>
                        <a:pt x="16" y="67"/>
                      </a:cubicBezTo>
                      <a:cubicBezTo>
                        <a:pt x="15" y="66"/>
                        <a:pt x="16" y="64"/>
                        <a:pt x="17" y="6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2"/>
                        <a:pt x="37" y="50"/>
                        <a:pt x="37" y="48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4"/>
                        <a:pt x="19" y="32"/>
                        <a:pt x="20" y="30"/>
                      </a:cubicBezTo>
                      <a:cubicBezTo>
                        <a:pt x="21" y="30"/>
                        <a:pt x="22" y="29"/>
                        <a:pt x="23" y="29"/>
                      </a:cubicBezTo>
                      <a:cubicBezTo>
                        <a:pt x="23" y="29"/>
                        <a:pt x="24" y="29"/>
                        <a:pt x="25" y="30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2" y="38"/>
                        <a:pt x="44" y="37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7"/>
                        <a:pt x="40" y="15"/>
                        <a:pt x="42" y="15"/>
                      </a:cubicBezTo>
                      <a:cubicBezTo>
                        <a:pt x="42" y="15"/>
                        <a:pt x="43" y="15"/>
                        <a:pt x="43" y="15"/>
                      </a:cubicBezTo>
                      <a:cubicBezTo>
                        <a:pt x="44" y="15"/>
                        <a:pt x="46" y="16"/>
                        <a:pt x="46" y="1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2" y="36"/>
                        <a:pt x="54" y="36"/>
                        <a:pt x="56" y="37"/>
                      </a:cubicBezTo>
                      <a:cubicBezTo>
                        <a:pt x="57" y="37"/>
                        <a:pt x="58" y="38"/>
                        <a:pt x="58" y="39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3" y="28"/>
                      </a:cubicBezTo>
                      <a:cubicBezTo>
                        <a:pt x="74" y="28"/>
                        <a:pt x="75" y="28"/>
                        <a:pt x="75" y="29"/>
                      </a:cubicBezTo>
                      <a:cubicBezTo>
                        <a:pt x="77" y="30"/>
                        <a:pt x="77" y="32"/>
                        <a:pt x="75" y="34"/>
                      </a:cubicBezTo>
                      <a:cubicBezTo>
                        <a:pt x="63" y="44"/>
                        <a:pt x="63" y="44"/>
                        <a:pt x="63" y="44"/>
                      </a:cubicBezTo>
                      <a:cubicBezTo>
                        <a:pt x="64" y="47"/>
                        <a:pt x="64" y="50"/>
                        <a:pt x="63" y="52"/>
                      </a:cubicBezTo>
                      <a:cubicBezTo>
                        <a:pt x="83" y="57"/>
                        <a:pt x="83" y="57"/>
                        <a:pt x="83" y="57"/>
                      </a:cubicBezTo>
                      <a:cubicBezTo>
                        <a:pt x="85" y="57"/>
                        <a:pt x="86" y="59"/>
                        <a:pt x="86" y="61"/>
                      </a:cubicBezTo>
                      <a:cubicBezTo>
                        <a:pt x="85" y="62"/>
                        <a:pt x="84" y="64"/>
                        <a:pt x="82" y="64"/>
                      </a:cubicBezTo>
                      <a:cubicBezTo>
                        <a:pt x="82" y="64"/>
                        <a:pt x="82" y="64"/>
                        <a:pt x="81" y="63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59" y="59"/>
                      </a:cubicBezTo>
                      <a:cubicBezTo>
                        <a:pt x="58" y="60"/>
                        <a:pt x="57" y="61"/>
                        <a:pt x="55" y="61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80"/>
                        <a:pt x="60" y="82"/>
                        <a:pt x="58" y="83"/>
                      </a:cubicBezTo>
                      <a:cubicBezTo>
                        <a:pt x="58" y="83"/>
                        <a:pt x="58" y="83"/>
                        <a:pt x="57" y="83"/>
                      </a:cubicBezTo>
                      <a:cubicBezTo>
                        <a:pt x="56" y="83"/>
                        <a:pt x="54" y="82"/>
                        <a:pt x="54" y="80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7" y="62"/>
                        <a:pt x="46" y="62"/>
                        <a:pt x="44" y="61"/>
                      </a:cubicBezTo>
                      <a:cubicBezTo>
                        <a:pt x="43" y="61"/>
                        <a:pt x="42" y="60"/>
                        <a:pt x="41" y="59"/>
                      </a:cubicBezTo>
                      <a:cubicBezTo>
                        <a:pt x="41" y="60"/>
                        <a:pt x="41" y="60"/>
                        <a:pt x="40" y="6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19" y="70"/>
                      </a:cubicBezTo>
                      <a:cubicBezTo>
                        <a:pt x="18" y="70"/>
                        <a:pt x="18" y="70"/>
                        <a:pt x="17" y="70"/>
                      </a:cubicBezTo>
                      <a:cubicBezTo>
                        <a:pt x="17" y="72"/>
                        <a:pt x="17" y="75"/>
                        <a:pt x="17" y="78"/>
                      </a:cubicBezTo>
                      <a:cubicBezTo>
                        <a:pt x="19" y="88"/>
                        <a:pt x="28" y="95"/>
                        <a:pt x="38" y="95"/>
                      </a:cubicBezTo>
                      <a:cubicBezTo>
                        <a:pt x="39" y="95"/>
                        <a:pt x="41" y="95"/>
                        <a:pt x="42" y="95"/>
                      </a:cubicBezTo>
                      <a:cubicBezTo>
                        <a:pt x="49" y="94"/>
                        <a:pt x="54" y="90"/>
                        <a:pt x="57" y="84"/>
                      </a:cubicBezTo>
                      <a:cubicBezTo>
                        <a:pt x="61" y="88"/>
                        <a:pt x="66" y="90"/>
                        <a:pt x="71" y="90"/>
                      </a:cubicBezTo>
                      <a:cubicBezTo>
                        <a:pt x="72" y="90"/>
                        <a:pt x="74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3" y="61"/>
                        <a:pt x="91" y="58"/>
                        <a:pt x="89" y="56"/>
                      </a:cubicBezTo>
                      <a:cubicBezTo>
                        <a:pt x="97" y="51"/>
                        <a:pt x="101" y="43"/>
                        <a:pt x="100" y="34"/>
                      </a:cubicBezTo>
                      <a:cubicBezTo>
                        <a:pt x="98" y="23"/>
                        <a:pt x="89" y="16"/>
                        <a:pt x="79" y="16"/>
                      </a:cubicBezTo>
                      <a:cubicBezTo>
                        <a:pt x="77" y="16"/>
                        <a:pt x="76" y="16"/>
                        <a:pt x="75" y="16"/>
                      </a:cubicBezTo>
                      <a:cubicBezTo>
                        <a:pt x="72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6" y="7"/>
                        <a:pt x="57" y="0"/>
                        <a:pt x="46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5" name="Freeform 149"/>
                <p:cNvSpPr>
                  <a:spLocks/>
                </p:cNvSpPr>
                <p:nvPr/>
              </p:nvSpPr>
              <p:spPr bwMode="auto">
                <a:xfrm>
                  <a:off x="8448676" y="1341438"/>
                  <a:ext cx="93663" cy="84137"/>
                </a:xfrm>
                <a:custGeom>
                  <a:avLst/>
                  <a:gdLst>
                    <a:gd name="T0" fmla="*/ 1 w 25"/>
                    <a:gd name="T1" fmla="*/ 21 h 22"/>
                    <a:gd name="T2" fmla="*/ 2 w 25"/>
                    <a:gd name="T3" fmla="*/ 16 h 22"/>
                    <a:gd name="T4" fmla="*/ 19 w 25"/>
                    <a:gd name="T5" fmla="*/ 1 h 22"/>
                    <a:gd name="T6" fmla="*/ 23 w 25"/>
                    <a:gd name="T7" fmla="*/ 2 h 22"/>
                    <a:gd name="T8" fmla="*/ 23 w 25"/>
                    <a:gd name="T9" fmla="*/ 7 h 22"/>
                    <a:gd name="T10" fmla="*/ 6 w 25"/>
                    <a:gd name="T11" fmla="*/ 21 h 22"/>
                    <a:gd name="T12" fmla="*/ 1 w 25"/>
                    <a:gd name="T1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1" y="21"/>
                      </a:moveTo>
                      <a:cubicBezTo>
                        <a:pt x="0" y="19"/>
                        <a:pt x="0" y="17"/>
                        <a:pt x="2" y="16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5" y="3"/>
                        <a:pt x="25" y="5"/>
                        <a:pt x="23" y="7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2"/>
                        <a:pt x="3" y="22"/>
                        <a:pt x="1" y="2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6" name="Freeform 150"/>
                <p:cNvSpPr>
                  <a:spLocks/>
                </p:cNvSpPr>
                <p:nvPr/>
              </p:nvSpPr>
              <p:spPr bwMode="auto">
                <a:xfrm>
                  <a:off x="8509001" y="1330325"/>
                  <a:ext cx="41275" cy="46037"/>
                </a:xfrm>
                <a:custGeom>
                  <a:avLst/>
                  <a:gdLst>
                    <a:gd name="T0" fmla="*/ 9 w 11"/>
                    <a:gd name="T1" fmla="*/ 10 h 12"/>
                    <a:gd name="T2" fmla="*/ 1 w 11"/>
                    <a:gd name="T3" fmla="*/ 10 h 12"/>
                    <a:gd name="T4" fmla="*/ 2 w 11"/>
                    <a:gd name="T5" fmla="*/ 2 h 12"/>
                    <a:gd name="T6" fmla="*/ 9 w 11"/>
                    <a:gd name="T7" fmla="*/ 3 h 12"/>
                    <a:gd name="T8" fmla="*/ 9 w 11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0"/>
                      </a:moveTo>
                      <a:cubicBezTo>
                        <a:pt x="7" y="12"/>
                        <a:pt x="3" y="12"/>
                        <a:pt x="1" y="10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4" y="0"/>
                        <a:pt x="8" y="1"/>
                        <a:pt x="9" y="3"/>
                      </a:cubicBezTo>
                      <a:cubicBezTo>
                        <a:pt x="11" y="5"/>
                        <a:pt x="11" y="8"/>
                        <a:pt x="9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7" name="Freeform 151"/>
                <p:cNvSpPr>
                  <a:spLocks/>
                </p:cNvSpPr>
                <p:nvPr/>
              </p:nvSpPr>
              <p:spPr bwMode="auto">
                <a:xfrm>
                  <a:off x="8467726" y="1436688"/>
                  <a:ext cx="107950" cy="44450"/>
                </a:xfrm>
                <a:custGeom>
                  <a:avLst/>
                  <a:gdLst>
                    <a:gd name="T0" fmla="*/ 0 w 29"/>
                    <a:gd name="T1" fmla="*/ 3 h 12"/>
                    <a:gd name="T2" fmla="*/ 4 w 29"/>
                    <a:gd name="T3" fmla="*/ 0 h 12"/>
                    <a:gd name="T4" fmla="*/ 26 w 29"/>
                    <a:gd name="T5" fmla="*/ 5 h 12"/>
                    <a:gd name="T6" fmla="*/ 29 w 29"/>
                    <a:gd name="T7" fmla="*/ 9 h 12"/>
                    <a:gd name="T8" fmla="*/ 24 w 29"/>
                    <a:gd name="T9" fmla="*/ 11 h 12"/>
                    <a:gd name="T10" fmla="*/ 3 w 29"/>
                    <a:gd name="T11" fmla="*/ 7 h 12"/>
                    <a:gd name="T12" fmla="*/ 0 w 29"/>
                    <a:gd name="T13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2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5"/>
                        <a:pt x="29" y="7"/>
                        <a:pt x="29" y="9"/>
                      </a:cubicBezTo>
                      <a:cubicBezTo>
                        <a:pt x="28" y="11"/>
                        <a:pt x="26" y="12"/>
                        <a:pt x="24" y="1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8" name="Freeform 152"/>
                <p:cNvSpPr>
                  <a:spLocks/>
                </p:cNvSpPr>
                <p:nvPr/>
              </p:nvSpPr>
              <p:spPr bwMode="auto">
                <a:xfrm>
                  <a:off x="8542338" y="1443038"/>
                  <a:ext cx="44450" cy="46037"/>
                </a:xfrm>
                <a:custGeom>
                  <a:avLst/>
                  <a:gdLst>
                    <a:gd name="T0" fmla="*/ 10 w 12"/>
                    <a:gd name="T1" fmla="*/ 10 h 12"/>
                    <a:gd name="T2" fmla="*/ 2 w 12"/>
                    <a:gd name="T3" fmla="*/ 10 h 12"/>
                    <a:gd name="T4" fmla="*/ 2 w 12"/>
                    <a:gd name="T5" fmla="*/ 2 h 12"/>
                    <a:gd name="T6" fmla="*/ 10 w 12"/>
                    <a:gd name="T7" fmla="*/ 2 h 12"/>
                    <a:gd name="T8" fmla="*/ 10 w 12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10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4"/>
                        <a:pt x="2" y="2"/>
                      </a:cubicBez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2" y="4"/>
                        <a:pt x="12" y="8"/>
                        <a:pt x="10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9" name="Freeform 153"/>
                <p:cNvSpPr>
                  <a:spLocks/>
                </p:cNvSpPr>
                <p:nvPr/>
              </p:nvSpPr>
              <p:spPr bwMode="auto">
                <a:xfrm>
                  <a:off x="8429626" y="1443038"/>
                  <a:ext cx="52388" cy="109537"/>
                </a:xfrm>
                <a:custGeom>
                  <a:avLst/>
                  <a:gdLst>
                    <a:gd name="T0" fmla="*/ 3 w 14"/>
                    <a:gd name="T1" fmla="*/ 1 h 29"/>
                    <a:gd name="T2" fmla="*/ 7 w 14"/>
                    <a:gd name="T3" fmla="*/ 3 h 29"/>
                    <a:gd name="T4" fmla="*/ 14 w 14"/>
                    <a:gd name="T5" fmla="*/ 24 h 29"/>
                    <a:gd name="T6" fmla="*/ 11 w 14"/>
                    <a:gd name="T7" fmla="*/ 29 h 29"/>
                    <a:gd name="T8" fmla="*/ 7 w 14"/>
                    <a:gd name="T9" fmla="*/ 26 h 29"/>
                    <a:gd name="T10" fmla="*/ 1 w 14"/>
                    <a:gd name="T11" fmla="*/ 5 h 29"/>
                    <a:gd name="T12" fmla="*/ 3 w 14"/>
                    <a:gd name="T13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29">
                      <a:moveTo>
                        <a:pt x="3" y="1"/>
                      </a:moveTo>
                      <a:cubicBezTo>
                        <a:pt x="5" y="0"/>
                        <a:pt x="7" y="2"/>
                        <a:pt x="7" y="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6"/>
                        <a:pt x="13" y="28"/>
                        <a:pt x="11" y="29"/>
                      </a:cubicBezTo>
                      <a:cubicBezTo>
                        <a:pt x="10" y="29"/>
                        <a:pt x="8" y="28"/>
                        <a:pt x="7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2"/>
                        <a:pt x="3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0" name="Freeform 154"/>
                <p:cNvSpPr>
                  <a:spLocks/>
                </p:cNvSpPr>
                <p:nvPr/>
              </p:nvSpPr>
              <p:spPr bwMode="auto">
                <a:xfrm>
                  <a:off x="8448676" y="1519238"/>
                  <a:ext cx="44450" cy="44450"/>
                </a:xfrm>
                <a:custGeom>
                  <a:avLst/>
                  <a:gdLst>
                    <a:gd name="T0" fmla="*/ 4 w 12"/>
                    <a:gd name="T1" fmla="*/ 12 h 12"/>
                    <a:gd name="T2" fmla="*/ 1 w 12"/>
                    <a:gd name="T3" fmla="*/ 5 h 12"/>
                    <a:gd name="T4" fmla="*/ 8 w 12"/>
                    <a:gd name="T5" fmla="*/ 1 h 12"/>
                    <a:gd name="T6" fmla="*/ 11 w 12"/>
                    <a:gd name="T7" fmla="*/ 8 h 12"/>
                    <a:gd name="T8" fmla="*/ 4 w 12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5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ubicBezTo>
                        <a:pt x="10" y="11"/>
                        <a:pt x="7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1" name="Freeform 155"/>
                <p:cNvSpPr>
                  <a:spLocks/>
                </p:cNvSpPr>
                <p:nvPr/>
              </p:nvSpPr>
              <p:spPr bwMode="auto">
                <a:xfrm>
                  <a:off x="8308976" y="1439863"/>
                  <a:ext cx="104775" cy="68262"/>
                </a:xfrm>
                <a:custGeom>
                  <a:avLst/>
                  <a:gdLst>
                    <a:gd name="T0" fmla="*/ 27 w 28"/>
                    <a:gd name="T1" fmla="*/ 2 h 18"/>
                    <a:gd name="T2" fmla="*/ 25 w 28"/>
                    <a:gd name="T3" fmla="*/ 7 h 18"/>
                    <a:gd name="T4" fmla="*/ 6 w 28"/>
                    <a:gd name="T5" fmla="*/ 17 h 18"/>
                    <a:gd name="T6" fmla="*/ 1 w 28"/>
                    <a:gd name="T7" fmla="*/ 15 h 18"/>
                    <a:gd name="T8" fmla="*/ 2 w 28"/>
                    <a:gd name="T9" fmla="*/ 11 h 18"/>
                    <a:gd name="T10" fmla="*/ 22 w 28"/>
                    <a:gd name="T11" fmla="*/ 1 h 18"/>
                    <a:gd name="T12" fmla="*/ 27 w 28"/>
                    <a:gd name="T13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8">
                      <a:moveTo>
                        <a:pt x="27" y="2"/>
                      </a:move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4" y="18"/>
                        <a:pt x="2" y="17"/>
                        <a:pt x="1" y="15"/>
                      </a:cubicBezTo>
                      <a:cubicBezTo>
                        <a:pt x="0" y="14"/>
                        <a:pt x="1" y="11"/>
                        <a:pt x="2" y="1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2" name="Freeform 156"/>
                <p:cNvSpPr>
                  <a:spLocks/>
                </p:cNvSpPr>
                <p:nvPr/>
              </p:nvSpPr>
              <p:spPr bwMode="auto">
                <a:xfrm>
                  <a:off x="8297863" y="1473200"/>
                  <a:ext cx="44450" cy="41275"/>
                </a:xfrm>
                <a:custGeom>
                  <a:avLst/>
                  <a:gdLst>
                    <a:gd name="T0" fmla="*/ 1 w 12"/>
                    <a:gd name="T1" fmla="*/ 5 h 11"/>
                    <a:gd name="T2" fmla="*/ 7 w 12"/>
                    <a:gd name="T3" fmla="*/ 0 h 11"/>
                    <a:gd name="T4" fmla="*/ 12 w 12"/>
                    <a:gd name="T5" fmla="*/ 6 h 11"/>
                    <a:gd name="T6" fmla="*/ 6 w 12"/>
                    <a:gd name="T7" fmla="*/ 11 h 11"/>
                    <a:gd name="T8" fmla="*/ 1 w 12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" y="5"/>
                      </a:moveTo>
                      <a:cubicBezTo>
                        <a:pt x="1" y="2"/>
                        <a:pt x="4" y="0"/>
                        <a:pt x="7" y="0"/>
                      </a:cubicBez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1" y="9"/>
                        <a:pt x="9" y="11"/>
                        <a:pt x="6" y="11"/>
                      </a:cubicBezTo>
                      <a:cubicBezTo>
                        <a:pt x="3" y="11"/>
                        <a:pt x="0" y="8"/>
                        <a:pt x="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3" name="Freeform 157"/>
                <p:cNvSpPr>
                  <a:spLocks/>
                </p:cNvSpPr>
                <p:nvPr/>
              </p:nvSpPr>
              <p:spPr bwMode="auto">
                <a:xfrm>
                  <a:off x="8324851" y="1349375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19 w 25"/>
                    <a:gd name="T3" fmla="*/ 20 h 21"/>
                    <a:gd name="T4" fmla="*/ 2 w 25"/>
                    <a:gd name="T5" fmla="*/ 6 h 21"/>
                    <a:gd name="T6" fmla="*/ 1 w 25"/>
                    <a:gd name="T7" fmla="*/ 1 h 21"/>
                    <a:gd name="T8" fmla="*/ 6 w 25"/>
                    <a:gd name="T9" fmla="*/ 1 h 21"/>
                    <a:gd name="T10" fmla="*/ 23 w 25"/>
                    <a:gd name="T11" fmla="*/ 14 h 21"/>
                    <a:gd name="T12" fmla="*/ 24 w 25"/>
                    <a:gd name="T1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3" y="21"/>
                        <a:pt x="20" y="21"/>
                        <a:pt x="19" y="2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6"/>
                        <a:pt x="25" y="18"/>
                        <a:pt x="24" y="1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4" name="Freeform 158"/>
                <p:cNvSpPr>
                  <a:spLocks/>
                </p:cNvSpPr>
                <p:nvPr/>
              </p:nvSpPr>
              <p:spPr bwMode="auto">
                <a:xfrm>
                  <a:off x="8308976" y="1338263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8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5" name="Freeform 159"/>
                <p:cNvSpPr>
                  <a:spLocks/>
                </p:cNvSpPr>
                <p:nvPr/>
              </p:nvSpPr>
              <p:spPr bwMode="auto">
                <a:xfrm>
                  <a:off x="8399463" y="1293813"/>
                  <a:ext cx="49213" cy="107950"/>
                </a:xfrm>
                <a:custGeom>
                  <a:avLst/>
                  <a:gdLst>
                    <a:gd name="T0" fmla="*/ 10 w 13"/>
                    <a:gd name="T1" fmla="*/ 29 h 29"/>
                    <a:gd name="T2" fmla="*/ 5 w 13"/>
                    <a:gd name="T3" fmla="*/ 26 h 29"/>
                    <a:gd name="T4" fmla="*/ 0 w 13"/>
                    <a:gd name="T5" fmla="*/ 5 h 29"/>
                    <a:gd name="T6" fmla="*/ 3 w 13"/>
                    <a:gd name="T7" fmla="*/ 1 h 29"/>
                    <a:gd name="T8" fmla="*/ 7 w 13"/>
                    <a:gd name="T9" fmla="*/ 3 h 29"/>
                    <a:gd name="T10" fmla="*/ 12 w 13"/>
                    <a:gd name="T11" fmla="*/ 25 h 29"/>
                    <a:gd name="T12" fmla="*/ 10 w 13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9">
                      <a:moveTo>
                        <a:pt x="10" y="29"/>
                      </a:moveTo>
                      <a:cubicBezTo>
                        <a:pt x="8" y="29"/>
                        <a:pt x="6" y="28"/>
                        <a:pt x="5" y="2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1" y="1"/>
                        <a:pt x="3" y="1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3" y="27"/>
                        <a:pt x="11" y="29"/>
                        <a:pt x="10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6" name="Freeform 160"/>
                <p:cNvSpPr>
                  <a:spLocks/>
                </p:cNvSpPr>
                <p:nvPr/>
              </p:nvSpPr>
              <p:spPr bwMode="auto">
                <a:xfrm>
                  <a:off x="8391526" y="1282700"/>
                  <a:ext cx="41275" cy="44450"/>
                </a:xfrm>
                <a:custGeom>
                  <a:avLst/>
                  <a:gdLst>
                    <a:gd name="T0" fmla="*/ 11 w 11"/>
                    <a:gd name="T1" fmla="*/ 5 h 12"/>
                    <a:gd name="T2" fmla="*/ 7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7" y="11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7" name="Freeform 161"/>
                <p:cNvSpPr>
                  <a:spLocks/>
                </p:cNvSpPr>
                <p:nvPr/>
              </p:nvSpPr>
              <p:spPr bwMode="auto">
                <a:xfrm>
                  <a:off x="8383588" y="1368425"/>
                  <a:ext cx="112713" cy="112712"/>
                </a:xfrm>
                <a:custGeom>
                  <a:avLst/>
                  <a:gdLst>
                    <a:gd name="T0" fmla="*/ 27 w 30"/>
                    <a:gd name="T1" fmla="*/ 21 h 30"/>
                    <a:gd name="T2" fmla="*/ 9 w 30"/>
                    <a:gd name="T3" fmla="*/ 27 h 30"/>
                    <a:gd name="T4" fmla="*/ 3 w 30"/>
                    <a:gd name="T5" fmla="*/ 9 h 30"/>
                    <a:gd name="T6" fmla="*/ 21 w 30"/>
                    <a:gd name="T7" fmla="*/ 3 h 30"/>
                    <a:gd name="T8" fmla="*/ 27 w 30"/>
                    <a:gd name="T9" fmla="*/ 2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7" y="21"/>
                      </a:moveTo>
                      <a:cubicBezTo>
                        <a:pt x="24" y="27"/>
                        <a:pt x="16" y="30"/>
                        <a:pt x="9" y="27"/>
                      </a:cubicBezTo>
                      <a:cubicBezTo>
                        <a:pt x="3" y="24"/>
                        <a:pt x="0" y="16"/>
                        <a:pt x="3" y="9"/>
                      </a:cubicBezTo>
                      <a:cubicBezTo>
                        <a:pt x="6" y="3"/>
                        <a:pt x="14" y="0"/>
                        <a:pt x="21" y="3"/>
                      </a:cubicBezTo>
                      <a:cubicBezTo>
                        <a:pt x="27" y="6"/>
                        <a:pt x="30" y="14"/>
                        <a:pt x="27" y="21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8" name="Freeform 162"/>
                <p:cNvSpPr>
                  <a:spLocks/>
                </p:cNvSpPr>
                <p:nvPr/>
              </p:nvSpPr>
              <p:spPr bwMode="auto">
                <a:xfrm>
                  <a:off x="8396288" y="1387475"/>
                  <a:ext cx="88900" cy="74612"/>
                </a:xfrm>
                <a:custGeom>
                  <a:avLst/>
                  <a:gdLst>
                    <a:gd name="T0" fmla="*/ 12 w 24"/>
                    <a:gd name="T1" fmla="*/ 0 h 20"/>
                    <a:gd name="T2" fmla="*/ 3 w 24"/>
                    <a:gd name="T3" fmla="*/ 6 h 20"/>
                    <a:gd name="T4" fmla="*/ 8 w 24"/>
                    <a:gd name="T5" fmla="*/ 19 h 20"/>
                    <a:gd name="T6" fmla="*/ 12 w 24"/>
                    <a:gd name="T7" fmla="*/ 20 h 20"/>
                    <a:gd name="T8" fmla="*/ 21 w 24"/>
                    <a:gd name="T9" fmla="*/ 14 h 20"/>
                    <a:gd name="T10" fmla="*/ 16 w 24"/>
                    <a:gd name="T11" fmla="*/ 1 h 20"/>
                    <a:gd name="T12" fmla="*/ 12 w 24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3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4" y="9"/>
                        <a:pt x="22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92132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9676164" y="5069275"/>
            <a:ext cx="2488814" cy="1696651"/>
            <a:chOff x="9256113" y="4803221"/>
            <a:chExt cx="3036273" cy="2069860"/>
          </a:xfrm>
        </p:grpSpPr>
        <p:grpSp>
          <p:nvGrpSpPr>
            <p:cNvPr id="281" name="组合 280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81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12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8" name="组合 357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5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28" name="组合 327"/>
          <p:cNvGrpSpPr/>
          <p:nvPr/>
        </p:nvGrpSpPr>
        <p:grpSpPr>
          <a:xfrm>
            <a:off x="49645" y="5069275"/>
            <a:ext cx="2488814" cy="1696651"/>
            <a:chOff x="9256113" y="4803221"/>
            <a:chExt cx="3036273" cy="2069860"/>
          </a:xfrm>
        </p:grpSpPr>
        <p:grpSp>
          <p:nvGrpSpPr>
            <p:cNvPr id="329" name="组合 328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393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0" name="组合 329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34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1" name="组合 330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32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41" name="组合 440"/>
          <p:cNvGrpSpPr/>
          <p:nvPr/>
        </p:nvGrpSpPr>
        <p:grpSpPr>
          <a:xfrm>
            <a:off x="4172004" y="1669457"/>
            <a:ext cx="3704593" cy="3703965"/>
            <a:chOff x="4171460" y="1669843"/>
            <a:chExt cx="3704111" cy="3704823"/>
          </a:xfrm>
        </p:grpSpPr>
        <p:sp>
          <p:nvSpPr>
            <p:cNvPr id="442" name="任意多边形 441"/>
            <p:cNvSpPr/>
            <p:nvPr/>
          </p:nvSpPr>
          <p:spPr>
            <a:xfrm>
              <a:off x="4171460" y="1669843"/>
              <a:ext cx="3704111" cy="3704823"/>
            </a:xfrm>
            <a:custGeom>
              <a:avLst/>
              <a:gdLst>
                <a:gd name="connsiteX0" fmla="*/ 2030648 w 4326152"/>
                <a:gd name="connsiteY0" fmla="*/ 0 h 4326984"/>
                <a:gd name="connsiteX1" fmla="*/ 2030648 w 4326152"/>
                <a:gd name="connsiteY1" fmla="*/ 111254 h 4326984"/>
                <a:gd name="connsiteX2" fmla="*/ 2163076 w 4326152"/>
                <a:gd name="connsiteY2" fmla="*/ 243682 h 4326984"/>
                <a:gd name="connsiteX3" fmla="*/ 2163076 w 4326152"/>
                <a:gd name="connsiteY3" fmla="*/ 243683 h 4326984"/>
                <a:gd name="connsiteX4" fmla="*/ 2295504 w 4326152"/>
                <a:gd name="connsiteY4" fmla="*/ 111255 h 4326984"/>
                <a:gd name="connsiteX5" fmla="*/ 2295504 w 4326152"/>
                <a:gd name="connsiteY5" fmla="*/ 0 h 4326984"/>
                <a:gd name="connsiteX6" fmla="*/ 2371233 w 4326152"/>
                <a:gd name="connsiteY6" fmla="*/ 3586 h 4326984"/>
                <a:gd name="connsiteX7" fmla="*/ 2549612 w 4326152"/>
                <a:gd name="connsiteY7" fmla="*/ 28059 h 4326984"/>
                <a:gd name="connsiteX8" fmla="*/ 2595431 w 4326152"/>
                <a:gd name="connsiteY8" fmla="*/ 38261 h 4326984"/>
                <a:gd name="connsiteX9" fmla="*/ 2566319 w 4326152"/>
                <a:gd name="connsiteY9" fmla="*/ 146906 h 4326984"/>
                <a:gd name="connsiteX10" fmla="*/ 2659960 w 4326152"/>
                <a:gd name="connsiteY10" fmla="*/ 309097 h 4326984"/>
                <a:gd name="connsiteX11" fmla="*/ 2659960 w 4326152"/>
                <a:gd name="connsiteY11" fmla="*/ 309098 h 4326984"/>
                <a:gd name="connsiteX12" fmla="*/ 2822150 w 4326152"/>
                <a:gd name="connsiteY12" fmla="*/ 215457 h 4326984"/>
                <a:gd name="connsiteX13" fmla="*/ 2851337 w 4326152"/>
                <a:gd name="connsiteY13" fmla="*/ 106529 h 4326984"/>
                <a:gd name="connsiteX14" fmla="*/ 2891016 w 4326152"/>
                <a:gd name="connsiteY14" fmla="*/ 118856 h 4326984"/>
                <a:gd name="connsiteX15" fmla="*/ 3052820 w 4326152"/>
                <a:gd name="connsiteY15" fmla="*/ 183959 h 4326984"/>
                <a:gd name="connsiteX16" fmla="*/ 3130038 w 4326152"/>
                <a:gd name="connsiteY16" fmla="*/ 223810 h 4326984"/>
                <a:gd name="connsiteX17" fmla="*/ 3074510 w 4326152"/>
                <a:gd name="connsiteY17" fmla="*/ 319987 h 4326984"/>
                <a:gd name="connsiteX18" fmla="*/ 3122982 w 4326152"/>
                <a:gd name="connsiteY18" fmla="*/ 500887 h 4326984"/>
                <a:gd name="connsiteX19" fmla="*/ 3122982 w 4326152"/>
                <a:gd name="connsiteY19" fmla="*/ 500886 h 4326984"/>
                <a:gd name="connsiteX20" fmla="*/ 3303882 w 4326152"/>
                <a:gd name="connsiteY20" fmla="*/ 452415 h 4326984"/>
                <a:gd name="connsiteX21" fmla="*/ 3359224 w 4326152"/>
                <a:gd name="connsiteY21" fmla="*/ 356559 h 4326984"/>
                <a:gd name="connsiteX22" fmla="*/ 3449666 w 4326152"/>
                <a:gd name="connsiteY22" fmla="*/ 416159 h 4326984"/>
                <a:gd name="connsiteX23" fmla="*/ 3583755 w 4326152"/>
                <a:gd name="connsiteY23" fmla="*/ 523465 h 4326984"/>
                <a:gd name="connsiteX24" fmla="*/ 3600299 w 4326152"/>
                <a:gd name="connsiteY24" fmla="*/ 538988 h 4326984"/>
                <a:gd name="connsiteX25" fmla="*/ 3520588 w 4326152"/>
                <a:gd name="connsiteY25" fmla="*/ 618698 h 4326984"/>
                <a:gd name="connsiteX26" fmla="*/ 3520588 w 4326152"/>
                <a:gd name="connsiteY26" fmla="*/ 805980 h 4326984"/>
                <a:gd name="connsiteX27" fmla="*/ 3520589 w 4326152"/>
                <a:gd name="connsiteY27" fmla="*/ 805979 h 4326984"/>
                <a:gd name="connsiteX28" fmla="*/ 3707871 w 4326152"/>
                <a:gd name="connsiteY28" fmla="*/ 805979 h 4326984"/>
                <a:gd name="connsiteX29" fmla="*/ 3787084 w 4326152"/>
                <a:gd name="connsiteY29" fmla="*/ 726766 h 4326984"/>
                <a:gd name="connsiteX30" fmla="*/ 3824377 w 4326152"/>
                <a:gd name="connsiteY30" fmla="*/ 767725 h 4326984"/>
                <a:gd name="connsiteX31" fmla="*/ 3929689 w 4326152"/>
                <a:gd name="connsiteY31" fmla="*/ 903458 h 4326984"/>
                <a:gd name="connsiteX32" fmla="*/ 3971001 w 4326152"/>
                <a:gd name="connsiteY32" fmla="*/ 966771 h 4326984"/>
                <a:gd name="connsiteX33" fmla="*/ 3874154 w 4326152"/>
                <a:gd name="connsiteY33" fmla="*/ 1022685 h 4326984"/>
                <a:gd name="connsiteX34" fmla="*/ 3825682 w 4326152"/>
                <a:gd name="connsiteY34" fmla="*/ 1203585 h 4326984"/>
                <a:gd name="connsiteX35" fmla="*/ 3825683 w 4326152"/>
                <a:gd name="connsiteY35" fmla="*/ 1203585 h 4326984"/>
                <a:gd name="connsiteX36" fmla="*/ 4006583 w 4326152"/>
                <a:gd name="connsiteY36" fmla="*/ 1252057 h 4326984"/>
                <a:gd name="connsiteX37" fmla="*/ 4104403 w 4326152"/>
                <a:gd name="connsiteY37" fmla="*/ 1195580 h 4326984"/>
                <a:gd name="connsiteX38" fmla="*/ 4117447 w 4326152"/>
                <a:gd name="connsiteY38" fmla="*/ 1219846 h 4326984"/>
                <a:gd name="connsiteX39" fmla="*/ 4191020 w 4326152"/>
                <a:gd name="connsiteY39" fmla="*/ 1390279 h 4326984"/>
                <a:gd name="connsiteX40" fmla="*/ 4219328 w 4326152"/>
                <a:gd name="connsiteY40" fmla="*/ 1475421 h 4326984"/>
                <a:gd name="connsiteX41" fmla="*/ 4111112 w 4326152"/>
                <a:gd name="connsiteY41" fmla="*/ 1504417 h 4326984"/>
                <a:gd name="connsiteX42" fmla="*/ 4017472 w 4326152"/>
                <a:gd name="connsiteY42" fmla="*/ 1666608 h 4326984"/>
                <a:gd name="connsiteX43" fmla="*/ 4017472 w 4326152"/>
                <a:gd name="connsiteY43" fmla="*/ 1666607 h 4326984"/>
                <a:gd name="connsiteX44" fmla="*/ 4179663 w 4326152"/>
                <a:gd name="connsiteY44" fmla="*/ 1760248 h 4326984"/>
                <a:gd name="connsiteX45" fmla="*/ 4288875 w 4326152"/>
                <a:gd name="connsiteY45" fmla="*/ 1730985 h 4326984"/>
                <a:gd name="connsiteX46" fmla="*/ 4293856 w 4326152"/>
                <a:gd name="connsiteY46" fmla="*/ 1751919 h 4326984"/>
                <a:gd name="connsiteX47" fmla="*/ 4321637 w 4326152"/>
                <a:gd name="connsiteY47" fmla="*/ 1941645 h 4326984"/>
                <a:gd name="connsiteX48" fmla="*/ 4326152 w 4326152"/>
                <a:gd name="connsiteY48" fmla="*/ 2031064 h 4326984"/>
                <a:gd name="connsiteX49" fmla="*/ 4215316 w 4326152"/>
                <a:gd name="connsiteY49" fmla="*/ 2031064 h 4326984"/>
                <a:gd name="connsiteX50" fmla="*/ 4093295 w 4326152"/>
                <a:gd name="connsiteY50" fmla="*/ 2111945 h 4326984"/>
                <a:gd name="connsiteX51" fmla="*/ 4082888 w 4326152"/>
                <a:gd name="connsiteY51" fmla="*/ 2163492 h 4326984"/>
                <a:gd name="connsiteX52" fmla="*/ 4093295 w 4326152"/>
                <a:gd name="connsiteY52" fmla="*/ 2215038 h 4326984"/>
                <a:gd name="connsiteX53" fmla="*/ 4215316 w 4326152"/>
                <a:gd name="connsiteY53" fmla="*/ 2295919 h 4326984"/>
                <a:gd name="connsiteX54" fmla="*/ 4326152 w 4326152"/>
                <a:gd name="connsiteY54" fmla="*/ 2295919 h 4326984"/>
                <a:gd name="connsiteX55" fmla="*/ 4321637 w 4326152"/>
                <a:gd name="connsiteY55" fmla="*/ 2385337 h 4326984"/>
                <a:gd name="connsiteX56" fmla="*/ 4293856 w 4326152"/>
                <a:gd name="connsiteY56" fmla="*/ 2575063 h 4326984"/>
                <a:gd name="connsiteX57" fmla="*/ 4288875 w 4326152"/>
                <a:gd name="connsiteY57" fmla="*/ 2595998 h 4326984"/>
                <a:gd name="connsiteX58" fmla="*/ 4179663 w 4326152"/>
                <a:gd name="connsiteY58" fmla="*/ 2566735 h 4326984"/>
                <a:gd name="connsiteX59" fmla="*/ 4017472 w 4326152"/>
                <a:gd name="connsiteY59" fmla="*/ 2660376 h 4326984"/>
                <a:gd name="connsiteX60" fmla="*/ 4017472 w 4326152"/>
                <a:gd name="connsiteY60" fmla="*/ 2660375 h 4326984"/>
                <a:gd name="connsiteX61" fmla="*/ 4111113 w 4326152"/>
                <a:gd name="connsiteY61" fmla="*/ 2822565 h 4326984"/>
                <a:gd name="connsiteX62" fmla="*/ 4219329 w 4326152"/>
                <a:gd name="connsiteY62" fmla="*/ 2851562 h 4326984"/>
                <a:gd name="connsiteX63" fmla="*/ 4191021 w 4326152"/>
                <a:gd name="connsiteY63" fmla="*/ 2936704 h 4326984"/>
                <a:gd name="connsiteX64" fmla="*/ 4117447 w 4326152"/>
                <a:gd name="connsiteY64" fmla="*/ 3107136 h 4326984"/>
                <a:gd name="connsiteX65" fmla="*/ 4104403 w 4326152"/>
                <a:gd name="connsiteY65" fmla="*/ 3131403 h 4326984"/>
                <a:gd name="connsiteX66" fmla="*/ 4006582 w 4326152"/>
                <a:gd name="connsiteY66" fmla="*/ 3074926 h 4326984"/>
                <a:gd name="connsiteX67" fmla="*/ 3825682 w 4326152"/>
                <a:gd name="connsiteY67" fmla="*/ 3123398 h 4326984"/>
                <a:gd name="connsiteX68" fmla="*/ 3825683 w 4326152"/>
                <a:gd name="connsiteY68" fmla="*/ 3123398 h 4326984"/>
                <a:gd name="connsiteX69" fmla="*/ 3874155 w 4326152"/>
                <a:gd name="connsiteY69" fmla="*/ 3304298 h 4326984"/>
                <a:gd name="connsiteX70" fmla="*/ 3971001 w 4326152"/>
                <a:gd name="connsiteY70" fmla="*/ 3360212 h 4326984"/>
                <a:gd name="connsiteX71" fmla="*/ 3929689 w 4326152"/>
                <a:gd name="connsiteY71" fmla="*/ 3423525 h 4326984"/>
                <a:gd name="connsiteX72" fmla="*/ 3824377 w 4326152"/>
                <a:gd name="connsiteY72" fmla="*/ 3559259 h 4326984"/>
                <a:gd name="connsiteX73" fmla="*/ 3787083 w 4326152"/>
                <a:gd name="connsiteY73" fmla="*/ 3600218 h 4326984"/>
                <a:gd name="connsiteX74" fmla="*/ 3707870 w 4326152"/>
                <a:gd name="connsiteY74" fmla="*/ 3521004 h 4326984"/>
                <a:gd name="connsiteX75" fmla="*/ 3564396 w 4326152"/>
                <a:gd name="connsiteY75" fmla="*/ 3491914 h 4326984"/>
                <a:gd name="connsiteX76" fmla="*/ 3520589 w 4326152"/>
                <a:gd name="connsiteY76" fmla="*/ 3521004 h 4326984"/>
                <a:gd name="connsiteX77" fmla="*/ 3491499 w 4326152"/>
                <a:gd name="connsiteY77" fmla="*/ 3564811 h 4326984"/>
                <a:gd name="connsiteX78" fmla="*/ 3520589 w 4326152"/>
                <a:gd name="connsiteY78" fmla="*/ 3708285 h 4326984"/>
                <a:gd name="connsiteX79" fmla="*/ 3600299 w 4326152"/>
                <a:gd name="connsiteY79" fmla="*/ 3787995 h 4326984"/>
                <a:gd name="connsiteX80" fmla="*/ 3583755 w 4326152"/>
                <a:gd name="connsiteY80" fmla="*/ 3803519 h 4326984"/>
                <a:gd name="connsiteX81" fmla="*/ 3449666 w 4326152"/>
                <a:gd name="connsiteY81" fmla="*/ 3910825 h 4326984"/>
                <a:gd name="connsiteX82" fmla="*/ 3359224 w 4326152"/>
                <a:gd name="connsiteY82" fmla="*/ 3970425 h 4326984"/>
                <a:gd name="connsiteX83" fmla="*/ 3303882 w 4326152"/>
                <a:gd name="connsiteY83" fmla="*/ 3874570 h 4326984"/>
                <a:gd name="connsiteX84" fmla="*/ 3122982 w 4326152"/>
                <a:gd name="connsiteY84" fmla="*/ 3826098 h 4326984"/>
                <a:gd name="connsiteX85" fmla="*/ 3122982 w 4326152"/>
                <a:gd name="connsiteY85" fmla="*/ 3826097 h 4326984"/>
                <a:gd name="connsiteX86" fmla="*/ 3074510 w 4326152"/>
                <a:gd name="connsiteY86" fmla="*/ 4006997 h 4326984"/>
                <a:gd name="connsiteX87" fmla="*/ 3130038 w 4326152"/>
                <a:gd name="connsiteY87" fmla="*/ 4103174 h 4326984"/>
                <a:gd name="connsiteX88" fmla="*/ 3052820 w 4326152"/>
                <a:gd name="connsiteY88" fmla="*/ 4143025 h 4326984"/>
                <a:gd name="connsiteX89" fmla="*/ 2891016 w 4326152"/>
                <a:gd name="connsiteY89" fmla="*/ 4208128 h 4326984"/>
                <a:gd name="connsiteX90" fmla="*/ 2851337 w 4326152"/>
                <a:gd name="connsiteY90" fmla="*/ 4220455 h 4326984"/>
                <a:gd name="connsiteX91" fmla="*/ 2822150 w 4326152"/>
                <a:gd name="connsiteY91" fmla="*/ 4111528 h 4326984"/>
                <a:gd name="connsiteX92" fmla="*/ 2659960 w 4326152"/>
                <a:gd name="connsiteY92" fmla="*/ 4017887 h 4326984"/>
                <a:gd name="connsiteX93" fmla="*/ 2659961 w 4326152"/>
                <a:gd name="connsiteY93" fmla="*/ 4017887 h 4326984"/>
                <a:gd name="connsiteX94" fmla="*/ 2566320 w 4326152"/>
                <a:gd name="connsiteY94" fmla="*/ 4180078 h 4326984"/>
                <a:gd name="connsiteX95" fmla="*/ 2595431 w 4326152"/>
                <a:gd name="connsiteY95" fmla="*/ 4288723 h 4326984"/>
                <a:gd name="connsiteX96" fmla="*/ 2549612 w 4326152"/>
                <a:gd name="connsiteY96" fmla="*/ 4298926 h 4326984"/>
                <a:gd name="connsiteX97" fmla="*/ 2371233 w 4326152"/>
                <a:gd name="connsiteY97" fmla="*/ 4323399 h 4326984"/>
                <a:gd name="connsiteX98" fmla="*/ 2295504 w 4326152"/>
                <a:gd name="connsiteY98" fmla="*/ 4326984 h 4326984"/>
                <a:gd name="connsiteX99" fmla="*/ 2295504 w 4326152"/>
                <a:gd name="connsiteY99" fmla="*/ 4215732 h 4326984"/>
                <a:gd name="connsiteX100" fmla="*/ 2214623 w 4326152"/>
                <a:gd name="connsiteY100" fmla="*/ 4093711 h 4326984"/>
                <a:gd name="connsiteX101" fmla="*/ 2163077 w 4326152"/>
                <a:gd name="connsiteY101" fmla="*/ 4083304 h 4326984"/>
                <a:gd name="connsiteX102" fmla="*/ 2111530 w 4326152"/>
                <a:gd name="connsiteY102" fmla="*/ 4093711 h 4326984"/>
                <a:gd name="connsiteX103" fmla="*/ 2030649 w 4326152"/>
                <a:gd name="connsiteY103" fmla="*/ 4215732 h 4326984"/>
                <a:gd name="connsiteX104" fmla="*/ 2030649 w 4326152"/>
                <a:gd name="connsiteY104" fmla="*/ 4326984 h 4326984"/>
                <a:gd name="connsiteX105" fmla="*/ 1954919 w 4326152"/>
                <a:gd name="connsiteY105" fmla="*/ 4323399 h 4326984"/>
                <a:gd name="connsiteX106" fmla="*/ 1776540 w 4326152"/>
                <a:gd name="connsiteY106" fmla="*/ 4298926 h 4326984"/>
                <a:gd name="connsiteX107" fmla="*/ 1730721 w 4326152"/>
                <a:gd name="connsiteY107" fmla="*/ 4288723 h 4326984"/>
                <a:gd name="connsiteX108" fmla="*/ 1759832 w 4326152"/>
                <a:gd name="connsiteY108" fmla="*/ 4180078 h 4326984"/>
                <a:gd name="connsiteX109" fmla="*/ 1666192 w 4326152"/>
                <a:gd name="connsiteY109" fmla="*/ 4017887 h 4326984"/>
                <a:gd name="connsiteX110" fmla="*/ 1666193 w 4326152"/>
                <a:gd name="connsiteY110" fmla="*/ 4017887 h 4326984"/>
                <a:gd name="connsiteX111" fmla="*/ 1504002 w 4326152"/>
                <a:gd name="connsiteY111" fmla="*/ 4111528 h 4326984"/>
                <a:gd name="connsiteX112" fmla="*/ 1474816 w 4326152"/>
                <a:gd name="connsiteY112" fmla="*/ 4220455 h 4326984"/>
                <a:gd name="connsiteX113" fmla="*/ 1435137 w 4326152"/>
                <a:gd name="connsiteY113" fmla="*/ 4208128 h 4326984"/>
                <a:gd name="connsiteX114" fmla="*/ 1273332 w 4326152"/>
                <a:gd name="connsiteY114" fmla="*/ 4143025 h 4326984"/>
                <a:gd name="connsiteX115" fmla="*/ 1196114 w 4326152"/>
                <a:gd name="connsiteY115" fmla="*/ 4103174 h 4326984"/>
                <a:gd name="connsiteX116" fmla="*/ 1251642 w 4326152"/>
                <a:gd name="connsiteY116" fmla="*/ 4006996 h 4326984"/>
                <a:gd name="connsiteX117" fmla="*/ 1203170 w 4326152"/>
                <a:gd name="connsiteY117" fmla="*/ 3826096 h 4326984"/>
                <a:gd name="connsiteX118" fmla="*/ 1203171 w 4326152"/>
                <a:gd name="connsiteY118" fmla="*/ 3826097 h 4326984"/>
                <a:gd name="connsiteX119" fmla="*/ 1022271 w 4326152"/>
                <a:gd name="connsiteY119" fmla="*/ 3874569 h 4326984"/>
                <a:gd name="connsiteX120" fmla="*/ 966928 w 4326152"/>
                <a:gd name="connsiteY120" fmla="*/ 3970425 h 4326984"/>
                <a:gd name="connsiteX121" fmla="*/ 876487 w 4326152"/>
                <a:gd name="connsiteY121" fmla="*/ 3910825 h 4326984"/>
                <a:gd name="connsiteX122" fmla="*/ 742398 w 4326152"/>
                <a:gd name="connsiteY122" fmla="*/ 3803519 h 4326984"/>
                <a:gd name="connsiteX123" fmla="*/ 725853 w 4326152"/>
                <a:gd name="connsiteY123" fmla="*/ 3787994 h 4326984"/>
                <a:gd name="connsiteX124" fmla="*/ 805563 w 4326152"/>
                <a:gd name="connsiteY124" fmla="*/ 3708284 h 4326984"/>
                <a:gd name="connsiteX125" fmla="*/ 834654 w 4326152"/>
                <a:gd name="connsiteY125" fmla="*/ 3564810 h 4326984"/>
                <a:gd name="connsiteX126" fmla="*/ 805564 w 4326152"/>
                <a:gd name="connsiteY126" fmla="*/ 3521003 h 4326984"/>
                <a:gd name="connsiteX127" fmla="*/ 805564 w 4326152"/>
                <a:gd name="connsiteY127" fmla="*/ 3521003 h 4326984"/>
                <a:gd name="connsiteX128" fmla="*/ 805563 w 4326152"/>
                <a:gd name="connsiteY128" fmla="*/ 3521002 h 4326984"/>
                <a:gd name="connsiteX129" fmla="*/ 805564 w 4326152"/>
                <a:gd name="connsiteY129" fmla="*/ 3521003 h 4326984"/>
                <a:gd name="connsiteX130" fmla="*/ 761756 w 4326152"/>
                <a:gd name="connsiteY130" fmla="*/ 3491913 h 4326984"/>
                <a:gd name="connsiteX131" fmla="*/ 618283 w 4326152"/>
                <a:gd name="connsiteY131" fmla="*/ 3521003 h 4326984"/>
                <a:gd name="connsiteX132" fmla="*/ 539069 w 4326152"/>
                <a:gd name="connsiteY132" fmla="*/ 3600217 h 4326984"/>
                <a:gd name="connsiteX133" fmla="*/ 501776 w 4326152"/>
                <a:gd name="connsiteY133" fmla="*/ 3559259 h 4326984"/>
                <a:gd name="connsiteX134" fmla="*/ 396463 w 4326152"/>
                <a:gd name="connsiteY134" fmla="*/ 3423525 h 4326984"/>
                <a:gd name="connsiteX135" fmla="*/ 355151 w 4326152"/>
                <a:gd name="connsiteY135" fmla="*/ 3360211 h 4326984"/>
                <a:gd name="connsiteX136" fmla="*/ 451998 w 4326152"/>
                <a:gd name="connsiteY136" fmla="*/ 3304297 h 4326984"/>
                <a:gd name="connsiteX137" fmla="*/ 500470 w 4326152"/>
                <a:gd name="connsiteY137" fmla="*/ 3123397 h 4326984"/>
                <a:gd name="connsiteX138" fmla="*/ 500470 w 4326152"/>
                <a:gd name="connsiteY138" fmla="*/ 3123397 h 4326984"/>
                <a:gd name="connsiteX139" fmla="*/ 319570 w 4326152"/>
                <a:gd name="connsiteY139" fmla="*/ 3074925 h 4326984"/>
                <a:gd name="connsiteX140" fmla="*/ 221749 w 4326152"/>
                <a:gd name="connsiteY140" fmla="*/ 3131402 h 4326984"/>
                <a:gd name="connsiteX141" fmla="*/ 208706 w 4326152"/>
                <a:gd name="connsiteY141" fmla="*/ 3107136 h 4326984"/>
                <a:gd name="connsiteX142" fmla="*/ 135132 w 4326152"/>
                <a:gd name="connsiteY142" fmla="*/ 2936704 h 4326984"/>
                <a:gd name="connsiteX143" fmla="*/ 106824 w 4326152"/>
                <a:gd name="connsiteY143" fmla="*/ 2851561 h 4326984"/>
                <a:gd name="connsiteX144" fmla="*/ 215039 w 4326152"/>
                <a:gd name="connsiteY144" fmla="*/ 2822564 h 4326984"/>
                <a:gd name="connsiteX145" fmla="*/ 308680 w 4326152"/>
                <a:gd name="connsiteY145" fmla="*/ 2660374 h 4326984"/>
                <a:gd name="connsiteX146" fmla="*/ 308680 w 4326152"/>
                <a:gd name="connsiteY146" fmla="*/ 2660375 h 4326984"/>
                <a:gd name="connsiteX147" fmla="*/ 146490 w 4326152"/>
                <a:gd name="connsiteY147" fmla="*/ 2566734 h 4326984"/>
                <a:gd name="connsiteX148" fmla="*/ 37277 w 4326152"/>
                <a:gd name="connsiteY148" fmla="*/ 2595997 h 4326984"/>
                <a:gd name="connsiteX149" fmla="*/ 32296 w 4326152"/>
                <a:gd name="connsiteY149" fmla="*/ 2575063 h 4326984"/>
                <a:gd name="connsiteX150" fmla="*/ 4516 w 4326152"/>
                <a:gd name="connsiteY150" fmla="*/ 2385337 h 4326984"/>
                <a:gd name="connsiteX151" fmla="*/ 0 w 4326152"/>
                <a:gd name="connsiteY151" fmla="*/ 2295920 h 4326984"/>
                <a:gd name="connsiteX152" fmla="*/ 110836 w 4326152"/>
                <a:gd name="connsiteY152" fmla="*/ 2295920 h 4326984"/>
                <a:gd name="connsiteX153" fmla="*/ 243264 w 4326152"/>
                <a:gd name="connsiteY153" fmla="*/ 2163492 h 4326984"/>
                <a:gd name="connsiteX154" fmla="*/ 243265 w 4326152"/>
                <a:gd name="connsiteY154" fmla="*/ 2163492 h 4326984"/>
                <a:gd name="connsiteX155" fmla="*/ 110837 w 4326152"/>
                <a:gd name="connsiteY155" fmla="*/ 2031064 h 4326984"/>
                <a:gd name="connsiteX156" fmla="*/ 0 w 4326152"/>
                <a:gd name="connsiteY156" fmla="*/ 2031064 h 4326984"/>
                <a:gd name="connsiteX157" fmla="*/ 4516 w 4326152"/>
                <a:gd name="connsiteY157" fmla="*/ 1941645 h 4326984"/>
                <a:gd name="connsiteX158" fmla="*/ 32296 w 4326152"/>
                <a:gd name="connsiteY158" fmla="*/ 1751919 h 4326984"/>
                <a:gd name="connsiteX159" fmla="*/ 37277 w 4326152"/>
                <a:gd name="connsiteY159" fmla="*/ 1730986 h 4326984"/>
                <a:gd name="connsiteX160" fmla="*/ 146489 w 4326152"/>
                <a:gd name="connsiteY160" fmla="*/ 1760249 h 4326984"/>
                <a:gd name="connsiteX161" fmla="*/ 308680 w 4326152"/>
                <a:gd name="connsiteY161" fmla="*/ 1666608 h 4326984"/>
                <a:gd name="connsiteX162" fmla="*/ 308681 w 4326152"/>
                <a:gd name="connsiteY162" fmla="*/ 1666609 h 4326984"/>
                <a:gd name="connsiteX163" fmla="*/ 215040 w 4326152"/>
                <a:gd name="connsiteY163" fmla="*/ 1504418 h 4326984"/>
                <a:gd name="connsiteX164" fmla="*/ 106824 w 4326152"/>
                <a:gd name="connsiteY164" fmla="*/ 1475422 h 4326984"/>
                <a:gd name="connsiteX165" fmla="*/ 135132 w 4326152"/>
                <a:gd name="connsiteY165" fmla="*/ 1390279 h 4326984"/>
                <a:gd name="connsiteX166" fmla="*/ 208706 w 4326152"/>
                <a:gd name="connsiteY166" fmla="*/ 1219846 h 4326984"/>
                <a:gd name="connsiteX167" fmla="*/ 221749 w 4326152"/>
                <a:gd name="connsiteY167" fmla="*/ 1195581 h 4326984"/>
                <a:gd name="connsiteX168" fmla="*/ 319570 w 4326152"/>
                <a:gd name="connsiteY168" fmla="*/ 1252058 h 4326984"/>
                <a:gd name="connsiteX169" fmla="*/ 500470 w 4326152"/>
                <a:gd name="connsiteY169" fmla="*/ 1203586 h 4326984"/>
                <a:gd name="connsiteX170" fmla="*/ 500471 w 4326152"/>
                <a:gd name="connsiteY170" fmla="*/ 1203586 h 4326984"/>
                <a:gd name="connsiteX171" fmla="*/ 451999 w 4326152"/>
                <a:gd name="connsiteY171" fmla="*/ 1022686 h 4326984"/>
                <a:gd name="connsiteX172" fmla="*/ 355151 w 4326152"/>
                <a:gd name="connsiteY172" fmla="*/ 966771 h 4326984"/>
                <a:gd name="connsiteX173" fmla="*/ 396463 w 4326152"/>
                <a:gd name="connsiteY173" fmla="*/ 903458 h 4326984"/>
                <a:gd name="connsiteX174" fmla="*/ 501776 w 4326152"/>
                <a:gd name="connsiteY174" fmla="*/ 767725 h 4326984"/>
                <a:gd name="connsiteX175" fmla="*/ 539068 w 4326152"/>
                <a:gd name="connsiteY175" fmla="*/ 726767 h 4326984"/>
                <a:gd name="connsiteX176" fmla="*/ 618282 w 4326152"/>
                <a:gd name="connsiteY176" fmla="*/ 805980 h 4326984"/>
                <a:gd name="connsiteX177" fmla="*/ 805563 w 4326152"/>
                <a:gd name="connsiteY177" fmla="*/ 805980 h 4326984"/>
                <a:gd name="connsiteX178" fmla="*/ 805564 w 4326152"/>
                <a:gd name="connsiteY178" fmla="*/ 805981 h 4326984"/>
                <a:gd name="connsiteX179" fmla="*/ 805564 w 4326152"/>
                <a:gd name="connsiteY179" fmla="*/ 618700 h 4326984"/>
                <a:gd name="connsiteX180" fmla="*/ 725853 w 4326152"/>
                <a:gd name="connsiteY180" fmla="*/ 538989 h 4326984"/>
                <a:gd name="connsiteX181" fmla="*/ 742398 w 4326152"/>
                <a:gd name="connsiteY181" fmla="*/ 523465 h 4326984"/>
                <a:gd name="connsiteX182" fmla="*/ 876487 w 4326152"/>
                <a:gd name="connsiteY182" fmla="*/ 416159 h 4326984"/>
                <a:gd name="connsiteX183" fmla="*/ 966928 w 4326152"/>
                <a:gd name="connsiteY183" fmla="*/ 356559 h 4326984"/>
                <a:gd name="connsiteX184" fmla="*/ 1022270 w 4326152"/>
                <a:gd name="connsiteY184" fmla="*/ 452415 h 4326984"/>
                <a:gd name="connsiteX185" fmla="*/ 1203170 w 4326152"/>
                <a:gd name="connsiteY185" fmla="*/ 500888 h 4326984"/>
                <a:gd name="connsiteX186" fmla="*/ 1203171 w 4326152"/>
                <a:gd name="connsiteY186" fmla="*/ 500888 h 4326984"/>
                <a:gd name="connsiteX187" fmla="*/ 1251643 w 4326152"/>
                <a:gd name="connsiteY187" fmla="*/ 319988 h 4326984"/>
                <a:gd name="connsiteX188" fmla="*/ 1196114 w 4326152"/>
                <a:gd name="connsiteY188" fmla="*/ 223810 h 4326984"/>
                <a:gd name="connsiteX189" fmla="*/ 1273332 w 4326152"/>
                <a:gd name="connsiteY189" fmla="*/ 183959 h 4326984"/>
                <a:gd name="connsiteX190" fmla="*/ 1435137 w 4326152"/>
                <a:gd name="connsiteY190" fmla="*/ 118856 h 4326984"/>
                <a:gd name="connsiteX191" fmla="*/ 1474815 w 4326152"/>
                <a:gd name="connsiteY191" fmla="*/ 106529 h 4326984"/>
                <a:gd name="connsiteX192" fmla="*/ 1504001 w 4326152"/>
                <a:gd name="connsiteY192" fmla="*/ 215456 h 4326984"/>
                <a:gd name="connsiteX193" fmla="*/ 1666192 w 4326152"/>
                <a:gd name="connsiteY193" fmla="*/ 309096 h 4326984"/>
                <a:gd name="connsiteX194" fmla="*/ 1666192 w 4326152"/>
                <a:gd name="connsiteY194" fmla="*/ 309098 h 4326984"/>
                <a:gd name="connsiteX195" fmla="*/ 1759833 w 4326152"/>
                <a:gd name="connsiteY195" fmla="*/ 146907 h 4326984"/>
                <a:gd name="connsiteX196" fmla="*/ 1730721 w 4326152"/>
                <a:gd name="connsiteY196" fmla="*/ 38261 h 4326984"/>
                <a:gd name="connsiteX197" fmla="*/ 1776540 w 4326152"/>
                <a:gd name="connsiteY197" fmla="*/ 28059 h 4326984"/>
                <a:gd name="connsiteX198" fmla="*/ 1954919 w 4326152"/>
                <a:gd name="connsiteY198" fmla="*/ 3586 h 432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4326152" h="4326984">
                  <a:moveTo>
                    <a:pt x="2030648" y="0"/>
                  </a:moveTo>
                  <a:lnTo>
                    <a:pt x="2030648" y="111254"/>
                  </a:lnTo>
                  <a:cubicBezTo>
                    <a:pt x="2030648" y="184392"/>
                    <a:pt x="2089938" y="243682"/>
                    <a:pt x="2163076" y="243682"/>
                  </a:cubicBezTo>
                  <a:lnTo>
                    <a:pt x="2163076" y="243683"/>
                  </a:lnTo>
                  <a:cubicBezTo>
                    <a:pt x="2236214" y="243683"/>
                    <a:pt x="2295504" y="184393"/>
                    <a:pt x="2295504" y="111255"/>
                  </a:cubicBezTo>
                  <a:lnTo>
                    <a:pt x="2295504" y="0"/>
                  </a:lnTo>
                  <a:lnTo>
                    <a:pt x="2371233" y="3586"/>
                  </a:lnTo>
                  <a:cubicBezTo>
                    <a:pt x="2431444" y="9316"/>
                    <a:pt x="2490937" y="17508"/>
                    <a:pt x="2549612" y="28059"/>
                  </a:cubicBezTo>
                  <a:lnTo>
                    <a:pt x="2595431" y="38261"/>
                  </a:lnTo>
                  <a:lnTo>
                    <a:pt x="2566319" y="146906"/>
                  </a:lnTo>
                  <a:cubicBezTo>
                    <a:pt x="2547390" y="217552"/>
                    <a:pt x="2589314" y="290167"/>
                    <a:pt x="2659960" y="309097"/>
                  </a:cubicBezTo>
                  <a:lnTo>
                    <a:pt x="2659960" y="309098"/>
                  </a:lnTo>
                  <a:cubicBezTo>
                    <a:pt x="2730606" y="328027"/>
                    <a:pt x="2803221" y="286103"/>
                    <a:pt x="2822150" y="215457"/>
                  </a:cubicBezTo>
                  <a:lnTo>
                    <a:pt x="2851337" y="106529"/>
                  </a:lnTo>
                  <a:lnTo>
                    <a:pt x="2891016" y="118856"/>
                  </a:lnTo>
                  <a:cubicBezTo>
                    <a:pt x="2946007" y="138435"/>
                    <a:pt x="2999976" y="160170"/>
                    <a:pt x="3052820" y="183959"/>
                  </a:cubicBezTo>
                  <a:lnTo>
                    <a:pt x="3130038" y="223810"/>
                  </a:lnTo>
                  <a:lnTo>
                    <a:pt x="3074510" y="319987"/>
                  </a:lnTo>
                  <a:cubicBezTo>
                    <a:pt x="3037941" y="383327"/>
                    <a:pt x="3059643" y="464318"/>
                    <a:pt x="3122982" y="500887"/>
                  </a:cubicBezTo>
                  <a:lnTo>
                    <a:pt x="3122982" y="500886"/>
                  </a:lnTo>
                  <a:cubicBezTo>
                    <a:pt x="3186322" y="537455"/>
                    <a:pt x="3267313" y="515753"/>
                    <a:pt x="3303882" y="452415"/>
                  </a:cubicBezTo>
                  <a:lnTo>
                    <a:pt x="3359224" y="356559"/>
                  </a:lnTo>
                  <a:lnTo>
                    <a:pt x="3449666" y="416159"/>
                  </a:lnTo>
                  <a:cubicBezTo>
                    <a:pt x="3495792" y="450178"/>
                    <a:pt x="3540522" y="485981"/>
                    <a:pt x="3583755" y="523465"/>
                  </a:cubicBezTo>
                  <a:lnTo>
                    <a:pt x="3600299" y="538988"/>
                  </a:lnTo>
                  <a:lnTo>
                    <a:pt x="3520588" y="618698"/>
                  </a:lnTo>
                  <a:cubicBezTo>
                    <a:pt x="3468872" y="670415"/>
                    <a:pt x="3468872" y="754263"/>
                    <a:pt x="3520588" y="805980"/>
                  </a:cubicBezTo>
                  <a:lnTo>
                    <a:pt x="3520589" y="805979"/>
                  </a:lnTo>
                  <a:cubicBezTo>
                    <a:pt x="3572305" y="857695"/>
                    <a:pt x="3656154" y="857695"/>
                    <a:pt x="3707871" y="805979"/>
                  </a:cubicBezTo>
                  <a:lnTo>
                    <a:pt x="3787084" y="726766"/>
                  </a:lnTo>
                  <a:lnTo>
                    <a:pt x="3824377" y="767725"/>
                  </a:lnTo>
                  <a:cubicBezTo>
                    <a:pt x="3861215" y="811526"/>
                    <a:pt x="3896353" y="856804"/>
                    <a:pt x="3929689" y="903458"/>
                  </a:cubicBezTo>
                  <a:lnTo>
                    <a:pt x="3971001" y="966771"/>
                  </a:lnTo>
                  <a:lnTo>
                    <a:pt x="3874154" y="1022685"/>
                  </a:lnTo>
                  <a:cubicBezTo>
                    <a:pt x="3810815" y="1059254"/>
                    <a:pt x="3789113" y="1140246"/>
                    <a:pt x="3825682" y="1203585"/>
                  </a:cubicBezTo>
                  <a:lnTo>
                    <a:pt x="3825683" y="1203585"/>
                  </a:lnTo>
                  <a:cubicBezTo>
                    <a:pt x="3862252" y="1266924"/>
                    <a:pt x="3943243" y="1288626"/>
                    <a:pt x="4006583" y="1252057"/>
                  </a:cubicBezTo>
                  <a:lnTo>
                    <a:pt x="4104403" y="1195580"/>
                  </a:lnTo>
                  <a:lnTo>
                    <a:pt x="4117447" y="1219846"/>
                  </a:lnTo>
                  <a:cubicBezTo>
                    <a:pt x="4144310" y="1275380"/>
                    <a:pt x="4168875" y="1332232"/>
                    <a:pt x="4191020" y="1390279"/>
                  </a:cubicBezTo>
                  <a:lnTo>
                    <a:pt x="4219328" y="1475421"/>
                  </a:lnTo>
                  <a:lnTo>
                    <a:pt x="4111112" y="1504417"/>
                  </a:lnTo>
                  <a:cubicBezTo>
                    <a:pt x="4040466" y="1523347"/>
                    <a:pt x="3998542" y="1595962"/>
                    <a:pt x="4017472" y="1666608"/>
                  </a:cubicBezTo>
                  <a:lnTo>
                    <a:pt x="4017472" y="1666607"/>
                  </a:lnTo>
                  <a:cubicBezTo>
                    <a:pt x="4036402" y="1737253"/>
                    <a:pt x="4109017" y="1779178"/>
                    <a:pt x="4179663" y="1760248"/>
                  </a:cubicBezTo>
                  <a:lnTo>
                    <a:pt x="4288875" y="1730985"/>
                  </a:lnTo>
                  <a:lnTo>
                    <a:pt x="4293856" y="1751919"/>
                  </a:lnTo>
                  <a:cubicBezTo>
                    <a:pt x="4305825" y="1814254"/>
                    <a:pt x="4315127" y="1877537"/>
                    <a:pt x="4321637" y="1941645"/>
                  </a:cubicBezTo>
                  <a:lnTo>
                    <a:pt x="4326152" y="2031064"/>
                  </a:lnTo>
                  <a:lnTo>
                    <a:pt x="4215316" y="2031064"/>
                  </a:lnTo>
                  <a:cubicBezTo>
                    <a:pt x="4160463" y="2031064"/>
                    <a:pt x="4113399" y="2064415"/>
                    <a:pt x="4093295" y="2111945"/>
                  </a:cubicBezTo>
                  <a:lnTo>
                    <a:pt x="4082888" y="2163492"/>
                  </a:lnTo>
                  <a:lnTo>
                    <a:pt x="4093295" y="2215038"/>
                  </a:lnTo>
                  <a:cubicBezTo>
                    <a:pt x="4113399" y="2262568"/>
                    <a:pt x="4160463" y="2295919"/>
                    <a:pt x="4215316" y="2295919"/>
                  </a:cubicBezTo>
                  <a:lnTo>
                    <a:pt x="4326152" y="2295919"/>
                  </a:lnTo>
                  <a:lnTo>
                    <a:pt x="4321637" y="2385337"/>
                  </a:lnTo>
                  <a:cubicBezTo>
                    <a:pt x="4315127" y="2449445"/>
                    <a:pt x="4305825" y="2512729"/>
                    <a:pt x="4293856" y="2575063"/>
                  </a:cubicBezTo>
                  <a:lnTo>
                    <a:pt x="4288875" y="2595998"/>
                  </a:lnTo>
                  <a:lnTo>
                    <a:pt x="4179663" y="2566735"/>
                  </a:lnTo>
                  <a:cubicBezTo>
                    <a:pt x="4109017" y="2547805"/>
                    <a:pt x="4036402" y="2589730"/>
                    <a:pt x="4017472" y="2660376"/>
                  </a:cubicBezTo>
                  <a:lnTo>
                    <a:pt x="4017472" y="2660375"/>
                  </a:lnTo>
                  <a:cubicBezTo>
                    <a:pt x="3998543" y="2731021"/>
                    <a:pt x="4040467" y="2803636"/>
                    <a:pt x="4111113" y="2822565"/>
                  </a:cubicBezTo>
                  <a:lnTo>
                    <a:pt x="4219329" y="2851562"/>
                  </a:lnTo>
                  <a:lnTo>
                    <a:pt x="4191021" y="2936704"/>
                  </a:lnTo>
                  <a:cubicBezTo>
                    <a:pt x="4168876" y="2994751"/>
                    <a:pt x="4144310" y="3051603"/>
                    <a:pt x="4117447" y="3107136"/>
                  </a:cubicBezTo>
                  <a:lnTo>
                    <a:pt x="4104403" y="3131403"/>
                  </a:lnTo>
                  <a:lnTo>
                    <a:pt x="4006582" y="3074926"/>
                  </a:lnTo>
                  <a:cubicBezTo>
                    <a:pt x="3943243" y="3038357"/>
                    <a:pt x="3862251" y="3060059"/>
                    <a:pt x="3825682" y="3123398"/>
                  </a:cubicBezTo>
                  <a:lnTo>
                    <a:pt x="3825683" y="3123398"/>
                  </a:lnTo>
                  <a:cubicBezTo>
                    <a:pt x="3789114" y="3186737"/>
                    <a:pt x="3810815" y="3267729"/>
                    <a:pt x="3874155" y="3304298"/>
                  </a:cubicBezTo>
                  <a:lnTo>
                    <a:pt x="3971001" y="3360212"/>
                  </a:lnTo>
                  <a:lnTo>
                    <a:pt x="3929689" y="3423525"/>
                  </a:lnTo>
                  <a:cubicBezTo>
                    <a:pt x="3896353" y="3470179"/>
                    <a:pt x="3861215" y="3515458"/>
                    <a:pt x="3824377" y="3559259"/>
                  </a:cubicBezTo>
                  <a:lnTo>
                    <a:pt x="3787083" y="3600218"/>
                  </a:lnTo>
                  <a:lnTo>
                    <a:pt x="3707870" y="3521004"/>
                  </a:lnTo>
                  <a:cubicBezTo>
                    <a:pt x="3669082" y="3482217"/>
                    <a:pt x="3612221" y="3472520"/>
                    <a:pt x="3564396" y="3491914"/>
                  </a:cubicBezTo>
                  <a:lnTo>
                    <a:pt x="3520589" y="3521004"/>
                  </a:lnTo>
                  <a:lnTo>
                    <a:pt x="3491499" y="3564811"/>
                  </a:lnTo>
                  <a:cubicBezTo>
                    <a:pt x="3472105" y="3612636"/>
                    <a:pt x="3481802" y="3669497"/>
                    <a:pt x="3520589" y="3708285"/>
                  </a:cubicBezTo>
                  <a:lnTo>
                    <a:pt x="3600299" y="3787995"/>
                  </a:lnTo>
                  <a:lnTo>
                    <a:pt x="3583755" y="3803519"/>
                  </a:lnTo>
                  <a:cubicBezTo>
                    <a:pt x="3540522" y="3841003"/>
                    <a:pt x="3495791" y="3876805"/>
                    <a:pt x="3449666" y="3910825"/>
                  </a:cubicBezTo>
                  <a:lnTo>
                    <a:pt x="3359224" y="3970425"/>
                  </a:lnTo>
                  <a:lnTo>
                    <a:pt x="3303882" y="3874570"/>
                  </a:lnTo>
                  <a:cubicBezTo>
                    <a:pt x="3267313" y="3811230"/>
                    <a:pt x="3186321" y="3789529"/>
                    <a:pt x="3122982" y="3826098"/>
                  </a:cubicBezTo>
                  <a:lnTo>
                    <a:pt x="3122982" y="3826097"/>
                  </a:lnTo>
                  <a:cubicBezTo>
                    <a:pt x="3059643" y="3862666"/>
                    <a:pt x="3037941" y="3943658"/>
                    <a:pt x="3074510" y="4006997"/>
                  </a:cubicBezTo>
                  <a:lnTo>
                    <a:pt x="3130038" y="4103174"/>
                  </a:lnTo>
                  <a:lnTo>
                    <a:pt x="3052820" y="4143025"/>
                  </a:lnTo>
                  <a:cubicBezTo>
                    <a:pt x="2999976" y="4166814"/>
                    <a:pt x="2946007" y="4188549"/>
                    <a:pt x="2891016" y="4208128"/>
                  </a:cubicBezTo>
                  <a:lnTo>
                    <a:pt x="2851337" y="4220455"/>
                  </a:lnTo>
                  <a:lnTo>
                    <a:pt x="2822150" y="4111528"/>
                  </a:lnTo>
                  <a:cubicBezTo>
                    <a:pt x="2803221" y="4040882"/>
                    <a:pt x="2730606" y="3998958"/>
                    <a:pt x="2659960" y="4017887"/>
                  </a:cubicBezTo>
                  <a:lnTo>
                    <a:pt x="2659961" y="4017887"/>
                  </a:lnTo>
                  <a:cubicBezTo>
                    <a:pt x="2589315" y="4036817"/>
                    <a:pt x="2547391" y="4109432"/>
                    <a:pt x="2566320" y="4180078"/>
                  </a:cubicBezTo>
                  <a:lnTo>
                    <a:pt x="2595431" y="4288723"/>
                  </a:lnTo>
                  <a:lnTo>
                    <a:pt x="2549612" y="4298926"/>
                  </a:lnTo>
                  <a:cubicBezTo>
                    <a:pt x="2490937" y="4309476"/>
                    <a:pt x="2431444" y="4317668"/>
                    <a:pt x="2371233" y="4323399"/>
                  </a:cubicBezTo>
                  <a:lnTo>
                    <a:pt x="2295504" y="4326984"/>
                  </a:lnTo>
                  <a:lnTo>
                    <a:pt x="2295504" y="4215732"/>
                  </a:lnTo>
                  <a:cubicBezTo>
                    <a:pt x="2295504" y="4160879"/>
                    <a:pt x="2262154" y="4113815"/>
                    <a:pt x="2214623" y="4093711"/>
                  </a:cubicBezTo>
                  <a:lnTo>
                    <a:pt x="2163077" y="4083304"/>
                  </a:lnTo>
                  <a:lnTo>
                    <a:pt x="2111530" y="4093711"/>
                  </a:lnTo>
                  <a:cubicBezTo>
                    <a:pt x="2064000" y="4113815"/>
                    <a:pt x="2030649" y="4160879"/>
                    <a:pt x="2030649" y="4215732"/>
                  </a:cubicBezTo>
                  <a:lnTo>
                    <a:pt x="2030649" y="4326984"/>
                  </a:lnTo>
                  <a:lnTo>
                    <a:pt x="1954919" y="4323399"/>
                  </a:lnTo>
                  <a:cubicBezTo>
                    <a:pt x="1894708" y="4317668"/>
                    <a:pt x="1835215" y="4309476"/>
                    <a:pt x="1776540" y="4298926"/>
                  </a:cubicBezTo>
                  <a:lnTo>
                    <a:pt x="1730721" y="4288723"/>
                  </a:lnTo>
                  <a:lnTo>
                    <a:pt x="1759832" y="4180078"/>
                  </a:lnTo>
                  <a:cubicBezTo>
                    <a:pt x="1778762" y="4109432"/>
                    <a:pt x="1736838" y="4036817"/>
                    <a:pt x="1666192" y="4017887"/>
                  </a:cubicBezTo>
                  <a:lnTo>
                    <a:pt x="1666193" y="4017887"/>
                  </a:lnTo>
                  <a:cubicBezTo>
                    <a:pt x="1595547" y="3998958"/>
                    <a:pt x="1522932" y="4040882"/>
                    <a:pt x="1504002" y="4111528"/>
                  </a:cubicBezTo>
                  <a:lnTo>
                    <a:pt x="1474816" y="4220455"/>
                  </a:lnTo>
                  <a:lnTo>
                    <a:pt x="1435137" y="4208128"/>
                  </a:lnTo>
                  <a:cubicBezTo>
                    <a:pt x="1380146" y="4188549"/>
                    <a:pt x="1326177" y="4166814"/>
                    <a:pt x="1273332" y="4143025"/>
                  </a:cubicBezTo>
                  <a:lnTo>
                    <a:pt x="1196114" y="4103174"/>
                  </a:lnTo>
                  <a:lnTo>
                    <a:pt x="1251642" y="4006996"/>
                  </a:lnTo>
                  <a:cubicBezTo>
                    <a:pt x="1288211" y="3943657"/>
                    <a:pt x="1266509" y="3862665"/>
                    <a:pt x="1203170" y="3826096"/>
                  </a:cubicBezTo>
                  <a:lnTo>
                    <a:pt x="1203171" y="3826097"/>
                  </a:lnTo>
                  <a:cubicBezTo>
                    <a:pt x="1139832" y="3789528"/>
                    <a:pt x="1058840" y="3811229"/>
                    <a:pt x="1022271" y="3874569"/>
                  </a:cubicBezTo>
                  <a:lnTo>
                    <a:pt x="966928" y="3970425"/>
                  </a:lnTo>
                  <a:lnTo>
                    <a:pt x="876487" y="3910825"/>
                  </a:lnTo>
                  <a:cubicBezTo>
                    <a:pt x="830362" y="3876805"/>
                    <a:pt x="785631" y="3841003"/>
                    <a:pt x="742398" y="3803519"/>
                  </a:cubicBezTo>
                  <a:lnTo>
                    <a:pt x="725853" y="3787994"/>
                  </a:lnTo>
                  <a:lnTo>
                    <a:pt x="805563" y="3708284"/>
                  </a:lnTo>
                  <a:cubicBezTo>
                    <a:pt x="844351" y="3669496"/>
                    <a:pt x="854048" y="3612635"/>
                    <a:pt x="834654" y="3564810"/>
                  </a:cubicBezTo>
                  <a:lnTo>
                    <a:pt x="805564" y="3521003"/>
                  </a:lnTo>
                  <a:lnTo>
                    <a:pt x="805564" y="3521003"/>
                  </a:lnTo>
                  <a:lnTo>
                    <a:pt x="805563" y="3521002"/>
                  </a:lnTo>
                  <a:lnTo>
                    <a:pt x="805564" y="3521003"/>
                  </a:lnTo>
                  <a:lnTo>
                    <a:pt x="761756" y="3491913"/>
                  </a:lnTo>
                  <a:cubicBezTo>
                    <a:pt x="713932" y="3472519"/>
                    <a:pt x="657070" y="3482216"/>
                    <a:pt x="618283" y="3521003"/>
                  </a:cubicBezTo>
                  <a:lnTo>
                    <a:pt x="539069" y="3600217"/>
                  </a:lnTo>
                  <a:lnTo>
                    <a:pt x="501776" y="3559259"/>
                  </a:lnTo>
                  <a:cubicBezTo>
                    <a:pt x="464937" y="3515458"/>
                    <a:pt x="429799" y="3470179"/>
                    <a:pt x="396463" y="3423525"/>
                  </a:cubicBezTo>
                  <a:lnTo>
                    <a:pt x="355151" y="3360211"/>
                  </a:lnTo>
                  <a:lnTo>
                    <a:pt x="451998" y="3304297"/>
                  </a:lnTo>
                  <a:cubicBezTo>
                    <a:pt x="515337" y="3267728"/>
                    <a:pt x="537039" y="3186736"/>
                    <a:pt x="500470" y="3123397"/>
                  </a:cubicBezTo>
                  <a:lnTo>
                    <a:pt x="500470" y="3123397"/>
                  </a:lnTo>
                  <a:cubicBezTo>
                    <a:pt x="463901" y="3060058"/>
                    <a:pt x="382910" y="3038356"/>
                    <a:pt x="319570" y="3074925"/>
                  </a:cubicBezTo>
                  <a:lnTo>
                    <a:pt x="221749" y="3131402"/>
                  </a:lnTo>
                  <a:lnTo>
                    <a:pt x="208706" y="3107136"/>
                  </a:lnTo>
                  <a:cubicBezTo>
                    <a:pt x="181843" y="3051603"/>
                    <a:pt x="157277" y="2994751"/>
                    <a:pt x="135132" y="2936704"/>
                  </a:cubicBezTo>
                  <a:lnTo>
                    <a:pt x="106824" y="2851561"/>
                  </a:lnTo>
                  <a:lnTo>
                    <a:pt x="215039" y="2822564"/>
                  </a:lnTo>
                  <a:cubicBezTo>
                    <a:pt x="285685" y="2803635"/>
                    <a:pt x="327610" y="2731020"/>
                    <a:pt x="308680" y="2660374"/>
                  </a:cubicBezTo>
                  <a:lnTo>
                    <a:pt x="308680" y="2660375"/>
                  </a:lnTo>
                  <a:cubicBezTo>
                    <a:pt x="289751" y="2589729"/>
                    <a:pt x="217136" y="2547804"/>
                    <a:pt x="146490" y="2566734"/>
                  </a:cubicBezTo>
                  <a:lnTo>
                    <a:pt x="37277" y="2595997"/>
                  </a:lnTo>
                  <a:lnTo>
                    <a:pt x="32296" y="2575063"/>
                  </a:lnTo>
                  <a:cubicBezTo>
                    <a:pt x="20328" y="2512729"/>
                    <a:pt x="11026" y="2449445"/>
                    <a:pt x="4516" y="2385337"/>
                  </a:cubicBezTo>
                  <a:lnTo>
                    <a:pt x="0" y="2295920"/>
                  </a:lnTo>
                  <a:lnTo>
                    <a:pt x="110836" y="2295920"/>
                  </a:lnTo>
                  <a:cubicBezTo>
                    <a:pt x="183974" y="2295920"/>
                    <a:pt x="243264" y="2236630"/>
                    <a:pt x="243264" y="2163492"/>
                  </a:cubicBezTo>
                  <a:lnTo>
                    <a:pt x="243265" y="2163492"/>
                  </a:lnTo>
                  <a:cubicBezTo>
                    <a:pt x="243265" y="2090354"/>
                    <a:pt x="183975" y="2031064"/>
                    <a:pt x="110837" y="2031064"/>
                  </a:cubicBezTo>
                  <a:lnTo>
                    <a:pt x="0" y="2031064"/>
                  </a:lnTo>
                  <a:lnTo>
                    <a:pt x="4516" y="1941645"/>
                  </a:lnTo>
                  <a:cubicBezTo>
                    <a:pt x="11026" y="1877537"/>
                    <a:pt x="20327" y="1814254"/>
                    <a:pt x="32296" y="1751919"/>
                  </a:cubicBezTo>
                  <a:lnTo>
                    <a:pt x="37277" y="1730986"/>
                  </a:lnTo>
                  <a:lnTo>
                    <a:pt x="146489" y="1760249"/>
                  </a:lnTo>
                  <a:cubicBezTo>
                    <a:pt x="217135" y="1779179"/>
                    <a:pt x="289751" y="1737254"/>
                    <a:pt x="308680" y="1666608"/>
                  </a:cubicBezTo>
                  <a:lnTo>
                    <a:pt x="308681" y="1666609"/>
                  </a:lnTo>
                  <a:cubicBezTo>
                    <a:pt x="327610" y="1595963"/>
                    <a:pt x="285686" y="1523348"/>
                    <a:pt x="215040" y="1504418"/>
                  </a:cubicBezTo>
                  <a:lnTo>
                    <a:pt x="106824" y="1475422"/>
                  </a:lnTo>
                  <a:lnTo>
                    <a:pt x="135132" y="1390279"/>
                  </a:lnTo>
                  <a:cubicBezTo>
                    <a:pt x="157277" y="1332232"/>
                    <a:pt x="181843" y="1275379"/>
                    <a:pt x="208706" y="1219846"/>
                  </a:cubicBezTo>
                  <a:lnTo>
                    <a:pt x="221749" y="1195581"/>
                  </a:lnTo>
                  <a:lnTo>
                    <a:pt x="319570" y="1252058"/>
                  </a:lnTo>
                  <a:cubicBezTo>
                    <a:pt x="382909" y="1288627"/>
                    <a:pt x="463901" y="1266925"/>
                    <a:pt x="500470" y="1203586"/>
                  </a:cubicBezTo>
                  <a:lnTo>
                    <a:pt x="500471" y="1203586"/>
                  </a:lnTo>
                  <a:cubicBezTo>
                    <a:pt x="537040" y="1140247"/>
                    <a:pt x="515338" y="1059255"/>
                    <a:pt x="451999" y="1022686"/>
                  </a:cubicBezTo>
                  <a:lnTo>
                    <a:pt x="355151" y="966771"/>
                  </a:lnTo>
                  <a:lnTo>
                    <a:pt x="396463" y="903458"/>
                  </a:lnTo>
                  <a:cubicBezTo>
                    <a:pt x="429799" y="856804"/>
                    <a:pt x="464937" y="811526"/>
                    <a:pt x="501776" y="767725"/>
                  </a:cubicBezTo>
                  <a:lnTo>
                    <a:pt x="539068" y="726767"/>
                  </a:lnTo>
                  <a:lnTo>
                    <a:pt x="618282" y="805980"/>
                  </a:lnTo>
                  <a:cubicBezTo>
                    <a:pt x="669998" y="857696"/>
                    <a:pt x="753847" y="857696"/>
                    <a:pt x="805563" y="805980"/>
                  </a:cubicBezTo>
                  <a:lnTo>
                    <a:pt x="805564" y="805981"/>
                  </a:lnTo>
                  <a:cubicBezTo>
                    <a:pt x="857281" y="754265"/>
                    <a:pt x="857281" y="670416"/>
                    <a:pt x="805564" y="618700"/>
                  </a:cubicBezTo>
                  <a:lnTo>
                    <a:pt x="725853" y="538989"/>
                  </a:lnTo>
                  <a:lnTo>
                    <a:pt x="742398" y="523465"/>
                  </a:lnTo>
                  <a:cubicBezTo>
                    <a:pt x="785631" y="485981"/>
                    <a:pt x="830362" y="450178"/>
                    <a:pt x="876487" y="416159"/>
                  </a:cubicBezTo>
                  <a:lnTo>
                    <a:pt x="966928" y="356559"/>
                  </a:lnTo>
                  <a:lnTo>
                    <a:pt x="1022270" y="452415"/>
                  </a:lnTo>
                  <a:cubicBezTo>
                    <a:pt x="1058839" y="515755"/>
                    <a:pt x="1139831" y="537457"/>
                    <a:pt x="1203170" y="500888"/>
                  </a:cubicBezTo>
                  <a:lnTo>
                    <a:pt x="1203171" y="500888"/>
                  </a:lnTo>
                  <a:cubicBezTo>
                    <a:pt x="1266510" y="464320"/>
                    <a:pt x="1288212" y="383328"/>
                    <a:pt x="1251643" y="319988"/>
                  </a:cubicBezTo>
                  <a:lnTo>
                    <a:pt x="1196114" y="223810"/>
                  </a:lnTo>
                  <a:lnTo>
                    <a:pt x="1273332" y="183959"/>
                  </a:lnTo>
                  <a:cubicBezTo>
                    <a:pt x="1326177" y="160170"/>
                    <a:pt x="1380146" y="138435"/>
                    <a:pt x="1435137" y="118856"/>
                  </a:cubicBezTo>
                  <a:lnTo>
                    <a:pt x="1474815" y="106529"/>
                  </a:lnTo>
                  <a:lnTo>
                    <a:pt x="1504001" y="215456"/>
                  </a:lnTo>
                  <a:cubicBezTo>
                    <a:pt x="1522931" y="286102"/>
                    <a:pt x="1595546" y="328026"/>
                    <a:pt x="1666192" y="309096"/>
                  </a:cubicBezTo>
                  <a:lnTo>
                    <a:pt x="1666192" y="309098"/>
                  </a:lnTo>
                  <a:cubicBezTo>
                    <a:pt x="1736838" y="290168"/>
                    <a:pt x="1778762" y="217553"/>
                    <a:pt x="1759833" y="146907"/>
                  </a:cubicBezTo>
                  <a:lnTo>
                    <a:pt x="1730721" y="38261"/>
                  </a:lnTo>
                  <a:lnTo>
                    <a:pt x="1776540" y="28059"/>
                  </a:lnTo>
                  <a:cubicBezTo>
                    <a:pt x="1835215" y="17508"/>
                    <a:pt x="1894708" y="9316"/>
                    <a:pt x="1954919" y="3586"/>
                  </a:cubicBezTo>
                  <a:close/>
                </a:path>
              </a:pathLst>
            </a:custGeom>
            <a:ln>
              <a:noFill/>
            </a:ln>
            <a:effectLst>
              <a:outerShdw blurRad="457200" dist="762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5">
                <a:solidFill>
                  <a:prstClr val="white"/>
                </a:solidFill>
              </a:endParaRPr>
            </a:p>
          </p:txBody>
        </p:sp>
        <p:sp>
          <p:nvSpPr>
            <p:cNvPr id="443" name="任意多边形 442"/>
            <p:cNvSpPr/>
            <p:nvPr/>
          </p:nvSpPr>
          <p:spPr>
            <a:xfrm>
              <a:off x="4171460" y="1669843"/>
              <a:ext cx="1851700" cy="1852410"/>
            </a:xfrm>
            <a:custGeom>
              <a:avLst/>
              <a:gdLst>
                <a:gd name="connsiteX0" fmla="*/ 1675960 w 1784914"/>
                <a:gd name="connsiteY0" fmla="*/ 0 h 1785599"/>
                <a:gd name="connsiteX1" fmla="*/ 1675960 w 1784914"/>
                <a:gd name="connsiteY1" fmla="*/ 91822 h 1785599"/>
                <a:gd name="connsiteX2" fmla="*/ 1742714 w 1784914"/>
                <a:gd name="connsiteY2" fmla="*/ 192530 h 1785599"/>
                <a:gd name="connsiteX3" fmla="*/ 1784914 w 1784914"/>
                <a:gd name="connsiteY3" fmla="*/ 201050 h 1785599"/>
                <a:gd name="connsiteX4" fmla="*/ 1784914 w 1784914"/>
                <a:gd name="connsiteY4" fmla="*/ 1785599 h 1785599"/>
                <a:gd name="connsiteX5" fmla="*/ 200774 w 1784914"/>
                <a:gd name="connsiteY5" fmla="*/ 1785599 h 1785599"/>
                <a:gd name="connsiteX6" fmla="*/ 192186 w 1784914"/>
                <a:gd name="connsiteY6" fmla="*/ 1743057 h 1785599"/>
                <a:gd name="connsiteX7" fmla="*/ 91477 w 1784914"/>
                <a:gd name="connsiteY7" fmla="*/ 1676303 h 1785599"/>
                <a:gd name="connsiteX8" fmla="*/ 0 w 1784914"/>
                <a:gd name="connsiteY8" fmla="*/ 1676303 h 1785599"/>
                <a:gd name="connsiteX9" fmla="*/ 3727 w 1784914"/>
                <a:gd name="connsiteY9" fmla="*/ 1602503 h 1785599"/>
                <a:gd name="connsiteX10" fmla="*/ 26655 w 1784914"/>
                <a:gd name="connsiteY10" fmla="*/ 1445916 h 1785599"/>
                <a:gd name="connsiteX11" fmla="*/ 30766 w 1784914"/>
                <a:gd name="connsiteY11" fmla="*/ 1428639 h 1785599"/>
                <a:gd name="connsiteX12" fmla="*/ 120902 w 1784914"/>
                <a:gd name="connsiteY12" fmla="*/ 1452791 h 1785599"/>
                <a:gd name="connsiteX13" fmla="*/ 254764 w 1784914"/>
                <a:gd name="connsiteY13" fmla="*/ 1375506 h 1785599"/>
                <a:gd name="connsiteX14" fmla="*/ 254765 w 1784914"/>
                <a:gd name="connsiteY14" fmla="*/ 1375507 h 1785599"/>
                <a:gd name="connsiteX15" fmla="*/ 177480 w 1784914"/>
                <a:gd name="connsiteY15" fmla="*/ 1241645 h 1785599"/>
                <a:gd name="connsiteX16" fmla="*/ 88165 w 1784914"/>
                <a:gd name="connsiteY16" fmla="*/ 1217714 h 1785599"/>
                <a:gd name="connsiteX17" fmla="*/ 111529 w 1784914"/>
                <a:gd name="connsiteY17" fmla="*/ 1147442 h 1785599"/>
                <a:gd name="connsiteX18" fmla="*/ 172252 w 1784914"/>
                <a:gd name="connsiteY18" fmla="*/ 1006779 h 1785599"/>
                <a:gd name="connsiteX19" fmla="*/ 183017 w 1784914"/>
                <a:gd name="connsiteY19" fmla="*/ 986752 h 1785599"/>
                <a:gd name="connsiteX20" fmla="*/ 263752 w 1784914"/>
                <a:gd name="connsiteY20" fmla="*/ 1033364 h 1785599"/>
                <a:gd name="connsiteX21" fmla="*/ 413054 w 1784914"/>
                <a:gd name="connsiteY21" fmla="*/ 993359 h 1785599"/>
                <a:gd name="connsiteX22" fmla="*/ 413055 w 1784914"/>
                <a:gd name="connsiteY22" fmla="*/ 993359 h 1785599"/>
                <a:gd name="connsiteX23" fmla="*/ 373050 w 1784914"/>
                <a:gd name="connsiteY23" fmla="*/ 844056 h 1785599"/>
                <a:gd name="connsiteX24" fmla="*/ 293118 w 1784914"/>
                <a:gd name="connsiteY24" fmla="*/ 797908 h 1785599"/>
                <a:gd name="connsiteX25" fmla="*/ 327214 w 1784914"/>
                <a:gd name="connsiteY25" fmla="*/ 745653 h 1785599"/>
                <a:gd name="connsiteX26" fmla="*/ 414132 w 1784914"/>
                <a:gd name="connsiteY26" fmla="*/ 633628 h 1785599"/>
                <a:gd name="connsiteX27" fmla="*/ 444911 w 1784914"/>
                <a:gd name="connsiteY27" fmla="*/ 599824 h 1785599"/>
                <a:gd name="connsiteX28" fmla="*/ 510288 w 1784914"/>
                <a:gd name="connsiteY28" fmla="*/ 665202 h 1785599"/>
                <a:gd name="connsiteX29" fmla="*/ 664857 w 1784914"/>
                <a:gd name="connsiteY29" fmla="*/ 665202 h 1785599"/>
                <a:gd name="connsiteX30" fmla="*/ 664858 w 1784914"/>
                <a:gd name="connsiteY30" fmla="*/ 665202 h 1785599"/>
                <a:gd name="connsiteX31" fmla="*/ 664858 w 1784914"/>
                <a:gd name="connsiteY31" fmla="*/ 510633 h 1785599"/>
                <a:gd name="connsiteX32" fmla="*/ 599070 w 1784914"/>
                <a:gd name="connsiteY32" fmla="*/ 444845 h 1785599"/>
                <a:gd name="connsiteX33" fmla="*/ 612725 w 1784914"/>
                <a:gd name="connsiteY33" fmla="*/ 432033 h 1785599"/>
                <a:gd name="connsiteX34" fmla="*/ 723393 w 1784914"/>
                <a:gd name="connsiteY34" fmla="*/ 343470 h 1785599"/>
                <a:gd name="connsiteX35" fmla="*/ 798037 w 1784914"/>
                <a:gd name="connsiteY35" fmla="*/ 294280 h 1785599"/>
                <a:gd name="connsiteX36" fmla="*/ 843713 w 1784914"/>
                <a:gd name="connsiteY36" fmla="*/ 373393 h 1785599"/>
                <a:gd name="connsiteX37" fmla="*/ 993016 w 1784914"/>
                <a:gd name="connsiteY37" fmla="*/ 413399 h 1785599"/>
                <a:gd name="connsiteX38" fmla="*/ 1033022 w 1784914"/>
                <a:gd name="connsiteY38" fmla="*/ 264097 h 1785599"/>
                <a:gd name="connsiteX39" fmla="*/ 987192 w 1784914"/>
                <a:gd name="connsiteY39" fmla="*/ 184718 h 1785599"/>
                <a:gd name="connsiteX40" fmla="*/ 1050922 w 1784914"/>
                <a:gd name="connsiteY40" fmla="*/ 151827 h 1785599"/>
                <a:gd name="connsiteX41" fmla="*/ 1184466 w 1784914"/>
                <a:gd name="connsiteY41" fmla="*/ 98096 h 1785599"/>
                <a:gd name="connsiteX42" fmla="*/ 1217213 w 1784914"/>
                <a:gd name="connsiteY42" fmla="*/ 87922 h 1785599"/>
                <a:gd name="connsiteX43" fmla="*/ 1241301 w 1784914"/>
                <a:gd name="connsiteY43" fmla="*/ 177823 h 1785599"/>
                <a:gd name="connsiteX44" fmla="*/ 1375163 w 1784914"/>
                <a:gd name="connsiteY44" fmla="*/ 255107 h 1785599"/>
                <a:gd name="connsiteX45" fmla="*/ 1375163 w 1784914"/>
                <a:gd name="connsiteY45" fmla="*/ 255109 h 1785599"/>
                <a:gd name="connsiteX46" fmla="*/ 1452447 w 1784914"/>
                <a:gd name="connsiteY46" fmla="*/ 121247 h 1785599"/>
                <a:gd name="connsiteX47" fmla="*/ 1428421 w 1784914"/>
                <a:gd name="connsiteY47" fmla="*/ 31578 h 1785599"/>
                <a:gd name="connsiteX48" fmla="*/ 1466236 w 1784914"/>
                <a:gd name="connsiteY48" fmla="*/ 23158 h 1785599"/>
                <a:gd name="connsiteX49" fmla="*/ 1613458 w 1784914"/>
                <a:gd name="connsiteY49" fmla="*/ 2960 h 17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84914" h="1785599">
                  <a:moveTo>
                    <a:pt x="1675960" y="0"/>
                  </a:moveTo>
                  <a:lnTo>
                    <a:pt x="1675960" y="91822"/>
                  </a:lnTo>
                  <a:cubicBezTo>
                    <a:pt x="1675960" y="137094"/>
                    <a:pt x="1703485" y="175937"/>
                    <a:pt x="1742714" y="192530"/>
                  </a:cubicBezTo>
                  <a:lnTo>
                    <a:pt x="1784914" y="201050"/>
                  </a:lnTo>
                  <a:lnTo>
                    <a:pt x="1784914" y="1785599"/>
                  </a:lnTo>
                  <a:lnTo>
                    <a:pt x="200774" y="1785599"/>
                  </a:lnTo>
                  <a:lnTo>
                    <a:pt x="192186" y="1743057"/>
                  </a:lnTo>
                  <a:cubicBezTo>
                    <a:pt x="175593" y="1703829"/>
                    <a:pt x="136750" y="1676303"/>
                    <a:pt x="91477" y="1676303"/>
                  </a:cubicBezTo>
                  <a:lnTo>
                    <a:pt x="0" y="1676303"/>
                  </a:lnTo>
                  <a:lnTo>
                    <a:pt x="3727" y="1602503"/>
                  </a:lnTo>
                  <a:cubicBezTo>
                    <a:pt x="9100" y="1549592"/>
                    <a:pt x="16777" y="1497363"/>
                    <a:pt x="26655" y="1445916"/>
                  </a:cubicBezTo>
                  <a:lnTo>
                    <a:pt x="30766" y="1428639"/>
                  </a:lnTo>
                  <a:lnTo>
                    <a:pt x="120902" y="1452791"/>
                  </a:lnTo>
                  <a:cubicBezTo>
                    <a:pt x="179209" y="1468414"/>
                    <a:pt x="239141" y="1433812"/>
                    <a:pt x="254764" y="1375506"/>
                  </a:cubicBezTo>
                  <a:lnTo>
                    <a:pt x="254765" y="1375507"/>
                  </a:lnTo>
                  <a:cubicBezTo>
                    <a:pt x="270387" y="1317200"/>
                    <a:pt x="235786" y="1257269"/>
                    <a:pt x="177480" y="1241645"/>
                  </a:cubicBezTo>
                  <a:lnTo>
                    <a:pt x="88165" y="1217714"/>
                  </a:lnTo>
                  <a:lnTo>
                    <a:pt x="111529" y="1147442"/>
                  </a:lnTo>
                  <a:cubicBezTo>
                    <a:pt x="129806" y="1099534"/>
                    <a:pt x="150081" y="1052612"/>
                    <a:pt x="172252" y="1006779"/>
                  </a:cubicBezTo>
                  <a:lnTo>
                    <a:pt x="183017" y="986752"/>
                  </a:lnTo>
                  <a:lnTo>
                    <a:pt x="263752" y="1033364"/>
                  </a:lnTo>
                  <a:cubicBezTo>
                    <a:pt x="316027" y="1063546"/>
                    <a:pt x="382873" y="1045634"/>
                    <a:pt x="413054" y="993359"/>
                  </a:cubicBezTo>
                  <a:lnTo>
                    <a:pt x="413055" y="993359"/>
                  </a:lnTo>
                  <a:cubicBezTo>
                    <a:pt x="443237" y="941083"/>
                    <a:pt x="425325" y="874238"/>
                    <a:pt x="373050" y="844056"/>
                  </a:cubicBezTo>
                  <a:lnTo>
                    <a:pt x="293118" y="797908"/>
                  </a:lnTo>
                  <a:lnTo>
                    <a:pt x="327214" y="745653"/>
                  </a:lnTo>
                  <a:cubicBezTo>
                    <a:pt x="354727" y="707148"/>
                    <a:pt x="383728" y="669779"/>
                    <a:pt x="414132" y="633628"/>
                  </a:cubicBezTo>
                  <a:lnTo>
                    <a:pt x="444911" y="599824"/>
                  </a:lnTo>
                  <a:lnTo>
                    <a:pt x="510288" y="665202"/>
                  </a:lnTo>
                  <a:cubicBezTo>
                    <a:pt x="552971" y="707884"/>
                    <a:pt x="622175" y="707884"/>
                    <a:pt x="664857" y="665202"/>
                  </a:cubicBezTo>
                  <a:lnTo>
                    <a:pt x="664858" y="665202"/>
                  </a:lnTo>
                  <a:cubicBezTo>
                    <a:pt x="707542" y="622519"/>
                    <a:pt x="707542" y="553316"/>
                    <a:pt x="664858" y="510633"/>
                  </a:cubicBezTo>
                  <a:lnTo>
                    <a:pt x="599070" y="444845"/>
                  </a:lnTo>
                  <a:lnTo>
                    <a:pt x="612725" y="432033"/>
                  </a:lnTo>
                  <a:cubicBezTo>
                    <a:pt x="648407" y="401096"/>
                    <a:pt x="685325" y="371547"/>
                    <a:pt x="723393" y="343470"/>
                  </a:cubicBezTo>
                  <a:lnTo>
                    <a:pt x="798037" y="294280"/>
                  </a:lnTo>
                  <a:lnTo>
                    <a:pt x="843713" y="373393"/>
                  </a:lnTo>
                  <a:cubicBezTo>
                    <a:pt x="873894" y="425669"/>
                    <a:pt x="940740" y="443581"/>
                    <a:pt x="993016" y="413399"/>
                  </a:cubicBezTo>
                  <a:cubicBezTo>
                    <a:pt x="1045292" y="383218"/>
                    <a:pt x="1063203" y="316373"/>
                    <a:pt x="1033022" y="264097"/>
                  </a:cubicBezTo>
                  <a:lnTo>
                    <a:pt x="987192" y="184718"/>
                  </a:lnTo>
                  <a:lnTo>
                    <a:pt x="1050922" y="151827"/>
                  </a:lnTo>
                  <a:cubicBezTo>
                    <a:pt x="1094537" y="132194"/>
                    <a:pt x="1139080" y="114255"/>
                    <a:pt x="1184466" y="98096"/>
                  </a:cubicBezTo>
                  <a:lnTo>
                    <a:pt x="1217213" y="87922"/>
                  </a:lnTo>
                  <a:lnTo>
                    <a:pt x="1241301" y="177823"/>
                  </a:lnTo>
                  <a:cubicBezTo>
                    <a:pt x="1256925" y="236129"/>
                    <a:pt x="1316856" y="270731"/>
                    <a:pt x="1375163" y="255107"/>
                  </a:cubicBezTo>
                  <a:lnTo>
                    <a:pt x="1375163" y="255109"/>
                  </a:lnTo>
                  <a:cubicBezTo>
                    <a:pt x="1433469" y="239485"/>
                    <a:pt x="1468070" y="179554"/>
                    <a:pt x="1452447" y="121247"/>
                  </a:cubicBezTo>
                  <a:lnTo>
                    <a:pt x="1428421" y="31578"/>
                  </a:lnTo>
                  <a:lnTo>
                    <a:pt x="1466236" y="23158"/>
                  </a:lnTo>
                  <a:cubicBezTo>
                    <a:pt x="1514663" y="14450"/>
                    <a:pt x="1563764" y="7689"/>
                    <a:pt x="1613458" y="29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>
              <a:innerShdw blurRad="12700" dist="12700" dir="13500000">
                <a:prstClr val="black">
                  <a:alpha val="35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5">
                <a:solidFill>
                  <a:prstClr val="white"/>
                </a:solidFill>
              </a:endParaRPr>
            </a:p>
          </p:txBody>
        </p:sp>
        <p:sp>
          <p:nvSpPr>
            <p:cNvPr id="444" name="任意多边形 443"/>
            <p:cNvSpPr/>
            <p:nvPr/>
          </p:nvSpPr>
          <p:spPr>
            <a:xfrm flipH="1">
              <a:off x="6023160" y="1669843"/>
              <a:ext cx="1851700" cy="1852410"/>
            </a:xfrm>
            <a:custGeom>
              <a:avLst/>
              <a:gdLst>
                <a:gd name="connsiteX0" fmla="*/ 1675960 w 1784914"/>
                <a:gd name="connsiteY0" fmla="*/ 0 h 1785599"/>
                <a:gd name="connsiteX1" fmla="*/ 1675960 w 1784914"/>
                <a:gd name="connsiteY1" fmla="*/ 91822 h 1785599"/>
                <a:gd name="connsiteX2" fmla="*/ 1742714 w 1784914"/>
                <a:gd name="connsiteY2" fmla="*/ 192530 h 1785599"/>
                <a:gd name="connsiteX3" fmla="*/ 1784914 w 1784914"/>
                <a:gd name="connsiteY3" fmla="*/ 201050 h 1785599"/>
                <a:gd name="connsiteX4" fmla="*/ 1784914 w 1784914"/>
                <a:gd name="connsiteY4" fmla="*/ 1785599 h 1785599"/>
                <a:gd name="connsiteX5" fmla="*/ 200774 w 1784914"/>
                <a:gd name="connsiteY5" fmla="*/ 1785599 h 1785599"/>
                <a:gd name="connsiteX6" fmla="*/ 192186 w 1784914"/>
                <a:gd name="connsiteY6" fmla="*/ 1743057 h 1785599"/>
                <a:gd name="connsiteX7" fmla="*/ 91477 w 1784914"/>
                <a:gd name="connsiteY7" fmla="*/ 1676303 h 1785599"/>
                <a:gd name="connsiteX8" fmla="*/ 0 w 1784914"/>
                <a:gd name="connsiteY8" fmla="*/ 1676303 h 1785599"/>
                <a:gd name="connsiteX9" fmla="*/ 3727 w 1784914"/>
                <a:gd name="connsiteY9" fmla="*/ 1602503 h 1785599"/>
                <a:gd name="connsiteX10" fmla="*/ 26655 w 1784914"/>
                <a:gd name="connsiteY10" fmla="*/ 1445916 h 1785599"/>
                <a:gd name="connsiteX11" fmla="*/ 30766 w 1784914"/>
                <a:gd name="connsiteY11" fmla="*/ 1428639 h 1785599"/>
                <a:gd name="connsiteX12" fmla="*/ 120902 w 1784914"/>
                <a:gd name="connsiteY12" fmla="*/ 1452791 h 1785599"/>
                <a:gd name="connsiteX13" fmla="*/ 254764 w 1784914"/>
                <a:gd name="connsiteY13" fmla="*/ 1375506 h 1785599"/>
                <a:gd name="connsiteX14" fmla="*/ 254765 w 1784914"/>
                <a:gd name="connsiteY14" fmla="*/ 1375507 h 1785599"/>
                <a:gd name="connsiteX15" fmla="*/ 177480 w 1784914"/>
                <a:gd name="connsiteY15" fmla="*/ 1241645 h 1785599"/>
                <a:gd name="connsiteX16" fmla="*/ 88165 w 1784914"/>
                <a:gd name="connsiteY16" fmla="*/ 1217714 h 1785599"/>
                <a:gd name="connsiteX17" fmla="*/ 111529 w 1784914"/>
                <a:gd name="connsiteY17" fmla="*/ 1147442 h 1785599"/>
                <a:gd name="connsiteX18" fmla="*/ 172252 w 1784914"/>
                <a:gd name="connsiteY18" fmla="*/ 1006779 h 1785599"/>
                <a:gd name="connsiteX19" fmla="*/ 183017 w 1784914"/>
                <a:gd name="connsiteY19" fmla="*/ 986752 h 1785599"/>
                <a:gd name="connsiteX20" fmla="*/ 263752 w 1784914"/>
                <a:gd name="connsiteY20" fmla="*/ 1033364 h 1785599"/>
                <a:gd name="connsiteX21" fmla="*/ 413054 w 1784914"/>
                <a:gd name="connsiteY21" fmla="*/ 993359 h 1785599"/>
                <a:gd name="connsiteX22" fmla="*/ 413055 w 1784914"/>
                <a:gd name="connsiteY22" fmla="*/ 993359 h 1785599"/>
                <a:gd name="connsiteX23" fmla="*/ 373050 w 1784914"/>
                <a:gd name="connsiteY23" fmla="*/ 844056 h 1785599"/>
                <a:gd name="connsiteX24" fmla="*/ 293118 w 1784914"/>
                <a:gd name="connsiteY24" fmla="*/ 797908 h 1785599"/>
                <a:gd name="connsiteX25" fmla="*/ 327214 w 1784914"/>
                <a:gd name="connsiteY25" fmla="*/ 745653 h 1785599"/>
                <a:gd name="connsiteX26" fmla="*/ 414132 w 1784914"/>
                <a:gd name="connsiteY26" fmla="*/ 633628 h 1785599"/>
                <a:gd name="connsiteX27" fmla="*/ 444911 w 1784914"/>
                <a:gd name="connsiteY27" fmla="*/ 599824 h 1785599"/>
                <a:gd name="connsiteX28" fmla="*/ 510288 w 1784914"/>
                <a:gd name="connsiteY28" fmla="*/ 665202 h 1785599"/>
                <a:gd name="connsiteX29" fmla="*/ 664857 w 1784914"/>
                <a:gd name="connsiteY29" fmla="*/ 665202 h 1785599"/>
                <a:gd name="connsiteX30" fmla="*/ 664858 w 1784914"/>
                <a:gd name="connsiteY30" fmla="*/ 665202 h 1785599"/>
                <a:gd name="connsiteX31" fmla="*/ 664858 w 1784914"/>
                <a:gd name="connsiteY31" fmla="*/ 510633 h 1785599"/>
                <a:gd name="connsiteX32" fmla="*/ 599070 w 1784914"/>
                <a:gd name="connsiteY32" fmla="*/ 444845 h 1785599"/>
                <a:gd name="connsiteX33" fmla="*/ 612725 w 1784914"/>
                <a:gd name="connsiteY33" fmla="*/ 432033 h 1785599"/>
                <a:gd name="connsiteX34" fmla="*/ 723393 w 1784914"/>
                <a:gd name="connsiteY34" fmla="*/ 343470 h 1785599"/>
                <a:gd name="connsiteX35" fmla="*/ 798037 w 1784914"/>
                <a:gd name="connsiteY35" fmla="*/ 294280 h 1785599"/>
                <a:gd name="connsiteX36" fmla="*/ 843713 w 1784914"/>
                <a:gd name="connsiteY36" fmla="*/ 373393 h 1785599"/>
                <a:gd name="connsiteX37" fmla="*/ 993016 w 1784914"/>
                <a:gd name="connsiteY37" fmla="*/ 413399 h 1785599"/>
                <a:gd name="connsiteX38" fmla="*/ 1033022 w 1784914"/>
                <a:gd name="connsiteY38" fmla="*/ 264097 h 1785599"/>
                <a:gd name="connsiteX39" fmla="*/ 987192 w 1784914"/>
                <a:gd name="connsiteY39" fmla="*/ 184718 h 1785599"/>
                <a:gd name="connsiteX40" fmla="*/ 1050922 w 1784914"/>
                <a:gd name="connsiteY40" fmla="*/ 151827 h 1785599"/>
                <a:gd name="connsiteX41" fmla="*/ 1184466 w 1784914"/>
                <a:gd name="connsiteY41" fmla="*/ 98096 h 1785599"/>
                <a:gd name="connsiteX42" fmla="*/ 1217213 w 1784914"/>
                <a:gd name="connsiteY42" fmla="*/ 87922 h 1785599"/>
                <a:gd name="connsiteX43" fmla="*/ 1241301 w 1784914"/>
                <a:gd name="connsiteY43" fmla="*/ 177823 h 1785599"/>
                <a:gd name="connsiteX44" fmla="*/ 1375163 w 1784914"/>
                <a:gd name="connsiteY44" fmla="*/ 255107 h 1785599"/>
                <a:gd name="connsiteX45" fmla="*/ 1375163 w 1784914"/>
                <a:gd name="connsiteY45" fmla="*/ 255109 h 1785599"/>
                <a:gd name="connsiteX46" fmla="*/ 1452447 w 1784914"/>
                <a:gd name="connsiteY46" fmla="*/ 121247 h 1785599"/>
                <a:gd name="connsiteX47" fmla="*/ 1428421 w 1784914"/>
                <a:gd name="connsiteY47" fmla="*/ 31578 h 1785599"/>
                <a:gd name="connsiteX48" fmla="*/ 1466236 w 1784914"/>
                <a:gd name="connsiteY48" fmla="*/ 23158 h 1785599"/>
                <a:gd name="connsiteX49" fmla="*/ 1613458 w 1784914"/>
                <a:gd name="connsiteY49" fmla="*/ 2960 h 17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84914" h="1785599">
                  <a:moveTo>
                    <a:pt x="1675960" y="0"/>
                  </a:moveTo>
                  <a:lnTo>
                    <a:pt x="1675960" y="91822"/>
                  </a:lnTo>
                  <a:cubicBezTo>
                    <a:pt x="1675960" y="137094"/>
                    <a:pt x="1703485" y="175937"/>
                    <a:pt x="1742714" y="192530"/>
                  </a:cubicBezTo>
                  <a:lnTo>
                    <a:pt x="1784914" y="201050"/>
                  </a:lnTo>
                  <a:lnTo>
                    <a:pt x="1784914" y="1785599"/>
                  </a:lnTo>
                  <a:lnTo>
                    <a:pt x="200774" y="1785599"/>
                  </a:lnTo>
                  <a:lnTo>
                    <a:pt x="192186" y="1743057"/>
                  </a:lnTo>
                  <a:cubicBezTo>
                    <a:pt x="175593" y="1703829"/>
                    <a:pt x="136750" y="1676303"/>
                    <a:pt x="91477" y="1676303"/>
                  </a:cubicBezTo>
                  <a:lnTo>
                    <a:pt x="0" y="1676303"/>
                  </a:lnTo>
                  <a:lnTo>
                    <a:pt x="3727" y="1602503"/>
                  </a:lnTo>
                  <a:cubicBezTo>
                    <a:pt x="9100" y="1549592"/>
                    <a:pt x="16777" y="1497363"/>
                    <a:pt x="26655" y="1445916"/>
                  </a:cubicBezTo>
                  <a:lnTo>
                    <a:pt x="30766" y="1428639"/>
                  </a:lnTo>
                  <a:lnTo>
                    <a:pt x="120902" y="1452791"/>
                  </a:lnTo>
                  <a:cubicBezTo>
                    <a:pt x="179209" y="1468414"/>
                    <a:pt x="239141" y="1433812"/>
                    <a:pt x="254764" y="1375506"/>
                  </a:cubicBezTo>
                  <a:lnTo>
                    <a:pt x="254765" y="1375507"/>
                  </a:lnTo>
                  <a:cubicBezTo>
                    <a:pt x="270387" y="1317200"/>
                    <a:pt x="235786" y="1257269"/>
                    <a:pt x="177480" y="1241645"/>
                  </a:cubicBezTo>
                  <a:lnTo>
                    <a:pt x="88165" y="1217714"/>
                  </a:lnTo>
                  <a:lnTo>
                    <a:pt x="111529" y="1147442"/>
                  </a:lnTo>
                  <a:cubicBezTo>
                    <a:pt x="129806" y="1099534"/>
                    <a:pt x="150081" y="1052612"/>
                    <a:pt x="172252" y="1006779"/>
                  </a:cubicBezTo>
                  <a:lnTo>
                    <a:pt x="183017" y="986752"/>
                  </a:lnTo>
                  <a:lnTo>
                    <a:pt x="263752" y="1033364"/>
                  </a:lnTo>
                  <a:cubicBezTo>
                    <a:pt x="316027" y="1063546"/>
                    <a:pt x="382873" y="1045634"/>
                    <a:pt x="413054" y="993359"/>
                  </a:cubicBezTo>
                  <a:lnTo>
                    <a:pt x="413055" y="993359"/>
                  </a:lnTo>
                  <a:cubicBezTo>
                    <a:pt x="443237" y="941083"/>
                    <a:pt x="425325" y="874238"/>
                    <a:pt x="373050" y="844056"/>
                  </a:cubicBezTo>
                  <a:lnTo>
                    <a:pt x="293118" y="797908"/>
                  </a:lnTo>
                  <a:lnTo>
                    <a:pt x="327214" y="745653"/>
                  </a:lnTo>
                  <a:cubicBezTo>
                    <a:pt x="354727" y="707148"/>
                    <a:pt x="383728" y="669779"/>
                    <a:pt x="414132" y="633628"/>
                  </a:cubicBezTo>
                  <a:lnTo>
                    <a:pt x="444911" y="599824"/>
                  </a:lnTo>
                  <a:lnTo>
                    <a:pt x="510288" y="665202"/>
                  </a:lnTo>
                  <a:cubicBezTo>
                    <a:pt x="552971" y="707884"/>
                    <a:pt x="622175" y="707884"/>
                    <a:pt x="664857" y="665202"/>
                  </a:cubicBezTo>
                  <a:lnTo>
                    <a:pt x="664858" y="665202"/>
                  </a:lnTo>
                  <a:cubicBezTo>
                    <a:pt x="707542" y="622519"/>
                    <a:pt x="707542" y="553316"/>
                    <a:pt x="664858" y="510633"/>
                  </a:cubicBezTo>
                  <a:lnTo>
                    <a:pt x="599070" y="444845"/>
                  </a:lnTo>
                  <a:lnTo>
                    <a:pt x="612725" y="432033"/>
                  </a:lnTo>
                  <a:cubicBezTo>
                    <a:pt x="648407" y="401096"/>
                    <a:pt x="685325" y="371547"/>
                    <a:pt x="723393" y="343470"/>
                  </a:cubicBezTo>
                  <a:lnTo>
                    <a:pt x="798037" y="294280"/>
                  </a:lnTo>
                  <a:lnTo>
                    <a:pt x="843713" y="373393"/>
                  </a:lnTo>
                  <a:cubicBezTo>
                    <a:pt x="873894" y="425669"/>
                    <a:pt x="940740" y="443581"/>
                    <a:pt x="993016" y="413399"/>
                  </a:cubicBezTo>
                  <a:cubicBezTo>
                    <a:pt x="1045292" y="383218"/>
                    <a:pt x="1063203" y="316373"/>
                    <a:pt x="1033022" y="264097"/>
                  </a:cubicBezTo>
                  <a:lnTo>
                    <a:pt x="987192" y="184718"/>
                  </a:lnTo>
                  <a:lnTo>
                    <a:pt x="1050922" y="151827"/>
                  </a:lnTo>
                  <a:cubicBezTo>
                    <a:pt x="1094537" y="132194"/>
                    <a:pt x="1139080" y="114255"/>
                    <a:pt x="1184466" y="98096"/>
                  </a:cubicBezTo>
                  <a:lnTo>
                    <a:pt x="1217213" y="87922"/>
                  </a:lnTo>
                  <a:lnTo>
                    <a:pt x="1241301" y="177823"/>
                  </a:lnTo>
                  <a:cubicBezTo>
                    <a:pt x="1256925" y="236129"/>
                    <a:pt x="1316856" y="270731"/>
                    <a:pt x="1375163" y="255107"/>
                  </a:cubicBezTo>
                  <a:lnTo>
                    <a:pt x="1375163" y="255109"/>
                  </a:lnTo>
                  <a:cubicBezTo>
                    <a:pt x="1433469" y="239485"/>
                    <a:pt x="1468070" y="179554"/>
                    <a:pt x="1452447" y="121247"/>
                  </a:cubicBezTo>
                  <a:lnTo>
                    <a:pt x="1428421" y="31578"/>
                  </a:lnTo>
                  <a:lnTo>
                    <a:pt x="1466236" y="23158"/>
                  </a:lnTo>
                  <a:cubicBezTo>
                    <a:pt x="1514663" y="14450"/>
                    <a:pt x="1563764" y="7689"/>
                    <a:pt x="1613458" y="2960"/>
                  </a:cubicBezTo>
                  <a:close/>
                </a:path>
              </a:pathLst>
            </a:custGeom>
            <a:solidFill>
              <a:srgbClr val="F4B251"/>
            </a:solidFill>
            <a:ln>
              <a:noFill/>
            </a:ln>
            <a:effectLst>
              <a:innerShdw blurRad="12700" dist="12700" dir="13500000">
                <a:prstClr val="black">
                  <a:alpha val="35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5">
                <a:solidFill>
                  <a:prstClr val="white"/>
                </a:solidFill>
              </a:endParaRPr>
            </a:p>
          </p:txBody>
        </p:sp>
        <p:sp>
          <p:nvSpPr>
            <p:cNvPr id="445" name="任意多边形 444"/>
            <p:cNvSpPr/>
            <p:nvPr/>
          </p:nvSpPr>
          <p:spPr>
            <a:xfrm flipV="1">
              <a:off x="4171460" y="3522253"/>
              <a:ext cx="1851700" cy="1852410"/>
            </a:xfrm>
            <a:custGeom>
              <a:avLst/>
              <a:gdLst>
                <a:gd name="connsiteX0" fmla="*/ 1675960 w 1784914"/>
                <a:gd name="connsiteY0" fmla="*/ 0 h 1785599"/>
                <a:gd name="connsiteX1" fmla="*/ 1675960 w 1784914"/>
                <a:gd name="connsiteY1" fmla="*/ 91822 h 1785599"/>
                <a:gd name="connsiteX2" fmla="*/ 1742714 w 1784914"/>
                <a:gd name="connsiteY2" fmla="*/ 192530 h 1785599"/>
                <a:gd name="connsiteX3" fmla="*/ 1784914 w 1784914"/>
                <a:gd name="connsiteY3" fmla="*/ 201050 h 1785599"/>
                <a:gd name="connsiteX4" fmla="*/ 1784914 w 1784914"/>
                <a:gd name="connsiteY4" fmla="*/ 1785599 h 1785599"/>
                <a:gd name="connsiteX5" fmla="*/ 200774 w 1784914"/>
                <a:gd name="connsiteY5" fmla="*/ 1785599 h 1785599"/>
                <a:gd name="connsiteX6" fmla="*/ 192186 w 1784914"/>
                <a:gd name="connsiteY6" fmla="*/ 1743057 h 1785599"/>
                <a:gd name="connsiteX7" fmla="*/ 91477 w 1784914"/>
                <a:gd name="connsiteY7" fmla="*/ 1676303 h 1785599"/>
                <a:gd name="connsiteX8" fmla="*/ 0 w 1784914"/>
                <a:gd name="connsiteY8" fmla="*/ 1676303 h 1785599"/>
                <a:gd name="connsiteX9" fmla="*/ 3727 w 1784914"/>
                <a:gd name="connsiteY9" fmla="*/ 1602503 h 1785599"/>
                <a:gd name="connsiteX10" fmla="*/ 26655 w 1784914"/>
                <a:gd name="connsiteY10" fmla="*/ 1445916 h 1785599"/>
                <a:gd name="connsiteX11" fmla="*/ 30766 w 1784914"/>
                <a:gd name="connsiteY11" fmla="*/ 1428639 h 1785599"/>
                <a:gd name="connsiteX12" fmla="*/ 120902 w 1784914"/>
                <a:gd name="connsiteY12" fmla="*/ 1452791 h 1785599"/>
                <a:gd name="connsiteX13" fmla="*/ 254764 w 1784914"/>
                <a:gd name="connsiteY13" fmla="*/ 1375506 h 1785599"/>
                <a:gd name="connsiteX14" fmla="*/ 254765 w 1784914"/>
                <a:gd name="connsiteY14" fmla="*/ 1375507 h 1785599"/>
                <a:gd name="connsiteX15" fmla="*/ 177480 w 1784914"/>
                <a:gd name="connsiteY15" fmla="*/ 1241645 h 1785599"/>
                <a:gd name="connsiteX16" fmla="*/ 88165 w 1784914"/>
                <a:gd name="connsiteY16" fmla="*/ 1217714 h 1785599"/>
                <a:gd name="connsiteX17" fmla="*/ 111529 w 1784914"/>
                <a:gd name="connsiteY17" fmla="*/ 1147442 h 1785599"/>
                <a:gd name="connsiteX18" fmla="*/ 172252 w 1784914"/>
                <a:gd name="connsiteY18" fmla="*/ 1006779 h 1785599"/>
                <a:gd name="connsiteX19" fmla="*/ 183017 w 1784914"/>
                <a:gd name="connsiteY19" fmla="*/ 986752 h 1785599"/>
                <a:gd name="connsiteX20" fmla="*/ 263752 w 1784914"/>
                <a:gd name="connsiteY20" fmla="*/ 1033364 h 1785599"/>
                <a:gd name="connsiteX21" fmla="*/ 413054 w 1784914"/>
                <a:gd name="connsiteY21" fmla="*/ 993359 h 1785599"/>
                <a:gd name="connsiteX22" fmla="*/ 413055 w 1784914"/>
                <a:gd name="connsiteY22" fmla="*/ 993359 h 1785599"/>
                <a:gd name="connsiteX23" fmla="*/ 373050 w 1784914"/>
                <a:gd name="connsiteY23" fmla="*/ 844056 h 1785599"/>
                <a:gd name="connsiteX24" fmla="*/ 293118 w 1784914"/>
                <a:gd name="connsiteY24" fmla="*/ 797908 h 1785599"/>
                <a:gd name="connsiteX25" fmla="*/ 327214 w 1784914"/>
                <a:gd name="connsiteY25" fmla="*/ 745653 h 1785599"/>
                <a:gd name="connsiteX26" fmla="*/ 414132 w 1784914"/>
                <a:gd name="connsiteY26" fmla="*/ 633628 h 1785599"/>
                <a:gd name="connsiteX27" fmla="*/ 444911 w 1784914"/>
                <a:gd name="connsiteY27" fmla="*/ 599824 h 1785599"/>
                <a:gd name="connsiteX28" fmla="*/ 510288 w 1784914"/>
                <a:gd name="connsiteY28" fmla="*/ 665202 h 1785599"/>
                <a:gd name="connsiteX29" fmla="*/ 664857 w 1784914"/>
                <a:gd name="connsiteY29" fmla="*/ 665202 h 1785599"/>
                <a:gd name="connsiteX30" fmla="*/ 664858 w 1784914"/>
                <a:gd name="connsiteY30" fmla="*/ 665202 h 1785599"/>
                <a:gd name="connsiteX31" fmla="*/ 664858 w 1784914"/>
                <a:gd name="connsiteY31" fmla="*/ 510633 h 1785599"/>
                <a:gd name="connsiteX32" fmla="*/ 599070 w 1784914"/>
                <a:gd name="connsiteY32" fmla="*/ 444845 h 1785599"/>
                <a:gd name="connsiteX33" fmla="*/ 612725 w 1784914"/>
                <a:gd name="connsiteY33" fmla="*/ 432033 h 1785599"/>
                <a:gd name="connsiteX34" fmla="*/ 723393 w 1784914"/>
                <a:gd name="connsiteY34" fmla="*/ 343470 h 1785599"/>
                <a:gd name="connsiteX35" fmla="*/ 798037 w 1784914"/>
                <a:gd name="connsiteY35" fmla="*/ 294280 h 1785599"/>
                <a:gd name="connsiteX36" fmla="*/ 843713 w 1784914"/>
                <a:gd name="connsiteY36" fmla="*/ 373393 h 1785599"/>
                <a:gd name="connsiteX37" fmla="*/ 993016 w 1784914"/>
                <a:gd name="connsiteY37" fmla="*/ 413399 h 1785599"/>
                <a:gd name="connsiteX38" fmla="*/ 1033022 w 1784914"/>
                <a:gd name="connsiteY38" fmla="*/ 264097 h 1785599"/>
                <a:gd name="connsiteX39" fmla="*/ 987192 w 1784914"/>
                <a:gd name="connsiteY39" fmla="*/ 184718 h 1785599"/>
                <a:gd name="connsiteX40" fmla="*/ 1050922 w 1784914"/>
                <a:gd name="connsiteY40" fmla="*/ 151827 h 1785599"/>
                <a:gd name="connsiteX41" fmla="*/ 1184466 w 1784914"/>
                <a:gd name="connsiteY41" fmla="*/ 98096 h 1785599"/>
                <a:gd name="connsiteX42" fmla="*/ 1217213 w 1784914"/>
                <a:gd name="connsiteY42" fmla="*/ 87922 h 1785599"/>
                <a:gd name="connsiteX43" fmla="*/ 1241301 w 1784914"/>
                <a:gd name="connsiteY43" fmla="*/ 177823 h 1785599"/>
                <a:gd name="connsiteX44" fmla="*/ 1375163 w 1784914"/>
                <a:gd name="connsiteY44" fmla="*/ 255107 h 1785599"/>
                <a:gd name="connsiteX45" fmla="*/ 1375163 w 1784914"/>
                <a:gd name="connsiteY45" fmla="*/ 255109 h 1785599"/>
                <a:gd name="connsiteX46" fmla="*/ 1452447 w 1784914"/>
                <a:gd name="connsiteY46" fmla="*/ 121247 h 1785599"/>
                <a:gd name="connsiteX47" fmla="*/ 1428421 w 1784914"/>
                <a:gd name="connsiteY47" fmla="*/ 31578 h 1785599"/>
                <a:gd name="connsiteX48" fmla="*/ 1466236 w 1784914"/>
                <a:gd name="connsiteY48" fmla="*/ 23158 h 1785599"/>
                <a:gd name="connsiteX49" fmla="*/ 1613458 w 1784914"/>
                <a:gd name="connsiteY49" fmla="*/ 2960 h 17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84914" h="1785599">
                  <a:moveTo>
                    <a:pt x="1675960" y="0"/>
                  </a:moveTo>
                  <a:lnTo>
                    <a:pt x="1675960" y="91822"/>
                  </a:lnTo>
                  <a:cubicBezTo>
                    <a:pt x="1675960" y="137094"/>
                    <a:pt x="1703485" y="175937"/>
                    <a:pt x="1742714" y="192530"/>
                  </a:cubicBezTo>
                  <a:lnTo>
                    <a:pt x="1784914" y="201050"/>
                  </a:lnTo>
                  <a:lnTo>
                    <a:pt x="1784914" y="1785599"/>
                  </a:lnTo>
                  <a:lnTo>
                    <a:pt x="200774" y="1785599"/>
                  </a:lnTo>
                  <a:lnTo>
                    <a:pt x="192186" y="1743057"/>
                  </a:lnTo>
                  <a:cubicBezTo>
                    <a:pt x="175593" y="1703829"/>
                    <a:pt x="136750" y="1676303"/>
                    <a:pt x="91477" y="1676303"/>
                  </a:cubicBezTo>
                  <a:lnTo>
                    <a:pt x="0" y="1676303"/>
                  </a:lnTo>
                  <a:lnTo>
                    <a:pt x="3727" y="1602503"/>
                  </a:lnTo>
                  <a:cubicBezTo>
                    <a:pt x="9100" y="1549592"/>
                    <a:pt x="16777" y="1497363"/>
                    <a:pt x="26655" y="1445916"/>
                  </a:cubicBezTo>
                  <a:lnTo>
                    <a:pt x="30766" y="1428639"/>
                  </a:lnTo>
                  <a:lnTo>
                    <a:pt x="120902" y="1452791"/>
                  </a:lnTo>
                  <a:cubicBezTo>
                    <a:pt x="179209" y="1468414"/>
                    <a:pt x="239141" y="1433812"/>
                    <a:pt x="254764" y="1375506"/>
                  </a:cubicBezTo>
                  <a:lnTo>
                    <a:pt x="254765" y="1375507"/>
                  </a:lnTo>
                  <a:cubicBezTo>
                    <a:pt x="270387" y="1317200"/>
                    <a:pt x="235786" y="1257269"/>
                    <a:pt x="177480" y="1241645"/>
                  </a:cubicBezTo>
                  <a:lnTo>
                    <a:pt x="88165" y="1217714"/>
                  </a:lnTo>
                  <a:lnTo>
                    <a:pt x="111529" y="1147442"/>
                  </a:lnTo>
                  <a:cubicBezTo>
                    <a:pt x="129806" y="1099534"/>
                    <a:pt x="150081" y="1052612"/>
                    <a:pt x="172252" y="1006779"/>
                  </a:cubicBezTo>
                  <a:lnTo>
                    <a:pt x="183017" y="986752"/>
                  </a:lnTo>
                  <a:lnTo>
                    <a:pt x="263752" y="1033364"/>
                  </a:lnTo>
                  <a:cubicBezTo>
                    <a:pt x="316027" y="1063546"/>
                    <a:pt x="382873" y="1045634"/>
                    <a:pt x="413054" y="993359"/>
                  </a:cubicBezTo>
                  <a:lnTo>
                    <a:pt x="413055" y="993359"/>
                  </a:lnTo>
                  <a:cubicBezTo>
                    <a:pt x="443237" y="941083"/>
                    <a:pt x="425325" y="874238"/>
                    <a:pt x="373050" y="844056"/>
                  </a:cubicBezTo>
                  <a:lnTo>
                    <a:pt x="293118" y="797908"/>
                  </a:lnTo>
                  <a:lnTo>
                    <a:pt x="327214" y="745653"/>
                  </a:lnTo>
                  <a:cubicBezTo>
                    <a:pt x="354727" y="707148"/>
                    <a:pt x="383728" y="669779"/>
                    <a:pt x="414132" y="633628"/>
                  </a:cubicBezTo>
                  <a:lnTo>
                    <a:pt x="444911" y="599824"/>
                  </a:lnTo>
                  <a:lnTo>
                    <a:pt x="510288" y="665202"/>
                  </a:lnTo>
                  <a:cubicBezTo>
                    <a:pt x="552971" y="707884"/>
                    <a:pt x="622175" y="707884"/>
                    <a:pt x="664857" y="665202"/>
                  </a:cubicBezTo>
                  <a:lnTo>
                    <a:pt x="664858" y="665202"/>
                  </a:lnTo>
                  <a:cubicBezTo>
                    <a:pt x="707542" y="622519"/>
                    <a:pt x="707542" y="553316"/>
                    <a:pt x="664858" y="510633"/>
                  </a:cubicBezTo>
                  <a:lnTo>
                    <a:pt x="599070" y="444845"/>
                  </a:lnTo>
                  <a:lnTo>
                    <a:pt x="612725" y="432033"/>
                  </a:lnTo>
                  <a:cubicBezTo>
                    <a:pt x="648407" y="401096"/>
                    <a:pt x="685325" y="371547"/>
                    <a:pt x="723393" y="343470"/>
                  </a:cubicBezTo>
                  <a:lnTo>
                    <a:pt x="798037" y="294280"/>
                  </a:lnTo>
                  <a:lnTo>
                    <a:pt x="843713" y="373393"/>
                  </a:lnTo>
                  <a:cubicBezTo>
                    <a:pt x="873894" y="425669"/>
                    <a:pt x="940740" y="443581"/>
                    <a:pt x="993016" y="413399"/>
                  </a:cubicBezTo>
                  <a:cubicBezTo>
                    <a:pt x="1045292" y="383218"/>
                    <a:pt x="1063203" y="316373"/>
                    <a:pt x="1033022" y="264097"/>
                  </a:cubicBezTo>
                  <a:lnTo>
                    <a:pt x="987192" y="184718"/>
                  </a:lnTo>
                  <a:lnTo>
                    <a:pt x="1050922" y="151827"/>
                  </a:lnTo>
                  <a:cubicBezTo>
                    <a:pt x="1094537" y="132194"/>
                    <a:pt x="1139080" y="114255"/>
                    <a:pt x="1184466" y="98096"/>
                  </a:cubicBezTo>
                  <a:lnTo>
                    <a:pt x="1217213" y="87922"/>
                  </a:lnTo>
                  <a:lnTo>
                    <a:pt x="1241301" y="177823"/>
                  </a:lnTo>
                  <a:cubicBezTo>
                    <a:pt x="1256925" y="236129"/>
                    <a:pt x="1316856" y="270731"/>
                    <a:pt x="1375163" y="255107"/>
                  </a:cubicBezTo>
                  <a:lnTo>
                    <a:pt x="1375163" y="255109"/>
                  </a:lnTo>
                  <a:cubicBezTo>
                    <a:pt x="1433469" y="239485"/>
                    <a:pt x="1468070" y="179554"/>
                    <a:pt x="1452447" y="121247"/>
                  </a:cubicBezTo>
                  <a:lnTo>
                    <a:pt x="1428421" y="31578"/>
                  </a:lnTo>
                  <a:lnTo>
                    <a:pt x="1466236" y="23158"/>
                  </a:lnTo>
                  <a:cubicBezTo>
                    <a:pt x="1514663" y="14450"/>
                    <a:pt x="1563764" y="7689"/>
                    <a:pt x="1613458" y="2960"/>
                  </a:cubicBezTo>
                  <a:close/>
                </a:path>
              </a:pathLst>
            </a:custGeom>
            <a:solidFill>
              <a:srgbClr val="F4B251"/>
            </a:solidFill>
            <a:ln>
              <a:noFill/>
            </a:ln>
            <a:effectLst>
              <a:innerShdw blurRad="12700" dist="12700" dir="13500000">
                <a:prstClr val="black">
                  <a:alpha val="35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5">
                <a:solidFill>
                  <a:prstClr val="white"/>
                </a:solidFill>
              </a:endParaRPr>
            </a:p>
          </p:txBody>
        </p:sp>
        <p:sp>
          <p:nvSpPr>
            <p:cNvPr id="446" name="任意多边形 445"/>
            <p:cNvSpPr/>
            <p:nvPr/>
          </p:nvSpPr>
          <p:spPr>
            <a:xfrm flipH="1" flipV="1">
              <a:off x="6023160" y="3522253"/>
              <a:ext cx="1851700" cy="1852410"/>
            </a:xfrm>
            <a:custGeom>
              <a:avLst/>
              <a:gdLst>
                <a:gd name="connsiteX0" fmla="*/ 1675960 w 1784914"/>
                <a:gd name="connsiteY0" fmla="*/ 0 h 1785599"/>
                <a:gd name="connsiteX1" fmla="*/ 1675960 w 1784914"/>
                <a:gd name="connsiteY1" fmla="*/ 91822 h 1785599"/>
                <a:gd name="connsiteX2" fmla="*/ 1742714 w 1784914"/>
                <a:gd name="connsiteY2" fmla="*/ 192530 h 1785599"/>
                <a:gd name="connsiteX3" fmla="*/ 1784914 w 1784914"/>
                <a:gd name="connsiteY3" fmla="*/ 201050 h 1785599"/>
                <a:gd name="connsiteX4" fmla="*/ 1784914 w 1784914"/>
                <a:gd name="connsiteY4" fmla="*/ 1785599 h 1785599"/>
                <a:gd name="connsiteX5" fmla="*/ 200774 w 1784914"/>
                <a:gd name="connsiteY5" fmla="*/ 1785599 h 1785599"/>
                <a:gd name="connsiteX6" fmla="*/ 192186 w 1784914"/>
                <a:gd name="connsiteY6" fmla="*/ 1743057 h 1785599"/>
                <a:gd name="connsiteX7" fmla="*/ 91477 w 1784914"/>
                <a:gd name="connsiteY7" fmla="*/ 1676303 h 1785599"/>
                <a:gd name="connsiteX8" fmla="*/ 0 w 1784914"/>
                <a:gd name="connsiteY8" fmla="*/ 1676303 h 1785599"/>
                <a:gd name="connsiteX9" fmla="*/ 3727 w 1784914"/>
                <a:gd name="connsiteY9" fmla="*/ 1602503 h 1785599"/>
                <a:gd name="connsiteX10" fmla="*/ 26655 w 1784914"/>
                <a:gd name="connsiteY10" fmla="*/ 1445916 h 1785599"/>
                <a:gd name="connsiteX11" fmla="*/ 30766 w 1784914"/>
                <a:gd name="connsiteY11" fmla="*/ 1428639 h 1785599"/>
                <a:gd name="connsiteX12" fmla="*/ 120902 w 1784914"/>
                <a:gd name="connsiteY12" fmla="*/ 1452791 h 1785599"/>
                <a:gd name="connsiteX13" fmla="*/ 254764 w 1784914"/>
                <a:gd name="connsiteY13" fmla="*/ 1375506 h 1785599"/>
                <a:gd name="connsiteX14" fmla="*/ 254765 w 1784914"/>
                <a:gd name="connsiteY14" fmla="*/ 1375507 h 1785599"/>
                <a:gd name="connsiteX15" fmla="*/ 177480 w 1784914"/>
                <a:gd name="connsiteY15" fmla="*/ 1241645 h 1785599"/>
                <a:gd name="connsiteX16" fmla="*/ 88165 w 1784914"/>
                <a:gd name="connsiteY16" fmla="*/ 1217714 h 1785599"/>
                <a:gd name="connsiteX17" fmla="*/ 111529 w 1784914"/>
                <a:gd name="connsiteY17" fmla="*/ 1147442 h 1785599"/>
                <a:gd name="connsiteX18" fmla="*/ 172252 w 1784914"/>
                <a:gd name="connsiteY18" fmla="*/ 1006779 h 1785599"/>
                <a:gd name="connsiteX19" fmla="*/ 183017 w 1784914"/>
                <a:gd name="connsiteY19" fmla="*/ 986752 h 1785599"/>
                <a:gd name="connsiteX20" fmla="*/ 263752 w 1784914"/>
                <a:gd name="connsiteY20" fmla="*/ 1033364 h 1785599"/>
                <a:gd name="connsiteX21" fmla="*/ 413054 w 1784914"/>
                <a:gd name="connsiteY21" fmla="*/ 993359 h 1785599"/>
                <a:gd name="connsiteX22" fmla="*/ 413055 w 1784914"/>
                <a:gd name="connsiteY22" fmla="*/ 993359 h 1785599"/>
                <a:gd name="connsiteX23" fmla="*/ 373050 w 1784914"/>
                <a:gd name="connsiteY23" fmla="*/ 844056 h 1785599"/>
                <a:gd name="connsiteX24" fmla="*/ 293118 w 1784914"/>
                <a:gd name="connsiteY24" fmla="*/ 797908 h 1785599"/>
                <a:gd name="connsiteX25" fmla="*/ 327214 w 1784914"/>
                <a:gd name="connsiteY25" fmla="*/ 745653 h 1785599"/>
                <a:gd name="connsiteX26" fmla="*/ 414132 w 1784914"/>
                <a:gd name="connsiteY26" fmla="*/ 633628 h 1785599"/>
                <a:gd name="connsiteX27" fmla="*/ 444911 w 1784914"/>
                <a:gd name="connsiteY27" fmla="*/ 599824 h 1785599"/>
                <a:gd name="connsiteX28" fmla="*/ 510288 w 1784914"/>
                <a:gd name="connsiteY28" fmla="*/ 665202 h 1785599"/>
                <a:gd name="connsiteX29" fmla="*/ 664857 w 1784914"/>
                <a:gd name="connsiteY29" fmla="*/ 665202 h 1785599"/>
                <a:gd name="connsiteX30" fmla="*/ 664858 w 1784914"/>
                <a:gd name="connsiteY30" fmla="*/ 665202 h 1785599"/>
                <a:gd name="connsiteX31" fmla="*/ 664858 w 1784914"/>
                <a:gd name="connsiteY31" fmla="*/ 510633 h 1785599"/>
                <a:gd name="connsiteX32" fmla="*/ 599070 w 1784914"/>
                <a:gd name="connsiteY32" fmla="*/ 444845 h 1785599"/>
                <a:gd name="connsiteX33" fmla="*/ 612725 w 1784914"/>
                <a:gd name="connsiteY33" fmla="*/ 432033 h 1785599"/>
                <a:gd name="connsiteX34" fmla="*/ 723393 w 1784914"/>
                <a:gd name="connsiteY34" fmla="*/ 343470 h 1785599"/>
                <a:gd name="connsiteX35" fmla="*/ 798037 w 1784914"/>
                <a:gd name="connsiteY35" fmla="*/ 294280 h 1785599"/>
                <a:gd name="connsiteX36" fmla="*/ 843713 w 1784914"/>
                <a:gd name="connsiteY36" fmla="*/ 373393 h 1785599"/>
                <a:gd name="connsiteX37" fmla="*/ 993016 w 1784914"/>
                <a:gd name="connsiteY37" fmla="*/ 413399 h 1785599"/>
                <a:gd name="connsiteX38" fmla="*/ 1033022 w 1784914"/>
                <a:gd name="connsiteY38" fmla="*/ 264097 h 1785599"/>
                <a:gd name="connsiteX39" fmla="*/ 987192 w 1784914"/>
                <a:gd name="connsiteY39" fmla="*/ 184718 h 1785599"/>
                <a:gd name="connsiteX40" fmla="*/ 1050922 w 1784914"/>
                <a:gd name="connsiteY40" fmla="*/ 151827 h 1785599"/>
                <a:gd name="connsiteX41" fmla="*/ 1184466 w 1784914"/>
                <a:gd name="connsiteY41" fmla="*/ 98096 h 1785599"/>
                <a:gd name="connsiteX42" fmla="*/ 1217213 w 1784914"/>
                <a:gd name="connsiteY42" fmla="*/ 87922 h 1785599"/>
                <a:gd name="connsiteX43" fmla="*/ 1241301 w 1784914"/>
                <a:gd name="connsiteY43" fmla="*/ 177823 h 1785599"/>
                <a:gd name="connsiteX44" fmla="*/ 1375163 w 1784914"/>
                <a:gd name="connsiteY44" fmla="*/ 255107 h 1785599"/>
                <a:gd name="connsiteX45" fmla="*/ 1375163 w 1784914"/>
                <a:gd name="connsiteY45" fmla="*/ 255109 h 1785599"/>
                <a:gd name="connsiteX46" fmla="*/ 1452447 w 1784914"/>
                <a:gd name="connsiteY46" fmla="*/ 121247 h 1785599"/>
                <a:gd name="connsiteX47" fmla="*/ 1428421 w 1784914"/>
                <a:gd name="connsiteY47" fmla="*/ 31578 h 1785599"/>
                <a:gd name="connsiteX48" fmla="*/ 1466236 w 1784914"/>
                <a:gd name="connsiteY48" fmla="*/ 23158 h 1785599"/>
                <a:gd name="connsiteX49" fmla="*/ 1613458 w 1784914"/>
                <a:gd name="connsiteY49" fmla="*/ 2960 h 1785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84914" h="1785599">
                  <a:moveTo>
                    <a:pt x="1675960" y="0"/>
                  </a:moveTo>
                  <a:lnTo>
                    <a:pt x="1675960" y="91822"/>
                  </a:lnTo>
                  <a:cubicBezTo>
                    <a:pt x="1675960" y="137094"/>
                    <a:pt x="1703485" y="175937"/>
                    <a:pt x="1742714" y="192530"/>
                  </a:cubicBezTo>
                  <a:lnTo>
                    <a:pt x="1784914" y="201050"/>
                  </a:lnTo>
                  <a:lnTo>
                    <a:pt x="1784914" y="1785599"/>
                  </a:lnTo>
                  <a:lnTo>
                    <a:pt x="200774" y="1785599"/>
                  </a:lnTo>
                  <a:lnTo>
                    <a:pt x="192186" y="1743057"/>
                  </a:lnTo>
                  <a:cubicBezTo>
                    <a:pt x="175593" y="1703829"/>
                    <a:pt x="136750" y="1676303"/>
                    <a:pt x="91477" y="1676303"/>
                  </a:cubicBezTo>
                  <a:lnTo>
                    <a:pt x="0" y="1676303"/>
                  </a:lnTo>
                  <a:lnTo>
                    <a:pt x="3727" y="1602503"/>
                  </a:lnTo>
                  <a:cubicBezTo>
                    <a:pt x="9100" y="1549592"/>
                    <a:pt x="16777" y="1497363"/>
                    <a:pt x="26655" y="1445916"/>
                  </a:cubicBezTo>
                  <a:lnTo>
                    <a:pt x="30766" y="1428639"/>
                  </a:lnTo>
                  <a:lnTo>
                    <a:pt x="120902" y="1452791"/>
                  </a:lnTo>
                  <a:cubicBezTo>
                    <a:pt x="179209" y="1468414"/>
                    <a:pt x="239141" y="1433812"/>
                    <a:pt x="254764" y="1375506"/>
                  </a:cubicBezTo>
                  <a:lnTo>
                    <a:pt x="254765" y="1375507"/>
                  </a:lnTo>
                  <a:cubicBezTo>
                    <a:pt x="270387" y="1317200"/>
                    <a:pt x="235786" y="1257269"/>
                    <a:pt x="177480" y="1241645"/>
                  </a:cubicBezTo>
                  <a:lnTo>
                    <a:pt x="88165" y="1217714"/>
                  </a:lnTo>
                  <a:lnTo>
                    <a:pt x="111529" y="1147442"/>
                  </a:lnTo>
                  <a:cubicBezTo>
                    <a:pt x="129806" y="1099534"/>
                    <a:pt x="150081" y="1052612"/>
                    <a:pt x="172252" y="1006779"/>
                  </a:cubicBezTo>
                  <a:lnTo>
                    <a:pt x="183017" y="986752"/>
                  </a:lnTo>
                  <a:lnTo>
                    <a:pt x="263752" y="1033364"/>
                  </a:lnTo>
                  <a:cubicBezTo>
                    <a:pt x="316027" y="1063546"/>
                    <a:pt x="382873" y="1045634"/>
                    <a:pt x="413054" y="993359"/>
                  </a:cubicBezTo>
                  <a:lnTo>
                    <a:pt x="413055" y="993359"/>
                  </a:lnTo>
                  <a:cubicBezTo>
                    <a:pt x="443237" y="941083"/>
                    <a:pt x="425325" y="874238"/>
                    <a:pt x="373050" y="844056"/>
                  </a:cubicBezTo>
                  <a:lnTo>
                    <a:pt x="293118" y="797908"/>
                  </a:lnTo>
                  <a:lnTo>
                    <a:pt x="327214" y="745653"/>
                  </a:lnTo>
                  <a:cubicBezTo>
                    <a:pt x="354727" y="707148"/>
                    <a:pt x="383728" y="669779"/>
                    <a:pt x="414132" y="633628"/>
                  </a:cubicBezTo>
                  <a:lnTo>
                    <a:pt x="444911" y="599824"/>
                  </a:lnTo>
                  <a:lnTo>
                    <a:pt x="510288" y="665202"/>
                  </a:lnTo>
                  <a:cubicBezTo>
                    <a:pt x="552971" y="707884"/>
                    <a:pt x="622175" y="707884"/>
                    <a:pt x="664857" y="665202"/>
                  </a:cubicBezTo>
                  <a:lnTo>
                    <a:pt x="664858" y="665202"/>
                  </a:lnTo>
                  <a:cubicBezTo>
                    <a:pt x="707542" y="622519"/>
                    <a:pt x="707542" y="553316"/>
                    <a:pt x="664858" y="510633"/>
                  </a:cubicBezTo>
                  <a:lnTo>
                    <a:pt x="599070" y="444845"/>
                  </a:lnTo>
                  <a:lnTo>
                    <a:pt x="612725" y="432033"/>
                  </a:lnTo>
                  <a:cubicBezTo>
                    <a:pt x="648407" y="401096"/>
                    <a:pt x="685325" y="371547"/>
                    <a:pt x="723393" y="343470"/>
                  </a:cubicBezTo>
                  <a:lnTo>
                    <a:pt x="798037" y="294280"/>
                  </a:lnTo>
                  <a:lnTo>
                    <a:pt x="843713" y="373393"/>
                  </a:lnTo>
                  <a:cubicBezTo>
                    <a:pt x="873894" y="425669"/>
                    <a:pt x="940740" y="443581"/>
                    <a:pt x="993016" y="413399"/>
                  </a:cubicBezTo>
                  <a:cubicBezTo>
                    <a:pt x="1045292" y="383218"/>
                    <a:pt x="1063203" y="316373"/>
                    <a:pt x="1033022" y="264097"/>
                  </a:cubicBezTo>
                  <a:lnTo>
                    <a:pt x="987192" y="184718"/>
                  </a:lnTo>
                  <a:lnTo>
                    <a:pt x="1050922" y="151827"/>
                  </a:lnTo>
                  <a:cubicBezTo>
                    <a:pt x="1094537" y="132194"/>
                    <a:pt x="1139080" y="114255"/>
                    <a:pt x="1184466" y="98096"/>
                  </a:cubicBezTo>
                  <a:lnTo>
                    <a:pt x="1217213" y="87922"/>
                  </a:lnTo>
                  <a:lnTo>
                    <a:pt x="1241301" y="177823"/>
                  </a:lnTo>
                  <a:cubicBezTo>
                    <a:pt x="1256925" y="236129"/>
                    <a:pt x="1316856" y="270731"/>
                    <a:pt x="1375163" y="255107"/>
                  </a:cubicBezTo>
                  <a:lnTo>
                    <a:pt x="1375163" y="255109"/>
                  </a:lnTo>
                  <a:cubicBezTo>
                    <a:pt x="1433469" y="239485"/>
                    <a:pt x="1468070" y="179554"/>
                    <a:pt x="1452447" y="121247"/>
                  </a:cubicBezTo>
                  <a:lnTo>
                    <a:pt x="1428421" y="31578"/>
                  </a:lnTo>
                  <a:lnTo>
                    <a:pt x="1466236" y="23158"/>
                  </a:lnTo>
                  <a:cubicBezTo>
                    <a:pt x="1514663" y="14450"/>
                    <a:pt x="1563764" y="7689"/>
                    <a:pt x="1613458" y="29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>
              <a:innerShdw blurRad="12700" dist="12700" dir="13500000">
                <a:prstClr val="black">
                  <a:alpha val="35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5">
                <a:solidFill>
                  <a:prstClr val="white"/>
                </a:solidFill>
              </a:endParaRPr>
            </a:p>
          </p:txBody>
        </p:sp>
        <p:sp>
          <p:nvSpPr>
            <p:cNvPr id="447" name="椭圆 446"/>
            <p:cNvSpPr/>
            <p:nvPr/>
          </p:nvSpPr>
          <p:spPr>
            <a:xfrm>
              <a:off x="5114428" y="2613165"/>
              <a:ext cx="1818177" cy="1818177"/>
            </a:xfrm>
            <a:prstGeom prst="ellipse">
              <a:avLst/>
            </a:prstGeom>
            <a:gradFill>
              <a:gsLst>
                <a:gs pos="100000">
                  <a:schemeClr val="bg1"/>
                </a:gs>
                <a:gs pos="0">
                  <a:srgbClr val="B2B2B2"/>
                </a:gs>
              </a:gsLst>
              <a:lin ang="2700000" scaled="1"/>
            </a:gradFill>
            <a:ln w="15875">
              <a:gradFill flip="none" rotWithShape="1">
                <a:gsLst>
                  <a:gs pos="0">
                    <a:srgbClr val="B0B0B0"/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</a:ln>
            <a:effectLst>
              <a:innerShdw blurRad="558800" dist="101600" dir="13500000">
                <a:prstClr val="black">
                  <a:alpha val="27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5">
                <a:solidFill>
                  <a:prstClr val="white"/>
                </a:solidFill>
              </a:endParaRPr>
            </a:p>
          </p:txBody>
        </p:sp>
        <p:grpSp>
          <p:nvGrpSpPr>
            <p:cNvPr id="448" name="Group 41"/>
            <p:cNvGrpSpPr>
              <a:grpSpLocks noChangeAspect="1"/>
            </p:cNvGrpSpPr>
            <p:nvPr/>
          </p:nvGrpSpPr>
          <p:grpSpPr bwMode="auto">
            <a:xfrm>
              <a:off x="4865078" y="2446036"/>
              <a:ext cx="348413" cy="426505"/>
              <a:chOff x="3783" y="2089"/>
              <a:chExt cx="116" cy="142"/>
            </a:xfrm>
            <a:solidFill>
              <a:schemeClr val="bg1"/>
            </a:solidFill>
            <a:effectLst/>
          </p:grpSpPr>
          <p:sp>
            <p:nvSpPr>
              <p:cNvPr id="469" name="Freeform 42"/>
              <p:cNvSpPr/>
              <p:nvPr/>
            </p:nvSpPr>
            <p:spPr bwMode="auto">
              <a:xfrm>
                <a:off x="3791" y="2221"/>
                <a:ext cx="20" cy="10"/>
              </a:xfrm>
              <a:custGeom>
                <a:avLst/>
                <a:gdLst>
                  <a:gd name="T0" fmla="*/ 8 w 8"/>
                  <a:gd name="T1" fmla="*/ 0 h 4"/>
                  <a:gd name="T2" fmla="*/ 1 w 8"/>
                  <a:gd name="T3" fmla="*/ 0 h 4"/>
                  <a:gd name="T4" fmla="*/ 0 w 8"/>
                  <a:gd name="T5" fmla="*/ 0 h 4"/>
                  <a:gd name="T6" fmla="*/ 0 w 8"/>
                  <a:gd name="T7" fmla="*/ 4 h 4"/>
                  <a:gd name="T8" fmla="*/ 1 w 8"/>
                  <a:gd name="T9" fmla="*/ 4 h 4"/>
                  <a:gd name="T10" fmla="*/ 8 w 8"/>
                  <a:gd name="T11" fmla="*/ 4 h 4"/>
                  <a:gd name="T12" fmla="*/ 8 w 8"/>
                  <a:gd name="T13" fmla="*/ 4 h 4"/>
                  <a:gd name="T14" fmla="*/ 8 w 8"/>
                  <a:gd name="T15" fmla="*/ 0 h 4"/>
                  <a:gd name="T16" fmla="*/ 8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43"/>
              <p:cNvSpPr/>
              <p:nvPr/>
            </p:nvSpPr>
            <p:spPr bwMode="auto">
              <a:xfrm>
                <a:off x="3818" y="2208"/>
                <a:ext cx="23" cy="23"/>
              </a:xfrm>
              <a:custGeom>
                <a:avLst/>
                <a:gdLst>
                  <a:gd name="T0" fmla="*/ 8 w 9"/>
                  <a:gd name="T1" fmla="*/ 0 h 9"/>
                  <a:gd name="T2" fmla="*/ 1 w 9"/>
                  <a:gd name="T3" fmla="*/ 0 h 9"/>
                  <a:gd name="T4" fmla="*/ 0 w 9"/>
                  <a:gd name="T5" fmla="*/ 1 h 9"/>
                  <a:gd name="T6" fmla="*/ 0 w 9"/>
                  <a:gd name="T7" fmla="*/ 9 h 9"/>
                  <a:gd name="T8" fmla="*/ 1 w 9"/>
                  <a:gd name="T9" fmla="*/ 9 h 9"/>
                  <a:gd name="T10" fmla="*/ 8 w 9"/>
                  <a:gd name="T11" fmla="*/ 9 h 9"/>
                  <a:gd name="T12" fmla="*/ 9 w 9"/>
                  <a:gd name="T13" fmla="*/ 9 h 9"/>
                  <a:gd name="T14" fmla="*/ 9 w 9"/>
                  <a:gd name="T15" fmla="*/ 1 h 9"/>
                  <a:gd name="T16" fmla="*/ 8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44"/>
              <p:cNvSpPr/>
              <p:nvPr/>
            </p:nvSpPr>
            <p:spPr bwMode="auto">
              <a:xfrm>
                <a:off x="3849" y="2184"/>
                <a:ext cx="20" cy="47"/>
              </a:xfrm>
              <a:custGeom>
                <a:avLst/>
                <a:gdLst>
                  <a:gd name="T0" fmla="*/ 7 w 8"/>
                  <a:gd name="T1" fmla="*/ 0 h 19"/>
                  <a:gd name="T2" fmla="*/ 0 w 8"/>
                  <a:gd name="T3" fmla="*/ 0 h 19"/>
                  <a:gd name="T4" fmla="*/ 0 w 8"/>
                  <a:gd name="T5" fmla="*/ 1 h 19"/>
                  <a:gd name="T6" fmla="*/ 0 w 8"/>
                  <a:gd name="T7" fmla="*/ 19 h 19"/>
                  <a:gd name="T8" fmla="*/ 0 w 8"/>
                  <a:gd name="T9" fmla="*/ 19 h 19"/>
                  <a:gd name="T10" fmla="*/ 7 w 8"/>
                  <a:gd name="T11" fmla="*/ 19 h 19"/>
                  <a:gd name="T12" fmla="*/ 8 w 8"/>
                  <a:gd name="T13" fmla="*/ 19 h 19"/>
                  <a:gd name="T14" fmla="*/ 8 w 8"/>
                  <a:gd name="T15" fmla="*/ 1 h 19"/>
                  <a:gd name="T16" fmla="*/ 7 w 8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9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45"/>
              <p:cNvSpPr/>
              <p:nvPr/>
            </p:nvSpPr>
            <p:spPr bwMode="auto">
              <a:xfrm>
                <a:off x="3877" y="2161"/>
                <a:ext cx="22" cy="70"/>
              </a:xfrm>
              <a:custGeom>
                <a:avLst/>
                <a:gdLst>
                  <a:gd name="T0" fmla="*/ 8 w 9"/>
                  <a:gd name="T1" fmla="*/ 0 h 28"/>
                  <a:gd name="T2" fmla="*/ 1 w 9"/>
                  <a:gd name="T3" fmla="*/ 0 h 28"/>
                  <a:gd name="T4" fmla="*/ 0 w 9"/>
                  <a:gd name="T5" fmla="*/ 1 h 28"/>
                  <a:gd name="T6" fmla="*/ 0 w 9"/>
                  <a:gd name="T7" fmla="*/ 28 h 28"/>
                  <a:gd name="T8" fmla="*/ 1 w 9"/>
                  <a:gd name="T9" fmla="*/ 28 h 28"/>
                  <a:gd name="T10" fmla="*/ 8 w 9"/>
                  <a:gd name="T11" fmla="*/ 28 h 28"/>
                  <a:gd name="T12" fmla="*/ 9 w 9"/>
                  <a:gd name="T13" fmla="*/ 28 h 28"/>
                  <a:gd name="T14" fmla="*/ 9 w 9"/>
                  <a:gd name="T15" fmla="*/ 1 h 28"/>
                  <a:gd name="T16" fmla="*/ 8 w 9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8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8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46"/>
              <p:cNvSpPr/>
              <p:nvPr/>
            </p:nvSpPr>
            <p:spPr bwMode="auto">
              <a:xfrm>
                <a:off x="3821" y="2089"/>
                <a:ext cx="23" cy="27"/>
              </a:xfrm>
              <a:custGeom>
                <a:avLst/>
                <a:gdLst>
                  <a:gd name="T0" fmla="*/ 5 w 9"/>
                  <a:gd name="T1" fmla="*/ 10 h 11"/>
                  <a:gd name="T2" fmla="*/ 8 w 9"/>
                  <a:gd name="T3" fmla="*/ 4 h 11"/>
                  <a:gd name="T4" fmla="*/ 5 w 9"/>
                  <a:gd name="T5" fmla="*/ 0 h 11"/>
                  <a:gd name="T6" fmla="*/ 0 w 9"/>
                  <a:gd name="T7" fmla="*/ 4 h 11"/>
                  <a:gd name="T8" fmla="*/ 5 w 9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5" y="10"/>
                    </a:moveTo>
                    <a:cubicBezTo>
                      <a:pt x="8" y="10"/>
                      <a:pt x="8" y="7"/>
                      <a:pt x="8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8"/>
                      <a:pt x="4" y="11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47"/>
              <p:cNvSpPr/>
              <p:nvPr/>
            </p:nvSpPr>
            <p:spPr bwMode="auto">
              <a:xfrm>
                <a:off x="3785" y="2164"/>
                <a:ext cx="36" cy="44"/>
              </a:xfrm>
              <a:custGeom>
                <a:avLst/>
                <a:gdLst>
                  <a:gd name="T0" fmla="*/ 12 w 14"/>
                  <a:gd name="T1" fmla="*/ 1 h 18"/>
                  <a:gd name="T2" fmla="*/ 10 w 14"/>
                  <a:gd name="T3" fmla="*/ 0 h 18"/>
                  <a:gd name="T4" fmla="*/ 8 w 14"/>
                  <a:gd name="T5" fmla="*/ 6 h 18"/>
                  <a:gd name="T6" fmla="*/ 1 w 14"/>
                  <a:gd name="T7" fmla="*/ 14 h 18"/>
                  <a:gd name="T8" fmla="*/ 1 w 14"/>
                  <a:gd name="T9" fmla="*/ 17 h 18"/>
                  <a:gd name="T10" fmla="*/ 4 w 14"/>
                  <a:gd name="T11" fmla="*/ 17 h 18"/>
                  <a:gd name="T12" fmla="*/ 12 w 14"/>
                  <a:gd name="T13" fmla="*/ 9 h 18"/>
                  <a:gd name="T14" fmla="*/ 13 w 14"/>
                  <a:gd name="T15" fmla="*/ 8 h 18"/>
                  <a:gd name="T16" fmla="*/ 14 w 14"/>
                  <a:gd name="T17" fmla="*/ 3 h 18"/>
                  <a:gd name="T18" fmla="*/ 12 w 14"/>
                  <a:gd name="T1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8">
                    <a:moveTo>
                      <a:pt x="12" y="1"/>
                    </a:moveTo>
                    <a:cubicBezTo>
                      <a:pt x="11" y="1"/>
                      <a:pt x="10" y="0"/>
                      <a:pt x="10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5"/>
                      <a:pt x="0" y="16"/>
                      <a:pt x="1" y="17"/>
                    </a:cubicBezTo>
                    <a:cubicBezTo>
                      <a:pt x="2" y="18"/>
                      <a:pt x="4" y="18"/>
                      <a:pt x="4" y="1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48"/>
              <p:cNvSpPr/>
              <p:nvPr/>
            </p:nvSpPr>
            <p:spPr bwMode="auto">
              <a:xfrm>
                <a:off x="3836" y="2116"/>
                <a:ext cx="33" cy="20"/>
              </a:xfrm>
              <a:custGeom>
                <a:avLst/>
                <a:gdLst>
                  <a:gd name="T0" fmla="*/ 6 w 13"/>
                  <a:gd name="T1" fmla="*/ 8 h 8"/>
                  <a:gd name="T2" fmla="*/ 12 w 13"/>
                  <a:gd name="T3" fmla="*/ 4 h 8"/>
                  <a:gd name="T4" fmla="*/ 12 w 13"/>
                  <a:gd name="T5" fmla="*/ 1 h 8"/>
                  <a:gd name="T6" fmla="*/ 10 w 13"/>
                  <a:gd name="T7" fmla="*/ 1 h 8"/>
                  <a:gd name="T8" fmla="*/ 5 w 13"/>
                  <a:gd name="T9" fmla="*/ 4 h 8"/>
                  <a:gd name="T10" fmla="*/ 1 w 13"/>
                  <a:gd name="T11" fmla="*/ 3 h 8"/>
                  <a:gd name="T12" fmla="*/ 1 w 13"/>
                  <a:gd name="T13" fmla="*/ 5 h 8"/>
                  <a:gd name="T14" fmla="*/ 0 w 13"/>
                  <a:gd name="T15" fmla="*/ 7 h 8"/>
                  <a:gd name="T16" fmla="*/ 5 w 13"/>
                  <a:gd name="T17" fmla="*/ 8 h 8"/>
                  <a:gd name="T18" fmla="*/ 6 w 13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6" y="8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3" y="2"/>
                      <a:pt x="12" y="1"/>
                    </a:cubicBezTo>
                    <a:cubicBezTo>
                      <a:pt x="12" y="1"/>
                      <a:pt x="11" y="0"/>
                      <a:pt x="10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49"/>
              <p:cNvSpPr/>
              <p:nvPr/>
            </p:nvSpPr>
            <p:spPr bwMode="auto">
              <a:xfrm>
                <a:off x="3783" y="2116"/>
                <a:ext cx="58" cy="87"/>
              </a:xfrm>
              <a:custGeom>
                <a:avLst/>
                <a:gdLst>
                  <a:gd name="T0" fmla="*/ 18 w 23"/>
                  <a:gd name="T1" fmla="*/ 17 h 35"/>
                  <a:gd name="T2" fmla="*/ 21 w 23"/>
                  <a:gd name="T3" fmla="*/ 5 h 35"/>
                  <a:gd name="T4" fmla="*/ 21 w 23"/>
                  <a:gd name="T5" fmla="*/ 2 h 35"/>
                  <a:gd name="T6" fmla="*/ 20 w 23"/>
                  <a:gd name="T7" fmla="*/ 2 h 35"/>
                  <a:gd name="T8" fmla="*/ 19 w 23"/>
                  <a:gd name="T9" fmla="*/ 7 h 35"/>
                  <a:gd name="T10" fmla="*/ 20 w 23"/>
                  <a:gd name="T11" fmla="*/ 3 h 35"/>
                  <a:gd name="T12" fmla="*/ 20 w 23"/>
                  <a:gd name="T13" fmla="*/ 2 h 35"/>
                  <a:gd name="T14" fmla="*/ 20 w 23"/>
                  <a:gd name="T15" fmla="*/ 1 h 35"/>
                  <a:gd name="T16" fmla="*/ 19 w 23"/>
                  <a:gd name="T17" fmla="*/ 1 h 35"/>
                  <a:gd name="T18" fmla="*/ 18 w 23"/>
                  <a:gd name="T19" fmla="*/ 2 h 35"/>
                  <a:gd name="T20" fmla="*/ 19 w 23"/>
                  <a:gd name="T21" fmla="*/ 3 h 35"/>
                  <a:gd name="T22" fmla="*/ 18 w 23"/>
                  <a:gd name="T23" fmla="*/ 6 h 35"/>
                  <a:gd name="T24" fmla="*/ 17 w 23"/>
                  <a:gd name="T25" fmla="*/ 0 h 35"/>
                  <a:gd name="T26" fmla="*/ 17 w 23"/>
                  <a:gd name="T27" fmla="*/ 0 h 35"/>
                  <a:gd name="T28" fmla="*/ 17 w 23"/>
                  <a:gd name="T29" fmla="*/ 0 h 35"/>
                  <a:gd name="T30" fmla="*/ 15 w 23"/>
                  <a:gd name="T31" fmla="*/ 0 h 35"/>
                  <a:gd name="T32" fmla="*/ 8 w 23"/>
                  <a:gd name="T33" fmla="*/ 0 h 35"/>
                  <a:gd name="T34" fmla="*/ 1 w 23"/>
                  <a:gd name="T35" fmla="*/ 5 h 35"/>
                  <a:gd name="T36" fmla="*/ 1 w 23"/>
                  <a:gd name="T37" fmla="*/ 8 h 35"/>
                  <a:gd name="T38" fmla="*/ 4 w 23"/>
                  <a:gd name="T39" fmla="*/ 8 h 35"/>
                  <a:gd name="T40" fmla="*/ 4 w 23"/>
                  <a:gd name="T41" fmla="*/ 8 h 35"/>
                  <a:gd name="T42" fmla="*/ 9 w 23"/>
                  <a:gd name="T43" fmla="*/ 4 h 35"/>
                  <a:gd name="T44" fmla="*/ 13 w 23"/>
                  <a:gd name="T45" fmla="*/ 4 h 35"/>
                  <a:gd name="T46" fmla="*/ 12 w 23"/>
                  <a:gd name="T47" fmla="*/ 4 h 35"/>
                  <a:gd name="T48" fmla="*/ 9 w 23"/>
                  <a:gd name="T49" fmla="*/ 15 h 35"/>
                  <a:gd name="T50" fmla="*/ 10 w 23"/>
                  <a:gd name="T51" fmla="*/ 16 h 35"/>
                  <a:gd name="T52" fmla="*/ 14 w 23"/>
                  <a:gd name="T53" fmla="*/ 20 h 35"/>
                  <a:gd name="T54" fmla="*/ 18 w 23"/>
                  <a:gd name="T55" fmla="*/ 24 h 35"/>
                  <a:gd name="T56" fmla="*/ 17 w 23"/>
                  <a:gd name="T57" fmla="*/ 32 h 35"/>
                  <a:gd name="T58" fmla="*/ 19 w 23"/>
                  <a:gd name="T59" fmla="*/ 35 h 35"/>
                  <a:gd name="T60" fmla="*/ 22 w 23"/>
                  <a:gd name="T61" fmla="*/ 33 h 35"/>
                  <a:gd name="T62" fmla="*/ 23 w 23"/>
                  <a:gd name="T63" fmla="*/ 24 h 35"/>
                  <a:gd name="T64" fmla="*/ 23 w 23"/>
                  <a:gd name="T65" fmla="*/ 22 h 35"/>
                  <a:gd name="T66" fmla="*/ 18 w 23"/>
                  <a:gd name="T67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35">
                    <a:moveTo>
                      <a:pt x="18" y="17"/>
                    </a:moveTo>
                    <a:cubicBezTo>
                      <a:pt x="19" y="10"/>
                      <a:pt x="21" y="6"/>
                      <a:pt x="21" y="5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5"/>
                      <a:pt x="19" y="7"/>
                      <a:pt x="19" y="7"/>
                    </a:cubicBezTo>
                    <a:cubicBezTo>
                      <a:pt x="19" y="7"/>
                      <a:pt x="20" y="4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8" y="2"/>
                      <a:pt x="18" y="2"/>
                    </a:cubicBezTo>
                    <a:cubicBezTo>
                      <a:pt x="18" y="2"/>
                      <a:pt x="18" y="2"/>
                      <a:pt x="19" y="3"/>
                    </a:cubicBezTo>
                    <a:cubicBezTo>
                      <a:pt x="19" y="3"/>
                      <a:pt x="18" y="4"/>
                      <a:pt x="18" y="6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1" y="0"/>
                      <a:pt x="8" y="0"/>
                    </a:cubicBezTo>
                    <a:cubicBezTo>
                      <a:pt x="8" y="0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8"/>
                      <a:pt x="3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9" y="4"/>
                      <a:pt x="9" y="4"/>
                    </a:cubicBezTo>
                    <a:cubicBezTo>
                      <a:pt x="9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7"/>
                      <a:pt x="9" y="13"/>
                      <a:pt x="9" y="15"/>
                    </a:cubicBezTo>
                    <a:cubicBezTo>
                      <a:pt x="9" y="15"/>
                      <a:pt x="10" y="15"/>
                      <a:pt x="10" y="16"/>
                    </a:cubicBezTo>
                    <a:cubicBezTo>
                      <a:pt x="10" y="16"/>
                      <a:pt x="11" y="18"/>
                      <a:pt x="14" y="20"/>
                    </a:cubicBezTo>
                    <a:cubicBezTo>
                      <a:pt x="14" y="20"/>
                      <a:pt x="18" y="24"/>
                      <a:pt x="18" y="24"/>
                    </a:cubicBezTo>
                    <a:cubicBezTo>
                      <a:pt x="18" y="24"/>
                      <a:pt x="17" y="32"/>
                      <a:pt x="17" y="32"/>
                    </a:cubicBezTo>
                    <a:cubicBezTo>
                      <a:pt x="17" y="34"/>
                      <a:pt x="18" y="35"/>
                      <a:pt x="19" y="35"/>
                    </a:cubicBezTo>
                    <a:cubicBezTo>
                      <a:pt x="20" y="35"/>
                      <a:pt x="21" y="35"/>
                      <a:pt x="22" y="33"/>
                    </a:cubicBezTo>
                    <a:cubicBezTo>
                      <a:pt x="22" y="33"/>
                      <a:pt x="23" y="24"/>
                      <a:pt x="23" y="24"/>
                    </a:cubicBezTo>
                    <a:cubicBezTo>
                      <a:pt x="23" y="23"/>
                      <a:pt x="23" y="22"/>
                      <a:pt x="23" y="22"/>
                    </a:cubicBezTo>
                    <a:cubicBezTo>
                      <a:pt x="22" y="21"/>
                      <a:pt x="18" y="17"/>
                      <a:pt x="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49" name="Group 52"/>
            <p:cNvGrpSpPr>
              <a:grpSpLocks noChangeAspect="1"/>
            </p:cNvGrpSpPr>
            <p:nvPr/>
          </p:nvGrpSpPr>
          <p:grpSpPr bwMode="auto">
            <a:xfrm>
              <a:off x="4859275" y="4171037"/>
              <a:ext cx="442081" cy="438269"/>
              <a:chOff x="3783" y="2102"/>
              <a:chExt cx="116" cy="115"/>
            </a:xfrm>
            <a:solidFill>
              <a:schemeClr val="bg1"/>
            </a:solidFill>
            <a:effectLst/>
          </p:grpSpPr>
          <p:sp>
            <p:nvSpPr>
              <p:cNvPr id="462" name="Freeform 53"/>
              <p:cNvSpPr>
                <a:spLocks noEditPoints="1"/>
              </p:cNvSpPr>
              <p:nvPr/>
            </p:nvSpPr>
            <p:spPr bwMode="auto">
              <a:xfrm>
                <a:off x="3783" y="2102"/>
                <a:ext cx="116" cy="115"/>
              </a:xfrm>
              <a:custGeom>
                <a:avLst/>
                <a:gdLst>
                  <a:gd name="T0" fmla="*/ 23 w 46"/>
                  <a:gd name="T1" fmla="*/ 0 h 46"/>
                  <a:gd name="T2" fmla="*/ 0 w 46"/>
                  <a:gd name="T3" fmla="*/ 23 h 46"/>
                  <a:gd name="T4" fmla="*/ 23 w 46"/>
                  <a:gd name="T5" fmla="*/ 46 h 46"/>
                  <a:gd name="T6" fmla="*/ 46 w 46"/>
                  <a:gd name="T7" fmla="*/ 23 h 46"/>
                  <a:gd name="T8" fmla="*/ 23 w 46"/>
                  <a:gd name="T9" fmla="*/ 0 h 46"/>
                  <a:gd name="T10" fmla="*/ 23 w 46"/>
                  <a:gd name="T11" fmla="*/ 42 h 46"/>
                  <a:gd name="T12" fmla="*/ 5 w 46"/>
                  <a:gd name="T13" fmla="*/ 23 h 46"/>
                  <a:gd name="T14" fmla="*/ 23 w 46"/>
                  <a:gd name="T15" fmla="*/ 4 h 46"/>
                  <a:gd name="T16" fmla="*/ 42 w 46"/>
                  <a:gd name="T17" fmla="*/ 23 h 46"/>
                  <a:gd name="T18" fmla="*/ 23 w 46"/>
                  <a:gd name="T19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6">
                    <a:moveTo>
                      <a:pt x="23" y="0"/>
                    </a:move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3" y="46"/>
                    </a:cubicBezTo>
                    <a:cubicBezTo>
                      <a:pt x="36" y="46"/>
                      <a:pt x="46" y="36"/>
                      <a:pt x="46" y="23"/>
                    </a:cubicBezTo>
                    <a:cubicBezTo>
                      <a:pt x="46" y="10"/>
                      <a:pt x="36" y="0"/>
                      <a:pt x="23" y="0"/>
                    </a:cubicBezTo>
                    <a:close/>
                    <a:moveTo>
                      <a:pt x="23" y="42"/>
                    </a:moveTo>
                    <a:cubicBezTo>
                      <a:pt x="13" y="42"/>
                      <a:pt x="5" y="33"/>
                      <a:pt x="5" y="23"/>
                    </a:cubicBezTo>
                    <a:cubicBezTo>
                      <a:pt x="5" y="13"/>
                      <a:pt x="13" y="4"/>
                      <a:pt x="23" y="4"/>
                    </a:cubicBezTo>
                    <a:cubicBezTo>
                      <a:pt x="34" y="4"/>
                      <a:pt x="42" y="13"/>
                      <a:pt x="42" y="23"/>
                    </a:cubicBezTo>
                    <a:cubicBezTo>
                      <a:pt x="42" y="33"/>
                      <a:pt x="34" y="42"/>
                      <a:pt x="23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54"/>
              <p:cNvSpPr>
                <a:spLocks noEditPoints="1"/>
              </p:cNvSpPr>
              <p:nvPr/>
            </p:nvSpPr>
            <p:spPr bwMode="auto">
              <a:xfrm>
                <a:off x="3783" y="2102"/>
                <a:ext cx="116" cy="115"/>
              </a:xfrm>
              <a:custGeom>
                <a:avLst/>
                <a:gdLst>
                  <a:gd name="T0" fmla="*/ 23 w 46"/>
                  <a:gd name="T1" fmla="*/ 0 h 46"/>
                  <a:gd name="T2" fmla="*/ 0 w 46"/>
                  <a:gd name="T3" fmla="*/ 23 h 46"/>
                  <a:gd name="T4" fmla="*/ 23 w 46"/>
                  <a:gd name="T5" fmla="*/ 46 h 46"/>
                  <a:gd name="T6" fmla="*/ 46 w 46"/>
                  <a:gd name="T7" fmla="*/ 23 h 46"/>
                  <a:gd name="T8" fmla="*/ 23 w 46"/>
                  <a:gd name="T9" fmla="*/ 0 h 46"/>
                  <a:gd name="T10" fmla="*/ 23 w 46"/>
                  <a:gd name="T11" fmla="*/ 42 h 46"/>
                  <a:gd name="T12" fmla="*/ 5 w 46"/>
                  <a:gd name="T13" fmla="*/ 23 h 46"/>
                  <a:gd name="T14" fmla="*/ 23 w 46"/>
                  <a:gd name="T15" fmla="*/ 4 h 46"/>
                  <a:gd name="T16" fmla="*/ 42 w 46"/>
                  <a:gd name="T17" fmla="*/ 23 h 46"/>
                  <a:gd name="T18" fmla="*/ 23 w 46"/>
                  <a:gd name="T19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6">
                    <a:moveTo>
                      <a:pt x="23" y="0"/>
                    </a:move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3" y="46"/>
                    </a:cubicBezTo>
                    <a:cubicBezTo>
                      <a:pt x="36" y="46"/>
                      <a:pt x="46" y="36"/>
                      <a:pt x="46" y="23"/>
                    </a:cubicBezTo>
                    <a:cubicBezTo>
                      <a:pt x="46" y="10"/>
                      <a:pt x="36" y="0"/>
                      <a:pt x="23" y="0"/>
                    </a:cubicBezTo>
                    <a:close/>
                    <a:moveTo>
                      <a:pt x="23" y="42"/>
                    </a:moveTo>
                    <a:cubicBezTo>
                      <a:pt x="13" y="42"/>
                      <a:pt x="5" y="33"/>
                      <a:pt x="5" y="23"/>
                    </a:cubicBezTo>
                    <a:cubicBezTo>
                      <a:pt x="5" y="13"/>
                      <a:pt x="13" y="4"/>
                      <a:pt x="23" y="4"/>
                    </a:cubicBezTo>
                    <a:cubicBezTo>
                      <a:pt x="34" y="4"/>
                      <a:pt x="42" y="13"/>
                      <a:pt x="42" y="23"/>
                    </a:cubicBezTo>
                    <a:cubicBezTo>
                      <a:pt x="42" y="33"/>
                      <a:pt x="34" y="42"/>
                      <a:pt x="23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55"/>
              <p:cNvSpPr/>
              <p:nvPr/>
            </p:nvSpPr>
            <p:spPr bwMode="auto">
              <a:xfrm>
                <a:off x="3839" y="2115"/>
                <a:ext cx="7" cy="10"/>
              </a:xfrm>
              <a:custGeom>
                <a:avLst/>
                <a:gdLst>
                  <a:gd name="T0" fmla="*/ 1 w 3"/>
                  <a:gd name="T1" fmla="*/ 4 h 4"/>
                  <a:gd name="T2" fmla="*/ 1 w 3"/>
                  <a:gd name="T3" fmla="*/ 4 h 4"/>
                  <a:gd name="T4" fmla="*/ 3 w 3"/>
                  <a:gd name="T5" fmla="*/ 3 h 4"/>
                  <a:gd name="T6" fmla="*/ 3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0 w 3"/>
                  <a:gd name="T13" fmla="*/ 3 h 4"/>
                  <a:gd name="T14" fmla="*/ 1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56"/>
              <p:cNvSpPr/>
              <p:nvPr/>
            </p:nvSpPr>
            <p:spPr bwMode="auto">
              <a:xfrm>
                <a:off x="3839" y="2195"/>
                <a:ext cx="7" cy="10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0 h 4"/>
                  <a:gd name="T4" fmla="*/ 0 w 3"/>
                  <a:gd name="T5" fmla="*/ 1 h 4"/>
                  <a:gd name="T6" fmla="*/ 0 w 3"/>
                  <a:gd name="T7" fmla="*/ 4 h 4"/>
                  <a:gd name="T8" fmla="*/ 1 w 3"/>
                  <a:gd name="T9" fmla="*/ 4 h 4"/>
                  <a:gd name="T10" fmla="*/ 3 w 3"/>
                  <a:gd name="T11" fmla="*/ 4 h 4"/>
                  <a:gd name="T12" fmla="*/ 3 w 3"/>
                  <a:gd name="T13" fmla="*/ 1 h 4"/>
                  <a:gd name="T14" fmla="*/ 1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57"/>
              <p:cNvSpPr/>
              <p:nvPr/>
            </p:nvSpPr>
            <p:spPr bwMode="auto">
              <a:xfrm>
                <a:off x="3796" y="2155"/>
                <a:ext cx="10" cy="10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0 w 4"/>
                  <a:gd name="T7" fmla="*/ 4 h 4"/>
                  <a:gd name="T8" fmla="*/ 3 w 4"/>
                  <a:gd name="T9" fmla="*/ 4 h 4"/>
                  <a:gd name="T10" fmla="*/ 4 w 4"/>
                  <a:gd name="T11" fmla="*/ 2 h 4"/>
                  <a:gd name="T12" fmla="*/ 4 w 4"/>
                  <a:gd name="T13" fmla="*/ 2 h 4"/>
                  <a:gd name="T14" fmla="*/ 3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58"/>
              <p:cNvSpPr/>
              <p:nvPr/>
            </p:nvSpPr>
            <p:spPr bwMode="auto">
              <a:xfrm>
                <a:off x="3877" y="2155"/>
                <a:ext cx="10" cy="10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0 w 4"/>
                  <a:gd name="T7" fmla="*/ 2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9"/>
              <p:cNvSpPr/>
              <p:nvPr/>
            </p:nvSpPr>
            <p:spPr bwMode="auto">
              <a:xfrm>
                <a:off x="3813" y="2127"/>
                <a:ext cx="33" cy="38"/>
              </a:xfrm>
              <a:custGeom>
                <a:avLst/>
                <a:gdLst>
                  <a:gd name="T0" fmla="*/ 11 w 13"/>
                  <a:gd name="T1" fmla="*/ 0 h 15"/>
                  <a:gd name="T2" fmla="*/ 10 w 13"/>
                  <a:gd name="T3" fmla="*/ 2 h 15"/>
                  <a:gd name="T4" fmla="*/ 10 w 13"/>
                  <a:gd name="T5" fmla="*/ 11 h 15"/>
                  <a:gd name="T6" fmla="*/ 9 w 13"/>
                  <a:gd name="T7" fmla="*/ 12 h 15"/>
                  <a:gd name="T8" fmla="*/ 2 w 13"/>
                  <a:gd name="T9" fmla="*/ 12 h 15"/>
                  <a:gd name="T10" fmla="*/ 0 w 13"/>
                  <a:gd name="T11" fmla="*/ 14 h 15"/>
                  <a:gd name="T12" fmla="*/ 2 w 13"/>
                  <a:gd name="T13" fmla="*/ 15 h 15"/>
                  <a:gd name="T14" fmla="*/ 11 w 13"/>
                  <a:gd name="T15" fmla="*/ 15 h 15"/>
                  <a:gd name="T16" fmla="*/ 12 w 13"/>
                  <a:gd name="T17" fmla="*/ 15 h 15"/>
                  <a:gd name="T18" fmla="*/ 12 w 13"/>
                  <a:gd name="T19" fmla="*/ 15 h 15"/>
                  <a:gd name="T20" fmla="*/ 13 w 13"/>
                  <a:gd name="T21" fmla="*/ 13 h 15"/>
                  <a:gd name="T22" fmla="*/ 13 w 13"/>
                  <a:gd name="T23" fmla="*/ 2 h 15"/>
                  <a:gd name="T24" fmla="*/ 11 w 13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5">
                    <a:moveTo>
                      <a:pt x="11" y="0"/>
                    </a:moveTo>
                    <a:cubicBezTo>
                      <a:pt x="10" y="0"/>
                      <a:pt x="10" y="1"/>
                      <a:pt x="10" y="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3" y="14"/>
                      <a:pt x="13" y="1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2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0" name="Group 62"/>
            <p:cNvGrpSpPr>
              <a:grpSpLocks noChangeAspect="1"/>
            </p:cNvGrpSpPr>
            <p:nvPr/>
          </p:nvGrpSpPr>
          <p:grpSpPr bwMode="auto">
            <a:xfrm>
              <a:off x="6751809" y="2519083"/>
              <a:ext cx="428564" cy="342187"/>
              <a:chOff x="3775" y="2110"/>
              <a:chExt cx="129" cy="103"/>
            </a:xfrm>
            <a:solidFill>
              <a:schemeClr val="bg1"/>
            </a:solidFill>
            <a:effectLst/>
          </p:grpSpPr>
          <p:sp>
            <p:nvSpPr>
              <p:cNvPr id="459" name="Freeform 63"/>
              <p:cNvSpPr/>
              <p:nvPr/>
            </p:nvSpPr>
            <p:spPr bwMode="auto">
              <a:xfrm>
                <a:off x="3775" y="2177"/>
                <a:ext cx="40" cy="36"/>
              </a:xfrm>
              <a:custGeom>
                <a:avLst/>
                <a:gdLst>
                  <a:gd name="T0" fmla="*/ 5 w 16"/>
                  <a:gd name="T1" fmla="*/ 0 h 14"/>
                  <a:gd name="T2" fmla="*/ 0 w 16"/>
                  <a:gd name="T3" fmla="*/ 4 h 14"/>
                  <a:gd name="T4" fmla="*/ 10 w 16"/>
                  <a:gd name="T5" fmla="*/ 14 h 14"/>
                  <a:gd name="T6" fmla="*/ 16 w 16"/>
                  <a:gd name="T7" fmla="*/ 9 h 14"/>
                  <a:gd name="T8" fmla="*/ 5 w 1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5" y="0"/>
                    </a:moveTo>
                    <a:cubicBezTo>
                      <a:pt x="1" y="3"/>
                      <a:pt x="0" y="4"/>
                      <a:pt x="0" y="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3" y="11"/>
                      <a:pt x="16" y="9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64"/>
              <p:cNvSpPr/>
              <p:nvPr/>
            </p:nvSpPr>
            <p:spPr bwMode="auto">
              <a:xfrm>
                <a:off x="3795" y="2156"/>
                <a:ext cx="109" cy="41"/>
              </a:xfrm>
              <a:custGeom>
                <a:avLst/>
                <a:gdLst>
                  <a:gd name="T0" fmla="*/ 37 w 44"/>
                  <a:gd name="T1" fmla="*/ 4 h 16"/>
                  <a:gd name="T2" fmla="*/ 29 w 44"/>
                  <a:gd name="T3" fmla="*/ 9 h 16"/>
                  <a:gd name="T4" fmla="*/ 18 w 44"/>
                  <a:gd name="T5" fmla="*/ 8 h 16"/>
                  <a:gd name="T6" fmla="*/ 25 w 44"/>
                  <a:gd name="T7" fmla="*/ 7 h 16"/>
                  <a:gd name="T8" fmla="*/ 31 w 44"/>
                  <a:gd name="T9" fmla="*/ 2 h 16"/>
                  <a:gd name="T10" fmla="*/ 20 w 44"/>
                  <a:gd name="T11" fmla="*/ 2 h 16"/>
                  <a:gd name="T12" fmla="*/ 9 w 44"/>
                  <a:gd name="T13" fmla="*/ 2 h 16"/>
                  <a:gd name="T14" fmla="*/ 0 w 44"/>
                  <a:gd name="T15" fmla="*/ 7 h 16"/>
                  <a:gd name="T16" fmla="*/ 9 w 44"/>
                  <a:gd name="T17" fmla="*/ 16 h 16"/>
                  <a:gd name="T18" fmla="*/ 13 w 44"/>
                  <a:gd name="T19" fmla="*/ 14 h 16"/>
                  <a:gd name="T20" fmla="*/ 29 w 44"/>
                  <a:gd name="T21" fmla="*/ 14 h 16"/>
                  <a:gd name="T22" fmla="*/ 44 w 44"/>
                  <a:gd name="T23" fmla="*/ 2 h 16"/>
                  <a:gd name="T24" fmla="*/ 37 w 44"/>
                  <a:gd name="T2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6">
                    <a:moveTo>
                      <a:pt x="37" y="4"/>
                    </a:moveTo>
                    <a:cubicBezTo>
                      <a:pt x="34" y="7"/>
                      <a:pt x="32" y="8"/>
                      <a:pt x="29" y="9"/>
                    </a:cubicBezTo>
                    <a:cubicBezTo>
                      <a:pt x="24" y="10"/>
                      <a:pt x="19" y="9"/>
                      <a:pt x="18" y="8"/>
                    </a:cubicBezTo>
                    <a:cubicBezTo>
                      <a:pt x="15" y="6"/>
                      <a:pt x="18" y="7"/>
                      <a:pt x="25" y="7"/>
                    </a:cubicBezTo>
                    <a:cubicBezTo>
                      <a:pt x="32" y="6"/>
                      <a:pt x="31" y="2"/>
                      <a:pt x="31" y="2"/>
                    </a:cubicBezTo>
                    <a:cubicBezTo>
                      <a:pt x="29" y="2"/>
                      <a:pt x="27" y="2"/>
                      <a:pt x="20" y="2"/>
                    </a:cubicBezTo>
                    <a:cubicBezTo>
                      <a:pt x="17" y="2"/>
                      <a:pt x="12" y="1"/>
                      <a:pt x="9" y="2"/>
                    </a:cubicBezTo>
                    <a:cubicBezTo>
                      <a:pt x="6" y="2"/>
                      <a:pt x="4" y="5"/>
                      <a:pt x="0" y="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6" y="14"/>
                      <a:pt x="23" y="15"/>
                      <a:pt x="29" y="14"/>
                    </a:cubicBezTo>
                    <a:cubicBezTo>
                      <a:pt x="40" y="9"/>
                      <a:pt x="44" y="2"/>
                      <a:pt x="44" y="2"/>
                    </a:cubicBezTo>
                    <a:cubicBezTo>
                      <a:pt x="44" y="2"/>
                      <a:pt x="41" y="0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65"/>
              <p:cNvSpPr>
                <a:spLocks noEditPoints="1"/>
              </p:cNvSpPr>
              <p:nvPr/>
            </p:nvSpPr>
            <p:spPr bwMode="auto">
              <a:xfrm>
                <a:off x="3810" y="2110"/>
                <a:ext cx="94" cy="41"/>
              </a:xfrm>
              <a:custGeom>
                <a:avLst/>
                <a:gdLst>
                  <a:gd name="T0" fmla="*/ 38 w 38"/>
                  <a:gd name="T1" fmla="*/ 0 h 16"/>
                  <a:gd name="T2" fmla="*/ 34 w 38"/>
                  <a:gd name="T3" fmla="*/ 0 h 16"/>
                  <a:gd name="T4" fmla="*/ 34 w 38"/>
                  <a:gd name="T5" fmla="*/ 6 h 16"/>
                  <a:gd name="T6" fmla="*/ 32 w 38"/>
                  <a:gd name="T7" fmla="*/ 6 h 16"/>
                  <a:gd name="T8" fmla="*/ 32 w 38"/>
                  <a:gd name="T9" fmla="*/ 0 h 16"/>
                  <a:gd name="T10" fmla="*/ 28 w 38"/>
                  <a:gd name="T11" fmla="*/ 0 h 16"/>
                  <a:gd name="T12" fmla="*/ 28 w 38"/>
                  <a:gd name="T13" fmla="*/ 6 h 16"/>
                  <a:gd name="T14" fmla="*/ 12 w 38"/>
                  <a:gd name="T15" fmla="*/ 6 h 16"/>
                  <a:gd name="T16" fmla="*/ 12 w 38"/>
                  <a:gd name="T17" fmla="*/ 3 h 16"/>
                  <a:gd name="T18" fmla="*/ 12 w 38"/>
                  <a:gd name="T19" fmla="*/ 1 h 16"/>
                  <a:gd name="T20" fmla="*/ 11 w 38"/>
                  <a:gd name="T21" fmla="*/ 0 h 16"/>
                  <a:gd name="T22" fmla="*/ 9 w 38"/>
                  <a:gd name="T23" fmla="*/ 0 h 16"/>
                  <a:gd name="T24" fmla="*/ 3 w 38"/>
                  <a:gd name="T25" fmla="*/ 0 h 16"/>
                  <a:gd name="T26" fmla="*/ 1 w 38"/>
                  <a:gd name="T27" fmla="*/ 0 h 16"/>
                  <a:gd name="T28" fmla="*/ 0 w 38"/>
                  <a:gd name="T29" fmla="*/ 2 h 16"/>
                  <a:gd name="T30" fmla="*/ 0 w 38"/>
                  <a:gd name="T31" fmla="*/ 3 h 16"/>
                  <a:gd name="T32" fmla="*/ 0 w 38"/>
                  <a:gd name="T33" fmla="*/ 13 h 16"/>
                  <a:gd name="T34" fmla="*/ 0 w 38"/>
                  <a:gd name="T35" fmla="*/ 15 h 16"/>
                  <a:gd name="T36" fmla="*/ 2 w 38"/>
                  <a:gd name="T37" fmla="*/ 16 h 16"/>
                  <a:gd name="T38" fmla="*/ 3 w 38"/>
                  <a:gd name="T39" fmla="*/ 16 h 16"/>
                  <a:gd name="T40" fmla="*/ 9 w 38"/>
                  <a:gd name="T41" fmla="*/ 16 h 16"/>
                  <a:gd name="T42" fmla="*/ 11 w 38"/>
                  <a:gd name="T43" fmla="*/ 16 h 16"/>
                  <a:gd name="T44" fmla="*/ 12 w 38"/>
                  <a:gd name="T45" fmla="*/ 14 h 16"/>
                  <a:gd name="T46" fmla="*/ 12 w 38"/>
                  <a:gd name="T47" fmla="*/ 13 h 16"/>
                  <a:gd name="T48" fmla="*/ 12 w 38"/>
                  <a:gd name="T49" fmla="*/ 10 h 16"/>
                  <a:gd name="T50" fmla="*/ 38 w 38"/>
                  <a:gd name="T51" fmla="*/ 10 h 16"/>
                  <a:gd name="T52" fmla="*/ 38 w 38"/>
                  <a:gd name="T53" fmla="*/ 0 h 16"/>
                  <a:gd name="T54" fmla="*/ 3 w 38"/>
                  <a:gd name="T55" fmla="*/ 3 h 16"/>
                  <a:gd name="T56" fmla="*/ 9 w 38"/>
                  <a:gd name="T57" fmla="*/ 3 h 16"/>
                  <a:gd name="T58" fmla="*/ 9 w 38"/>
                  <a:gd name="T59" fmla="*/ 13 h 16"/>
                  <a:gd name="T60" fmla="*/ 3 w 38"/>
                  <a:gd name="T61" fmla="*/ 13 h 16"/>
                  <a:gd name="T62" fmla="*/ 3 w 38"/>
                  <a:gd name="T63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16">
                    <a:moveTo>
                      <a:pt x="38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2" y="16"/>
                      <a:pt x="2" y="16"/>
                      <a:pt x="3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38" y="10"/>
                      <a:pt x="38" y="10"/>
                      <a:pt x="38" y="10"/>
                    </a:cubicBezTo>
                    <a:lnTo>
                      <a:pt x="38" y="0"/>
                    </a:lnTo>
                    <a:close/>
                    <a:moveTo>
                      <a:pt x="3" y="3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1" name="Group 68"/>
            <p:cNvGrpSpPr>
              <a:grpSpLocks noChangeAspect="1"/>
            </p:cNvGrpSpPr>
            <p:nvPr/>
          </p:nvGrpSpPr>
          <p:grpSpPr bwMode="auto">
            <a:xfrm>
              <a:off x="6708675" y="4162910"/>
              <a:ext cx="420525" cy="405179"/>
              <a:chOff x="3770" y="2095"/>
              <a:chExt cx="137" cy="132"/>
            </a:xfrm>
            <a:solidFill>
              <a:schemeClr val="bg1"/>
            </a:solidFill>
            <a:effectLst/>
          </p:grpSpPr>
          <p:sp>
            <p:nvSpPr>
              <p:cNvPr id="452" name="Freeform 69"/>
              <p:cNvSpPr/>
              <p:nvPr/>
            </p:nvSpPr>
            <p:spPr bwMode="auto">
              <a:xfrm>
                <a:off x="3770" y="2190"/>
                <a:ext cx="137" cy="37"/>
              </a:xfrm>
              <a:custGeom>
                <a:avLst/>
                <a:gdLst>
                  <a:gd name="T0" fmla="*/ 52 w 55"/>
                  <a:gd name="T1" fmla="*/ 6 h 15"/>
                  <a:gd name="T2" fmla="*/ 38 w 55"/>
                  <a:gd name="T3" fmla="*/ 6 h 15"/>
                  <a:gd name="T4" fmla="*/ 37 w 55"/>
                  <a:gd name="T5" fmla="*/ 6 h 15"/>
                  <a:gd name="T6" fmla="*/ 37 w 55"/>
                  <a:gd name="T7" fmla="*/ 3 h 15"/>
                  <a:gd name="T8" fmla="*/ 37 w 55"/>
                  <a:gd name="T9" fmla="*/ 1 h 15"/>
                  <a:gd name="T10" fmla="*/ 35 w 55"/>
                  <a:gd name="T11" fmla="*/ 0 h 15"/>
                  <a:gd name="T12" fmla="*/ 20 w 55"/>
                  <a:gd name="T13" fmla="*/ 0 h 15"/>
                  <a:gd name="T14" fmla="*/ 18 w 55"/>
                  <a:gd name="T15" fmla="*/ 3 h 15"/>
                  <a:gd name="T16" fmla="*/ 18 w 55"/>
                  <a:gd name="T17" fmla="*/ 6 h 15"/>
                  <a:gd name="T18" fmla="*/ 18 w 55"/>
                  <a:gd name="T19" fmla="*/ 6 h 15"/>
                  <a:gd name="T20" fmla="*/ 3 w 55"/>
                  <a:gd name="T21" fmla="*/ 6 h 15"/>
                  <a:gd name="T22" fmla="*/ 0 w 55"/>
                  <a:gd name="T23" fmla="*/ 8 h 15"/>
                  <a:gd name="T24" fmla="*/ 0 w 55"/>
                  <a:gd name="T25" fmla="*/ 14 h 15"/>
                  <a:gd name="T26" fmla="*/ 1 w 55"/>
                  <a:gd name="T27" fmla="*/ 15 h 15"/>
                  <a:gd name="T28" fmla="*/ 2 w 55"/>
                  <a:gd name="T29" fmla="*/ 14 h 15"/>
                  <a:gd name="T30" fmla="*/ 2 w 55"/>
                  <a:gd name="T31" fmla="*/ 8 h 15"/>
                  <a:gd name="T32" fmla="*/ 3 w 55"/>
                  <a:gd name="T33" fmla="*/ 8 h 15"/>
                  <a:gd name="T34" fmla="*/ 18 w 55"/>
                  <a:gd name="T35" fmla="*/ 8 h 15"/>
                  <a:gd name="T36" fmla="*/ 18 w 55"/>
                  <a:gd name="T37" fmla="*/ 8 h 15"/>
                  <a:gd name="T38" fmla="*/ 18 w 55"/>
                  <a:gd name="T39" fmla="*/ 9 h 15"/>
                  <a:gd name="T40" fmla="*/ 19 w 55"/>
                  <a:gd name="T41" fmla="*/ 9 h 15"/>
                  <a:gd name="T42" fmla="*/ 20 w 55"/>
                  <a:gd name="T43" fmla="*/ 9 h 15"/>
                  <a:gd name="T44" fmla="*/ 20 w 55"/>
                  <a:gd name="T45" fmla="*/ 8 h 15"/>
                  <a:gd name="T46" fmla="*/ 20 w 55"/>
                  <a:gd name="T47" fmla="*/ 3 h 15"/>
                  <a:gd name="T48" fmla="*/ 20 w 55"/>
                  <a:gd name="T49" fmla="*/ 2 h 15"/>
                  <a:gd name="T50" fmla="*/ 35 w 55"/>
                  <a:gd name="T51" fmla="*/ 2 h 15"/>
                  <a:gd name="T52" fmla="*/ 35 w 55"/>
                  <a:gd name="T53" fmla="*/ 3 h 15"/>
                  <a:gd name="T54" fmla="*/ 35 w 55"/>
                  <a:gd name="T55" fmla="*/ 8 h 15"/>
                  <a:gd name="T56" fmla="*/ 36 w 55"/>
                  <a:gd name="T57" fmla="*/ 9 h 15"/>
                  <a:gd name="T58" fmla="*/ 36 w 55"/>
                  <a:gd name="T59" fmla="*/ 9 h 15"/>
                  <a:gd name="T60" fmla="*/ 37 w 55"/>
                  <a:gd name="T61" fmla="*/ 9 h 15"/>
                  <a:gd name="T62" fmla="*/ 37 w 55"/>
                  <a:gd name="T63" fmla="*/ 8 h 15"/>
                  <a:gd name="T64" fmla="*/ 38 w 55"/>
                  <a:gd name="T65" fmla="*/ 8 h 15"/>
                  <a:gd name="T66" fmla="*/ 52 w 55"/>
                  <a:gd name="T67" fmla="*/ 8 h 15"/>
                  <a:gd name="T68" fmla="*/ 53 w 55"/>
                  <a:gd name="T69" fmla="*/ 8 h 15"/>
                  <a:gd name="T70" fmla="*/ 53 w 55"/>
                  <a:gd name="T71" fmla="*/ 14 h 15"/>
                  <a:gd name="T72" fmla="*/ 54 w 55"/>
                  <a:gd name="T73" fmla="*/ 15 h 15"/>
                  <a:gd name="T74" fmla="*/ 55 w 55"/>
                  <a:gd name="T75" fmla="*/ 14 h 15"/>
                  <a:gd name="T76" fmla="*/ 55 w 55"/>
                  <a:gd name="T77" fmla="*/ 8 h 15"/>
                  <a:gd name="T78" fmla="*/ 52 w 55"/>
                  <a:gd name="T7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5" h="15">
                    <a:moveTo>
                      <a:pt x="52" y="6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2"/>
                      <a:pt x="37" y="1"/>
                      <a:pt x="37" y="1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8" y="1"/>
                      <a:pt x="18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7"/>
                      <a:pt x="0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3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8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4"/>
                      <a:pt x="53" y="15"/>
                      <a:pt x="54" y="15"/>
                    </a:cubicBezTo>
                    <a:cubicBezTo>
                      <a:pt x="54" y="15"/>
                      <a:pt x="55" y="14"/>
                      <a:pt x="55" y="1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7"/>
                      <a:pt x="54" y="6"/>
                      <a:pt x="5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70"/>
              <p:cNvSpPr/>
              <p:nvPr/>
            </p:nvSpPr>
            <p:spPr bwMode="auto">
              <a:xfrm>
                <a:off x="3820" y="2118"/>
                <a:ext cx="37" cy="69"/>
              </a:xfrm>
              <a:custGeom>
                <a:avLst/>
                <a:gdLst>
                  <a:gd name="T0" fmla="*/ 2 w 15"/>
                  <a:gd name="T1" fmla="*/ 14 h 28"/>
                  <a:gd name="T2" fmla="*/ 3 w 15"/>
                  <a:gd name="T3" fmla="*/ 13 h 28"/>
                  <a:gd name="T4" fmla="*/ 3 w 15"/>
                  <a:gd name="T5" fmla="*/ 8 h 28"/>
                  <a:gd name="T6" fmla="*/ 4 w 15"/>
                  <a:gd name="T7" fmla="*/ 4 h 28"/>
                  <a:gd name="T8" fmla="*/ 4 w 15"/>
                  <a:gd name="T9" fmla="*/ 4 h 28"/>
                  <a:gd name="T10" fmla="*/ 4 w 15"/>
                  <a:gd name="T11" fmla="*/ 12 h 28"/>
                  <a:gd name="T12" fmla="*/ 4 w 15"/>
                  <a:gd name="T13" fmla="*/ 13 h 28"/>
                  <a:gd name="T14" fmla="*/ 4 w 15"/>
                  <a:gd name="T15" fmla="*/ 26 h 28"/>
                  <a:gd name="T16" fmla="*/ 5 w 15"/>
                  <a:gd name="T17" fmla="*/ 28 h 28"/>
                  <a:gd name="T18" fmla="*/ 5 w 15"/>
                  <a:gd name="T19" fmla="*/ 28 h 28"/>
                  <a:gd name="T20" fmla="*/ 5 w 15"/>
                  <a:gd name="T21" fmla="*/ 28 h 28"/>
                  <a:gd name="T22" fmla="*/ 7 w 15"/>
                  <a:gd name="T23" fmla="*/ 26 h 28"/>
                  <a:gd name="T24" fmla="*/ 7 w 15"/>
                  <a:gd name="T25" fmla="*/ 14 h 28"/>
                  <a:gd name="T26" fmla="*/ 8 w 15"/>
                  <a:gd name="T27" fmla="*/ 14 h 28"/>
                  <a:gd name="T28" fmla="*/ 8 w 15"/>
                  <a:gd name="T29" fmla="*/ 26 h 28"/>
                  <a:gd name="T30" fmla="*/ 10 w 15"/>
                  <a:gd name="T31" fmla="*/ 28 h 28"/>
                  <a:gd name="T32" fmla="*/ 10 w 15"/>
                  <a:gd name="T33" fmla="*/ 28 h 28"/>
                  <a:gd name="T34" fmla="*/ 10 w 15"/>
                  <a:gd name="T35" fmla="*/ 28 h 28"/>
                  <a:gd name="T36" fmla="*/ 12 w 15"/>
                  <a:gd name="T37" fmla="*/ 26 h 28"/>
                  <a:gd name="T38" fmla="*/ 12 w 15"/>
                  <a:gd name="T39" fmla="*/ 13 h 28"/>
                  <a:gd name="T40" fmla="*/ 12 w 15"/>
                  <a:gd name="T41" fmla="*/ 12 h 28"/>
                  <a:gd name="T42" fmla="*/ 12 w 15"/>
                  <a:gd name="T43" fmla="*/ 4 h 28"/>
                  <a:gd name="T44" fmla="*/ 12 w 15"/>
                  <a:gd name="T45" fmla="*/ 4 h 28"/>
                  <a:gd name="T46" fmla="*/ 12 w 15"/>
                  <a:gd name="T47" fmla="*/ 8 h 28"/>
                  <a:gd name="T48" fmla="*/ 12 w 15"/>
                  <a:gd name="T49" fmla="*/ 13 h 28"/>
                  <a:gd name="T50" fmla="*/ 14 w 15"/>
                  <a:gd name="T51" fmla="*/ 14 h 28"/>
                  <a:gd name="T52" fmla="*/ 15 w 15"/>
                  <a:gd name="T53" fmla="*/ 13 h 28"/>
                  <a:gd name="T54" fmla="*/ 15 w 15"/>
                  <a:gd name="T55" fmla="*/ 8 h 28"/>
                  <a:gd name="T56" fmla="*/ 13 w 15"/>
                  <a:gd name="T57" fmla="*/ 1 h 28"/>
                  <a:gd name="T58" fmla="*/ 10 w 15"/>
                  <a:gd name="T59" fmla="*/ 0 h 28"/>
                  <a:gd name="T60" fmla="*/ 10 w 15"/>
                  <a:gd name="T61" fmla="*/ 0 h 28"/>
                  <a:gd name="T62" fmla="*/ 10 w 15"/>
                  <a:gd name="T63" fmla="*/ 0 h 28"/>
                  <a:gd name="T64" fmla="*/ 10 w 15"/>
                  <a:gd name="T65" fmla="*/ 0 h 28"/>
                  <a:gd name="T66" fmla="*/ 8 w 15"/>
                  <a:gd name="T67" fmla="*/ 4 h 28"/>
                  <a:gd name="T68" fmla="*/ 8 w 15"/>
                  <a:gd name="T69" fmla="*/ 1 h 28"/>
                  <a:gd name="T70" fmla="*/ 8 w 15"/>
                  <a:gd name="T71" fmla="*/ 1 h 28"/>
                  <a:gd name="T72" fmla="*/ 8 w 15"/>
                  <a:gd name="T73" fmla="*/ 0 h 28"/>
                  <a:gd name="T74" fmla="*/ 8 w 15"/>
                  <a:gd name="T75" fmla="*/ 0 h 28"/>
                  <a:gd name="T76" fmla="*/ 7 w 15"/>
                  <a:gd name="T77" fmla="*/ 0 h 28"/>
                  <a:gd name="T78" fmla="*/ 7 w 15"/>
                  <a:gd name="T79" fmla="*/ 0 h 28"/>
                  <a:gd name="T80" fmla="*/ 7 w 15"/>
                  <a:gd name="T81" fmla="*/ 1 h 28"/>
                  <a:gd name="T82" fmla="*/ 7 w 15"/>
                  <a:gd name="T83" fmla="*/ 1 h 28"/>
                  <a:gd name="T84" fmla="*/ 7 w 15"/>
                  <a:gd name="T85" fmla="*/ 4 h 28"/>
                  <a:gd name="T86" fmla="*/ 6 w 15"/>
                  <a:gd name="T87" fmla="*/ 0 h 28"/>
                  <a:gd name="T88" fmla="*/ 6 w 15"/>
                  <a:gd name="T89" fmla="*/ 0 h 28"/>
                  <a:gd name="T90" fmla="*/ 6 w 15"/>
                  <a:gd name="T91" fmla="*/ 0 h 28"/>
                  <a:gd name="T92" fmla="*/ 5 w 15"/>
                  <a:gd name="T93" fmla="*/ 0 h 28"/>
                  <a:gd name="T94" fmla="*/ 2 w 15"/>
                  <a:gd name="T95" fmla="*/ 1 h 28"/>
                  <a:gd name="T96" fmla="*/ 0 w 15"/>
                  <a:gd name="T97" fmla="*/ 8 h 28"/>
                  <a:gd name="T98" fmla="*/ 0 w 15"/>
                  <a:gd name="T99" fmla="*/ 13 h 28"/>
                  <a:gd name="T100" fmla="*/ 2 w 15"/>
                  <a:gd name="T101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" h="28">
                    <a:moveTo>
                      <a:pt x="2" y="14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0"/>
                      <a:pt x="3" y="8"/>
                    </a:cubicBezTo>
                    <a:cubicBezTo>
                      <a:pt x="3" y="7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7" y="27"/>
                      <a:pt x="7" y="2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7"/>
                      <a:pt x="9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2" y="27"/>
                      <a:pt x="12" y="26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7"/>
                      <a:pt x="12" y="8"/>
                    </a:cubicBezTo>
                    <a:cubicBezTo>
                      <a:pt x="13" y="10"/>
                      <a:pt x="12" y="13"/>
                      <a:pt x="12" y="13"/>
                    </a:cubicBezTo>
                    <a:cubicBezTo>
                      <a:pt x="12" y="14"/>
                      <a:pt x="13" y="14"/>
                      <a:pt x="14" y="14"/>
                    </a:cubicBezTo>
                    <a:cubicBezTo>
                      <a:pt x="15" y="14"/>
                      <a:pt x="15" y="14"/>
                      <a:pt x="15" y="13"/>
                    </a:cubicBezTo>
                    <a:cubicBezTo>
                      <a:pt x="15" y="13"/>
                      <a:pt x="15" y="10"/>
                      <a:pt x="15" y="8"/>
                    </a:cubicBezTo>
                    <a:cubicBezTo>
                      <a:pt x="15" y="3"/>
                      <a:pt x="13" y="1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2"/>
                      <a:pt x="8" y="4"/>
                    </a:cubicBezTo>
                    <a:cubicBezTo>
                      <a:pt x="8" y="3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3"/>
                      <a:pt x="7" y="4"/>
                    </a:cubicBezTo>
                    <a:cubicBezTo>
                      <a:pt x="6" y="2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1" y="3"/>
                      <a:pt x="0" y="8"/>
                    </a:cubicBezTo>
                    <a:cubicBezTo>
                      <a:pt x="0" y="10"/>
                      <a:pt x="0" y="13"/>
                      <a:pt x="0" y="13"/>
                    </a:cubicBezTo>
                    <a:cubicBezTo>
                      <a:pt x="1" y="14"/>
                      <a:pt x="1" y="14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71"/>
              <p:cNvSpPr/>
              <p:nvPr/>
            </p:nvSpPr>
            <p:spPr bwMode="auto">
              <a:xfrm>
                <a:off x="3830" y="2095"/>
                <a:ext cx="17" cy="20"/>
              </a:xfrm>
              <a:custGeom>
                <a:avLst/>
                <a:gdLst>
                  <a:gd name="T0" fmla="*/ 1 w 7"/>
                  <a:gd name="T1" fmla="*/ 5 h 8"/>
                  <a:gd name="T2" fmla="*/ 4 w 7"/>
                  <a:gd name="T3" fmla="*/ 8 h 8"/>
                  <a:gd name="T4" fmla="*/ 7 w 7"/>
                  <a:gd name="T5" fmla="*/ 5 h 8"/>
                  <a:gd name="T6" fmla="*/ 7 w 7"/>
                  <a:gd name="T7" fmla="*/ 4 h 8"/>
                  <a:gd name="T8" fmla="*/ 7 w 7"/>
                  <a:gd name="T9" fmla="*/ 4 h 8"/>
                  <a:gd name="T10" fmla="*/ 4 w 7"/>
                  <a:gd name="T11" fmla="*/ 0 h 8"/>
                  <a:gd name="T12" fmla="*/ 1 w 7"/>
                  <a:gd name="T13" fmla="*/ 4 h 8"/>
                  <a:gd name="T14" fmla="*/ 0 w 7"/>
                  <a:gd name="T15" fmla="*/ 4 h 8"/>
                  <a:gd name="T16" fmla="*/ 1 w 7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1" y="5"/>
                    </a:moveTo>
                    <a:cubicBezTo>
                      <a:pt x="1" y="7"/>
                      <a:pt x="2" y="8"/>
                      <a:pt x="4" y="8"/>
                    </a:cubicBezTo>
                    <a:cubicBezTo>
                      <a:pt x="5" y="8"/>
                      <a:pt x="6" y="7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5" y="0"/>
                      <a:pt x="4" y="0"/>
                    </a:cubicBezTo>
                    <a:cubicBezTo>
                      <a:pt x="2" y="0"/>
                      <a:pt x="1" y="2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72"/>
              <p:cNvSpPr/>
              <p:nvPr/>
            </p:nvSpPr>
            <p:spPr bwMode="auto">
              <a:xfrm>
                <a:off x="3867" y="2135"/>
                <a:ext cx="35" cy="65"/>
              </a:xfrm>
              <a:custGeom>
                <a:avLst/>
                <a:gdLst>
                  <a:gd name="T0" fmla="*/ 1 w 14"/>
                  <a:gd name="T1" fmla="*/ 13 h 26"/>
                  <a:gd name="T2" fmla="*/ 2 w 14"/>
                  <a:gd name="T3" fmla="*/ 12 h 26"/>
                  <a:gd name="T4" fmla="*/ 2 w 14"/>
                  <a:gd name="T5" fmla="*/ 8 h 26"/>
                  <a:gd name="T6" fmla="*/ 3 w 14"/>
                  <a:gd name="T7" fmla="*/ 4 h 26"/>
                  <a:gd name="T8" fmla="*/ 3 w 14"/>
                  <a:gd name="T9" fmla="*/ 4 h 26"/>
                  <a:gd name="T10" fmla="*/ 3 w 14"/>
                  <a:gd name="T11" fmla="*/ 11 h 26"/>
                  <a:gd name="T12" fmla="*/ 3 w 14"/>
                  <a:gd name="T13" fmla="*/ 12 h 26"/>
                  <a:gd name="T14" fmla="*/ 3 w 14"/>
                  <a:gd name="T15" fmla="*/ 24 h 26"/>
                  <a:gd name="T16" fmla="*/ 5 w 14"/>
                  <a:gd name="T17" fmla="*/ 26 h 26"/>
                  <a:gd name="T18" fmla="*/ 5 w 14"/>
                  <a:gd name="T19" fmla="*/ 26 h 26"/>
                  <a:gd name="T20" fmla="*/ 5 w 14"/>
                  <a:gd name="T21" fmla="*/ 26 h 26"/>
                  <a:gd name="T22" fmla="*/ 6 w 14"/>
                  <a:gd name="T23" fmla="*/ 24 h 26"/>
                  <a:gd name="T24" fmla="*/ 6 w 14"/>
                  <a:gd name="T25" fmla="*/ 13 h 26"/>
                  <a:gd name="T26" fmla="*/ 7 w 14"/>
                  <a:gd name="T27" fmla="*/ 13 h 26"/>
                  <a:gd name="T28" fmla="*/ 7 w 14"/>
                  <a:gd name="T29" fmla="*/ 24 h 26"/>
                  <a:gd name="T30" fmla="*/ 9 w 14"/>
                  <a:gd name="T31" fmla="*/ 26 h 26"/>
                  <a:gd name="T32" fmla="*/ 9 w 14"/>
                  <a:gd name="T33" fmla="*/ 26 h 26"/>
                  <a:gd name="T34" fmla="*/ 9 w 14"/>
                  <a:gd name="T35" fmla="*/ 26 h 26"/>
                  <a:gd name="T36" fmla="*/ 10 w 14"/>
                  <a:gd name="T37" fmla="*/ 24 h 26"/>
                  <a:gd name="T38" fmla="*/ 10 w 14"/>
                  <a:gd name="T39" fmla="*/ 12 h 26"/>
                  <a:gd name="T40" fmla="*/ 10 w 14"/>
                  <a:gd name="T41" fmla="*/ 11 h 26"/>
                  <a:gd name="T42" fmla="*/ 10 w 14"/>
                  <a:gd name="T43" fmla="*/ 4 h 26"/>
                  <a:gd name="T44" fmla="*/ 10 w 14"/>
                  <a:gd name="T45" fmla="*/ 4 h 26"/>
                  <a:gd name="T46" fmla="*/ 11 w 14"/>
                  <a:gd name="T47" fmla="*/ 8 h 26"/>
                  <a:gd name="T48" fmla="*/ 11 w 14"/>
                  <a:gd name="T49" fmla="*/ 12 h 26"/>
                  <a:gd name="T50" fmla="*/ 12 w 14"/>
                  <a:gd name="T51" fmla="*/ 13 h 26"/>
                  <a:gd name="T52" fmla="*/ 13 w 14"/>
                  <a:gd name="T53" fmla="*/ 12 h 26"/>
                  <a:gd name="T54" fmla="*/ 13 w 14"/>
                  <a:gd name="T55" fmla="*/ 7 h 26"/>
                  <a:gd name="T56" fmla="*/ 12 w 14"/>
                  <a:gd name="T57" fmla="*/ 1 h 26"/>
                  <a:gd name="T58" fmla="*/ 9 w 14"/>
                  <a:gd name="T59" fmla="*/ 0 h 26"/>
                  <a:gd name="T60" fmla="*/ 8 w 14"/>
                  <a:gd name="T61" fmla="*/ 0 h 26"/>
                  <a:gd name="T62" fmla="*/ 8 w 14"/>
                  <a:gd name="T63" fmla="*/ 0 h 26"/>
                  <a:gd name="T64" fmla="*/ 8 w 14"/>
                  <a:gd name="T65" fmla="*/ 0 h 26"/>
                  <a:gd name="T66" fmla="*/ 7 w 14"/>
                  <a:gd name="T67" fmla="*/ 3 h 26"/>
                  <a:gd name="T68" fmla="*/ 7 w 14"/>
                  <a:gd name="T69" fmla="*/ 1 h 26"/>
                  <a:gd name="T70" fmla="*/ 7 w 14"/>
                  <a:gd name="T71" fmla="*/ 0 h 26"/>
                  <a:gd name="T72" fmla="*/ 7 w 14"/>
                  <a:gd name="T73" fmla="*/ 0 h 26"/>
                  <a:gd name="T74" fmla="*/ 7 w 14"/>
                  <a:gd name="T75" fmla="*/ 0 h 26"/>
                  <a:gd name="T76" fmla="*/ 6 w 14"/>
                  <a:gd name="T77" fmla="*/ 0 h 26"/>
                  <a:gd name="T78" fmla="*/ 6 w 14"/>
                  <a:gd name="T79" fmla="*/ 0 h 26"/>
                  <a:gd name="T80" fmla="*/ 6 w 14"/>
                  <a:gd name="T81" fmla="*/ 0 h 26"/>
                  <a:gd name="T82" fmla="*/ 6 w 14"/>
                  <a:gd name="T83" fmla="*/ 1 h 26"/>
                  <a:gd name="T84" fmla="*/ 6 w 14"/>
                  <a:gd name="T85" fmla="*/ 3 h 26"/>
                  <a:gd name="T86" fmla="*/ 5 w 14"/>
                  <a:gd name="T87" fmla="*/ 0 h 26"/>
                  <a:gd name="T88" fmla="*/ 5 w 14"/>
                  <a:gd name="T89" fmla="*/ 0 h 26"/>
                  <a:gd name="T90" fmla="*/ 5 w 14"/>
                  <a:gd name="T91" fmla="*/ 0 h 26"/>
                  <a:gd name="T92" fmla="*/ 4 w 14"/>
                  <a:gd name="T93" fmla="*/ 0 h 26"/>
                  <a:gd name="T94" fmla="*/ 1 w 14"/>
                  <a:gd name="T95" fmla="*/ 1 h 26"/>
                  <a:gd name="T96" fmla="*/ 0 w 14"/>
                  <a:gd name="T97" fmla="*/ 7 h 26"/>
                  <a:gd name="T98" fmla="*/ 0 w 14"/>
                  <a:gd name="T99" fmla="*/ 12 h 26"/>
                  <a:gd name="T100" fmla="*/ 1 w 14"/>
                  <a:gd name="T10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" h="26">
                    <a:moveTo>
                      <a:pt x="1" y="13"/>
                    </a:moveTo>
                    <a:cubicBezTo>
                      <a:pt x="2" y="13"/>
                      <a:pt x="2" y="13"/>
                      <a:pt x="2" y="12"/>
                    </a:cubicBezTo>
                    <a:cubicBezTo>
                      <a:pt x="2" y="12"/>
                      <a:pt x="2" y="10"/>
                      <a:pt x="2" y="8"/>
                    </a:cubicBezTo>
                    <a:cubicBezTo>
                      <a:pt x="2" y="6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4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6" y="25"/>
                      <a:pt x="6" y="2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8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0" y="25"/>
                      <a:pt x="10" y="24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6"/>
                      <a:pt x="11" y="8"/>
                    </a:cubicBezTo>
                    <a:cubicBezTo>
                      <a:pt x="11" y="10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2"/>
                    </a:cubicBezTo>
                    <a:cubicBezTo>
                      <a:pt x="13" y="12"/>
                      <a:pt x="14" y="9"/>
                      <a:pt x="13" y="7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2"/>
                      <a:pt x="7" y="3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2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73"/>
              <p:cNvSpPr/>
              <p:nvPr/>
            </p:nvSpPr>
            <p:spPr bwMode="auto">
              <a:xfrm>
                <a:off x="3875" y="2115"/>
                <a:ext cx="17" cy="18"/>
              </a:xfrm>
              <a:custGeom>
                <a:avLst/>
                <a:gdLst>
                  <a:gd name="T0" fmla="*/ 1 w 7"/>
                  <a:gd name="T1" fmla="*/ 5 h 7"/>
                  <a:gd name="T2" fmla="*/ 4 w 7"/>
                  <a:gd name="T3" fmla="*/ 7 h 7"/>
                  <a:gd name="T4" fmla="*/ 6 w 7"/>
                  <a:gd name="T5" fmla="*/ 4 h 7"/>
                  <a:gd name="T6" fmla="*/ 7 w 7"/>
                  <a:gd name="T7" fmla="*/ 3 h 7"/>
                  <a:gd name="T8" fmla="*/ 6 w 7"/>
                  <a:gd name="T9" fmla="*/ 3 h 7"/>
                  <a:gd name="T10" fmla="*/ 4 w 7"/>
                  <a:gd name="T11" fmla="*/ 0 h 7"/>
                  <a:gd name="T12" fmla="*/ 1 w 7"/>
                  <a:gd name="T13" fmla="*/ 3 h 7"/>
                  <a:gd name="T14" fmla="*/ 0 w 7"/>
                  <a:gd name="T15" fmla="*/ 3 h 7"/>
                  <a:gd name="T16" fmla="*/ 1 w 7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1" y="5"/>
                    </a:moveTo>
                    <a:cubicBezTo>
                      <a:pt x="1" y="6"/>
                      <a:pt x="2" y="7"/>
                      <a:pt x="4" y="7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74"/>
              <p:cNvSpPr/>
              <p:nvPr/>
            </p:nvSpPr>
            <p:spPr bwMode="auto">
              <a:xfrm>
                <a:off x="3778" y="2135"/>
                <a:ext cx="35" cy="65"/>
              </a:xfrm>
              <a:custGeom>
                <a:avLst/>
                <a:gdLst>
                  <a:gd name="T0" fmla="*/ 1 w 14"/>
                  <a:gd name="T1" fmla="*/ 13 h 26"/>
                  <a:gd name="T2" fmla="*/ 2 w 14"/>
                  <a:gd name="T3" fmla="*/ 12 h 26"/>
                  <a:gd name="T4" fmla="*/ 2 w 14"/>
                  <a:gd name="T5" fmla="*/ 8 h 26"/>
                  <a:gd name="T6" fmla="*/ 3 w 14"/>
                  <a:gd name="T7" fmla="*/ 4 h 26"/>
                  <a:gd name="T8" fmla="*/ 3 w 14"/>
                  <a:gd name="T9" fmla="*/ 4 h 26"/>
                  <a:gd name="T10" fmla="*/ 3 w 14"/>
                  <a:gd name="T11" fmla="*/ 11 h 26"/>
                  <a:gd name="T12" fmla="*/ 3 w 14"/>
                  <a:gd name="T13" fmla="*/ 12 h 26"/>
                  <a:gd name="T14" fmla="*/ 3 w 14"/>
                  <a:gd name="T15" fmla="*/ 24 h 26"/>
                  <a:gd name="T16" fmla="*/ 5 w 14"/>
                  <a:gd name="T17" fmla="*/ 26 h 26"/>
                  <a:gd name="T18" fmla="*/ 5 w 14"/>
                  <a:gd name="T19" fmla="*/ 26 h 26"/>
                  <a:gd name="T20" fmla="*/ 5 w 14"/>
                  <a:gd name="T21" fmla="*/ 26 h 26"/>
                  <a:gd name="T22" fmla="*/ 6 w 14"/>
                  <a:gd name="T23" fmla="*/ 24 h 26"/>
                  <a:gd name="T24" fmla="*/ 6 w 14"/>
                  <a:gd name="T25" fmla="*/ 13 h 26"/>
                  <a:gd name="T26" fmla="*/ 7 w 14"/>
                  <a:gd name="T27" fmla="*/ 13 h 26"/>
                  <a:gd name="T28" fmla="*/ 7 w 14"/>
                  <a:gd name="T29" fmla="*/ 24 h 26"/>
                  <a:gd name="T30" fmla="*/ 9 w 14"/>
                  <a:gd name="T31" fmla="*/ 26 h 26"/>
                  <a:gd name="T32" fmla="*/ 9 w 14"/>
                  <a:gd name="T33" fmla="*/ 26 h 26"/>
                  <a:gd name="T34" fmla="*/ 9 w 14"/>
                  <a:gd name="T35" fmla="*/ 26 h 26"/>
                  <a:gd name="T36" fmla="*/ 10 w 14"/>
                  <a:gd name="T37" fmla="*/ 24 h 26"/>
                  <a:gd name="T38" fmla="*/ 10 w 14"/>
                  <a:gd name="T39" fmla="*/ 12 h 26"/>
                  <a:gd name="T40" fmla="*/ 10 w 14"/>
                  <a:gd name="T41" fmla="*/ 11 h 26"/>
                  <a:gd name="T42" fmla="*/ 10 w 14"/>
                  <a:gd name="T43" fmla="*/ 4 h 26"/>
                  <a:gd name="T44" fmla="*/ 10 w 14"/>
                  <a:gd name="T45" fmla="*/ 4 h 26"/>
                  <a:gd name="T46" fmla="*/ 11 w 14"/>
                  <a:gd name="T47" fmla="*/ 8 h 26"/>
                  <a:gd name="T48" fmla="*/ 11 w 14"/>
                  <a:gd name="T49" fmla="*/ 12 h 26"/>
                  <a:gd name="T50" fmla="*/ 12 w 14"/>
                  <a:gd name="T51" fmla="*/ 13 h 26"/>
                  <a:gd name="T52" fmla="*/ 13 w 14"/>
                  <a:gd name="T53" fmla="*/ 12 h 26"/>
                  <a:gd name="T54" fmla="*/ 14 w 14"/>
                  <a:gd name="T55" fmla="*/ 7 h 26"/>
                  <a:gd name="T56" fmla="*/ 12 w 14"/>
                  <a:gd name="T57" fmla="*/ 1 h 26"/>
                  <a:gd name="T58" fmla="*/ 9 w 14"/>
                  <a:gd name="T59" fmla="*/ 0 h 26"/>
                  <a:gd name="T60" fmla="*/ 9 w 14"/>
                  <a:gd name="T61" fmla="*/ 0 h 26"/>
                  <a:gd name="T62" fmla="*/ 9 w 14"/>
                  <a:gd name="T63" fmla="*/ 0 h 26"/>
                  <a:gd name="T64" fmla="*/ 9 w 14"/>
                  <a:gd name="T65" fmla="*/ 0 h 26"/>
                  <a:gd name="T66" fmla="*/ 7 w 14"/>
                  <a:gd name="T67" fmla="*/ 3 h 26"/>
                  <a:gd name="T68" fmla="*/ 7 w 14"/>
                  <a:gd name="T69" fmla="*/ 1 h 26"/>
                  <a:gd name="T70" fmla="*/ 7 w 14"/>
                  <a:gd name="T71" fmla="*/ 0 h 26"/>
                  <a:gd name="T72" fmla="*/ 7 w 14"/>
                  <a:gd name="T73" fmla="*/ 0 h 26"/>
                  <a:gd name="T74" fmla="*/ 7 w 14"/>
                  <a:gd name="T75" fmla="*/ 0 h 26"/>
                  <a:gd name="T76" fmla="*/ 6 w 14"/>
                  <a:gd name="T77" fmla="*/ 0 h 26"/>
                  <a:gd name="T78" fmla="*/ 6 w 14"/>
                  <a:gd name="T79" fmla="*/ 0 h 26"/>
                  <a:gd name="T80" fmla="*/ 6 w 14"/>
                  <a:gd name="T81" fmla="*/ 0 h 26"/>
                  <a:gd name="T82" fmla="*/ 6 w 14"/>
                  <a:gd name="T83" fmla="*/ 1 h 26"/>
                  <a:gd name="T84" fmla="*/ 6 w 14"/>
                  <a:gd name="T85" fmla="*/ 3 h 26"/>
                  <a:gd name="T86" fmla="*/ 5 w 14"/>
                  <a:gd name="T87" fmla="*/ 0 h 26"/>
                  <a:gd name="T88" fmla="*/ 5 w 14"/>
                  <a:gd name="T89" fmla="*/ 0 h 26"/>
                  <a:gd name="T90" fmla="*/ 5 w 14"/>
                  <a:gd name="T91" fmla="*/ 0 h 26"/>
                  <a:gd name="T92" fmla="*/ 4 w 14"/>
                  <a:gd name="T93" fmla="*/ 0 h 26"/>
                  <a:gd name="T94" fmla="*/ 2 w 14"/>
                  <a:gd name="T95" fmla="*/ 1 h 26"/>
                  <a:gd name="T96" fmla="*/ 0 w 14"/>
                  <a:gd name="T97" fmla="*/ 7 h 26"/>
                  <a:gd name="T98" fmla="*/ 0 w 14"/>
                  <a:gd name="T99" fmla="*/ 12 h 26"/>
                  <a:gd name="T100" fmla="*/ 1 w 14"/>
                  <a:gd name="T10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" h="26">
                    <a:moveTo>
                      <a:pt x="1" y="13"/>
                    </a:moveTo>
                    <a:cubicBezTo>
                      <a:pt x="2" y="13"/>
                      <a:pt x="2" y="13"/>
                      <a:pt x="2" y="12"/>
                    </a:cubicBezTo>
                    <a:cubicBezTo>
                      <a:pt x="2" y="12"/>
                      <a:pt x="2" y="10"/>
                      <a:pt x="2" y="8"/>
                    </a:cubicBezTo>
                    <a:cubicBezTo>
                      <a:pt x="2" y="6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4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6" y="25"/>
                      <a:pt x="6" y="2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8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0" y="25"/>
                      <a:pt x="10" y="24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6"/>
                      <a:pt x="11" y="8"/>
                    </a:cubicBezTo>
                    <a:cubicBezTo>
                      <a:pt x="11" y="10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2"/>
                    </a:cubicBezTo>
                    <a:cubicBezTo>
                      <a:pt x="13" y="12"/>
                      <a:pt x="14" y="9"/>
                      <a:pt x="14" y="7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2"/>
                      <a:pt x="7" y="3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2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75"/>
              <p:cNvSpPr/>
              <p:nvPr/>
            </p:nvSpPr>
            <p:spPr bwMode="auto">
              <a:xfrm>
                <a:off x="3785" y="2115"/>
                <a:ext cx="18" cy="18"/>
              </a:xfrm>
              <a:custGeom>
                <a:avLst/>
                <a:gdLst>
                  <a:gd name="T0" fmla="*/ 1 w 7"/>
                  <a:gd name="T1" fmla="*/ 5 h 7"/>
                  <a:gd name="T2" fmla="*/ 4 w 7"/>
                  <a:gd name="T3" fmla="*/ 7 h 7"/>
                  <a:gd name="T4" fmla="*/ 6 w 7"/>
                  <a:gd name="T5" fmla="*/ 4 h 7"/>
                  <a:gd name="T6" fmla="*/ 7 w 7"/>
                  <a:gd name="T7" fmla="*/ 3 h 7"/>
                  <a:gd name="T8" fmla="*/ 7 w 7"/>
                  <a:gd name="T9" fmla="*/ 3 h 7"/>
                  <a:gd name="T10" fmla="*/ 4 w 7"/>
                  <a:gd name="T11" fmla="*/ 0 h 7"/>
                  <a:gd name="T12" fmla="*/ 1 w 7"/>
                  <a:gd name="T13" fmla="*/ 3 h 7"/>
                  <a:gd name="T14" fmla="*/ 0 w 7"/>
                  <a:gd name="T15" fmla="*/ 3 h 7"/>
                  <a:gd name="T16" fmla="*/ 1 w 7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1" y="5"/>
                    </a:moveTo>
                    <a:cubicBezTo>
                      <a:pt x="1" y="6"/>
                      <a:pt x="2" y="7"/>
                      <a:pt x="4" y="7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5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477" name="文本框 136"/>
          <p:cNvSpPr txBox="1"/>
          <p:nvPr/>
        </p:nvSpPr>
        <p:spPr>
          <a:xfrm>
            <a:off x="5428477" y="3069044"/>
            <a:ext cx="1190935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solidFill>
                  <a:srgbClr val="4472C4"/>
                </a:solidFill>
                <a:latin typeface="微软雅黑" panose="020B0503020204020204" pitchFamily="34" charset="-122"/>
              </a:rPr>
              <a:t>添加</a:t>
            </a:r>
            <a:endParaRPr lang="en-US" altLang="zh-CN" sz="2800" dirty="0">
              <a:solidFill>
                <a:srgbClr val="4472C4"/>
              </a:solidFill>
              <a:latin typeface="微软雅黑" panose="020B0503020204020204" pitchFamily="34" charset="-122"/>
            </a:endParaRPr>
          </a:p>
          <a:p>
            <a:pPr algn="ctr"/>
            <a:r>
              <a:rPr lang="zh-CN" altLang="en-US" sz="2800" dirty="0">
                <a:solidFill>
                  <a:srgbClr val="4472C4"/>
                </a:solidFill>
                <a:latin typeface="微软雅黑" panose="020B0503020204020204" pitchFamily="34" charset="-122"/>
              </a:rPr>
              <a:t>标题</a:t>
            </a:r>
          </a:p>
        </p:txBody>
      </p:sp>
      <p:grpSp>
        <p:nvGrpSpPr>
          <p:cNvPr id="478" name="组合 477"/>
          <p:cNvGrpSpPr/>
          <p:nvPr/>
        </p:nvGrpSpPr>
        <p:grpSpPr>
          <a:xfrm>
            <a:off x="1877457" y="2552974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479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9" name="组合 598"/>
          <p:cNvGrpSpPr/>
          <p:nvPr/>
        </p:nvGrpSpPr>
        <p:grpSpPr>
          <a:xfrm>
            <a:off x="1877457" y="4107691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600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20" name="组合 719"/>
          <p:cNvGrpSpPr/>
          <p:nvPr/>
        </p:nvGrpSpPr>
        <p:grpSpPr>
          <a:xfrm>
            <a:off x="8775779" y="2552974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721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41" name="组合 840"/>
          <p:cNvGrpSpPr/>
          <p:nvPr/>
        </p:nvGrpSpPr>
        <p:grpSpPr>
          <a:xfrm>
            <a:off x="8775779" y="4107691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842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2225" y="0"/>
            <a:ext cx="12191172" cy="6819901"/>
            <a:chOff x="22225" y="0"/>
            <a:chExt cx="12191172" cy="6819901"/>
          </a:xfrm>
        </p:grpSpPr>
        <p:sp>
          <p:nvSpPr>
            <p:cNvPr id="963" name="Rectangle 13"/>
            <p:cNvSpPr>
              <a:spLocks noChangeArrowheads="1"/>
            </p:cNvSpPr>
            <p:nvPr/>
          </p:nvSpPr>
          <p:spPr bwMode="auto">
            <a:xfrm>
              <a:off x="25400" y="20638"/>
              <a:ext cx="12151484" cy="6799263"/>
            </a:xfrm>
            <a:prstGeom prst="rect">
              <a:avLst/>
            </a:prstGeom>
            <a:noFill/>
            <a:ln w="58738" cap="flat">
              <a:solidFill>
                <a:srgbClr val="F9C0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964" name="组合 963"/>
            <p:cNvGrpSpPr/>
            <p:nvPr/>
          </p:nvGrpSpPr>
          <p:grpSpPr>
            <a:xfrm>
              <a:off x="22225" y="0"/>
              <a:ext cx="2786108" cy="6813551"/>
              <a:chOff x="22225" y="0"/>
              <a:chExt cx="2786108" cy="6813551"/>
            </a:xfrm>
          </p:grpSpPr>
          <p:sp>
            <p:nvSpPr>
              <p:cNvPr id="1086" name="Freeform 5"/>
              <p:cNvSpPr>
                <a:spLocks/>
              </p:cNvSpPr>
              <p:nvPr/>
            </p:nvSpPr>
            <p:spPr bwMode="auto">
              <a:xfrm>
                <a:off x="307975" y="47625"/>
                <a:ext cx="274638" cy="538163"/>
              </a:xfrm>
              <a:custGeom>
                <a:avLst/>
                <a:gdLst>
                  <a:gd name="T0" fmla="*/ 0 w 173"/>
                  <a:gd name="T1" fmla="*/ 237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50 h 339"/>
                  <a:gd name="T24" fmla="*/ 108 w 173"/>
                  <a:gd name="T25" fmla="*/ 50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8 h 339"/>
                  <a:gd name="T32" fmla="*/ 105 w 173"/>
                  <a:gd name="T33" fmla="*/ 188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7 h 339"/>
                  <a:gd name="T40" fmla="*/ 0 w 173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50"/>
                    </a:lnTo>
                    <a:lnTo>
                      <a:pt x="108" y="50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5" y="188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7" name="Freeform 6"/>
              <p:cNvSpPr>
                <a:spLocks/>
              </p:cNvSpPr>
              <p:nvPr/>
            </p:nvSpPr>
            <p:spPr bwMode="auto">
              <a:xfrm>
                <a:off x="22225" y="47625"/>
                <a:ext cx="271463" cy="538163"/>
              </a:xfrm>
              <a:custGeom>
                <a:avLst/>
                <a:gdLst>
                  <a:gd name="T0" fmla="*/ 171 w 171"/>
                  <a:gd name="T1" fmla="*/ 237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50 h 339"/>
                  <a:gd name="T24" fmla="*/ 65 w 171"/>
                  <a:gd name="T25" fmla="*/ 50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8 h 339"/>
                  <a:gd name="T32" fmla="*/ 68 w 171"/>
                  <a:gd name="T33" fmla="*/ 188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7 h 339"/>
                  <a:gd name="T40" fmla="*/ 171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7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7"/>
                    </a:lnTo>
                    <a:lnTo>
                      <a:pt x="171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8" name="Freeform 9"/>
              <p:cNvSpPr>
                <a:spLocks/>
              </p:cNvSpPr>
              <p:nvPr/>
            </p:nvSpPr>
            <p:spPr bwMode="auto">
              <a:xfrm>
                <a:off x="307975" y="6275388"/>
                <a:ext cx="274638" cy="538163"/>
              </a:xfrm>
              <a:custGeom>
                <a:avLst/>
                <a:gdLst>
                  <a:gd name="T0" fmla="*/ 0 w 173"/>
                  <a:gd name="T1" fmla="*/ 239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49 h 339"/>
                  <a:gd name="T24" fmla="*/ 108 w 173"/>
                  <a:gd name="T25" fmla="*/ 49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7 h 339"/>
                  <a:gd name="T32" fmla="*/ 105 w 173"/>
                  <a:gd name="T33" fmla="*/ 187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9 h 339"/>
                  <a:gd name="T40" fmla="*/ 0 w 173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49"/>
                    </a:lnTo>
                    <a:lnTo>
                      <a:pt x="108" y="49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5" y="187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9" name="Freeform 10"/>
              <p:cNvSpPr>
                <a:spLocks/>
              </p:cNvSpPr>
              <p:nvPr/>
            </p:nvSpPr>
            <p:spPr bwMode="auto">
              <a:xfrm>
                <a:off x="22225" y="6275388"/>
                <a:ext cx="271463" cy="538163"/>
              </a:xfrm>
              <a:custGeom>
                <a:avLst/>
                <a:gdLst>
                  <a:gd name="T0" fmla="*/ 171 w 171"/>
                  <a:gd name="T1" fmla="*/ 239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49 h 339"/>
                  <a:gd name="T24" fmla="*/ 65 w 171"/>
                  <a:gd name="T25" fmla="*/ 49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7 h 339"/>
                  <a:gd name="T32" fmla="*/ 68 w 171"/>
                  <a:gd name="T33" fmla="*/ 187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9 h 339"/>
                  <a:gd name="T40" fmla="*/ 171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9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9"/>
                    </a:lnTo>
                    <a:lnTo>
                      <a:pt x="171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090" name="组合 1089"/>
              <p:cNvGrpSpPr/>
              <p:nvPr/>
            </p:nvGrpSpPr>
            <p:grpSpPr>
              <a:xfrm>
                <a:off x="1094581" y="2878534"/>
                <a:ext cx="481013" cy="473075"/>
                <a:chOff x="3621088" y="755650"/>
                <a:chExt cx="481013" cy="473075"/>
              </a:xfrm>
            </p:grpSpPr>
            <p:sp>
              <p:nvSpPr>
                <p:cNvPr id="1163" name="Freeform 99"/>
                <p:cNvSpPr>
                  <a:spLocks/>
                </p:cNvSpPr>
                <p:nvPr/>
              </p:nvSpPr>
              <p:spPr bwMode="auto">
                <a:xfrm>
                  <a:off x="3621088" y="755650"/>
                  <a:ext cx="481013" cy="473075"/>
                </a:xfrm>
                <a:custGeom>
                  <a:avLst/>
                  <a:gdLst>
                    <a:gd name="T0" fmla="*/ 122 w 128"/>
                    <a:gd name="T1" fmla="*/ 79 h 126"/>
                    <a:gd name="T2" fmla="*/ 108 w 128"/>
                    <a:gd name="T3" fmla="*/ 44 h 126"/>
                    <a:gd name="T4" fmla="*/ 99 w 128"/>
                    <a:gd name="T5" fmla="*/ 42 h 126"/>
                    <a:gd name="T6" fmla="*/ 100 w 128"/>
                    <a:gd name="T7" fmla="*/ 40 h 126"/>
                    <a:gd name="T8" fmla="*/ 85 w 128"/>
                    <a:gd name="T9" fmla="*/ 6 h 126"/>
                    <a:gd name="T10" fmla="*/ 50 w 128"/>
                    <a:gd name="T11" fmla="*/ 19 h 126"/>
                    <a:gd name="T12" fmla="*/ 49 w 128"/>
                    <a:gd name="T13" fmla="*/ 20 h 126"/>
                    <a:gd name="T14" fmla="*/ 44 w 128"/>
                    <a:gd name="T15" fmla="*/ 17 h 126"/>
                    <a:gd name="T16" fmla="*/ 9 w 128"/>
                    <a:gd name="T17" fmla="*/ 32 h 126"/>
                    <a:gd name="T18" fmla="*/ 13 w 128"/>
                    <a:gd name="T19" fmla="*/ 60 h 126"/>
                    <a:gd name="T20" fmla="*/ 6 w 128"/>
                    <a:gd name="T21" fmla="*/ 70 h 126"/>
                    <a:gd name="T22" fmla="*/ 20 w 128"/>
                    <a:gd name="T23" fmla="*/ 104 h 126"/>
                    <a:gd name="T24" fmla="*/ 43 w 128"/>
                    <a:gd name="T25" fmla="*/ 103 h 126"/>
                    <a:gd name="T26" fmla="*/ 59 w 128"/>
                    <a:gd name="T27" fmla="*/ 121 h 126"/>
                    <a:gd name="T28" fmla="*/ 95 w 128"/>
                    <a:gd name="T29" fmla="*/ 107 h 126"/>
                    <a:gd name="T30" fmla="*/ 97 w 128"/>
                    <a:gd name="T31" fmla="*/ 95 h 126"/>
                    <a:gd name="T32" fmla="*/ 122 w 128"/>
                    <a:gd name="T33" fmla="*/ 79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8" h="126">
                      <a:moveTo>
                        <a:pt x="122" y="79"/>
                      </a:moveTo>
                      <a:cubicBezTo>
                        <a:pt x="128" y="66"/>
                        <a:pt x="122" y="50"/>
                        <a:pt x="108" y="44"/>
                      </a:cubicBezTo>
                      <a:cubicBezTo>
                        <a:pt x="105" y="43"/>
                        <a:pt x="102" y="42"/>
                        <a:pt x="99" y="42"/>
                      </a:cubicBezTo>
                      <a:cubicBezTo>
                        <a:pt x="99" y="42"/>
                        <a:pt x="100" y="41"/>
                        <a:pt x="100" y="40"/>
                      </a:cubicBezTo>
                      <a:cubicBezTo>
                        <a:pt x="106" y="27"/>
                        <a:pt x="99" y="11"/>
                        <a:pt x="85" y="6"/>
                      </a:cubicBezTo>
                      <a:cubicBezTo>
                        <a:pt x="71" y="0"/>
                        <a:pt x="55" y="6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9"/>
                        <a:pt x="46" y="18"/>
                        <a:pt x="44" y="17"/>
                      </a:cubicBezTo>
                      <a:cubicBezTo>
                        <a:pt x="30" y="12"/>
                        <a:pt x="14" y="18"/>
                        <a:pt x="9" y="32"/>
                      </a:cubicBezTo>
                      <a:cubicBezTo>
                        <a:pt x="5" y="41"/>
                        <a:pt x="7" y="52"/>
                        <a:pt x="13" y="60"/>
                      </a:cubicBezTo>
                      <a:cubicBezTo>
                        <a:pt x="10" y="62"/>
                        <a:pt x="8" y="66"/>
                        <a:pt x="6" y="70"/>
                      </a:cubicBezTo>
                      <a:cubicBezTo>
                        <a:pt x="0" y="83"/>
                        <a:pt x="7" y="99"/>
                        <a:pt x="20" y="104"/>
                      </a:cubicBezTo>
                      <a:cubicBezTo>
                        <a:pt x="28" y="108"/>
                        <a:pt x="37" y="107"/>
                        <a:pt x="43" y="103"/>
                      </a:cubicBezTo>
                      <a:cubicBezTo>
                        <a:pt x="46" y="111"/>
                        <a:pt x="51" y="117"/>
                        <a:pt x="59" y="121"/>
                      </a:cubicBezTo>
                      <a:cubicBezTo>
                        <a:pt x="73" y="126"/>
                        <a:pt x="89" y="120"/>
                        <a:pt x="95" y="107"/>
                      </a:cubicBezTo>
                      <a:cubicBezTo>
                        <a:pt x="96" y="103"/>
                        <a:pt x="97" y="99"/>
                        <a:pt x="97" y="95"/>
                      </a:cubicBezTo>
                      <a:cubicBezTo>
                        <a:pt x="107" y="96"/>
                        <a:pt x="118" y="90"/>
                        <a:pt x="122" y="79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4" name="Freeform 100"/>
                <p:cNvSpPr>
                  <a:spLocks/>
                </p:cNvSpPr>
                <p:nvPr/>
              </p:nvSpPr>
              <p:spPr bwMode="auto">
                <a:xfrm>
                  <a:off x="3700463" y="838200"/>
                  <a:ext cx="322263" cy="304800"/>
                </a:xfrm>
                <a:custGeom>
                  <a:avLst/>
                  <a:gdLst>
                    <a:gd name="T0" fmla="*/ 49 w 86"/>
                    <a:gd name="T1" fmla="*/ 0 h 81"/>
                    <a:gd name="T2" fmla="*/ 33 w 86"/>
                    <a:gd name="T3" fmla="*/ 11 h 81"/>
                    <a:gd name="T4" fmla="*/ 33 w 86"/>
                    <a:gd name="T5" fmla="*/ 12 h 81"/>
                    <a:gd name="T6" fmla="*/ 29 w 86"/>
                    <a:gd name="T7" fmla="*/ 10 h 81"/>
                    <a:gd name="T8" fmla="*/ 22 w 86"/>
                    <a:gd name="T9" fmla="*/ 8 h 81"/>
                    <a:gd name="T10" fmla="*/ 5 w 86"/>
                    <a:gd name="T11" fmla="*/ 19 h 81"/>
                    <a:gd name="T12" fmla="*/ 9 w 86"/>
                    <a:gd name="T13" fmla="*/ 38 h 81"/>
                    <a:gd name="T14" fmla="*/ 4 w 86"/>
                    <a:gd name="T15" fmla="*/ 45 h 81"/>
                    <a:gd name="T16" fmla="*/ 13 w 86"/>
                    <a:gd name="T17" fmla="*/ 68 h 81"/>
                    <a:gd name="T18" fmla="*/ 20 w 86"/>
                    <a:gd name="T19" fmla="*/ 70 h 81"/>
                    <a:gd name="T20" fmla="*/ 29 w 86"/>
                    <a:gd name="T21" fmla="*/ 68 h 81"/>
                    <a:gd name="T22" fmla="*/ 39 w 86"/>
                    <a:gd name="T23" fmla="*/ 79 h 81"/>
                    <a:gd name="T24" fmla="*/ 47 w 86"/>
                    <a:gd name="T25" fmla="*/ 81 h 81"/>
                    <a:gd name="T26" fmla="*/ 63 w 86"/>
                    <a:gd name="T27" fmla="*/ 70 h 81"/>
                    <a:gd name="T28" fmla="*/ 65 w 86"/>
                    <a:gd name="T29" fmla="*/ 62 h 81"/>
                    <a:gd name="T30" fmla="*/ 65 w 86"/>
                    <a:gd name="T31" fmla="*/ 62 h 81"/>
                    <a:gd name="T32" fmla="*/ 82 w 86"/>
                    <a:gd name="T33" fmla="*/ 51 h 81"/>
                    <a:gd name="T34" fmla="*/ 72 w 86"/>
                    <a:gd name="T35" fmla="*/ 28 h 81"/>
                    <a:gd name="T36" fmla="*/ 66 w 86"/>
                    <a:gd name="T37" fmla="*/ 27 h 81"/>
                    <a:gd name="T38" fmla="*/ 67 w 86"/>
                    <a:gd name="T39" fmla="*/ 25 h 81"/>
                    <a:gd name="T40" fmla="*/ 57 w 86"/>
                    <a:gd name="T41" fmla="*/ 2 h 81"/>
                    <a:gd name="T42" fmla="*/ 49 w 86"/>
                    <a:gd name="T43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6" h="81">
                      <a:moveTo>
                        <a:pt x="49" y="0"/>
                      </a:moveTo>
                      <a:cubicBezTo>
                        <a:pt x="42" y="0"/>
                        <a:pt x="36" y="4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7" y="9"/>
                        <a:pt x="24" y="8"/>
                        <a:pt x="22" y="8"/>
                      </a:cubicBezTo>
                      <a:cubicBezTo>
                        <a:pt x="15" y="8"/>
                        <a:pt x="8" y="12"/>
                        <a:pt x="5" y="19"/>
                      </a:cubicBezTo>
                      <a:cubicBezTo>
                        <a:pt x="3" y="26"/>
                        <a:pt x="4" y="33"/>
                        <a:pt x="9" y="38"/>
                      </a:cubicBezTo>
                      <a:cubicBezTo>
                        <a:pt x="6" y="40"/>
                        <a:pt x="5" y="42"/>
                        <a:pt x="4" y="45"/>
                      </a:cubicBezTo>
                      <a:cubicBezTo>
                        <a:pt x="0" y="54"/>
                        <a:pt x="4" y="65"/>
                        <a:pt x="13" y="68"/>
                      </a:cubicBezTo>
                      <a:cubicBezTo>
                        <a:pt x="16" y="69"/>
                        <a:pt x="18" y="70"/>
                        <a:pt x="20" y="70"/>
                      </a:cubicBezTo>
                      <a:cubicBezTo>
                        <a:pt x="23" y="70"/>
                        <a:pt x="26" y="69"/>
                        <a:pt x="29" y="68"/>
                      </a:cubicBezTo>
                      <a:cubicBezTo>
                        <a:pt x="30" y="73"/>
                        <a:pt x="34" y="77"/>
                        <a:pt x="39" y="79"/>
                      </a:cubicBezTo>
                      <a:cubicBezTo>
                        <a:pt x="42" y="80"/>
                        <a:pt x="44" y="81"/>
                        <a:pt x="47" y="81"/>
                      </a:cubicBezTo>
                      <a:cubicBezTo>
                        <a:pt x="54" y="81"/>
                        <a:pt x="61" y="77"/>
                        <a:pt x="63" y="70"/>
                      </a:cubicBezTo>
                      <a:cubicBezTo>
                        <a:pt x="64" y="68"/>
                        <a:pt x="65" y="65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72" y="62"/>
                        <a:pt x="79" y="58"/>
                        <a:pt x="82" y="51"/>
                      </a:cubicBezTo>
                      <a:cubicBezTo>
                        <a:pt x="86" y="42"/>
                        <a:pt x="81" y="32"/>
                        <a:pt x="72" y="28"/>
                      </a:cubicBezTo>
                      <a:cubicBezTo>
                        <a:pt x="70" y="27"/>
                        <a:pt x="68" y="27"/>
                        <a:pt x="66" y="27"/>
                      </a:cubicBezTo>
                      <a:cubicBezTo>
                        <a:pt x="67" y="26"/>
                        <a:pt x="67" y="26"/>
                        <a:pt x="67" y="25"/>
                      </a:cubicBezTo>
                      <a:cubicBezTo>
                        <a:pt x="71" y="16"/>
                        <a:pt x="66" y="6"/>
                        <a:pt x="57" y="2"/>
                      </a:cubicBezTo>
                      <a:cubicBezTo>
                        <a:pt x="54" y="1"/>
                        <a:pt x="52" y="0"/>
                        <a:pt x="49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5" name="Freeform 101"/>
                <p:cNvSpPr>
                  <a:spLocks/>
                </p:cNvSpPr>
                <p:nvPr/>
              </p:nvSpPr>
              <p:spPr bwMode="auto">
                <a:xfrm>
                  <a:off x="3838576" y="962025"/>
                  <a:ext cx="109538" cy="41275"/>
                </a:xfrm>
                <a:custGeom>
                  <a:avLst/>
                  <a:gdLst>
                    <a:gd name="T0" fmla="*/ 1 w 29"/>
                    <a:gd name="T1" fmla="*/ 8 h 11"/>
                    <a:gd name="T2" fmla="*/ 1 w 29"/>
                    <a:gd name="T3" fmla="*/ 8 h 11"/>
                    <a:gd name="T4" fmla="*/ 3 w 29"/>
                    <a:gd name="T5" fmla="*/ 4 h 11"/>
                    <a:gd name="T6" fmla="*/ 25 w 29"/>
                    <a:gd name="T7" fmla="*/ 0 h 11"/>
                    <a:gd name="T8" fmla="*/ 29 w 29"/>
                    <a:gd name="T9" fmla="*/ 3 h 11"/>
                    <a:gd name="T10" fmla="*/ 26 w 29"/>
                    <a:gd name="T11" fmla="*/ 7 h 11"/>
                    <a:gd name="T12" fmla="*/ 5 w 29"/>
                    <a:gd name="T13" fmla="*/ 11 h 11"/>
                    <a:gd name="T14" fmla="*/ 1 w 29"/>
                    <a:gd name="T1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1" y="5"/>
                        <a:pt x="3" y="4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29" y="3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3" y="11"/>
                        <a:pt x="1" y="10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6" name="Freeform 102"/>
                <p:cNvSpPr>
                  <a:spLocks/>
                </p:cNvSpPr>
                <p:nvPr/>
              </p:nvSpPr>
              <p:spPr bwMode="auto">
                <a:xfrm>
                  <a:off x="3914776" y="950913"/>
                  <a:ext cx="47625" cy="46037"/>
                </a:xfrm>
                <a:custGeom>
                  <a:avLst/>
                  <a:gdLst>
                    <a:gd name="T0" fmla="*/ 12 w 13"/>
                    <a:gd name="T1" fmla="*/ 8 h 12"/>
                    <a:gd name="T2" fmla="*/ 4 w 13"/>
                    <a:gd name="T3" fmla="*/ 11 h 12"/>
                    <a:gd name="T4" fmla="*/ 1 w 13"/>
                    <a:gd name="T5" fmla="*/ 4 h 12"/>
                    <a:gd name="T6" fmla="*/ 9 w 13"/>
                    <a:gd name="T7" fmla="*/ 1 h 12"/>
                    <a:gd name="T8" fmla="*/ 12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2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2"/>
                        <a:pt x="13" y="5"/>
                        <a:pt x="12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7" name="Freeform 103"/>
                <p:cNvSpPr>
                  <a:spLocks/>
                </p:cNvSpPr>
                <p:nvPr/>
              </p:nvSpPr>
              <p:spPr bwMode="auto">
                <a:xfrm>
                  <a:off x="3849688" y="868363"/>
                  <a:ext cx="60325" cy="104775"/>
                </a:xfrm>
                <a:custGeom>
                  <a:avLst/>
                  <a:gdLst>
                    <a:gd name="T0" fmla="*/ 2 w 16"/>
                    <a:gd name="T1" fmla="*/ 28 h 28"/>
                    <a:gd name="T2" fmla="*/ 2 w 16"/>
                    <a:gd name="T3" fmla="*/ 28 h 28"/>
                    <a:gd name="T4" fmla="*/ 0 w 16"/>
                    <a:gd name="T5" fmla="*/ 23 h 28"/>
                    <a:gd name="T6" fmla="*/ 9 w 16"/>
                    <a:gd name="T7" fmla="*/ 3 h 28"/>
                    <a:gd name="T8" fmla="*/ 13 w 16"/>
                    <a:gd name="T9" fmla="*/ 1 h 28"/>
                    <a:gd name="T10" fmla="*/ 15 w 16"/>
                    <a:gd name="T11" fmla="*/ 5 h 28"/>
                    <a:gd name="T12" fmla="*/ 7 w 16"/>
                    <a:gd name="T13" fmla="*/ 26 h 28"/>
                    <a:gd name="T14" fmla="*/ 2 w 16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7"/>
                        <a:pt x="0" y="25"/>
                        <a:pt x="0" y="2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1"/>
                        <a:pt x="12" y="0"/>
                        <a:pt x="13" y="1"/>
                      </a:cubicBezTo>
                      <a:cubicBezTo>
                        <a:pt x="15" y="2"/>
                        <a:pt x="16" y="4"/>
                        <a:pt x="15" y="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7"/>
                        <a:pt x="4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8" name="Freeform 104"/>
                <p:cNvSpPr>
                  <a:spLocks/>
                </p:cNvSpPr>
                <p:nvPr/>
              </p:nvSpPr>
              <p:spPr bwMode="auto">
                <a:xfrm>
                  <a:off x="3873501" y="857250"/>
                  <a:ext cx="44450" cy="44450"/>
                </a:xfrm>
                <a:custGeom>
                  <a:avLst/>
                  <a:gdLst>
                    <a:gd name="T0" fmla="*/ 11 w 12"/>
                    <a:gd name="T1" fmla="*/ 8 h 12"/>
                    <a:gd name="T2" fmla="*/ 4 w 12"/>
                    <a:gd name="T3" fmla="*/ 11 h 12"/>
                    <a:gd name="T4" fmla="*/ 1 w 12"/>
                    <a:gd name="T5" fmla="*/ 4 h 12"/>
                    <a:gd name="T6" fmla="*/ 8 w 12"/>
                    <a:gd name="T7" fmla="*/ 1 h 12"/>
                    <a:gd name="T8" fmla="*/ 11 w 12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9" name="Freeform 105"/>
                <p:cNvSpPr>
                  <a:spLocks/>
                </p:cNvSpPr>
                <p:nvPr/>
              </p:nvSpPr>
              <p:spPr bwMode="auto">
                <a:xfrm>
                  <a:off x="3838576" y="996950"/>
                  <a:ext cx="106363" cy="66675"/>
                </a:xfrm>
                <a:custGeom>
                  <a:avLst/>
                  <a:gdLst>
                    <a:gd name="T0" fmla="*/ 1 w 28"/>
                    <a:gd name="T1" fmla="*/ 2 h 18"/>
                    <a:gd name="T2" fmla="*/ 1 w 28"/>
                    <a:gd name="T3" fmla="*/ 2 h 18"/>
                    <a:gd name="T4" fmla="*/ 6 w 28"/>
                    <a:gd name="T5" fmla="*/ 0 h 18"/>
                    <a:gd name="T6" fmla="*/ 25 w 28"/>
                    <a:gd name="T7" fmla="*/ 11 h 18"/>
                    <a:gd name="T8" fmla="*/ 27 w 28"/>
                    <a:gd name="T9" fmla="*/ 16 h 18"/>
                    <a:gd name="T10" fmla="*/ 22 w 28"/>
                    <a:gd name="T11" fmla="*/ 17 h 18"/>
                    <a:gd name="T12" fmla="*/ 3 w 28"/>
                    <a:gd name="T13" fmla="*/ 7 h 18"/>
                    <a:gd name="T14" fmla="*/ 1 w 28"/>
                    <a:gd name="T1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8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7" y="12"/>
                        <a:pt x="28" y="14"/>
                        <a:pt x="27" y="16"/>
                      </a:cubicBezTo>
                      <a:cubicBezTo>
                        <a:pt x="26" y="18"/>
                        <a:pt x="24" y="18"/>
                        <a:pt x="22" y="1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0" name="Freeform 106"/>
                <p:cNvSpPr>
                  <a:spLocks/>
                </p:cNvSpPr>
                <p:nvPr/>
              </p:nvSpPr>
              <p:spPr bwMode="auto">
                <a:xfrm>
                  <a:off x="3906838" y="1027113"/>
                  <a:ext cx="49213" cy="47625"/>
                </a:xfrm>
                <a:custGeom>
                  <a:avLst/>
                  <a:gdLst>
                    <a:gd name="T0" fmla="*/ 9 w 13"/>
                    <a:gd name="T1" fmla="*/ 11 h 13"/>
                    <a:gd name="T2" fmla="*/ 2 w 13"/>
                    <a:gd name="T3" fmla="*/ 9 h 13"/>
                    <a:gd name="T4" fmla="*/ 4 w 13"/>
                    <a:gd name="T5" fmla="*/ 1 h 13"/>
                    <a:gd name="T6" fmla="*/ 12 w 13"/>
                    <a:gd name="T7" fmla="*/ 4 h 13"/>
                    <a:gd name="T8" fmla="*/ 9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9" y="11"/>
                      </a:moveTo>
                      <a:cubicBezTo>
                        <a:pt x="7" y="13"/>
                        <a:pt x="3" y="12"/>
                        <a:pt x="2" y="9"/>
                      </a:cubicBezTo>
                      <a:cubicBezTo>
                        <a:pt x="0" y="6"/>
                        <a:pt x="2" y="3"/>
                        <a:pt x="4" y="1"/>
                      </a:cubicBezTo>
                      <a:cubicBezTo>
                        <a:pt x="7" y="0"/>
                        <a:pt x="10" y="1"/>
                        <a:pt x="12" y="4"/>
                      </a:cubicBezTo>
                      <a:cubicBezTo>
                        <a:pt x="13" y="6"/>
                        <a:pt x="12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1" name="Freeform 107"/>
                <p:cNvSpPr>
                  <a:spLocks/>
                </p:cNvSpPr>
                <p:nvPr/>
              </p:nvSpPr>
              <p:spPr bwMode="auto">
                <a:xfrm>
                  <a:off x="3843338" y="1003300"/>
                  <a:ext cx="33338" cy="109537"/>
                </a:xfrm>
                <a:custGeom>
                  <a:avLst/>
                  <a:gdLst>
                    <a:gd name="T0" fmla="*/ 4 w 9"/>
                    <a:gd name="T1" fmla="*/ 0 h 29"/>
                    <a:gd name="T2" fmla="*/ 4 w 9"/>
                    <a:gd name="T3" fmla="*/ 0 h 29"/>
                    <a:gd name="T4" fmla="*/ 8 w 9"/>
                    <a:gd name="T5" fmla="*/ 3 h 29"/>
                    <a:gd name="T6" fmla="*/ 8 w 9"/>
                    <a:gd name="T7" fmla="*/ 25 h 29"/>
                    <a:gd name="T8" fmla="*/ 5 w 9"/>
                    <a:gd name="T9" fmla="*/ 29 h 29"/>
                    <a:gd name="T10" fmla="*/ 1 w 9"/>
                    <a:gd name="T11" fmla="*/ 26 h 29"/>
                    <a:gd name="T12" fmla="*/ 1 w 9"/>
                    <a:gd name="T13" fmla="*/ 4 h 29"/>
                    <a:gd name="T14" fmla="*/ 4 w 9"/>
                    <a:gd name="T1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9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7" y="2"/>
                        <a:pt x="8" y="3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7"/>
                        <a:pt x="7" y="29"/>
                        <a:pt x="5" y="29"/>
                      </a:cubicBezTo>
                      <a:cubicBezTo>
                        <a:pt x="3" y="29"/>
                        <a:pt x="2" y="28"/>
                        <a:pt x="1" y="2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2" name="Freeform 108"/>
                <p:cNvSpPr>
                  <a:spLocks/>
                </p:cNvSpPr>
                <p:nvPr/>
              </p:nvSpPr>
              <p:spPr bwMode="auto">
                <a:xfrm>
                  <a:off x="3838576" y="1079500"/>
                  <a:ext cx="49213" cy="49212"/>
                </a:xfrm>
                <a:custGeom>
                  <a:avLst/>
                  <a:gdLst>
                    <a:gd name="T0" fmla="*/ 4 w 13"/>
                    <a:gd name="T1" fmla="*/ 11 h 13"/>
                    <a:gd name="T2" fmla="*/ 2 w 13"/>
                    <a:gd name="T3" fmla="*/ 4 h 13"/>
                    <a:gd name="T4" fmla="*/ 9 w 13"/>
                    <a:gd name="T5" fmla="*/ 2 h 13"/>
                    <a:gd name="T6" fmla="*/ 11 w 13"/>
                    <a:gd name="T7" fmla="*/ 9 h 13"/>
                    <a:gd name="T8" fmla="*/ 4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4" y="11"/>
                      </a:moveTo>
                      <a:cubicBezTo>
                        <a:pt x="1" y="10"/>
                        <a:pt x="0" y="6"/>
                        <a:pt x="2" y="4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2" y="3"/>
                        <a:pt x="13" y="7"/>
                        <a:pt x="11" y="9"/>
                      </a:cubicBezTo>
                      <a:cubicBezTo>
                        <a:pt x="10" y="12"/>
                        <a:pt x="6" y="13"/>
                        <a:pt x="4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3" name="Freeform 109"/>
                <p:cNvSpPr>
                  <a:spLocks/>
                </p:cNvSpPr>
                <p:nvPr/>
              </p:nvSpPr>
              <p:spPr bwMode="auto">
                <a:xfrm>
                  <a:off x="3733801" y="1003300"/>
                  <a:ext cx="104775" cy="71437"/>
                </a:xfrm>
                <a:custGeom>
                  <a:avLst/>
                  <a:gdLst>
                    <a:gd name="T0" fmla="*/ 27 w 28"/>
                    <a:gd name="T1" fmla="*/ 3 h 19"/>
                    <a:gd name="T2" fmla="*/ 27 w 28"/>
                    <a:gd name="T3" fmla="*/ 3 h 19"/>
                    <a:gd name="T4" fmla="*/ 25 w 28"/>
                    <a:gd name="T5" fmla="*/ 7 h 19"/>
                    <a:gd name="T6" fmla="*/ 6 w 28"/>
                    <a:gd name="T7" fmla="*/ 18 h 19"/>
                    <a:gd name="T8" fmla="*/ 1 w 28"/>
                    <a:gd name="T9" fmla="*/ 16 h 19"/>
                    <a:gd name="T10" fmla="*/ 3 w 28"/>
                    <a:gd name="T11" fmla="*/ 12 h 19"/>
                    <a:gd name="T12" fmla="*/ 22 w 28"/>
                    <a:gd name="T13" fmla="*/ 1 h 19"/>
                    <a:gd name="T14" fmla="*/ 27 w 28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9">
                      <a:moveTo>
                        <a:pt x="27" y="3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4" y="19"/>
                        <a:pt x="2" y="18"/>
                        <a:pt x="1" y="16"/>
                      </a:cubicBezTo>
                      <a:cubicBezTo>
                        <a:pt x="0" y="15"/>
                        <a:pt x="1" y="12"/>
                        <a:pt x="3" y="12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4" name="Freeform 110"/>
                <p:cNvSpPr>
                  <a:spLocks/>
                </p:cNvSpPr>
                <p:nvPr/>
              </p:nvSpPr>
              <p:spPr bwMode="auto">
                <a:xfrm>
                  <a:off x="3725863" y="1041400"/>
                  <a:ext cx="41275" cy="41275"/>
                </a:xfrm>
                <a:custGeom>
                  <a:avLst/>
                  <a:gdLst>
                    <a:gd name="T0" fmla="*/ 0 w 11"/>
                    <a:gd name="T1" fmla="*/ 5 h 11"/>
                    <a:gd name="T2" fmla="*/ 6 w 11"/>
                    <a:gd name="T3" fmla="*/ 0 h 11"/>
                    <a:gd name="T4" fmla="*/ 11 w 11"/>
                    <a:gd name="T5" fmla="*/ 6 h 11"/>
                    <a:gd name="T6" fmla="*/ 5 w 11"/>
                    <a:gd name="T7" fmla="*/ 11 h 11"/>
                    <a:gd name="T8" fmla="*/ 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5"/>
                      </a:move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9" y="0"/>
                        <a:pt x="11" y="3"/>
                        <a:pt x="11" y="6"/>
                      </a:cubicBezTo>
                      <a:cubicBezTo>
                        <a:pt x="11" y="9"/>
                        <a:pt x="8" y="11"/>
                        <a:pt x="5" y="11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5" name="Freeform 111"/>
                <p:cNvSpPr>
                  <a:spLocks/>
                </p:cNvSpPr>
                <p:nvPr/>
              </p:nvSpPr>
              <p:spPr bwMode="auto">
                <a:xfrm>
                  <a:off x="3756026" y="939800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24 w 25"/>
                    <a:gd name="T3" fmla="*/ 19 h 21"/>
                    <a:gd name="T4" fmla="*/ 19 w 25"/>
                    <a:gd name="T5" fmla="*/ 20 h 21"/>
                    <a:gd name="T6" fmla="*/ 1 w 25"/>
                    <a:gd name="T7" fmla="*/ 7 h 21"/>
                    <a:gd name="T8" fmla="*/ 1 w 25"/>
                    <a:gd name="T9" fmla="*/ 2 h 21"/>
                    <a:gd name="T10" fmla="*/ 6 w 25"/>
                    <a:gd name="T11" fmla="*/ 1 h 21"/>
                    <a:gd name="T12" fmla="*/ 23 w 25"/>
                    <a:gd name="T13" fmla="*/ 14 h 21"/>
                    <a:gd name="T14" fmla="*/ 24 w 25"/>
                    <a:gd name="T1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1"/>
                        <a:pt x="19" y="20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5"/>
                        <a:pt x="25" y="17"/>
                        <a:pt x="24" y="1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6" name="Freeform 112"/>
                <p:cNvSpPr>
                  <a:spLocks/>
                </p:cNvSpPr>
                <p:nvPr/>
              </p:nvSpPr>
              <p:spPr bwMode="auto">
                <a:xfrm>
                  <a:off x="3741738" y="928688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9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7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6" y="13"/>
                        <a:pt x="2" y="11"/>
                        <a:pt x="1" y="9"/>
                      </a:cubicBezTo>
                      <a:cubicBezTo>
                        <a:pt x="0" y="6"/>
                        <a:pt x="2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7" name="Freeform 113"/>
                <p:cNvSpPr>
                  <a:spLocks/>
                </p:cNvSpPr>
                <p:nvPr/>
              </p:nvSpPr>
              <p:spPr bwMode="auto">
                <a:xfrm>
                  <a:off x="3797301" y="868363"/>
                  <a:ext cx="57150" cy="104775"/>
                </a:xfrm>
                <a:custGeom>
                  <a:avLst/>
                  <a:gdLst>
                    <a:gd name="T0" fmla="*/ 12 w 15"/>
                    <a:gd name="T1" fmla="*/ 28 h 28"/>
                    <a:gd name="T2" fmla="*/ 12 w 15"/>
                    <a:gd name="T3" fmla="*/ 28 h 28"/>
                    <a:gd name="T4" fmla="*/ 8 w 15"/>
                    <a:gd name="T5" fmla="*/ 26 h 28"/>
                    <a:gd name="T6" fmla="*/ 1 w 15"/>
                    <a:gd name="T7" fmla="*/ 5 h 28"/>
                    <a:gd name="T8" fmla="*/ 3 w 15"/>
                    <a:gd name="T9" fmla="*/ 0 h 28"/>
                    <a:gd name="T10" fmla="*/ 8 w 15"/>
                    <a:gd name="T11" fmla="*/ 3 h 28"/>
                    <a:gd name="T12" fmla="*/ 14 w 15"/>
                    <a:gd name="T13" fmla="*/ 23 h 28"/>
                    <a:gd name="T14" fmla="*/ 12 w 15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28">
                      <a:moveTo>
                        <a:pt x="12" y="28"/>
                      </a:move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0" y="28"/>
                        <a:pt x="8" y="27"/>
                        <a:pt x="8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8" y="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5" y="25"/>
                        <a:pt x="14" y="27"/>
                        <a:pt x="1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8" name="Freeform 114"/>
                <p:cNvSpPr>
                  <a:spLocks/>
                </p:cNvSpPr>
                <p:nvPr/>
              </p:nvSpPr>
              <p:spPr bwMode="auto">
                <a:xfrm>
                  <a:off x="3786188" y="857250"/>
                  <a:ext cx="49213" cy="44450"/>
                </a:xfrm>
                <a:custGeom>
                  <a:avLst/>
                  <a:gdLst>
                    <a:gd name="T0" fmla="*/ 8 w 13"/>
                    <a:gd name="T1" fmla="*/ 1 h 12"/>
                    <a:gd name="T2" fmla="*/ 12 w 13"/>
                    <a:gd name="T3" fmla="*/ 7 h 12"/>
                    <a:gd name="T4" fmla="*/ 5 w 13"/>
                    <a:gd name="T5" fmla="*/ 11 h 12"/>
                    <a:gd name="T6" fmla="*/ 1 w 13"/>
                    <a:gd name="T7" fmla="*/ 4 h 12"/>
                    <a:gd name="T8" fmla="*/ 8 w 13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"/>
                      </a:moveTo>
                      <a:cubicBezTo>
                        <a:pt x="11" y="1"/>
                        <a:pt x="13" y="4"/>
                        <a:pt x="12" y="7"/>
                      </a:cubicBez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2" y="1"/>
                        <a:pt x="5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9" name="Freeform 115"/>
                <p:cNvSpPr>
                  <a:spLocks/>
                </p:cNvSpPr>
                <p:nvPr/>
              </p:nvSpPr>
              <p:spPr bwMode="auto">
                <a:xfrm>
                  <a:off x="3794126" y="931863"/>
                  <a:ext cx="115888" cy="117475"/>
                </a:xfrm>
                <a:custGeom>
                  <a:avLst/>
                  <a:gdLst>
                    <a:gd name="T0" fmla="*/ 28 w 31"/>
                    <a:gd name="T1" fmla="*/ 21 h 31"/>
                    <a:gd name="T2" fmla="*/ 10 w 31"/>
                    <a:gd name="T3" fmla="*/ 28 h 31"/>
                    <a:gd name="T4" fmla="*/ 3 w 31"/>
                    <a:gd name="T5" fmla="*/ 10 h 31"/>
                    <a:gd name="T6" fmla="*/ 21 w 31"/>
                    <a:gd name="T7" fmla="*/ 3 h 31"/>
                    <a:gd name="T8" fmla="*/ 28 w 31"/>
                    <a:gd name="T9" fmla="*/ 2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1">
                      <a:moveTo>
                        <a:pt x="28" y="21"/>
                      </a:moveTo>
                      <a:cubicBezTo>
                        <a:pt x="25" y="28"/>
                        <a:pt x="17" y="31"/>
                        <a:pt x="10" y="28"/>
                      </a:cubicBezTo>
                      <a:cubicBezTo>
                        <a:pt x="3" y="25"/>
                        <a:pt x="0" y="17"/>
                        <a:pt x="3" y="10"/>
                      </a:cubicBezTo>
                      <a:cubicBezTo>
                        <a:pt x="6" y="4"/>
                        <a:pt x="14" y="0"/>
                        <a:pt x="21" y="3"/>
                      </a:cubicBezTo>
                      <a:cubicBezTo>
                        <a:pt x="28" y="6"/>
                        <a:pt x="31" y="14"/>
                        <a:pt x="28" y="21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91" name="组合 1090"/>
              <p:cNvGrpSpPr/>
              <p:nvPr/>
            </p:nvGrpSpPr>
            <p:grpSpPr>
              <a:xfrm>
                <a:off x="2338433" y="313647"/>
                <a:ext cx="469900" cy="461962"/>
                <a:chOff x="5551488" y="925513"/>
                <a:chExt cx="469900" cy="461962"/>
              </a:xfrm>
            </p:grpSpPr>
            <p:sp>
              <p:nvSpPr>
                <p:cNvPr id="1146" name="Freeform 116"/>
                <p:cNvSpPr>
                  <a:spLocks/>
                </p:cNvSpPr>
                <p:nvPr/>
              </p:nvSpPr>
              <p:spPr bwMode="auto">
                <a:xfrm>
                  <a:off x="5551488" y="925513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3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5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9 h 123"/>
                    <a:gd name="T22" fmla="*/ 50 w 125"/>
                    <a:gd name="T23" fmla="*/ 121 h 123"/>
                    <a:gd name="T24" fmla="*/ 69 w 125"/>
                    <a:gd name="T25" fmla="*/ 108 h 123"/>
                    <a:gd name="T26" fmla="*/ 92 w 125"/>
                    <a:gd name="T27" fmla="*/ 114 h 123"/>
                    <a:gd name="T28" fmla="*/ 115 w 125"/>
                    <a:gd name="T29" fmla="*/ 84 h 123"/>
                    <a:gd name="T30" fmla="*/ 110 w 125"/>
                    <a:gd name="T31" fmla="*/ 73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1"/>
                        <a:pt x="107" y="21"/>
                        <a:pt x="93" y="23"/>
                      </a:cubicBezTo>
                      <a:cubicBezTo>
                        <a:pt x="90" y="24"/>
                        <a:pt x="87" y="25"/>
                        <a:pt x="84" y="26"/>
                      </a:cubicBezTo>
                      <a:cubicBezTo>
                        <a:pt x="84" y="26"/>
                        <a:pt x="84" y="25"/>
                        <a:pt x="84" y="24"/>
                      </a:cubicBezTo>
                      <a:cubicBezTo>
                        <a:pt x="82" y="10"/>
                        <a:pt x="68" y="0"/>
                        <a:pt x="53" y="3"/>
                      </a:cubicBezTo>
                      <a:cubicBezTo>
                        <a:pt x="38" y="5"/>
                        <a:pt x="28" y="19"/>
                        <a:pt x="30" y="33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28" y="34"/>
                        <a:pt x="26" y="34"/>
                        <a:pt x="24" y="35"/>
                      </a:cubicBezTo>
                      <a:cubicBezTo>
                        <a:pt x="9" y="37"/>
                        <a:pt x="0" y="51"/>
                        <a:pt x="2" y="65"/>
                      </a:cubicBezTo>
                      <a:cubicBezTo>
                        <a:pt x="4" y="76"/>
                        <a:pt x="11" y="84"/>
                        <a:pt x="21" y="86"/>
                      </a:cubicBezTo>
                      <a:cubicBezTo>
                        <a:pt x="20" y="90"/>
                        <a:pt x="19" y="94"/>
                        <a:pt x="20" y="99"/>
                      </a:cubicBezTo>
                      <a:cubicBezTo>
                        <a:pt x="22" y="113"/>
                        <a:pt x="36" y="123"/>
                        <a:pt x="50" y="121"/>
                      </a:cubicBezTo>
                      <a:cubicBezTo>
                        <a:pt x="59" y="119"/>
                        <a:pt x="65" y="114"/>
                        <a:pt x="69" y="108"/>
                      </a:cubicBezTo>
                      <a:cubicBezTo>
                        <a:pt x="75" y="113"/>
                        <a:pt x="83" y="115"/>
                        <a:pt x="92" y="114"/>
                      </a:cubicBezTo>
                      <a:cubicBezTo>
                        <a:pt x="107" y="112"/>
                        <a:pt x="117" y="98"/>
                        <a:pt x="115" y="84"/>
                      </a:cubicBezTo>
                      <a:cubicBezTo>
                        <a:pt x="114" y="80"/>
                        <a:pt x="112" y="76"/>
                        <a:pt x="110" y="73"/>
                      </a:cubicBezTo>
                      <a:cubicBezTo>
                        <a:pt x="120" y="68"/>
                        <a:pt x="125" y="57"/>
                        <a:pt x="123" y="45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7" name="Freeform 117"/>
                <p:cNvSpPr>
                  <a:spLocks/>
                </p:cNvSpPr>
                <p:nvPr/>
              </p:nvSpPr>
              <p:spPr bwMode="auto">
                <a:xfrm>
                  <a:off x="5592763" y="977900"/>
                  <a:ext cx="379413" cy="357187"/>
                </a:xfrm>
                <a:custGeom>
                  <a:avLst/>
                  <a:gdLst>
                    <a:gd name="T0" fmla="*/ 47 w 101"/>
                    <a:gd name="T1" fmla="*/ 0 h 95"/>
                    <a:gd name="T2" fmla="*/ 43 w 101"/>
                    <a:gd name="T3" fmla="*/ 0 h 95"/>
                    <a:gd name="T4" fmla="*/ 25 w 101"/>
                    <a:gd name="T5" fmla="*/ 24 h 95"/>
                    <a:gd name="T6" fmla="*/ 25 w 101"/>
                    <a:gd name="T7" fmla="*/ 25 h 95"/>
                    <a:gd name="T8" fmla="*/ 23 w 101"/>
                    <a:gd name="T9" fmla="*/ 25 h 95"/>
                    <a:gd name="T10" fmla="*/ 20 w 101"/>
                    <a:gd name="T11" fmla="*/ 25 h 95"/>
                    <a:gd name="T12" fmla="*/ 2 w 101"/>
                    <a:gd name="T13" fmla="*/ 50 h 95"/>
                    <a:gd name="T14" fmla="*/ 17 w 101"/>
                    <a:gd name="T15" fmla="*/ 67 h 95"/>
                    <a:gd name="T16" fmla="*/ 17 w 101"/>
                    <a:gd name="T17" fmla="*/ 77 h 95"/>
                    <a:gd name="T18" fmla="*/ 38 w 101"/>
                    <a:gd name="T19" fmla="*/ 95 h 95"/>
                    <a:gd name="T20" fmla="*/ 41 w 101"/>
                    <a:gd name="T21" fmla="*/ 95 h 95"/>
                    <a:gd name="T22" fmla="*/ 56 w 101"/>
                    <a:gd name="T23" fmla="*/ 84 h 95"/>
                    <a:gd name="T24" fmla="*/ 71 w 101"/>
                    <a:gd name="T25" fmla="*/ 90 h 95"/>
                    <a:gd name="T26" fmla="*/ 75 w 101"/>
                    <a:gd name="T27" fmla="*/ 89 h 95"/>
                    <a:gd name="T28" fmla="*/ 93 w 101"/>
                    <a:gd name="T29" fmla="*/ 65 h 95"/>
                    <a:gd name="T30" fmla="*/ 89 w 101"/>
                    <a:gd name="T31" fmla="*/ 56 h 95"/>
                    <a:gd name="T32" fmla="*/ 100 w 101"/>
                    <a:gd name="T33" fmla="*/ 34 h 95"/>
                    <a:gd name="T34" fmla="*/ 79 w 101"/>
                    <a:gd name="T35" fmla="*/ 16 h 95"/>
                    <a:gd name="T36" fmla="*/ 75 w 101"/>
                    <a:gd name="T37" fmla="*/ 16 h 95"/>
                    <a:gd name="T38" fmla="*/ 68 w 101"/>
                    <a:gd name="T39" fmla="*/ 19 h 95"/>
                    <a:gd name="T40" fmla="*/ 68 w 101"/>
                    <a:gd name="T41" fmla="*/ 17 h 95"/>
                    <a:gd name="T42" fmla="*/ 47 w 101"/>
                    <a:gd name="T4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" h="95"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3" y="25"/>
                      </a:cubicBezTo>
                      <a:cubicBezTo>
                        <a:pt x="22" y="25"/>
                        <a:pt x="21" y="25"/>
                        <a:pt x="20" y="25"/>
                      </a:cubicBezTo>
                      <a:cubicBezTo>
                        <a:pt x="8" y="27"/>
                        <a:pt x="0" y="38"/>
                        <a:pt x="2" y="50"/>
                      </a:cubicBezTo>
                      <a:cubicBezTo>
                        <a:pt x="4" y="58"/>
                        <a:pt x="10" y="65"/>
                        <a:pt x="17" y="67"/>
                      </a:cubicBezTo>
                      <a:cubicBezTo>
                        <a:pt x="16" y="70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4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2" y="62"/>
                        <a:pt x="91" y="59"/>
                        <a:pt x="89" y="56"/>
                      </a:cubicBezTo>
                      <a:cubicBezTo>
                        <a:pt x="97" y="52"/>
                        <a:pt x="101" y="43"/>
                        <a:pt x="100" y="34"/>
                      </a:cubicBezTo>
                      <a:cubicBezTo>
                        <a:pt x="98" y="24"/>
                        <a:pt x="89" y="16"/>
                        <a:pt x="79" y="16"/>
                      </a:cubicBezTo>
                      <a:cubicBezTo>
                        <a:pt x="78" y="16"/>
                        <a:pt x="76" y="16"/>
                        <a:pt x="75" y="16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7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8" name="Freeform 118"/>
                <p:cNvSpPr>
                  <a:spLocks/>
                </p:cNvSpPr>
                <p:nvPr/>
              </p:nvSpPr>
              <p:spPr bwMode="auto">
                <a:xfrm>
                  <a:off x="5773738" y="1085850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3 w 24"/>
                    <a:gd name="T9" fmla="*/ 2 h 23"/>
                    <a:gd name="T10" fmla="*/ 23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0"/>
                        <a:pt x="1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4" y="3"/>
                        <a:pt x="24" y="5"/>
                        <a:pt x="23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9" name="Freeform 119"/>
                <p:cNvSpPr>
                  <a:spLocks/>
                </p:cNvSpPr>
                <p:nvPr/>
              </p:nvSpPr>
              <p:spPr bwMode="auto">
                <a:xfrm>
                  <a:off x="5829301" y="1074738"/>
                  <a:ext cx="46038" cy="46037"/>
                </a:xfrm>
                <a:custGeom>
                  <a:avLst/>
                  <a:gdLst>
                    <a:gd name="T0" fmla="*/ 11 w 12"/>
                    <a:gd name="T1" fmla="*/ 5 h 12"/>
                    <a:gd name="T2" fmla="*/ 7 w 12"/>
                    <a:gd name="T3" fmla="*/ 12 h 12"/>
                    <a:gd name="T4" fmla="*/ 0 w 12"/>
                    <a:gd name="T5" fmla="*/ 7 h 12"/>
                    <a:gd name="T6" fmla="*/ 5 w 12"/>
                    <a:gd name="T7" fmla="*/ 1 h 12"/>
                    <a:gd name="T8" fmla="*/ 11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0" name="Freeform 120"/>
                <p:cNvSpPr>
                  <a:spLocks/>
                </p:cNvSpPr>
                <p:nvPr/>
              </p:nvSpPr>
              <p:spPr bwMode="auto">
                <a:xfrm>
                  <a:off x="5762626" y="10144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8 w 11"/>
                    <a:gd name="T3" fmla="*/ 29 h 29"/>
                    <a:gd name="T4" fmla="*/ 4 w 11"/>
                    <a:gd name="T5" fmla="*/ 26 h 29"/>
                    <a:gd name="T6" fmla="*/ 0 w 11"/>
                    <a:gd name="T7" fmla="*/ 4 h 29"/>
                    <a:gd name="T8" fmla="*/ 3 w 11"/>
                    <a:gd name="T9" fmla="*/ 0 h 29"/>
                    <a:gd name="T10" fmla="*/ 7 w 11"/>
                    <a:gd name="T11" fmla="*/ 3 h 29"/>
                    <a:gd name="T12" fmla="*/ 11 w 11"/>
                    <a:gd name="T13" fmla="*/ 25 h 29"/>
                    <a:gd name="T14" fmla="*/ 8 w 11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7"/>
                        <a:pt x="10" y="29"/>
                        <a:pt x="8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1" name="Freeform 121"/>
                <p:cNvSpPr>
                  <a:spLocks/>
                </p:cNvSpPr>
                <p:nvPr/>
              </p:nvSpPr>
              <p:spPr bwMode="auto">
                <a:xfrm>
                  <a:off x="5754688" y="1003300"/>
                  <a:ext cx="41275" cy="46037"/>
                </a:xfrm>
                <a:custGeom>
                  <a:avLst/>
                  <a:gdLst>
                    <a:gd name="T0" fmla="*/ 11 w 11"/>
                    <a:gd name="T1" fmla="*/ 5 h 12"/>
                    <a:gd name="T2" fmla="*/ 6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2" name="Freeform 122"/>
                <p:cNvSpPr>
                  <a:spLocks/>
                </p:cNvSpPr>
                <p:nvPr/>
              </p:nvSpPr>
              <p:spPr bwMode="auto">
                <a:xfrm>
                  <a:off x="5811838" y="1146175"/>
                  <a:ext cx="107950" cy="30162"/>
                </a:xfrm>
                <a:custGeom>
                  <a:avLst/>
                  <a:gdLst>
                    <a:gd name="T0" fmla="*/ 0 w 29"/>
                    <a:gd name="T1" fmla="*/ 5 h 8"/>
                    <a:gd name="T2" fmla="*/ 0 w 29"/>
                    <a:gd name="T3" fmla="*/ 5 h 8"/>
                    <a:gd name="T4" fmla="*/ 4 w 29"/>
                    <a:gd name="T5" fmla="*/ 1 h 8"/>
                    <a:gd name="T6" fmla="*/ 26 w 29"/>
                    <a:gd name="T7" fmla="*/ 0 h 8"/>
                    <a:gd name="T8" fmla="*/ 29 w 29"/>
                    <a:gd name="T9" fmla="*/ 4 h 8"/>
                    <a:gd name="T10" fmla="*/ 26 w 29"/>
                    <a:gd name="T11" fmla="*/ 7 h 8"/>
                    <a:gd name="T12" fmla="*/ 4 w 29"/>
                    <a:gd name="T13" fmla="*/ 8 h 8"/>
                    <a:gd name="T14" fmla="*/ 0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2" y="1"/>
                        <a:pt x="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8" y="0"/>
                        <a:pt x="29" y="2"/>
                        <a:pt x="29" y="4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3" name="Freeform 123"/>
                <p:cNvSpPr>
                  <a:spLocks/>
                </p:cNvSpPr>
                <p:nvPr/>
              </p:nvSpPr>
              <p:spPr bwMode="auto">
                <a:xfrm>
                  <a:off x="5889626" y="1135063"/>
                  <a:ext cx="46038" cy="49212"/>
                </a:xfrm>
                <a:custGeom>
                  <a:avLst/>
                  <a:gdLst>
                    <a:gd name="T0" fmla="*/ 11 w 12"/>
                    <a:gd name="T1" fmla="*/ 9 h 13"/>
                    <a:gd name="T2" fmla="*/ 3 w 12"/>
                    <a:gd name="T3" fmla="*/ 11 h 13"/>
                    <a:gd name="T4" fmla="*/ 1 w 12"/>
                    <a:gd name="T5" fmla="*/ 3 h 13"/>
                    <a:gd name="T6" fmla="*/ 9 w 12"/>
                    <a:gd name="T7" fmla="*/ 1 h 13"/>
                    <a:gd name="T8" fmla="*/ 11 w 1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1" y="9"/>
                      </a:moveTo>
                      <a:cubicBezTo>
                        <a:pt x="9" y="12"/>
                        <a:pt x="6" y="13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4" name="Freeform 124"/>
                <p:cNvSpPr>
                  <a:spLocks/>
                </p:cNvSpPr>
                <p:nvPr/>
              </p:nvSpPr>
              <p:spPr bwMode="auto">
                <a:xfrm>
                  <a:off x="5781676" y="1162050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2 w 25"/>
                    <a:gd name="T3" fmla="*/ 2 h 22"/>
                    <a:gd name="T4" fmla="*/ 6 w 25"/>
                    <a:gd name="T5" fmla="*/ 1 h 22"/>
                    <a:gd name="T6" fmla="*/ 24 w 25"/>
                    <a:gd name="T7" fmla="*/ 15 h 22"/>
                    <a:gd name="T8" fmla="*/ 24 w 25"/>
                    <a:gd name="T9" fmla="*/ 20 h 22"/>
                    <a:gd name="T10" fmla="*/ 19 w 25"/>
                    <a:gd name="T11" fmla="*/ 20 h 22"/>
                    <a:gd name="T12" fmla="*/ 2 w 25"/>
                    <a:gd name="T13" fmla="*/ 7 h 22"/>
                    <a:gd name="T14" fmla="*/ 2 w 25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5" y="16"/>
                        <a:pt x="25" y="18"/>
                        <a:pt x="24" y="20"/>
                      </a:cubicBezTo>
                      <a:cubicBezTo>
                        <a:pt x="23" y="21"/>
                        <a:pt x="21" y="22"/>
                        <a:pt x="19" y="2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5" name="Freeform 125"/>
                <p:cNvSpPr>
                  <a:spLocks/>
                </p:cNvSpPr>
                <p:nvPr/>
              </p:nvSpPr>
              <p:spPr bwMode="auto">
                <a:xfrm>
                  <a:off x="5842001" y="1206500"/>
                  <a:ext cx="47625" cy="46037"/>
                </a:xfrm>
                <a:custGeom>
                  <a:avLst/>
                  <a:gdLst>
                    <a:gd name="T0" fmla="*/ 8 w 13"/>
                    <a:gd name="T1" fmla="*/ 11 h 12"/>
                    <a:gd name="T2" fmla="*/ 1 w 13"/>
                    <a:gd name="T3" fmla="*/ 8 h 12"/>
                    <a:gd name="T4" fmla="*/ 5 w 13"/>
                    <a:gd name="T5" fmla="*/ 1 h 12"/>
                    <a:gd name="T6" fmla="*/ 12 w 13"/>
                    <a:gd name="T7" fmla="*/ 4 h 12"/>
                    <a:gd name="T8" fmla="*/ 8 w 13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1"/>
                      </a:moveTo>
                      <a:cubicBezTo>
                        <a:pt x="5" y="12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1"/>
                        <a:pt x="12" y="4"/>
                      </a:cubicBezTo>
                      <a:cubicBezTo>
                        <a:pt x="13" y="7"/>
                        <a:pt x="11" y="10"/>
                        <a:pt x="8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6" name="Freeform 126"/>
                <p:cNvSpPr>
                  <a:spLocks/>
                </p:cNvSpPr>
                <p:nvPr/>
              </p:nvSpPr>
              <p:spPr bwMode="auto">
                <a:xfrm>
                  <a:off x="5724526" y="11874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6 w 18"/>
                    <a:gd name="T3" fmla="*/ 1 h 27"/>
                    <a:gd name="T4" fmla="*/ 18 w 18"/>
                    <a:gd name="T5" fmla="*/ 6 h 27"/>
                    <a:gd name="T6" fmla="*/ 7 w 18"/>
                    <a:gd name="T7" fmla="*/ 25 h 27"/>
                    <a:gd name="T8" fmla="*/ 2 w 18"/>
                    <a:gd name="T9" fmla="*/ 26 h 27"/>
                    <a:gd name="T10" fmla="*/ 1 w 18"/>
                    <a:gd name="T11" fmla="*/ 22 h 27"/>
                    <a:gd name="T12" fmla="*/ 11 w 18"/>
                    <a:gd name="T13" fmla="*/ 2 h 27"/>
                    <a:gd name="T14" fmla="*/ 16 w 18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4"/>
                        <a:pt x="18" y="6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7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1" y="2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5" y="0"/>
                        <a:pt x="16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7" name="Freeform 127"/>
                <p:cNvSpPr>
                  <a:spLocks/>
                </p:cNvSpPr>
                <p:nvPr/>
              </p:nvSpPr>
              <p:spPr bwMode="auto">
                <a:xfrm>
                  <a:off x="5713413" y="1255713"/>
                  <a:ext cx="49213" cy="49212"/>
                </a:xfrm>
                <a:custGeom>
                  <a:avLst/>
                  <a:gdLst>
                    <a:gd name="T0" fmla="*/ 2 w 13"/>
                    <a:gd name="T1" fmla="*/ 9 h 13"/>
                    <a:gd name="T2" fmla="*/ 4 w 13"/>
                    <a:gd name="T3" fmla="*/ 1 h 13"/>
                    <a:gd name="T4" fmla="*/ 11 w 13"/>
                    <a:gd name="T5" fmla="*/ 4 h 13"/>
                    <a:gd name="T6" fmla="*/ 9 w 13"/>
                    <a:gd name="T7" fmla="*/ 11 h 13"/>
                    <a:gd name="T8" fmla="*/ 2 w 13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2" y="9"/>
                      </a:moveTo>
                      <a:cubicBezTo>
                        <a:pt x="0" y="6"/>
                        <a:pt x="1" y="3"/>
                        <a:pt x="4" y="1"/>
                      </a:cubicBezTo>
                      <a:cubicBezTo>
                        <a:pt x="7" y="0"/>
                        <a:pt x="10" y="1"/>
                        <a:pt x="11" y="4"/>
                      </a:cubicBezTo>
                      <a:cubicBezTo>
                        <a:pt x="13" y="7"/>
                        <a:pt x="12" y="10"/>
                        <a:pt x="9" y="11"/>
                      </a:cubicBezTo>
                      <a:cubicBezTo>
                        <a:pt x="6" y="13"/>
                        <a:pt x="3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8" name="Freeform 128"/>
                <p:cNvSpPr>
                  <a:spLocks/>
                </p:cNvSpPr>
                <p:nvPr/>
              </p:nvSpPr>
              <p:spPr bwMode="auto">
                <a:xfrm>
                  <a:off x="5657851" y="1157288"/>
                  <a:ext cx="107950" cy="30162"/>
                </a:xfrm>
                <a:custGeom>
                  <a:avLst/>
                  <a:gdLst>
                    <a:gd name="T0" fmla="*/ 29 w 29"/>
                    <a:gd name="T1" fmla="*/ 5 h 8"/>
                    <a:gd name="T2" fmla="*/ 29 w 29"/>
                    <a:gd name="T3" fmla="*/ 5 h 8"/>
                    <a:gd name="T4" fmla="*/ 25 w 29"/>
                    <a:gd name="T5" fmla="*/ 8 h 8"/>
                    <a:gd name="T6" fmla="*/ 3 w 29"/>
                    <a:gd name="T7" fmla="*/ 7 h 8"/>
                    <a:gd name="T8" fmla="*/ 0 w 29"/>
                    <a:gd name="T9" fmla="*/ 3 h 8"/>
                    <a:gd name="T10" fmla="*/ 4 w 29"/>
                    <a:gd name="T11" fmla="*/ 0 h 8"/>
                    <a:gd name="T12" fmla="*/ 25 w 29"/>
                    <a:gd name="T13" fmla="*/ 1 h 8"/>
                    <a:gd name="T14" fmla="*/ 29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29" y="5"/>
                      </a:move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7"/>
                        <a:pt x="27" y="8"/>
                        <a:pt x="25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7" y="1"/>
                        <a:pt x="29" y="3"/>
                        <a:pt x="29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9" name="Freeform 129"/>
                <p:cNvSpPr>
                  <a:spLocks/>
                </p:cNvSpPr>
                <p:nvPr/>
              </p:nvSpPr>
              <p:spPr bwMode="auto">
                <a:xfrm>
                  <a:off x="5641976" y="1146175"/>
                  <a:ext cx="46038" cy="49212"/>
                </a:xfrm>
                <a:custGeom>
                  <a:avLst/>
                  <a:gdLst>
                    <a:gd name="T0" fmla="*/ 2 w 12"/>
                    <a:gd name="T1" fmla="*/ 3 h 13"/>
                    <a:gd name="T2" fmla="*/ 10 w 12"/>
                    <a:gd name="T3" fmla="*/ 2 h 13"/>
                    <a:gd name="T4" fmla="*/ 11 w 12"/>
                    <a:gd name="T5" fmla="*/ 10 h 13"/>
                    <a:gd name="T6" fmla="*/ 3 w 12"/>
                    <a:gd name="T7" fmla="*/ 11 h 13"/>
                    <a:gd name="T8" fmla="*/ 2 w 12"/>
                    <a:gd name="T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2" y="3"/>
                      </a:moveTo>
                      <a:cubicBezTo>
                        <a:pt x="4" y="1"/>
                        <a:pt x="7" y="0"/>
                        <a:pt x="10" y="2"/>
                      </a:cubicBezTo>
                      <a:cubicBezTo>
                        <a:pt x="12" y="4"/>
                        <a:pt x="12" y="8"/>
                        <a:pt x="11" y="10"/>
                      </a:cubicBezTo>
                      <a:cubicBezTo>
                        <a:pt x="9" y="12"/>
                        <a:pt x="5" y="13"/>
                        <a:pt x="3" y="11"/>
                      </a:cubicBezTo>
                      <a:cubicBezTo>
                        <a:pt x="0" y="9"/>
                        <a:pt x="0" y="6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0" name="Freeform 130"/>
                <p:cNvSpPr>
                  <a:spLocks/>
                </p:cNvSpPr>
                <p:nvPr/>
              </p:nvSpPr>
              <p:spPr bwMode="auto">
                <a:xfrm>
                  <a:off x="5716588" y="1101725"/>
                  <a:ext cx="95250" cy="82550"/>
                </a:xfrm>
                <a:custGeom>
                  <a:avLst/>
                  <a:gdLst>
                    <a:gd name="T0" fmla="*/ 23 w 25"/>
                    <a:gd name="T1" fmla="*/ 21 h 22"/>
                    <a:gd name="T2" fmla="*/ 23 w 25"/>
                    <a:gd name="T3" fmla="*/ 21 h 22"/>
                    <a:gd name="T4" fmla="*/ 19 w 25"/>
                    <a:gd name="T5" fmla="*/ 21 h 22"/>
                    <a:gd name="T6" fmla="*/ 2 w 25"/>
                    <a:gd name="T7" fmla="*/ 7 h 22"/>
                    <a:gd name="T8" fmla="*/ 1 w 25"/>
                    <a:gd name="T9" fmla="*/ 2 h 22"/>
                    <a:gd name="T10" fmla="*/ 6 w 25"/>
                    <a:gd name="T11" fmla="*/ 2 h 22"/>
                    <a:gd name="T12" fmla="*/ 23 w 25"/>
                    <a:gd name="T13" fmla="*/ 16 h 22"/>
                    <a:gd name="T14" fmla="*/ 23 w 25"/>
                    <a:gd name="T1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2"/>
                        <a:pt x="20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6" y="2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7"/>
                        <a:pt x="25" y="19"/>
                        <a:pt x="23" y="2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1" name="Freeform 131"/>
                <p:cNvSpPr>
                  <a:spLocks/>
                </p:cNvSpPr>
                <p:nvPr/>
              </p:nvSpPr>
              <p:spPr bwMode="auto">
                <a:xfrm>
                  <a:off x="5705476" y="1093788"/>
                  <a:ext cx="46038" cy="46037"/>
                </a:xfrm>
                <a:custGeom>
                  <a:avLst/>
                  <a:gdLst>
                    <a:gd name="T0" fmla="*/ 4 w 12"/>
                    <a:gd name="T1" fmla="*/ 1 h 12"/>
                    <a:gd name="T2" fmla="*/ 11 w 12"/>
                    <a:gd name="T3" fmla="*/ 5 h 12"/>
                    <a:gd name="T4" fmla="*/ 7 w 12"/>
                    <a:gd name="T5" fmla="*/ 11 h 12"/>
                    <a:gd name="T6" fmla="*/ 0 w 12"/>
                    <a:gd name="T7" fmla="*/ 8 h 12"/>
                    <a:gd name="T8" fmla="*/ 4 w 12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"/>
                      </a:move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7"/>
                        <a:pt x="10" y="11"/>
                        <a:pt x="7" y="11"/>
                      </a:cubicBezTo>
                      <a:cubicBezTo>
                        <a:pt x="4" y="12"/>
                        <a:pt x="1" y="11"/>
                        <a:pt x="0" y="8"/>
                      </a:cubicBezTo>
                      <a:cubicBezTo>
                        <a:pt x="0" y="5"/>
                        <a:pt x="1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2" name="Freeform 132"/>
                <p:cNvSpPr>
                  <a:spLocks/>
                </p:cNvSpPr>
                <p:nvPr/>
              </p:nvSpPr>
              <p:spPr bwMode="auto">
                <a:xfrm>
                  <a:off x="5735638" y="1109663"/>
                  <a:ext cx="109538" cy="107950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8 h 29"/>
                    <a:gd name="T4" fmla="*/ 1 w 29"/>
                    <a:gd name="T5" fmla="*/ 17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20"/>
                        <a:pt x="24" y="27"/>
                        <a:pt x="16" y="28"/>
                      </a:cubicBezTo>
                      <a:cubicBezTo>
                        <a:pt x="9" y="29"/>
                        <a:pt x="2" y="24"/>
                        <a:pt x="1" y="17"/>
                      </a:cubicBezTo>
                      <a:cubicBezTo>
                        <a:pt x="0" y="9"/>
                        <a:pt x="5" y="3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92" name="组合 1091"/>
              <p:cNvGrpSpPr/>
              <p:nvPr/>
            </p:nvGrpSpPr>
            <p:grpSpPr>
              <a:xfrm>
                <a:off x="247276" y="2747167"/>
                <a:ext cx="469900" cy="461962"/>
                <a:chOff x="4360863" y="1000125"/>
                <a:chExt cx="469900" cy="461962"/>
              </a:xfrm>
            </p:grpSpPr>
            <p:sp>
              <p:nvSpPr>
                <p:cNvPr id="1132" name="Freeform 133"/>
                <p:cNvSpPr>
                  <a:spLocks/>
                </p:cNvSpPr>
                <p:nvPr/>
              </p:nvSpPr>
              <p:spPr bwMode="auto">
                <a:xfrm>
                  <a:off x="4360863" y="1000125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2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4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8 h 123"/>
                    <a:gd name="T22" fmla="*/ 50 w 125"/>
                    <a:gd name="T23" fmla="*/ 120 h 123"/>
                    <a:gd name="T24" fmla="*/ 69 w 125"/>
                    <a:gd name="T25" fmla="*/ 107 h 123"/>
                    <a:gd name="T26" fmla="*/ 92 w 125"/>
                    <a:gd name="T27" fmla="*/ 113 h 123"/>
                    <a:gd name="T28" fmla="*/ 115 w 125"/>
                    <a:gd name="T29" fmla="*/ 83 h 123"/>
                    <a:gd name="T30" fmla="*/ 110 w 125"/>
                    <a:gd name="T31" fmla="*/ 72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0"/>
                        <a:pt x="107" y="21"/>
                        <a:pt x="93" y="23"/>
                      </a:cubicBezTo>
                      <a:cubicBezTo>
                        <a:pt x="90" y="23"/>
                        <a:pt x="87" y="24"/>
                        <a:pt x="84" y="26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8"/>
                        <a:pt x="30" y="33"/>
                      </a:cubicBezTo>
                      <a:cubicBezTo>
                        <a:pt x="30" y="33"/>
                        <a:pt x="30" y="33"/>
                        <a:pt x="30" y="34"/>
                      </a:cubicBezTo>
                      <a:cubicBezTo>
                        <a:pt x="28" y="34"/>
                        <a:pt x="26" y="34"/>
                        <a:pt x="24" y="34"/>
                      </a:cubicBezTo>
                      <a:cubicBezTo>
                        <a:pt x="9" y="36"/>
                        <a:pt x="0" y="50"/>
                        <a:pt x="2" y="65"/>
                      </a:cubicBezTo>
                      <a:cubicBezTo>
                        <a:pt x="4" y="75"/>
                        <a:pt x="11" y="83"/>
                        <a:pt x="21" y="86"/>
                      </a:cubicBezTo>
                      <a:cubicBezTo>
                        <a:pt x="19" y="90"/>
                        <a:pt x="19" y="94"/>
                        <a:pt x="20" y="98"/>
                      </a:cubicBezTo>
                      <a:cubicBezTo>
                        <a:pt x="22" y="113"/>
                        <a:pt x="36" y="123"/>
                        <a:pt x="50" y="120"/>
                      </a:cubicBezTo>
                      <a:cubicBezTo>
                        <a:pt x="59" y="119"/>
                        <a:pt x="65" y="114"/>
                        <a:pt x="69" y="107"/>
                      </a:cubicBezTo>
                      <a:cubicBezTo>
                        <a:pt x="75" y="112"/>
                        <a:pt x="83" y="115"/>
                        <a:pt x="92" y="113"/>
                      </a:cubicBezTo>
                      <a:cubicBezTo>
                        <a:pt x="107" y="111"/>
                        <a:pt x="117" y="97"/>
                        <a:pt x="115" y="83"/>
                      </a:cubicBezTo>
                      <a:cubicBezTo>
                        <a:pt x="114" y="79"/>
                        <a:pt x="112" y="76"/>
                        <a:pt x="110" y="72"/>
                      </a:cubicBezTo>
                      <a:cubicBezTo>
                        <a:pt x="120" y="67"/>
                        <a:pt x="125" y="56"/>
                        <a:pt x="123" y="45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3" name="Freeform 134"/>
                <p:cNvSpPr>
                  <a:spLocks noEditPoints="1"/>
                </p:cNvSpPr>
                <p:nvPr/>
              </p:nvSpPr>
              <p:spPr bwMode="auto">
                <a:xfrm>
                  <a:off x="4402138" y="1049338"/>
                  <a:ext cx="379413" cy="357187"/>
                </a:xfrm>
                <a:custGeom>
                  <a:avLst/>
                  <a:gdLst>
                    <a:gd name="T0" fmla="*/ 49 w 101"/>
                    <a:gd name="T1" fmla="*/ 37 h 95"/>
                    <a:gd name="T2" fmla="*/ 49 w 101"/>
                    <a:gd name="T3" fmla="*/ 37 h 95"/>
                    <a:gd name="T4" fmla="*/ 45 w 101"/>
                    <a:gd name="T5" fmla="*/ 15 h 95"/>
                    <a:gd name="T6" fmla="*/ 48 w 101"/>
                    <a:gd name="T7" fmla="*/ 11 h 95"/>
                    <a:gd name="T8" fmla="*/ 49 w 101"/>
                    <a:gd name="T9" fmla="*/ 11 h 95"/>
                    <a:gd name="T10" fmla="*/ 52 w 101"/>
                    <a:gd name="T11" fmla="*/ 14 h 95"/>
                    <a:gd name="T12" fmla="*/ 56 w 101"/>
                    <a:gd name="T13" fmla="*/ 36 h 95"/>
                    <a:gd name="T14" fmla="*/ 55 w 101"/>
                    <a:gd name="T15" fmla="*/ 37 h 95"/>
                    <a:gd name="T16" fmla="*/ 62 w 101"/>
                    <a:gd name="T17" fmla="*/ 41 h 95"/>
                    <a:gd name="T18" fmla="*/ 80 w 101"/>
                    <a:gd name="T19" fmla="*/ 34 h 95"/>
                    <a:gd name="T20" fmla="*/ 82 w 101"/>
                    <a:gd name="T21" fmla="*/ 34 h 95"/>
                    <a:gd name="T22" fmla="*/ 85 w 101"/>
                    <a:gd name="T23" fmla="*/ 36 h 95"/>
                    <a:gd name="T24" fmla="*/ 83 w 101"/>
                    <a:gd name="T25" fmla="*/ 41 h 95"/>
                    <a:gd name="T26" fmla="*/ 65 w 101"/>
                    <a:gd name="T27" fmla="*/ 48 h 95"/>
                    <a:gd name="T28" fmla="*/ 65 w 101"/>
                    <a:gd name="T29" fmla="*/ 48 h 95"/>
                    <a:gd name="T30" fmla="*/ 64 w 101"/>
                    <a:gd name="T31" fmla="*/ 57 h 95"/>
                    <a:gd name="T32" fmla="*/ 74 w 101"/>
                    <a:gd name="T33" fmla="*/ 65 h 95"/>
                    <a:gd name="T34" fmla="*/ 74 w 101"/>
                    <a:gd name="T35" fmla="*/ 69 h 95"/>
                    <a:gd name="T36" fmla="*/ 71 w 101"/>
                    <a:gd name="T37" fmla="*/ 71 h 95"/>
                    <a:gd name="T38" fmla="*/ 69 w 101"/>
                    <a:gd name="T39" fmla="*/ 70 h 95"/>
                    <a:gd name="T40" fmla="*/ 59 w 101"/>
                    <a:gd name="T41" fmla="*/ 62 h 95"/>
                    <a:gd name="T42" fmla="*/ 54 w 101"/>
                    <a:gd name="T43" fmla="*/ 63 h 95"/>
                    <a:gd name="T44" fmla="*/ 52 w 101"/>
                    <a:gd name="T45" fmla="*/ 63 h 95"/>
                    <a:gd name="T46" fmla="*/ 52 w 101"/>
                    <a:gd name="T47" fmla="*/ 63 h 95"/>
                    <a:gd name="T48" fmla="*/ 42 w 101"/>
                    <a:gd name="T49" fmla="*/ 82 h 95"/>
                    <a:gd name="T50" fmla="*/ 39 w 101"/>
                    <a:gd name="T51" fmla="*/ 83 h 95"/>
                    <a:gd name="T52" fmla="*/ 37 w 101"/>
                    <a:gd name="T53" fmla="*/ 83 h 95"/>
                    <a:gd name="T54" fmla="*/ 35 w 101"/>
                    <a:gd name="T55" fmla="*/ 78 h 95"/>
                    <a:gd name="T56" fmla="*/ 45 w 101"/>
                    <a:gd name="T57" fmla="*/ 61 h 95"/>
                    <a:gd name="T58" fmla="*/ 40 w 101"/>
                    <a:gd name="T59" fmla="*/ 57 h 95"/>
                    <a:gd name="T60" fmla="*/ 20 w 101"/>
                    <a:gd name="T61" fmla="*/ 55 h 95"/>
                    <a:gd name="T62" fmla="*/ 17 w 101"/>
                    <a:gd name="T63" fmla="*/ 51 h 95"/>
                    <a:gd name="T64" fmla="*/ 20 w 101"/>
                    <a:gd name="T65" fmla="*/ 48 h 95"/>
                    <a:gd name="T66" fmla="*/ 20 w 101"/>
                    <a:gd name="T67" fmla="*/ 48 h 95"/>
                    <a:gd name="T68" fmla="*/ 39 w 101"/>
                    <a:gd name="T69" fmla="*/ 49 h 95"/>
                    <a:gd name="T70" fmla="*/ 49 w 101"/>
                    <a:gd name="T71" fmla="*/ 37 h 95"/>
                    <a:gd name="T72" fmla="*/ 47 w 101"/>
                    <a:gd name="T73" fmla="*/ 0 h 95"/>
                    <a:gd name="T74" fmla="*/ 43 w 101"/>
                    <a:gd name="T75" fmla="*/ 0 h 95"/>
                    <a:gd name="T76" fmla="*/ 25 w 101"/>
                    <a:gd name="T77" fmla="*/ 25 h 95"/>
                    <a:gd name="T78" fmla="*/ 25 w 101"/>
                    <a:gd name="T79" fmla="*/ 26 h 95"/>
                    <a:gd name="T80" fmla="*/ 23 w 101"/>
                    <a:gd name="T81" fmla="*/ 26 h 95"/>
                    <a:gd name="T82" fmla="*/ 20 w 101"/>
                    <a:gd name="T83" fmla="*/ 26 h 95"/>
                    <a:gd name="T84" fmla="*/ 2 w 101"/>
                    <a:gd name="T85" fmla="*/ 51 h 95"/>
                    <a:gd name="T86" fmla="*/ 17 w 101"/>
                    <a:gd name="T87" fmla="*/ 68 h 95"/>
                    <a:gd name="T88" fmla="*/ 17 w 101"/>
                    <a:gd name="T89" fmla="*/ 77 h 95"/>
                    <a:gd name="T90" fmla="*/ 38 w 101"/>
                    <a:gd name="T91" fmla="*/ 95 h 95"/>
                    <a:gd name="T92" fmla="*/ 41 w 101"/>
                    <a:gd name="T93" fmla="*/ 95 h 95"/>
                    <a:gd name="T94" fmla="*/ 56 w 101"/>
                    <a:gd name="T95" fmla="*/ 85 h 95"/>
                    <a:gd name="T96" fmla="*/ 71 w 101"/>
                    <a:gd name="T97" fmla="*/ 90 h 95"/>
                    <a:gd name="T98" fmla="*/ 75 w 101"/>
                    <a:gd name="T99" fmla="*/ 90 h 95"/>
                    <a:gd name="T100" fmla="*/ 93 w 101"/>
                    <a:gd name="T101" fmla="*/ 65 h 95"/>
                    <a:gd name="T102" fmla="*/ 89 w 101"/>
                    <a:gd name="T103" fmla="*/ 57 h 95"/>
                    <a:gd name="T104" fmla="*/ 100 w 101"/>
                    <a:gd name="T105" fmla="*/ 35 h 95"/>
                    <a:gd name="T106" fmla="*/ 79 w 101"/>
                    <a:gd name="T107" fmla="*/ 17 h 95"/>
                    <a:gd name="T108" fmla="*/ 75 w 101"/>
                    <a:gd name="T109" fmla="*/ 17 h 95"/>
                    <a:gd name="T110" fmla="*/ 68 w 101"/>
                    <a:gd name="T111" fmla="*/ 19 h 95"/>
                    <a:gd name="T112" fmla="*/ 68 w 101"/>
                    <a:gd name="T113" fmla="*/ 18 h 95"/>
                    <a:gd name="T114" fmla="*/ 47 w 101"/>
                    <a:gd name="T11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95">
                      <a:moveTo>
                        <a:pt x="49" y="37"/>
                      </a:move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3"/>
                        <a:pt x="46" y="11"/>
                        <a:pt x="48" y="11"/>
                      </a:cubicBezTo>
                      <a:cubicBezTo>
                        <a:pt x="48" y="11"/>
                        <a:pt x="48" y="11"/>
                        <a:pt x="49" y="11"/>
                      </a:cubicBezTo>
                      <a:cubicBezTo>
                        <a:pt x="50" y="11"/>
                        <a:pt x="52" y="12"/>
                        <a:pt x="52" y="14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7"/>
                        <a:pt x="55" y="37"/>
                      </a:cubicBezTo>
                      <a:cubicBezTo>
                        <a:pt x="58" y="38"/>
                        <a:pt x="61" y="39"/>
                        <a:pt x="62" y="41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2" y="34"/>
                      </a:cubicBezTo>
                      <a:cubicBezTo>
                        <a:pt x="83" y="34"/>
                        <a:pt x="84" y="35"/>
                        <a:pt x="85" y="36"/>
                      </a:cubicBezTo>
                      <a:cubicBezTo>
                        <a:pt x="86" y="38"/>
                        <a:pt x="85" y="40"/>
                        <a:pt x="83" y="41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51"/>
                        <a:pt x="65" y="54"/>
                        <a:pt x="64" y="57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6"/>
                        <a:pt x="75" y="68"/>
                        <a:pt x="74" y="69"/>
                      </a:cubicBezTo>
                      <a:cubicBezTo>
                        <a:pt x="73" y="70"/>
                        <a:pt x="72" y="71"/>
                        <a:pt x="71" y="71"/>
                      </a:cubicBezTo>
                      <a:cubicBezTo>
                        <a:pt x="71" y="71"/>
                        <a:pt x="70" y="70"/>
                        <a:pt x="69" y="70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8" y="62"/>
                        <a:pt x="56" y="63"/>
                        <a:pt x="54" y="63"/>
                      </a:cubicBezTo>
                      <a:cubicBezTo>
                        <a:pt x="54" y="63"/>
                        <a:pt x="53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1" y="83"/>
                        <a:pt x="40" y="83"/>
                        <a:pt x="39" y="83"/>
                      </a:cubicBezTo>
                      <a:cubicBezTo>
                        <a:pt x="38" y="83"/>
                        <a:pt x="37" y="83"/>
                        <a:pt x="37" y="83"/>
                      </a:cubicBezTo>
                      <a:cubicBezTo>
                        <a:pt x="35" y="82"/>
                        <a:pt x="35" y="80"/>
                        <a:pt x="35" y="78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3" y="60"/>
                        <a:pt x="42" y="59"/>
                        <a:pt x="40" y="57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8" y="55"/>
                        <a:pt x="17" y="53"/>
                        <a:pt x="17" y="51"/>
                      </a:cubicBezTo>
                      <a:cubicBezTo>
                        <a:pt x="17" y="50"/>
                        <a:pt x="18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39" y="44"/>
                        <a:pt x="43" y="39"/>
                        <a:pt x="49" y="37"/>
                      </a:cubicBezTo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5"/>
                      </a:cubicBez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39"/>
                        <a:pt x="2" y="51"/>
                      </a:cubicBezTo>
                      <a:cubicBezTo>
                        <a:pt x="4" y="59"/>
                        <a:pt x="10" y="65"/>
                        <a:pt x="17" y="68"/>
                      </a:cubicBezTo>
                      <a:cubicBezTo>
                        <a:pt x="16" y="71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5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90"/>
                        <a:pt x="75" y="90"/>
                      </a:cubicBezTo>
                      <a:cubicBezTo>
                        <a:pt x="86" y="88"/>
                        <a:pt x="95" y="77"/>
                        <a:pt x="93" y="65"/>
                      </a:cubicBezTo>
                      <a:cubicBezTo>
                        <a:pt x="92" y="62"/>
                        <a:pt x="91" y="59"/>
                        <a:pt x="89" y="57"/>
                      </a:cubicBezTo>
                      <a:cubicBezTo>
                        <a:pt x="97" y="52"/>
                        <a:pt x="101" y="44"/>
                        <a:pt x="100" y="35"/>
                      </a:cubicBezTo>
                      <a:cubicBezTo>
                        <a:pt x="98" y="24"/>
                        <a:pt x="89" y="17"/>
                        <a:pt x="79" y="17"/>
                      </a:cubicBezTo>
                      <a:cubicBezTo>
                        <a:pt x="78" y="17"/>
                        <a:pt x="76" y="17"/>
                        <a:pt x="75" y="17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9"/>
                        <a:pt x="68" y="18"/>
                        <a:pt x="68" y="18"/>
                      </a:cubicBezTo>
                      <a:cubicBezTo>
                        <a:pt x="66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4" name="Freeform 135"/>
                <p:cNvSpPr>
                  <a:spLocks/>
                </p:cNvSpPr>
                <p:nvPr/>
              </p:nvSpPr>
              <p:spPr bwMode="auto">
                <a:xfrm>
                  <a:off x="4572001" y="10906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4 w 11"/>
                    <a:gd name="T3" fmla="*/ 26 h 29"/>
                    <a:gd name="T4" fmla="*/ 0 w 11"/>
                    <a:gd name="T5" fmla="*/ 4 h 29"/>
                    <a:gd name="T6" fmla="*/ 3 w 11"/>
                    <a:gd name="T7" fmla="*/ 0 h 29"/>
                    <a:gd name="T8" fmla="*/ 7 w 11"/>
                    <a:gd name="T9" fmla="*/ 3 h 29"/>
                    <a:gd name="T10" fmla="*/ 11 w 11"/>
                    <a:gd name="T11" fmla="*/ 25 h 29"/>
                    <a:gd name="T12" fmla="*/ 8 w 11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0" y="28"/>
                        <a:pt x="8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5" name="Freeform 136"/>
                <p:cNvSpPr>
                  <a:spLocks/>
                </p:cNvSpPr>
                <p:nvPr/>
              </p:nvSpPr>
              <p:spPr bwMode="auto">
                <a:xfrm>
                  <a:off x="4564063" y="1079500"/>
                  <a:ext cx="41275" cy="41275"/>
                </a:xfrm>
                <a:custGeom>
                  <a:avLst/>
                  <a:gdLst>
                    <a:gd name="T0" fmla="*/ 10 w 11"/>
                    <a:gd name="T1" fmla="*/ 5 h 11"/>
                    <a:gd name="T2" fmla="*/ 6 w 11"/>
                    <a:gd name="T3" fmla="*/ 11 h 11"/>
                    <a:gd name="T4" fmla="*/ 0 w 11"/>
                    <a:gd name="T5" fmla="*/ 6 h 11"/>
                    <a:gd name="T6" fmla="*/ 4 w 11"/>
                    <a:gd name="T7" fmla="*/ 0 h 11"/>
                    <a:gd name="T8" fmla="*/ 1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5"/>
                      </a:moveTo>
                      <a:cubicBezTo>
                        <a:pt x="11" y="7"/>
                        <a:pt x="9" y="10"/>
                        <a:pt x="6" y="11"/>
                      </a:cubicBezTo>
                      <a:cubicBezTo>
                        <a:pt x="3" y="11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4" y="0"/>
                      </a:cubicBezTo>
                      <a:cubicBezTo>
                        <a:pt x="7" y="0"/>
                        <a:pt x="10" y="2"/>
                        <a:pt x="1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6" name="Freeform 137"/>
                <p:cNvSpPr>
                  <a:spLocks/>
                </p:cNvSpPr>
                <p:nvPr/>
              </p:nvSpPr>
              <p:spPr bwMode="auto">
                <a:xfrm>
                  <a:off x="4616451" y="1176338"/>
                  <a:ext cx="109538" cy="60325"/>
                </a:xfrm>
                <a:custGeom>
                  <a:avLst/>
                  <a:gdLst>
                    <a:gd name="T0" fmla="*/ 1 w 29"/>
                    <a:gd name="T1" fmla="*/ 13 h 16"/>
                    <a:gd name="T2" fmla="*/ 3 w 29"/>
                    <a:gd name="T3" fmla="*/ 9 h 16"/>
                    <a:gd name="T4" fmla="*/ 23 w 29"/>
                    <a:gd name="T5" fmla="*/ 0 h 16"/>
                    <a:gd name="T6" fmla="*/ 28 w 29"/>
                    <a:gd name="T7" fmla="*/ 2 h 16"/>
                    <a:gd name="T8" fmla="*/ 26 w 29"/>
                    <a:gd name="T9" fmla="*/ 7 h 16"/>
                    <a:gd name="T10" fmla="*/ 6 w 29"/>
                    <a:gd name="T11" fmla="*/ 15 h 16"/>
                    <a:gd name="T12" fmla="*/ 1 w 2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6">
                      <a:moveTo>
                        <a:pt x="1" y="13"/>
                      </a:moveTo>
                      <a:cubicBezTo>
                        <a:pt x="0" y="11"/>
                        <a:pt x="1" y="9"/>
                        <a:pt x="3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0"/>
                        <a:pt x="27" y="0"/>
                        <a:pt x="28" y="2"/>
                      </a:cubicBezTo>
                      <a:cubicBezTo>
                        <a:pt x="29" y="4"/>
                        <a:pt x="28" y="6"/>
                        <a:pt x="26" y="7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4" y="16"/>
                        <a:pt x="2" y="15"/>
                        <a:pt x="1" y="1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7" name="Freeform 138"/>
                <p:cNvSpPr>
                  <a:spLocks/>
                </p:cNvSpPr>
                <p:nvPr/>
              </p:nvSpPr>
              <p:spPr bwMode="auto">
                <a:xfrm>
                  <a:off x="4687888" y="1165225"/>
                  <a:ext cx="44450" cy="46037"/>
                </a:xfrm>
                <a:custGeom>
                  <a:avLst/>
                  <a:gdLst>
                    <a:gd name="T0" fmla="*/ 12 w 12"/>
                    <a:gd name="T1" fmla="*/ 7 h 12"/>
                    <a:gd name="T2" fmla="*/ 5 w 12"/>
                    <a:gd name="T3" fmla="*/ 11 h 12"/>
                    <a:gd name="T4" fmla="*/ 1 w 12"/>
                    <a:gd name="T5" fmla="*/ 5 h 12"/>
                    <a:gd name="T6" fmla="*/ 7 w 12"/>
                    <a:gd name="T7" fmla="*/ 0 h 12"/>
                    <a:gd name="T8" fmla="*/ 12 w 12"/>
                    <a:gd name="T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7"/>
                      </a:move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4" y="0"/>
                        <a:pt x="7" y="0"/>
                      </a:cubicBezTo>
                      <a:cubicBezTo>
                        <a:pt x="10" y="1"/>
                        <a:pt x="12" y="4"/>
                        <a:pt x="12" y="7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8" name="Freeform 139"/>
                <p:cNvSpPr>
                  <a:spLocks/>
                </p:cNvSpPr>
                <p:nvPr/>
              </p:nvSpPr>
              <p:spPr bwMode="auto">
                <a:xfrm>
                  <a:off x="4591051" y="1233488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6 w 25"/>
                    <a:gd name="T3" fmla="*/ 2 h 22"/>
                    <a:gd name="T4" fmla="*/ 24 w 25"/>
                    <a:gd name="T5" fmla="*/ 16 h 22"/>
                    <a:gd name="T6" fmla="*/ 24 w 25"/>
                    <a:gd name="T7" fmla="*/ 20 h 22"/>
                    <a:gd name="T8" fmla="*/ 19 w 25"/>
                    <a:gd name="T9" fmla="*/ 21 h 22"/>
                    <a:gd name="T10" fmla="*/ 2 w 25"/>
                    <a:gd name="T11" fmla="*/ 7 h 22"/>
                    <a:gd name="T12" fmla="*/ 2 w 25"/>
                    <a:gd name="T13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3" y="1"/>
                        <a:pt x="5" y="0"/>
                        <a:pt x="6" y="2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7"/>
                        <a:pt x="25" y="19"/>
                        <a:pt x="24" y="20"/>
                      </a:cubicBezTo>
                      <a:cubicBezTo>
                        <a:pt x="23" y="22"/>
                        <a:pt x="21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0" y="4"/>
                        <a:pt x="2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9" name="Freeform 140"/>
                <p:cNvSpPr>
                  <a:spLocks/>
                </p:cNvSpPr>
                <p:nvPr/>
              </p:nvSpPr>
              <p:spPr bwMode="auto">
                <a:xfrm>
                  <a:off x="4649788" y="1277938"/>
                  <a:ext cx="49213" cy="49212"/>
                </a:xfrm>
                <a:custGeom>
                  <a:avLst/>
                  <a:gdLst>
                    <a:gd name="T0" fmla="*/ 8 w 13"/>
                    <a:gd name="T1" fmla="*/ 12 h 13"/>
                    <a:gd name="T2" fmla="*/ 1 w 13"/>
                    <a:gd name="T3" fmla="*/ 8 h 13"/>
                    <a:gd name="T4" fmla="*/ 5 w 13"/>
                    <a:gd name="T5" fmla="*/ 1 h 13"/>
                    <a:gd name="T6" fmla="*/ 12 w 13"/>
                    <a:gd name="T7" fmla="*/ 5 h 13"/>
                    <a:gd name="T8" fmla="*/ 8 w 13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8" y="12"/>
                      </a:move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0" name="Freeform 141"/>
                <p:cNvSpPr>
                  <a:spLocks/>
                </p:cNvSpPr>
                <p:nvPr/>
              </p:nvSpPr>
              <p:spPr bwMode="auto">
                <a:xfrm>
                  <a:off x="4533901" y="12636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8 w 18"/>
                    <a:gd name="T3" fmla="*/ 5 h 27"/>
                    <a:gd name="T4" fmla="*/ 7 w 18"/>
                    <a:gd name="T5" fmla="*/ 25 h 27"/>
                    <a:gd name="T6" fmla="*/ 2 w 18"/>
                    <a:gd name="T7" fmla="*/ 26 h 27"/>
                    <a:gd name="T8" fmla="*/ 0 w 18"/>
                    <a:gd name="T9" fmla="*/ 21 h 27"/>
                    <a:gd name="T10" fmla="*/ 11 w 18"/>
                    <a:gd name="T11" fmla="*/ 2 h 27"/>
                    <a:gd name="T12" fmla="*/ 16 w 18"/>
                    <a:gd name="T13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8" y="2"/>
                        <a:pt x="18" y="4"/>
                        <a:pt x="18" y="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6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0" y="2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0"/>
                        <a:pt x="15" y="0"/>
                        <a:pt x="16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1" name="Freeform 142"/>
                <p:cNvSpPr>
                  <a:spLocks/>
                </p:cNvSpPr>
                <p:nvPr/>
              </p:nvSpPr>
              <p:spPr bwMode="auto">
                <a:xfrm>
                  <a:off x="4522788" y="1330325"/>
                  <a:ext cx="49213" cy="46037"/>
                </a:xfrm>
                <a:custGeom>
                  <a:avLst/>
                  <a:gdLst>
                    <a:gd name="T0" fmla="*/ 1 w 13"/>
                    <a:gd name="T1" fmla="*/ 8 h 12"/>
                    <a:gd name="T2" fmla="*/ 4 w 13"/>
                    <a:gd name="T3" fmla="*/ 1 h 12"/>
                    <a:gd name="T4" fmla="*/ 11 w 13"/>
                    <a:gd name="T5" fmla="*/ 3 h 12"/>
                    <a:gd name="T6" fmla="*/ 9 w 13"/>
                    <a:gd name="T7" fmla="*/ 11 h 12"/>
                    <a:gd name="T8" fmla="*/ 1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" y="8"/>
                      </a:moveTo>
                      <a:cubicBezTo>
                        <a:pt x="0" y="6"/>
                        <a:pt x="1" y="2"/>
                        <a:pt x="4" y="1"/>
                      </a:cubicBezTo>
                      <a:cubicBezTo>
                        <a:pt x="7" y="0"/>
                        <a:pt x="10" y="1"/>
                        <a:pt x="11" y="3"/>
                      </a:cubicBezTo>
                      <a:cubicBezTo>
                        <a:pt x="13" y="6"/>
                        <a:pt x="12" y="9"/>
                        <a:pt x="9" y="11"/>
                      </a:cubicBezTo>
                      <a:cubicBezTo>
                        <a:pt x="6" y="12"/>
                        <a:pt x="3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2" name="Freeform 143"/>
                <p:cNvSpPr>
                  <a:spLocks/>
                </p:cNvSpPr>
                <p:nvPr/>
              </p:nvSpPr>
              <p:spPr bwMode="auto">
                <a:xfrm>
                  <a:off x="4465638" y="1228725"/>
                  <a:ext cx="109538" cy="34925"/>
                </a:xfrm>
                <a:custGeom>
                  <a:avLst/>
                  <a:gdLst>
                    <a:gd name="T0" fmla="*/ 29 w 29"/>
                    <a:gd name="T1" fmla="*/ 6 h 9"/>
                    <a:gd name="T2" fmla="*/ 25 w 29"/>
                    <a:gd name="T3" fmla="*/ 9 h 9"/>
                    <a:gd name="T4" fmla="*/ 3 w 29"/>
                    <a:gd name="T5" fmla="*/ 7 h 9"/>
                    <a:gd name="T6" fmla="*/ 0 w 29"/>
                    <a:gd name="T7" fmla="*/ 3 h 9"/>
                    <a:gd name="T8" fmla="*/ 3 w 29"/>
                    <a:gd name="T9" fmla="*/ 0 h 9"/>
                    <a:gd name="T10" fmla="*/ 25 w 29"/>
                    <a:gd name="T11" fmla="*/ 2 h 9"/>
                    <a:gd name="T12" fmla="*/ 29 w 29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6"/>
                      </a:moveTo>
                      <a:cubicBezTo>
                        <a:pt x="29" y="7"/>
                        <a:pt x="27" y="9"/>
                        <a:pt x="25" y="9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2"/>
                        <a:pt x="29" y="4"/>
                        <a:pt x="29" y="6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3" name="Freeform 144"/>
                <p:cNvSpPr>
                  <a:spLocks/>
                </p:cNvSpPr>
                <p:nvPr/>
              </p:nvSpPr>
              <p:spPr bwMode="auto">
                <a:xfrm>
                  <a:off x="4451351" y="1222375"/>
                  <a:ext cx="44450" cy="44450"/>
                </a:xfrm>
                <a:custGeom>
                  <a:avLst/>
                  <a:gdLst>
                    <a:gd name="T0" fmla="*/ 2 w 12"/>
                    <a:gd name="T1" fmla="*/ 3 h 12"/>
                    <a:gd name="T2" fmla="*/ 10 w 12"/>
                    <a:gd name="T3" fmla="*/ 2 h 12"/>
                    <a:gd name="T4" fmla="*/ 11 w 12"/>
                    <a:gd name="T5" fmla="*/ 9 h 12"/>
                    <a:gd name="T6" fmla="*/ 3 w 12"/>
                    <a:gd name="T7" fmla="*/ 10 h 12"/>
                    <a:gd name="T8" fmla="*/ 2 w 1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3"/>
                      </a:moveTo>
                      <a:cubicBezTo>
                        <a:pt x="4" y="0"/>
                        <a:pt x="7" y="0"/>
                        <a:pt x="10" y="2"/>
                      </a:cubicBezTo>
                      <a:cubicBezTo>
                        <a:pt x="12" y="4"/>
                        <a:pt x="12" y="7"/>
                        <a:pt x="11" y="9"/>
                      </a:cubicBezTo>
                      <a:cubicBezTo>
                        <a:pt x="9" y="12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4" name="Freeform 145"/>
                <p:cNvSpPr>
                  <a:spLocks/>
                </p:cNvSpPr>
                <p:nvPr/>
              </p:nvSpPr>
              <p:spPr bwMode="auto">
                <a:xfrm>
                  <a:off x="4545013" y="1184275"/>
                  <a:ext cx="109538" cy="109537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7 h 29"/>
                    <a:gd name="T4" fmla="*/ 1 w 29"/>
                    <a:gd name="T5" fmla="*/ 16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19"/>
                        <a:pt x="24" y="26"/>
                        <a:pt x="16" y="27"/>
                      </a:cubicBezTo>
                      <a:cubicBezTo>
                        <a:pt x="9" y="29"/>
                        <a:pt x="2" y="24"/>
                        <a:pt x="1" y="16"/>
                      </a:cubicBezTo>
                      <a:cubicBezTo>
                        <a:pt x="0" y="9"/>
                        <a:pt x="5" y="2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5" name="Freeform 146"/>
                <p:cNvSpPr>
                  <a:spLocks/>
                </p:cNvSpPr>
                <p:nvPr/>
              </p:nvSpPr>
              <p:spPr bwMode="auto">
                <a:xfrm>
                  <a:off x="4556126" y="1200150"/>
                  <a:ext cx="82550" cy="74612"/>
                </a:xfrm>
                <a:custGeom>
                  <a:avLst/>
                  <a:gdLst>
                    <a:gd name="T0" fmla="*/ 11 w 22"/>
                    <a:gd name="T1" fmla="*/ 0 h 20"/>
                    <a:gd name="T2" fmla="*/ 9 w 22"/>
                    <a:gd name="T3" fmla="*/ 0 h 20"/>
                    <a:gd name="T4" fmla="*/ 1 w 22"/>
                    <a:gd name="T5" fmla="*/ 12 h 20"/>
                    <a:gd name="T6" fmla="*/ 11 w 22"/>
                    <a:gd name="T7" fmla="*/ 20 h 20"/>
                    <a:gd name="T8" fmla="*/ 13 w 22"/>
                    <a:gd name="T9" fmla="*/ 20 h 20"/>
                    <a:gd name="T10" fmla="*/ 21 w 22"/>
                    <a:gd name="T11" fmla="*/ 8 h 20"/>
                    <a:gd name="T12" fmla="*/ 11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4" y="1"/>
                        <a:pt x="0" y="6"/>
                        <a:pt x="1" y="12"/>
                      </a:cubicBezTo>
                      <a:cubicBezTo>
                        <a:pt x="2" y="17"/>
                        <a:pt x="6" y="20"/>
                        <a:pt x="11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8" y="19"/>
                        <a:pt x="22" y="14"/>
                        <a:pt x="21" y="8"/>
                      </a:cubicBezTo>
                      <a:cubicBezTo>
                        <a:pt x="21" y="3"/>
                        <a:pt x="16" y="0"/>
                        <a:pt x="11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93" name="组合 1092"/>
              <p:cNvGrpSpPr/>
              <p:nvPr/>
            </p:nvGrpSpPr>
            <p:grpSpPr>
              <a:xfrm>
                <a:off x="407216" y="0"/>
                <a:ext cx="1627188" cy="2773363"/>
                <a:chOff x="2824163" y="1651000"/>
                <a:chExt cx="1627188" cy="2773363"/>
              </a:xfrm>
            </p:grpSpPr>
            <p:sp>
              <p:nvSpPr>
                <p:cNvPr id="1094" name="Freeform 163"/>
                <p:cNvSpPr>
                  <a:spLocks/>
                </p:cNvSpPr>
                <p:nvPr/>
              </p:nvSpPr>
              <p:spPr bwMode="auto">
                <a:xfrm>
                  <a:off x="3587751" y="1687513"/>
                  <a:ext cx="77788" cy="673100"/>
                </a:xfrm>
                <a:custGeom>
                  <a:avLst/>
                  <a:gdLst>
                    <a:gd name="T0" fmla="*/ 16 w 21"/>
                    <a:gd name="T1" fmla="*/ 171 h 179"/>
                    <a:gd name="T2" fmla="*/ 21 w 21"/>
                    <a:gd name="T3" fmla="*/ 9 h 179"/>
                    <a:gd name="T4" fmla="*/ 13 w 21"/>
                    <a:gd name="T5" fmla="*/ 0 h 179"/>
                    <a:gd name="T6" fmla="*/ 5 w 21"/>
                    <a:gd name="T7" fmla="*/ 8 h 179"/>
                    <a:gd name="T8" fmla="*/ 0 w 21"/>
                    <a:gd name="T9" fmla="*/ 171 h 179"/>
                    <a:gd name="T10" fmla="*/ 8 w 21"/>
                    <a:gd name="T11" fmla="*/ 179 h 179"/>
                    <a:gd name="T12" fmla="*/ 16 w 21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79">
                      <a:moveTo>
                        <a:pt x="16" y="171"/>
                      </a:move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4"/>
                        <a:pt x="17" y="0"/>
                        <a:pt x="13" y="0"/>
                      </a:cubicBezTo>
                      <a:cubicBezTo>
                        <a:pt x="8" y="0"/>
                        <a:pt x="5" y="4"/>
                        <a:pt x="5" y="8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5"/>
                        <a:pt x="4" y="179"/>
                        <a:pt x="8" y="179"/>
                      </a:cubicBezTo>
                      <a:cubicBezTo>
                        <a:pt x="13" y="179"/>
                        <a:pt x="16" y="176"/>
                        <a:pt x="16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5" name="Freeform 164"/>
                <p:cNvSpPr>
                  <a:spLocks/>
                </p:cNvSpPr>
                <p:nvPr/>
              </p:nvSpPr>
              <p:spPr bwMode="auto">
                <a:xfrm>
                  <a:off x="3552826" y="4138613"/>
                  <a:ext cx="90488" cy="282575"/>
                </a:xfrm>
                <a:custGeom>
                  <a:avLst/>
                  <a:gdLst>
                    <a:gd name="T0" fmla="*/ 20 w 24"/>
                    <a:gd name="T1" fmla="*/ 0 h 75"/>
                    <a:gd name="T2" fmla="*/ 2 w 24"/>
                    <a:gd name="T3" fmla="*/ 70 h 75"/>
                    <a:gd name="T4" fmla="*/ 11 w 24"/>
                    <a:gd name="T5" fmla="*/ 71 h 75"/>
                    <a:gd name="T6" fmla="*/ 24 w 24"/>
                    <a:gd name="T7" fmla="*/ 10 h 75"/>
                    <a:gd name="T8" fmla="*/ 20 w 24"/>
                    <a:gd name="T9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5">
                      <a:moveTo>
                        <a:pt x="20" y="0"/>
                      </a:moveTo>
                      <a:cubicBezTo>
                        <a:pt x="20" y="0"/>
                        <a:pt x="0" y="28"/>
                        <a:pt x="2" y="70"/>
                      </a:cubicBezTo>
                      <a:cubicBezTo>
                        <a:pt x="3" y="75"/>
                        <a:pt x="10" y="75"/>
                        <a:pt x="11" y="71"/>
                      </a:cubicBezTo>
                      <a:cubicBezTo>
                        <a:pt x="16" y="50"/>
                        <a:pt x="19" y="12"/>
                        <a:pt x="24" y="1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6" name="Freeform 165"/>
                <p:cNvSpPr>
                  <a:spLocks/>
                </p:cNvSpPr>
                <p:nvPr/>
              </p:nvSpPr>
              <p:spPr bwMode="auto">
                <a:xfrm>
                  <a:off x="3640138" y="4138613"/>
                  <a:ext cx="93663" cy="285750"/>
                </a:xfrm>
                <a:custGeom>
                  <a:avLst/>
                  <a:gdLst>
                    <a:gd name="T0" fmla="*/ 3 w 25"/>
                    <a:gd name="T1" fmla="*/ 0 h 76"/>
                    <a:gd name="T2" fmla="*/ 24 w 25"/>
                    <a:gd name="T3" fmla="*/ 70 h 76"/>
                    <a:gd name="T4" fmla="*/ 16 w 25"/>
                    <a:gd name="T5" fmla="*/ 71 h 76"/>
                    <a:gd name="T6" fmla="*/ 0 w 25"/>
                    <a:gd name="T7" fmla="*/ 11 h 76"/>
                    <a:gd name="T8" fmla="*/ 3 w 25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6">
                      <a:moveTo>
                        <a:pt x="3" y="0"/>
                      </a:moveTo>
                      <a:cubicBezTo>
                        <a:pt x="3" y="0"/>
                        <a:pt x="25" y="28"/>
                        <a:pt x="24" y="70"/>
                      </a:cubicBezTo>
                      <a:cubicBezTo>
                        <a:pt x="24" y="75"/>
                        <a:pt x="17" y="76"/>
                        <a:pt x="16" y="71"/>
                      </a:cubicBezTo>
                      <a:cubicBezTo>
                        <a:pt x="10" y="50"/>
                        <a:pt x="6" y="12"/>
                        <a:pt x="0" y="1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7" name="Freeform 166"/>
                <p:cNvSpPr>
                  <a:spLocks/>
                </p:cNvSpPr>
                <p:nvPr/>
              </p:nvSpPr>
              <p:spPr bwMode="auto">
                <a:xfrm>
                  <a:off x="3590926" y="4108450"/>
                  <a:ext cx="101600" cy="290512"/>
                </a:xfrm>
                <a:custGeom>
                  <a:avLst/>
                  <a:gdLst>
                    <a:gd name="T0" fmla="*/ 7 w 27"/>
                    <a:gd name="T1" fmla="*/ 16 h 77"/>
                    <a:gd name="T2" fmla="*/ 18 w 27"/>
                    <a:gd name="T3" fmla="*/ 10 h 77"/>
                    <a:gd name="T4" fmla="*/ 19 w 27"/>
                    <a:gd name="T5" fmla="*/ 73 h 77"/>
                    <a:gd name="T6" fmla="*/ 7 w 27"/>
                    <a:gd name="T7" fmla="*/ 1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7">
                      <a:moveTo>
                        <a:pt x="7" y="16"/>
                      </a:moveTo>
                      <a:cubicBezTo>
                        <a:pt x="7" y="16"/>
                        <a:pt x="8" y="0"/>
                        <a:pt x="18" y="10"/>
                      </a:cubicBezTo>
                      <a:cubicBezTo>
                        <a:pt x="27" y="19"/>
                        <a:pt x="24" y="69"/>
                        <a:pt x="19" y="73"/>
                      </a:cubicBezTo>
                      <a:cubicBezTo>
                        <a:pt x="15" y="77"/>
                        <a:pt x="0" y="67"/>
                        <a:pt x="7" y="16"/>
                      </a:cubicBez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8" name="Freeform 167"/>
                <p:cNvSpPr>
                  <a:spLocks/>
                </p:cNvSpPr>
                <p:nvPr/>
              </p:nvSpPr>
              <p:spPr bwMode="auto">
                <a:xfrm>
                  <a:off x="3302001" y="2060575"/>
                  <a:ext cx="660400" cy="209550"/>
                </a:xfrm>
                <a:custGeom>
                  <a:avLst/>
                  <a:gdLst>
                    <a:gd name="T0" fmla="*/ 148 w 176"/>
                    <a:gd name="T1" fmla="*/ 56 h 56"/>
                    <a:gd name="T2" fmla="*/ 28 w 176"/>
                    <a:gd name="T3" fmla="*/ 56 h 56"/>
                    <a:gd name="T4" fmla="*/ 0 w 176"/>
                    <a:gd name="T5" fmla="*/ 28 h 56"/>
                    <a:gd name="T6" fmla="*/ 28 w 176"/>
                    <a:gd name="T7" fmla="*/ 0 h 56"/>
                    <a:gd name="T8" fmla="*/ 148 w 176"/>
                    <a:gd name="T9" fmla="*/ 0 h 56"/>
                    <a:gd name="T10" fmla="*/ 176 w 176"/>
                    <a:gd name="T11" fmla="*/ 28 h 56"/>
                    <a:gd name="T12" fmla="*/ 148 w 176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6" h="56">
                      <a:moveTo>
                        <a:pt x="148" y="56"/>
                      </a:move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12" y="56"/>
                        <a:pt x="0" y="43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63" y="0"/>
                        <a:pt x="176" y="13"/>
                        <a:pt x="176" y="28"/>
                      </a:cubicBezTo>
                      <a:cubicBezTo>
                        <a:pt x="176" y="43"/>
                        <a:pt x="163" y="56"/>
                        <a:pt x="148" y="56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9" name="Freeform 168"/>
                <p:cNvSpPr>
                  <a:spLocks/>
                </p:cNvSpPr>
                <p:nvPr/>
              </p:nvSpPr>
              <p:spPr bwMode="auto">
                <a:xfrm>
                  <a:off x="3598863" y="3549650"/>
                  <a:ext cx="74613" cy="671512"/>
                </a:xfrm>
                <a:custGeom>
                  <a:avLst/>
                  <a:gdLst>
                    <a:gd name="T0" fmla="*/ 20 w 20"/>
                    <a:gd name="T1" fmla="*/ 171 h 179"/>
                    <a:gd name="T2" fmla="*/ 16 w 20"/>
                    <a:gd name="T3" fmla="*/ 8 h 179"/>
                    <a:gd name="T4" fmla="*/ 7 w 20"/>
                    <a:gd name="T5" fmla="*/ 0 h 179"/>
                    <a:gd name="T6" fmla="*/ 0 w 20"/>
                    <a:gd name="T7" fmla="*/ 9 h 179"/>
                    <a:gd name="T8" fmla="*/ 4 w 20"/>
                    <a:gd name="T9" fmla="*/ 171 h 179"/>
                    <a:gd name="T10" fmla="*/ 13 w 20"/>
                    <a:gd name="T11" fmla="*/ 179 h 179"/>
                    <a:gd name="T12" fmla="*/ 20 w 20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79">
                      <a:moveTo>
                        <a:pt x="20" y="171"/>
                      </a:move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4"/>
                        <a:pt x="12" y="0"/>
                        <a:pt x="7" y="0"/>
                      </a:cubicBezTo>
                      <a:cubicBezTo>
                        <a:pt x="3" y="0"/>
                        <a:pt x="0" y="4"/>
                        <a:pt x="0" y="9"/>
                      </a:cubicBezTo>
                      <a:cubicBezTo>
                        <a:pt x="4" y="171"/>
                        <a:pt x="4" y="171"/>
                        <a:pt x="4" y="171"/>
                      </a:cubicBezTo>
                      <a:cubicBezTo>
                        <a:pt x="4" y="176"/>
                        <a:pt x="8" y="179"/>
                        <a:pt x="13" y="179"/>
                      </a:cubicBezTo>
                      <a:cubicBezTo>
                        <a:pt x="17" y="179"/>
                        <a:pt x="20" y="175"/>
                        <a:pt x="20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0" name="Freeform 169"/>
                <p:cNvSpPr>
                  <a:spLocks/>
                </p:cNvSpPr>
                <p:nvPr/>
              </p:nvSpPr>
              <p:spPr bwMode="auto">
                <a:xfrm>
                  <a:off x="3582988" y="383063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2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1" name="Freeform 170"/>
                <p:cNvSpPr>
                  <a:spLocks/>
                </p:cNvSpPr>
                <p:nvPr/>
              </p:nvSpPr>
              <p:spPr bwMode="auto">
                <a:xfrm>
                  <a:off x="3590926" y="411638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2" name="Freeform 171"/>
                <p:cNvSpPr>
                  <a:spLocks/>
                </p:cNvSpPr>
                <p:nvPr/>
              </p:nvSpPr>
              <p:spPr bwMode="auto">
                <a:xfrm>
                  <a:off x="3444876" y="3451225"/>
                  <a:ext cx="390525" cy="282575"/>
                </a:xfrm>
                <a:custGeom>
                  <a:avLst/>
                  <a:gdLst>
                    <a:gd name="T0" fmla="*/ 76 w 104"/>
                    <a:gd name="T1" fmla="*/ 75 h 75"/>
                    <a:gd name="T2" fmla="*/ 28 w 104"/>
                    <a:gd name="T3" fmla="*/ 75 h 75"/>
                    <a:gd name="T4" fmla="*/ 0 w 104"/>
                    <a:gd name="T5" fmla="*/ 47 h 75"/>
                    <a:gd name="T6" fmla="*/ 0 w 104"/>
                    <a:gd name="T7" fmla="*/ 28 h 75"/>
                    <a:gd name="T8" fmla="*/ 28 w 104"/>
                    <a:gd name="T9" fmla="*/ 0 h 75"/>
                    <a:gd name="T10" fmla="*/ 76 w 104"/>
                    <a:gd name="T11" fmla="*/ 0 h 75"/>
                    <a:gd name="T12" fmla="*/ 104 w 104"/>
                    <a:gd name="T13" fmla="*/ 28 h 75"/>
                    <a:gd name="T14" fmla="*/ 104 w 104"/>
                    <a:gd name="T15" fmla="*/ 47 h 75"/>
                    <a:gd name="T16" fmla="*/ 76 w 104"/>
                    <a:gd name="T17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75">
                      <a:moveTo>
                        <a:pt x="76" y="75"/>
                      </a:move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12" y="75"/>
                        <a:pt x="0" y="62"/>
                        <a:pt x="0" y="4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91" y="0"/>
                        <a:pt x="104" y="13"/>
                        <a:pt x="104" y="28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62"/>
                        <a:pt x="91" y="75"/>
                        <a:pt x="76" y="75"/>
                      </a:cubicBezTo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3" name="Oval 172"/>
                <p:cNvSpPr>
                  <a:spLocks noChangeArrowheads="1"/>
                </p:cNvSpPr>
                <p:nvPr/>
              </p:nvSpPr>
              <p:spPr bwMode="auto">
                <a:xfrm>
                  <a:off x="2824163" y="2120900"/>
                  <a:ext cx="1627188" cy="148748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4" name="Oval 173"/>
                <p:cNvSpPr>
                  <a:spLocks noChangeArrowheads="1"/>
                </p:cNvSpPr>
                <p:nvPr/>
              </p:nvSpPr>
              <p:spPr bwMode="auto">
                <a:xfrm>
                  <a:off x="3001963" y="2120900"/>
                  <a:ext cx="1306513" cy="14763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5" name="Oval 174"/>
                <p:cNvSpPr>
                  <a:spLocks noChangeArrowheads="1"/>
                </p:cNvSpPr>
                <p:nvPr/>
              </p:nvSpPr>
              <p:spPr bwMode="auto">
                <a:xfrm>
                  <a:off x="3257551" y="2120900"/>
                  <a:ext cx="822325" cy="150653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6" name="Freeform 175"/>
                <p:cNvSpPr>
                  <a:spLocks/>
                </p:cNvSpPr>
                <p:nvPr/>
              </p:nvSpPr>
              <p:spPr bwMode="auto">
                <a:xfrm>
                  <a:off x="4060826" y="2266950"/>
                  <a:ext cx="79375" cy="30162"/>
                </a:xfrm>
                <a:custGeom>
                  <a:avLst/>
                  <a:gdLst>
                    <a:gd name="T0" fmla="*/ 16 w 21"/>
                    <a:gd name="T1" fmla="*/ 0 h 8"/>
                    <a:gd name="T2" fmla="*/ 0 w 21"/>
                    <a:gd name="T3" fmla="*/ 4 h 8"/>
                    <a:gd name="T4" fmla="*/ 4 w 21"/>
                    <a:gd name="T5" fmla="*/ 8 h 8"/>
                    <a:gd name="T6" fmla="*/ 21 w 21"/>
                    <a:gd name="T7" fmla="*/ 3 h 8"/>
                    <a:gd name="T8" fmla="*/ 16 w 2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8">
                      <a:moveTo>
                        <a:pt x="16" y="0"/>
                      </a:moveTo>
                      <a:cubicBezTo>
                        <a:pt x="11" y="2"/>
                        <a:pt x="5" y="3"/>
                        <a:pt x="0" y="4"/>
                      </a:cubicBezTo>
                      <a:cubicBezTo>
                        <a:pt x="1" y="5"/>
                        <a:pt x="3" y="6"/>
                        <a:pt x="4" y="8"/>
                      </a:cubicBezTo>
                      <a:cubicBezTo>
                        <a:pt x="10" y="6"/>
                        <a:pt x="15" y="5"/>
                        <a:pt x="21" y="3"/>
                      </a:cubicBezTo>
                      <a:cubicBezTo>
                        <a:pt x="19" y="2"/>
                        <a:pt x="18" y="1"/>
                        <a:pt x="1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7" name="Freeform 176"/>
                <p:cNvSpPr>
                  <a:spLocks/>
                </p:cNvSpPr>
                <p:nvPr/>
              </p:nvSpPr>
              <p:spPr bwMode="auto">
                <a:xfrm>
                  <a:off x="3937001" y="2282825"/>
                  <a:ext cx="138113" cy="41275"/>
                </a:xfrm>
                <a:custGeom>
                  <a:avLst/>
                  <a:gdLst>
                    <a:gd name="T0" fmla="*/ 33 w 37"/>
                    <a:gd name="T1" fmla="*/ 0 h 11"/>
                    <a:gd name="T2" fmla="*/ 0 w 37"/>
                    <a:gd name="T3" fmla="*/ 7 h 11"/>
                    <a:gd name="T4" fmla="*/ 2 w 37"/>
                    <a:gd name="T5" fmla="*/ 11 h 11"/>
                    <a:gd name="T6" fmla="*/ 37 w 37"/>
                    <a:gd name="T7" fmla="*/ 4 h 11"/>
                    <a:gd name="T8" fmla="*/ 33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3" y="0"/>
                      </a:moveTo>
                      <a:cubicBezTo>
                        <a:pt x="22" y="3"/>
                        <a:pt x="11" y="5"/>
                        <a:pt x="0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14" y="9"/>
                        <a:pt x="26" y="6"/>
                        <a:pt x="37" y="4"/>
                      </a:cubicBezTo>
                      <a:cubicBezTo>
                        <a:pt x="36" y="2"/>
                        <a:pt x="34" y="1"/>
                        <a:pt x="33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8" name="Freeform 177"/>
                <p:cNvSpPr>
                  <a:spLocks/>
                </p:cNvSpPr>
                <p:nvPr/>
              </p:nvSpPr>
              <p:spPr bwMode="auto">
                <a:xfrm>
                  <a:off x="3098801" y="2297113"/>
                  <a:ext cx="120650" cy="30162"/>
                </a:xfrm>
                <a:custGeom>
                  <a:avLst/>
                  <a:gdLst>
                    <a:gd name="T0" fmla="*/ 5 w 32"/>
                    <a:gd name="T1" fmla="*/ 0 h 8"/>
                    <a:gd name="T2" fmla="*/ 0 w 32"/>
                    <a:gd name="T3" fmla="*/ 3 h 8"/>
                    <a:gd name="T4" fmla="*/ 28 w 32"/>
                    <a:gd name="T5" fmla="*/ 8 h 8"/>
                    <a:gd name="T6" fmla="*/ 32 w 32"/>
                    <a:gd name="T7" fmla="*/ 4 h 8"/>
                    <a:gd name="T8" fmla="*/ 5 w 3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8">
                      <a:moveTo>
                        <a:pt x="5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9" y="5"/>
                        <a:pt x="18" y="6"/>
                        <a:pt x="28" y="8"/>
                      </a:cubicBezTo>
                      <a:cubicBezTo>
                        <a:pt x="30" y="6"/>
                        <a:pt x="31" y="5"/>
                        <a:pt x="32" y="4"/>
                      </a:cubicBezTo>
                      <a:cubicBezTo>
                        <a:pt x="23" y="2"/>
                        <a:pt x="13" y="1"/>
                        <a:pt x="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9" name="Freeform 178"/>
                <p:cNvSpPr>
                  <a:spLocks/>
                </p:cNvSpPr>
                <p:nvPr/>
              </p:nvSpPr>
              <p:spPr bwMode="auto">
                <a:xfrm>
                  <a:off x="3203576" y="2311400"/>
                  <a:ext cx="180975" cy="30162"/>
                </a:xfrm>
                <a:custGeom>
                  <a:avLst/>
                  <a:gdLst>
                    <a:gd name="T0" fmla="*/ 4 w 48"/>
                    <a:gd name="T1" fmla="*/ 0 h 8"/>
                    <a:gd name="T2" fmla="*/ 0 w 48"/>
                    <a:gd name="T3" fmla="*/ 4 h 8"/>
                    <a:gd name="T4" fmla="*/ 46 w 48"/>
                    <a:gd name="T5" fmla="*/ 8 h 8"/>
                    <a:gd name="T6" fmla="*/ 48 w 48"/>
                    <a:gd name="T7" fmla="*/ 4 h 8"/>
                    <a:gd name="T8" fmla="*/ 4 w 4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">
                      <a:moveTo>
                        <a:pt x="4" y="0"/>
                      </a:move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5" y="5"/>
                        <a:pt x="30" y="7"/>
                        <a:pt x="46" y="8"/>
                      </a:cubicBezTo>
                      <a:cubicBezTo>
                        <a:pt x="47" y="7"/>
                        <a:pt x="47" y="5"/>
                        <a:pt x="48" y="4"/>
                      </a:cubicBezTo>
                      <a:cubicBezTo>
                        <a:pt x="33" y="3"/>
                        <a:pt x="18" y="1"/>
                        <a:pt x="4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0" name="Freeform 179"/>
                <p:cNvSpPr>
                  <a:spLocks/>
                </p:cNvSpPr>
                <p:nvPr/>
              </p:nvSpPr>
              <p:spPr bwMode="auto">
                <a:xfrm>
                  <a:off x="3376613" y="2308225"/>
                  <a:ext cx="568325" cy="41275"/>
                </a:xfrm>
                <a:custGeom>
                  <a:avLst/>
                  <a:gdLst>
                    <a:gd name="T0" fmla="*/ 149 w 151"/>
                    <a:gd name="T1" fmla="*/ 0 h 11"/>
                    <a:gd name="T2" fmla="*/ 54 w 151"/>
                    <a:gd name="T3" fmla="*/ 7 h 11"/>
                    <a:gd name="T4" fmla="*/ 54 w 151"/>
                    <a:gd name="T5" fmla="*/ 7 h 11"/>
                    <a:gd name="T6" fmla="*/ 2 w 151"/>
                    <a:gd name="T7" fmla="*/ 5 h 11"/>
                    <a:gd name="T8" fmla="*/ 0 w 151"/>
                    <a:gd name="T9" fmla="*/ 9 h 11"/>
                    <a:gd name="T10" fmla="*/ 54 w 151"/>
                    <a:gd name="T11" fmla="*/ 11 h 11"/>
                    <a:gd name="T12" fmla="*/ 151 w 151"/>
                    <a:gd name="T13" fmla="*/ 4 h 11"/>
                    <a:gd name="T14" fmla="*/ 149 w 15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1" h="11">
                      <a:moveTo>
                        <a:pt x="149" y="0"/>
                      </a:moveTo>
                      <a:cubicBezTo>
                        <a:pt x="117" y="5"/>
                        <a:pt x="85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36" y="7"/>
                        <a:pt x="19" y="6"/>
                        <a:pt x="2" y="5"/>
                      </a:cubicBezTo>
                      <a:cubicBezTo>
                        <a:pt x="1" y="6"/>
                        <a:pt x="1" y="8"/>
                        <a:pt x="0" y="9"/>
                      </a:cubicBezTo>
                      <a:cubicBezTo>
                        <a:pt x="17" y="10"/>
                        <a:pt x="36" y="11"/>
                        <a:pt x="54" y="11"/>
                      </a:cubicBezTo>
                      <a:cubicBezTo>
                        <a:pt x="86" y="11"/>
                        <a:pt x="119" y="9"/>
                        <a:pt x="151" y="4"/>
                      </a:cubicBezTo>
                      <a:cubicBezTo>
                        <a:pt x="151" y="2"/>
                        <a:pt x="150" y="1"/>
                        <a:pt x="14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1" name="Freeform 180"/>
                <p:cNvSpPr>
                  <a:spLocks/>
                </p:cNvSpPr>
                <p:nvPr/>
              </p:nvSpPr>
              <p:spPr bwMode="auto">
                <a:xfrm>
                  <a:off x="4229101" y="2473325"/>
                  <a:ext cx="109538" cy="52387"/>
                </a:xfrm>
                <a:custGeom>
                  <a:avLst/>
                  <a:gdLst>
                    <a:gd name="T0" fmla="*/ 26 w 29"/>
                    <a:gd name="T1" fmla="*/ 0 h 14"/>
                    <a:gd name="T2" fmla="*/ 0 w 29"/>
                    <a:gd name="T3" fmla="*/ 10 h 14"/>
                    <a:gd name="T4" fmla="*/ 2 w 29"/>
                    <a:gd name="T5" fmla="*/ 14 h 14"/>
                    <a:gd name="T6" fmla="*/ 29 w 29"/>
                    <a:gd name="T7" fmla="*/ 3 h 14"/>
                    <a:gd name="T8" fmla="*/ 26 w 29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6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1" y="11"/>
                        <a:pt x="1" y="12"/>
                        <a:pt x="2" y="14"/>
                      </a:cubicBezTo>
                      <a:cubicBezTo>
                        <a:pt x="11" y="11"/>
                        <a:pt x="20" y="7"/>
                        <a:pt x="29" y="3"/>
                      </a:cubicBezTo>
                      <a:cubicBezTo>
                        <a:pt x="28" y="2"/>
                        <a:pt x="27" y="1"/>
                        <a:pt x="2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2" name="Freeform 181"/>
                <p:cNvSpPr>
                  <a:spLocks/>
                </p:cNvSpPr>
                <p:nvPr/>
              </p:nvSpPr>
              <p:spPr bwMode="auto">
                <a:xfrm>
                  <a:off x="4041776" y="2511425"/>
                  <a:ext cx="195263" cy="63500"/>
                </a:xfrm>
                <a:custGeom>
                  <a:avLst/>
                  <a:gdLst>
                    <a:gd name="T0" fmla="*/ 50 w 52"/>
                    <a:gd name="T1" fmla="*/ 0 h 17"/>
                    <a:gd name="T2" fmla="*/ 0 w 52"/>
                    <a:gd name="T3" fmla="*/ 13 h 17"/>
                    <a:gd name="T4" fmla="*/ 1 w 52"/>
                    <a:gd name="T5" fmla="*/ 17 h 17"/>
                    <a:gd name="T6" fmla="*/ 52 w 52"/>
                    <a:gd name="T7" fmla="*/ 4 h 17"/>
                    <a:gd name="T8" fmla="*/ 50 w 52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7">
                      <a:moveTo>
                        <a:pt x="50" y="0"/>
                      </a:moveTo>
                      <a:cubicBezTo>
                        <a:pt x="33" y="5"/>
                        <a:pt x="17" y="10"/>
                        <a:pt x="0" y="13"/>
                      </a:cubicBezTo>
                      <a:cubicBezTo>
                        <a:pt x="0" y="14"/>
                        <a:pt x="0" y="16"/>
                        <a:pt x="1" y="17"/>
                      </a:cubicBezTo>
                      <a:cubicBezTo>
                        <a:pt x="18" y="14"/>
                        <a:pt x="35" y="9"/>
                        <a:pt x="52" y="4"/>
                      </a:cubicBezTo>
                      <a:cubicBezTo>
                        <a:pt x="51" y="2"/>
                        <a:pt x="51" y="1"/>
                        <a:pt x="5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3" name="Freeform 182"/>
                <p:cNvSpPr>
                  <a:spLocks/>
                </p:cNvSpPr>
                <p:nvPr/>
              </p:nvSpPr>
              <p:spPr bwMode="auto">
                <a:xfrm>
                  <a:off x="2908301" y="2522538"/>
                  <a:ext cx="153988" cy="44450"/>
                </a:xfrm>
                <a:custGeom>
                  <a:avLst/>
                  <a:gdLst>
                    <a:gd name="T0" fmla="*/ 3 w 41"/>
                    <a:gd name="T1" fmla="*/ 0 h 12"/>
                    <a:gd name="T2" fmla="*/ 0 w 41"/>
                    <a:gd name="T3" fmla="*/ 4 h 12"/>
                    <a:gd name="T4" fmla="*/ 39 w 41"/>
                    <a:gd name="T5" fmla="*/ 12 h 12"/>
                    <a:gd name="T6" fmla="*/ 41 w 41"/>
                    <a:gd name="T7" fmla="*/ 8 h 12"/>
                    <a:gd name="T8" fmla="*/ 29 w 41"/>
                    <a:gd name="T9" fmla="*/ 6 h 12"/>
                    <a:gd name="T10" fmla="*/ 3 w 4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12">
                      <a:moveTo>
                        <a:pt x="3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1" y="7"/>
                        <a:pt x="25" y="9"/>
                        <a:pt x="39" y="12"/>
                      </a:cubicBezTo>
                      <a:cubicBezTo>
                        <a:pt x="40" y="11"/>
                        <a:pt x="41" y="9"/>
                        <a:pt x="41" y="8"/>
                      </a:cubicBezTo>
                      <a:cubicBezTo>
                        <a:pt x="37" y="7"/>
                        <a:pt x="33" y="6"/>
                        <a:pt x="29" y="6"/>
                      </a:cubicBezTo>
                      <a:cubicBezTo>
                        <a:pt x="19" y="4"/>
                        <a:pt x="10" y="2"/>
                        <a:pt x="3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4" name="Freeform 183"/>
                <p:cNvSpPr>
                  <a:spLocks/>
                </p:cNvSpPr>
                <p:nvPr/>
              </p:nvSpPr>
              <p:spPr bwMode="auto">
                <a:xfrm>
                  <a:off x="3054351" y="2552700"/>
                  <a:ext cx="231775" cy="49212"/>
                </a:xfrm>
                <a:custGeom>
                  <a:avLst/>
                  <a:gdLst>
                    <a:gd name="T0" fmla="*/ 2 w 62"/>
                    <a:gd name="T1" fmla="*/ 0 h 13"/>
                    <a:gd name="T2" fmla="*/ 0 w 62"/>
                    <a:gd name="T3" fmla="*/ 4 h 13"/>
                    <a:gd name="T4" fmla="*/ 61 w 62"/>
                    <a:gd name="T5" fmla="*/ 13 h 13"/>
                    <a:gd name="T6" fmla="*/ 62 w 62"/>
                    <a:gd name="T7" fmla="*/ 8 h 13"/>
                    <a:gd name="T8" fmla="*/ 2 w 6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2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8" y="7"/>
                        <a:pt x="39" y="10"/>
                        <a:pt x="61" y="13"/>
                      </a:cubicBezTo>
                      <a:cubicBezTo>
                        <a:pt x="61" y="11"/>
                        <a:pt x="62" y="10"/>
                        <a:pt x="62" y="8"/>
                      </a:cubicBezTo>
                      <a:cubicBezTo>
                        <a:pt x="40" y="6"/>
                        <a:pt x="20" y="3"/>
                        <a:pt x="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5" name="Freeform 184"/>
                <p:cNvSpPr>
                  <a:spLocks/>
                </p:cNvSpPr>
                <p:nvPr/>
              </p:nvSpPr>
              <p:spPr bwMode="auto">
                <a:xfrm>
                  <a:off x="3282951" y="2560638"/>
                  <a:ext cx="762000" cy="55562"/>
                </a:xfrm>
                <a:custGeom>
                  <a:avLst/>
                  <a:gdLst>
                    <a:gd name="T0" fmla="*/ 202 w 203"/>
                    <a:gd name="T1" fmla="*/ 0 h 15"/>
                    <a:gd name="T2" fmla="*/ 85 w 203"/>
                    <a:gd name="T3" fmla="*/ 11 h 15"/>
                    <a:gd name="T4" fmla="*/ 85 w 203"/>
                    <a:gd name="T5" fmla="*/ 11 h 15"/>
                    <a:gd name="T6" fmla="*/ 1 w 203"/>
                    <a:gd name="T7" fmla="*/ 6 h 15"/>
                    <a:gd name="T8" fmla="*/ 0 w 203"/>
                    <a:gd name="T9" fmla="*/ 11 h 15"/>
                    <a:gd name="T10" fmla="*/ 85 w 203"/>
                    <a:gd name="T11" fmla="*/ 15 h 15"/>
                    <a:gd name="T12" fmla="*/ 203 w 203"/>
                    <a:gd name="T13" fmla="*/ 4 h 15"/>
                    <a:gd name="T14" fmla="*/ 202 w 203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15">
                      <a:moveTo>
                        <a:pt x="202" y="0"/>
                      </a:moveTo>
                      <a:cubicBezTo>
                        <a:pt x="163" y="8"/>
                        <a:pt x="123" y="11"/>
                        <a:pt x="85" y="11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56" y="11"/>
                        <a:pt x="27" y="9"/>
                        <a:pt x="1" y="6"/>
                      </a:cubicBezTo>
                      <a:cubicBezTo>
                        <a:pt x="1" y="8"/>
                        <a:pt x="0" y="9"/>
                        <a:pt x="0" y="11"/>
                      </a:cubicBezTo>
                      <a:cubicBezTo>
                        <a:pt x="26" y="14"/>
                        <a:pt x="55" y="15"/>
                        <a:pt x="85" y="15"/>
                      </a:cubicBezTo>
                      <a:cubicBezTo>
                        <a:pt x="123" y="15"/>
                        <a:pt x="163" y="12"/>
                        <a:pt x="203" y="4"/>
                      </a:cubicBezTo>
                      <a:cubicBezTo>
                        <a:pt x="202" y="3"/>
                        <a:pt x="202" y="1"/>
                        <a:pt x="202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6" name="Freeform 185"/>
                <p:cNvSpPr>
                  <a:spLocks/>
                </p:cNvSpPr>
                <p:nvPr/>
              </p:nvSpPr>
              <p:spPr bwMode="auto">
                <a:xfrm>
                  <a:off x="4305301" y="2728913"/>
                  <a:ext cx="134938" cy="82550"/>
                </a:xfrm>
                <a:custGeom>
                  <a:avLst/>
                  <a:gdLst>
                    <a:gd name="T0" fmla="*/ 35 w 36"/>
                    <a:gd name="T1" fmla="*/ 0 h 22"/>
                    <a:gd name="T2" fmla="*/ 0 w 36"/>
                    <a:gd name="T3" fmla="*/ 16 h 22"/>
                    <a:gd name="T4" fmla="*/ 0 w 36"/>
                    <a:gd name="T5" fmla="*/ 22 h 22"/>
                    <a:gd name="T6" fmla="*/ 36 w 36"/>
                    <a:gd name="T7" fmla="*/ 5 h 22"/>
                    <a:gd name="T8" fmla="*/ 35 w 36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0"/>
                      </a:moveTo>
                      <a:cubicBezTo>
                        <a:pt x="24" y="6"/>
                        <a:pt x="12" y="11"/>
                        <a:pt x="0" y="16"/>
                      </a:cubicBezTo>
                      <a:cubicBezTo>
                        <a:pt x="0" y="18"/>
                        <a:pt x="0" y="20"/>
                        <a:pt x="0" y="22"/>
                      </a:cubicBezTo>
                      <a:cubicBezTo>
                        <a:pt x="12" y="17"/>
                        <a:pt x="24" y="12"/>
                        <a:pt x="36" y="5"/>
                      </a:cubicBezTo>
                      <a:cubicBezTo>
                        <a:pt x="36" y="4"/>
                        <a:pt x="36" y="2"/>
                        <a:pt x="3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7" name="Freeform 186"/>
                <p:cNvSpPr>
                  <a:spLocks/>
                </p:cNvSpPr>
                <p:nvPr/>
              </p:nvSpPr>
              <p:spPr bwMode="auto">
                <a:xfrm>
                  <a:off x="4079876" y="2789238"/>
                  <a:ext cx="225425" cy="93662"/>
                </a:xfrm>
                <a:custGeom>
                  <a:avLst/>
                  <a:gdLst>
                    <a:gd name="T0" fmla="*/ 60 w 60"/>
                    <a:gd name="T1" fmla="*/ 0 h 25"/>
                    <a:gd name="T2" fmla="*/ 0 w 60"/>
                    <a:gd name="T3" fmla="*/ 20 h 25"/>
                    <a:gd name="T4" fmla="*/ 0 w 60"/>
                    <a:gd name="T5" fmla="*/ 23 h 25"/>
                    <a:gd name="T6" fmla="*/ 0 w 60"/>
                    <a:gd name="T7" fmla="*/ 25 h 25"/>
                    <a:gd name="T8" fmla="*/ 60 w 60"/>
                    <a:gd name="T9" fmla="*/ 6 h 25"/>
                    <a:gd name="T10" fmla="*/ 60 w 60"/>
                    <a:gd name="T1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5">
                      <a:moveTo>
                        <a:pt x="60" y="0"/>
                      </a:moveTo>
                      <a:cubicBezTo>
                        <a:pt x="40" y="8"/>
                        <a:pt x="20" y="15"/>
                        <a:pt x="0" y="20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20" y="21"/>
                        <a:pt x="40" y="14"/>
                        <a:pt x="60" y="6"/>
                      </a:cubicBezTo>
                      <a:cubicBezTo>
                        <a:pt x="60" y="4"/>
                        <a:pt x="60" y="2"/>
                        <a:pt x="6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8" name="Freeform 187"/>
                <p:cNvSpPr>
                  <a:spLocks/>
                </p:cNvSpPr>
                <p:nvPr/>
              </p:nvSpPr>
              <p:spPr bwMode="auto">
                <a:xfrm>
                  <a:off x="2828926" y="2781300"/>
                  <a:ext cx="173038" cy="71437"/>
                </a:xfrm>
                <a:custGeom>
                  <a:avLst/>
                  <a:gdLst>
                    <a:gd name="T0" fmla="*/ 1 w 46"/>
                    <a:gd name="T1" fmla="*/ 0 h 19"/>
                    <a:gd name="T2" fmla="*/ 0 w 46"/>
                    <a:gd name="T3" fmla="*/ 6 h 19"/>
                    <a:gd name="T4" fmla="*/ 46 w 46"/>
                    <a:gd name="T5" fmla="*/ 19 h 19"/>
                    <a:gd name="T6" fmla="*/ 46 w 46"/>
                    <a:gd name="T7" fmla="*/ 13 h 19"/>
                    <a:gd name="T8" fmla="*/ 41 w 46"/>
                    <a:gd name="T9" fmla="*/ 12 h 19"/>
                    <a:gd name="T10" fmla="*/ 1 w 4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9">
                      <a:moveTo>
                        <a:pt x="1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3" y="10"/>
                        <a:pt x="28" y="14"/>
                        <a:pt x="46" y="19"/>
                      </a:cubicBezTo>
                      <a:cubicBezTo>
                        <a:pt x="46" y="17"/>
                        <a:pt x="46" y="15"/>
                        <a:pt x="46" y="13"/>
                      </a:cubicBezTo>
                      <a:cubicBezTo>
                        <a:pt x="45" y="13"/>
                        <a:pt x="43" y="12"/>
                        <a:pt x="41" y="12"/>
                      </a:cubicBezTo>
                      <a:cubicBezTo>
                        <a:pt x="25" y="8"/>
                        <a:pt x="12" y="4"/>
                        <a:pt x="1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9" name="Freeform 188"/>
                <p:cNvSpPr>
                  <a:spLocks/>
                </p:cNvSpPr>
                <p:nvPr/>
              </p:nvSpPr>
              <p:spPr bwMode="auto">
                <a:xfrm>
                  <a:off x="3001963" y="2830513"/>
                  <a:ext cx="255588" cy="71437"/>
                </a:xfrm>
                <a:custGeom>
                  <a:avLst/>
                  <a:gdLst>
                    <a:gd name="T0" fmla="*/ 0 w 68"/>
                    <a:gd name="T1" fmla="*/ 0 h 19"/>
                    <a:gd name="T2" fmla="*/ 0 w 68"/>
                    <a:gd name="T3" fmla="*/ 6 h 19"/>
                    <a:gd name="T4" fmla="*/ 68 w 68"/>
                    <a:gd name="T5" fmla="*/ 19 h 19"/>
                    <a:gd name="T6" fmla="*/ 68 w 68"/>
                    <a:gd name="T7" fmla="*/ 13 h 19"/>
                    <a:gd name="T8" fmla="*/ 0 w 68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19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20" y="11"/>
                        <a:pt x="43" y="15"/>
                        <a:pt x="68" y="19"/>
                      </a:cubicBezTo>
                      <a:cubicBezTo>
                        <a:pt x="68" y="17"/>
                        <a:pt x="68" y="15"/>
                        <a:pt x="68" y="13"/>
                      </a:cubicBezTo>
                      <a:cubicBezTo>
                        <a:pt x="43" y="10"/>
                        <a:pt x="20" y="5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0" name="Freeform 189"/>
                <p:cNvSpPr>
                  <a:spLocks/>
                </p:cNvSpPr>
                <p:nvPr/>
              </p:nvSpPr>
              <p:spPr bwMode="auto">
                <a:xfrm>
                  <a:off x="3257551" y="2865438"/>
                  <a:ext cx="822325" cy="66675"/>
                </a:xfrm>
                <a:custGeom>
                  <a:avLst/>
                  <a:gdLst>
                    <a:gd name="T0" fmla="*/ 219 w 219"/>
                    <a:gd name="T1" fmla="*/ 0 h 18"/>
                    <a:gd name="T2" fmla="*/ 102 w 219"/>
                    <a:gd name="T3" fmla="*/ 13 h 18"/>
                    <a:gd name="T4" fmla="*/ 102 w 219"/>
                    <a:gd name="T5" fmla="*/ 13 h 18"/>
                    <a:gd name="T6" fmla="*/ 0 w 219"/>
                    <a:gd name="T7" fmla="*/ 4 h 18"/>
                    <a:gd name="T8" fmla="*/ 0 w 219"/>
                    <a:gd name="T9" fmla="*/ 10 h 18"/>
                    <a:gd name="T10" fmla="*/ 102 w 219"/>
                    <a:gd name="T11" fmla="*/ 18 h 18"/>
                    <a:gd name="T12" fmla="*/ 219 w 219"/>
                    <a:gd name="T13" fmla="*/ 5 h 18"/>
                    <a:gd name="T14" fmla="*/ 219 w 219"/>
                    <a:gd name="T15" fmla="*/ 3 h 18"/>
                    <a:gd name="T16" fmla="*/ 219 w 219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8">
                      <a:moveTo>
                        <a:pt x="219" y="0"/>
                      </a:moveTo>
                      <a:cubicBezTo>
                        <a:pt x="179" y="9"/>
                        <a:pt x="140" y="13"/>
                        <a:pt x="102" y="13"/>
                      </a:cubicBezTo>
                      <a:cubicBezTo>
                        <a:pt x="102" y="13"/>
                        <a:pt x="102" y="13"/>
                        <a:pt x="102" y="13"/>
                      </a:cubicBezTo>
                      <a:cubicBezTo>
                        <a:pt x="65" y="13"/>
                        <a:pt x="31" y="9"/>
                        <a:pt x="0" y="4"/>
                      </a:cubicBezTo>
                      <a:cubicBezTo>
                        <a:pt x="0" y="6"/>
                        <a:pt x="0" y="8"/>
                        <a:pt x="0" y="10"/>
                      </a:cubicBezTo>
                      <a:cubicBezTo>
                        <a:pt x="31" y="15"/>
                        <a:pt x="65" y="18"/>
                        <a:pt x="102" y="18"/>
                      </a:cubicBezTo>
                      <a:cubicBezTo>
                        <a:pt x="140" y="18"/>
                        <a:pt x="179" y="15"/>
                        <a:pt x="219" y="5"/>
                      </a:cubicBezTo>
                      <a:cubicBezTo>
                        <a:pt x="219" y="5"/>
                        <a:pt x="219" y="4"/>
                        <a:pt x="219" y="3"/>
                      </a:cubicBezTo>
                      <a:cubicBezTo>
                        <a:pt x="219" y="2"/>
                        <a:pt x="219" y="1"/>
                        <a:pt x="21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1" name="Freeform 190"/>
                <p:cNvSpPr>
                  <a:spLocks/>
                </p:cNvSpPr>
                <p:nvPr/>
              </p:nvSpPr>
              <p:spPr bwMode="auto">
                <a:xfrm>
                  <a:off x="4256088" y="3041650"/>
                  <a:ext cx="173038" cy="101600"/>
                </a:xfrm>
                <a:custGeom>
                  <a:avLst/>
                  <a:gdLst>
                    <a:gd name="T0" fmla="*/ 46 w 46"/>
                    <a:gd name="T1" fmla="*/ 0 h 27"/>
                    <a:gd name="T2" fmla="*/ 3 w 46"/>
                    <a:gd name="T3" fmla="*/ 20 h 27"/>
                    <a:gd name="T4" fmla="*/ 0 w 46"/>
                    <a:gd name="T5" fmla="*/ 27 h 27"/>
                    <a:gd name="T6" fmla="*/ 43 w 46"/>
                    <a:gd name="T7" fmla="*/ 8 h 27"/>
                    <a:gd name="T8" fmla="*/ 46 w 4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27">
                      <a:moveTo>
                        <a:pt x="46" y="0"/>
                      </a:moveTo>
                      <a:cubicBezTo>
                        <a:pt x="32" y="8"/>
                        <a:pt x="17" y="15"/>
                        <a:pt x="3" y="20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15" y="22"/>
                        <a:pt x="29" y="15"/>
                        <a:pt x="43" y="8"/>
                      </a:cubicBezTo>
                      <a:cubicBezTo>
                        <a:pt x="44" y="5"/>
                        <a:pt x="45" y="3"/>
                        <a:pt x="4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2" name="Freeform 191"/>
                <p:cNvSpPr>
                  <a:spLocks/>
                </p:cNvSpPr>
                <p:nvPr/>
              </p:nvSpPr>
              <p:spPr bwMode="auto">
                <a:xfrm>
                  <a:off x="4033838" y="3116263"/>
                  <a:ext cx="233363" cy="93662"/>
                </a:xfrm>
                <a:custGeom>
                  <a:avLst/>
                  <a:gdLst>
                    <a:gd name="T0" fmla="*/ 62 w 62"/>
                    <a:gd name="T1" fmla="*/ 0 h 25"/>
                    <a:gd name="T2" fmla="*/ 2 w 62"/>
                    <a:gd name="T3" fmla="*/ 19 h 25"/>
                    <a:gd name="T4" fmla="*/ 0 w 62"/>
                    <a:gd name="T5" fmla="*/ 25 h 25"/>
                    <a:gd name="T6" fmla="*/ 59 w 62"/>
                    <a:gd name="T7" fmla="*/ 7 h 25"/>
                    <a:gd name="T8" fmla="*/ 62 w 62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5">
                      <a:moveTo>
                        <a:pt x="62" y="0"/>
                      </a:moveTo>
                      <a:cubicBezTo>
                        <a:pt x="42" y="8"/>
                        <a:pt x="22" y="15"/>
                        <a:pt x="2" y="19"/>
                      </a:cubicBezTo>
                      <a:cubicBezTo>
                        <a:pt x="1" y="21"/>
                        <a:pt x="1" y="23"/>
                        <a:pt x="0" y="25"/>
                      </a:cubicBezTo>
                      <a:cubicBezTo>
                        <a:pt x="20" y="21"/>
                        <a:pt x="40" y="15"/>
                        <a:pt x="59" y="7"/>
                      </a:cubicBezTo>
                      <a:cubicBezTo>
                        <a:pt x="60" y="5"/>
                        <a:pt x="61" y="3"/>
                        <a:pt x="6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3" name="Freeform 192"/>
                <p:cNvSpPr>
                  <a:spLocks/>
                </p:cNvSpPr>
                <p:nvPr/>
              </p:nvSpPr>
              <p:spPr bwMode="auto">
                <a:xfrm>
                  <a:off x="2878138" y="3127375"/>
                  <a:ext cx="198438" cy="71437"/>
                </a:xfrm>
                <a:custGeom>
                  <a:avLst/>
                  <a:gdLst>
                    <a:gd name="T0" fmla="*/ 0 w 53"/>
                    <a:gd name="T1" fmla="*/ 0 h 19"/>
                    <a:gd name="T2" fmla="*/ 3 w 53"/>
                    <a:gd name="T3" fmla="*/ 7 h 19"/>
                    <a:gd name="T4" fmla="*/ 53 w 53"/>
                    <a:gd name="T5" fmla="*/ 19 h 19"/>
                    <a:gd name="T6" fmla="*/ 50 w 53"/>
                    <a:gd name="T7" fmla="*/ 13 h 19"/>
                    <a:gd name="T8" fmla="*/ 20 w 53"/>
                    <a:gd name="T9" fmla="*/ 6 h 19"/>
                    <a:gd name="T10" fmla="*/ 0 w 53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9">
                      <a:moveTo>
                        <a:pt x="0" y="0"/>
                      </a:moveTo>
                      <a:cubicBezTo>
                        <a:pt x="1" y="3"/>
                        <a:pt x="2" y="5"/>
                        <a:pt x="3" y="7"/>
                      </a:cubicBezTo>
                      <a:cubicBezTo>
                        <a:pt x="18" y="11"/>
                        <a:pt x="34" y="15"/>
                        <a:pt x="53" y="19"/>
                      </a:cubicBezTo>
                      <a:cubicBezTo>
                        <a:pt x="52" y="17"/>
                        <a:pt x="51" y="15"/>
                        <a:pt x="50" y="13"/>
                      </a:cubicBezTo>
                      <a:cubicBezTo>
                        <a:pt x="39" y="10"/>
                        <a:pt x="30" y="8"/>
                        <a:pt x="20" y="6"/>
                      </a:cubicBezTo>
                      <a:cubicBezTo>
                        <a:pt x="13" y="4"/>
                        <a:pt x="7" y="2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4" name="Freeform 193"/>
                <p:cNvSpPr>
                  <a:spLocks/>
                </p:cNvSpPr>
                <p:nvPr/>
              </p:nvSpPr>
              <p:spPr bwMode="auto">
                <a:xfrm>
                  <a:off x="3065463" y="3176588"/>
                  <a:ext cx="239713" cy="60325"/>
                </a:xfrm>
                <a:custGeom>
                  <a:avLst/>
                  <a:gdLst>
                    <a:gd name="T0" fmla="*/ 0 w 64"/>
                    <a:gd name="T1" fmla="*/ 0 h 16"/>
                    <a:gd name="T2" fmla="*/ 3 w 64"/>
                    <a:gd name="T3" fmla="*/ 6 h 16"/>
                    <a:gd name="T4" fmla="*/ 64 w 64"/>
                    <a:gd name="T5" fmla="*/ 16 h 16"/>
                    <a:gd name="T6" fmla="*/ 62 w 64"/>
                    <a:gd name="T7" fmla="*/ 10 h 16"/>
                    <a:gd name="T8" fmla="*/ 0 w 64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6">
                      <a:moveTo>
                        <a:pt x="0" y="0"/>
                      </a:moveTo>
                      <a:cubicBezTo>
                        <a:pt x="1" y="2"/>
                        <a:pt x="2" y="4"/>
                        <a:pt x="3" y="6"/>
                      </a:cubicBezTo>
                      <a:cubicBezTo>
                        <a:pt x="21" y="10"/>
                        <a:pt x="42" y="13"/>
                        <a:pt x="64" y="16"/>
                      </a:cubicBezTo>
                      <a:cubicBezTo>
                        <a:pt x="63" y="14"/>
                        <a:pt x="63" y="12"/>
                        <a:pt x="62" y="10"/>
                      </a:cubicBezTo>
                      <a:cubicBezTo>
                        <a:pt x="40" y="7"/>
                        <a:pt x="19" y="4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5" name="Freeform 194"/>
                <p:cNvSpPr>
                  <a:spLocks/>
                </p:cNvSpPr>
                <p:nvPr/>
              </p:nvSpPr>
              <p:spPr bwMode="auto">
                <a:xfrm>
                  <a:off x="3298826" y="3187700"/>
                  <a:ext cx="742950" cy="68262"/>
                </a:xfrm>
                <a:custGeom>
                  <a:avLst/>
                  <a:gdLst>
                    <a:gd name="T0" fmla="*/ 198 w 198"/>
                    <a:gd name="T1" fmla="*/ 0 h 18"/>
                    <a:gd name="T2" fmla="*/ 83 w 198"/>
                    <a:gd name="T3" fmla="*/ 13 h 18"/>
                    <a:gd name="T4" fmla="*/ 83 w 198"/>
                    <a:gd name="T5" fmla="*/ 13 h 18"/>
                    <a:gd name="T6" fmla="*/ 0 w 198"/>
                    <a:gd name="T7" fmla="*/ 7 h 18"/>
                    <a:gd name="T8" fmla="*/ 2 w 198"/>
                    <a:gd name="T9" fmla="*/ 13 h 18"/>
                    <a:gd name="T10" fmla="*/ 83 w 198"/>
                    <a:gd name="T11" fmla="*/ 18 h 18"/>
                    <a:gd name="T12" fmla="*/ 196 w 198"/>
                    <a:gd name="T13" fmla="*/ 6 h 18"/>
                    <a:gd name="T14" fmla="*/ 198 w 198"/>
                    <a:gd name="T1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8">
                      <a:moveTo>
                        <a:pt x="198" y="0"/>
                      </a:moveTo>
                      <a:cubicBezTo>
                        <a:pt x="159" y="9"/>
                        <a:pt x="120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54" y="13"/>
                        <a:pt x="26" y="10"/>
                        <a:pt x="0" y="7"/>
                      </a:cubicBezTo>
                      <a:cubicBezTo>
                        <a:pt x="1" y="9"/>
                        <a:pt x="1" y="11"/>
                        <a:pt x="2" y="13"/>
                      </a:cubicBezTo>
                      <a:cubicBezTo>
                        <a:pt x="28" y="16"/>
                        <a:pt x="55" y="18"/>
                        <a:pt x="83" y="18"/>
                      </a:cubicBezTo>
                      <a:cubicBezTo>
                        <a:pt x="120" y="18"/>
                        <a:pt x="158" y="15"/>
                        <a:pt x="196" y="6"/>
                      </a:cubicBezTo>
                      <a:cubicBezTo>
                        <a:pt x="197" y="4"/>
                        <a:pt x="197" y="2"/>
                        <a:pt x="198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6" name="Freeform 195"/>
                <p:cNvSpPr>
                  <a:spLocks/>
                </p:cNvSpPr>
                <p:nvPr/>
              </p:nvSpPr>
              <p:spPr bwMode="auto">
                <a:xfrm>
                  <a:off x="3997326" y="3432175"/>
                  <a:ext cx="165100" cy="57150"/>
                </a:xfrm>
                <a:custGeom>
                  <a:avLst/>
                  <a:gdLst>
                    <a:gd name="T0" fmla="*/ 44 w 44"/>
                    <a:gd name="T1" fmla="*/ 0 h 15"/>
                    <a:gd name="T2" fmla="*/ 10 w 44"/>
                    <a:gd name="T3" fmla="*/ 8 h 15"/>
                    <a:gd name="T4" fmla="*/ 0 w 44"/>
                    <a:gd name="T5" fmla="*/ 15 h 15"/>
                    <a:gd name="T6" fmla="*/ 31 w 44"/>
                    <a:gd name="T7" fmla="*/ 9 h 15"/>
                    <a:gd name="T8" fmla="*/ 44 w 4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5">
                      <a:moveTo>
                        <a:pt x="44" y="0"/>
                      </a:moveTo>
                      <a:cubicBezTo>
                        <a:pt x="33" y="3"/>
                        <a:pt x="21" y="6"/>
                        <a:pt x="10" y="8"/>
                      </a:cubicBezTo>
                      <a:cubicBezTo>
                        <a:pt x="7" y="10"/>
                        <a:pt x="4" y="13"/>
                        <a:pt x="0" y="15"/>
                      </a:cubicBezTo>
                      <a:cubicBezTo>
                        <a:pt x="11" y="13"/>
                        <a:pt x="21" y="11"/>
                        <a:pt x="31" y="9"/>
                      </a:cubicBezTo>
                      <a:cubicBezTo>
                        <a:pt x="36" y="6"/>
                        <a:pt x="40" y="3"/>
                        <a:pt x="44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7" name="Freeform 196"/>
                <p:cNvSpPr>
                  <a:spLocks/>
                </p:cNvSpPr>
                <p:nvPr/>
              </p:nvSpPr>
              <p:spPr bwMode="auto">
                <a:xfrm>
                  <a:off x="3895726" y="3462338"/>
                  <a:ext cx="138113" cy="41275"/>
                </a:xfrm>
                <a:custGeom>
                  <a:avLst/>
                  <a:gdLst>
                    <a:gd name="T0" fmla="*/ 37 w 37"/>
                    <a:gd name="T1" fmla="*/ 0 h 11"/>
                    <a:gd name="T2" fmla="*/ 5 w 37"/>
                    <a:gd name="T3" fmla="*/ 5 h 11"/>
                    <a:gd name="T4" fmla="*/ 0 w 37"/>
                    <a:gd name="T5" fmla="*/ 11 h 11"/>
                    <a:gd name="T6" fmla="*/ 27 w 37"/>
                    <a:gd name="T7" fmla="*/ 7 h 11"/>
                    <a:gd name="T8" fmla="*/ 37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7" y="0"/>
                      </a:moveTo>
                      <a:cubicBezTo>
                        <a:pt x="26" y="2"/>
                        <a:pt x="15" y="3"/>
                        <a:pt x="5" y="5"/>
                      </a:cubicBezTo>
                      <a:cubicBezTo>
                        <a:pt x="3" y="7"/>
                        <a:pt x="2" y="9"/>
                        <a:pt x="0" y="11"/>
                      </a:cubicBezTo>
                      <a:cubicBezTo>
                        <a:pt x="9" y="10"/>
                        <a:pt x="18" y="9"/>
                        <a:pt x="27" y="7"/>
                      </a:cubicBezTo>
                      <a:cubicBezTo>
                        <a:pt x="31" y="5"/>
                        <a:pt x="34" y="2"/>
                        <a:pt x="37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8" name="Freeform 197"/>
                <p:cNvSpPr>
                  <a:spLocks/>
                </p:cNvSpPr>
                <p:nvPr/>
              </p:nvSpPr>
              <p:spPr bwMode="auto">
                <a:xfrm>
                  <a:off x="3109913" y="3429000"/>
                  <a:ext cx="200025" cy="55562"/>
                </a:xfrm>
                <a:custGeom>
                  <a:avLst/>
                  <a:gdLst>
                    <a:gd name="T0" fmla="*/ 0 w 53"/>
                    <a:gd name="T1" fmla="*/ 0 h 15"/>
                    <a:gd name="T2" fmla="*/ 11 w 53"/>
                    <a:gd name="T3" fmla="*/ 8 h 15"/>
                    <a:gd name="T4" fmla="*/ 53 w 53"/>
                    <a:gd name="T5" fmla="*/ 15 h 15"/>
                    <a:gd name="T6" fmla="*/ 43 w 53"/>
                    <a:gd name="T7" fmla="*/ 8 h 15"/>
                    <a:gd name="T8" fmla="*/ 0 w 5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15">
                      <a:moveTo>
                        <a:pt x="0" y="0"/>
                      </a:moveTo>
                      <a:cubicBezTo>
                        <a:pt x="3" y="3"/>
                        <a:pt x="7" y="5"/>
                        <a:pt x="11" y="8"/>
                      </a:cubicBezTo>
                      <a:cubicBezTo>
                        <a:pt x="24" y="11"/>
                        <a:pt x="38" y="13"/>
                        <a:pt x="53" y="15"/>
                      </a:cubicBezTo>
                      <a:cubicBezTo>
                        <a:pt x="49" y="13"/>
                        <a:pt x="46" y="11"/>
                        <a:pt x="43" y="8"/>
                      </a:cubicBezTo>
                      <a:cubicBezTo>
                        <a:pt x="28" y="6"/>
                        <a:pt x="13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9" name="Freeform 198"/>
                <p:cNvSpPr>
                  <a:spLocks/>
                </p:cNvSpPr>
                <p:nvPr/>
              </p:nvSpPr>
              <p:spPr bwMode="auto">
                <a:xfrm>
                  <a:off x="3271838" y="3459163"/>
                  <a:ext cx="165100" cy="44450"/>
                </a:xfrm>
                <a:custGeom>
                  <a:avLst/>
                  <a:gdLst>
                    <a:gd name="T0" fmla="*/ 0 w 44"/>
                    <a:gd name="T1" fmla="*/ 0 h 12"/>
                    <a:gd name="T2" fmla="*/ 10 w 44"/>
                    <a:gd name="T3" fmla="*/ 7 h 12"/>
                    <a:gd name="T4" fmla="*/ 44 w 44"/>
                    <a:gd name="T5" fmla="*/ 12 h 12"/>
                    <a:gd name="T6" fmla="*/ 39 w 44"/>
                    <a:gd name="T7" fmla="*/ 5 h 12"/>
                    <a:gd name="T8" fmla="*/ 0 w 44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2">
                      <a:moveTo>
                        <a:pt x="0" y="0"/>
                      </a:moveTo>
                      <a:cubicBezTo>
                        <a:pt x="3" y="3"/>
                        <a:pt x="6" y="5"/>
                        <a:pt x="10" y="7"/>
                      </a:cubicBezTo>
                      <a:cubicBezTo>
                        <a:pt x="21" y="9"/>
                        <a:pt x="32" y="10"/>
                        <a:pt x="44" y="12"/>
                      </a:cubicBezTo>
                      <a:cubicBezTo>
                        <a:pt x="43" y="10"/>
                        <a:pt x="41" y="8"/>
                        <a:pt x="39" y="5"/>
                      </a:cubicBezTo>
                      <a:cubicBezTo>
                        <a:pt x="26" y="4"/>
                        <a:pt x="13" y="2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0" name="Freeform 199"/>
                <p:cNvSpPr>
                  <a:spLocks/>
                </p:cNvSpPr>
                <p:nvPr/>
              </p:nvSpPr>
              <p:spPr bwMode="auto">
                <a:xfrm>
                  <a:off x="3417888" y="3478213"/>
                  <a:ext cx="496888" cy="36512"/>
                </a:xfrm>
                <a:custGeom>
                  <a:avLst/>
                  <a:gdLst>
                    <a:gd name="T0" fmla="*/ 0 w 132"/>
                    <a:gd name="T1" fmla="*/ 0 h 10"/>
                    <a:gd name="T2" fmla="*/ 5 w 132"/>
                    <a:gd name="T3" fmla="*/ 7 h 10"/>
                    <a:gd name="T4" fmla="*/ 69 w 132"/>
                    <a:gd name="T5" fmla="*/ 10 h 10"/>
                    <a:gd name="T6" fmla="*/ 127 w 132"/>
                    <a:gd name="T7" fmla="*/ 7 h 10"/>
                    <a:gd name="T8" fmla="*/ 132 w 132"/>
                    <a:gd name="T9" fmla="*/ 1 h 10"/>
                    <a:gd name="T10" fmla="*/ 69 w 132"/>
                    <a:gd name="T11" fmla="*/ 4 h 10"/>
                    <a:gd name="T12" fmla="*/ 69 w 132"/>
                    <a:gd name="T13" fmla="*/ 4 h 10"/>
                    <a:gd name="T14" fmla="*/ 0 w 132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2" h="10">
                      <a:moveTo>
                        <a:pt x="0" y="0"/>
                      </a:moveTo>
                      <a:cubicBezTo>
                        <a:pt x="2" y="3"/>
                        <a:pt x="4" y="5"/>
                        <a:pt x="5" y="7"/>
                      </a:cubicBezTo>
                      <a:cubicBezTo>
                        <a:pt x="26" y="9"/>
                        <a:pt x="47" y="10"/>
                        <a:pt x="69" y="10"/>
                      </a:cubicBezTo>
                      <a:cubicBezTo>
                        <a:pt x="88" y="10"/>
                        <a:pt x="107" y="9"/>
                        <a:pt x="127" y="7"/>
                      </a:cubicBezTo>
                      <a:cubicBezTo>
                        <a:pt x="129" y="5"/>
                        <a:pt x="130" y="3"/>
                        <a:pt x="132" y="1"/>
                      </a:cubicBezTo>
                      <a:cubicBezTo>
                        <a:pt x="110" y="3"/>
                        <a:pt x="89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45" y="4"/>
                        <a:pt x="22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1" name="Freeform 200"/>
                <p:cNvSpPr>
                  <a:spLocks/>
                </p:cNvSpPr>
                <p:nvPr/>
              </p:nvSpPr>
              <p:spPr bwMode="auto">
                <a:xfrm>
                  <a:off x="3587751" y="1651000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29 h 30"/>
                    <a:gd name="T4" fmla="*/ 0 w 30"/>
                    <a:gd name="T5" fmla="*/ 16 h 30"/>
                    <a:gd name="T6" fmla="*/ 14 w 30"/>
                    <a:gd name="T7" fmla="*/ 0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8"/>
                        <a:pt x="16" y="29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0"/>
                      </a:cubicBezTo>
                      <a:cubicBezTo>
                        <a:pt x="22" y="0"/>
                        <a:pt x="28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965" name="组合 964"/>
            <p:cNvGrpSpPr/>
            <p:nvPr/>
          </p:nvGrpSpPr>
          <p:grpSpPr>
            <a:xfrm>
              <a:off x="8863460" y="35962"/>
              <a:ext cx="3349937" cy="6755364"/>
              <a:chOff x="8863460" y="35962"/>
              <a:chExt cx="3349937" cy="6755364"/>
            </a:xfrm>
          </p:grpSpPr>
          <p:sp>
            <p:nvSpPr>
              <p:cNvPr id="966" name="Freeform 7"/>
              <p:cNvSpPr>
                <a:spLocks/>
              </p:cNvSpPr>
              <p:nvPr/>
            </p:nvSpPr>
            <p:spPr bwMode="auto">
              <a:xfrm>
                <a:off x="11886407" y="63500"/>
                <a:ext cx="271463" cy="538163"/>
              </a:xfrm>
              <a:custGeom>
                <a:avLst/>
                <a:gdLst>
                  <a:gd name="T0" fmla="*/ 0 w 171"/>
                  <a:gd name="T1" fmla="*/ 237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50 h 339"/>
                  <a:gd name="T24" fmla="*/ 105 w 171"/>
                  <a:gd name="T25" fmla="*/ 50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8 h 339"/>
                  <a:gd name="T32" fmla="*/ 103 w 171"/>
                  <a:gd name="T33" fmla="*/ 188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7 h 339"/>
                  <a:gd name="T40" fmla="*/ 0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50"/>
                    </a:lnTo>
                    <a:lnTo>
                      <a:pt x="105" y="50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3" y="188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7" name="Freeform 8"/>
              <p:cNvSpPr>
                <a:spLocks/>
              </p:cNvSpPr>
              <p:nvPr/>
            </p:nvSpPr>
            <p:spPr bwMode="auto">
              <a:xfrm>
                <a:off x="11597482" y="63500"/>
                <a:ext cx="269875" cy="538163"/>
              </a:xfrm>
              <a:custGeom>
                <a:avLst/>
                <a:gdLst>
                  <a:gd name="T0" fmla="*/ 170 w 170"/>
                  <a:gd name="T1" fmla="*/ 237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50 h 339"/>
                  <a:gd name="T24" fmla="*/ 65 w 170"/>
                  <a:gd name="T25" fmla="*/ 50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8 h 339"/>
                  <a:gd name="T32" fmla="*/ 68 w 170"/>
                  <a:gd name="T33" fmla="*/ 188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7 h 339"/>
                  <a:gd name="T40" fmla="*/ 170 w 170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7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7"/>
                    </a:lnTo>
                    <a:lnTo>
                      <a:pt x="17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8" name="Freeform 11"/>
              <p:cNvSpPr>
                <a:spLocks/>
              </p:cNvSpPr>
              <p:nvPr/>
            </p:nvSpPr>
            <p:spPr bwMode="auto">
              <a:xfrm>
                <a:off x="11886407" y="6253163"/>
                <a:ext cx="271463" cy="538163"/>
              </a:xfrm>
              <a:custGeom>
                <a:avLst/>
                <a:gdLst>
                  <a:gd name="T0" fmla="*/ 0 w 171"/>
                  <a:gd name="T1" fmla="*/ 239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49 h 339"/>
                  <a:gd name="T24" fmla="*/ 105 w 171"/>
                  <a:gd name="T25" fmla="*/ 49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7 h 339"/>
                  <a:gd name="T32" fmla="*/ 103 w 171"/>
                  <a:gd name="T33" fmla="*/ 187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9 h 339"/>
                  <a:gd name="T40" fmla="*/ 0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49"/>
                    </a:lnTo>
                    <a:lnTo>
                      <a:pt x="105" y="49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3" y="187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9" name="Freeform 12"/>
              <p:cNvSpPr>
                <a:spLocks/>
              </p:cNvSpPr>
              <p:nvPr/>
            </p:nvSpPr>
            <p:spPr bwMode="auto">
              <a:xfrm>
                <a:off x="11597482" y="6253163"/>
                <a:ext cx="269875" cy="538163"/>
              </a:xfrm>
              <a:custGeom>
                <a:avLst/>
                <a:gdLst>
                  <a:gd name="T0" fmla="*/ 170 w 170"/>
                  <a:gd name="T1" fmla="*/ 239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49 h 339"/>
                  <a:gd name="T24" fmla="*/ 65 w 170"/>
                  <a:gd name="T25" fmla="*/ 49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7 h 339"/>
                  <a:gd name="T32" fmla="*/ 68 w 170"/>
                  <a:gd name="T33" fmla="*/ 187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9 h 339"/>
                  <a:gd name="T40" fmla="*/ 170 w 170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9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9"/>
                    </a:lnTo>
                    <a:lnTo>
                      <a:pt x="17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970" name="组合 969"/>
              <p:cNvGrpSpPr/>
              <p:nvPr/>
            </p:nvGrpSpPr>
            <p:grpSpPr>
              <a:xfrm>
                <a:off x="8863460" y="344488"/>
                <a:ext cx="466725" cy="477837"/>
                <a:chOff x="7993063" y="481013"/>
                <a:chExt cx="466725" cy="477837"/>
              </a:xfrm>
            </p:grpSpPr>
            <p:sp>
              <p:nvSpPr>
                <p:cNvPr id="1069" name="Freeform 82"/>
                <p:cNvSpPr>
                  <a:spLocks/>
                </p:cNvSpPr>
                <p:nvPr/>
              </p:nvSpPr>
              <p:spPr bwMode="auto">
                <a:xfrm>
                  <a:off x="7993063" y="481013"/>
                  <a:ext cx="466725" cy="477837"/>
                </a:xfrm>
                <a:custGeom>
                  <a:avLst/>
                  <a:gdLst>
                    <a:gd name="T0" fmla="*/ 120 w 124"/>
                    <a:gd name="T1" fmla="*/ 33 h 127"/>
                    <a:gd name="T2" fmla="*/ 86 w 124"/>
                    <a:gd name="T3" fmla="*/ 18 h 127"/>
                    <a:gd name="T4" fmla="*/ 78 w 124"/>
                    <a:gd name="T5" fmla="*/ 22 h 127"/>
                    <a:gd name="T6" fmla="*/ 77 w 124"/>
                    <a:gd name="T7" fmla="*/ 20 h 127"/>
                    <a:gd name="T8" fmla="*/ 42 w 124"/>
                    <a:gd name="T9" fmla="*/ 6 h 127"/>
                    <a:gd name="T10" fmla="*/ 26 w 124"/>
                    <a:gd name="T11" fmla="*/ 40 h 127"/>
                    <a:gd name="T12" fmla="*/ 27 w 124"/>
                    <a:gd name="T13" fmla="*/ 41 h 127"/>
                    <a:gd name="T14" fmla="*/ 20 w 124"/>
                    <a:gd name="T15" fmla="*/ 43 h 127"/>
                    <a:gd name="T16" fmla="*/ 5 w 124"/>
                    <a:gd name="T17" fmla="*/ 77 h 127"/>
                    <a:gd name="T18" fmla="*/ 28 w 124"/>
                    <a:gd name="T19" fmla="*/ 94 h 127"/>
                    <a:gd name="T20" fmla="*/ 29 w 124"/>
                    <a:gd name="T21" fmla="*/ 106 h 127"/>
                    <a:gd name="T22" fmla="*/ 64 w 124"/>
                    <a:gd name="T23" fmla="*/ 122 h 127"/>
                    <a:gd name="T24" fmla="*/ 79 w 124"/>
                    <a:gd name="T25" fmla="*/ 105 h 127"/>
                    <a:gd name="T26" fmla="*/ 103 w 124"/>
                    <a:gd name="T27" fmla="*/ 107 h 127"/>
                    <a:gd name="T28" fmla="*/ 119 w 124"/>
                    <a:gd name="T29" fmla="*/ 72 h 127"/>
                    <a:gd name="T30" fmla="*/ 113 w 124"/>
                    <a:gd name="T31" fmla="*/ 63 h 127"/>
                    <a:gd name="T32" fmla="*/ 120 w 124"/>
                    <a:gd name="T33" fmla="*/ 3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4" h="127">
                      <a:moveTo>
                        <a:pt x="120" y="33"/>
                      </a:moveTo>
                      <a:cubicBezTo>
                        <a:pt x="115" y="19"/>
                        <a:pt x="99" y="13"/>
                        <a:pt x="86" y="18"/>
                      </a:cubicBezTo>
                      <a:cubicBezTo>
                        <a:pt x="83" y="19"/>
                        <a:pt x="80" y="20"/>
                        <a:pt x="78" y="22"/>
                      </a:cubicBezTo>
                      <a:cubicBezTo>
                        <a:pt x="78" y="22"/>
                        <a:pt x="77" y="21"/>
                        <a:pt x="77" y="20"/>
                      </a:cubicBezTo>
                      <a:cubicBezTo>
                        <a:pt x="72" y="7"/>
                        <a:pt x="56" y="0"/>
                        <a:pt x="42" y="6"/>
                      </a:cubicBezTo>
                      <a:cubicBezTo>
                        <a:pt x="28" y="11"/>
                        <a:pt x="21" y="26"/>
                        <a:pt x="26" y="40"/>
                      </a:cubicBezTo>
                      <a:cubicBezTo>
                        <a:pt x="26" y="40"/>
                        <a:pt x="26" y="41"/>
                        <a:pt x="27" y="41"/>
                      </a:cubicBezTo>
                      <a:cubicBezTo>
                        <a:pt x="24" y="41"/>
                        <a:pt x="22" y="42"/>
                        <a:pt x="20" y="43"/>
                      </a:cubicBezTo>
                      <a:cubicBezTo>
                        <a:pt x="7" y="48"/>
                        <a:pt x="0" y="63"/>
                        <a:pt x="5" y="77"/>
                      </a:cubicBezTo>
                      <a:cubicBezTo>
                        <a:pt x="9" y="87"/>
                        <a:pt x="18" y="93"/>
                        <a:pt x="28" y="94"/>
                      </a:cubicBezTo>
                      <a:cubicBezTo>
                        <a:pt x="27" y="98"/>
                        <a:pt x="28" y="102"/>
                        <a:pt x="29" y="106"/>
                      </a:cubicBezTo>
                      <a:cubicBezTo>
                        <a:pt x="34" y="120"/>
                        <a:pt x="50" y="127"/>
                        <a:pt x="64" y="122"/>
                      </a:cubicBezTo>
                      <a:cubicBezTo>
                        <a:pt x="71" y="119"/>
                        <a:pt x="77" y="112"/>
                        <a:pt x="79" y="105"/>
                      </a:cubicBezTo>
                      <a:cubicBezTo>
                        <a:pt x="86" y="109"/>
                        <a:pt x="95" y="110"/>
                        <a:pt x="103" y="107"/>
                      </a:cubicBezTo>
                      <a:cubicBezTo>
                        <a:pt x="117" y="101"/>
                        <a:pt x="124" y="86"/>
                        <a:pt x="119" y="72"/>
                      </a:cubicBezTo>
                      <a:cubicBezTo>
                        <a:pt x="118" y="69"/>
                        <a:pt x="115" y="65"/>
                        <a:pt x="113" y="63"/>
                      </a:cubicBezTo>
                      <a:cubicBezTo>
                        <a:pt x="121" y="56"/>
                        <a:pt x="124" y="44"/>
                        <a:pt x="120" y="33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0" name="Freeform 83"/>
                <p:cNvSpPr>
                  <a:spLocks/>
                </p:cNvSpPr>
                <p:nvPr/>
              </p:nvSpPr>
              <p:spPr bwMode="auto">
                <a:xfrm>
                  <a:off x="8042276" y="538163"/>
                  <a:ext cx="376238" cy="352425"/>
                </a:xfrm>
                <a:custGeom>
                  <a:avLst/>
                  <a:gdLst>
                    <a:gd name="T0" fmla="*/ 43 w 100"/>
                    <a:gd name="T1" fmla="*/ 0 h 94"/>
                    <a:gd name="T2" fmla="*/ 35 w 100"/>
                    <a:gd name="T3" fmla="*/ 1 h 94"/>
                    <a:gd name="T4" fmla="*/ 21 w 100"/>
                    <a:gd name="T5" fmla="*/ 28 h 94"/>
                    <a:gd name="T6" fmla="*/ 22 w 100"/>
                    <a:gd name="T7" fmla="*/ 29 h 94"/>
                    <a:gd name="T8" fmla="*/ 17 w 100"/>
                    <a:gd name="T9" fmla="*/ 31 h 94"/>
                    <a:gd name="T10" fmla="*/ 5 w 100"/>
                    <a:gd name="T11" fmla="*/ 58 h 94"/>
                    <a:gd name="T12" fmla="*/ 22 w 100"/>
                    <a:gd name="T13" fmla="*/ 71 h 94"/>
                    <a:gd name="T14" fmla="*/ 24 w 100"/>
                    <a:gd name="T15" fmla="*/ 80 h 94"/>
                    <a:gd name="T16" fmla="*/ 43 w 100"/>
                    <a:gd name="T17" fmla="*/ 94 h 94"/>
                    <a:gd name="T18" fmla="*/ 51 w 100"/>
                    <a:gd name="T19" fmla="*/ 92 h 94"/>
                    <a:gd name="T20" fmla="*/ 64 w 100"/>
                    <a:gd name="T21" fmla="*/ 79 h 94"/>
                    <a:gd name="T22" fmla="*/ 74 w 100"/>
                    <a:gd name="T23" fmla="*/ 82 h 94"/>
                    <a:gd name="T24" fmla="*/ 82 w 100"/>
                    <a:gd name="T25" fmla="*/ 80 h 94"/>
                    <a:gd name="T26" fmla="*/ 95 w 100"/>
                    <a:gd name="T27" fmla="*/ 53 h 94"/>
                    <a:gd name="T28" fmla="*/ 90 w 100"/>
                    <a:gd name="T29" fmla="*/ 46 h 94"/>
                    <a:gd name="T30" fmla="*/ 96 w 100"/>
                    <a:gd name="T31" fmla="*/ 23 h 94"/>
                    <a:gd name="T32" fmla="*/ 77 w 100"/>
                    <a:gd name="T33" fmla="*/ 9 h 94"/>
                    <a:gd name="T34" fmla="*/ 69 w 100"/>
                    <a:gd name="T35" fmla="*/ 11 h 94"/>
                    <a:gd name="T36" fmla="*/ 63 w 100"/>
                    <a:gd name="T37" fmla="*/ 14 h 94"/>
                    <a:gd name="T38" fmla="*/ 62 w 100"/>
                    <a:gd name="T39" fmla="*/ 13 h 94"/>
                    <a:gd name="T40" fmla="*/ 43 w 100"/>
                    <a:gd name="T4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4">
                      <a:moveTo>
                        <a:pt x="43" y="0"/>
                      </a:moveTo>
                      <a:cubicBezTo>
                        <a:pt x="40" y="0"/>
                        <a:pt x="37" y="0"/>
                        <a:pt x="35" y="1"/>
                      </a:cubicBezTo>
                      <a:cubicBezTo>
                        <a:pt x="23" y="6"/>
                        <a:pt x="17" y="1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0" y="30"/>
                        <a:pt x="19" y="30"/>
                        <a:pt x="17" y="31"/>
                      </a:cubicBezTo>
                      <a:cubicBezTo>
                        <a:pt x="6" y="35"/>
                        <a:pt x="0" y="47"/>
                        <a:pt x="5" y="58"/>
                      </a:cubicBezTo>
                      <a:cubicBezTo>
                        <a:pt x="7" y="65"/>
                        <a:pt x="15" y="70"/>
                        <a:pt x="22" y="71"/>
                      </a:cubicBezTo>
                      <a:cubicBezTo>
                        <a:pt x="22" y="74"/>
                        <a:pt x="22" y="77"/>
                        <a:pt x="24" y="80"/>
                      </a:cubicBezTo>
                      <a:cubicBezTo>
                        <a:pt x="27" y="89"/>
                        <a:pt x="35" y="94"/>
                        <a:pt x="43" y="94"/>
                      </a:cubicBezTo>
                      <a:cubicBezTo>
                        <a:pt x="46" y="94"/>
                        <a:pt x="48" y="93"/>
                        <a:pt x="51" y="92"/>
                      </a:cubicBezTo>
                      <a:cubicBezTo>
                        <a:pt x="57" y="90"/>
                        <a:pt x="62" y="85"/>
                        <a:pt x="64" y="79"/>
                      </a:cubicBezTo>
                      <a:cubicBezTo>
                        <a:pt x="67" y="81"/>
                        <a:pt x="70" y="82"/>
                        <a:pt x="74" y="82"/>
                      </a:cubicBezTo>
                      <a:cubicBezTo>
                        <a:pt x="77" y="82"/>
                        <a:pt x="80" y="81"/>
                        <a:pt x="82" y="80"/>
                      </a:cubicBezTo>
                      <a:cubicBezTo>
                        <a:pt x="94" y="76"/>
                        <a:pt x="100" y="64"/>
                        <a:pt x="95" y="53"/>
                      </a:cubicBezTo>
                      <a:cubicBezTo>
                        <a:pt x="94" y="50"/>
                        <a:pt x="93" y="48"/>
                        <a:pt x="90" y="46"/>
                      </a:cubicBezTo>
                      <a:cubicBezTo>
                        <a:pt x="97" y="40"/>
                        <a:pt x="100" y="31"/>
                        <a:pt x="96" y="23"/>
                      </a:cubicBezTo>
                      <a:cubicBezTo>
                        <a:pt x="93" y="14"/>
                        <a:pt x="85" y="9"/>
                        <a:pt x="77" y="9"/>
                      </a:cubicBezTo>
                      <a:cubicBezTo>
                        <a:pt x="74" y="9"/>
                        <a:pt x="72" y="10"/>
                        <a:pt x="69" y="11"/>
                      </a:cubicBezTo>
                      <a:cubicBezTo>
                        <a:pt x="67" y="12"/>
                        <a:pt x="65" y="13"/>
                        <a:pt x="63" y="14"/>
                      </a:cubicBezTo>
                      <a:cubicBezTo>
                        <a:pt x="63" y="14"/>
                        <a:pt x="63" y="13"/>
                        <a:pt x="62" y="13"/>
                      </a:cubicBezTo>
                      <a:cubicBezTo>
                        <a:pt x="59" y="5"/>
                        <a:pt x="51" y="0"/>
                        <a:pt x="43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1" name="Freeform 84"/>
                <p:cNvSpPr>
                  <a:spLocks/>
                </p:cNvSpPr>
                <p:nvPr/>
              </p:nvSpPr>
              <p:spPr bwMode="auto">
                <a:xfrm>
                  <a:off x="8226426" y="642938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2 w 24"/>
                    <a:gd name="T9" fmla="*/ 2 h 23"/>
                    <a:gd name="T10" fmla="*/ 22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1"/>
                        <a:pt x="0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9" y="0"/>
                        <a:pt x="21" y="0"/>
                        <a:pt x="22" y="2"/>
                      </a:cubicBezTo>
                      <a:cubicBezTo>
                        <a:pt x="24" y="3"/>
                        <a:pt x="24" y="5"/>
                        <a:pt x="22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2" name="Freeform 85"/>
                <p:cNvSpPr>
                  <a:spLocks/>
                </p:cNvSpPr>
                <p:nvPr/>
              </p:nvSpPr>
              <p:spPr bwMode="auto">
                <a:xfrm>
                  <a:off x="8278813" y="631825"/>
                  <a:ext cx="46038" cy="44450"/>
                </a:xfrm>
                <a:custGeom>
                  <a:avLst/>
                  <a:gdLst>
                    <a:gd name="T0" fmla="*/ 12 w 12"/>
                    <a:gd name="T1" fmla="*/ 5 h 12"/>
                    <a:gd name="T2" fmla="*/ 7 w 12"/>
                    <a:gd name="T3" fmla="*/ 12 h 12"/>
                    <a:gd name="T4" fmla="*/ 1 w 12"/>
                    <a:gd name="T5" fmla="*/ 7 h 12"/>
                    <a:gd name="T6" fmla="*/ 5 w 12"/>
                    <a:gd name="T7" fmla="*/ 1 h 12"/>
                    <a:gd name="T8" fmla="*/ 12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2" y="10"/>
                        <a:pt x="1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3" name="Freeform 86"/>
                <p:cNvSpPr>
                  <a:spLocks/>
                </p:cNvSpPr>
                <p:nvPr/>
              </p:nvSpPr>
              <p:spPr bwMode="auto">
                <a:xfrm>
                  <a:off x="8215313" y="601663"/>
                  <a:ext cx="26988" cy="109537"/>
                </a:xfrm>
                <a:custGeom>
                  <a:avLst/>
                  <a:gdLst>
                    <a:gd name="T0" fmla="*/ 4 w 7"/>
                    <a:gd name="T1" fmla="*/ 29 h 29"/>
                    <a:gd name="T2" fmla="*/ 4 w 7"/>
                    <a:gd name="T3" fmla="*/ 29 h 29"/>
                    <a:gd name="T4" fmla="*/ 0 w 7"/>
                    <a:gd name="T5" fmla="*/ 26 h 29"/>
                    <a:gd name="T6" fmla="*/ 0 w 7"/>
                    <a:gd name="T7" fmla="*/ 4 h 29"/>
                    <a:gd name="T8" fmla="*/ 4 w 7"/>
                    <a:gd name="T9" fmla="*/ 0 h 29"/>
                    <a:gd name="T10" fmla="*/ 7 w 7"/>
                    <a:gd name="T11" fmla="*/ 4 h 29"/>
                    <a:gd name="T12" fmla="*/ 7 w 7"/>
                    <a:gd name="T13" fmla="*/ 26 h 29"/>
                    <a:gd name="T14" fmla="*/ 4 w 7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29"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2" y="29"/>
                        <a:pt x="0" y="27"/>
                        <a:pt x="0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7" y="2"/>
                        <a:pt x="7" y="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6" y="29"/>
                        <a:pt x="4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4" name="Oval 87"/>
                <p:cNvSpPr>
                  <a:spLocks noChangeArrowheads="1"/>
                </p:cNvSpPr>
                <p:nvPr/>
              </p:nvSpPr>
              <p:spPr bwMode="auto">
                <a:xfrm>
                  <a:off x="8207376" y="590550"/>
                  <a:ext cx="41275" cy="41275"/>
                </a:xfrm>
                <a:prstGeom prst="ellipse">
                  <a:avLst/>
                </a:pr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5" name="Freeform 88"/>
                <p:cNvSpPr>
                  <a:spLocks/>
                </p:cNvSpPr>
                <p:nvPr/>
              </p:nvSpPr>
              <p:spPr bwMode="auto">
                <a:xfrm>
                  <a:off x="8253413" y="711200"/>
                  <a:ext cx="107950" cy="36512"/>
                </a:xfrm>
                <a:custGeom>
                  <a:avLst/>
                  <a:gdLst>
                    <a:gd name="T0" fmla="*/ 0 w 29"/>
                    <a:gd name="T1" fmla="*/ 3 h 10"/>
                    <a:gd name="T2" fmla="*/ 0 w 29"/>
                    <a:gd name="T3" fmla="*/ 3 h 10"/>
                    <a:gd name="T4" fmla="*/ 4 w 29"/>
                    <a:gd name="T5" fmla="*/ 0 h 10"/>
                    <a:gd name="T6" fmla="*/ 26 w 29"/>
                    <a:gd name="T7" fmla="*/ 3 h 10"/>
                    <a:gd name="T8" fmla="*/ 29 w 29"/>
                    <a:gd name="T9" fmla="*/ 7 h 10"/>
                    <a:gd name="T10" fmla="*/ 25 w 29"/>
                    <a:gd name="T11" fmla="*/ 10 h 10"/>
                    <a:gd name="T12" fmla="*/ 3 w 29"/>
                    <a:gd name="T13" fmla="*/ 7 h 10"/>
                    <a:gd name="T14" fmla="*/ 0 w 29"/>
                    <a:gd name="T1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8" y="3"/>
                        <a:pt x="29" y="5"/>
                        <a:pt x="29" y="7"/>
                      </a:cubicBezTo>
                      <a:cubicBezTo>
                        <a:pt x="29" y="9"/>
                        <a:pt x="27" y="10"/>
                        <a:pt x="25" y="10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6" name="Freeform 89"/>
                <p:cNvSpPr>
                  <a:spLocks/>
                </p:cNvSpPr>
                <p:nvPr/>
              </p:nvSpPr>
              <p:spPr bwMode="auto">
                <a:xfrm>
                  <a:off x="8331201" y="711200"/>
                  <a:ext cx="46038" cy="44450"/>
                </a:xfrm>
                <a:custGeom>
                  <a:avLst/>
                  <a:gdLst>
                    <a:gd name="T0" fmla="*/ 10 w 12"/>
                    <a:gd name="T1" fmla="*/ 9 h 12"/>
                    <a:gd name="T2" fmla="*/ 2 w 12"/>
                    <a:gd name="T3" fmla="*/ 10 h 12"/>
                    <a:gd name="T4" fmla="*/ 2 w 12"/>
                    <a:gd name="T5" fmla="*/ 2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5"/>
                        <a:pt x="2" y="2"/>
                      </a:cubicBezTo>
                      <a:cubicBezTo>
                        <a:pt x="3" y="0"/>
                        <a:pt x="7" y="0"/>
                        <a:pt x="9" y="2"/>
                      </a:cubicBezTo>
                      <a:cubicBezTo>
                        <a:pt x="12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7" name="Freeform 90"/>
                <p:cNvSpPr>
                  <a:spLocks/>
                </p:cNvSpPr>
                <p:nvPr/>
              </p:nvSpPr>
              <p:spPr bwMode="auto">
                <a:xfrm>
                  <a:off x="8223251" y="736600"/>
                  <a:ext cx="82550" cy="93662"/>
                </a:xfrm>
                <a:custGeom>
                  <a:avLst/>
                  <a:gdLst>
                    <a:gd name="T0" fmla="*/ 2 w 22"/>
                    <a:gd name="T1" fmla="*/ 2 h 25"/>
                    <a:gd name="T2" fmla="*/ 2 w 22"/>
                    <a:gd name="T3" fmla="*/ 2 h 25"/>
                    <a:gd name="T4" fmla="*/ 7 w 22"/>
                    <a:gd name="T5" fmla="*/ 2 h 25"/>
                    <a:gd name="T6" fmla="*/ 21 w 22"/>
                    <a:gd name="T7" fmla="*/ 18 h 25"/>
                    <a:gd name="T8" fmla="*/ 21 w 22"/>
                    <a:gd name="T9" fmla="*/ 23 h 25"/>
                    <a:gd name="T10" fmla="*/ 16 w 22"/>
                    <a:gd name="T11" fmla="*/ 23 h 25"/>
                    <a:gd name="T12" fmla="*/ 1 w 22"/>
                    <a:gd name="T13" fmla="*/ 7 h 25"/>
                    <a:gd name="T14" fmla="*/ 2 w 22"/>
                    <a:gd name="T15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1"/>
                        <a:pt x="7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1" y="23"/>
                      </a:cubicBezTo>
                      <a:cubicBezTo>
                        <a:pt x="19" y="25"/>
                        <a:pt x="17" y="24"/>
                        <a:pt x="16" y="23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8" name="Freeform 91"/>
                <p:cNvSpPr>
                  <a:spLocks/>
                </p:cNvSpPr>
                <p:nvPr/>
              </p:nvSpPr>
              <p:spPr bwMode="auto">
                <a:xfrm>
                  <a:off x="8275638" y="793750"/>
                  <a:ext cx="41275" cy="44450"/>
                </a:xfrm>
                <a:custGeom>
                  <a:avLst/>
                  <a:gdLst>
                    <a:gd name="T0" fmla="*/ 6 w 11"/>
                    <a:gd name="T1" fmla="*/ 12 h 12"/>
                    <a:gd name="T2" fmla="*/ 0 w 11"/>
                    <a:gd name="T3" fmla="*/ 7 h 12"/>
                    <a:gd name="T4" fmla="*/ 5 w 11"/>
                    <a:gd name="T5" fmla="*/ 1 h 12"/>
                    <a:gd name="T6" fmla="*/ 11 w 11"/>
                    <a:gd name="T7" fmla="*/ 5 h 12"/>
                    <a:gd name="T8" fmla="*/ 6 w 11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9" name="Freeform 92"/>
                <p:cNvSpPr>
                  <a:spLocks/>
                </p:cNvSpPr>
                <p:nvPr/>
              </p:nvSpPr>
              <p:spPr bwMode="auto">
                <a:xfrm>
                  <a:off x="8143876" y="725488"/>
                  <a:ext cx="82550" cy="93662"/>
                </a:xfrm>
                <a:custGeom>
                  <a:avLst/>
                  <a:gdLst>
                    <a:gd name="T0" fmla="*/ 20 w 22"/>
                    <a:gd name="T1" fmla="*/ 1 h 25"/>
                    <a:gd name="T2" fmla="*/ 20 w 22"/>
                    <a:gd name="T3" fmla="*/ 1 h 25"/>
                    <a:gd name="T4" fmla="*/ 21 w 22"/>
                    <a:gd name="T5" fmla="*/ 6 h 25"/>
                    <a:gd name="T6" fmla="*/ 7 w 22"/>
                    <a:gd name="T7" fmla="*/ 23 h 25"/>
                    <a:gd name="T8" fmla="*/ 2 w 22"/>
                    <a:gd name="T9" fmla="*/ 23 h 25"/>
                    <a:gd name="T10" fmla="*/ 2 w 22"/>
                    <a:gd name="T11" fmla="*/ 18 h 25"/>
                    <a:gd name="T12" fmla="*/ 15 w 22"/>
                    <a:gd name="T13" fmla="*/ 1 h 25"/>
                    <a:gd name="T14" fmla="*/ 20 w 22"/>
                    <a:gd name="T1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1"/>
                      </a:move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4"/>
                        <a:pt x="21" y="6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4" y="25"/>
                        <a:pt x="2" y="23"/>
                      </a:cubicBezTo>
                      <a:cubicBezTo>
                        <a:pt x="1" y="22"/>
                        <a:pt x="0" y="20"/>
                        <a:pt x="2" y="18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7" y="0"/>
                        <a:pt x="19" y="0"/>
                        <a:pt x="20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0" name="Freeform 93"/>
                <p:cNvSpPr>
                  <a:spLocks/>
                </p:cNvSpPr>
                <p:nvPr/>
              </p:nvSpPr>
              <p:spPr bwMode="auto">
                <a:xfrm>
                  <a:off x="8135938" y="782638"/>
                  <a:ext cx="46038" cy="47625"/>
                </a:xfrm>
                <a:custGeom>
                  <a:avLst/>
                  <a:gdLst>
                    <a:gd name="T0" fmla="*/ 1 w 12"/>
                    <a:gd name="T1" fmla="*/ 8 h 13"/>
                    <a:gd name="T2" fmla="*/ 4 w 12"/>
                    <a:gd name="T3" fmla="*/ 1 h 13"/>
                    <a:gd name="T4" fmla="*/ 11 w 12"/>
                    <a:gd name="T5" fmla="*/ 5 h 13"/>
                    <a:gd name="T6" fmla="*/ 8 w 12"/>
                    <a:gd name="T7" fmla="*/ 12 h 13"/>
                    <a:gd name="T8" fmla="*/ 1 w 12"/>
                    <a:gd name="T9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" y="8"/>
                      </a:move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1" name="Freeform 94"/>
                <p:cNvSpPr>
                  <a:spLocks/>
                </p:cNvSpPr>
                <p:nvPr/>
              </p:nvSpPr>
              <p:spPr bwMode="auto">
                <a:xfrm>
                  <a:off x="8099426" y="692150"/>
                  <a:ext cx="107950" cy="44450"/>
                </a:xfrm>
                <a:custGeom>
                  <a:avLst/>
                  <a:gdLst>
                    <a:gd name="T0" fmla="*/ 28 w 29"/>
                    <a:gd name="T1" fmla="*/ 9 h 12"/>
                    <a:gd name="T2" fmla="*/ 28 w 29"/>
                    <a:gd name="T3" fmla="*/ 9 h 12"/>
                    <a:gd name="T4" fmla="*/ 24 w 29"/>
                    <a:gd name="T5" fmla="*/ 12 h 12"/>
                    <a:gd name="T6" fmla="*/ 3 w 29"/>
                    <a:gd name="T7" fmla="*/ 7 h 12"/>
                    <a:gd name="T8" fmla="*/ 0 w 29"/>
                    <a:gd name="T9" fmla="*/ 3 h 12"/>
                    <a:gd name="T10" fmla="*/ 4 w 29"/>
                    <a:gd name="T11" fmla="*/ 0 h 12"/>
                    <a:gd name="T12" fmla="*/ 26 w 29"/>
                    <a:gd name="T13" fmla="*/ 5 h 12"/>
                    <a:gd name="T14" fmla="*/ 28 w 29"/>
                    <a:gd name="T1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2">
                      <a:moveTo>
                        <a:pt x="28" y="9"/>
                      </a:move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11"/>
                        <a:pt x="26" y="12"/>
                        <a:pt x="24" y="12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6"/>
                        <a:pt x="29" y="7"/>
                        <a:pt x="28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2" name="Freeform 95"/>
                <p:cNvSpPr>
                  <a:spLocks/>
                </p:cNvSpPr>
                <p:nvPr/>
              </p:nvSpPr>
              <p:spPr bwMode="auto">
                <a:xfrm>
                  <a:off x="8083551" y="684213"/>
                  <a:ext cx="49213" cy="46037"/>
                </a:xfrm>
                <a:custGeom>
                  <a:avLst/>
                  <a:gdLst>
                    <a:gd name="T0" fmla="*/ 3 w 13"/>
                    <a:gd name="T1" fmla="*/ 2 h 12"/>
                    <a:gd name="T2" fmla="*/ 10 w 13"/>
                    <a:gd name="T3" fmla="*/ 2 h 12"/>
                    <a:gd name="T4" fmla="*/ 10 w 13"/>
                    <a:gd name="T5" fmla="*/ 10 h 12"/>
                    <a:gd name="T6" fmla="*/ 2 w 13"/>
                    <a:gd name="T7" fmla="*/ 9 h 12"/>
                    <a:gd name="T8" fmla="*/ 3 w 13"/>
                    <a:gd name="T9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3" y="2"/>
                      </a:move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3" y="4"/>
                        <a:pt x="12" y="8"/>
                        <a:pt x="10" y="10"/>
                      </a:cubicBezTo>
                      <a:cubicBezTo>
                        <a:pt x="8" y="12"/>
                        <a:pt x="5" y="12"/>
                        <a:pt x="2" y="9"/>
                      </a:cubicBezTo>
                      <a:cubicBezTo>
                        <a:pt x="0" y="7"/>
                        <a:pt x="0" y="4"/>
                        <a:pt x="3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3" name="Freeform 96"/>
                <p:cNvSpPr>
                  <a:spLocks/>
                </p:cNvSpPr>
                <p:nvPr/>
              </p:nvSpPr>
              <p:spPr bwMode="auto">
                <a:xfrm>
                  <a:off x="8140701" y="615950"/>
                  <a:ext cx="82550" cy="95250"/>
                </a:xfrm>
                <a:custGeom>
                  <a:avLst/>
                  <a:gdLst>
                    <a:gd name="T0" fmla="*/ 20 w 22"/>
                    <a:gd name="T1" fmla="*/ 23 h 25"/>
                    <a:gd name="T2" fmla="*/ 20 w 22"/>
                    <a:gd name="T3" fmla="*/ 23 h 25"/>
                    <a:gd name="T4" fmla="*/ 15 w 22"/>
                    <a:gd name="T5" fmla="*/ 23 h 25"/>
                    <a:gd name="T6" fmla="*/ 1 w 22"/>
                    <a:gd name="T7" fmla="*/ 6 h 25"/>
                    <a:gd name="T8" fmla="*/ 1 w 22"/>
                    <a:gd name="T9" fmla="*/ 2 h 25"/>
                    <a:gd name="T10" fmla="*/ 6 w 22"/>
                    <a:gd name="T11" fmla="*/ 2 h 25"/>
                    <a:gd name="T12" fmla="*/ 21 w 22"/>
                    <a:gd name="T13" fmla="*/ 18 h 25"/>
                    <a:gd name="T14" fmla="*/ 20 w 22"/>
                    <a:gd name="T1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9" y="25"/>
                        <a:pt x="17" y="25"/>
                        <a:pt x="15" y="23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3" y="0"/>
                        <a:pt x="5" y="0"/>
                        <a:pt x="6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0" y="2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4" name="Freeform 97"/>
                <p:cNvSpPr>
                  <a:spLocks/>
                </p:cNvSpPr>
                <p:nvPr/>
              </p:nvSpPr>
              <p:spPr bwMode="auto">
                <a:xfrm>
                  <a:off x="8129588" y="609600"/>
                  <a:ext cx="41275" cy="44450"/>
                </a:xfrm>
                <a:custGeom>
                  <a:avLst/>
                  <a:gdLst>
                    <a:gd name="T0" fmla="*/ 5 w 11"/>
                    <a:gd name="T1" fmla="*/ 0 h 12"/>
                    <a:gd name="T2" fmla="*/ 11 w 11"/>
                    <a:gd name="T3" fmla="*/ 5 h 12"/>
                    <a:gd name="T4" fmla="*/ 6 w 11"/>
                    <a:gd name="T5" fmla="*/ 11 h 12"/>
                    <a:gd name="T6" fmla="*/ 0 w 11"/>
                    <a:gd name="T7" fmla="*/ 6 h 12"/>
                    <a:gd name="T8" fmla="*/ 5 w 11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5" name="Oval 98"/>
                <p:cNvSpPr>
                  <a:spLocks noChangeArrowheads="1"/>
                </p:cNvSpPr>
                <p:nvPr/>
              </p:nvSpPr>
              <p:spPr bwMode="auto">
                <a:xfrm>
                  <a:off x="8185151" y="684213"/>
                  <a:ext cx="82550" cy="82550"/>
                </a:xfrm>
                <a:prstGeom prst="ellipse">
                  <a:avLst/>
                </a:pr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971" name="组合 970"/>
              <p:cNvGrpSpPr/>
              <p:nvPr/>
            </p:nvGrpSpPr>
            <p:grpSpPr>
              <a:xfrm>
                <a:off x="10981496" y="56356"/>
                <a:ext cx="1231901" cy="2500312"/>
                <a:chOff x="7448550" y="1247775"/>
                <a:chExt cx="1231901" cy="2500312"/>
              </a:xfrm>
            </p:grpSpPr>
            <p:sp>
              <p:nvSpPr>
                <p:cNvPr id="1022" name="Freeform 246"/>
                <p:cNvSpPr>
                  <a:spLocks/>
                </p:cNvSpPr>
                <p:nvPr/>
              </p:nvSpPr>
              <p:spPr bwMode="auto">
                <a:xfrm>
                  <a:off x="8039100" y="1247775"/>
                  <a:ext cx="85725" cy="87312"/>
                </a:xfrm>
                <a:custGeom>
                  <a:avLst/>
                  <a:gdLst>
                    <a:gd name="T0" fmla="*/ 23 w 23"/>
                    <a:gd name="T1" fmla="*/ 11 h 23"/>
                    <a:gd name="T2" fmla="*/ 12 w 23"/>
                    <a:gd name="T3" fmla="*/ 23 h 23"/>
                    <a:gd name="T4" fmla="*/ 0 w 23"/>
                    <a:gd name="T5" fmla="*/ 12 h 23"/>
                    <a:gd name="T6" fmla="*/ 11 w 23"/>
                    <a:gd name="T7" fmla="*/ 0 h 23"/>
                    <a:gd name="T8" fmla="*/ 23 w 23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cubicBezTo>
                        <a:pt x="23" y="17"/>
                        <a:pt x="18" y="22"/>
                        <a:pt x="12" y="23"/>
                      </a:cubicBezTo>
                      <a:cubicBezTo>
                        <a:pt x="6" y="23"/>
                        <a:pt x="0" y="18"/>
                        <a:pt x="0" y="12"/>
                      </a:cubicBezTo>
                      <a:cubicBezTo>
                        <a:pt x="0" y="6"/>
                        <a:pt x="4" y="0"/>
                        <a:pt x="11" y="0"/>
                      </a:cubicBezTo>
                      <a:cubicBezTo>
                        <a:pt x="17" y="0"/>
                        <a:pt x="22" y="4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023" name="组合 1022"/>
                <p:cNvGrpSpPr/>
                <p:nvPr/>
              </p:nvGrpSpPr>
              <p:grpSpPr>
                <a:xfrm>
                  <a:off x="7448550" y="1266825"/>
                  <a:ext cx="1231901" cy="2481262"/>
                  <a:chOff x="7448550" y="1266825"/>
                  <a:chExt cx="1231901" cy="2481262"/>
                </a:xfrm>
              </p:grpSpPr>
              <p:sp>
                <p:nvSpPr>
                  <p:cNvPr id="1024" name="Freeform 201"/>
                  <p:cNvSpPr>
                    <a:spLocks/>
                  </p:cNvSpPr>
                  <p:nvPr/>
                </p:nvSpPr>
                <p:spPr bwMode="auto">
                  <a:xfrm>
                    <a:off x="8053388" y="1266825"/>
                    <a:ext cx="57150" cy="2459037"/>
                  </a:xfrm>
                  <a:custGeom>
                    <a:avLst/>
                    <a:gdLst>
                      <a:gd name="T0" fmla="*/ 15 w 15"/>
                      <a:gd name="T1" fmla="*/ 647 h 654"/>
                      <a:gd name="T2" fmla="*/ 14 w 15"/>
                      <a:gd name="T3" fmla="*/ 7 h 654"/>
                      <a:gd name="T4" fmla="*/ 7 w 15"/>
                      <a:gd name="T5" fmla="*/ 0 h 654"/>
                      <a:gd name="T6" fmla="*/ 0 w 15"/>
                      <a:gd name="T7" fmla="*/ 7 h 654"/>
                      <a:gd name="T8" fmla="*/ 1 w 15"/>
                      <a:gd name="T9" fmla="*/ 647 h 654"/>
                      <a:gd name="T10" fmla="*/ 8 w 15"/>
                      <a:gd name="T11" fmla="*/ 654 h 654"/>
                      <a:gd name="T12" fmla="*/ 15 w 15"/>
                      <a:gd name="T13" fmla="*/ 647 h 6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654">
                        <a:moveTo>
                          <a:pt x="15" y="647"/>
                        </a:move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4" y="3"/>
                          <a:pt x="11" y="0"/>
                          <a:pt x="7" y="0"/>
                        </a:cubicBezTo>
                        <a:cubicBezTo>
                          <a:pt x="3" y="0"/>
                          <a:pt x="0" y="3"/>
                          <a:pt x="0" y="7"/>
                        </a:cubicBezTo>
                        <a:cubicBezTo>
                          <a:pt x="1" y="647"/>
                          <a:pt x="1" y="647"/>
                          <a:pt x="1" y="647"/>
                        </a:cubicBezTo>
                        <a:cubicBezTo>
                          <a:pt x="1" y="651"/>
                          <a:pt x="4" y="654"/>
                          <a:pt x="8" y="654"/>
                        </a:cubicBezTo>
                        <a:cubicBezTo>
                          <a:pt x="12" y="654"/>
                          <a:pt x="15" y="651"/>
                          <a:pt x="15" y="647"/>
                        </a:cubicBezTo>
                      </a:path>
                    </a:pathLst>
                  </a:custGeom>
                  <a:solidFill>
                    <a:srgbClr val="F4A5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5" name="Freeform 202"/>
                  <p:cNvSpPr>
                    <a:spLocks/>
                  </p:cNvSpPr>
                  <p:nvPr/>
                </p:nvSpPr>
                <p:spPr bwMode="auto">
                  <a:xfrm>
                    <a:off x="7824788" y="2112963"/>
                    <a:ext cx="517525" cy="161925"/>
                  </a:xfrm>
                  <a:custGeom>
                    <a:avLst/>
                    <a:gdLst>
                      <a:gd name="T0" fmla="*/ 116 w 138"/>
                      <a:gd name="T1" fmla="*/ 43 h 43"/>
                      <a:gd name="T2" fmla="*/ 22 w 138"/>
                      <a:gd name="T3" fmla="*/ 43 h 43"/>
                      <a:gd name="T4" fmla="*/ 0 w 138"/>
                      <a:gd name="T5" fmla="*/ 22 h 43"/>
                      <a:gd name="T6" fmla="*/ 22 w 138"/>
                      <a:gd name="T7" fmla="*/ 0 h 43"/>
                      <a:gd name="T8" fmla="*/ 116 w 138"/>
                      <a:gd name="T9" fmla="*/ 0 h 43"/>
                      <a:gd name="T10" fmla="*/ 138 w 138"/>
                      <a:gd name="T11" fmla="*/ 22 h 43"/>
                      <a:gd name="T12" fmla="*/ 116 w 138"/>
                      <a:gd name="T13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8" h="43">
                        <a:moveTo>
                          <a:pt x="116" y="43"/>
                        </a:move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10" y="43"/>
                          <a:pt x="0" y="34"/>
                          <a:pt x="0" y="22"/>
                        </a:cubicBezTo>
                        <a:cubicBezTo>
                          <a:pt x="0" y="10"/>
                          <a:pt x="10" y="0"/>
                          <a:pt x="22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28" y="0"/>
                          <a:pt x="138" y="10"/>
                          <a:pt x="138" y="22"/>
                        </a:cubicBezTo>
                        <a:cubicBezTo>
                          <a:pt x="138" y="34"/>
                          <a:pt x="128" y="43"/>
                          <a:pt x="116" y="43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6" name="Freeform 203"/>
                  <p:cNvSpPr>
                    <a:spLocks/>
                  </p:cNvSpPr>
                  <p:nvPr/>
                </p:nvSpPr>
                <p:spPr bwMode="auto">
                  <a:xfrm>
                    <a:off x="7921626" y="3168650"/>
                    <a:ext cx="307975" cy="219075"/>
                  </a:xfrm>
                  <a:custGeom>
                    <a:avLst/>
                    <a:gdLst>
                      <a:gd name="T0" fmla="*/ 54 w 82"/>
                      <a:gd name="T1" fmla="*/ 58 h 58"/>
                      <a:gd name="T2" fmla="*/ 28 w 82"/>
                      <a:gd name="T3" fmla="*/ 58 h 58"/>
                      <a:gd name="T4" fmla="*/ 0 w 82"/>
                      <a:gd name="T5" fmla="*/ 30 h 58"/>
                      <a:gd name="T6" fmla="*/ 0 w 82"/>
                      <a:gd name="T7" fmla="*/ 28 h 58"/>
                      <a:gd name="T8" fmla="*/ 28 w 82"/>
                      <a:gd name="T9" fmla="*/ 0 h 58"/>
                      <a:gd name="T10" fmla="*/ 54 w 82"/>
                      <a:gd name="T11" fmla="*/ 0 h 58"/>
                      <a:gd name="T12" fmla="*/ 82 w 82"/>
                      <a:gd name="T13" fmla="*/ 28 h 58"/>
                      <a:gd name="T14" fmla="*/ 82 w 82"/>
                      <a:gd name="T15" fmla="*/ 30 h 58"/>
                      <a:gd name="T16" fmla="*/ 54 w 8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2" h="58">
                        <a:moveTo>
                          <a:pt x="54" y="58"/>
                        </a:moveTo>
                        <a:cubicBezTo>
                          <a:pt x="28" y="58"/>
                          <a:pt x="28" y="58"/>
                          <a:pt x="28" y="58"/>
                        </a:cubicBezTo>
                        <a:cubicBezTo>
                          <a:pt x="13" y="58"/>
                          <a:pt x="0" y="46"/>
                          <a:pt x="0" y="30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12"/>
                          <a:pt x="13" y="0"/>
                          <a:pt x="28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69" y="0"/>
                          <a:pt x="82" y="12"/>
                          <a:pt x="82" y="28"/>
                        </a:cubicBezTo>
                        <a:cubicBezTo>
                          <a:pt x="82" y="30"/>
                          <a:pt x="82" y="30"/>
                          <a:pt x="82" y="30"/>
                        </a:cubicBezTo>
                        <a:cubicBezTo>
                          <a:pt x="82" y="46"/>
                          <a:pt x="69" y="58"/>
                          <a:pt x="54" y="58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7" name="Freeform 204"/>
                  <p:cNvSpPr>
                    <a:spLocks/>
                  </p:cNvSpPr>
                  <p:nvPr/>
                </p:nvSpPr>
                <p:spPr bwMode="auto">
                  <a:xfrm>
                    <a:off x="7448551" y="2195513"/>
                    <a:ext cx="1231900" cy="973137"/>
                  </a:xfrm>
                  <a:custGeom>
                    <a:avLst/>
                    <a:gdLst>
                      <a:gd name="T0" fmla="*/ 328 w 328"/>
                      <a:gd name="T1" fmla="*/ 140 h 259"/>
                      <a:gd name="T2" fmla="*/ 180 w 328"/>
                      <a:gd name="T3" fmla="*/ 259 h 259"/>
                      <a:gd name="T4" fmla="*/ 0 w 328"/>
                      <a:gd name="T5" fmla="*/ 135 h 259"/>
                      <a:gd name="T6" fmla="*/ 170 w 328"/>
                      <a:gd name="T7" fmla="*/ 0 h 259"/>
                      <a:gd name="T8" fmla="*/ 328 w 328"/>
                      <a:gd name="T9" fmla="*/ 14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8" h="259">
                        <a:moveTo>
                          <a:pt x="328" y="140"/>
                        </a:moveTo>
                        <a:cubicBezTo>
                          <a:pt x="328" y="231"/>
                          <a:pt x="267" y="259"/>
                          <a:pt x="180" y="259"/>
                        </a:cubicBezTo>
                        <a:cubicBezTo>
                          <a:pt x="92" y="259"/>
                          <a:pt x="0" y="225"/>
                          <a:pt x="0" y="135"/>
                        </a:cubicBezTo>
                        <a:cubicBezTo>
                          <a:pt x="0" y="44"/>
                          <a:pt x="83" y="0"/>
                          <a:pt x="170" y="0"/>
                        </a:cubicBezTo>
                        <a:cubicBezTo>
                          <a:pt x="258" y="0"/>
                          <a:pt x="328" y="49"/>
                          <a:pt x="328" y="140"/>
                        </a:cubicBezTo>
                      </a:path>
                    </a:pathLst>
                  </a:cu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8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7546976" y="2192338"/>
                    <a:ext cx="1047750" cy="1022350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9" name="Oval 206"/>
                  <p:cNvSpPr>
                    <a:spLocks noChangeArrowheads="1"/>
                  </p:cNvSpPr>
                  <p:nvPr/>
                </p:nvSpPr>
                <p:spPr bwMode="auto">
                  <a:xfrm>
                    <a:off x="7667626" y="2198688"/>
                    <a:ext cx="806450" cy="958850"/>
                  </a:xfrm>
                  <a:prstGeom prst="ellipse">
                    <a:avLst/>
                  </a:prstGeom>
                  <a:solidFill>
                    <a:srgbClr val="D93A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0" name="Oval 207"/>
                  <p:cNvSpPr>
                    <a:spLocks noChangeArrowheads="1"/>
                  </p:cNvSpPr>
                  <p:nvPr/>
                </p:nvSpPr>
                <p:spPr bwMode="auto">
                  <a:xfrm>
                    <a:off x="7805738" y="2192338"/>
                    <a:ext cx="525463" cy="981075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1" name="Oval 208"/>
                  <p:cNvSpPr>
                    <a:spLocks noChangeArrowheads="1"/>
                  </p:cNvSpPr>
                  <p:nvPr/>
                </p:nvSpPr>
                <p:spPr bwMode="auto">
                  <a:xfrm>
                    <a:off x="7915276" y="2195513"/>
                    <a:ext cx="333375" cy="984250"/>
                  </a:xfrm>
                  <a:prstGeom prst="ellipse">
                    <a:avLst/>
                  </a:pr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2" name="Freeform 209"/>
                  <p:cNvSpPr>
                    <a:spLocks/>
                  </p:cNvSpPr>
                  <p:nvPr/>
                </p:nvSpPr>
                <p:spPr bwMode="auto">
                  <a:xfrm>
                    <a:off x="8429626" y="2316163"/>
                    <a:ext cx="71438" cy="22225"/>
                  </a:xfrm>
                  <a:custGeom>
                    <a:avLst/>
                    <a:gdLst>
                      <a:gd name="T0" fmla="*/ 15 w 19"/>
                      <a:gd name="T1" fmla="*/ 0 h 6"/>
                      <a:gd name="T2" fmla="*/ 0 w 19"/>
                      <a:gd name="T3" fmla="*/ 4 h 6"/>
                      <a:gd name="T4" fmla="*/ 3 w 19"/>
                      <a:gd name="T5" fmla="*/ 6 h 6"/>
                      <a:gd name="T6" fmla="*/ 19 w 19"/>
                      <a:gd name="T7" fmla="*/ 2 h 6"/>
                      <a:gd name="T8" fmla="*/ 15 w 19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6">
                        <a:moveTo>
                          <a:pt x="15" y="0"/>
                        </a:moveTo>
                        <a:cubicBezTo>
                          <a:pt x="10" y="1"/>
                          <a:pt x="5" y="2"/>
                          <a:pt x="0" y="4"/>
                        </a:cubicBezTo>
                        <a:cubicBezTo>
                          <a:pt x="1" y="4"/>
                          <a:pt x="2" y="5"/>
                          <a:pt x="3" y="6"/>
                        </a:cubicBezTo>
                        <a:cubicBezTo>
                          <a:pt x="8" y="5"/>
                          <a:pt x="13" y="4"/>
                          <a:pt x="19" y="2"/>
                        </a:cubicBezTo>
                        <a:cubicBezTo>
                          <a:pt x="17" y="1"/>
                          <a:pt x="16" y="1"/>
                          <a:pt x="15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3" name="Freeform 210"/>
                  <p:cNvSpPr>
                    <a:spLocks/>
                  </p:cNvSpPr>
                  <p:nvPr/>
                </p:nvSpPr>
                <p:spPr bwMode="auto">
                  <a:xfrm>
                    <a:off x="8361363" y="2330450"/>
                    <a:ext cx="79375" cy="23812"/>
                  </a:xfrm>
                  <a:custGeom>
                    <a:avLst/>
                    <a:gdLst>
                      <a:gd name="T0" fmla="*/ 18 w 21"/>
                      <a:gd name="T1" fmla="*/ 0 h 6"/>
                      <a:gd name="T2" fmla="*/ 0 w 21"/>
                      <a:gd name="T3" fmla="*/ 3 h 6"/>
                      <a:gd name="T4" fmla="*/ 2 w 21"/>
                      <a:gd name="T5" fmla="*/ 6 h 6"/>
                      <a:gd name="T6" fmla="*/ 21 w 21"/>
                      <a:gd name="T7" fmla="*/ 2 h 6"/>
                      <a:gd name="T8" fmla="*/ 18 w 21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6">
                        <a:moveTo>
                          <a:pt x="18" y="0"/>
                        </a:moveTo>
                        <a:cubicBezTo>
                          <a:pt x="12" y="1"/>
                          <a:pt x="6" y="2"/>
                          <a:pt x="0" y="3"/>
                        </a:cubicBez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8" y="5"/>
                          <a:pt x="15" y="4"/>
                          <a:pt x="21" y="2"/>
                        </a:cubicBezTo>
                        <a:cubicBezTo>
                          <a:pt x="20" y="1"/>
                          <a:pt x="19" y="0"/>
                          <a:pt x="1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4" name="Freeform 211"/>
                  <p:cNvSpPr>
                    <a:spLocks/>
                  </p:cNvSpPr>
                  <p:nvPr/>
                </p:nvSpPr>
                <p:spPr bwMode="auto">
                  <a:xfrm>
                    <a:off x="8264526" y="2341563"/>
                    <a:ext cx="104775" cy="26987"/>
                  </a:xfrm>
                  <a:custGeom>
                    <a:avLst/>
                    <a:gdLst>
                      <a:gd name="T0" fmla="*/ 26 w 28"/>
                      <a:gd name="T1" fmla="*/ 0 h 7"/>
                      <a:gd name="T2" fmla="*/ 0 w 28"/>
                      <a:gd name="T3" fmla="*/ 4 h 7"/>
                      <a:gd name="T4" fmla="*/ 2 w 28"/>
                      <a:gd name="T5" fmla="*/ 7 h 7"/>
                      <a:gd name="T6" fmla="*/ 28 w 28"/>
                      <a:gd name="T7" fmla="*/ 3 h 7"/>
                      <a:gd name="T8" fmla="*/ 26 w 28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7">
                        <a:moveTo>
                          <a:pt x="26" y="0"/>
                        </a:moveTo>
                        <a:cubicBezTo>
                          <a:pt x="17" y="2"/>
                          <a:pt x="9" y="3"/>
                          <a:pt x="0" y="4"/>
                        </a:cubicBezTo>
                        <a:cubicBezTo>
                          <a:pt x="1" y="5"/>
                          <a:pt x="1" y="6"/>
                          <a:pt x="2" y="7"/>
                        </a:cubicBezTo>
                        <a:cubicBezTo>
                          <a:pt x="11" y="6"/>
                          <a:pt x="19" y="5"/>
                          <a:pt x="28" y="3"/>
                        </a:cubicBezTo>
                        <a:cubicBezTo>
                          <a:pt x="27" y="2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5" name="Freeform 212"/>
                  <p:cNvSpPr>
                    <a:spLocks/>
                  </p:cNvSpPr>
                  <p:nvPr/>
                </p:nvSpPr>
                <p:spPr bwMode="auto">
                  <a:xfrm>
                    <a:off x="8204201" y="2357438"/>
                    <a:ext cx="66675" cy="14287"/>
                  </a:xfrm>
                  <a:custGeom>
                    <a:avLst/>
                    <a:gdLst>
                      <a:gd name="T0" fmla="*/ 16 w 18"/>
                      <a:gd name="T1" fmla="*/ 0 h 4"/>
                      <a:gd name="T2" fmla="*/ 0 w 18"/>
                      <a:gd name="T3" fmla="*/ 1 h 4"/>
                      <a:gd name="T4" fmla="*/ 1 w 18"/>
                      <a:gd name="T5" fmla="*/ 4 h 4"/>
                      <a:gd name="T6" fmla="*/ 18 w 18"/>
                      <a:gd name="T7" fmla="*/ 3 h 4"/>
                      <a:gd name="T8" fmla="*/ 16 w 1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4">
                        <a:moveTo>
                          <a:pt x="16" y="0"/>
                        </a:moveTo>
                        <a:cubicBezTo>
                          <a:pt x="11" y="0"/>
                          <a:pt x="6" y="1"/>
                          <a:pt x="0" y="1"/>
                        </a:cubicBezTo>
                        <a:cubicBezTo>
                          <a:pt x="1" y="2"/>
                          <a:pt x="1" y="3"/>
                          <a:pt x="1" y="4"/>
                        </a:cubicBezTo>
                        <a:cubicBezTo>
                          <a:pt x="7" y="4"/>
                          <a:pt x="12" y="3"/>
                          <a:pt x="18" y="3"/>
                        </a:cubicBezTo>
                        <a:cubicBezTo>
                          <a:pt x="17" y="2"/>
                          <a:pt x="17" y="1"/>
                          <a:pt x="1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6" name="Freeform 213"/>
                  <p:cNvSpPr>
                    <a:spLocks/>
                  </p:cNvSpPr>
                  <p:nvPr/>
                </p:nvSpPr>
                <p:spPr bwMode="auto">
                  <a:xfrm>
                    <a:off x="7640638" y="2316163"/>
                    <a:ext cx="74613" cy="22225"/>
                  </a:xfrm>
                  <a:custGeom>
                    <a:avLst/>
                    <a:gdLst>
                      <a:gd name="T0" fmla="*/ 4 w 20"/>
                      <a:gd name="T1" fmla="*/ 0 h 6"/>
                      <a:gd name="T2" fmla="*/ 0 w 20"/>
                      <a:gd name="T3" fmla="*/ 2 h 6"/>
                      <a:gd name="T4" fmla="*/ 17 w 20"/>
                      <a:gd name="T5" fmla="*/ 6 h 6"/>
                      <a:gd name="T6" fmla="*/ 20 w 20"/>
                      <a:gd name="T7" fmla="*/ 3 h 6"/>
                      <a:gd name="T8" fmla="*/ 7 w 20"/>
                      <a:gd name="T9" fmla="*/ 0 h 6"/>
                      <a:gd name="T10" fmla="*/ 4 w 20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" h="6">
                        <a:moveTo>
                          <a:pt x="4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5" y="3"/>
                          <a:pt x="11" y="5"/>
                          <a:pt x="17" y="6"/>
                        </a:cubicBezTo>
                        <a:cubicBezTo>
                          <a:pt x="18" y="5"/>
                          <a:pt x="19" y="4"/>
                          <a:pt x="20" y="3"/>
                        </a:cubicBezTo>
                        <a:cubicBezTo>
                          <a:pt x="15" y="2"/>
                          <a:pt x="11" y="1"/>
                          <a:pt x="7" y="0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7" name="Freeform 214"/>
                  <p:cNvSpPr>
                    <a:spLocks/>
                  </p:cNvSpPr>
                  <p:nvPr/>
                </p:nvSpPr>
                <p:spPr bwMode="auto">
                  <a:xfrm>
                    <a:off x="7704138" y="2327275"/>
                    <a:ext cx="82550" cy="22225"/>
                  </a:xfrm>
                  <a:custGeom>
                    <a:avLst/>
                    <a:gdLst>
                      <a:gd name="T0" fmla="*/ 3 w 22"/>
                      <a:gd name="T1" fmla="*/ 0 h 6"/>
                      <a:gd name="T2" fmla="*/ 0 w 22"/>
                      <a:gd name="T3" fmla="*/ 3 h 6"/>
                      <a:gd name="T4" fmla="*/ 19 w 22"/>
                      <a:gd name="T5" fmla="*/ 6 h 6"/>
                      <a:gd name="T6" fmla="*/ 22 w 22"/>
                      <a:gd name="T7" fmla="*/ 3 h 6"/>
                      <a:gd name="T8" fmla="*/ 3 w 22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6" y="4"/>
                          <a:pt x="12" y="5"/>
                          <a:pt x="19" y="6"/>
                        </a:cubicBezTo>
                        <a:cubicBezTo>
                          <a:pt x="20" y="5"/>
                          <a:pt x="21" y="4"/>
                          <a:pt x="22" y="3"/>
                        </a:cubicBezTo>
                        <a:cubicBezTo>
                          <a:pt x="15" y="2"/>
                          <a:pt x="9" y="1"/>
                          <a:pt x="3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8" name="Freeform 215"/>
                  <p:cNvSpPr>
                    <a:spLocks/>
                  </p:cNvSpPr>
                  <p:nvPr/>
                </p:nvSpPr>
                <p:spPr bwMode="auto">
                  <a:xfrm>
                    <a:off x="7775576" y="2338388"/>
                    <a:ext cx="98425" cy="22225"/>
                  </a:xfrm>
                  <a:custGeom>
                    <a:avLst/>
                    <a:gdLst>
                      <a:gd name="T0" fmla="*/ 3 w 26"/>
                      <a:gd name="T1" fmla="*/ 0 h 6"/>
                      <a:gd name="T2" fmla="*/ 0 w 26"/>
                      <a:gd name="T3" fmla="*/ 3 h 6"/>
                      <a:gd name="T4" fmla="*/ 24 w 26"/>
                      <a:gd name="T5" fmla="*/ 6 h 6"/>
                      <a:gd name="T6" fmla="*/ 26 w 26"/>
                      <a:gd name="T7" fmla="*/ 3 h 6"/>
                      <a:gd name="T8" fmla="*/ 3 w 26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8" y="4"/>
                          <a:pt x="16" y="5"/>
                          <a:pt x="24" y="6"/>
                        </a:cubicBezTo>
                        <a:cubicBezTo>
                          <a:pt x="25" y="5"/>
                          <a:pt x="25" y="4"/>
                          <a:pt x="26" y="3"/>
                        </a:cubicBezTo>
                        <a:cubicBezTo>
                          <a:pt x="18" y="2"/>
                          <a:pt x="10" y="1"/>
                          <a:pt x="3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9" name="Freeform 216"/>
                  <p:cNvSpPr>
                    <a:spLocks/>
                  </p:cNvSpPr>
                  <p:nvPr/>
                </p:nvSpPr>
                <p:spPr bwMode="auto">
                  <a:xfrm>
                    <a:off x="7866063" y="2349500"/>
                    <a:ext cx="90488" cy="22225"/>
                  </a:xfrm>
                  <a:custGeom>
                    <a:avLst/>
                    <a:gdLst>
                      <a:gd name="T0" fmla="*/ 2 w 24"/>
                      <a:gd name="T1" fmla="*/ 0 h 6"/>
                      <a:gd name="T2" fmla="*/ 0 w 24"/>
                      <a:gd name="T3" fmla="*/ 3 h 6"/>
                      <a:gd name="T4" fmla="*/ 23 w 24"/>
                      <a:gd name="T5" fmla="*/ 6 h 6"/>
                      <a:gd name="T6" fmla="*/ 24 w 24"/>
                      <a:gd name="T7" fmla="*/ 2 h 6"/>
                      <a:gd name="T8" fmla="*/ 2 w 24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6">
                        <a:moveTo>
                          <a:pt x="2" y="0"/>
                        </a:moveTo>
                        <a:cubicBezTo>
                          <a:pt x="1" y="1"/>
                          <a:pt x="1" y="2"/>
                          <a:pt x="0" y="3"/>
                        </a:cubicBezTo>
                        <a:cubicBezTo>
                          <a:pt x="8" y="4"/>
                          <a:pt x="15" y="5"/>
                          <a:pt x="23" y="6"/>
                        </a:cubicBezTo>
                        <a:cubicBezTo>
                          <a:pt x="24" y="5"/>
                          <a:pt x="24" y="3"/>
                          <a:pt x="24" y="2"/>
                        </a:cubicBezTo>
                        <a:cubicBezTo>
                          <a:pt x="17" y="2"/>
                          <a:pt x="9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0" name="Freeform 218"/>
                  <p:cNvSpPr>
                    <a:spLocks/>
                  </p:cNvSpPr>
                  <p:nvPr/>
                </p:nvSpPr>
                <p:spPr bwMode="auto">
                  <a:xfrm>
                    <a:off x="7951788" y="2357438"/>
                    <a:ext cx="255588" cy="19050"/>
                  </a:xfrm>
                  <a:custGeom>
                    <a:avLst/>
                    <a:gdLst>
                      <a:gd name="T0" fmla="*/ 1 w 68"/>
                      <a:gd name="T1" fmla="*/ 0 h 5"/>
                      <a:gd name="T2" fmla="*/ 0 w 68"/>
                      <a:gd name="T3" fmla="*/ 4 h 5"/>
                      <a:gd name="T4" fmla="*/ 39 w 68"/>
                      <a:gd name="T5" fmla="*/ 5 h 5"/>
                      <a:gd name="T6" fmla="*/ 68 w 68"/>
                      <a:gd name="T7" fmla="*/ 4 h 5"/>
                      <a:gd name="T8" fmla="*/ 67 w 68"/>
                      <a:gd name="T9" fmla="*/ 1 h 5"/>
                      <a:gd name="T10" fmla="*/ 39 w 68"/>
                      <a:gd name="T11" fmla="*/ 2 h 5"/>
                      <a:gd name="T12" fmla="*/ 39 w 68"/>
                      <a:gd name="T13" fmla="*/ 2 h 5"/>
                      <a:gd name="T14" fmla="*/ 1 w 68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8" h="5">
                        <a:moveTo>
                          <a:pt x="1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13" y="5"/>
                          <a:pt x="26" y="5"/>
                          <a:pt x="39" y="5"/>
                        </a:cubicBezTo>
                        <a:cubicBezTo>
                          <a:pt x="49" y="5"/>
                          <a:pt x="59" y="5"/>
                          <a:pt x="68" y="4"/>
                        </a:cubicBezTo>
                        <a:cubicBezTo>
                          <a:pt x="68" y="3"/>
                          <a:pt x="68" y="2"/>
                          <a:pt x="67" y="1"/>
                        </a:cubicBezTo>
                        <a:cubicBezTo>
                          <a:pt x="58" y="1"/>
                          <a:pt x="49" y="2"/>
                          <a:pt x="39" y="2"/>
                        </a:cubicBezTo>
                        <a:cubicBezTo>
                          <a:pt x="39" y="2"/>
                          <a:pt x="39" y="2"/>
                          <a:pt x="39" y="2"/>
                        </a:cubicBezTo>
                        <a:cubicBezTo>
                          <a:pt x="26" y="2"/>
                          <a:pt x="13" y="1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1" name="Freeform 219"/>
                  <p:cNvSpPr>
                    <a:spLocks/>
                  </p:cNvSpPr>
                  <p:nvPr/>
                </p:nvSpPr>
                <p:spPr bwMode="auto">
                  <a:xfrm>
                    <a:off x="8564563" y="2508250"/>
                    <a:ext cx="79375" cy="44450"/>
                  </a:xfrm>
                  <a:custGeom>
                    <a:avLst/>
                    <a:gdLst>
                      <a:gd name="T0" fmla="*/ 20 w 21"/>
                      <a:gd name="T1" fmla="*/ 0 h 12"/>
                      <a:gd name="T2" fmla="*/ 0 w 21"/>
                      <a:gd name="T3" fmla="*/ 8 h 12"/>
                      <a:gd name="T4" fmla="*/ 2 w 21"/>
                      <a:gd name="T5" fmla="*/ 12 h 12"/>
                      <a:gd name="T6" fmla="*/ 21 w 21"/>
                      <a:gd name="T7" fmla="*/ 4 h 12"/>
                      <a:gd name="T8" fmla="*/ 20 w 21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12">
                        <a:moveTo>
                          <a:pt x="20" y="0"/>
                        </a:moveTo>
                        <a:cubicBezTo>
                          <a:pt x="13" y="3"/>
                          <a:pt x="7" y="5"/>
                          <a:pt x="0" y="8"/>
                        </a:cubicBezTo>
                        <a:cubicBezTo>
                          <a:pt x="1" y="9"/>
                          <a:pt x="1" y="11"/>
                          <a:pt x="2" y="12"/>
                        </a:cubicBezTo>
                        <a:cubicBezTo>
                          <a:pt x="8" y="10"/>
                          <a:pt x="15" y="7"/>
                          <a:pt x="21" y="4"/>
                        </a:cubicBezTo>
                        <a:cubicBezTo>
                          <a:pt x="21" y="2"/>
                          <a:pt x="20" y="1"/>
                          <a:pt x="2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2" name="Freeform 220"/>
                  <p:cNvSpPr>
                    <a:spLocks/>
                  </p:cNvSpPr>
                  <p:nvPr/>
                </p:nvSpPr>
                <p:spPr bwMode="auto">
                  <a:xfrm>
                    <a:off x="8467725" y="2538413"/>
                    <a:ext cx="104775" cy="47625"/>
                  </a:xfrm>
                  <a:custGeom>
                    <a:avLst/>
                    <a:gdLst>
                      <a:gd name="T0" fmla="*/ 26 w 28"/>
                      <a:gd name="T1" fmla="*/ 0 h 13"/>
                      <a:gd name="T2" fmla="*/ 0 w 28"/>
                      <a:gd name="T3" fmla="*/ 9 h 13"/>
                      <a:gd name="T4" fmla="*/ 0 w 28"/>
                      <a:gd name="T5" fmla="*/ 13 h 13"/>
                      <a:gd name="T6" fmla="*/ 28 w 28"/>
                      <a:gd name="T7" fmla="*/ 4 h 13"/>
                      <a:gd name="T8" fmla="*/ 26 w 28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3">
                        <a:moveTo>
                          <a:pt x="26" y="0"/>
                        </a:moveTo>
                        <a:cubicBezTo>
                          <a:pt x="18" y="3"/>
                          <a:pt x="9" y="6"/>
                          <a:pt x="0" y="9"/>
                        </a:cubicBezTo>
                        <a:cubicBezTo>
                          <a:pt x="0" y="10"/>
                          <a:pt x="0" y="11"/>
                          <a:pt x="0" y="13"/>
                        </a:cubicBezTo>
                        <a:cubicBezTo>
                          <a:pt x="10" y="10"/>
                          <a:pt x="19" y="7"/>
                          <a:pt x="28" y="4"/>
                        </a:cubicBezTo>
                        <a:cubicBezTo>
                          <a:pt x="27" y="3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3" name="Freeform 221"/>
                  <p:cNvSpPr>
                    <a:spLocks/>
                  </p:cNvSpPr>
                  <p:nvPr/>
                </p:nvSpPr>
                <p:spPr bwMode="auto">
                  <a:xfrm>
                    <a:off x="8328025" y="2571750"/>
                    <a:ext cx="139700" cy="44450"/>
                  </a:xfrm>
                  <a:custGeom>
                    <a:avLst/>
                    <a:gdLst>
                      <a:gd name="T0" fmla="*/ 37 w 37"/>
                      <a:gd name="T1" fmla="*/ 0 h 12"/>
                      <a:gd name="T2" fmla="*/ 0 w 37"/>
                      <a:gd name="T3" fmla="*/ 7 h 12"/>
                      <a:gd name="T4" fmla="*/ 0 w 37"/>
                      <a:gd name="T5" fmla="*/ 12 h 12"/>
                      <a:gd name="T6" fmla="*/ 37 w 37"/>
                      <a:gd name="T7" fmla="*/ 4 h 12"/>
                      <a:gd name="T8" fmla="*/ 37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37" y="0"/>
                        </a:moveTo>
                        <a:cubicBezTo>
                          <a:pt x="25" y="3"/>
                          <a:pt x="12" y="5"/>
                          <a:pt x="0" y="7"/>
                        </a:cubicBezTo>
                        <a:cubicBezTo>
                          <a:pt x="0" y="9"/>
                          <a:pt x="0" y="10"/>
                          <a:pt x="0" y="12"/>
                        </a:cubicBezTo>
                        <a:cubicBezTo>
                          <a:pt x="13" y="10"/>
                          <a:pt x="25" y="7"/>
                          <a:pt x="37" y="4"/>
                        </a:cubicBezTo>
                        <a:cubicBezTo>
                          <a:pt x="37" y="2"/>
                          <a:pt x="37" y="1"/>
                          <a:pt x="37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4" name="Freeform 222"/>
                  <p:cNvSpPr>
                    <a:spLocks/>
                  </p:cNvSpPr>
                  <p:nvPr/>
                </p:nvSpPr>
                <p:spPr bwMode="auto">
                  <a:xfrm>
                    <a:off x="8245475" y="2597150"/>
                    <a:ext cx="82550" cy="26987"/>
                  </a:xfrm>
                  <a:custGeom>
                    <a:avLst/>
                    <a:gdLst>
                      <a:gd name="T0" fmla="*/ 22 w 22"/>
                      <a:gd name="T1" fmla="*/ 0 h 7"/>
                      <a:gd name="T2" fmla="*/ 0 w 22"/>
                      <a:gd name="T3" fmla="*/ 3 h 7"/>
                      <a:gd name="T4" fmla="*/ 0 w 22"/>
                      <a:gd name="T5" fmla="*/ 7 h 7"/>
                      <a:gd name="T6" fmla="*/ 22 w 22"/>
                      <a:gd name="T7" fmla="*/ 5 h 7"/>
                      <a:gd name="T8" fmla="*/ 22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22" y="0"/>
                        </a:moveTo>
                        <a:cubicBezTo>
                          <a:pt x="15" y="1"/>
                          <a:pt x="7" y="2"/>
                          <a:pt x="0" y="3"/>
                        </a:cubicBezTo>
                        <a:cubicBezTo>
                          <a:pt x="0" y="4"/>
                          <a:pt x="0" y="6"/>
                          <a:pt x="0" y="7"/>
                        </a:cubicBezTo>
                        <a:cubicBezTo>
                          <a:pt x="8" y="6"/>
                          <a:pt x="15" y="6"/>
                          <a:pt x="22" y="5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5" name="Freeform 223"/>
                  <p:cNvSpPr>
                    <a:spLocks/>
                  </p:cNvSpPr>
                  <p:nvPr/>
                </p:nvSpPr>
                <p:spPr bwMode="auto">
                  <a:xfrm>
                    <a:off x="7486650" y="2495550"/>
                    <a:ext cx="93663" cy="46037"/>
                  </a:xfrm>
                  <a:custGeom>
                    <a:avLst/>
                    <a:gdLst>
                      <a:gd name="T0" fmla="*/ 1 w 25"/>
                      <a:gd name="T1" fmla="*/ 0 h 12"/>
                      <a:gd name="T2" fmla="*/ 0 w 25"/>
                      <a:gd name="T3" fmla="*/ 4 h 12"/>
                      <a:gd name="T4" fmla="*/ 23 w 25"/>
                      <a:gd name="T5" fmla="*/ 12 h 12"/>
                      <a:gd name="T6" fmla="*/ 25 w 25"/>
                      <a:gd name="T7" fmla="*/ 8 h 12"/>
                      <a:gd name="T8" fmla="*/ 1 w 2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12">
                        <a:moveTo>
                          <a:pt x="1" y="0"/>
                        </a:moveTo>
                        <a:cubicBezTo>
                          <a:pt x="1" y="1"/>
                          <a:pt x="0" y="3"/>
                          <a:pt x="0" y="4"/>
                        </a:cubicBezTo>
                        <a:cubicBezTo>
                          <a:pt x="6" y="6"/>
                          <a:pt x="14" y="9"/>
                          <a:pt x="23" y="12"/>
                        </a:cubicBezTo>
                        <a:cubicBezTo>
                          <a:pt x="24" y="11"/>
                          <a:pt x="24" y="9"/>
                          <a:pt x="25" y="8"/>
                        </a:cubicBezTo>
                        <a:cubicBezTo>
                          <a:pt x="15" y="5"/>
                          <a:pt x="8" y="2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6" name="Freeform 224"/>
                  <p:cNvSpPr>
                    <a:spLocks/>
                  </p:cNvSpPr>
                  <p:nvPr/>
                </p:nvSpPr>
                <p:spPr bwMode="auto">
                  <a:xfrm>
                    <a:off x="7572375" y="2525713"/>
                    <a:ext cx="109538" cy="46037"/>
                  </a:xfrm>
                  <a:custGeom>
                    <a:avLst/>
                    <a:gdLst>
                      <a:gd name="T0" fmla="*/ 2 w 29"/>
                      <a:gd name="T1" fmla="*/ 0 h 12"/>
                      <a:gd name="T2" fmla="*/ 0 w 29"/>
                      <a:gd name="T3" fmla="*/ 4 h 12"/>
                      <a:gd name="T4" fmla="*/ 28 w 29"/>
                      <a:gd name="T5" fmla="*/ 12 h 12"/>
                      <a:gd name="T6" fmla="*/ 29 w 29"/>
                      <a:gd name="T7" fmla="*/ 7 h 12"/>
                      <a:gd name="T8" fmla="*/ 18 w 29"/>
                      <a:gd name="T9" fmla="*/ 5 h 12"/>
                      <a:gd name="T10" fmla="*/ 2 w 29"/>
                      <a:gd name="T1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2">
                        <a:moveTo>
                          <a:pt x="2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8" y="6"/>
                          <a:pt x="18" y="9"/>
                          <a:pt x="28" y="12"/>
                        </a:cubicBezTo>
                        <a:cubicBezTo>
                          <a:pt x="28" y="10"/>
                          <a:pt x="28" y="9"/>
                          <a:pt x="29" y="7"/>
                        </a:cubicBezTo>
                        <a:cubicBezTo>
                          <a:pt x="25" y="7"/>
                          <a:pt x="21" y="6"/>
                          <a:pt x="18" y="5"/>
                        </a:cubicBezTo>
                        <a:cubicBezTo>
                          <a:pt x="12" y="3"/>
                          <a:pt x="7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7" name="Freeform 225"/>
                  <p:cNvSpPr>
                    <a:spLocks/>
                  </p:cNvSpPr>
                  <p:nvPr/>
                </p:nvSpPr>
                <p:spPr bwMode="auto">
                  <a:xfrm>
                    <a:off x="7678738" y="2552700"/>
                    <a:ext cx="130175" cy="44450"/>
                  </a:xfrm>
                  <a:custGeom>
                    <a:avLst/>
                    <a:gdLst>
                      <a:gd name="T0" fmla="*/ 1 w 35"/>
                      <a:gd name="T1" fmla="*/ 0 h 12"/>
                      <a:gd name="T2" fmla="*/ 0 w 35"/>
                      <a:gd name="T3" fmla="*/ 5 h 12"/>
                      <a:gd name="T4" fmla="*/ 35 w 35"/>
                      <a:gd name="T5" fmla="*/ 12 h 12"/>
                      <a:gd name="T6" fmla="*/ 35 w 35"/>
                      <a:gd name="T7" fmla="*/ 8 h 12"/>
                      <a:gd name="T8" fmla="*/ 1 w 3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12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0" y="7"/>
                          <a:pt x="22" y="10"/>
                          <a:pt x="35" y="12"/>
                        </a:cubicBezTo>
                        <a:cubicBezTo>
                          <a:pt x="35" y="11"/>
                          <a:pt x="35" y="9"/>
                          <a:pt x="35" y="8"/>
                        </a:cubicBezTo>
                        <a:cubicBezTo>
                          <a:pt x="23" y="6"/>
                          <a:pt x="11" y="3"/>
                          <a:pt x="1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8" name="Freeform 226"/>
                  <p:cNvSpPr>
                    <a:spLocks/>
                  </p:cNvSpPr>
                  <p:nvPr/>
                </p:nvSpPr>
                <p:spPr bwMode="auto">
                  <a:xfrm>
                    <a:off x="7808913" y="2582863"/>
                    <a:ext cx="109538" cy="33337"/>
                  </a:xfrm>
                  <a:custGeom>
                    <a:avLst/>
                    <a:gdLst>
                      <a:gd name="T0" fmla="*/ 0 w 29"/>
                      <a:gd name="T1" fmla="*/ 0 h 9"/>
                      <a:gd name="T2" fmla="*/ 0 w 29"/>
                      <a:gd name="T3" fmla="*/ 4 h 9"/>
                      <a:gd name="T4" fmla="*/ 28 w 29"/>
                      <a:gd name="T5" fmla="*/ 9 h 9"/>
                      <a:gd name="T6" fmla="*/ 29 w 29"/>
                      <a:gd name="T7" fmla="*/ 4 h 9"/>
                      <a:gd name="T8" fmla="*/ 0 w 29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9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9" y="6"/>
                          <a:pt x="18" y="7"/>
                          <a:pt x="28" y="9"/>
                        </a:cubicBezTo>
                        <a:cubicBezTo>
                          <a:pt x="28" y="7"/>
                          <a:pt x="28" y="6"/>
                          <a:pt x="29" y="4"/>
                        </a:cubicBezTo>
                        <a:cubicBezTo>
                          <a:pt x="19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9" name="Freeform 227"/>
                  <p:cNvSpPr>
                    <a:spLocks/>
                  </p:cNvSpPr>
                  <p:nvPr/>
                </p:nvSpPr>
                <p:spPr bwMode="auto">
                  <a:xfrm>
                    <a:off x="7915275" y="2597150"/>
                    <a:ext cx="330200" cy="30162"/>
                  </a:xfrm>
                  <a:custGeom>
                    <a:avLst/>
                    <a:gdLst>
                      <a:gd name="T0" fmla="*/ 1 w 88"/>
                      <a:gd name="T1" fmla="*/ 0 h 8"/>
                      <a:gd name="T2" fmla="*/ 0 w 88"/>
                      <a:gd name="T3" fmla="*/ 5 h 8"/>
                      <a:gd name="T4" fmla="*/ 56 w 88"/>
                      <a:gd name="T5" fmla="*/ 8 h 8"/>
                      <a:gd name="T6" fmla="*/ 88 w 88"/>
                      <a:gd name="T7" fmla="*/ 7 h 8"/>
                      <a:gd name="T8" fmla="*/ 88 w 88"/>
                      <a:gd name="T9" fmla="*/ 3 h 8"/>
                      <a:gd name="T10" fmla="*/ 56 w 88"/>
                      <a:gd name="T11" fmla="*/ 4 h 8"/>
                      <a:gd name="T12" fmla="*/ 56 w 88"/>
                      <a:gd name="T13" fmla="*/ 4 h 8"/>
                      <a:gd name="T14" fmla="*/ 1 w 88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8" h="8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8" y="7"/>
                          <a:pt x="37" y="8"/>
                          <a:pt x="56" y="8"/>
                        </a:cubicBezTo>
                        <a:cubicBezTo>
                          <a:pt x="67" y="8"/>
                          <a:pt x="77" y="8"/>
                          <a:pt x="88" y="7"/>
                        </a:cubicBezTo>
                        <a:cubicBezTo>
                          <a:pt x="88" y="6"/>
                          <a:pt x="88" y="4"/>
                          <a:pt x="88" y="3"/>
                        </a:cubicBezTo>
                        <a:cubicBezTo>
                          <a:pt x="77" y="4"/>
                          <a:pt x="67" y="4"/>
                          <a:pt x="56" y="4"/>
                        </a:cubicBezTo>
                        <a:cubicBezTo>
                          <a:pt x="56" y="4"/>
                          <a:pt x="56" y="4"/>
                          <a:pt x="56" y="4"/>
                        </a:cubicBezTo>
                        <a:cubicBezTo>
                          <a:pt x="37" y="4"/>
                          <a:pt x="18" y="3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0" name="Freeform 228"/>
                  <p:cNvSpPr>
                    <a:spLocks/>
                  </p:cNvSpPr>
                  <p:nvPr/>
                </p:nvSpPr>
                <p:spPr bwMode="auto">
                  <a:xfrm>
                    <a:off x="8583613" y="2736850"/>
                    <a:ext cx="96838" cy="63500"/>
                  </a:xfrm>
                  <a:custGeom>
                    <a:avLst/>
                    <a:gdLst>
                      <a:gd name="T0" fmla="*/ 26 w 26"/>
                      <a:gd name="T1" fmla="*/ 0 h 17"/>
                      <a:gd name="T2" fmla="*/ 1 w 26"/>
                      <a:gd name="T3" fmla="*/ 11 h 17"/>
                      <a:gd name="T4" fmla="*/ 0 w 26"/>
                      <a:gd name="T5" fmla="*/ 17 h 17"/>
                      <a:gd name="T6" fmla="*/ 25 w 26"/>
                      <a:gd name="T7" fmla="*/ 5 h 17"/>
                      <a:gd name="T8" fmla="*/ 26 w 26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17">
                        <a:moveTo>
                          <a:pt x="26" y="0"/>
                        </a:moveTo>
                        <a:cubicBezTo>
                          <a:pt x="18" y="4"/>
                          <a:pt x="10" y="8"/>
                          <a:pt x="1" y="11"/>
                        </a:cubicBezTo>
                        <a:cubicBezTo>
                          <a:pt x="1" y="13"/>
                          <a:pt x="1" y="15"/>
                          <a:pt x="0" y="17"/>
                        </a:cubicBezTo>
                        <a:cubicBezTo>
                          <a:pt x="9" y="13"/>
                          <a:pt x="17" y="9"/>
                          <a:pt x="25" y="5"/>
                        </a:cubicBezTo>
                        <a:cubicBezTo>
                          <a:pt x="25" y="3"/>
                          <a:pt x="26" y="1"/>
                          <a:pt x="26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1" name="Freeform 229"/>
                  <p:cNvSpPr>
                    <a:spLocks/>
                  </p:cNvSpPr>
                  <p:nvPr/>
                </p:nvSpPr>
                <p:spPr bwMode="auto">
                  <a:xfrm>
                    <a:off x="8451850" y="2778125"/>
                    <a:ext cx="134938" cy="68262"/>
                  </a:xfrm>
                  <a:custGeom>
                    <a:avLst/>
                    <a:gdLst>
                      <a:gd name="T0" fmla="*/ 36 w 36"/>
                      <a:gd name="T1" fmla="*/ 0 h 18"/>
                      <a:gd name="T2" fmla="*/ 1 w 36"/>
                      <a:gd name="T3" fmla="*/ 13 h 18"/>
                      <a:gd name="T4" fmla="*/ 0 w 36"/>
                      <a:gd name="T5" fmla="*/ 18 h 18"/>
                      <a:gd name="T6" fmla="*/ 35 w 36"/>
                      <a:gd name="T7" fmla="*/ 6 h 18"/>
                      <a:gd name="T8" fmla="*/ 36 w 36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" h="18">
                        <a:moveTo>
                          <a:pt x="36" y="0"/>
                        </a:moveTo>
                        <a:cubicBezTo>
                          <a:pt x="25" y="5"/>
                          <a:pt x="13" y="10"/>
                          <a:pt x="1" y="13"/>
                        </a:cubicBezTo>
                        <a:cubicBezTo>
                          <a:pt x="1" y="14"/>
                          <a:pt x="0" y="16"/>
                          <a:pt x="0" y="18"/>
                        </a:cubicBezTo>
                        <a:cubicBezTo>
                          <a:pt x="12" y="14"/>
                          <a:pt x="24" y="10"/>
                          <a:pt x="35" y="6"/>
                        </a:cubicBezTo>
                        <a:cubicBezTo>
                          <a:pt x="36" y="4"/>
                          <a:pt x="36" y="2"/>
                          <a:pt x="3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2" name="Freeform 230"/>
                  <p:cNvSpPr>
                    <a:spLocks/>
                  </p:cNvSpPr>
                  <p:nvPr/>
                </p:nvSpPr>
                <p:spPr bwMode="auto">
                  <a:xfrm>
                    <a:off x="8308975" y="2827338"/>
                    <a:ext cx="146050" cy="49212"/>
                  </a:xfrm>
                  <a:custGeom>
                    <a:avLst/>
                    <a:gdLst>
                      <a:gd name="T0" fmla="*/ 39 w 39"/>
                      <a:gd name="T1" fmla="*/ 0 h 13"/>
                      <a:gd name="T2" fmla="*/ 1 w 39"/>
                      <a:gd name="T3" fmla="*/ 8 h 13"/>
                      <a:gd name="T4" fmla="*/ 0 w 39"/>
                      <a:gd name="T5" fmla="*/ 13 h 13"/>
                      <a:gd name="T6" fmla="*/ 38 w 39"/>
                      <a:gd name="T7" fmla="*/ 5 h 13"/>
                      <a:gd name="T8" fmla="*/ 39 w 39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39" y="0"/>
                        </a:moveTo>
                        <a:cubicBezTo>
                          <a:pt x="27" y="3"/>
                          <a:pt x="14" y="6"/>
                          <a:pt x="1" y="8"/>
                        </a:cubicBezTo>
                        <a:cubicBezTo>
                          <a:pt x="1" y="10"/>
                          <a:pt x="1" y="11"/>
                          <a:pt x="0" y="13"/>
                        </a:cubicBezTo>
                        <a:cubicBezTo>
                          <a:pt x="13" y="11"/>
                          <a:pt x="25" y="8"/>
                          <a:pt x="38" y="5"/>
                        </a:cubicBezTo>
                        <a:cubicBezTo>
                          <a:pt x="38" y="3"/>
                          <a:pt x="39" y="1"/>
                          <a:pt x="39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3" name="Freeform 231"/>
                  <p:cNvSpPr>
                    <a:spLocks/>
                  </p:cNvSpPr>
                  <p:nvPr/>
                </p:nvSpPr>
                <p:spPr bwMode="auto">
                  <a:xfrm>
                    <a:off x="8234363" y="2857500"/>
                    <a:ext cx="79375" cy="25400"/>
                  </a:xfrm>
                  <a:custGeom>
                    <a:avLst/>
                    <a:gdLst>
                      <a:gd name="T0" fmla="*/ 21 w 21"/>
                      <a:gd name="T1" fmla="*/ 0 h 7"/>
                      <a:gd name="T2" fmla="*/ 0 w 21"/>
                      <a:gd name="T3" fmla="*/ 3 h 7"/>
                      <a:gd name="T4" fmla="*/ 0 w 21"/>
                      <a:gd name="T5" fmla="*/ 7 h 7"/>
                      <a:gd name="T6" fmla="*/ 20 w 21"/>
                      <a:gd name="T7" fmla="*/ 5 h 7"/>
                      <a:gd name="T8" fmla="*/ 21 w 21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7">
                        <a:moveTo>
                          <a:pt x="21" y="0"/>
                        </a:moveTo>
                        <a:cubicBezTo>
                          <a:pt x="14" y="1"/>
                          <a:pt x="7" y="2"/>
                          <a:pt x="0" y="3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7" y="6"/>
                          <a:pt x="14" y="6"/>
                          <a:pt x="20" y="5"/>
                        </a:cubicBezTo>
                        <a:cubicBezTo>
                          <a:pt x="21" y="3"/>
                          <a:pt x="21" y="2"/>
                          <a:pt x="21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4" name="Freeform 232"/>
                  <p:cNvSpPr>
                    <a:spLocks/>
                  </p:cNvSpPr>
                  <p:nvPr/>
                </p:nvSpPr>
                <p:spPr bwMode="auto">
                  <a:xfrm>
                    <a:off x="7448550" y="2747963"/>
                    <a:ext cx="109538" cy="52387"/>
                  </a:xfrm>
                  <a:custGeom>
                    <a:avLst/>
                    <a:gdLst>
                      <a:gd name="T0" fmla="*/ 0 w 29"/>
                      <a:gd name="T1" fmla="*/ 0 h 14"/>
                      <a:gd name="T2" fmla="*/ 1 w 29"/>
                      <a:gd name="T3" fmla="*/ 5 h 14"/>
                      <a:gd name="T4" fmla="*/ 29 w 29"/>
                      <a:gd name="T5" fmla="*/ 14 h 14"/>
                      <a:gd name="T6" fmla="*/ 28 w 29"/>
                      <a:gd name="T7" fmla="*/ 9 h 14"/>
                      <a:gd name="T8" fmla="*/ 6 w 29"/>
                      <a:gd name="T9" fmla="*/ 2 h 14"/>
                      <a:gd name="T10" fmla="*/ 0 w 29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4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7" y="7"/>
                          <a:pt x="17" y="11"/>
                          <a:pt x="29" y="14"/>
                        </a:cubicBezTo>
                        <a:cubicBezTo>
                          <a:pt x="28" y="13"/>
                          <a:pt x="28" y="11"/>
                          <a:pt x="28" y="9"/>
                        </a:cubicBezTo>
                        <a:cubicBezTo>
                          <a:pt x="19" y="7"/>
                          <a:pt x="12" y="4"/>
                          <a:pt x="6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5" name="Freeform 233"/>
                  <p:cNvSpPr>
                    <a:spLocks/>
                  </p:cNvSpPr>
                  <p:nvPr/>
                </p:nvSpPr>
                <p:spPr bwMode="auto">
                  <a:xfrm>
                    <a:off x="7554913" y="2781300"/>
                    <a:ext cx="134938" cy="57150"/>
                  </a:xfrm>
                  <a:custGeom>
                    <a:avLst/>
                    <a:gdLst>
                      <a:gd name="T0" fmla="*/ 0 w 36"/>
                      <a:gd name="T1" fmla="*/ 0 h 15"/>
                      <a:gd name="T2" fmla="*/ 1 w 36"/>
                      <a:gd name="T3" fmla="*/ 5 h 15"/>
                      <a:gd name="T4" fmla="*/ 36 w 36"/>
                      <a:gd name="T5" fmla="*/ 15 h 15"/>
                      <a:gd name="T6" fmla="*/ 35 w 36"/>
                      <a:gd name="T7" fmla="*/ 10 h 15"/>
                      <a:gd name="T8" fmla="*/ 18 w 36"/>
                      <a:gd name="T9" fmla="*/ 6 h 15"/>
                      <a:gd name="T10" fmla="*/ 0 w 36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" h="15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1" y="8"/>
                          <a:pt x="23" y="12"/>
                          <a:pt x="36" y="15"/>
                        </a:cubicBezTo>
                        <a:cubicBezTo>
                          <a:pt x="36" y="13"/>
                          <a:pt x="35" y="12"/>
                          <a:pt x="35" y="10"/>
                        </a:cubicBezTo>
                        <a:cubicBezTo>
                          <a:pt x="29" y="9"/>
                          <a:pt x="23" y="7"/>
                          <a:pt x="18" y="6"/>
                        </a:cubicBezTo>
                        <a:cubicBezTo>
                          <a:pt x="11" y="4"/>
                          <a:pt x="5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6" name="Freeform 234"/>
                  <p:cNvSpPr>
                    <a:spLocks/>
                  </p:cNvSpPr>
                  <p:nvPr/>
                </p:nvSpPr>
                <p:spPr bwMode="auto">
                  <a:xfrm>
                    <a:off x="7685088" y="2819400"/>
                    <a:ext cx="139700" cy="46037"/>
                  </a:xfrm>
                  <a:custGeom>
                    <a:avLst/>
                    <a:gdLst>
                      <a:gd name="T0" fmla="*/ 0 w 37"/>
                      <a:gd name="T1" fmla="*/ 0 h 12"/>
                      <a:gd name="T2" fmla="*/ 1 w 37"/>
                      <a:gd name="T3" fmla="*/ 5 h 12"/>
                      <a:gd name="T4" fmla="*/ 37 w 37"/>
                      <a:gd name="T5" fmla="*/ 12 h 12"/>
                      <a:gd name="T6" fmla="*/ 36 w 37"/>
                      <a:gd name="T7" fmla="*/ 7 h 12"/>
                      <a:gd name="T8" fmla="*/ 0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12" y="7"/>
                          <a:pt x="24" y="10"/>
                          <a:pt x="37" y="12"/>
                        </a:cubicBezTo>
                        <a:cubicBezTo>
                          <a:pt x="36" y="11"/>
                          <a:pt x="36" y="9"/>
                          <a:pt x="36" y="7"/>
                        </a:cubicBezTo>
                        <a:cubicBezTo>
                          <a:pt x="23" y="5"/>
                          <a:pt x="11" y="3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7" name="Freeform 235"/>
                  <p:cNvSpPr>
                    <a:spLocks/>
                  </p:cNvSpPr>
                  <p:nvPr/>
                </p:nvSpPr>
                <p:spPr bwMode="auto">
                  <a:xfrm>
                    <a:off x="7821613" y="2846388"/>
                    <a:ext cx="104775" cy="33337"/>
                  </a:xfrm>
                  <a:custGeom>
                    <a:avLst/>
                    <a:gdLst>
                      <a:gd name="T0" fmla="*/ 0 w 28"/>
                      <a:gd name="T1" fmla="*/ 0 h 9"/>
                      <a:gd name="T2" fmla="*/ 1 w 28"/>
                      <a:gd name="T3" fmla="*/ 5 h 9"/>
                      <a:gd name="T4" fmla="*/ 28 w 28"/>
                      <a:gd name="T5" fmla="*/ 9 h 9"/>
                      <a:gd name="T6" fmla="*/ 28 w 28"/>
                      <a:gd name="T7" fmla="*/ 4 h 9"/>
                      <a:gd name="T8" fmla="*/ 0 w 28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0" y="6"/>
                          <a:pt x="19" y="8"/>
                          <a:pt x="28" y="9"/>
                        </a:cubicBezTo>
                        <a:cubicBezTo>
                          <a:pt x="28" y="7"/>
                          <a:pt x="28" y="6"/>
                          <a:pt x="28" y="4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8" name="Freeform 236"/>
                  <p:cNvSpPr>
                    <a:spLocks/>
                  </p:cNvSpPr>
                  <p:nvPr/>
                </p:nvSpPr>
                <p:spPr bwMode="auto">
                  <a:xfrm>
                    <a:off x="7926388" y="2860675"/>
                    <a:ext cx="307975" cy="26987"/>
                  </a:xfrm>
                  <a:custGeom>
                    <a:avLst/>
                    <a:gdLst>
                      <a:gd name="T0" fmla="*/ 0 w 82"/>
                      <a:gd name="T1" fmla="*/ 0 h 7"/>
                      <a:gd name="T2" fmla="*/ 0 w 82"/>
                      <a:gd name="T3" fmla="*/ 5 h 7"/>
                      <a:gd name="T4" fmla="*/ 48 w 82"/>
                      <a:gd name="T5" fmla="*/ 7 h 7"/>
                      <a:gd name="T6" fmla="*/ 82 w 82"/>
                      <a:gd name="T7" fmla="*/ 6 h 7"/>
                      <a:gd name="T8" fmla="*/ 82 w 82"/>
                      <a:gd name="T9" fmla="*/ 2 h 7"/>
                      <a:gd name="T10" fmla="*/ 48 w 82"/>
                      <a:gd name="T11" fmla="*/ 3 h 7"/>
                      <a:gd name="T12" fmla="*/ 48 w 82"/>
                      <a:gd name="T13" fmla="*/ 3 h 7"/>
                      <a:gd name="T14" fmla="*/ 0 w 82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2" h="7">
                        <a:moveTo>
                          <a:pt x="0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6" y="6"/>
                          <a:pt x="32" y="7"/>
                          <a:pt x="48" y="7"/>
                        </a:cubicBezTo>
                        <a:cubicBezTo>
                          <a:pt x="59" y="7"/>
                          <a:pt x="70" y="7"/>
                          <a:pt x="82" y="6"/>
                        </a:cubicBezTo>
                        <a:cubicBezTo>
                          <a:pt x="82" y="4"/>
                          <a:pt x="82" y="3"/>
                          <a:pt x="82" y="2"/>
                        </a:cubicBezTo>
                        <a:cubicBezTo>
                          <a:pt x="71" y="3"/>
                          <a:pt x="59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5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9" name="Freeform 237"/>
                  <p:cNvSpPr>
                    <a:spLocks/>
                  </p:cNvSpPr>
                  <p:nvPr/>
                </p:nvSpPr>
                <p:spPr bwMode="auto">
                  <a:xfrm>
                    <a:off x="8440738" y="3003550"/>
                    <a:ext cx="157163" cy="63500"/>
                  </a:xfrm>
                  <a:custGeom>
                    <a:avLst/>
                    <a:gdLst>
                      <a:gd name="T0" fmla="*/ 42 w 42"/>
                      <a:gd name="T1" fmla="*/ 0 h 17"/>
                      <a:gd name="T2" fmla="*/ 5 w 42"/>
                      <a:gd name="T3" fmla="*/ 11 h 17"/>
                      <a:gd name="T4" fmla="*/ 0 w 42"/>
                      <a:gd name="T5" fmla="*/ 17 h 17"/>
                      <a:gd name="T6" fmla="*/ 36 w 42"/>
                      <a:gd name="T7" fmla="*/ 6 h 17"/>
                      <a:gd name="T8" fmla="*/ 42 w 42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" h="17">
                        <a:moveTo>
                          <a:pt x="42" y="0"/>
                        </a:moveTo>
                        <a:cubicBezTo>
                          <a:pt x="30" y="4"/>
                          <a:pt x="18" y="8"/>
                          <a:pt x="5" y="11"/>
                        </a:cubicBezTo>
                        <a:cubicBezTo>
                          <a:pt x="3" y="13"/>
                          <a:pt x="2" y="15"/>
                          <a:pt x="0" y="17"/>
                        </a:cubicBezTo>
                        <a:cubicBezTo>
                          <a:pt x="12" y="14"/>
                          <a:pt x="24" y="11"/>
                          <a:pt x="36" y="6"/>
                        </a:cubicBezTo>
                        <a:cubicBezTo>
                          <a:pt x="38" y="4"/>
                          <a:pt x="40" y="2"/>
                          <a:pt x="42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0" name="Freeform 238"/>
                  <p:cNvSpPr>
                    <a:spLocks/>
                  </p:cNvSpPr>
                  <p:nvPr/>
                </p:nvSpPr>
                <p:spPr bwMode="auto">
                  <a:xfrm>
                    <a:off x="8278813" y="3044825"/>
                    <a:ext cx="180975" cy="46037"/>
                  </a:xfrm>
                  <a:custGeom>
                    <a:avLst/>
                    <a:gdLst>
                      <a:gd name="T0" fmla="*/ 48 w 48"/>
                      <a:gd name="T1" fmla="*/ 0 h 12"/>
                      <a:gd name="T2" fmla="*/ 7 w 48"/>
                      <a:gd name="T3" fmla="*/ 7 h 12"/>
                      <a:gd name="T4" fmla="*/ 0 w 48"/>
                      <a:gd name="T5" fmla="*/ 12 h 12"/>
                      <a:gd name="T6" fmla="*/ 43 w 48"/>
                      <a:gd name="T7" fmla="*/ 6 h 12"/>
                      <a:gd name="T8" fmla="*/ 48 w 48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" h="12">
                        <a:moveTo>
                          <a:pt x="48" y="0"/>
                        </a:moveTo>
                        <a:cubicBezTo>
                          <a:pt x="34" y="3"/>
                          <a:pt x="21" y="6"/>
                          <a:pt x="7" y="7"/>
                        </a:cubicBezTo>
                        <a:cubicBezTo>
                          <a:pt x="5" y="9"/>
                          <a:pt x="3" y="10"/>
                          <a:pt x="0" y="12"/>
                        </a:cubicBezTo>
                        <a:cubicBezTo>
                          <a:pt x="14" y="11"/>
                          <a:pt x="29" y="9"/>
                          <a:pt x="43" y="6"/>
                        </a:cubicBezTo>
                        <a:cubicBezTo>
                          <a:pt x="45" y="4"/>
                          <a:pt x="46" y="2"/>
                          <a:pt x="4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1" name="Freeform 239"/>
                  <p:cNvSpPr>
                    <a:spLocks/>
                  </p:cNvSpPr>
                  <p:nvPr/>
                </p:nvSpPr>
                <p:spPr bwMode="auto">
                  <a:xfrm>
                    <a:off x="8212138" y="3071813"/>
                    <a:ext cx="93663" cy="22225"/>
                  </a:xfrm>
                  <a:custGeom>
                    <a:avLst/>
                    <a:gdLst>
                      <a:gd name="T0" fmla="*/ 25 w 25"/>
                      <a:gd name="T1" fmla="*/ 0 h 6"/>
                      <a:gd name="T2" fmla="*/ 4 w 25"/>
                      <a:gd name="T3" fmla="*/ 2 h 6"/>
                      <a:gd name="T4" fmla="*/ 0 w 25"/>
                      <a:gd name="T5" fmla="*/ 6 h 6"/>
                      <a:gd name="T6" fmla="*/ 18 w 25"/>
                      <a:gd name="T7" fmla="*/ 5 h 6"/>
                      <a:gd name="T8" fmla="*/ 25 w 25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6">
                        <a:moveTo>
                          <a:pt x="25" y="0"/>
                        </a:moveTo>
                        <a:cubicBezTo>
                          <a:pt x="18" y="1"/>
                          <a:pt x="11" y="1"/>
                          <a:pt x="4" y="2"/>
                        </a:cubicBezTo>
                        <a:cubicBezTo>
                          <a:pt x="2" y="3"/>
                          <a:pt x="1" y="5"/>
                          <a:pt x="0" y="6"/>
                        </a:cubicBezTo>
                        <a:cubicBezTo>
                          <a:pt x="6" y="6"/>
                          <a:pt x="12" y="6"/>
                          <a:pt x="18" y="5"/>
                        </a:cubicBezTo>
                        <a:cubicBezTo>
                          <a:pt x="21" y="3"/>
                          <a:pt x="23" y="2"/>
                          <a:pt x="25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2" name="Freeform 240"/>
                  <p:cNvSpPr>
                    <a:spLocks/>
                  </p:cNvSpPr>
                  <p:nvPr/>
                </p:nvSpPr>
                <p:spPr bwMode="auto">
                  <a:xfrm>
                    <a:off x="8174038" y="3079750"/>
                    <a:ext cx="52388" cy="14287"/>
                  </a:xfrm>
                  <a:custGeom>
                    <a:avLst/>
                    <a:gdLst>
                      <a:gd name="T0" fmla="*/ 14 w 14"/>
                      <a:gd name="T1" fmla="*/ 0 h 4"/>
                      <a:gd name="T2" fmla="*/ 2 w 14"/>
                      <a:gd name="T3" fmla="*/ 0 h 4"/>
                      <a:gd name="T4" fmla="*/ 0 w 14"/>
                      <a:gd name="T5" fmla="*/ 4 h 4"/>
                      <a:gd name="T6" fmla="*/ 10 w 14"/>
                      <a:gd name="T7" fmla="*/ 4 h 4"/>
                      <a:gd name="T8" fmla="*/ 14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4" y="0"/>
                        </a:moveTo>
                        <a:cubicBezTo>
                          <a:pt x="10" y="0"/>
                          <a:pt x="6" y="0"/>
                          <a:pt x="2" y="0"/>
                        </a:cubicBezTo>
                        <a:cubicBezTo>
                          <a:pt x="1" y="2"/>
                          <a:pt x="1" y="3"/>
                          <a:pt x="0" y="4"/>
                        </a:cubicBezTo>
                        <a:cubicBezTo>
                          <a:pt x="3" y="4"/>
                          <a:pt x="7" y="4"/>
                          <a:pt x="10" y="4"/>
                        </a:cubicBezTo>
                        <a:cubicBezTo>
                          <a:pt x="11" y="3"/>
                          <a:pt x="12" y="1"/>
                          <a:pt x="14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3" name="Freeform 241"/>
                  <p:cNvSpPr>
                    <a:spLocks/>
                  </p:cNvSpPr>
                  <p:nvPr/>
                </p:nvSpPr>
                <p:spPr bwMode="auto">
                  <a:xfrm>
                    <a:off x="7550150" y="2973388"/>
                    <a:ext cx="112713" cy="52387"/>
                  </a:xfrm>
                  <a:custGeom>
                    <a:avLst/>
                    <a:gdLst>
                      <a:gd name="T0" fmla="*/ 0 w 30"/>
                      <a:gd name="T1" fmla="*/ 0 h 14"/>
                      <a:gd name="T2" fmla="*/ 6 w 30"/>
                      <a:gd name="T3" fmla="*/ 7 h 14"/>
                      <a:gd name="T4" fmla="*/ 30 w 30"/>
                      <a:gd name="T5" fmla="*/ 14 h 14"/>
                      <a:gd name="T6" fmla="*/ 26 w 30"/>
                      <a:gd name="T7" fmla="*/ 8 h 14"/>
                      <a:gd name="T8" fmla="*/ 0 w 30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14">
                        <a:moveTo>
                          <a:pt x="0" y="0"/>
                        </a:moveTo>
                        <a:cubicBezTo>
                          <a:pt x="2" y="2"/>
                          <a:pt x="4" y="5"/>
                          <a:pt x="6" y="7"/>
                        </a:cubicBezTo>
                        <a:cubicBezTo>
                          <a:pt x="13" y="9"/>
                          <a:pt x="21" y="11"/>
                          <a:pt x="30" y="14"/>
                        </a:cubicBezTo>
                        <a:cubicBezTo>
                          <a:pt x="29" y="12"/>
                          <a:pt x="27" y="10"/>
                          <a:pt x="26" y="8"/>
                        </a:cubicBezTo>
                        <a:cubicBezTo>
                          <a:pt x="16" y="5"/>
                          <a:pt x="7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4" name="Freeform 242"/>
                  <p:cNvSpPr>
                    <a:spLocks/>
                  </p:cNvSpPr>
                  <p:nvPr/>
                </p:nvSpPr>
                <p:spPr bwMode="auto">
                  <a:xfrm>
                    <a:off x="7648575" y="3003550"/>
                    <a:ext cx="179388" cy="60325"/>
                  </a:xfrm>
                  <a:custGeom>
                    <a:avLst/>
                    <a:gdLst>
                      <a:gd name="T0" fmla="*/ 0 w 48"/>
                      <a:gd name="T1" fmla="*/ 0 h 16"/>
                      <a:gd name="T2" fmla="*/ 4 w 48"/>
                      <a:gd name="T3" fmla="*/ 6 h 16"/>
                      <a:gd name="T4" fmla="*/ 48 w 48"/>
                      <a:gd name="T5" fmla="*/ 16 h 16"/>
                      <a:gd name="T6" fmla="*/ 43 w 48"/>
                      <a:gd name="T7" fmla="*/ 11 h 16"/>
                      <a:gd name="T8" fmla="*/ 5 w 48"/>
                      <a:gd name="T9" fmla="*/ 2 h 16"/>
                      <a:gd name="T10" fmla="*/ 0 w 48"/>
                      <a:gd name="T1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16">
                        <a:moveTo>
                          <a:pt x="0" y="0"/>
                        </a:moveTo>
                        <a:cubicBezTo>
                          <a:pt x="1" y="2"/>
                          <a:pt x="3" y="4"/>
                          <a:pt x="4" y="6"/>
                        </a:cubicBezTo>
                        <a:cubicBezTo>
                          <a:pt x="17" y="9"/>
                          <a:pt x="32" y="13"/>
                          <a:pt x="48" y="16"/>
                        </a:cubicBezTo>
                        <a:cubicBezTo>
                          <a:pt x="46" y="14"/>
                          <a:pt x="44" y="12"/>
                          <a:pt x="43" y="11"/>
                        </a:cubicBezTo>
                        <a:cubicBezTo>
                          <a:pt x="29" y="8"/>
                          <a:pt x="17" y="5"/>
                          <a:pt x="5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5" name="Freeform 243"/>
                  <p:cNvSpPr>
                    <a:spLocks/>
                  </p:cNvSpPr>
                  <p:nvPr/>
                </p:nvSpPr>
                <p:spPr bwMode="auto">
                  <a:xfrm>
                    <a:off x="7808913" y="3044825"/>
                    <a:ext cx="101600" cy="34925"/>
                  </a:xfrm>
                  <a:custGeom>
                    <a:avLst/>
                    <a:gdLst>
                      <a:gd name="T0" fmla="*/ 0 w 27"/>
                      <a:gd name="T1" fmla="*/ 0 h 9"/>
                      <a:gd name="T2" fmla="*/ 5 w 27"/>
                      <a:gd name="T3" fmla="*/ 5 h 9"/>
                      <a:gd name="T4" fmla="*/ 27 w 27"/>
                      <a:gd name="T5" fmla="*/ 9 h 9"/>
                      <a:gd name="T6" fmla="*/ 24 w 27"/>
                      <a:gd name="T7" fmla="*/ 4 h 9"/>
                      <a:gd name="T8" fmla="*/ 0 w 27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9">
                        <a:moveTo>
                          <a:pt x="0" y="0"/>
                        </a:moveTo>
                        <a:cubicBezTo>
                          <a:pt x="1" y="1"/>
                          <a:pt x="3" y="3"/>
                          <a:pt x="5" y="5"/>
                        </a:cubicBezTo>
                        <a:cubicBezTo>
                          <a:pt x="12" y="6"/>
                          <a:pt x="20" y="8"/>
                          <a:pt x="27" y="9"/>
                        </a:cubicBezTo>
                        <a:cubicBezTo>
                          <a:pt x="26" y="7"/>
                          <a:pt x="25" y="5"/>
                          <a:pt x="24" y="4"/>
                        </a:cubicBezTo>
                        <a:cubicBezTo>
                          <a:pt x="15" y="3"/>
                          <a:pt x="7" y="1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6" name="Freeform 244"/>
                  <p:cNvSpPr>
                    <a:spLocks/>
                  </p:cNvSpPr>
                  <p:nvPr/>
                </p:nvSpPr>
                <p:spPr bwMode="auto">
                  <a:xfrm>
                    <a:off x="7899400" y="3060700"/>
                    <a:ext cx="82550" cy="25400"/>
                  </a:xfrm>
                  <a:custGeom>
                    <a:avLst/>
                    <a:gdLst>
                      <a:gd name="T0" fmla="*/ 0 w 22"/>
                      <a:gd name="T1" fmla="*/ 0 h 7"/>
                      <a:gd name="T2" fmla="*/ 3 w 22"/>
                      <a:gd name="T3" fmla="*/ 5 h 7"/>
                      <a:gd name="T4" fmla="*/ 22 w 22"/>
                      <a:gd name="T5" fmla="*/ 7 h 7"/>
                      <a:gd name="T6" fmla="*/ 20 w 22"/>
                      <a:gd name="T7" fmla="*/ 2 h 7"/>
                      <a:gd name="T8" fmla="*/ 0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0" y="0"/>
                        </a:moveTo>
                        <a:cubicBezTo>
                          <a:pt x="1" y="1"/>
                          <a:pt x="2" y="3"/>
                          <a:pt x="3" y="5"/>
                        </a:cubicBezTo>
                        <a:cubicBezTo>
                          <a:pt x="9" y="6"/>
                          <a:pt x="16" y="6"/>
                          <a:pt x="22" y="7"/>
                        </a:cubicBezTo>
                        <a:cubicBezTo>
                          <a:pt x="22" y="6"/>
                          <a:pt x="21" y="4"/>
                          <a:pt x="20" y="2"/>
                        </a:cubicBezTo>
                        <a:cubicBezTo>
                          <a:pt x="13" y="2"/>
                          <a:pt x="6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7" name="Freeform 245"/>
                  <p:cNvSpPr>
                    <a:spLocks/>
                  </p:cNvSpPr>
                  <p:nvPr/>
                </p:nvSpPr>
                <p:spPr bwMode="auto">
                  <a:xfrm>
                    <a:off x="7975600" y="3067050"/>
                    <a:ext cx="206375" cy="26987"/>
                  </a:xfrm>
                  <a:custGeom>
                    <a:avLst/>
                    <a:gdLst>
                      <a:gd name="T0" fmla="*/ 0 w 55"/>
                      <a:gd name="T1" fmla="*/ 0 h 7"/>
                      <a:gd name="T2" fmla="*/ 2 w 55"/>
                      <a:gd name="T3" fmla="*/ 5 h 7"/>
                      <a:gd name="T4" fmla="*/ 48 w 55"/>
                      <a:gd name="T5" fmla="*/ 7 h 7"/>
                      <a:gd name="T6" fmla="*/ 53 w 55"/>
                      <a:gd name="T7" fmla="*/ 7 h 7"/>
                      <a:gd name="T8" fmla="*/ 55 w 55"/>
                      <a:gd name="T9" fmla="*/ 3 h 7"/>
                      <a:gd name="T10" fmla="*/ 48 w 55"/>
                      <a:gd name="T11" fmla="*/ 3 h 7"/>
                      <a:gd name="T12" fmla="*/ 48 w 55"/>
                      <a:gd name="T13" fmla="*/ 3 h 7"/>
                      <a:gd name="T14" fmla="*/ 0 w 55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7">
                        <a:moveTo>
                          <a:pt x="0" y="0"/>
                        </a:move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7" y="7"/>
                          <a:pt x="32" y="7"/>
                          <a:pt x="48" y="7"/>
                        </a:cubicBezTo>
                        <a:cubicBezTo>
                          <a:pt x="50" y="7"/>
                          <a:pt x="51" y="7"/>
                          <a:pt x="53" y="7"/>
                        </a:cubicBezTo>
                        <a:cubicBezTo>
                          <a:pt x="54" y="6"/>
                          <a:pt x="54" y="5"/>
                          <a:pt x="55" y="3"/>
                        </a:cubicBezTo>
                        <a:cubicBezTo>
                          <a:pt x="53" y="3"/>
                          <a:pt x="50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6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8" name="Freeform 247"/>
                  <p:cNvSpPr>
                    <a:spLocks/>
                  </p:cNvSpPr>
                  <p:nvPr/>
                </p:nvSpPr>
                <p:spPr bwMode="auto">
                  <a:xfrm>
                    <a:off x="8034338" y="3651250"/>
                    <a:ext cx="98425" cy="96837"/>
                  </a:xfrm>
                  <a:custGeom>
                    <a:avLst/>
                    <a:gdLst>
                      <a:gd name="T0" fmla="*/ 24 w 26"/>
                      <a:gd name="T1" fmla="*/ 17 h 26"/>
                      <a:gd name="T2" fmla="*/ 9 w 26"/>
                      <a:gd name="T3" fmla="*/ 24 h 26"/>
                      <a:gd name="T4" fmla="*/ 2 w 26"/>
                      <a:gd name="T5" fmla="*/ 9 h 26"/>
                      <a:gd name="T6" fmla="*/ 17 w 26"/>
                      <a:gd name="T7" fmla="*/ 2 h 26"/>
                      <a:gd name="T8" fmla="*/ 24 w 26"/>
                      <a:gd name="T9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26">
                        <a:moveTo>
                          <a:pt x="24" y="17"/>
                        </a:moveTo>
                        <a:cubicBezTo>
                          <a:pt x="22" y="23"/>
                          <a:pt x="15" y="26"/>
                          <a:pt x="9" y="24"/>
                        </a:cubicBezTo>
                        <a:cubicBezTo>
                          <a:pt x="3" y="22"/>
                          <a:pt x="0" y="15"/>
                          <a:pt x="2" y="9"/>
                        </a:cubicBezTo>
                        <a:cubicBezTo>
                          <a:pt x="4" y="3"/>
                          <a:pt x="11" y="0"/>
                          <a:pt x="17" y="2"/>
                        </a:cubicBezTo>
                        <a:cubicBezTo>
                          <a:pt x="22" y="4"/>
                          <a:pt x="26" y="11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972" name="组合 971"/>
              <p:cNvGrpSpPr/>
              <p:nvPr/>
            </p:nvGrpSpPr>
            <p:grpSpPr>
              <a:xfrm>
                <a:off x="9690859" y="35962"/>
                <a:ext cx="1187450" cy="1879599"/>
                <a:chOff x="6156325" y="319088"/>
                <a:chExt cx="1187450" cy="1879599"/>
              </a:xfrm>
            </p:grpSpPr>
            <p:sp>
              <p:nvSpPr>
                <p:cNvPr id="990" name="Freeform 248"/>
                <p:cNvSpPr>
                  <a:spLocks/>
                </p:cNvSpPr>
                <p:nvPr/>
              </p:nvSpPr>
              <p:spPr bwMode="auto">
                <a:xfrm>
                  <a:off x="6731000" y="319088"/>
                  <a:ext cx="52388" cy="1854200"/>
                </a:xfrm>
                <a:custGeom>
                  <a:avLst/>
                  <a:gdLst>
                    <a:gd name="T0" fmla="*/ 14 w 14"/>
                    <a:gd name="T1" fmla="*/ 487 h 493"/>
                    <a:gd name="T2" fmla="*/ 13 w 14"/>
                    <a:gd name="T3" fmla="*/ 6 h 493"/>
                    <a:gd name="T4" fmla="*/ 6 w 14"/>
                    <a:gd name="T5" fmla="*/ 0 h 493"/>
                    <a:gd name="T6" fmla="*/ 0 w 14"/>
                    <a:gd name="T7" fmla="*/ 6 h 493"/>
                    <a:gd name="T8" fmla="*/ 2 w 14"/>
                    <a:gd name="T9" fmla="*/ 487 h 493"/>
                    <a:gd name="T10" fmla="*/ 8 w 14"/>
                    <a:gd name="T11" fmla="*/ 493 h 493"/>
                    <a:gd name="T12" fmla="*/ 14 w 14"/>
                    <a:gd name="T13" fmla="*/ 487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93">
                      <a:moveTo>
                        <a:pt x="14" y="487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2" y="487"/>
                        <a:pt x="2" y="487"/>
                        <a:pt x="2" y="487"/>
                      </a:cubicBezTo>
                      <a:cubicBezTo>
                        <a:pt x="2" y="491"/>
                        <a:pt x="4" y="493"/>
                        <a:pt x="8" y="493"/>
                      </a:cubicBezTo>
                      <a:cubicBezTo>
                        <a:pt x="11" y="493"/>
                        <a:pt x="14" y="490"/>
                        <a:pt x="14" y="487"/>
                      </a:cubicBezTo>
                    </a:path>
                  </a:pathLst>
                </a:custGeom>
                <a:solidFill>
                  <a:srgbClr val="F4A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1" name="Freeform 249"/>
                <p:cNvSpPr>
                  <a:spLocks/>
                </p:cNvSpPr>
                <p:nvPr/>
              </p:nvSpPr>
              <p:spPr bwMode="auto">
                <a:xfrm>
                  <a:off x="6502400" y="563563"/>
                  <a:ext cx="519113" cy="161925"/>
                </a:xfrm>
                <a:custGeom>
                  <a:avLst/>
                  <a:gdLst>
                    <a:gd name="T0" fmla="*/ 116 w 138"/>
                    <a:gd name="T1" fmla="*/ 43 h 43"/>
                    <a:gd name="T2" fmla="*/ 22 w 138"/>
                    <a:gd name="T3" fmla="*/ 43 h 43"/>
                    <a:gd name="T4" fmla="*/ 0 w 138"/>
                    <a:gd name="T5" fmla="*/ 22 h 43"/>
                    <a:gd name="T6" fmla="*/ 22 w 138"/>
                    <a:gd name="T7" fmla="*/ 0 h 43"/>
                    <a:gd name="T8" fmla="*/ 116 w 138"/>
                    <a:gd name="T9" fmla="*/ 0 h 43"/>
                    <a:gd name="T10" fmla="*/ 138 w 138"/>
                    <a:gd name="T11" fmla="*/ 22 h 43"/>
                    <a:gd name="T12" fmla="*/ 116 w 138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43">
                      <a:moveTo>
                        <a:pt x="116" y="43"/>
                      </a:move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10" y="43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8" y="0"/>
                        <a:pt x="138" y="10"/>
                        <a:pt x="138" y="22"/>
                      </a:cubicBezTo>
                      <a:cubicBezTo>
                        <a:pt x="138" y="34"/>
                        <a:pt x="128" y="43"/>
                        <a:pt x="116" y="43"/>
                      </a:cubicBezTo>
                      <a:close/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2" name="Freeform 250"/>
                <p:cNvSpPr>
                  <a:spLocks/>
                </p:cNvSpPr>
                <p:nvPr/>
              </p:nvSpPr>
              <p:spPr bwMode="auto">
                <a:xfrm>
                  <a:off x="6600825" y="1620838"/>
                  <a:ext cx="307975" cy="217487"/>
                </a:xfrm>
                <a:custGeom>
                  <a:avLst/>
                  <a:gdLst>
                    <a:gd name="T0" fmla="*/ 54 w 82"/>
                    <a:gd name="T1" fmla="*/ 58 h 58"/>
                    <a:gd name="T2" fmla="*/ 28 w 82"/>
                    <a:gd name="T3" fmla="*/ 58 h 58"/>
                    <a:gd name="T4" fmla="*/ 0 w 82"/>
                    <a:gd name="T5" fmla="*/ 30 h 58"/>
                    <a:gd name="T6" fmla="*/ 0 w 82"/>
                    <a:gd name="T7" fmla="*/ 28 h 58"/>
                    <a:gd name="T8" fmla="*/ 28 w 82"/>
                    <a:gd name="T9" fmla="*/ 0 h 58"/>
                    <a:gd name="T10" fmla="*/ 54 w 82"/>
                    <a:gd name="T11" fmla="*/ 0 h 58"/>
                    <a:gd name="T12" fmla="*/ 82 w 82"/>
                    <a:gd name="T13" fmla="*/ 28 h 58"/>
                    <a:gd name="T14" fmla="*/ 82 w 82"/>
                    <a:gd name="T15" fmla="*/ 30 h 58"/>
                    <a:gd name="T16" fmla="*/ 54 w 82"/>
                    <a:gd name="T17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58">
                      <a:moveTo>
                        <a:pt x="54" y="58"/>
                      </a:move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13" y="58"/>
                        <a:pt x="0" y="46"/>
                        <a:pt x="0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2"/>
                        <a:pt x="13" y="0"/>
                        <a:pt x="28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69" y="0"/>
                        <a:pt x="82" y="12"/>
                        <a:pt x="82" y="28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46"/>
                        <a:pt x="69" y="58"/>
                        <a:pt x="54" y="58"/>
                      </a:cubicBezTo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3" name="Freeform 251"/>
                <p:cNvSpPr>
                  <a:spLocks/>
                </p:cNvSpPr>
                <p:nvPr/>
              </p:nvSpPr>
              <p:spPr bwMode="auto">
                <a:xfrm>
                  <a:off x="6156325" y="646113"/>
                  <a:ext cx="1187450" cy="1082675"/>
                </a:xfrm>
                <a:custGeom>
                  <a:avLst/>
                  <a:gdLst>
                    <a:gd name="T0" fmla="*/ 316 w 316"/>
                    <a:gd name="T1" fmla="*/ 158 h 288"/>
                    <a:gd name="T2" fmla="*/ 159 w 316"/>
                    <a:gd name="T3" fmla="*/ 288 h 288"/>
                    <a:gd name="T4" fmla="*/ 0 w 316"/>
                    <a:gd name="T5" fmla="*/ 158 h 288"/>
                    <a:gd name="T6" fmla="*/ 162 w 316"/>
                    <a:gd name="T7" fmla="*/ 0 h 288"/>
                    <a:gd name="T8" fmla="*/ 316 w 316"/>
                    <a:gd name="T9" fmla="*/ 15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88">
                      <a:moveTo>
                        <a:pt x="316" y="158"/>
                      </a:moveTo>
                      <a:cubicBezTo>
                        <a:pt x="316" y="249"/>
                        <a:pt x="247" y="288"/>
                        <a:pt x="159" y="288"/>
                      </a:cubicBezTo>
                      <a:cubicBezTo>
                        <a:pt x="72" y="288"/>
                        <a:pt x="0" y="249"/>
                        <a:pt x="0" y="158"/>
                      </a:cubicBezTo>
                      <a:cubicBezTo>
                        <a:pt x="0" y="67"/>
                        <a:pt x="75" y="0"/>
                        <a:pt x="162" y="0"/>
                      </a:cubicBezTo>
                      <a:cubicBezTo>
                        <a:pt x="250" y="0"/>
                        <a:pt x="316" y="67"/>
                        <a:pt x="316" y="158"/>
                      </a:cubicBezTo>
                    </a:path>
                  </a:pathLst>
                </a:cu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4" name="Oval 252"/>
                <p:cNvSpPr>
                  <a:spLocks noChangeArrowheads="1"/>
                </p:cNvSpPr>
                <p:nvPr/>
              </p:nvSpPr>
              <p:spPr bwMode="auto">
                <a:xfrm>
                  <a:off x="6269038" y="612775"/>
                  <a:ext cx="947738" cy="12858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5" name="Oval 253"/>
                <p:cNvSpPr>
                  <a:spLocks noChangeArrowheads="1"/>
                </p:cNvSpPr>
                <p:nvPr/>
              </p:nvSpPr>
              <p:spPr bwMode="auto">
                <a:xfrm>
                  <a:off x="6442075" y="646113"/>
                  <a:ext cx="646113" cy="1181100"/>
                </a:xfrm>
                <a:prstGeom prst="ellipse">
                  <a:avLst/>
                </a:pr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6" name="Freeform 254"/>
                <p:cNvSpPr>
                  <a:spLocks/>
                </p:cNvSpPr>
                <p:nvPr/>
              </p:nvSpPr>
              <p:spPr bwMode="auto">
                <a:xfrm>
                  <a:off x="7088188" y="796925"/>
                  <a:ext cx="79375" cy="26987"/>
                </a:xfrm>
                <a:custGeom>
                  <a:avLst/>
                  <a:gdLst>
                    <a:gd name="T0" fmla="*/ 19 w 21"/>
                    <a:gd name="T1" fmla="*/ 0 h 7"/>
                    <a:gd name="T2" fmla="*/ 0 w 21"/>
                    <a:gd name="T3" fmla="*/ 5 h 7"/>
                    <a:gd name="T4" fmla="*/ 2 w 21"/>
                    <a:gd name="T5" fmla="*/ 7 h 7"/>
                    <a:gd name="T6" fmla="*/ 21 w 21"/>
                    <a:gd name="T7" fmla="*/ 2 h 7"/>
                    <a:gd name="T8" fmla="*/ 19 w 21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">
                      <a:moveTo>
                        <a:pt x="19" y="0"/>
                      </a:moveTo>
                      <a:cubicBezTo>
                        <a:pt x="12" y="1"/>
                        <a:pt x="6" y="3"/>
                        <a:pt x="0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8" y="6"/>
                        <a:pt x="15" y="4"/>
                        <a:pt x="21" y="2"/>
                      </a:cubicBezTo>
                      <a:cubicBezTo>
                        <a:pt x="20" y="1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7" name="Freeform 255"/>
                <p:cNvSpPr>
                  <a:spLocks/>
                </p:cNvSpPr>
                <p:nvPr/>
              </p:nvSpPr>
              <p:spPr bwMode="auto">
                <a:xfrm>
                  <a:off x="7002463" y="815975"/>
                  <a:ext cx="93663" cy="26987"/>
                </a:xfrm>
                <a:custGeom>
                  <a:avLst/>
                  <a:gdLst>
                    <a:gd name="T0" fmla="*/ 23 w 25"/>
                    <a:gd name="T1" fmla="*/ 0 h 7"/>
                    <a:gd name="T2" fmla="*/ 0 w 25"/>
                    <a:gd name="T3" fmla="*/ 4 h 7"/>
                    <a:gd name="T4" fmla="*/ 1 w 25"/>
                    <a:gd name="T5" fmla="*/ 7 h 7"/>
                    <a:gd name="T6" fmla="*/ 25 w 25"/>
                    <a:gd name="T7" fmla="*/ 2 h 7"/>
                    <a:gd name="T8" fmla="*/ 23 w 2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">
                      <a:moveTo>
                        <a:pt x="23" y="0"/>
                      </a:moveTo>
                      <a:cubicBezTo>
                        <a:pt x="15" y="2"/>
                        <a:pt x="8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9" y="6"/>
                        <a:pt x="17" y="4"/>
                        <a:pt x="25" y="2"/>
                      </a:cubicBezTo>
                      <a:cubicBezTo>
                        <a:pt x="24" y="1"/>
                        <a:pt x="24" y="1"/>
                        <a:pt x="23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8" name="Freeform 256"/>
                <p:cNvSpPr>
                  <a:spLocks/>
                </p:cNvSpPr>
                <p:nvPr/>
              </p:nvSpPr>
              <p:spPr bwMode="auto">
                <a:xfrm>
                  <a:off x="6326188" y="815975"/>
                  <a:ext cx="63500" cy="19050"/>
                </a:xfrm>
                <a:custGeom>
                  <a:avLst/>
                  <a:gdLst>
                    <a:gd name="T0" fmla="*/ 3 w 17"/>
                    <a:gd name="T1" fmla="*/ 0 h 5"/>
                    <a:gd name="T2" fmla="*/ 0 w 17"/>
                    <a:gd name="T3" fmla="*/ 3 h 5"/>
                    <a:gd name="T4" fmla="*/ 15 w 17"/>
                    <a:gd name="T5" fmla="*/ 5 h 5"/>
                    <a:gd name="T6" fmla="*/ 17 w 17"/>
                    <a:gd name="T7" fmla="*/ 3 h 5"/>
                    <a:gd name="T8" fmla="*/ 3 w 1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5" y="4"/>
                        <a:pt x="10" y="5"/>
                        <a:pt x="15" y="5"/>
                      </a:cubicBezTo>
                      <a:cubicBezTo>
                        <a:pt x="16" y="5"/>
                        <a:pt x="16" y="4"/>
                        <a:pt x="17" y="3"/>
                      </a:cubicBezTo>
                      <a:cubicBezTo>
                        <a:pt x="12" y="2"/>
                        <a:pt x="7" y="1"/>
                        <a:pt x="3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9" name="Freeform 257"/>
                <p:cNvSpPr>
                  <a:spLocks/>
                </p:cNvSpPr>
                <p:nvPr/>
              </p:nvSpPr>
              <p:spPr bwMode="auto">
                <a:xfrm>
                  <a:off x="6381750" y="827088"/>
                  <a:ext cx="142875" cy="26987"/>
                </a:xfrm>
                <a:custGeom>
                  <a:avLst/>
                  <a:gdLst>
                    <a:gd name="T0" fmla="*/ 2 w 38"/>
                    <a:gd name="T1" fmla="*/ 0 h 7"/>
                    <a:gd name="T2" fmla="*/ 0 w 38"/>
                    <a:gd name="T3" fmla="*/ 2 h 7"/>
                    <a:gd name="T4" fmla="*/ 37 w 38"/>
                    <a:gd name="T5" fmla="*/ 7 h 7"/>
                    <a:gd name="T6" fmla="*/ 38 w 38"/>
                    <a:gd name="T7" fmla="*/ 4 h 7"/>
                    <a:gd name="T8" fmla="*/ 2 w 38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7">
                      <a:moveTo>
                        <a:pt x="2" y="0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1" y="4"/>
                        <a:pt x="24" y="6"/>
                        <a:pt x="37" y="7"/>
                      </a:cubicBezTo>
                      <a:cubicBezTo>
                        <a:pt x="37" y="6"/>
                        <a:pt x="38" y="5"/>
                        <a:pt x="38" y="4"/>
                      </a:cubicBezTo>
                      <a:cubicBezTo>
                        <a:pt x="25" y="3"/>
                        <a:pt x="13" y="1"/>
                        <a:pt x="2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0" name="Freeform 258"/>
                <p:cNvSpPr>
                  <a:spLocks/>
                </p:cNvSpPr>
                <p:nvPr/>
              </p:nvSpPr>
              <p:spPr bwMode="auto">
                <a:xfrm>
                  <a:off x="6521450" y="830263"/>
                  <a:ext cx="484188" cy="34925"/>
                </a:xfrm>
                <a:custGeom>
                  <a:avLst/>
                  <a:gdLst>
                    <a:gd name="T0" fmla="*/ 128 w 129"/>
                    <a:gd name="T1" fmla="*/ 0 h 9"/>
                    <a:gd name="T2" fmla="*/ 56 w 129"/>
                    <a:gd name="T3" fmla="*/ 6 h 9"/>
                    <a:gd name="T4" fmla="*/ 56 w 129"/>
                    <a:gd name="T5" fmla="*/ 6 h 9"/>
                    <a:gd name="T6" fmla="*/ 1 w 129"/>
                    <a:gd name="T7" fmla="*/ 3 h 9"/>
                    <a:gd name="T8" fmla="*/ 0 w 129"/>
                    <a:gd name="T9" fmla="*/ 6 h 9"/>
                    <a:gd name="T10" fmla="*/ 56 w 129"/>
                    <a:gd name="T11" fmla="*/ 9 h 9"/>
                    <a:gd name="T12" fmla="*/ 129 w 129"/>
                    <a:gd name="T13" fmla="*/ 3 h 9"/>
                    <a:gd name="T14" fmla="*/ 128 w 12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9" h="9">
                      <a:moveTo>
                        <a:pt x="128" y="0"/>
                      </a:moveTo>
                      <a:cubicBezTo>
                        <a:pt x="104" y="5"/>
                        <a:pt x="80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37" y="6"/>
                        <a:pt x="18" y="5"/>
                        <a:pt x="1" y="3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17" y="8"/>
                        <a:pt x="37" y="9"/>
                        <a:pt x="56" y="9"/>
                      </a:cubicBezTo>
                      <a:cubicBezTo>
                        <a:pt x="80" y="9"/>
                        <a:pt x="105" y="8"/>
                        <a:pt x="129" y="3"/>
                      </a:cubicBezTo>
                      <a:cubicBezTo>
                        <a:pt x="129" y="2"/>
                        <a:pt x="128" y="1"/>
                        <a:pt x="128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1" name="Freeform 259"/>
                <p:cNvSpPr>
                  <a:spLocks/>
                </p:cNvSpPr>
                <p:nvPr/>
              </p:nvSpPr>
              <p:spPr bwMode="auto">
                <a:xfrm>
                  <a:off x="7175500" y="950913"/>
                  <a:ext cx="104775" cy="49212"/>
                </a:xfrm>
                <a:custGeom>
                  <a:avLst/>
                  <a:gdLst>
                    <a:gd name="T0" fmla="*/ 27 w 28"/>
                    <a:gd name="T1" fmla="*/ 0 h 13"/>
                    <a:gd name="T2" fmla="*/ 0 w 28"/>
                    <a:gd name="T3" fmla="*/ 10 h 13"/>
                    <a:gd name="T4" fmla="*/ 1 w 28"/>
                    <a:gd name="T5" fmla="*/ 13 h 13"/>
                    <a:gd name="T6" fmla="*/ 28 w 28"/>
                    <a:gd name="T7" fmla="*/ 2 h 13"/>
                    <a:gd name="T8" fmla="*/ 27 w 2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27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0" y="10"/>
                        <a:pt x="19" y="6"/>
                        <a:pt x="28" y="2"/>
                      </a:cubicBezTo>
                      <a:cubicBezTo>
                        <a:pt x="28" y="2"/>
                        <a:pt x="28" y="1"/>
                        <a:pt x="2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2" name="Freeform 260"/>
                <p:cNvSpPr>
                  <a:spLocks/>
                </p:cNvSpPr>
                <p:nvPr/>
              </p:nvSpPr>
              <p:spPr bwMode="auto">
                <a:xfrm>
                  <a:off x="7065963" y="989013"/>
                  <a:ext cx="112713" cy="38100"/>
                </a:xfrm>
                <a:custGeom>
                  <a:avLst/>
                  <a:gdLst>
                    <a:gd name="T0" fmla="*/ 29 w 30"/>
                    <a:gd name="T1" fmla="*/ 0 h 10"/>
                    <a:gd name="T2" fmla="*/ 0 w 30"/>
                    <a:gd name="T3" fmla="*/ 7 h 10"/>
                    <a:gd name="T4" fmla="*/ 0 w 30"/>
                    <a:gd name="T5" fmla="*/ 10 h 10"/>
                    <a:gd name="T6" fmla="*/ 30 w 30"/>
                    <a:gd name="T7" fmla="*/ 3 h 10"/>
                    <a:gd name="T8" fmla="*/ 29 w 3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0">
                      <a:moveTo>
                        <a:pt x="29" y="0"/>
                      </a:moveTo>
                      <a:cubicBezTo>
                        <a:pt x="19" y="3"/>
                        <a:pt x="10" y="5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0" y="8"/>
                        <a:pt x="20" y="6"/>
                        <a:pt x="30" y="3"/>
                      </a:cubicBezTo>
                      <a:cubicBezTo>
                        <a:pt x="30" y="2"/>
                        <a:pt x="29" y="1"/>
                        <a:pt x="29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3" name="Freeform 261"/>
                <p:cNvSpPr>
                  <a:spLocks/>
                </p:cNvSpPr>
                <p:nvPr/>
              </p:nvSpPr>
              <p:spPr bwMode="auto">
                <a:xfrm>
                  <a:off x="6208713" y="981075"/>
                  <a:ext cx="98425" cy="30162"/>
                </a:xfrm>
                <a:custGeom>
                  <a:avLst/>
                  <a:gdLst>
                    <a:gd name="T0" fmla="*/ 2 w 26"/>
                    <a:gd name="T1" fmla="*/ 0 h 8"/>
                    <a:gd name="T2" fmla="*/ 0 w 26"/>
                    <a:gd name="T3" fmla="*/ 2 h 8"/>
                    <a:gd name="T4" fmla="*/ 25 w 26"/>
                    <a:gd name="T5" fmla="*/ 8 h 8"/>
                    <a:gd name="T6" fmla="*/ 26 w 26"/>
                    <a:gd name="T7" fmla="*/ 5 h 8"/>
                    <a:gd name="T8" fmla="*/ 2 w 2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8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7" y="4"/>
                        <a:pt x="15" y="6"/>
                        <a:pt x="25" y="8"/>
                      </a:cubicBezTo>
                      <a:cubicBezTo>
                        <a:pt x="26" y="7"/>
                        <a:pt x="26" y="6"/>
                        <a:pt x="26" y="5"/>
                      </a:cubicBezTo>
                      <a:cubicBezTo>
                        <a:pt x="17" y="3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4" name="Freeform 262"/>
                <p:cNvSpPr>
                  <a:spLocks/>
                </p:cNvSpPr>
                <p:nvPr/>
              </p:nvSpPr>
              <p:spPr bwMode="auto">
                <a:xfrm>
                  <a:off x="6303963" y="1000125"/>
                  <a:ext cx="160338" cy="38100"/>
                </a:xfrm>
                <a:custGeom>
                  <a:avLst/>
                  <a:gdLst>
                    <a:gd name="T0" fmla="*/ 1 w 43"/>
                    <a:gd name="T1" fmla="*/ 0 h 10"/>
                    <a:gd name="T2" fmla="*/ 0 w 43"/>
                    <a:gd name="T3" fmla="*/ 3 h 10"/>
                    <a:gd name="T4" fmla="*/ 42 w 43"/>
                    <a:gd name="T5" fmla="*/ 10 h 10"/>
                    <a:gd name="T6" fmla="*/ 43 w 43"/>
                    <a:gd name="T7" fmla="*/ 7 h 10"/>
                    <a:gd name="T8" fmla="*/ 7 w 43"/>
                    <a:gd name="T9" fmla="*/ 1 h 10"/>
                    <a:gd name="T10" fmla="*/ 1 w 43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10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2" y="5"/>
                        <a:pt x="27" y="8"/>
                        <a:pt x="42" y="10"/>
                      </a:cubicBezTo>
                      <a:cubicBezTo>
                        <a:pt x="43" y="9"/>
                        <a:pt x="43" y="8"/>
                        <a:pt x="43" y="7"/>
                      </a:cubicBezTo>
                      <a:cubicBezTo>
                        <a:pt x="30" y="5"/>
                        <a:pt x="18" y="3"/>
                        <a:pt x="7" y="1"/>
                      </a:cubicBezTo>
                      <a:cubicBezTo>
                        <a:pt x="5" y="1"/>
                        <a:pt x="3" y="0"/>
                        <a:pt x="1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5" name="Freeform 263"/>
                <p:cNvSpPr>
                  <a:spLocks/>
                </p:cNvSpPr>
                <p:nvPr/>
              </p:nvSpPr>
              <p:spPr bwMode="auto">
                <a:xfrm>
                  <a:off x="6461125" y="1014413"/>
                  <a:ext cx="604838" cy="42862"/>
                </a:xfrm>
                <a:custGeom>
                  <a:avLst/>
                  <a:gdLst>
                    <a:gd name="T0" fmla="*/ 161 w 161"/>
                    <a:gd name="T1" fmla="*/ 0 h 11"/>
                    <a:gd name="T2" fmla="*/ 77 w 161"/>
                    <a:gd name="T3" fmla="*/ 8 h 11"/>
                    <a:gd name="T4" fmla="*/ 77 w 161"/>
                    <a:gd name="T5" fmla="*/ 8 h 11"/>
                    <a:gd name="T6" fmla="*/ 1 w 161"/>
                    <a:gd name="T7" fmla="*/ 3 h 11"/>
                    <a:gd name="T8" fmla="*/ 0 w 161"/>
                    <a:gd name="T9" fmla="*/ 6 h 11"/>
                    <a:gd name="T10" fmla="*/ 77 w 161"/>
                    <a:gd name="T11" fmla="*/ 11 h 11"/>
                    <a:gd name="T12" fmla="*/ 161 w 161"/>
                    <a:gd name="T13" fmla="*/ 3 h 11"/>
                    <a:gd name="T14" fmla="*/ 161 w 16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1" h="11">
                      <a:moveTo>
                        <a:pt x="161" y="0"/>
                      </a:moveTo>
                      <a:cubicBezTo>
                        <a:pt x="133" y="6"/>
                        <a:pt x="104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49" y="8"/>
                        <a:pt x="24" y="6"/>
                        <a:pt x="1" y="3"/>
                      </a:cubicBezTo>
                      <a:cubicBezTo>
                        <a:pt x="1" y="4"/>
                        <a:pt x="1" y="5"/>
                        <a:pt x="0" y="6"/>
                      </a:cubicBezTo>
                      <a:cubicBezTo>
                        <a:pt x="23" y="9"/>
                        <a:pt x="49" y="11"/>
                        <a:pt x="77" y="11"/>
                      </a:cubicBezTo>
                      <a:cubicBezTo>
                        <a:pt x="104" y="11"/>
                        <a:pt x="133" y="9"/>
                        <a:pt x="161" y="3"/>
                      </a:cubicBezTo>
                      <a:cubicBezTo>
                        <a:pt x="161" y="2"/>
                        <a:pt x="161" y="1"/>
                        <a:pt x="16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6" name="Freeform 264"/>
                <p:cNvSpPr>
                  <a:spLocks/>
                </p:cNvSpPr>
                <p:nvPr/>
              </p:nvSpPr>
              <p:spPr bwMode="auto">
                <a:xfrm>
                  <a:off x="7216775" y="1139825"/>
                  <a:ext cx="123825" cy="71437"/>
                </a:xfrm>
                <a:custGeom>
                  <a:avLst/>
                  <a:gdLst>
                    <a:gd name="T0" fmla="*/ 32 w 33"/>
                    <a:gd name="T1" fmla="*/ 0 h 19"/>
                    <a:gd name="T2" fmla="*/ 0 w 33"/>
                    <a:gd name="T3" fmla="*/ 15 h 19"/>
                    <a:gd name="T4" fmla="*/ 0 w 33"/>
                    <a:gd name="T5" fmla="*/ 19 h 19"/>
                    <a:gd name="T6" fmla="*/ 33 w 33"/>
                    <a:gd name="T7" fmla="*/ 5 h 19"/>
                    <a:gd name="T8" fmla="*/ 32 w 3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0"/>
                      </a:moveTo>
                      <a:cubicBezTo>
                        <a:pt x="22" y="6"/>
                        <a:pt x="11" y="11"/>
                        <a:pt x="0" y="15"/>
                      </a:cubicBezTo>
                      <a:cubicBezTo>
                        <a:pt x="0" y="16"/>
                        <a:pt x="0" y="18"/>
                        <a:pt x="0" y="19"/>
                      </a:cubicBezTo>
                      <a:cubicBezTo>
                        <a:pt x="11" y="15"/>
                        <a:pt x="22" y="10"/>
                        <a:pt x="33" y="5"/>
                      </a:cubicBezTo>
                      <a:cubicBezTo>
                        <a:pt x="33" y="3"/>
                        <a:pt x="33" y="2"/>
                        <a:pt x="3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7" name="Freeform 265"/>
                <p:cNvSpPr>
                  <a:spLocks/>
                </p:cNvSpPr>
                <p:nvPr/>
              </p:nvSpPr>
              <p:spPr bwMode="auto">
                <a:xfrm>
                  <a:off x="7088188" y="1195388"/>
                  <a:ext cx="128588" cy="52387"/>
                </a:xfrm>
                <a:custGeom>
                  <a:avLst/>
                  <a:gdLst>
                    <a:gd name="T0" fmla="*/ 34 w 34"/>
                    <a:gd name="T1" fmla="*/ 0 h 14"/>
                    <a:gd name="T2" fmla="*/ 0 w 34"/>
                    <a:gd name="T3" fmla="*/ 10 h 14"/>
                    <a:gd name="T4" fmla="*/ 0 w 34"/>
                    <a:gd name="T5" fmla="*/ 11 h 14"/>
                    <a:gd name="T6" fmla="*/ 0 w 34"/>
                    <a:gd name="T7" fmla="*/ 14 h 14"/>
                    <a:gd name="T8" fmla="*/ 34 w 34"/>
                    <a:gd name="T9" fmla="*/ 4 h 14"/>
                    <a:gd name="T10" fmla="*/ 34 w 3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4">
                      <a:moveTo>
                        <a:pt x="34" y="0"/>
                      </a:moveTo>
                      <a:cubicBezTo>
                        <a:pt x="23" y="4"/>
                        <a:pt x="11" y="7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11" y="12"/>
                        <a:pt x="23" y="8"/>
                        <a:pt x="34" y="4"/>
                      </a:cubicBezTo>
                      <a:cubicBezTo>
                        <a:pt x="34" y="3"/>
                        <a:pt x="34" y="1"/>
                        <a:pt x="34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8" name="Freeform 266"/>
                <p:cNvSpPr>
                  <a:spLocks/>
                </p:cNvSpPr>
                <p:nvPr/>
              </p:nvSpPr>
              <p:spPr bwMode="auto">
                <a:xfrm>
                  <a:off x="6156325" y="1165225"/>
                  <a:ext cx="112713" cy="49212"/>
                </a:xfrm>
                <a:custGeom>
                  <a:avLst/>
                  <a:gdLst>
                    <a:gd name="T0" fmla="*/ 1 w 30"/>
                    <a:gd name="T1" fmla="*/ 0 h 13"/>
                    <a:gd name="T2" fmla="*/ 0 w 30"/>
                    <a:gd name="T3" fmla="*/ 4 h 13"/>
                    <a:gd name="T4" fmla="*/ 30 w 30"/>
                    <a:gd name="T5" fmla="*/ 13 h 13"/>
                    <a:gd name="T6" fmla="*/ 30 w 30"/>
                    <a:gd name="T7" fmla="*/ 9 h 13"/>
                    <a:gd name="T8" fmla="*/ 1 w 30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1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8" y="6"/>
                        <a:pt x="18" y="9"/>
                        <a:pt x="30" y="13"/>
                      </a:cubicBezTo>
                      <a:cubicBezTo>
                        <a:pt x="30" y="11"/>
                        <a:pt x="30" y="10"/>
                        <a:pt x="30" y="9"/>
                      </a:cubicBezTo>
                      <a:cubicBezTo>
                        <a:pt x="18" y="5"/>
                        <a:pt x="8" y="2"/>
                        <a:pt x="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9" name="Freeform 267"/>
                <p:cNvSpPr>
                  <a:spLocks/>
                </p:cNvSpPr>
                <p:nvPr/>
              </p:nvSpPr>
              <p:spPr bwMode="auto">
                <a:xfrm>
                  <a:off x="6269038" y="1200150"/>
                  <a:ext cx="173038" cy="52387"/>
                </a:xfrm>
                <a:custGeom>
                  <a:avLst/>
                  <a:gdLst>
                    <a:gd name="T0" fmla="*/ 0 w 46"/>
                    <a:gd name="T1" fmla="*/ 0 h 14"/>
                    <a:gd name="T2" fmla="*/ 0 w 46"/>
                    <a:gd name="T3" fmla="*/ 4 h 14"/>
                    <a:gd name="T4" fmla="*/ 46 w 46"/>
                    <a:gd name="T5" fmla="*/ 14 h 14"/>
                    <a:gd name="T6" fmla="*/ 46 w 46"/>
                    <a:gd name="T7" fmla="*/ 10 h 14"/>
                    <a:gd name="T8" fmla="*/ 9 w 46"/>
                    <a:gd name="T9" fmla="*/ 2 h 14"/>
                    <a:gd name="T10" fmla="*/ 0 w 4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3" y="7"/>
                        <a:pt x="29" y="11"/>
                        <a:pt x="46" y="14"/>
                      </a:cubicBezTo>
                      <a:cubicBezTo>
                        <a:pt x="46" y="13"/>
                        <a:pt x="46" y="11"/>
                        <a:pt x="46" y="10"/>
                      </a:cubicBezTo>
                      <a:cubicBezTo>
                        <a:pt x="33" y="8"/>
                        <a:pt x="20" y="5"/>
                        <a:pt x="9" y="2"/>
                      </a:cubicBezTo>
                      <a:cubicBezTo>
                        <a:pt x="6" y="1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0" name="Freeform 268"/>
                <p:cNvSpPr>
                  <a:spLocks/>
                </p:cNvSpPr>
                <p:nvPr/>
              </p:nvSpPr>
              <p:spPr bwMode="auto">
                <a:xfrm>
                  <a:off x="6442075" y="1233488"/>
                  <a:ext cx="646113" cy="49212"/>
                </a:xfrm>
                <a:custGeom>
                  <a:avLst/>
                  <a:gdLst>
                    <a:gd name="T0" fmla="*/ 172 w 172"/>
                    <a:gd name="T1" fmla="*/ 0 h 13"/>
                    <a:gd name="T2" fmla="*/ 88 w 172"/>
                    <a:gd name="T3" fmla="*/ 9 h 13"/>
                    <a:gd name="T4" fmla="*/ 88 w 172"/>
                    <a:gd name="T5" fmla="*/ 9 h 13"/>
                    <a:gd name="T6" fmla="*/ 0 w 172"/>
                    <a:gd name="T7" fmla="*/ 1 h 13"/>
                    <a:gd name="T8" fmla="*/ 0 w 172"/>
                    <a:gd name="T9" fmla="*/ 5 h 13"/>
                    <a:gd name="T10" fmla="*/ 88 w 172"/>
                    <a:gd name="T11" fmla="*/ 13 h 13"/>
                    <a:gd name="T12" fmla="*/ 172 w 172"/>
                    <a:gd name="T13" fmla="*/ 4 h 13"/>
                    <a:gd name="T14" fmla="*/ 172 w 172"/>
                    <a:gd name="T15" fmla="*/ 1 h 13"/>
                    <a:gd name="T16" fmla="*/ 172 w 172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13">
                      <a:moveTo>
                        <a:pt x="172" y="0"/>
                      </a:moveTo>
                      <a:cubicBezTo>
                        <a:pt x="144" y="7"/>
                        <a:pt x="115" y="9"/>
                        <a:pt x="88" y="9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57" y="9"/>
                        <a:pt x="26" y="6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27" y="10"/>
                        <a:pt x="57" y="13"/>
                        <a:pt x="88" y="13"/>
                      </a:cubicBezTo>
                      <a:cubicBezTo>
                        <a:pt x="115" y="13"/>
                        <a:pt x="144" y="11"/>
                        <a:pt x="172" y="4"/>
                      </a:cubicBezTo>
                      <a:cubicBezTo>
                        <a:pt x="172" y="3"/>
                        <a:pt x="172" y="2"/>
                        <a:pt x="172" y="1"/>
                      </a:cubicBezTo>
                      <a:cubicBezTo>
                        <a:pt x="172" y="1"/>
                        <a:pt x="172" y="0"/>
                        <a:pt x="17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1" name="Freeform 269"/>
                <p:cNvSpPr>
                  <a:spLocks/>
                </p:cNvSpPr>
                <p:nvPr/>
              </p:nvSpPr>
              <p:spPr bwMode="auto">
                <a:xfrm>
                  <a:off x="7197725" y="1365250"/>
                  <a:ext cx="134938" cy="77787"/>
                </a:xfrm>
                <a:custGeom>
                  <a:avLst/>
                  <a:gdLst>
                    <a:gd name="T0" fmla="*/ 36 w 36"/>
                    <a:gd name="T1" fmla="*/ 0 h 21"/>
                    <a:gd name="T2" fmla="*/ 1 w 36"/>
                    <a:gd name="T3" fmla="*/ 16 h 21"/>
                    <a:gd name="T4" fmla="*/ 0 w 36"/>
                    <a:gd name="T5" fmla="*/ 21 h 21"/>
                    <a:gd name="T6" fmla="*/ 35 w 36"/>
                    <a:gd name="T7" fmla="*/ 5 h 21"/>
                    <a:gd name="T8" fmla="*/ 36 w 36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6" y="0"/>
                      </a:moveTo>
                      <a:cubicBezTo>
                        <a:pt x="24" y="6"/>
                        <a:pt x="13" y="12"/>
                        <a:pt x="1" y="16"/>
                      </a:cubicBezTo>
                      <a:cubicBezTo>
                        <a:pt x="0" y="18"/>
                        <a:pt x="0" y="19"/>
                        <a:pt x="0" y="21"/>
                      </a:cubicBezTo>
                      <a:cubicBezTo>
                        <a:pt x="12" y="16"/>
                        <a:pt x="23" y="11"/>
                        <a:pt x="35" y="5"/>
                      </a:cubicBezTo>
                      <a:cubicBezTo>
                        <a:pt x="35" y="3"/>
                        <a:pt x="36" y="2"/>
                        <a:pt x="36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2" name="Freeform 270"/>
                <p:cNvSpPr>
                  <a:spLocks/>
                </p:cNvSpPr>
                <p:nvPr/>
              </p:nvSpPr>
              <p:spPr bwMode="auto">
                <a:xfrm>
                  <a:off x="7058025" y="1425575"/>
                  <a:ext cx="142875" cy="55562"/>
                </a:xfrm>
                <a:custGeom>
                  <a:avLst/>
                  <a:gdLst>
                    <a:gd name="T0" fmla="*/ 38 w 38"/>
                    <a:gd name="T1" fmla="*/ 0 h 15"/>
                    <a:gd name="T2" fmla="*/ 1 w 38"/>
                    <a:gd name="T3" fmla="*/ 11 h 15"/>
                    <a:gd name="T4" fmla="*/ 0 w 38"/>
                    <a:gd name="T5" fmla="*/ 15 h 15"/>
                    <a:gd name="T6" fmla="*/ 37 w 38"/>
                    <a:gd name="T7" fmla="*/ 5 h 15"/>
                    <a:gd name="T8" fmla="*/ 38 w 3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5">
                      <a:moveTo>
                        <a:pt x="38" y="0"/>
                      </a:moveTo>
                      <a:cubicBezTo>
                        <a:pt x="26" y="5"/>
                        <a:pt x="13" y="8"/>
                        <a:pt x="1" y="11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12" y="13"/>
                        <a:pt x="25" y="9"/>
                        <a:pt x="37" y="5"/>
                      </a:cubicBezTo>
                      <a:cubicBezTo>
                        <a:pt x="37" y="3"/>
                        <a:pt x="37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3" name="Freeform 271"/>
                <p:cNvSpPr>
                  <a:spLocks/>
                </p:cNvSpPr>
                <p:nvPr/>
              </p:nvSpPr>
              <p:spPr bwMode="auto">
                <a:xfrm>
                  <a:off x="6178550" y="1409700"/>
                  <a:ext cx="112713" cy="46037"/>
                </a:xfrm>
                <a:custGeom>
                  <a:avLst/>
                  <a:gdLst>
                    <a:gd name="T0" fmla="*/ 0 w 30"/>
                    <a:gd name="T1" fmla="*/ 0 h 12"/>
                    <a:gd name="T2" fmla="*/ 2 w 30"/>
                    <a:gd name="T3" fmla="*/ 4 h 12"/>
                    <a:gd name="T4" fmla="*/ 30 w 30"/>
                    <a:gd name="T5" fmla="*/ 12 h 12"/>
                    <a:gd name="T6" fmla="*/ 29 w 30"/>
                    <a:gd name="T7" fmla="*/ 8 h 12"/>
                    <a:gd name="T8" fmla="*/ 28 w 30"/>
                    <a:gd name="T9" fmla="*/ 7 h 12"/>
                    <a:gd name="T10" fmla="*/ 0 w 30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1" y="1"/>
                        <a:pt x="2" y="3"/>
                        <a:pt x="2" y="4"/>
                      </a:cubicBezTo>
                      <a:cubicBezTo>
                        <a:pt x="10" y="7"/>
                        <a:pt x="20" y="10"/>
                        <a:pt x="30" y="12"/>
                      </a:cubicBezTo>
                      <a:cubicBezTo>
                        <a:pt x="30" y="11"/>
                        <a:pt x="30" y="9"/>
                        <a:pt x="29" y="8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17" y="5"/>
                        <a:pt x="8" y="2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4" name="Freeform 272"/>
                <p:cNvSpPr>
                  <a:spLocks/>
                </p:cNvSpPr>
                <p:nvPr/>
              </p:nvSpPr>
              <p:spPr bwMode="auto">
                <a:xfrm>
                  <a:off x="6288088" y="1439863"/>
                  <a:ext cx="187325" cy="52387"/>
                </a:xfrm>
                <a:custGeom>
                  <a:avLst/>
                  <a:gdLst>
                    <a:gd name="T0" fmla="*/ 0 w 50"/>
                    <a:gd name="T1" fmla="*/ 0 h 14"/>
                    <a:gd name="T2" fmla="*/ 1 w 50"/>
                    <a:gd name="T3" fmla="*/ 4 h 14"/>
                    <a:gd name="T4" fmla="*/ 50 w 50"/>
                    <a:gd name="T5" fmla="*/ 14 h 14"/>
                    <a:gd name="T6" fmla="*/ 49 w 50"/>
                    <a:gd name="T7" fmla="*/ 10 h 14"/>
                    <a:gd name="T8" fmla="*/ 0 w 50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1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6" y="8"/>
                        <a:pt x="32" y="11"/>
                        <a:pt x="50" y="14"/>
                      </a:cubicBezTo>
                      <a:cubicBezTo>
                        <a:pt x="50" y="13"/>
                        <a:pt x="49" y="11"/>
                        <a:pt x="49" y="10"/>
                      </a:cubicBezTo>
                      <a:cubicBezTo>
                        <a:pt x="31" y="7"/>
                        <a:pt x="14" y="3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5" name="Freeform 273"/>
                <p:cNvSpPr>
                  <a:spLocks/>
                </p:cNvSpPr>
                <p:nvPr/>
              </p:nvSpPr>
              <p:spPr bwMode="auto">
                <a:xfrm>
                  <a:off x="6472238" y="1466850"/>
                  <a:ext cx="590550" cy="47625"/>
                </a:xfrm>
                <a:custGeom>
                  <a:avLst/>
                  <a:gdLst>
                    <a:gd name="T0" fmla="*/ 157 w 157"/>
                    <a:gd name="T1" fmla="*/ 0 h 13"/>
                    <a:gd name="T2" fmla="*/ 75 w 157"/>
                    <a:gd name="T3" fmla="*/ 9 h 13"/>
                    <a:gd name="T4" fmla="*/ 75 w 157"/>
                    <a:gd name="T5" fmla="*/ 9 h 13"/>
                    <a:gd name="T6" fmla="*/ 0 w 157"/>
                    <a:gd name="T7" fmla="*/ 3 h 13"/>
                    <a:gd name="T8" fmla="*/ 1 w 157"/>
                    <a:gd name="T9" fmla="*/ 7 h 13"/>
                    <a:gd name="T10" fmla="*/ 75 w 157"/>
                    <a:gd name="T11" fmla="*/ 13 h 13"/>
                    <a:gd name="T12" fmla="*/ 156 w 157"/>
                    <a:gd name="T13" fmla="*/ 4 h 13"/>
                    <a:gd name="T14" fmla="*/ 157 w 157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3">
                      <a:moveTo>
                        <a:pt x="157" y="0"/>
                      </a:moveTo>
                      <a:cubicBezTo>
                        <a:pt x="130" y="6"/>
                        <a:pt x="102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48" y="9"/>
                        <a:pt x="23" y="6"/>
                        <a:pt x="0" y="3"/>
                      </a:cubicBezTo>
                      <a:cubicBezTo>
                        <a:pt x="0" y="4"/>
                        <a:pt x="1" y="6"/>
                        <a:pt x="1" y="7"/>
                      </a:cubicBezTo>
                      <a:cubicBezTo>
                        <a:pt x="24" y="10"/>
                        <a:pt x="49" y="13"/>
                        <a:pt x="75" y="13"/>
                      </a:cubicBezTo>
                      <a:cubicBezTo>
                        <a:pt x="101" y="13"/>
                        <a:pt x="129" y="10"/>
                        <a:pt x="156" y="4"/>
                      </a:cubicBezTo>
                      <a:cubicBezTo>
                        <a:pt x="156" y="3"/>
                        <a:pt x="157" y="1"/>
                        <a:pt x="15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6" name="Freeform 274"/>
                <p:cNvSpPr>
                  <a:spLocks/>
                </p:cNvSpPr>
                <p:nvPr/>
              </p:nvSpPr>
              <p:spPr bwMode="auto">
                <a:xfrm>
                  <a:off x="6972300" y="1651000"/>
                  <a:ext cx="142875" cy="36512"/>
                </a:xfrm>
                <a:custGeom>
                  <a:avLst/>
                  <a:gdLst>
                    <a:gd name="T0" fmla="*/ 38 w 38"/>
                    <a:gd name="T1" fmla="*/ 0 h 10"/>
                    <a:gd name="T2" fmla="*/ 3 w 38"/>
                    <a:gd name="T3" fmla="*/ 6 h 10"/>
                    <a:gd name="T4" fmla="*/ 0 w 38"/>
                    <a:gd name="T5" fmla="*/ 10 h 10"/>
                    <a:gd name="T6" fmla="*/ 23 w 38"/>
                    <a:gd name="T7" fmla="*/ 7 h 10"/>
                    <a:gd name="T8" fmla="*/ 38 w 3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38" y="0"/>
                      </a:moveTo>
                      <a:cubicBezTo>
                        <a:pt x="27" y="2"/>
                        <a:pt x="15" y="5"/>
                        <a:pt x="3" y="6"/>
                      </a:cubicBezTo>
                      <a:cubicBezTo>
                        <a:pt x="2" y="7"/>
                        <a:pt x="1" y="9"/>
                        <a:pt x="0" y="10"/>
                      </a:cubicBezTo>
                      <a:cubicBezTo>
                        <a:pt x="8" y="10"/>
                        <a:pt x="15" y="8"/>
                        <a:pt x="23" y="7"/>
                      </a:cubicBezTo>
                      <a:cubicBezTo>
                        <a:pt x="28" y="5"/>
                        <a:pt x="33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7" name="Freeform 275"/>
                <p:cNvSpPr>
                  <a:spLocks/>
                </p:cNvSpPr>
                <p:nvPr/>
              </p:nvSpPr>
              <p:spPr bwMode="auto">
                <a:xfrm>
                  <a:off x="6351588" y="1627188"/>
                  <a:ext cx="7938" cy="476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8" name="Freeform 276"/>
                <p:cNvSpPr>
                  <a:spLocks/>
                </p:cNvSpPr>
                <p:nvPr/>
              </p:nvSpPr>
              <p:spPr bwMode="auto">
                <a:xfrm>
                  <a:off x="6359525" y="1627188"/>
                  <a:ext cx="195263" cy="53975"/>
                </a:xfrm>
                <a:custGeom>
                  <a:avLst/>
                  <a:gdLst>
                    <a:gd name="T0" fmla="*/ 0 w 52"/>
                    <a:gd name="T1" fmla="*/ 0 h 14"/>
                    <a:gd name="T2" fmla="*/ 0 w 52"/>
                    <a:gd name="T3" fmla="*/ 1 h 14"/>
                    <a:gd name="T4" fmla="*/ 10 w 52"/>
                    <a:gd name="T5" fmla="*/ 7 h 14"/>
                    <a:gd name="T6" fmla="*/ 52 w 52"/>
                    <a:gd name="T7" fmla="*/ 14 h 14"/>
                    <a:gd name="T8" fmla="*/ 49 w 52"/>
                    <a:gd name="T9" fmla="*/ 10 h 14"/>
                    <a:gd name="T10" fmla="*/ 0 w 5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14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5"/>
                        <a:pt x="10" y="7"/>
                      </a:cubicBezTo>
                      <a:cubicBezTo>
                        <a:pt x="23" y="10"/>
                        <a:pt x="37" y="12"/>
                        <a:pt x="52" y="14"/>
                      </a:cubicBezTo>
                      <a:cubicBezTo>
                        <a:pt x="51" y="13"/>
                        <a:pt x="50" y="11"/>
                        <a:pt x="49" y="10"/>
                      </a:cubicBezTo>
                      <a:cubicBezTo>
                        <a:pt x="31" y="7"/>
                        <a:pt x="14" y="4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9" name="Freeform 277"/>
                <p:cNvSpPr>
                  <a:spLocks/>
                </p:cNvSpPr>
                <p:nvPr/>
              </p:nvSpPr>
              <p:spPr bwMode="auto">
                <a:xfrm>
                  <a:off x="6543675" y="1665288"/>
                  <a:ext cx="439738" cy="33337"/>
                </a:xfrm>
                <a:custGeom>
                  <a:avLst/>
                  <a:gdLst>
                    <a:gd name="T0" fmla="*/ 0 w 117"/>
                    <a:gd name="T1" fmla="*/ 0 h 9"/>
                    <a:gd name="T2" fmla="*/ 3 w 117"/>
                    <a:gd name="T3" fmla="*/ 4 h 9"/>
                    <a:gd name="T4" fmla="*/ 69 w 117"/>
                    <a:gd name="T5" fmla="*/ 9 h 9"/>
                    <a:gd name="T6" fmla="*/ 114 w 117"/>
                    <a:gd name="T7" fmla="*/ 6 h 9"/>
                    <a:gd name="T8" fmla="*/ 117 w 117"/>
                    <a:gd name="T9" fmla="*/ 2 h 9"/>
                    <a:gd name="T10" fmla="*/ 69 w 117"/>
                    <a:gd name="T11" fmla="*/ 5 h 9"/>
                    <a:gd name="T12" fmla="*/ 69 w 117"/>
                    <a:gd name="T13" fmla="*/ 5 h 9"/>
                    <a:gd name="T14" fmla="*/ 0 w 11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9">
                      <a:moveTo>
                        <a:pt x="0" y="0"/>
                      </a:moveTo>
                      <a:cubicBezTo>
                        <a:pt x="1" y="1"/>
                        <a:pt x="2" y="3"/>
                        <a:pt x="3" y="4"/>
                      </a:cubicBezTo>
                      <a:cubicBezTo>
                        <a:pt x="23" y="7"/>
                        <a:pt x="46" y="9"/>
                        <a:pt x="69" y="9"/>
                      </a:cubicBezTo>
                      <a:cubicBezTo>
                        <a:pt x="83" y="9"/>
                        <a:pt x="99" y="8"/>
                        <a:pt x="114" y="6"/>
                      </a:cubicBezTo>
                      <a:cubicBezTo>
                        <a:pt x="115" y="5"/>
                        <a:pt x="116" y="3"/>
                        <a:pt x="117" y="2"/>
                      </a:cubicBezTo>
                      <a:cubicBezTo>
                        <a:pt x="101" y="4"/>
                        <a:pt x="84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44" y="5"/>
                        <a:pt x="21" y="3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0" name="Freeform 278"/>
                <p:cNvSpPr>
                  <a:spLocks/>
                </p:cNvSpPr>
                <p:nvPr/>
              </p:nvSpPr>
              <p:spPr bwMode="auto">
                <a:xfrm>
                  <a:off x="6708775" y="319088"/>
                  <a:ext cx="90488" cy="87312"/>
                </a:xfrm>
                <a:custGeom>
                  <a:avLst/>
                  <a:gdLst>
                    <a:gd name="T0" fmla="*/ 23 w 24"/>
                    <a:gd name="T1" fmla="*/ 11 h 23"/>
                    <a:gd name="T2" fmla="*/ 13 w 24"/>
                    <a:gd name="T3" fmla="*/ 23 h 23"/>
                    <a:gd name="T4" fmla="*/ 0 w 24"/>
                    <a:gd name="T5" fmla="*/ 12 h 23"/>
                    <a:gd name="T6" fmla="*/ 11 w 24"/>
                    <a:gd name="T7" fmla="*/ 0 h 23"/>
                    <a:gd name="T8" fmla="*/ 23 w 24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3">
                      <a:moveTo>
                        <a:pt x="23" y="11"/>
                      </a:moveTo>
                      <a:cubicBezTo>
                        <a:pt x="24" y="17"/>
                        <a:pt x="19" y="23"/>
                        <a:pt x="13" y="23"/>
                      </a:cubicBezTo>
                      <a:cubicBezTo>
                        <a:pt x="6" y="23"/>
                        <a:pt x="1" y="19"/>
                        <a:pt x="0" y="12"/>
                      </a:cubicBezTo>
                      <a:cubicBezTo>
                        <a:pt x="0" y="6"/>
                        <a:pt x="5" y="1"/>
                        <a:pt x="11" y="0"/>
                      </a:cubicBezTo>
                      <a:cubicBezTo>
                        <a:pt x="17" y="0"/>
                        <a:pt x="23" y="5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1" name="Freeform 279"/>
                <p:cNvSpPr>
                  <a:spLocks/>
                </p:cNvSpPr>
                <p:nvPr/>
              </p:nvSpPr>
              <p:spPr bwMode="auto">
                <a:xfrm>
                  <a:off x="6711950" y="2101850"/>
                  <a:ext cx="98425" cy="96837"/>
                </a:xfrm>
                <a:custGeom>
                  <a:avLst/>
                  <a:gdLst>
                    <a:gd name="T0" fmla="*/ 24 w 26"/>
                    <a:gd name="T1" fmla="*/ 17 h 26"/>
                    <a:gd name="T2" fmla="*/ 9 w 26"/>
                    <a:gd name="T3" fmla="*/ 24 h 26"/>
                    <a:gd name="T4" fmla="*/ 2 w 26"/>
                    <a:gd name="T5" fmla="*/ 9 h 26"/>
                    <a:gd name="T6" fmla="*/ 17 w 26"/>
                    <a:gd name="T7" fmla="*/ 2 h 26"/>
                    <a:gd name="T8" fmla="*/ 24 w 26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6">
                      <a:moveTo>
                        <a:pt x="24" y="17"/>
                      </a:moveTo>
                      <a:cubicBezTo>
                        <a:pt x="22" y="23"/>
                        <a:pt x="15" y="26"/>
                        <a:pt x="9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2" y="4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973" name="组合 972"/>
              <p:cNvGrpSpPr/>
              <p:nvPr/>
            </p:nvGrpSpPr>
            <p:grpSpPr>
              <a:xfrm>
                <a:off x="9938461" y="910395"/>
                <a:ext cx="473075" cy="461962"/>
                <a:chOff x="8207376" y="1192213"/>
                <a:chExt cx="473075" cy="461962"/>
              </a:xfrm>
            </p:grpSpPr>
            <p:sp>
              <p:nvSpPr>
                <p:cNvPr id="974" name="Freeform 147"/>
                <p:cNvSpPr>
                  <a:spLocks/>
                </p:cNvSpPr>
                <p:nvPr/>
              </p:nvSpPr>
              <p:spPr bwMode="auto">
                <a:xfrm>
                  <a:off x="8207376" y="1192213"/>
                  <a:ext cx="473075" cy="461962"/>
                </a:xfrm>
                <a:custGeom>
                  <a:avLst/>
                  <a:gdLst>
                    <a:gd name="T0" fmla="*/ 124 w 126"/>
                    <a:gd name="T1" fmla="*/ 44 h 123"/>
                    <a:gd name="T2" fmla="*/ 93 w 126"/>
                    <a:gd name="T3" fmla="*/ 22 h 123"/>
                    <a:gd name="T4" fmla="*/ 85 w 126"/>
                    <a:gd name="T5" fmla="*/ 25 h 123"/>
                    <a:gd name="T6" fmla="*/ 84 w 126"/>
                    <a:gd name="T7" fmla="*/ 23 h 123"/>
                    <a:gd name="T8" fmla="*/ 53 w 126"/>
                    <a:gd name="T9" fmla="*/ 2 h 123"/>
                    <a:gd name="T10" fmla="*/ 31 w 126"/>
                    <a:gd name="T11" fmla="*/ 33 h 123"/>
                    <a:gd name="T12" fmla="*/ 31 w 126"/>
                    <a:gd name="T13" fmla="*/ 34 h 123"/>
                    <a:gd name="T14" fmla="*/ 25 w 126"/>
                    <a:gd name="T15" fmla="*/ 35 h 123"/>
                    <a:gd name="T16" fmla="*/ 3 w 126"/>
                    <a:gd name="T17" fmla="*/ 65 h 123"/>
                    <a:gd name="T18" fmla="*/ 22 w 126"/>
                    <a:gd name="T19" fmla="*/ 86 h 123"/>
                    <a:gd name="T20" fmla="*/ 21 w 126"/>
                    <a:gd name="T21" fmla="*/ 99 h 123"/>
                    <a:gd name="T22" fmla="*/ 52 w 126"/>
                    <a:gd name="T23" fmla="*/ 120 h 123"/>
                    <a:gd name="T24" fmla="*/ 71 w 126"/>
                    <a:gd name="T25" fmla="*/ 107 h 123"/>
                    <a:gd name="T26" fmla="*/ 94 w 126"/>
                    <a:gd name="T27" fmla="*/ 113 h 123"/>
                    <a:gd name="T28" fmla="*/ 116 w 126"/>
                    <a:gd name="T29" fmla="*/ 82 h 123"/>
                    <a:gd name="T30" fmla="*/ 111 w 126"/>
                    <a:gd name="T31" fmla="*/ 71 h 123"/>
                    <a:gd name="T32" fmla="*/ 124 w 126"/>
                    <a:gd name="T33" fmla="*/ 4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123">
                      <a:moveTo>
                        <a:pt x="124" y="44"/>
                      </a:moveTo>
                      <a:cubicBezTo>
                        <a:pt x="122" y="29"/>
                        <a:pt x="108" y="20"/>
                        <a:pt x="93" y="22"/>
                      </a:cubicBezTo>
                      <a:cubicBezTo>
                        <a:pt x="90" y="23"/>
                        <a:pt x="87" y="24"/>
                        <a:pt x="85" y="25"/>
                      </a:cubicBezTo>
                      <a:cubicBezTo>
                        <a:pt x="85" y="25"/>
                        <a:pt x="85" y="24"/>
                        <a:pt x="84" y="23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9"/>
                        <a:pt x="31" y="33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29" y="34"/>
                        <a:pt x="27" y="34"/>
                        <a:pt x="25" y="35"/>
                      </a:cubicBezTo>
                      <a:cubicBezTo>
                        <a:pt x="10" y="37"/>
                        <a:pt x="0" y="51"/>
                        <a:pt x="3" y="65"/>
                      </a:cubicBezTo>
                      <a:cubicBezTo>
                        <a:pt x="5" y="76"/>
                        <a:pt x="13" y="84"/>
                        <a:pt x="22" y="86"/>
                      </a:cubicBezTo>
                      <a:cubicBezTo>
                        <a:pt x="21" y="90"/>
                        <a:pt x="21" y="95"/>
                        <a:pt x="21" y="99"/>
                      </a:cubicBezTo>
                      <a:cubicBezTo>
                        <a:pt x="24" y="113"/>
                        <a:pt x="38" y="123"/>
                        <a:pt x="52" y="120"/>
                      </a:cubicBezTo>
                      <a:cubicBezTo>
                        <a:pt x="61" y="119"/>
                        <a:pt x="67" y="114"/>
                        <a:pt x="71" y="107"/>
                      </a:cubicBezTo>
                      <a:cubicBezTo>
                        <a:pt x="77" y="112"/>
                        <a:pt x="85" y="114"/>
                        <a:pt x="94" y="113"/>
                      </a:cubicBezTo>
                      <a:cubicBezTo>
                        <a:pt x="109" y="110"/>
                        <a:pt x="119" y="96"/>
                        <a:pt x="116" y="82"/>
                      </a:cubicBezTo>
                      <a:cubicBezTo>
                        <a:pt x="115" y="78"/>
                        <a:pt x="114" y="74"/>
                        <a:pt x="111" y="71"/>
                      </a:cubicBezTo>
                      <a:cubicBezTo>
                        <a:pt x="121" y="66"/>
                        <a:pt x="126" y="55"/>
                        <a:pt x="124" y="44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5" name="Freeform 148"/>
                <p:cNvSpPr>
                  <a:spLocks/>
                </p:cNvSpPr>
                <p:nvPr/>
              </p:nvSpPr>
              <p:spPr bwMode="auto">
                <a:xfrm>
                  <a:off x="8253413" y="1241425"/>
                  <a:ext cx="379413" cy="357187"/>
                </a:xfrm>
                <a:custGeom>
                  <a:avLst/>
                  <a:gdLst>
                    <a:gd name="T0" fmla="*/ 46 w 101"/>
                    <a:gd name="T1" fmla="*/ 0 h 95"/>
                    <a:gd name="T2" fmla="*/ 42 w 101"/>
                    <a:gd name="T3" fmla="*/ 0 h 95"/>
                    <a:gd name="T4" fmla="*/ 24 w 101"/>
                    <a:gd name="T5" fmla="*/ 25 h 95"/>
                    <a:gd name="T6" fmla="*/ 25 w 101"/>
                    <a:gd name="T7" fmla="*/ 26 h 95"/>
                    <a:gd name="T8" fmla="*/ 23 w 101"/>
                    <a:gd name="T9" fmla="*/ 26 h 95"/>
                    <a:gd name="T10" fmla="*/ 20 w 101"/>
                    <a:gd name="T11" fmla="*/ 26 h 95"/>
                    <a:gd name="T12" fmla="*/ 2 w 101"/>
                    <a:gd name="T13" fmla="*/ 51 h 95"/>
                    <a:gd name="T14" fmla="*/ 16 w 101"/>
                    <a:gd name="T15" fmla="*/ 67 h 95"/>
                    <a:gd name="T16" fmla="*/ 17 w 101"/>
                    <a:gd name="T17" fmla="*/ 64 h 95"/>
                    <a:gd name="T18" fmla="*/ 37 w 101"/>
                    <a:gd name="T19" fmla="*/ 54 h 95"/>
                    <a:gd name="T20" fmla="*/ 37 w 101"/>
                    <a:gd name="T21" fmla="*/ 54 h 95"/>
                    <a:gd name="T22" fmla="*/ 37 w 101"/>
                    <a:gd name="T23" fmla="*/ 48 h 95"/>
                    <a:gd name="T24" fmla="*/ 21 w 101"/>
                    <a:gd name="T25" fmla="*/ 35 h 95"/>
                    <a:gd name="T26" fmla="*/ 20 w 101"/>
                    <a:gd name="T27" fmla="*/ 30 h 95"/>
                    <a:gd name="T28" fmla="*/ 23 w 101"/>
                    <a:gd name="T29" fmla="*/ 29 h 95"/>
                    <a:gd name="T30" fmla="*/ 25 w 101"/>
                    <a:gd name="T31" fmla="*/ 30 h 95"/>
                    <a:gd name="T32" fmla="*/ 39 w 101"/>
                    <a:gd name="T33" fmla="*/ 41 h 95"/>
                    <a:gd name="T34" fmla="*/ 44 w 101"/>
                    <a:gd name="T35" fmla="*/ 37 h 95"/>
                    <a:gd name="T36" fmla="*/ 39 w 101"/>
                    <a:gd name="T37" fmla="*/ 19 h 95"/>
                    <a:gd name="T38" fmla="*/ 42 w 101"/>
                    <a:gd name="T39" fmla="*/ 15 h 95"/>
                    <a:gd name="T40" fmla="*/ 43 w 101"/>
                    <a:gd name="T41" fmla="*/ 15 h 95"/>
                    <a:gd name="T42" fmla="*/ 46 w 101"/>
                    <a:gd name="T43" fmla="*/ 17 h 95"/>
                    <a:gd name="T44" fmla="*/ 50 w 101"/>
                    <a:gd name="T45" fmla="*/ 36 h 95"/>
                    <a:gd name="T46" fmla="*/ 56 w 101"/>
                    <a:gd name="T47" fmla="*/ 37 h 95"/>
                    <a:gd name="T48" fmla="*/ 58 w 101"/>
                    <a:gd name="T49" fmla="*/ 39 h 95"/>
                    <a:gd name="T50" fmla="*/ 71 w 101"/>
                    <a:gd name="T51" fmla="*/ 28 h 95"/>
                    <a:gd name="T52" fmla="*/ 73 w 101"/>
                    <a:gd name="T53" fmla="*/ 28 h 95"/>
                    <a:gd name="T54" fmla="*/ 75 w 101"/>
                    <a:gd name="T55" fmla="*/ 29 h 95"/>
                    <a:gd name="T56" fmla="*/ 75 w 101"/>
                    <a:gd name="T57" fmla="*/ 34 h 95"/>
                    <a:gd name="T58" fmla="*/ 63 w 101"/>
                    <a:gd name="T59" fmla="*/ 44 h 95"/>
                    <a:gd name="T60" fmla="*/ 63 w 101"/>
                    <a:gd name="T61" fmla="*/ 52 h 95"/>
                    <a:gd name="T62" fmla="*/ 83 w 101"/>
                    <a:gd name="T63" fmla="*/ 57 h 95"/>
                    <a:gd name="T64" fmla="*/ 86 w 101"/>
                    <a:gd name="T65" fmla="*/ 61 h 95"/>
                    <a:gd name="T66" fmla="*/ 82 w 101"/>
                    <a:gd name="T67" fmla="*/ 64 h 95"/>
                    <a:gd name="T68" fmla="*/ 81 w 101"/>
                    <a:gd name="T69" fmla="*/ 63 h 95"/>
                    <a:gd name="T70" fmla="*/ 60 w 101"/>
                    <a:gd name="T71" fmla="*/ 59 h 95"/>
                    <a:gd name="T72" fmla="*/ 59 w 101"/>
                    <a:gd name="T73" fmla="*/ 59 h 95"/>
                    <a:gd name="T74" fmla="*/ 55 w 101"/>
                    <a:gd name="T75" fmla="*/ 61 h 95"/>
                    <a:gd name="T76" fmla="*/ 61 w 101"/>
                    <a:gd name="T77" fmla="*/ 78 h 95"/>
                    <a:gd name="T78" fmla="*/ 58 w 101"/>
                    <a:gd name="T79" fmla="*/ 83 h 95"/>
                    <a:gd name="T80" fmla="*/ 57 w 101"/>
                    <a:gd name="T81" fmla="*/ 83 h 95"/>
                    <a:gd name="T82" fmla="*/ 54 w 101"/>
                    <a:gd name="T83" fmla="*/ 80 h 95"/>
                    <a:gd name="T84" fmla="*/ 48 w 101"/>
                    <a:gd name="T85" fmla="*/ 62 h 95"/>
                    <a:gd name="T86" fmla="*/ 44 w 101"/>
                    <a:gd name="T87" fmla="*/ 61 h 95"/>
                    <a:gd name="T88" fmla="*/ 41 w 101"/>
                    <a:gd name="T89" fmla="*/ 59 h 95"/>
                    <a:gd name="T90" fmla="*/ 40 w 101"/>
                    <a:gd name="T91" fmla="*/ 60 h 95"/>
                    <a:gd name="T92" fmla="*/ 21 w 101"/>
                    <a:gd name="T93" fmla="*/ 70 h 95"/>
                    <a:gd name="T94" fmla="*/ 19 w 101"/>
                    <a:gd name="T95" fmla="*/ 70 h 95"/>
                    <a:gd name="T96" fmla="*/ 17 w 101"/>
                    <a:gd name="T97" fmla="*/ 70 h 95"/>
                    <a:gd name="T98" fmla="*/ 17 w 101"/>
                    <a:gd name="T99" fmla="*/ 78 h 95"/>
                    <a:gd name="T100" fmla="*/ 38 w 101"/>
                    <a:gd name="T101" fmla="*/ 95 h 95"/>
                    <a:gd name="T102" fmla="*/ 42 w 101"/>
                    <a:gd name="T103" fmla="*/ 95 h 95"/>
                    <a:gd name="T104" fmla="*/ 57 w 101"/>
                    <a:gd name="T105" fmla="*/ 84 h 95"/>
                    <a:gd name="T106" fmla="*/ 71 w 101"/>
                    <a:gd name="T107" fmla="*/ 90 h 95"/>
                    <a:gd name="T108" fmla="*/ 75 w 101"/>
                    <a:gd name="T109" fmla="*/ 89 h 95"/>
                    <a:gd name="T110" fmla="*/ 93 w 101"/>
                    <a:gd name="T111" fmla="*/ 65 h 95"/>
                    <a:gd name="T112" fmla="*/ 89 w 101"/>
                    <a:gd name="T113" fmla="*/ 56 h 95"/>
                    <a:gd name="T114" fmla="*/ 100 w 101"/>
                    <a:gd name="T115" fmla="*/ 34 h 95"/>
                    <a:gd name="T116" fmla="*/ 79 w 101"/>
                    <a:gd name="T117" fmla="*/ 16 h 95"/>
                    <a:gd name="T118" fmla="*/ 75 w 101"/>
                    <a:gd name="T119" fmla="*/ 16 h 95"/>
                    <a:gd name="T120" fmla="*/ 68 w 101"/>
                    <a:gd name="T121" fmla="*/ 19 h 95"/>
                    <a:gd name="T122" fmla="*/ 68 w 101"/>
                    <a:gd name="T123" fmla="*/ 17 h 95"/>
                    <a:gd name="T124" fmla="*/ 46 w 101"/>
                    <a:gd name="T12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" h="95">
                      <a:moveTo>
                        <a:pt x="46" y="0"/>
                      </a:moveTo>
                      <a:cubicBezTo>
                        <a:pt x="45" y="0"/>
                        <a:pt x="44" y="0"/>
                        <a:pt x="42" y="0"/>
                      </a:cubicBezTo>
                      <a:cubicBezTo>
                        <a:pt x="30" y="2"/>
                        <a:pt x="22" y="13"/>
                        <a:pt x="24" y="25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40"/>
                        <a:pt x="2" y="51"/>
                      </a:cubicBezTo>
                      <a:cubicBezTo>
                        <a:pt x="4" y="59"/>
                        <a:pt x="9" y="65"/>
                        <a:pt x="16" y="67"/>
                      </a:cubicBezTo>
                      <a:cubicBezTo>
                        <a:pt x="15" y="66"/>
                        <a:pt x="16" y="64"/>
                        <a:pt x="17" y="6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2"/>
                        <a:pt x="37" y="50"/>
                        <a:pt x="37" y="48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4"/>
                        <a:pt x="19" y="32"/>
                        <a:pt x="20" y="30"/>
                      </a:cubicBezTo>
                      <a:cubicBezTo>
                        <a:pt x="21" y="30"/>
                        <a:pt x="22" y="29"/>
                        <a:pt x="23" y="29"/>
                      </a:cubicBezTo>
                      <a:cubicBezTo>
                        <a:pt x="23" y="29"/>
                        <a:pt x="24" y="29"/>
                        <a:pt x="25" y="30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2" y="38"/>
                        <a:pt x="44" y="37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7"/>
                        <a:pt x="40" y="15"/>
                        <a:pt x="42" y="15"/>
                      </a:cubicBezTo>
                      <a:cubicBezTo>
                        <a:pt x="42" y="15"/>
                        <a:pt x="43" y="15"/>
                        <a:pt x="43" y="15"/>
                      </a:cubicBezTo>
                      <a:cubicBezTo>
                        <a:pt x="44" y="15"/>
                        <a:pt x="46" y="16"/>
                        <a:pt x="46" y="1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2" y="36"/>
                        <a:pt x="54" y="36"/>
                        <a:pt x="56" y="37"/>
                      </a:cubicBezTo>
                      <a:cubicBezTo>
                        <a:pt x="57" y="37"/>
                        <a:pt x="58" y="38"/>
                        <a:pt x="58" y="39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3" y="28"/>
                      </a:cubicBezTo>
                      <a:cubicBezTo>
                        <a:pt x="74" y="28"/>
                        <a:pt x="75" y="28"/>
                        <a:pt x="75" y="29"/>
                      </a:cubicBezTo>
                      <a:cubicBezTo>
                        <a:pt x="77" y="30"/>
                        <a:pt x="77" y="32"/>
                        <a:pt x="75" y="34"/>
                      </a:cubicBezTo>
                      <a:cubicBezTo>
                        <a:pt x="63" y="44"/>
                        <a:pt x="63" y="44"/>
                        <a:pt x="63" y="44"/>
                      </a:cubicBezTo>
                      <a:cubicBezTo>
                        <a:pt x="64" y="47"/>
                        <a:pt x="64" y="50"/>
                        <a:pt x="63" y="52"/>
                      </a:cubicBezTo>
                      <a:cubicBezTo>
                        <a:pt x="83" y="57"/>
                        <a:pt x="83" y="57"/>
                        <a:pt x="83" y="57"/>
                      </a:cubicBezTo>
                      <a:cubicBezTo>
                        <a:pt x="85" y="57"/>
                        <a:pt x="86" y="59"/>
                        <a:pt x="86" y="61"/>
                      </a:cubicBezTo>
                      <a:cubicBezTo>
                        <a:pt x="85" y="62"/>
                        <a:pt x="84" y="64"/>
                        <a:pt x="82" y="64"/>
                      </a:cubicBezTo>
                      <a:cubicBezTo>
                        <a:pt x="82" y="64"/>
                        <a:pt x="82" y="64"/>
                        <a:pt x="81" y="63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59" y="59"/>
                      </a:cubicBezTo>
                      <a:cubicBezTo>
                        <a:pt x="58" y="60"/>
                        <a:pt x="57" y="61"/>
                        <a:pt x="55" y="61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80"/>
                        <a:pt x="60" y="82"/>
                        <a:pt x="58" y="83"/>
                      </a:cubicBezTo>
                      <a:cubicBezTo>
                        <a:pt x="58" y="83"/>
                        <a:pt x="58" y="83"/>
                        <a:pt x="57" y="83"/>
                      </a:cubicBezTo>
                      <a:cubicBezTo>
                        <a:pt x="56" y="83"/>
                        <a:pt x="54" y="82"/>
                        <a:pt x="54" y="80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7" y="62"/>
                        <a:pt x="46" y="62"/>
                        <a:pt x="44" y="61"/>
                      </a:cubicBezTo>
                      <a:cubicBezTo>
                        <a:pt x="43" y="61"/>
                        <a:pt x="42" y="60"/>
                        <a:pt x="41" y="59"/>
                      </a:cubicBezTo>
                      <a:cubicBezTo>
                        <a:pt x="41" y="60"/>
                        <a:pt x="41" y="60"/>
                        <a:pt x="40" y="6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19" y="70"/>
                      </a:cubicBezTo>
                      <a:cubicBezTo>
                        <a:pt x="18" y="70"/>
                        <a:pt x="18" y="70"/>
                        <a:pt x="17" y="70"/>
                      </a:cubicBezTo>
                      <a:cubicBezTo>
                        <a:pt x="17" y="72"/>
                        <a:pt x="17" y="75"/>
                        <a:pt x="17" y="78"/>
                      </a:cubicBezTo>
                      <a:cubicBezTo>
                        <a:pt x="19" y="88"/>
                        <a:pt x="28" y="95"/>
                        <a:pt x="38" y="95"/>
                      </a:cubicBezTo>
                      <a:cubicBezTo>
                        <a:pt x="39" y="95"/>
                        <a:pt x="41" y="95"/>
                        <a:pt x="42" y="95"/>
                      </a:cubicBezTo>
                      <a:cubicBezTo>
                        <a:pt x="49" y="94"/>
                        <a:pt x="54" y="90"/>
                        <a:pt x="57" y="84"/>
                      </a:cubicBezTo>
                      <a:cubicBezTo>
                        <a:pt x="61" y="88"/>
                        <a:pt x="66" y="90"/>
                        <a:pt x="71" y="90"/>
                      </a:cubicBezTo>
                      <a:cubicBezTo>
                        <a:pt x="72" y="90"/>
                        <a:pt x="74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3" y="61"/>
                        <a:pt x="91" y="58"/>
                        <a:pt x="89" y="56"/>
                      </a:cubicBezTo>
                      <a:cubicBezTo>
                        <a:pt x="97" y="51"/>
                        <a:pt x="101" y="43"/>
                        <a:pt x="100" y="34"/>
                      </a:cubicBezTo>
                      <a:cubicBezTo>
                        <a:pt x="98" y="23"/>
                        <a:pt x="89" y="16"/>
                        <a:pt x="79" y="16"/>
                      </a:cubicBezTo>
                      <a:cubicBezTo>
                        <a:pt x="77" y="16"/>
                        <a:pt x="76" y="16"/>
                        <a:pt x="75" y="16"/>
                      </a:cubicBezTo>
                      <a:cubicBezTo>
                        <a:pt x="72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6" y="7"/>
                        <a:pt x="57" y="0"/>
                        <a:pt x="46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6" name="Freeform 149"/>
                <p:cNvSpPr>
                  <a:spLocks/>
                </p:cNvSpPr>
                <p:nvPr/>
              </p:nvSpPr>
              <p:spPr bwMode="auto">
                <a:xfrm>
                  <a:off x="8448676" y="1341438"/>
                  <a:ext cx="93663" cy="84137"/>
                </a:xfrm>
                <a:custGeom>
                  <a:avLst/>
                  <a:gdLst>
                    <a:gd name="T0" fmla="*/ 1 w 25"/>
                    <a:gd name="T1" fmla="*/ 21 h 22"/>
                    <a:gd name="T2" fmla="*/ 2 w 25"/>
                    <a:gd name="T3" fmla="*/ 16 h 22"/>
                    <a:gd name="T4" fmla="*/ 19 w 25"/>
                    <a:gd name="T5" fmla="*/ 1 h 22"/>
                    <a:gd name="T6" fmla="*/ 23 w 25"/>
                    <a:gd name="T7" fmla="*/ 2 h 22"/>
                    <a:gd name="T8" fmla="*/ 23 w 25"/>
                    <a:gd name="T9" fmla="*/ 7 h 22"/>
                    <a:gd name="T10" fmla="*/ 6 w 25"/>
                    <a:gd name="T11" fmla="*/ 21 h 22"/>
                    <a:gd name="T12" fmla="*/ 1 w 25"/>
                    <a:gd name="T1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1" y="21"/>
                      </a:moveTo>
                      <a:cubicBezTo>
                        <a:pt x="0" y="19"/>
                        <a:pt x="0" y="17"/>
                        <a:pt x="2" y="16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5" y="3"/>
                        <a:pt x="25" y="5"/>
                        <a:pt x="23" y="7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2"/>
                        <a:pt x="3" y="22"/>
                        <a:pt x="1" y="2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7" name="Freeform 150"/>
                <p:cNvSpPr>
                  <a:spLocks/>
                </p:cNvSpPr>
                <p:nvPr/>
              </p:nvSpPr>
              <p:spPr bwMode="auto">
                <a:xfrm>
                  <a:off x="8509001" y="1330325"/>
                  <a:ext cx="41275" cy="46037"/>
                </a:xfrm>
                <a:custGeom>
                  <a:avLst/>
                  <a:gdLst>
                    <a:gd name="T0" fmla="*/ 9 w 11"/>
                    <a:gd name="T1" fmla="*/ 10 h 12"/>
                    <a:gd name="T2" fmla="*/ 1 w 11"/>
                    <a:gd name="T3" fmla="*/ 10 h 12"/>
                    <a:gd name="T4" fmla="*/ 2 w 11"/>
                    <a:gd name="T5" fmla="*/ 2 h 12"/>
                    <a:gd name="T6" fmla="*/ 9 w 11"/>
                    <a:gd name="T7" fmla="*/ 3 h 12"/>
                    <a:gd name="T8" fmla="*/ 9 w 11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0"/>
                      </a:moveTo>
                      <a:cubicBezTo>
                        <a:pt x="7" y="12"/>
                        <a:pt x="3" y="12"/>
                        <a:pt x="1" y="10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4" y="0"/>
                        <a:pt x="8" y="1"/>
                        <a:pt x="9" y="3"/>
                      </a:cubicBezTo>
                      <a:cubicBezTo>
                        <a:pt x="11" y="5"/>
                        <a:pt x="11" y="8"/>
                        <a:pt x="9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8" name="Freeform 151"/>
                <p:cNvSpPr>
                  <a:spLocks/>
                </p:cNvSpPr>
                <p:nvPr/>
              </p:nvSpPr>
              <p:spPr bwMode="auto">
                <a:xfrm>
                  <a:off x="8467726" y="1436688"/>
                  <a:ext cx="107950" cy="44450"/>
                </a:xfrm>
                <a:custGeom>
                  <a:avLst/>
                  <a:gdLst>
                    <a:gd name="T0" fmla="*/ 0 w 29"/>
                    <a:gd name="T1" fmla="*/ 3 h 12"/>
                    <a:gd name="T2" fmla="*/ 4 w 29"/>
                    <a:gd name="T3" fmla="*/ 0 h 12"/>
                    <a:gd name="T4" fmla="*/ 26 w 29"/>
                    <a:gd name="T5" fmla="*/ 5 h 12"/>
                    <a:gd name="T6" fmla="*/ 29 w 29"/>
                    <a:gd name="T7" fmla="*/ 9 h 12"/>
                    <a:gd name="T8" fmla="*/ 24 w 29"/>
                    <a:gd name="T9" fmla="*/ 11 h 12"/>
                    <a:gd name="T10" fmla="*/ 3 w 29"/>
                    <a:gd name="T11" fmla="*/ 7 h 12"/>
                    <a:gd name="T12" fmla="*/ 0 w 29"/>
                    <a:gd name="T13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2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5"/>
                        <a:pt x="29" y="7"/>
                        <a:pt x="29" y="9"/>
                      </a:cubicBezTo>
                      <a:cubicBezTo>
                        <a:pt x="28" y="11"/>
                        <a:pt x="26" y="12"/>
                        <a:pt x="24" y="1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9" name="Freeform 152"/>
                <p:cNvSpPr>
                  <a:spLocks/>
                </p:cNvSpPr>
                <p:nvPr/>
              </p:nvSpPr>
              <p:spPr bwMode="auto">
                <a:xfrm>
                  <a:off x="8542338" y="1443038"/>
                  <a:ext cx="44450" cy="46037"/>
                </a:xfrm>
                <a:custGeom>
                  <a:avLst/>
                  <a:gdLst>
                    <a:gd name="T0" fmla="*/ 10 w 12"/>
                    <a:gd name="T1" fmla="*/ 10 h 12"/>
                    <a:gd name="T2" fmla="*/ 2 w 12"/>
                    <a:gd name="T3" fmla="*/ 10 h 12"/>
                    <a:gd name="T4" fmla="*/ 2 w 12"/>
                    <a:gd name="T5" fmla="*/ 2 h 12"/>
                    <a:gd name="T6" fmla="*/ 10 w 12"/>
                    <a:gd name="T7" fmla="*/ 2 h 12"/>
                    <a:gd name="T8" fmla="*/ 10 w 12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10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4"/>
                        <a:pt x="2" y="2"/>
                      </a:cubicBez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2" y="4"/>
                        <a:pt x="12" y="8"/>
                        <a:pt x="10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0" name="Freeform 153"/>
                <p:cNvSpPr>
                  <a:spLocks/>
                </p:cNvSpPr>
                <p:nvPr/>
              </p:nvSpPr>
              <p:spPr bwMode="auto">
                <a:xfrm>
                  <a:off x="8429626" y="1443038"/>
                  <a:ext cx="52388" cy="109537"/>
                </a:xfrm>
                <a:custGeom>
                  <a:avLst/>
                  <a:gdLst>
                    <a:gd name="T0" fmla="*/ 3 w 14"/>
                    <a:gd name="T1" fmla="*/ 1 h 29"/>
                    <a:gd name="T2" fmla="*/ 7 w 14"/>
                    <a:gd name="T3" fmla="*/ 3 h 29"/>
                    <a:gd name="T4" fmla="*/ 14 w 14"/>
                    <a:gd name="T5" fmla="*/ 24 h 29"/>
                    <a:gd name="T6" fmla="*/ 11 w 14"/>
                    <a:gd name="T7" fmla="*/ 29 h 29"/>
                    <a:gd name="T8" fmla="*/ 7 w 14"/>
                    <a:gd name="T9" fmla="*/ 26 h 29"/>
                    <a:gd name="T10" fmla="*/ 1 w 14"/>
                    <a:gd name="T11" fmla="*/ 5 h 29"/>
                    <a:gd name="T12" fmla="*/ 3 w 14"/>
                    <a:gd name="T13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29">
                      <a:moveTo>
                        <a:pt x="3" y="1"/>
                      </a:moveTo>
                      <a:cubicBezTo>
                        <a:pt x="5" y="0"/>
                        <a:pt x="7" y="2"/>
                        <a:pt x="7" y="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6"/>
                        <a:pt x="13" y="28"/>
                        <a:pt x="11" y="29"/>
                      </a:cubicBezTo>
                      <a:cubicBezTo>
                        <a:pt x="10" y="29"/>
                        <a:pt x="8" y="28"/>
                        <a:pt x="7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2"/>
                        <a:pt x="3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1" name="Freeform 154"/>
                <p:cNvSpPr>
                  <a:spLocks/>
                </p:cNvSpPr>
                <p:nvPr/>
              </p:nvSpPr>
              <p:spPr bwMode="auto">
                <a:xfrm>
                  <a:off x="8448676" y="1519238"/>
                  <a:ext cx="44450" cy="44450"/>
                </a:xfrm>
                <a:custGeom>
                  <a:avLst/>
                  <a:gdLst>
                    <a:gd name="T0" fmla="*/ 4 w 12"/>
                    <a:gd name="T1" fmla="*/ 12 h 12"/>
                    <a:gd name="T2" fmla="*/ 1 w 12"/>
                    <a:gd name="T3" fmla="*/ 5 h 12"/>
                    <a:gd name="T4" fmla="*/ 8 w 12"/>
                    <a:gd name="T5" fmla="*/ 1 h 12"/>
                    <a:gd name="T6" fmla="*/ 11 w 12"/>
                    <a:gd name="T7" fmla="*/ 8 h 12"/>
                    <a:gd name="T8" fmla="*/ 4 w 12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5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ubicBezTo>
                        <a:pt x="10" y="11"/>
                        <a:pt x="7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2" name="Freeform 155"/>
                <p:cNvSpPr>
                  <a:spLocks/>
                </p:cNvSpPr>
                <p:nvPr/>
              </p:nvSpPr>
              <p:spPr bwMode="auto">
                <a:xfrm>
                  <a:off x="8308976" y="1439863"/>
                  <a:ext cx="104775" cy="68262"/>
                </a:xfrm>
                <a:custGeom>
                  <a:avLst/>
                  <a:gdLst>
                    <a:gd name="T0" fmla="*/ 27 w 28"/>
                    <a:gd name="T1" fmla="*/ 2 h 18"/>
                    <a:gd name="T2" fmla="*/ 25 w 28"/>
                    <a:gd name="T3" fmla="*/ 7 h 18"/>
                    <a:gd name="T4" fmla="*/ 6 w 28"/>
                    <a:gd name="T5" fmla="*/ 17 h 18"/>
                    <a:gd name="T6" fmla="*/ 1 w 28"/>
                    <a:gd name="T7" fmla="*/ 15 h 18"/>
                    <a:gd name="T8" fmla="*/ 2 w 28"/>
                    <a:gd name="T9" fmla="*/ 11 h 18"/>
                    <a:gd name="T10" fmla="*/ 22 w 28"/>
                    <a:gd name="T11" fmla="*/ 1 h 18"/>
                    <a:gd name="T12" fmla="*/ 27 w 28"/>
                    <a:gd name="T13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8">
                      <a:moveTo>
                        <a:pt x="27" y="2"/>
                      </a:move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4" y="18"/>
                        <a:pt x="2" y="17"/>
                        <a:pt x="1" y="15"/>
                      </a:cubicBezTo>
                      <a:cubicBezTo>
                        <a:pt x="0" y="14"/>
                        <a:pt x="1" y="11"/>
                        <a:pt x="2" y="1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3" name="Freeform 156"/>
                <p:cNvSpPr>
                  <a:spLocks/>
                </p:cNvSpPr>
                <p:nvPr/>
              </p:nvSpPr>
              <p:spPr bwMode="auto">
                <a:xfrm>
                  <a:off x="8297863" y="1473200"/>
                  <a:ext cx="44450" cy="41275"/>
                </a:xfrm>
                <a:custGeom>
                  <a:avLst/>
                  <a:gdLst>
                    <a:gd name="T0" fmla="*/ 1 w 12"/>
                    <a:gd name="T1" fmla="*/ 5 h 11"/>
                    <a:gd name="T2" fmla="*/ 7 w 12"/>
                    <a:gd name="T3" fmla="*/ 0 h 11"/>
                    <a:gd name="T4" fmla="*/ 12 w 12"/>
                    <a:gd name="T5" fmla="*/ 6 h 11"/>
                    <a:gd name="T6" fmla="*/ 6 w 12"/>
                    <a:gd name="T7" fmla="*/ 11 h 11"/>
                    <a:gd name="T8" fmla="*/ 1 w 12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" y="5"/>
                      </a:moveTo>
                      <a:cubicBezTo>
                        <a:pt x="1" y="2"/>
                        <a:pt x="4" y="0"/>
                        <a:pt x="7" y="0"/>
                      </a:cubicBez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1" y="9"/>
                        <a:pt x="9" y="11"/>
                        <a:pt x="6" y="11"/>
                      </a:cubicBezTo>
                      <a:cubicBezTo>
                        <a:pt x="3" y="11"/>
                        <a:pt x="0" y="8"/>
                        <a:pt x="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4" name="Freeform 157"/>
                <p:cNvSpPr>
                  <a:spLocks/>
                </p:cNvSpPr>
                <p:nvPr/>
              </p:nvSpPr>
              <p:spPr bwMode="auto">
                <a:xfrm>
                  <a:off x="8324851" y="1349375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19 w 25"/>
                    <a:gd name="T3" fmla="*/ 20 h 21"/>
                    <a:gd name="T4" fmla="*/ 2 w 25"/>
                    <a:gd name="T5" fmla="*/ 6 h 21"/>
                    <a:gd name="T6" fmla="*/ 1 w 25"/>
                    <a:gd name="T7" fmla="*/ 1 h 21"/>
                    <a:gd name="T8" fmla="*/ 6 w 25"/>
                    <a:gd name="T9" fmla="*/ 1 h 21"/>
                    <a:gd name="T10" fmla="*/ 23 w 25"/>
                    <a:gd name="T11" fmla="*/ 14 h 21"/>
                    <a:gd name="T12" fmla="*/ 24 w 25"/>
                    <a:gd name="T1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3" y="21"/>
                        <a:pt x="20" y="21"/>
                        <a:pt x="19" y="2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6"/>
                        <a:pt x="25" y="18"/>
                        <a:pt x="24" y="1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5" name="Freeform 158"/>
                <p:cNvSpPr>
                  <a:spLocks/>
                </p:cNvSpPr>
                <p:nvPr/>
              </p:nvSpPr>
              <p:spPr bwMode="auto">
                <a:xfrm>
                  <a:off x="8308976" y="1338263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8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6" name="Freeform 159"/>
                <p:cNvSpPr>
                  <a:spLocks/>
                </p:cNvSpPr>
                <p:nvPr/>
              </p:nvSpPr>
              <p:spPr bwMode="auto">
                <a:xfrm>
                  <a:off x="8399463" y="1293813"/>
                  <a:ext cx="49213" cy="107950"/>
                </a:xfrm>
                <a:custGeom>
                  <a:avLst/>
                  <a:gdLst>
                    <a:gd name="T0" fmla="*/ 10 w 13"/>
                    <a:gd name="T1" fmla="*/ 29 h 29"/>
                    <a:gd name="T2" fmla="*/ 5 w 13"/>
                    <a:gd name="T3" fmla="*/ 26 h 29"/>
                    <a:gd name="T4" fmla="*/ 0 w 13"/>
                    <a:gd name="T5" fmla="*/ 5 h 29"/>
                    <a:gd name="T6" fmla="*/ 3 w 13"/>
                    <a:gd name="T7" fmla="*/ 1 h 29"/>
                    <a:gd name="T8" fmla="*/ 7 w 13"/>
                    <a:gd name="T9" fmla="*/ 3 h 29"/>
                    <a:gd name="T10" fmla="*/ 12 w 13"/>
                    <a:gd name="T11" fmla="*/ 25 h 29"/>
                    <a:gd name="T12" fmla="*/ 10 w 13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9">
                      <a:moveTo>
                        <a:pt x="10" y="29"/>
                      </a:moveTo>
                      <a:cubicBezTo>
                        <a:pt x="8" y="29"/>
                        <a:pt x="6" y="28"/>
                        <a:pt x="5" y="2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1" y="1"/>
                        <a:pt x="3" y="1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3" y="27"/>
                        <a:pt x="11" y="29"/>
                        <a:pt x="10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7" name="Freeform 160"/>
                <p:cNvSpPr>
                  <a:spLocks/>
                </p:cNvSpPr>
                <p:nvPr/>
              </p:nvSpPr>
              <p:spPr bwMode="auto">
                <a:xfrm>
                  <a:off x="8391526" y="1282700"/>
                  <a:ext cx="41275" cy="44450"/>
                </a:xfrm>
                <a:custGeom>
                  <a:avLst/>
                  <a:gdLst>
                    <a:gd name="T0" fmla="*/ 11 w 11"/>
                    <a:gd name="T1" fmla="*/ 5 h 12"/>
                    <a:gd name="T2" fmla="*/ 7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7" y="11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8" name="Freeform 161"/>
                <p:cNvSpPr>
                  <a:spLocks/>
                </p:cNvSpPr>
                <p:nvPr/>
              </p:nvSpPr>
              <p:spPr bwMode="auto">
                <a:xfrm>
                  <a:off x="8383588" y="1368425"/>
                  <a:ext cx="112713" cy="112712"/>
                </a:xfrm>
                <a:custGeom>
                  <a:avLst/>
                  <a:gdLst>
                    <a:gd name="T0" fmla="*/ 27 w 30"/>
                    <a:gd name="T1" fmla="*/ 21 h 30"/>
                    <a:gd name="T2" fmla="*/ 9 w 30"/>
                    <a:gd name="T3" fmla="*/ 27 h 30"/>
                    <a:gd name="T4" fmla="*/ 3 w 30"/>
                    <a:gd name="T5" fmla="*/ 9 h 30"/>
                    <a:gd name="T6" fmla="*/ 21 w 30"/>
                    <a:gd name="T7" fmla="*/ 3 h 30"/>
                    <a:gd name="T8" fmla="*/ 27 w 30"/>
                    <a:gd name="T9" fmla="*/ 2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7" y="21"/>
                      </a:moveTo>
                      <a:cubicBezTo>
                        <a:pt x="24" y="27"/>
                        <a:pt x="16" y="30"/>
                        <a:pt x="9" y="27"/>
                      </a:cubicBezTo>
                      <a:cubicBezTo>
                        <a:pt x="3" y="24"/>
                        <a:pt x="0" y="16"/>
                        <a:pt x="3" y="9"/>
                      </a:cubicBezTo>
                      <a:cubicBezTo>
                        <a:pt x="6" y="3"/>
                        <a:pt x="14" y="0"/>
                        <a:pt x="21" y="3"/>
                      </a:cubicBezTo>
                      <a:cubicBezTo>
                        <a:pt x="27" y="6"/>
                        <a:pt x="30" y="14"/>
                        <a:pt x="27" y="21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9" name="Freeform 162"/>
                <p:cNvSpPr>
                  <a:spLocks/>
                </p:cNvSpPr>
                <p:nvPr/>
              </p:nvSpPr>
              <p:spPr bwMode="auto">
                <a:xfrm>
                  <a:off x="8396288" y="1387475"/>
                  <a:ext cx="88900" cy="74612"/>
                </a:xfrm>
                <a:custGeom>
                  <a:avLst/>
                  <a:gdLst>
                    <a:gd name="T0" fmla="*/ 12 w 24"/>
                    <a:gd name="T1" fmla="*/ 0 h 20"/>
                    <a:gd name="T2" fmla="*/ 3 w 24"/>
                    <a:gd name="T3" fmla="*/ 6 h 20"/>
                    <a:gd name="T4" fmla="*/ 8 w 24"/>
                    <a:gd name="T5" fmla="*/ 19 h 20"/>
                    <a:gd name="T6" fmla="*/ 12 w 24"/>
                    <a:gd name="T7" fmla="*/ 20 h 20"/>
                    <a:gd name="T8" fmla="*/ 21 w 24"/>
                    <a:gd name="T9" fmla="*/ 14 h 20"/>
                    <a:gd name="T10" fmla="*/ 16 w 24"/>
                    <a:gd name="T11" fmla="*/ 1 h 20"/>
                    <a:gd name="T12" fmla="*/ 12 w 24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3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4" y="9"/>
                        <a:pt x="22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85792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9676164" y="5069275"/>
            <a:ext cx="2488814" cy="1696651"/>
            <a:chOff x="9256113" y="4803221"/>
            <a:chExt cx="3036273" cy="2069860"/>
          </a:xfrm>
        </p:grpSpPr>
        <p:grpSp>
          <p:nvGrpSpPr>
            <p:cNvPr id="281" name="组合 280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81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12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8" name="组合 357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5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28" name="组合 327"/>
          <p:cNvGrpSpPr/>
          <p:nvPr/>
        </p:nvGrpSpPr>
        <p:grpSpPr>
          <a:xfrm>
            <a:off x="49645" y="5069275"/>
            <a:ext cx="2488814" cy="1696651"/>
            <a:chOff x="9256113" y="4803221"/>
            <a:chExt cx="3036273" cy="2069860"/>
          </a:xfrm>
        </p:grpSpPr>
        <p:grpSp>
          <p:nvGrpSpPr>
            <p:cNvPr id="329" name="组合 328"/>
            <p:cNvGrpSpPr/>
            <p:nvPr/>
          </p:nvGrpSpPr>
          <p:grpSpPr>
            <a:xfrm>
              <a:off x="9983546" y="4803221"/>
              <a:ext cx="1662525" cy="2069860"/>
              <a:chOff x="4767263" y="2681288"/>
              <a:chExt cx="2306638" cy="2871787"/>
            </a:xfrm>
          </p:grpSpPr>
          <p:sp>
            <p:nvSpPr>
              <p:cNvPr id="393" name="Freeform 17"/>
              <p:cNvSpPr>
                <a:spLocks/>
              </p:cNvSpPr>
              <p:nvPr/>
            </p:nvSpPr>
            <p:spPr bwMode="auto">
              <a:xfrm>
                <a:off x="5476876" y="5075238"/>
                <a:ext cx="827088" cy="357187"/>
              </a:xfrm>
              <a:custGeom>
                <a:avLst/>
                <a:gdLst>
                  <a:gd name="T0" fmla="*/ 0 w 220"/>
                  <a:gd name="T1" fmla="*/ 1 h 95"/>
                  <a:gd name="T2" fmla="*/ 30 w 220"/>
                  <a:gd name="T3" fmla="*/ 90 h 95"/>
                  <a:gd name="T4" fmla="*/ 105 w 220"/>
                  <a:gd name="T5" fmla="*/ 92 h 95"/>
                  <a:gd name="T6" fmla="*/ 106 w 220"/>
                  <a:gd name="T7" fmla="*/ 29 h 95"/>
                  <a:gd name="T8" fmla="*/ 118 w 220"/>
                  <a:gd name="T9" fmla="*/ 94 h 95"/>
                  <a:gd name="T10" fmla="*/ 208 w 220"/>
                  <a:gd name="T11" fmla="*/ 95 h 95"/>
                  <a:gd name="T12" fmla="*/ 207 w 220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95">
                    <a:moveTo>
                      <a:pt x="0" y="1"/>
                    </a:moveTo>
                    <a:cubicBezTo>
                      <a:pt x="0" y="1"/>
                      <a:pt x="8" y="88"/>
                      <a:pt x="30" y="90"/>
                    </a:cubicBezTo>
                    <a:cubicBezTo>
                      <a:pt x="52" y="92"/>
                      <a:pt x="105" y="92"/>
                      <a:pt x="105" y="92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5"/>
                      <a:pt x="220" y="34"/>
                      <a:pt x="207" y="0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18"/>
              <p:cNvSpPr>
                <a:spLocks/>
              </p:cNvSpPr>
              <p:nvPr/>
            </p:nvSpPr>
            <p:spPr bwMode="auto">
              <a:xfrm>
                <a:off x="6070601" y="4476750"/>
                <a:ext cx="701675" cy="334962"/>
              </a:xfrm>
              <a:custGeom>
                <a:avLst/>
                <a:gdLst>
                  <a:gd name="T0" fmla="*/ 10 w 187"/>
                  <a:gd name="T1" fmla="*/ 55 h 89"/>
                  <a:gd name="T2" fmla="*/ 10 w 187"/>
                  <a:gd name="T3" fmla="*/ 55 h 89"/>
                  <a:gd name="T4" fmla="*/ 11 w 187"/>
                  <a:gd name="T5" fmla="*/ 55 h 89"/>
                  <a:gd name="T6" fmla="*/ 11 w 187"/>
                  <a:gd name="T7" fmla="*/ 56 h 89"/>
                  <a:gd name="T8" fmla="*/ 13 w 187"/>
                  <a:gd name="T9" fmla="*/ 58 h 89"/>
                  <a:gd name="T10" fmla="*/ 16 w 187"/>
                  <a:gd name="T11" fmla="*/ 60 h 89"/>
                  <a:gd name="T12" fmla="*/ 22 w 187"/>
                  <a:gd name="T13" fmla="*/ 65 h 89"/>
                  <a:gd name="T14" fmla="*/ 31 w 187"/>
                  <a:gd name="T15" fmla="*/ 71 h 89"/>
                  <a:gd name="T16" fmla="*/ 36 w 187"/>
                  <a:gd name="T17" fmla="*/ 74 h 89"/>
                  <a:gd name="T18" fmla="*/ 42 w 187"/>
                  <a:gd name="T19" fmla="*/ 77 h 89"/>
                  <a:gd name="T20" fmla="*/ 49 w 187"/>
                  <a:gd name="T21" fmla="*/ 80 h 89"/>
                  <a:gd name="T22" fmla="*/ 56 w 187"/>
                  <a:gd name="T23" fmla="*/ 82 h 89"/>
                  <a:gd name="T24" fmla="*/ 71 w 187"/>
                  <a:gd name="T25" fmla="*/ 86 h 89"/>
                  <a:gd name="T26" fmla="*/ 78 w 187"/>
                  <a:gd name="T27" fmla="*/ 88 h 89"/>
                  <a:gd name="T28" fmla="*/ 87 w 187"/>
                  <a:gd name="T29" fmla="*/ 88 h 89"/>
                  <a:gd name="T30" fmla="*/ 91 w 187"/>
                  <a:gd name="T31" fmla="*/ 89 h 89"/>
                  <a:gd name="T32" fmla="*/ 95 w 187"/>
                  <a:gd name="T33" fmla="*/ 89 h 89"/>
                  <a:gd name="T34" fmla="*/ 103 w 187"/>
                  <a:gd name="T35" fmla="*/ 88 h 89"/>
                  <a:gd name="T36" fmla="*/ 119 w 187"/>
                  <a:gd name="T37" fmla="*/ 86 h 89"/>
                  <a:gd name="T38" fmla="*/ 133 w 187"/>
                  <a:gd name="T39" fmla="*/ 82 h 89"/>
                  <a:gd name="T40" fmla="*/ 139 w 187"/>
                  <a:gd name="T41" fmla="*/ 79 h 89"/>
                  <a:gd name="T42" fmla="*/ 144 w 187"/>
                  <a:gd name="T43" fmla="*/ 77 h 89"/>
                  <a:gd name="T44" fmla="*/ 154 w 187"/>
                  <a:gd name="T45" fmla="*/ 72 h 89"/>
                  <a:gd name="T46" fmla="*/ 161 w 187"/>
                  <a:gd name="T47" fmla="*/ 68 h 89"/>
                  <a:gd name="T48" fmla="*/ 167 w 187"/>
                  <a:gd name="T49" fmla="*/ 64 h 89"/>
                  <a:gd name="T50" fmla="*/ 178 w 187"/>
                  <a:gd name="T51" fmla="*/ 20 h 89"/>
                  <a:gd name="T52" fmla="*/ 133 w 187"/>
                  <a:gd name="T53" fmla="*/ 9 h 89"/>
                  <a:gd name="T54" fmla="*/ 131 w 187"/>
                  <a:gd name="T55" fmla="*/ 10 h 89"/>
                  <a:gd name="T56" fmla="*/ 129 w 187"/>
                  <a:gd name="T57" fmla="*/ 12 h 89"/>
                  <a:gd name="T58" fmla="*/ 125 w 187"/>
                  <a:gd name="T59" fmla="*/ 14 h 89"/>
                  <a:gd name="T60" fmla="*/ 121 w 187"/>
                  <a:gd name="T61" fmla="*/ 17 h 89"/>
                  <a:gd name="T62" fmla="*/ 116 w 187"/>
                  <a:gd name="T63" fmla="*/ 21 h 89"/>
                  <a:gd name="T64" fmla="*/ 113 w 187"/>
                  <a:gd name="T65" fmla="*/ 22 h 89"/>
                  <a:gd name="T66" fmla="*/ 110 w 187"/>
                  <a:gd name="T67" fmla="*/ 24 h 89"/>
                  <a:gd name="T68" fmla="*/ 103 w 187"/>
                  <a:gd name="T69" fmla="*/ 27 h 89"/>
                  <a:gd name="T70" fmla="*/ 96 w 187"/>
                  <a:gd name="T71" fmla="*/ 29 h 89"/>
                  <a:gd name="T72" fmla="*/ 92 w 187"/>
                  <a:gd name="T73" fmla="*/ 29 h 89"/>
                  <a:gd name="T74" fmla="*/ 90 w 187"/>
                  <a:gd name="T75" fmla="*/ 30 h 89"/>
                  <a:gd name="T76" fmla="*/ 88 w 187"/>
                  <a:gd name="T77" fmla="*/ 30 h 89"/>
                  <a:gd name="T78" fmla="*/ 84 w 187"/>
                  <a:gd name="T79" fmla="*/ 30 h 89"/>
                  <a:gd name="T80" fmla="*/ 80 w 187"/>
                  <a:gd name="T81" fmla="*/ 29 h 89"/>
                  <a:gd name="T82" fmla="*/ 72 w 187"/>
                  <a:gd name="T83" fmla="*/ 28 h 89"/>
                  <a:gd name="T84" fmla="*/ 68 w 187"/>
                  <a:gd name="T85" fmla="*/ 27 h 89"/>
                  <a:gd name="T86" fmla="*/ 65 w 187"/>
                  <a:gd name="T87" fmla="*/ 26 h 89"/>
                  <a:gd name="T88" fmla="*/ 61 w 187"/>
                  <a:gd name="T89" fmla="*/ 25 h 89"/>
                  <a:gd name="T90" fmla="*/ 58 w 187"/>
                  <a:gd name="T91" fmla="*/ 23 h 89"/>
                  <a:gd name="T92" fmla="*/ 53 w 187"/>
                  <a:gd name="T93" fmla="*/ 20 h 89"/>
                  <a:gd name="T94" fmla="*/ 49 w 187"/>
                  <a:gd name="T95" fmla="*/ 18 h 89"/>
                  <a:gd name="T96" fmla="*/ 47 w 187"/>
                  <a:gd name="T97" fmla="*/ 17 h 89"/>
                  <a:gd name="T98" fmla="*/ 47 w 187"/>
                  <a:gd name="T99" fmla="*/ 17 h 89"/>
                  <a:gd name="T100" fmla="*/ 47 w 187"/>
                  <a:gd name="T101" fmla="*/ 17 h 89"/>
                  <a:gd name="T102" fmla="*/ 46 w 187"/>
                  <a:gd name="T103" fmla="*/ 16 h 89"/>
                  <a:gd name="T104" fmla="*/ 46 w 187"/>
                  <a:gd name="T105" fmla="*/ 16 h 89"/>
                  <a:gd name="T106" fmla="*/ 46 w 187"/>
                  <a:gd name="T107" fmla="*/ 16 h 89"/>
                  <a:gd name="T108" fmla="*/ 8 w 187"/>
                  <a:gd name="T109" fmla="*/ 19 h 89"/>
                  <a:gd name="T110" fmla="*/ 10 w 187"/>
                  <a:gd name="T111" fmla="*/ 5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" h="89">
                    <a:moveTo>
                      <a:pt x="10" y="55"/>
                    </a:move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2" y="57"/>
                      <a:pt x="13" y="57"/>
                      <a:pt x="13" y="58"/>
                    </a:cubicBezTo>
                    <a:cubicBezTo>
                      <a:pt x="14" y="59"/>
                      <a:pt x="15" y="59"/>
                      <a:pt x="16" y="60"/>
                    </a:cubicBezTo>
                    <a:cubicBezTo>
                      <a:pt x="18" y="62"/>
                      <a:pt x="20" y="63"/>
                      <a:pt x="22" y="65"/>
                    </a:cubicBezTo>
                    <a:cubicBezTo>
                      <a:pt x="25" y="67"/>
                      <a:pt x="28" y="69"/>
                      <a:pt x="31" y="71"/>
                    </a:cubicBezTo>
                    <a:cubicBezTo>
                      <a:pt x="33" y="72"/>
                      <a:pt x="35" y="73"/>
                      <a:pt x="36" y="74"/>
                    </a:cubicBezTo>
                    <a:cubicBezTo>
                      <a:pt x="38" y="75"/>
                      <a:pt x="40" y="76"/>
                      <a:pt x="42" y="77"/>
                    </a:cubicBezTo>
                    <a:cubicBezTo>
                      <a:pt x="44" y="78"/>
                      <a:pt x="46" y="79"/>
                      <a:pt x="49" y="80"/>
                    </a:cubicBezTo>
                    <a:cubicBezTo>
                      <a:pt x="51" y="81"/>
                      <a:pt x="53" y="82"/>
                      <a:pt x="56" y="82"/>
                    </a:cubicBezTo>
                    <a:cubicBezTo>
                      <a:pt x="60" y="84"/>
                      <a:pt x="65" y="85"/>
                      <a:pt x="71" y="86"/>
                    </a:cubicBezTo>
                    <a:cubicBezTo>
                      <a:pt x="73" y="87"/>
                      <a:pt x="76" y="87"/>
                      <a:pt x="78" y="88"/>
                    </a:cubicBezTo>
                    <a:cubicBezTo>
                      <a:pt x="81" y="88"/>
                      <a:pt x="84" y="88"/>
                      <a:pt x="87" y="88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2" y="89"/>
                      <a:pt x="93" y="89"/>
                      <a:pt x="95" y="89"/>
                    </a:cubicBezTo>
                    <a:cubicBezTo>
                      <a:pt x="98" y="88"/>
                      <a:pt x="100" y="88"/>
                      <a:pt x="103" y="88"/>
                    </a:cubicBezTo>
                    <a:cubicBezTo>
                      <a:pt x="108" y="88"/>
                      <a:pt x="114" y="87"/>
                      <a:pt x="119" y="86"/>
                    </a:cubicBezTo>
                    <a:cubicBezTo>
                      <a:pt x="124" y="85"/>
                      <a:pt x="128" y="83"/>
                      <a:pt x="133" y="82"/>
                    </a:cubicBezTo>
                    <a:cubicBezTo>
                      <a:pt x="135" y="81"/>
                      <a:pt x="137" y="80"/>
                      <a:pt x="139" y="79"/>
                    </a:cubicBezTo>
                    <a:cubicBezTo>
                      <a:pt x="141" y="78"/>
                      <a:pt x="143" y="78"/>
                      <a:pt x="144" y="77"/>
                    </a:cubicBezTo>
                    <a:cubicBezTo>
                      <a:pt x="148" y="75"/>
                      <a:pt x="151" y="74"/>
                      <a:pt x="154" y="72"/>
                    </a:cubicBezTo>
                    <a:cubicBezTo>
                      <a:pt x="157" y="70"/>
                      <a:pt x="159" y="69"/>
                      <a:pt x="161" y="68"/>
                    </a:cubicBezTo>
                    <a:cubicBezTo>
                      <a:pt x="165" y="66"/>
                      <a:pt x="167" y="64"/>
                      <a:pt x="167" y="64"/>
                    </a:cubicBezTo>
                    <a:cubicBezTo>
                      <a:pt x="182" y="55"/>
                      <a:pt x="187" y="35"/>
                      <a:pt x="178" y="20"/>
                    </a:cubicBezTo>
                    <a:cubicBezTo>
                      <a:pt x="168" y="4"/>
                      <a:pt x="148" y="0"/>
                      <a:pt x="133" y="9"/>
                    </a:cubicBezTo>
                    <a:cubicBezTo>
                      <a:pt x="132" y="9"/>
                      <a:pt x="132" y="10"/>
                      <a:pt x="131" y="10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129" y="12"/>
                      <a:pt x="127" y="13"/>
                      <a:pt x="125" y="14"/>
                    </a:cubicBezTo>
                    <a:cubicBezTo>
                      <a:pt x="124" y="15"/>
                      <a:pt x="123" y="16"/>
                      <a:pt x="121" y="17"/>
                    </a:cubicBezTo>
                    <a:cubicBezTo>
                      <a:pt x="120" y="19"/>
                      <a:pt x="118" y="19"/>
                      <a:pt x="116" y="21"/>
                    </a:cubicBezTo>
                    <a:cubicBezTo>
                      <a:pt x="115" y="21"/>
                      <a:pt x="114" y="22"/>
                      <a:pt x="113" y="22"/>
                    </a:cubicBezTo>
                    <a:cubicBezTo>
                      <a:pt x="112" y="23"/>
                      <a:pt x="111" y="23"/>
                      <a:pt x="110" y="24"/>
                    </a:cubicBezTo>
                    <a:cubicBezTo>
                      <a:pt x="108" y="25"/>
                      <a:pt x="106" y="26"/>
                      <a:pt x="103" y="27"/>
                    </a:cubicBezTo>
                    <a:cubicBezTo>
                      <a:pt x="101" y="27"/>
                      <a:pt x="98" y="28"/>
                      <a:pt x="96" y="29"/>
                    </a:cubicBezTo>
                    <a:cubicBezTo>
                      <a:pt x="94" y="29"/>
                      <a:pt x="93" y="29"/>
                      <a:pt x="92" y="29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3" y="30"/>
                      <a:pt x="81" y="29"/>
                      <a:pt x="80" y="29"/>
                    </a:cubicBezTo>
                    <a:cubicBezTo>
                      <a:pt x="77" y="29"/>
                      <a:pt x="75" y="29"/>
                      <a:pt x="72" y="28"/>
                    </a:cubicBezTo>
                    <a:cubicBezTo>
                      <a:pt x="71" y="28"/>
                      <a:pt x="69" y="27"/>
                      <a:pt x="68" y="27"/>
                    </a:cubicBezTo>
                    <a:cubicBezTo>
                      <a:pt x="67" y="27"/>
                      <a:pt x="66" y="26"/>
                      <a:pt x="65" y="26"/>
                    </a:cubicBezTo>
                    <a:cubicBezTo>
                      <a:pt x="63" y="25"/>
                      <a:pt x="62" y="25"/>
                      <a:pt x="61" y="25"/>
                    </a:cubicBezTo>
                    <a:cubicBezTo>
                      <a:pt x="60" y="24"/>
                      <a:pt x="59" y="24"/>
                      <a:pt x="58" y="23"/>
                    </a:cubicBezTo>
                    <a:cubicBezTo>
                      <a:pt x="56" y="22"/>
                      <a:pt x="54" y="21"/>
                      <a:pt x="53" y="20"/>
                    </a:cubicBezTo>
                    <a:cubicBezTo>
                      <a:pt x="51" y="19"/>
                      <a:pt x="50" y="19"/>
                      <a:pt x="49" y="18"/>
                    </a:cubicBezTo>
                    <a:cubicBezTo>
                      <a:pt x="48" y="18"/>
                      <a:pt x="48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5" y="6"/>
                      <a:pt x="18" y="8"/>
                      <a:pt x="8" y="19"/>
                    </a:cubicBezTo>
                    <a:cubicBezTo>
                      <a:pt x="0" y="30"/>
                      <a:pt x="0" y="45"/>
                      <a:pt x="10" y="55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19"/>
              <p:cNvSpPr>
                <a:spLocks/>
              </p:cNvSpPr>
              <p:nvPr/>
            </p:nvSpPr>
            <p:spPr bwMode="auto">
              <a:xfrm>
                <a:off x="6213476" y="4514850"/>
                <a:ext cx="454025" cy="533400"/>
              </a:xfrm>
              <a:custGeom>
                <a:avLst/>
                <a:gdLst>
                  <a:gd name="T0" fmla="*/ 118 w 121"/>
                  <a:gd name="T1" fmla="*/ 66 h 142"/>
                  <a:gd name="T2" fmla="*/ 87 w 121"/>
                  <a:gd name="T3" fmla="*/ 8 h 142"/>
                  <a:gd name="T4" fmla="*/ 70 w 121"/>
                  <a:gd name="T5" fmla="*/ 3 h 142"/>
                  <a:gd name="T6" fmla="*/ 0 w 121"/>
                  <a:gd name="T7" fmla="*/ 1 h 142"/>
                  <a:gd name="T8" fmla="*/ 2 w 121"/>
                  <a:gd name="T9" fmla="*/ 87 h 142"/>
                  <a:gd name="T10" fmla="*/ 114 w 121"/>
                  <a:gd name="T11" fmla="*/ 83 h 142"/>
                  <a:gd name="T12" fmla="*/ 118 w 121"/>
                  <a:gd name="T1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2">
                    <a:moveTo>
                      <a:pt x="118" y="66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4" y="2"/>
                      <a:pt x="76" y="0"/>
                      <a:pt x="70" y="3"/>
                    </a:cubicBezTo>
                    <a:cubicBezTo>
                      <a:pt x="56" y="10"/>
                      <a:pt x="30" y="12"/>
                      <a:pt x="0" y="1"/>
                    </a:cubicBezTo>
                    <a:cubicBezTo>
                      <a:pt x="0" y="1"/>
                      <a:pt x="18" y="81"/>
                      <a:pt x="2" y="87"/>
                    </a:cubicBezTo>
                    <a:cubicBezTo>
                      <a:pt x="2" y="87"/>
                      <a:pt x="15" y="142"/>
                      <a:pt x="114" y="83"/>
                    </a:cubicBezTo>
                    <a:cubicBezTo>
                      <a:pt x="119" y="79"/>
                      <a:pt x="121" y="72"/>
                      <a:pt x="118" y="66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20"/>
              <p:cNvSpPr>
                <a:spLocks/>
              </p:cNvSpPr>
              <p:nvPr/>
            </p:nvSpPr>
            <p:spPr bwMode="auto">
              <a:xfrm>
                <a:off x="6546851" y="4451350"/>
                <a:ext cx="128588" cy="127000"/>
              </a:xfrm>
              <a:custGeom>
                <a:avLst/>
                <a:gdLst>
                  <a:gd name="T0" fmla="*/ 2 w 34"/>
                  <a:gd name="T1" fmla="*/ 13 h 34"/>
                  <a:gd name="T2" fmla="*/ 13 w 34"/>
                  <a:gd name="T3" fmla="*/ 32 h 34"/>
                  <a:gd name="T4" fmla="*/ 32 w 34"/>
                  <a:gd name="T5" fmla="*/ 21 h 34"/>
                  <a:gd name="T6" fmla="*/ 21 w 34"/>
                  <a:gd name="T7" fmla="*/ 2 h 34"/>
                  <a:gd name="T8" fmla="*/ 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3"/>
                    </a:moveTo>
                    <a:cubicBezTo>
                      <a:pt x="0" y="22"/>
                      <a:pt x="5" y="30"/>
                      <a:pt x="13" y="32"/>
                    </a:cubicBezTo>
                    <a:cubicBezTo>
                      <a:pt x="21" y="34"/>
                      <a:pt x="30" y="29"/>
                      <a:pt x="32" y="21"/>
                    </a:cubicBezTo>
                    <a:cubicBezTo>
                      <a:pt x="34" y="13"/>
                      <a:pt x="29" y="4"/>
                      <a:pt x="21" y="2"/>
                    </a:cubicBezTo>
                    <a:cubicBezTo>
                      <a:pt x="12" y="0"/>
                      <a:pt x="4" y="5"/>
                      <a:pt x="2" y="13"/>
                    </a:cubicBezTo>
                    <a:close/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21"/>
              <p:cNvSpPr>
                <a:spLocks/>
              </p:cNvSpPr>
              <p:nvPr/>
            </p:nvSpPr>
            <p:spPr bwMode="auto">
              <a:xfrm>
                <a:off x="4992688" y="4364038"/>
                <a:ext cx="687388" cy="392112"/>
              </a:xfrm>
              <a:custGeom>
                <a:avLst/>
                <a:gdLst>
                  <a:gd name="T0" fmla="*/ 167 w 183"/>
                  <a:gd name="T1" fmla="*/ 88 h 104"/>
                  <a:gd name="T2" fmla="*/ 166 w 183"/>
                  <a:gd name="T3" fmla="*/ 89 h 104"/>
                  <a:gd name="T4" fmla="*/ 166 w 183"/>
                  <a:gd name="T5" fmla="*/ 89 h 104"/>
                  <a:gd name="T6" fmla="*/ 165 w 183"/>
                  <a:gd name="T7" fmla="*/ 89 h 104"/>
                  <a:gd name="T8" fmla="*/ 163 w 183"/>
                  <a:gd name="T9" fmla="*/ 91 h 104"/>
                  <a:gd name="T10" fmla="*/ 160 w 183"/>
                  <a:gd name="T11" fmla="*/ 92 h 104"/>
                  <a:gd name="T12" fmla="*/ 152 w 183"/>
                  <a:gd name="T13" fmla="*/ 95 h 104"/>
                  <a:gd name="T14" fmla="*/ 142 w 183"/>
                  <a:gd name="T15" fmla="*/ 99 h 104"/>
                  <a:gd name="T16" fmla="*/ 136 w 183"/>
                  <a:gd name="T17" fmla="*/ 100 h 104"/>
                  <a:gd name="T18" fmla="*/ 130 w 183"/>
                  <a:gd name="T19" fmla="*/ 102 h 104"/>
                  <a:gd name="T20" fmla="*/ 123 w 183"/>
                  <a:gd name="T21" fmla="*/ 103 h 104"/>
                  <a:gd name="T22" fmla="*/ 116 w 183"/>
                  <a:gd name="T23" fmla="*/ 104 h 104"/>
                  <a:gd name="T24" fmla="*/ 100 w 183"/>
                  <a:gd name="T25" fmla="*/ 104 h 104"/>
                  <a:gd name="T26" fmla="*/ 92 w 183"/>
                  <a:gd name="T27" fmla="*/ 103 h 104"/>
                  <a:gd name="T28" fmla="*/ 84 w 183"/>
                  <a:gd name="T29" fmla="*/ 102 h 104"/>
                  <a:gd name="T30" fmla="*/ 80 w 183"/>
                  <a:gd name="T31" fmla="*/ 101 h 104"/>
                  <a:gd name="T32" fmla="*/ 76 w 183"/>
                  <a:gd name="T33" fmla="*/ 100 h 104"/>
                  <a:gd name="T34" fmla="*/ 68 w 183"/>
                  <a:gd name="T35" fmla="*/ 97 h 104"/>
                  <a:gd name="T36" fmla="*/ 54 w 183"/>
                  <a:gd name="T37" fmla="*/ 91 h 104"/>
                  <a:gd name="T38" fmla="*/ 41 w 183"/>
                  <a:gd name="T39" fmla="*/ 84 h 104"/>
                  <a:gd name="T40" fmla="*/ 36 w 183"/>
                  <a:gd name="T41" fmla="*/ 80 h 104"/>
                  <a:gd name="T42" fmla="*/ 31 w 183"/>
                  <a:gd name="T43" fmla="*/ 76 h 104"/>
                  <a:gd name="T44" fmla="*/ 23 w 183"/>
                  <a:gd name="T45" fmla="*/ 69 h 104"/>
                  <a:gd name="T46" fmla="*/ 17 w 183"/>
                  <a:gd name="T47" fmla="*/ 63 h 104"/>
                  <a:gd name="T48" fmla="*/ 12 w 183"/>
                  <a:gd name="T49" fmla="*/ 58 h 104"/>
                  <a:gd name="T50" fmla="*/ 13 w 183"/>
                  <a:gd name="T51" fmla="*/ 13 h 104"/>
                  <a:gd name="T52" fmla="*/ 59 w 183"/>
                  <a:gd name="T53" fmla="*/ 13 h 104"/>
                  <a:gd name="T54" fmla="*/ 61 w 183"/>
                  <a:gd name="T55" fmla="*/ 15 h 104"/>
                  <a:gd name="T56" fmla="*/ 63 w 183"/>
                  <a:gd name="T57" fmla="*/ 17 h 104"/>
                  <a:gd name="T58" fmla="*/ 65 w 183"/>
                  <a:gd name="T59" fmla="*/ 21 h 104"/>
                  <a:gd name="T60" fmla="*/ 68 w 183"/>
                  <a:gd name="T61" fmla="*/ 24 h 104"/>
                  <a:gd name="T62" fmla="*/ 72 w 183"/>
                  <a:gd name="T63" fmla="*/ 29 h 104"/>
                  <a:gd name="T64" fmla="*/ 75 w 183"/>
                  <a:gd name="T65" fmla="*/ 31 h 104"/>
                  <a:gd name="T66" fmla="*/ 77 w 183"/>
                  <a:gd name="T67" fmla="*/ 33 h 104"/>
                  <a:gd name="T68" fmla="*/ 83 w 183"/>
                  <a:gd name="T69" fmla="*/ 38 h 104"/>
                  <a:gd name="T70" fmla="*/ 90 w 183"/>
                  <a:gd name="T71" fmla="*/ 42 h 104"/>
                  <a:gd name="T72" fmla="*/ 94 w 183"/>
                  <a:gd name="T73" fmla="*/ 43 h 104"/>
                  <a:gd name="T74" fmla="*/ 96 w 183"/>
                  <a:gd name="T75" fmla="*/ 44 h 104"/>
                  <a:gd name="T76" fmla="*/ 98 w 183"/>
                  <a:gd name="T77" fmla="*/ 44 h 104"/>
                  <a:gd name="T78" fmla="*/ 101 w 183"/>
                  <a:gd name="T79" fmla="*/ 46 h 104"/>
                  <a:gd name="T80" fmla="*/ 105 w 183"/>
                  <a:gd name="T81" fmla="*/ 46 h 104"/>
                  <a:gd name="T82" fmla="*/ 113 w 183"/>
                  <a:gd name="T83" fmla="*/ 47 h 104"/>
                  <a:gd name="T84" fmla="*/ 117 w 183"/>
                  <a:gd name="T85" fmla="*/ 47 h 104"/>
                  <a:gd name="T86" fmla="*/ 121 w 183"/>
                  <a:gd name="T87" fmla="*/ 47 h 104"/>
                  <a:gd name="T88" fmla="*/ 125 w 183"/>
                  <a:gd name="T89" fmla="*/ 46 h 104"/>
                  <a:gd name="T90" fmla="*/ 128 w 183"/>
                  <a:gd name="T91" fmla="*/ 46 h 104"/>
                  <a:gd name="T92" fmla="*/ 134 w 183"/>
                  <a:gd name="T93" fmla="*/ 44 h 104"/>
                  <a:gd name="T94" fmla="*/ 138 w 183"/>
                  <a:gd name="T95" fmla="*/ 43 h 104"/>
                  <a:gd name="T96" fmla="*/ 140 w 183"/>
                  <a:gd name="T97" fmla="*/ 42 h 104"/>
                  <a:gd name="T98" fmla="*/ 140 w 183"/>
                  <a:gd name="T99" fmla="*/ 42 h 104"/>
                  <a:gd name="T100" fmla="*/ 141 w 183"/>
                  <a:gd name="T101" fmla="*/ 42 h 104"/>
                  <a:gd name="T102" fmla="*/ 141 w 183"/>
                  <a:gd name="T103" fmla="*/ 42 h 104"/>
                  <a:gd name="T104" fmla="*/ 141 w 183"/>
                  <a:gd name="T105" fmla="*/ 42 h 104"/>
                  <a:gd name="T106" fmla="*/ 142 w 183"/>
                  <a:gd name="T107" fmla="*/ 42 h 104"/>
                  <a:gd name="T108" fmla="*/ 177 w 183"/>
                  <a:gd name="T109" fmla="*/ 54 h 104"/>
                  <a:gd name="T110" fmla="*/ 167 w 183"/>
                  <a:gd name="T111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3" h="104">
                    <a:moveTo>
                      <a:pt x="167" y="88"/>
                    </a:move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5" y="89"/>
                      <a:pt x="165" y="89"/>
                      <a:pt x="165" y="89"/>
                    </a:cubicBezTo>
                    <a:cubicBezTo>
                      <a:pt x="164" y="90"/>
                      <a:pt x="164" y="90"/>
                      <a:pt x="163" y="91"/>
                    </a:cubicBezTo>
                    <a:cubicBezTo>
                      <a:pt x="162" y="91"/>
                      <a:pt x="161" y="92"/>
                      <a:pt x="160" y="92"/>
                    </a:cubicBezTo>
                    <a:cubicBezTo>
                      <a:pt x="158" y="93"/>
                      <a:pt x="155" y="94"/>
                      <a:pt x="152" y="95"/>
                    </a:cubicBezTo>
                    <a:cubicBezTo>
                      <a:pt x="149" y="96"/>
                      <a:pt x="146" y="98"/>
                      <a:pt x="142" y="99"/>
                    </a:cubicBezTo>
                    <a:cubicBezTo>
                      <a:pt x="140" y="99"/>
                      <a:pt x="138" y="100"/>
                      <a:pt x="136" y="100"/>
                    </a:cubicBezTo>
                    <a:cubicBezTo>
                      <a:pt x="134" y="101"/>
                      <a:pt x="132" y="101"/>
                      <a:pt x="130" y="102"/>
                    </a:cubicBezTo>
                    <a:cubicBezTo>
                      <a:pt x="128" y="102"/>
                      <a:pt x="125" y="103"/>
                      <a:pt x="123" y="103"/>
                    </a:cubicBezTo>
                    <a:cubicBezTo>
                      <a:pt x="121" y="103"/>
                      <a:pt x="118" y="104"/>
                      <a:pt x="116" y="104"/>
                    </a:cubicBezTo>
                    <a:cubicBezTo>
                      <a:pt x="111" y="104"/>
                      <a:pt x="106" y="104"/>
                      <a:pt x="100" y="104"/>
                    </a:cubicBezTo>
                    <a:cubicBezTo>
                      <a:pt x="98" y="104"/>
                      <a:pt x="95" y="104"/>
                      <a:pt x="92" y="103"/>
                    </a:cubicBezTo>
                    <a:cubicBezTo>
                      <a:pt x="89" y="103"/>
                      <a:pt x="87" y="102"/>
                      <a:pt x="84" y="102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1"/>
                      <a:pt x="77" y="100"/>
                      <a:pt x="76" y="100"/>
                    </a:cubicBezTo>
                    <a:cubicBezTo>
                      <a:pt x="73" y="99"/>
                      <a:pt x="71" y="98"/>
                      <a:pt x="68" y="97"/>
                    </a:cubicBezTo>
                    <a:cubicBezTo>
                      <a:pt x="63" y="96"/>
                      <a:pt x="58" y="93"/>
                      <a:pt x="54" y="91"/>
                    </a:cubicBezTo>
                    <a:cubicBezTo>
                      <a:pt x="49" y="89"/>
                      <a:pt x="45" y="86"/>
                      <a:pt x="41" y="84"/>
                    </a:cubicBezTo>
                    <a:cubicBezTo>
                      <a:pt x="39" y="83"/>
                      <a:pt x="37" y="81"/>
                      <a:pt x="36" y="80"/>
                    </a:cubicBezTo>
                    <a:cubicBezTo>
                      <a:pt x="34" y="79"/>
                      <a:pt x="33" y="77"/>
                      <a:pt x="31" y="76"/>
                    </a:cubicBezTo>
                    <a:cubicBezTo>
                      <a:pt x="28" y="74"/>
                      <a:pt x="25" y="71"/>
                      <a:pt x="23" y="69"/>
                    </a:cubicBezTo>
                    <a:cubicBezTo>
                      <a:pt x="21" y="67"/>
                      <a:pt x="19" y="65"/>
                      <a:pt x="17" y="63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0" y="46"/>
                      <a:pt x="0" y="25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59" y="14"/>
                      <a:pt x="60" y="14"/>
                      <a:pt x="61" y="15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3" y="19"/>
                      <a:pt x="65" y="21"/>
                    </a:cubicBezTo>
                    <a:cubicBezTo>
                      <a:pt x="66" y="22"/>
                      <a:pt x="67" y="23"/>
                      <a:pt x="68" y="24"/>
                    </a:cubicBezTo>
                    <a:cubicBezTo>
                      <a:pt x="69" y="26"/>
                      <a:pt x="71" y="27"/>
                      <a:pt x="72" y="29"/>
                    </a:cubicBezTo>
                    <a:cubicBezTo>
                      <a:pt x="73" y="29"/>
                      <a:pt x="74" y="30"/>
                      <a:pt x="75" y="31"/>
                    </a:cubicBezTo>
                    <a:cubicBezTo>
                      <a:pt x="76" y="32"/>
                      <a:pt x="76" y="33"/>
                      <a:pt x="77" y="33"/>
                    </a:cubicBezTo>
                    <a:cubicBezTo>
                      <a:pt x="79" y="35"/>
                      <a:pt x="81" y="36"/>
                      <a:pt x="83" y="38"/>
                    </a:cubicBezTo>
                    <a:cubicBezTo>
                      <a:pt x="86" y="39"/>
                      <a:pt x="88" y="41"/>
                      <a:pt x="90" y="42"/>
                    </a:cubicBezTo>
                    <a:cubicBezTo>
                      <a:pt x="91" y="42"/>
                      <a:pt x="93" y="43"/>
                      <a:pt x="94" y="43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3" y="46"/>
                      <a:pt x="104" y="46"/>
                      <a:pt x="105" y="46"/>
                    </a:cubicBezTo>
                    <a:cubicBezTo>
                      <a:pt x="108" y="47"/>
                      <a:pt x="111" y="47"/>
                      <a:pt x="113" y="47"/>
                    </a:cubicBezTo>
                    <a:cubicBezTo>
                      <a:pt x="115" y="47"/>
                      <a:pt x="116" y="47"/>
                      <a:pt x="117" y="47"/>
                    </a:cubicBezTo>
                    <a:cubicBezTo>
                      <a:pt x="119" y="47"/>
                      <a:pt x="120" y="47"/>
                      <a:pt x="121" y="47"/>
                    </a:cubicBezTo>
                    <a:cubicBezTo>
                      <a:pt x="122" y="47"/>
                      <a:pt x="124" y="47"/>
                      <a:pt x="125" y="46"/>
                    </a:cubicBezTo>
                    <a:cubicBezTo>
                      <a:pt x="126" y="46"/>
                      <a:pt x="127" y="46"/>
                      <a:pt x="128" y="46"/>
                    </a:cubicBezTo>
                    <a:cubicBezTo>
                      <a:pt x="130" y="45"/>
                      <a:pt x="132" y="45"/>
                      <a:pt x="134" y="44"/>
                    </a:cubicBezTo>
                    <a:cubicBezTo>
                      <a:pt x="136" y="44"/>
                      <a:pt x="137" y="43"/>
                      <a:pt x="138" y="43"/>
                    </a:cubicBezTo>
                    <a:cubicBezTo>
                      <a:pt x="139" y="43"/>
                      <a:pt x="139" y="43"/>
                      <a:pt x="140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1" y="42"/>
                      <a:pt x="141" y="42"/>
                      <a:pt x="141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55" y="35"/>
                      <a:pt x="171" y="41"/>
                      <a:pt x="177" y="54"/>
                    </a:cubicBezTo>
                    <a:cubicBezTo>
                      <a:pt x="183" y="67"/>
                      <a:pt x="178" y="81"/>
                      <a:pt x="167" y="88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22"/>
              <p:cNvSpPr>
                <a:spLocks/>
              </p:cNvSpPr>
              <p:nvPr/>
            </p:nvSpPr>
            <p:spPr bwMode="auto">
              <a:xfrm>
                <a:off x="5053013" y="4435475"/>
                <a:ext cx="509588" cy="576262"/>
              </a:xfrm>
              <a:custGeom>
                <a:avLst/>
                <a:gdLst>
                  <a:gd name="T0" fmla="*/ 5 w 136"/>
                  <a:gd name="T1" fmla="*/ 54 h 153"/>
                  <a:gd name="T2" fmla="*/ 49 w 136"/>
                  <a:gd name="T3" fmla="*/ 5 h 153"/>
                  <a:gd name="T4" fmla="*/ 67 w 136"/>
                  <a:gd name="T5" fmla="*/ 4 h 153"/>
                  <a:gd name="T6" fmla="*/ 136 w 136"/>
                  <a:gd name="T7" fmla="*/ 20 h 153"/>
                  <a:gd name="T8" fmla="*/ 112 w 136"/>
                  <a:gd name="T9" fmla="*/ 103 h 153"/>
                  <a:gd name="T10" fmla="*/ 5 w 136"/>
                  <a:gd name="T11" fmla="*/ 71 h 153"/>
                  <a:gd name="T12" fmla="*/ 5 w 136"/>
                  <a:gd name="T13" fmla="*/ 5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53">
                    <a:moveTo>
                      <a:pt x="5" y="54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54" y="0"/>
                      <a:pt x="62" y="0"/>
                      <a:pt x="67" y="4"/>
                    </a:cubicBezTo>
                    <a:cubicBezTo>
                      <a:pt x="79" y="15"/>
                      <a:pt x="104" y="23"/>
                      <a:pt x="136" y="20"/>
                    </a:cubicBezTo>
                    <a:cubicBezTo>
                      <a:pt x="136" y="20"/>
                      <a:pt x="98" y="93"/>
                      <a:pt x="112" y="103"/>
                    </a:cubicBezTo>
                    <a:cubicBezTo>
                      <a:pt x="112" y="103"/>
                      <a:pt x="85" y="153"/>
                      <a:pt x="5" y="71"/>
                    </a:cubicBezTo>
                    <a:cubicBezTo>
                      <a:pt x="0" y="66"/>
                      <a:pt x="0" y="58"/>
                      <a:pt x="5" y="54"/>
                    </a:cubicBezTo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23"/>
              <p:cNvSpPr>
                <a:spLocks/>
              </p:cNvSpPr>
              <p:nvPr/>
            </p:nvSpPr>
            <p:spPr bwMode="auto">
              <a:xfrm>
                <a:off x="5311776" y="4514850"/>
                <a:ext cx="1201738" cy="752475"/>
              </a:xfrm>
              <a:custGeom>
                <a:avLst/>
                <a:gdLst>
                  <a:gd name="T0" fmla="*/ 62 w 320"/>
                  <a:gd name="T1" fmla="*/ 3 h 200"/>
                  <a:gd name="T2" fmla="*/ 149 w 320"/>
                  <a:gd name="T3" fmla="*/ 30 h 200"/>
                  <a:gd name="T4" fmla="*/ 251 w 320"/>
                  <a:gd name="T5" fmla="*/ 0 h 200"/>
                  <a:gd name="T6" fmla="*/ 270 w 320"/>
                  <a:gd name="T7" fmla="*/ 189 h 200"/>
                  <a:gd name="T8" fmla="*/ 252 w 320"/>
                  <a:gd name="T9" fmla="*/ 200 h 200"/>
                  <a:gd name="T10" fmla="*/ 50 w 320"/>
                  <a:gd name="T11" fmla="*/ 191 h 200"/>
                  <a:gd name="T12" fmla="*/ 32 w 320"/>
                  <a:gd name="T13" fmla="*/ 177 h 200"/>
                  <a:gd name="T14" fmla="*/ 62 w 320"/>
                  <a:gd name="T15" fmla="*/ 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200">
                    <a:moveTo>
                      <a:pt x="62" y="3"/>
                    </a:moveTo>
                    <a:cubicBezTo>
                      <a:pt x="62" y="3"/>
                      <a:pt x="84" y="26"/>
                      <a:pt x="149" y="30"/>
                    </a:cubicBezTo>
                    <a:cubicBezTo>
                      <a:pt x="215" y="34"/>
                      <a:pt x="251" y="0"/>
                      <a:pt x="251" y="0"/>
                    </a:cubicBezTo>
                    <a:cubicBezTo>
                      <a:pt x="320" y="73"/>
                      <a:pt x="286" y="159"/>
                      <a:pt x="270" y="189"/>
                    </a:cubicBezTo>
                    <a:cubicBezTo>
                      <a:pt x="267" y="196"/>
                      <a:pt x="260" y="200"/>
                      <a:pt x="252" y="20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2" y="190"/>
                      <a:pt x="34" y="185"/>
                      <a:pt x="32" y="177"/>
                    </a:cubicBezTo>
                    <a:cubicBezTo>
                      <a:pt x="0" y="72"/>
                      <a:pt x="62" y="3"/>
                      <a:pt x="62" y="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24"/>
              <p:cNvSpPr>
                <a:spLocks/>
              </p:cNvSpPr>
              <p:nvPr/>
            </p:nvSpPr>
            <p:spPr bwMode="auto">
              <a:xfrm>
                <a:off x="5334001" y="5146675"/>
                <a:ext cx="1119188" cy="150812"/>
              </a:xfrm>
              <a:custGeom>
                <a:avLst/>
                <a:gdLst>
                  <a:gd name="T0" fmla="*/ 0 w 705"/>
                  <a:gd name="T1" fmla="*/ 0 h 95"/>
                  <a:gd name="T2" fmla="*/ 705 w 705"/>
                  <a:gd name="T3" fmla="*/ 19 h 95"/>
                  <a:gd name="T4" fmla="*/ 627 w 705"/>
                  <a:gd name="T5" fmla="*/ 95 h 95"/>
                  <a:gd name="T6" fmla="*/ 40 w 705"/>
                  <a:gd name="T7" fmla="*/ 88 h 95"/>
                  <a:gd name="T8" fmla="*/ 0 w 70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5" h="95">
                    <a:moveTo>
                      <a:pt x="0" y="0"/>
                    </a:moveTo>
                    <a:lnTo>
                      <a:pt x="705" y="19"/>
                    </a:lnTo>
                    <a:lnTo>
                      <a:pt x="627" y="95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25"/>
              <p:cNvSpPr>
                <a:spLocks/>
              </p:cNvSpPr>
              <p:nvPr/>
            </p:nvSpPr>
            <p:spPr bwMode="auto">
              <a:xfrm>
                <a:off x="5487988" y="4514850"/>
                <a:ext cx="830263" cy="150812"/>
              </a:xfrm>
              <a:custGeom>
                <a:avLst/>
                <a:gdLst>
                  <a:gd name="T0" fmla="*/ 0 w 221"/>
                  <a:gd name="T1" fmla="*/ 23 h 40"/>
                  <a:gd name="T2" fmla="*/ 1 w 221"/>
                  <a:gd name="T3" fmla="*/ 24 h 40"/>
                  <a:gd name="T4" fmla="*/ 102 w 221"/>
                  <a:gd name="T5" fmla="*/ 40 h 40"/>
                  <a:gd name="T6" fmla="*/ 220 w 221"/>
                  <a:gd name="T7" fmla="*/ 21 h 40"/>
                  <a:gd name="T8" fmla="*/ 221 w 221"/>
                  <a:gd name="T9" fmla="*/ 20 h 40"/>
                  <a:gd name="T10" fmla="*/ 204 w 221"/>
                  <a:gd name="T11" fmla="*/ 0 h 40"/>
                  <a:gd name="T12" fmla="*/ 68 w 221"/>
                  <a:gd name="T13" fmla="*/ 15 h 40"/>
                  <a:gd name="T14" fmla="*/ 15 w 221"/>
                  <a:gd name="T15" fmla="*/ 3 h 40"/>
                  <a:gd name="T16" fmla="*/ 0 w 221"/>
                  <a:gd name="T17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1" h="40">
                    <a:moveTo>
                      <a:pt x="0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3" y="25"/>
                      <a:pt x="41" y="40"/>
                      <a:pt x="102" y="40"/>
                    </a:cubicBezTo>
                    <a:cubicBezTo>
                      <a:pt x="135" y="40"/>
                      <a:pt x="175" y="36"/>
                      <a:pt x="220" y="21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16" y="13"/>
                      <a:pt x="210" y="6"/>
                      <a:pt x="204" y="0"/>
                    </a:cubicBezTo>
                    <a:cubicBezTo>
                      <a:pt x="147" y="18"/>
                      <a:pt x="99" y="18"/>
                      <a:pt x="68" y="15"/>
                    </a:cubicBezTo>
                    <a:cubicBezTo>
                      <a:pt x="42" y="12"/>
                      <a:pt x="24" y="6"/>
                      <a:pt x="15" y="3"/>
                    </a:cubicBezTo>
                    <a:cubicBezTo>
                      <a:pt x="10" y="10"/>
                      <a:pt x="4" y="16"/>
                      <a:pt x="0" y="23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Oval 26"/>
              <p:cNvSpPr>
                <a:spLocks noChangeArrowheads="1"/>
              </p:cNvSpPr>
              <p:nvPr/>
            </p:nvSpPr>
            <p:spPr bwMode="auto">
              <a:xfrm>
                <a:off x="5116513" y="4349750"/>
                <a:ext cx="115888" cy="115887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27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  <a:gd name="T8" fmla="*/ 0 w 59"/>
                  <a:gd name="T9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28"/>
              <p:cNvSpPr>
                <a:spLocks/>
              </p:cNvSpPr>
              <p:nvPr/>
            </p:nvSpPr>
            <p:spPr bwMode="auto">
              <a:xfrm>
                <a:off x="5826126" y="4627563"/>
                <a:ext cx="93663" cy="593725"/>
              </a:xfrm>
              <a:custGeom>
                <a:avLst/>
                <a:gdLst>
                  <a:gd name="T0" fmla="*/ 0 w 59"/>
                  <a:gd name="T1" fmla="*/ 0 h 374"/>
                  <a:gd name="T2" fmla="*/ 2 w 59"/>
                  <a:gd name="T3" fmla="*/ 374 h 374"/>
                  <a:gd name="T4" fmla="*/ 59 w 59"/>
                  <a:gd name="T5" fmla="*/ 374 h 374"/>
                  <a:gd name="T6" fmla="*/ 57 w 59"/>
                  <a:gd name="T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4">
                    <a:moveTo>
                      <a:pt x="0" y="0"/>
                    </a:moveTo>
                    <a:lnTo>
                      <a:pt x="2" y="374"/>
                    </a:lnTo>
                    <a:lnTo>
                      <a:pt x="59" y="374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29"/>
              <p:cNvSpPr>
                <a:spLocks/>
              </p:cNvSpPr>
              <p:nvPr/>
            </p:nvSpPr>
            <p:spPr bwMode="auto">
              <a:xfrm>
                <a:off x="5716588" y="4725988"/>
                <a:ext cx="320675" cy="82550"/>
              </a:xfrm>
              <a:custGeom>
                <a:avLst/>
                <a:gdLst>
                  <a:gd name="T0" fmla="*/ 4 w 85"/>
                  <a:gd name="T1" fmla="*/ 14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8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3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4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8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7"/>
                      <a:pt x="19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30"/>
              <p:cNvSpPr>
                <a:spLocks/>
              </p:cNvSpPr>
              <p:nvPr/>
            </p:nvSpPr>
            <p:spPr bwMode="auto">
              <a:xfrm>
                <a:off x="5710238" y="4868863"/>
                <a:ext cx="314325" cy="82550"/>
              </a:xfrm>
              <a:custGeom>
                <a:avLst/>
                <a:gdLst>
                  <a:gd name="T0" fmla="*/ 4 w 84"/>
                  <a:gd name="T1" fmla="*/ 14 h 22"/>
                  <a:gd name="T2" fmla="*/ 41 w 84"/>
                  <a:gd name="T3" fmla="*/ 22 h 22"/>
                  <a:gd name="T4" fmla="*/ 79 w 84"/>
                  <a:gd name="T5" fmla="*/ 16 h 22"/>
                  <a:gd name="T6" fmla="*/ 83 w 84"/>
                  <a:gd name="T7" fmla="*/ 8 h 22"/>
                  <a:gd name="T8" fmla="*/ 75 w 84"/>
                  <a:gd name="T9" fmla="*/ 3 h 22"/>
                  <a:gd name="T10" fmla="*/ 41 w 84"/>
                  <a:gd name="T11" fmla="*/ 8 h 22"/>
                  <a:gd name="T12" fmla="*/ 18 w 84"/>
                  <a:gd name="T13" fmla="*/ 5 h 22"/>
                  <a:gd name="T14" fmla="*/ 13 w 84"/>
                  <a:gd name="T15" fmla="*/ 3 h 22"/>
                  <a:gd name="T16" fmla="*/ 12 w 84"/>
                  <a:gd name="T17" fmla="*/ 2 h 22"/>
                  <a:gd name="T18" fmla="*/ 12 w 84"/>
                  <a:gd name="T19" fmla="*/ 2 h 22"/>
                  <a:gd name="T20" fmla="*/ 12 w 84"/>
                  <a:gd name="T21" fmla="*/ 2 h 22"/>
                  <a:gd name="T22" fmla="*/ 9 w 84"/>
                  <a:gd name="T23" fmla="*/ 6 h 22"/>
                  <a:gd name="T24" fmla="*/ 12 w 84"/>
                  <a:gd name="T25" fmla="*/ 2 h 22"/>
                  <a:gd name="T26" fmla="*/ 12 w 84"/>
                  <a:gd name="T27" fmla="*/ 2 h 22"/>
                  <a:gd name="T28" fmla="*/ 9 w 84"/>
                  <a:gd name="T29" fmla="*/ 6 h 22"/>
                  <a:gd name="T30" fmla="*/ 12 w 84"/>
                  <a:gd name="T31" fmla="*/ 2 h 22"/>
                  <a:gd name="T32" fmla="*/ 2 w 84"/>
                  <a:gd name="T33" fmla="*/ 4 h 22"/>
                  <a:gd name="T34" fmla="*/ 4 w 84"/>
                  <a:gd name="T3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22">
                    <a:moveTo>
                      <a:pt x="4" y="14"/>
                    </a:moveTo>
                    <a:cubicBezTo>
                      <a:pt x="5" y="14"/>
                      <a:pt x="18" y="22"/>
                      <a:pt x="41" y="22"/>
                    </a:cubicBezTo>
                    <a:cubicBezTo>
                      <a:pt x="52" y="22"/>
                      <a:pt x="64" y="21"/>
                      <a:pt x="79" y="16"/>
                    </a:cubicBezTo>
                    <a:cubicBezTo>
                      <a:pt x="82" y="15"/>
                      <a:pt x="84" y="11"/>
                      <a:pt x="83" y="8"/>
                    </a:cubicBezTo>
                    <a:cubicBezTo>
                      <a:pt x="82" y="4"/>
                      <a:pt x="78" y="2"/>
                      <a:pt x="75" y="3"/>
                    </a:cubicBezTo>
                    <a:cubicBezTo>
                      <a:pt x="61" y="7"/>
                      <a:pt x="50" y="8"/>
                      <a:pt x="41" y="8"/>
                    </a:cubicBezTo>
                    <a:cubicBezTo>
                      <a:pt x="31" y="8"/>
                      <a:pt x="23" y="7"/>
                      <a:pt x="18" y="5"/>
                    </a:cubicBezTo>
                    <a:cubicBezTo>
                      <a:pt x="16" y="4"/>
                      <a:pt x="14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4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31"/>
              <p:cNvSpPr>
                <a:spLocks/>
              </p:cNvSpPr>
              <p:nvPr/>
            </p:nvSpPr>
            <p:spPr bwMode="auto">
              <a:xfrm>
                <a:off x="5716588" y="4995863"/>
                <a:ext cx="320675" cy="82550"/>
              </a:xfrm>
              <a:custGeom>
                <a:avLst/>
                <a:gdLst>
                  <a:gd name="T0" fmla="*/ 4 w 85"/>
                  <a:gd name="T1" fmla="*/ 13 h 22"/>
                  <a:gd name="T2" fmla="*/ 42 w 85"/>
                  <a:gd name="T3" fmla="*/ 22 h 22"/>
                  <a:gd name="T4" fmla="*/ 79 w 85"/>
                  <a:gd name="T5" fmla="*/ 16 h 22"/>
                  <a:gd name="T6" fmla="*/ 83 w 85"/>
                  <a:gd name="T7" fmla="*/ 7 h 22"/>
                  <a:gd name="T8" fmla="*/ 75 w 85"/>
                  <a:gd name="T9" fmla="*/ 3 h 22"/>
                  <a:gd name="T10" fmla="*/ 42 w 85"/>
                  <a:gd name="T11" fmla="*/ 8 h 22"/>
                  <a:gd name="T12" fmla="*/ 19 w 85"/>
                  <a:gd name="T13" fmla="*/ 5 h 22"/>
                  <a:gd name="T14" fmla="*/ 13 w 85"/>
                  <a:gd name="T15" fmla="*/ 2 h 22"/>
                  <a:gd name="T16" fmla="*/ 12 w 85"/>
                  <a:gd name="T17" fmla="*/ 2 h 22"/>
                  <a:gd name="T18" fmla="*/ 12 w 85"/>
                  <a:gd name="T19" fmla="*/ 2 h 22"/>
                  <a:gd name="T20" fmla="*/ 12 w 85"/>
                  <a:gd name="T21" fmla="*/ 2 h 22"/>
                  <a:gd name="T22" fmla="*/ 10 w 85"/>
                  <a:gd name="T23" fmla="*/ 5 h 22"/>
                  <a:gd name="T24" fmla="*/ 12 w 85"/>
                  <a:gd name="T25" fmla="*/ 2 h 22"/>
                  <a:gd name="T26" fmla="*/ 12 w 85"/>
                  <a:gd name="T27" fmla="*/ 2 h 22"/>
                  <a:gd name="T28" fmla="*/ 10 w 85"/>
                  <a:gd name="T29" fmla="*/ 5 h 22"/>
                  <a:gd name="T30" fmla="*/ 12 w 85"/>
                  <a:gd name="T31" fmla="*/ 2 h 22"/>
                  <a:gd name="T32" fmla="*/ 2 w 85"/>
                  <a:gd name="T33" fmla="*/ 4 h 22"/>
                  <a:gd name="T34" fmla="*/ 4 w 85"/>
                  <a:gd name="T3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">
                    <a:moveTo>
                      <a:pt x="4" y="13"/>
                    </a:moveTo>
                    <a:cubicBezTo>
                      <a:pt x="5" y="14"/>
                      <a:pt x="18" y="22"/>
                      <a:pt x="42" y="22"/>
                    </a:cubicBezTo>
                    <a:cubicBezTo>
                      <a:pt x="52" y="22"/>
                      <a:pt x="64" y="20"/>
                      <a:pt x="79" y="16"/>
                    </a:cubicBezTo>
                    <a:cubicBezTo>
                      <a:pt x="83" y="15"/>
                      <a:pt x="85" y="11"/>
                      <a:pt x="83" y="7"/>
                    </a:cubicBezTo>
                    <a:cubicBezTo>
                      <a:pt x="82" y="4"/>
                      <a:pt x="79" y="2"/>
                      <a:pt x="75" y="3"/>
                    </a:cubicBezTo>
                    <a:cubicBezTo>
                      <a:pt x="62" y="7"/>
                      <a:pt x="51" y="8"/>
                      <a:pt x="42" y="8"/>
                    </a:cubicBezTo>
                    <a:cubicBezTo>
                      <a:pt x="31" y="8"/>
                      <a:pt x="24" y="6"/>
                      <a:pt x="19" y="5"/>
                    </a:cubicBezTo>
                    <a:cubicBezTo>
                      <a:pt x="16" y="4"/>
                      <a:pt x="14" y="3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4" y="1"/>
                      <a:pt x="2" y="4"/>
                    </a:cubicBezTo>
                    <a:cubicBezTo>
                      <a:pt x="0" y="7"/>
                      <a:pt x="1" y="11"/>
                      <a:pt x="4" y="13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Oval 32"/>
              <p:cNvSpPr>
                <a:spLocks noChangeArrowheads="1"/>
              </p:cNvSpPr>
              <p:nvPr/>
            </p:nvSpPr>
            <p:spPr bwMode="auto">
              <a:xfrm>
                <a:off x="5694363" y="4706938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Oval 33"/>
              <p:cNvSpPr>
                <a:spLocks noChangeArrowheads="1"/>
              </p:cNvSpPr>
              <p:nvPr/>
            </p:nvSpPr>
            <p:spPr bwMode="auto">
              <a:xfrm>
                <a:off x="5983288" y="4718050"/>
                <a:ext cx="71438" cy="71437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Oval 34"/>
              <p:cNvSpPr>
                <a:spLocks noChangeArrowheads="1"/>
              </p:cNvSpPr>
              <p:nvPr/>
            </p:nvSpPr>
            <p:spPr bwMode="auto">
              <a:xfrm>
                <a:off x="5691188" y="4981575"/>
                <a:ext cx="66675" cy="66675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Oval 35"/>
              <p:cNvSpPr>
                <a:spLocks noChangeArrowheads="1"/>
              </p:cNvSpPr>
              <p:nvPr/>
            </p:nvSpPr>
            <p:spPr bwMode="auto">
              <a:xfrm>
                <a:off x="5983288" y="5003800"/>
                <a:ext cx="68263" cy="68262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36"/>
              <p:cNvSpPr>
                <a:spLocks/>
              </p:cNvSpPr>
              <p:nvPr/>
            </p:nvSpPr>
            <p:spPr bwMode="auto">
              <a:xfrm>
                <a:off x="5334001" y="5297488"/>
                <a:ext cx="549275" cy="255587"/>
              </a:xfrm>
              <a:custGeom>
                <a:avLst/>
                <a:gdLst>
                  <a:gd name="T0" fmla="*/ 143 w 146"/>
                  <a:gd name="T1" fmla="*/ 33 h 68"/>
                  <a:gd name="T2" fmla="*/ 31 w 146"/>
                  <a:gd name="T3" fmla="*/ 37 h 68"/>
                  <a:gd name="T4" fmla="*/ 139 w 146"/>
                  <a:gd name="T5" fmla="*/ 51 h 68"/>
                  <a:gd name="T6" fmla="*/ 145 w 146"/>
                  <a:gd name="T7" fmla="*/ 42 h 68"/>
                  <a:gd name="T8" fmla="*/ 143 w 146"/>
                  <a:gd name="T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8">
                    <a:moveTo>
                      <a:pt x="143" y="33"/>
                    </a:moveTo>
                    <a:cubicBezTo>
                      <a:pt x="143" y="33"/>
                      <a:pt x="66" y="0"/>
                      <a:pt x="31" y="37"/>
                    </a:cubicBezTo>
                    <a:cubicBezTo>
                      <a:pt x="0" y="68"/>
                      <a:pt x="108" y="55"/>
                      <a:pt x="139" y="51"/>
                    </a:cubicBezTo>
                    <a:cubicBezTo>
                      <a:pt x="143" y="51"/>
                      <a:pt x="146" y="47"/>
                      <a:pt x="145" y="42"/>
                    </a:cubicBezTo>
                    <a:lnTo>
                      <a:pt x="143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37"/>
              <p:cNvSpPr>
                <a:spLocks/>
              </p:cNvSpPr>
              <p:nvPr/>
            </p:nvSpPr>
            <p:spPr bwMode="auto">
              <a:xfrm>
                <a:off x="5905501" y="5308600"/>
                <a:ext cx="547688" cy="239712"/>
              </a:xfrm>
              <a:custGeom>
                <a:avLst/>
                <a:gdLst>
                  <a:gd name="T0" fmla="*/ 2 w 146"/>
                  <a:gd name="T1" fmla="*/ 32 h 64"/>
                  <a:gd name="T2" fmla="*/ 6 w 146"/>
                  <a:gd name="T3" fmla="*/ 28 h 64"/>
                  <a:gd name="T4" fmla="*/ 115 w 146"/>
                  <a:gd name="T5" fmla="*/ 32 h 64"/>
                  <a:gd name="T6" fmla="*/ 6 w 146"/>
                  <a:gd name="T7" fmla="*/ 47 h 64"/>
                  <a:gd name="T8" fmla="*/ 1 w 146"/>
                  <a:gd name="T9" fmla="*/ 40 h 64"/>
                  <a:gd name="T10" fmla="*/ 2 w 146"/>
                  <a:gd name="T1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64">
                    <a:moveTo>
                      <a:pt x="2" y="32"/>
                    </a:moveTo>
                    <a:cubicBezTo>
                      <a:pt x="3" y="30"/>
                      <a:pt x="4" y="29"/>
                      <a:pt x="6" y="28"/>
                    </a:cubicBezTo>
                    <a:cubicBezTo>
                      <a:pt x="20" y="22"/>
                      <a:pt x="84" y="0"/>
                      <a:pt x="115" y="32"/>
                    </a:cubicBezTo>
                    <a:cubicBezTo>
                      <a:pt x="146" y="64"/>
                      <a:pt x="34" y="51"/>
                      <a:pt x="6" y="47"/>
                    </a:cubicBezTo>
                    <a:cubicBezTo>
                      <a:pt x="2" y="47"/>
                      <a:pt x="0" y="43"/>
                      <a:pt x="1" y="40"/>
                    </a:cubicBez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Oval 38"/>
              <p:cNvSpPr>
                <a:spLocks noChangeArrowheads="1"/>
              </p:cNvSpPr>
              <p:nvPr/>
            </p:nvSpPr>
            <p:spPr bwMode="auto">
              <a:xfrm>
                <a:off x="5680076" y="4841875"/>
                <a:ext cx="82550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Oval 39"/>
              <p:cNvSpPr>
                <a:spLocks noChangeArrowheads="1"/>
              </p:cNvSpPr>
              <p:nvPr/>
            </p:nvSpPr>
            <p:spPr bwMode="auto">
              <a:xfrm>
                <a:off x="5983288" y="4852988"/>
                <a:ext cx="84138" cy="82550"/>
              </a:xfrm>
              <a:prstGeom prst="ellipse">
                <a:avLst/>
              </a:pr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Oval 40"/>
              <p:cNvSpPr>
                <a:spLocks noChangeArrowheads="1"/>
              </p:cNvSpPr>
              <p:nvPr/>
            </p:nvSpPr>
            <p:spPr bwMode="auto">
              <a:xfrm>
                <a:off x="6232526" y="2913063"/>
                <a:ext cx="841375" cy="842962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Oval 41"/>
              <p:cNvSpPr>
                <a:spLocks noChangeArrowheads="1"/>
              </p:cNvSpPr>
              <p:nvPr/>
            </p:nvSpPr>
            <p:spPr bwMode="auto">
              <a:xfrm>
                <a:off x="6321426" y="3074988"/>
                <a:ext cx="587375" cy="590550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Oval 42"/>
              <p:cNvSpPr>
                <a:spLocks noChangeArrowheads="1"/>
              </p:cNvSpPr>
              <p:nvPr/>
            </p:nvSpPr>
            <p:spPr bwMode="auto">
              <a:xfrm>
                <a:off x="4767263" y="3038475"/>
                <a:ext cx="841375" cy="841375"/>
              </a:xfrm>
              <a:prstGeom prst="ellipse">
                <a:avLst/>
              </a:pr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Oval 43"/>
              <p:cNvSpPr>
                <a:spLocks noChangeArrowheads="1"/>
              </p:cNvSpPr>
              <p:nvPr/>
            </p:nvSpPr>
            <p:spPr bwMode="auto">
              <a:xfrm>
                <a:off x="4910138" y="3192463"/>
                <a:ext cx="585788" cy="588962"/>
              </a:xfrm>
              <a:prstGeom prst="ellipse">
                <a:avLst/>
              </a:pr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44"/>
              <p:cNvSpPr>
                <a:spLocks/>
              </p:cNvSpPr>
              <p:nvPr/>
            </p:nvSpPr>
            <p:spPr bwMode="auto">
              <a:xfrm>
                <a:off x="5116513" y="3157538"/>
                <a:ext cx="1625600" cy="1470025"/>
              </a:xfrm>
              <a:custGeom>
                <a:avLst/>
                <a:gdLst>
                  <a:gd name="T0" fmla="*/ 429 w 433"/>
                  <a:gd name="T1" fmla="*/ 224 h 391"/>
                  <a:gd name="T2" fmla="*/ 200 w 433"/>
                  <a:gd name="T3" fmla="*/ 387 h 391"/>
                  <a:gd name="T4" fmla="*/ 4 w 433"/>
                  <a:gd name="T5" fmla="*/ 208 h 391"/>
                  <a:gd name="T6" fmla="*/ 224 w 433"/>
                  <a:gd name="T7" fmla="*/ 4 h 391"/>
                  <a:gd name="T8" fmla="*/ 429 w 433"/>
                  <a:gd name="T9" fmla="*/ 224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391">
                    <a:moveTo>
                      <a:pt x="429" y="224"/>
                    </a:moveTo>
                    <a:cubicBezTo>
                      <a:pt x="424" y="341"/>
                      <a:pt x="318" y="391"/>
                      <a:pt x="200" y="387"/>
                    </a:cubicBezTo>
                    <a:cubicBezTo>
                      <a:pt x="83" y="383"/>
                      <a:pt x="0" y="326"/>
                      <a:pt x="4" y="208"/>
                    </a:cubicBezTo>
                    <a:cubicBezTo>
                      <a:pt x="9" y="91"/>
                      <a:pt x="107" y="0"/>
                      <a:pt x="224" y="4"/>
                    </a:cubicBezTo>
                    <a:cubicBezTo>
                      <a:pt x="341" y="8"/>
                      <a:pt x="433" y="107"/>
                      <a:pt x="429" y="224"/>
                    </a:cubicBezTo>
                  </a:path>
                </a:pathLst>
              </a:custGeom>
              <a:solidFill>
                <a:srgbClr val="EF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45"/>
              <p:cNvSpPr>
                <a:spLocks/>
              </p:cNvSpPr>
              <p:nvPr/>
            </p:nvSpPr>
            <p:spPr bwMode="auto">
              <a:xfrm>
                <a:off x="5480051" y="3322638"/>
                <a:ext cx="1247775" cy="1290637"/>
              </a:xfrm>
              <a:custGeom>
                <a:avLst/>
                <a:gdLst>
                  <a:gd name="T0" fmla="*/ 243 w 332"/>
                  <a:gd name="T1" fmla="*/ 0 h 343"/>
                  <a:gd name="T2" fmla="*/ 244 w 332"/>
                  <a:gd name="T3" fmla="*/ 15 h 343"/>
                  <a:gd name="T4" fmla="*/ 244 w 332"/>
                  <a:gd name="T5" fmla="*/ 15 h 343"/>
                  <a:gd name="T6" fmla="*/ 302 w 332"/>
                  <a:gd name="T7" fmla="*/ 168 h 343"/>
                  <a:gd name="T8" fmla="*/ 296 w 332"/>
                  <a:gd name="T9" fmla="*/ 206 h 343"/>
                  <a:gd name="T10" fmla="*/ 306 w 332"/>
                  <a:gd name="T11" fmla="*/ 222 h 343"/>
                  <a:gd name="T12" fmla="*/ 279 w 332"/>
                  <a:gd name="T13" fmla="*/ 246 h 343"/>
                  <a:gd name="T14" fmla="*/ 87 w 332"/>
                  <a:gd name="T15" fmla="*/ 331 h 343"/>
                  <a:gd name="T16" fmla="*/ 73 w 332"/>
                  <a:gd name="T17" fmla="*/ 331 h 343"/>
                  <a:gd name="T18" fmla="*/ 0 w 332"/>
                  <a:gd name="T19" fmla="*/ 320 h 343"/>
                  <a:gd name="T20" fmla="*/ 11 w 332"/>
                  <a:gd name="T21" fmla="*/ 326 h 343"/>
                  <a:gd name="T22" fmla="*/ 103 w 332"/>
                  <a:gd name="T23" fmla="*/ 343 h 343"/>
                  <a:gd name="T24" fmla="*/ 117 w 332"/>
                  <a:gd name="T25" fmla="*/ 343 h 343"/>
                  <a:gd name="T26" fmla="*/ 332 w 332"/>
                  <a:gd name="T27" fmla="*/ 180 h 343"/>
                  <a:gd name="T28" fmla="*/ 332 w 332"/>
                  <a:gd name="T29" fmla="*/ 172 h 343"/>
                  <a:gd name="T30" fmla="*/ 243 w 332"/>
                  <a:gd name="T31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343">
                    <a:moveTo>
                      <a:pt x="243" y="0"/>
                    </a:moveTo>
                    <a:cubicBezTo>
                      <a:pt x="244" y="9"/>
                      <a:pt x="244" y="15"/>
                      <a:pt x="244" y="15"/>
                    </a:cubicBezTo>
                    <a:cubicBezTo>
                      <a:pt x="244" y="15"/>
                      <a:pt x="244" y="15"/>
                      <a:pt x="244" y="15"/>
                    </a:cubicBezTo>
                    <a:cubicBezTo>
                      <a:pt x="282" y="55"/>
                      <a:pt x="304" y="109"/>
                      <a:pt x="302" y="168"/>
                    </a:cubicBezTo>
                    <a:cubicBezTo>
                      <a:pt x="301" y="182"/>
                      <a:pt x="299" y="194"/>
                      <a:pt x="296" y="206"/>
                    </a:cubicBezTo>
                    <a:cubicBezTo>
                      <a:pt x="302" y="210"/>
                      <a:pt x="306" y="216"/>
                      <a:pt x="306" y="222"/>
                    </a:cubicBezTo>
                    <a:cubicBezTo>
                      <a:pt x="306" y="233"/>
                      <a:pt x="295" y="242"/>
                      <a:pt x="279" y="246"/>
                    </a:cubicBezTo>
                    <a:cubicBezTo>
                      <a:pt x="243" y="304"/>
                      <a:pt x="169" y="331"/>
                      <a:pt x="87" y="331"/>
                    </a:cubicBezTo>
                    <a:cubicBezTo>
                      <a:pt x="83" y="331"/>
                      <a:pt x="78" y="331"/>
                      <a:pt x="73" y="331"/>
                    </a:cubicBezTo>
                    <a:cubicBezTo>
                      <a:pt x="47" y="330"/>
                      <a:pt x="22" y="326"/>
                      <a:pt x="0" y="320"/>
                    </a:cubicBezTo>
                    <a:cubicBezTo>
                      <a:pt x="4" y="322"/>
                      <a:pt x="7" y="324"/>
                      <a:pt x="11" y="326"/>
                    </a:cubicBezTo>
                    <a:cubicBezTo>
                      <a:pt x="38" y="336"/>
                      <a:pt x="69" y="342"/>
                      <a:pt x="103" y="343"/>
                    </a:cubicBezTo>
                    <a:cubicBezTo>
                      <a:pt x="108" y="343"/>
                      <a:pt x="113" y="343"/>
                      <a:pt x="117" y="343"/>
                    </a:cubicBezTo>
                    <a:cubicBezTo>
                      <a:pt x="229" y="343"/>
                      <a:pt x="327" y="293"/>
                      <a:pt x="332" y="180"/>
                    </a:cubicBezTo>
                    <a:cubicBezTo>
                      <a:pt x="332" y="177"/>
                      <a:pt x="332" y="175"/>
                      <a:pt x="332" y="172"/>
                    </a:cubicBezTo>
                    <a:cubicBezTo>
                      <a:pt x="332" y="102"/>
                      <a:pt x="297" y="39"/>
                      <a:pt x="243" y="0"/>
                    </a:cubicBezTo>
                  </a:path>
                </a:pathLst>
              </a:custGeom>
              <a:solidFill>
                <a:srgbClr val="EA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46"/>
              <p:cNvSpPr>
                <a:spLocks/>
              </p:cNvSpPr>
              <p:nvPr/>
            </p:nvSpPr>
            <p:spPr bwMode="auto">
              <a:xfrm>
                <a:off x="5829301" y="2681288"/>
                <a:ext cx="177800" cy="165100"/>
              </a:xfrm>
              <a:custGeom>
                <a:avLst/>
                <a:gdLst>
                  <a:gd name="T0" fmla="*/ 47 w 47"/>
                  <a:gd name="T1" fmla="*/ 22 h 44"/>
                  <a:gd name="T2" fmla="*/ 24 w 47"/>
                  <a:gd name="T3" fmla="*/ 44 h 44"/>
                  <a:gd name="T4" fmla="*/ 0 w 47"/>
                  <a:gd name="T5" fmla="*/ 22 h 44"/>
                  <a:gd name="T6" fmla="*/ 24 w 47"/>
                  <a:gd name="T7" fmla="*/ 1 h 44"/>
                  <a:gd name="T8" fmla="*/ 47 w 47"/>
                  <a:gd name="T9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47" y="22"/>
                    </a:moveTo>
                    <a:cubicBezTo>
                      <a:pt x="47" y="34"/>
                      <a:pt x="37" y="44"/>
                      <a:pt x="24" y="44"/>
                    </a:cubicBezTo>
                    <a:cubicBezTo>
                      <a:pt x="11" y="43"/>
                      <a:pt x="0" y="34"/>
                      <a:pt x="0" y="22"/>
                    </a:cubicBezTo>
                    <a:cubicBezTo>
                      <a:pt x="0" y="10"/>
                      <a:pt x="11" y="0"/>
                      <a:pt x="24" y="1"/>
                    </a:cubicBezTo>
                    <a:cubicBezTo>
                      <a:pt x="37" y="1"/>
                      <a:pt x="47" y="10"/>
                      <a:pt x="47" y="22"/>
                    </a:cubicBezTo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47"/>
              <p:cNvSpPr>
                <a:spLocks/>
              </p:cNvSpPr>
              <p:nvPr/>
            </p:nvSpPr>
            <p:spPr bwMode="auto">
              <a:xfrm>
                <a:off x="5427663" y="2770188"/>
                <a:ext cx="969963" cy="609600"/>
              </a:xfrm>
              <a:custGeom>
                <a:avLst/>
                <a:gdLst>
                  <a:gd name="T0" fmla="*/ 0 w 258"/>
                  <a:gd name="T1" fmla="*/ 152 h 162"/>
                  <a:gd name="T2" fmla="*/ 141 w 258"/>
                  <a:gd name="T3" fmla="*/ 3 h 162"/>
                  <a:gd name="T4" fmla="*/ 258 w 258"/>
                  <a:gd name="T5" fmla="*/ 162 h 162"/>
                  <a:gd name="T6" fmla="*/ 0 w 258"/>
                  <a:gd name="T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8" h="162">
                    <a:moveTo>
                      <a:pt x="0" y="152"/>
                    </a:moveTo>
                    <a:cubicBezTo>
                      <a:pt x="0" y="152"/>
                      <a:pt x="23" y="0"/>
                      <a:pt x="141" y="3"/>
                    </a:cubicBezTo>
                    <a:cubicBezTo>
                      <a:pt x="258" y="7"/>
                      <a:pt x="258" y="162"/>
                      <a:pt x="258" y="162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48"/>
              <p:cNvSpPr>
                <a:spLocks/>
              </p:cNvSpPr>
              <p:nvPr/>
            </p:nvSpPr>
            <p:spPr bwMode="auto">
              <a:xfrm>
                <a:off x="5680076" y="2781300"/>
                <a:ext cx="495300" cy="590550"/>
              </a:xfrm>
              <a:custGeom>
                <a:avLst/>
                <a:gdLst>
                  <a:gd name="T0" fmla="*/ 67 w 132"/>
                  <a:gd name="T1" fmla="*/ 0 h 157"/>
                  <a:gd name="T2" fmla="*/ 50 w 132"/>
                  <a:gd name="T3" fmla="*/ 2 h 157"/>
                  <a:gd name="T4" fmla="*/ 0 w 132"/>
                  <a:gd name="T5" fmla="*/ 152 h 157"/>
                  <a:gd name="T6" fmla="*/ 132 w 132"/>
                  <a:gd name="T7" fmla="*/ 157 h 157"/>
                  <a:gd name="T8" fmla="*/ 67 w 132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57">
                    <a:moveTo>
                      <a:pt x="67" y="0"/>
                    </a:moveTo>
                    <a:cubicBezTo>
                      <a:pt x="61" y="0"/>
                      <a:pt x="56" y="1"/>
                      <a:pt x="50" y="2"/>
                    </a:cubicBezTo>
                    <a:cubicBezTo>
                      <a:pt x="31" y="37"/>
                      <a:pt x="12" y="103"/>
                      <a:pt x="0" y="152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16" y="93"/>
                      <a:pt x="82" y="27"/>
                      <a:pt x="67" y="0"/>
                    </a:cubicBezTo>
                  </a:path>
                </a:pathLst>
              </a:custGeom>
              <a:solidFill>
                <a:srgbClr val="CA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49"/>
              <p:cNvSpPr>
                <a:spLocks/>
              </p:cNvSpPr>
              <p:nvPr/>
            </p:nvSpPr>
            <p:spPr bwMode="auto">
              <a:xfrm>
                <a:off x="5416551" y="3270250"/>
                <a:ext cx="995363" cy="150812"/>
              </a:xfrm>
              <a:custGeom>
                <a:avLst/>
                <a:gdLst>
                  <a:gd name="T0" fmla="*/ 247 w 265"/>
                  <a:gd name="T1" fmla="*/ 40 h 40"/>
                  <a:gd name="T2" fmla="*/ 18 w 265"/>
                  <a:gd name="T3" fmla="*/ 37 h 40"/>
                  <a:gd name="T4" fmla="*/ 0 w 265"/>
                  <a:gd name="T5" fmla="*/ 20 h 40"/>
                  <a:gd name="T6" fmla="*/ 0 w 265"/>
                  <a:gd name="T7" fmla="*/ 18 h 40"/>
                  <a:gd name="T8" fmla="*/ 18 w 265"/>
                  <a:gd name="T9" fmla="*/ 0 h 40"/>
                  <a:gd name="T10" fmla="*/ 248 w 265"/>
                  <a:gd name="T11" fmla="*/ 3 h 40"/>
                  <a:gd name="T12" fmla="*/ 265 w 265"/>
                  <a:gd name="T13" fmla="*/ 20 h 40"/>
                  <a:gd name="T14" fmla="*/ 265 w 265"/>
                  <a:gd name="T15" fmla="*/ 22 h 40"/>
                  <a:gd name="T16" fmla="*/ 247 w 265"/>
                  <a:gd name="T1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">
                    <a:moveTo>
                      <a:pt x="247" y="40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48" y="3"/>
                      <a:pt x="248" y="3"/>
                      <a:pt x="248" y="3"/>
                    </a:cubicBezTo>
                    <a:cubicBezTo>
                      <a:pt x="257" y="3"/>
                      <a:pt x="265" y="11"/>
                      <a:pt x="265" y="20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5" y="32"/>
                      <a:pt x="257" y="40"/>
                      <a:pt x="247" y="40"/>
                    </a:cubicBezTo>
                    <a:close/>
                  </a:path>
                </a:pathLst>
              </a:custGeom>
              <a:solidFill>
                <a:srgbClr val="F9C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50"/>
              <p:cNvSpPr>
                <a:spLocks/>
              </p:cNvSpPr>
              <p:nvPr/>
            </p:nvSpPr>
            <p:spPr bwMode="auto">
              <a:xfrm>
                <a:off x="5402263" y="2962275"/>
                <a:ext cx="322263" cy="319087"/>
              </a:xfrm>
              <a:custGeom>
                <a:avLst/>
                <a:gdLst>
                  <a:gd name="T0" fmla="*/ 81 w 86"/>
                  <a:gd name="T1" fmla="*/ 57 h 85"/>
                  <a:gd name="T2" fmla="*/ 75 w 86"/>
                  <a:gd name="T3" fmla="*/ 33 h 85"/>
                  <a:gd name="T4" fmla="*/ 69 w 86"/>
                  <a:gd name="T5" fmla="*/ 31 h 85"/>
                  <a:gd name="T6" fmla="*/ 70 w 86"/>
                  <a:gd name="T7" fmla="*/ 30 h 85"/>
                  <a:gd name="T8" fmla="*/ 62 w 86"/>
                  <a:gd name="T9" fmla="*/ 5 h 85"/>
                  <a:gd name="T10" fmla="*/ 37 w 86"/>
                  <a:gd name="T11" fmla="*/ 12 h 85"/>
                  <a:gd name="T12" fmla="*/ 37 w 86"/>
                  <a:gd name="T13" fmla="*/ 12 h 85"/>
                  <a:gd name="T14" fmla="*/ 34 w 86"/>
                  <a:gd name="T15" fmla="*/ 10 h 85"/>
                  <a:gd name="T16" fmla="*/ 9 w 86"/>
                  <a:gd name="T17" fmla="*/ 17 h 85"/>
                  <a:gd name="T18" fmla="*/ 10 w 86"/>
                  <a:gd name="T19" fmla="*/ 36 h 85"/>
                  <a:gd name="T20" fmla="*/ 4 w 86"/>
                  <a:gd name="T21" fmla="*/ 42 h 85"/>
                  <a:gd name="T22" fmla="*/ 11 w 86"/>
                  <a:gd name="T23" fmla="*/ 67 h 85"/>
                  <a:gd name="T24" fmla="*/ 27 w 86"/>
                  <a:gd name="T25" fmla="*/ 68 h 85"/>
                  <a:gd name="T26" fmla="*/ 36 w 86"/>
                  <a:gd name="T27" fmla="*/ 80 h 85"/>
                  <a:gd name="T28" fmla="*/ 61 w 86"/>
                  <a:gd name="T29" fmla="*/ 74 h 85"/>
                  <a:gd name="T30" fmla="*/ 63 w 86"/>
                  <a:gd name="T31" fmla="*/ 66 h 85"/>
                  <a:gd name="T32" fmla="*/ 81 w 86"/>
                  <a:gd name="T33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5">
                    <a:moveTo>
                      <a:pt x="81" y="57"/>
                    </a:moveTo>
                    <a:cubicBezTo>
                      <a:pt x="86" y="49"/>
                      <a:pt x="83" y="38"/>
                      <a:pt x="75" y="33"/>
                    </a:cubicBezTo>
                    <a:cubicBezTo>
                      <a:pt x="73" y="32"/>
                      <a:pt x="71" y="31"/>
                      <a:pt x="69" y="31"/>
                    </a:cubicBezTo>
                    <a:cubicBezTo>
                      <a:pt x="69" y="31"/>
                      <a:pt x="69" y="30"/>
                      <a:pt x="70" y="30"/>
                    </a:cubicBezTo>
                    <a:cubicBezTo>
                      <a:pt x="74" y="21"/>
                      <a:pt x="71" y="10"/>
                      <a:pt x="62" y="5"/>
                    </a:cubicBezTo>
                    <a:cubicBezTo>
                      <a:pt x="53" y="0"/>
                      <a:pt x="42" y="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2"/>
                      <a:pt x="35" y="11"/>
                      <a:pt x="34" y="10"/>
                    </a:cubicBezTo>
                    <a:cubicBezTo>
                      <a:pt x="25" y="5"/>
                      <a:pt x="14" y="8"/>
                      <a:pt x="9" y="17"/>
                    </a:cubicBezTo>
                    <a:cubicBezTo>
                      <a:pt x="6" y="23"/>
                      <a:pt x="6" y="30"/>
                      <a:pt x="10" y="36"/>
                    </a:cubicBezTo>
                    <a:cubicBezTo>
                      <a:pt x="8" y="37"/>
                      <a:pt x="6" y="40"/>
                      <a:pt x="4" y="42"/>
                    </a:cubicBezTo>
                    <a:cubicBezTo>
                      <a:pt x="0" y="51"/>
                      <a:pt x="3" y="62"/>
                      <a:pt x="11" y="67"/>
                    </a:cubicBezTo>
                    <a:cubicBezTo>
                      <a:pt x="16" y="69"/>
                      <a:pt x="22" y="69"/>
                      <a:pt x="27" y="68"/>
                    </a:cubicBezTo>
                    <a:cubicBezTo>
                      <a:pt x="28" y="73"/>
                      <a:pt x="31" y="78"/>
                      <a:pt x="36" y="80"/>
                    </a:cubicBezTo>
                    <a:cubicBezTo>
                      <a:pt x="45" y="85"/>
                      <a:pt x="56" y="83"/>
                      <a:pt x="61" y="74"/>
                    </a:cubicBezTo>
                    <a:cubicBezTo>
                      <a:pt x="62" y="72"/>
                      <a:pt x="63" y="69"/>
                      <a:pt x="63" y="66"/>
                    </a:cubicBezTo>
                    <a:cubicBezTo>
                      <a:pt x="70" y="68"/>
                      <a:pt x="78" y="64"/>
                      <a:pt x="81" y="57"/>
                    </a:cubicBezTo>
                    <a:close/>
                  </a:path>
                </a:pathLst>
              </a:custGeom>
              <a:solidFill>
                <a:srgbClr val="C72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51"/>
              <p:cNvSpPr>
                <a:spLocks/>
              </p:cNvSpPr>
              <p:nvPr/>
            </p:nvSpPr>
            <p:spPr bwMode="auto">
              <a:xfrm>
                <a:off x="5732463" y="3978275"/>
                <a:ext cx="315913" cy="231775"/>
              </a:xfrm>
              <a:custGeom>
                <a:avLst/>
                <a:gdLst>
                  <a:gd name="T0" fmla="*/ 63 w 84"/>
                  <a:gd name="T1" fmla="*/ 55 h 62"/>
                  <a:gd name="T2" fmla="*/ 37 w 84"/>
                  <a:gd name="T3" fmla="*/ 55 h 62"/>
                  <a:gd name="T4" fmla="*/ 31 w 84"/>
                  <a:gd name="T5" fmla="*/ 7 h 62"/>
                  <a:gd name="T6" fmla="*/ 84 w 84"/>
                  <a:gd name="T7" fmla="*/ 20 h 62"/>
                  <a:gd name="T8" fmla="*/ 63 w 84"/>
                  <a:gd name="T9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63" y="55"/>
                    </a:moveTo>
                    <a:cubicBezTo>
                      <a:pt x="56" y="62"/>
                      <a:pt x="44" y="62"/>
                      <a:pt x="37" y="55"/>
                    </a:cubicBezTo>
                    <a:cubicBezTo>
                      <a:pt x="23" y="40"/>
                      <a:pt x="0" y="12"/>
                      <a:pt x="31" y="7"/>
                    </a:cubicBezTo>
                    <a:cubicBezTo>
                      <a:pt x="72" y="0"/>
                      <a:pt x="84" y="11"/>
                      <a:pt x="84" y="20"/>
                    </a:cubicBezTo>
                    <a:cubicBezTo>
                      <a:pt x="84" y="26"/>
                      <a:pt x="75" y="45"/>
                      <a:pt x="63" y="55"/>
                    </a:cubicBezTo>
                  </a:path>
                </a:pathLst>
              </a:custGeom>
              <a:solidFill>
                <a:srgbClr val="ED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52"/>
              <p:cNvSpPr>
                <a:spLocks/>
              </p:cNvSpPr>
              <p:nvPr/>
            </p:nvSpPr>
            <p:spPr bwMode="auto">
              <a:xfrm>
                <a:off x="5229226" y="4044950"/>
                <a:ext cx="357188" cy="203200"/>
              </a:xfrm>
              <a:custGeom>
                <a:avLst/>
                <a:gdLst>
                  <a:gd name="T0" fmla="*/ 47 w 95"/>
                  <a:gd name="T1" fmla="*/ 0 h 54"/>
                  <a:gd name="T2" fmla="*/ 0 w 95"/>
                  <a:gd name="T3" fmla="*/ 26 h 54"/>
                  <a:gd name="T4" fmla="*/ 47 w 95"/>
                  <a:gd name="T5" fmla="*/ 54 h 54"/>
                  <a:gd name="T6" fmla="*/ 48 w 95"/>
                  <a:gd name="T7" fmla="*/ 54 h 54"/>
                  <a:gd name="T8" fmla="*/ 95 w 95"/>
                  <a:gd name="T9" fmla="*/ 27 h 54"/>
                  <a:gd name="T10" fmla="*/ 48 w 95"/>
                  <a:gd name="T11" fmla="*/ 0 h 54"/>
                  <a:gd name="T12" fmla="*/ 47 w 9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4">
                    <a:moveTo>
                      <a:pt x="47" y="0"/>
                    </a:moveTo>
                    <a:cubicBezTo>
                      <a:pt x="21" y="0"/>
                      <a:pt x="1" y="11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74" y="54"/>
                      <a:pt x="95" y="42"/>
                      <a:pt x="95" y="27"/>
                    </a:cubicBezTo>
                    <a:cubicBezTo>
                      <a:pt x="95" y="12"/>
                      <a:pt x="74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53"/>
              <p:cNvSpPr>
                <a:spLocks/>
              </p:cNvSpPr>
              <p:nvPr/>
            </p:nvSpPr>
            <p:spPr bwMode="auto">
              <a:xfrm>
                <a:off x="6273801" y="4056063"/>
                <a:ext cx="319088" cy="203200"/>
              </a:xfrm>
              <a:custGeom>
                <a:avLst/>
                <a:gdLst>
                  <a:gd name="T0" fmla="*/ 47 w 85"/>
                  <a:gd name="T1" fmla="*/ 0 h 54"/>
                  <a:gd name="T2" fmla="*/ 0 w 85"/>
                  <a:gd name="T3" fmla="*/ 26 h 54"/>
                  <a:gd name="T4" fmla="*/ 47 w 85"/>
                  <a:gd name="T5" fmla="*/ 54 h 54"/>
                  <a:gd name="T6" fmla="*/ 48 w 85"/>
                  <a:gd name="T7" fmla="*/ 54 h 54"/>
                  <a:gd name="T8" fmla="*/ 68 w 85"/>
                  <a:gd name="T9" fmla="*/ 51 h 54"/>
                  <a:gd name="T10" fmla="*/ 85 w 85"/>
                  <a:gd name="T11" fmla="*/ 11 h 54"/>
                  <a:gd name="T12" fmla="*/ 48 w 85"/>
                  <a:gd name="T13" fmla="*/ 0 h 54"/>
                  <a:gd name="T14" fmla="*/ 47 w 85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54">
                    <a:moveTo>
                      <a:pt x="47" y="0"/>
                    </a:moveTo>
                    <a:cubicBezTo>
                      <a:pt x="21" y="0"/>
                      <a:pt x="0" y="12"/>
                      <a:pt x="0" y="26"/>
                    </a:cubicBezTo>
                    <a:cubicBezTo>
                      <a:pt x="0" y="41"/>
                      <a:pt x="21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55" y="54"/>
                      <a:pt x="62" y="53"/>
                      <a:pt x="68" y="51"/>
                    </a:cubicBezTo>
                    <a:cubicBezTo>
                      <a:pt x="75" y="39"/>
                      <a:pt x="81" y="26"/>
                      <a:pt x="85" y="11"/>
                    </a:cubicBezTo>
                    <a:cubicBezTo>
                      <a:pt x="77" y="4"/>
                      <a:pt x="63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F1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54"/>
              <p:cNvSpPr>
                <a:spLocks/>
              </p:cNvSpPr>
              <p:nvPr/>
            </p:nvSpPr>
            <p:spPr bwMode="auto">
              <a:xfrm>
                <a:off x="6529388" y="4097338"/>
                <a:ext cx="100013" cy="150812"/>
              </a:xfrm>
              <a:custGeom>
                <a:avLst/>
                <a:gdLst>
                  <a:gd name="T0" fmla="*/ 17 w 27"/>
                  <a:gd name="T1" fmla="*/ 0 h 40"/>
                  <a:gd name="T2" fmla="*/ 0 w 27"/>
                  <a:gd name="T3" fmla="*/ 40 h 40"/>
                  <a:gd name="T4" fmla="*/ 27 w 27"/>
                  <a:gd name="T5" fmla="*/ 16 h 40"/>
                  <a:gd name="T6" fmla="*/ 17 w 2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0">
                    <a:moveTo>
                      <a:pt x="17" y="0"/>
                    </a:moveTo>
                    <a:cubicBezTo>
                      <a:pt x="13" y="15"/>
                      <a:pt x="7" y="28"/>
                      <a:pt x="0" y="40"/>
                    </a:cubicBezTo>
                    <a:cubicBezTo>
                      <a:pt x="16" y="36"/>
                      <a:pt x="27" y="27"/>
                      <a:pt x="27" y="16"/>
                    </a:cubicBezTo>
                    <a:cubicBezTo>
                      <a:pt x="27" y="10"/>
                      <a:pt x="23" y="4"/>
                      <a:pt x="17" y="0"/>
                    </a:cubicBezTo>
                  </a:path>
                </a:pathLst>
              </a:custGeom>
              <a:solidFill>
                <a:srgbClr val="EEC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55"/>
              <p:cNvSpPr>
                <a:spLocks/>
              </p:cNvSpPr>
              <p:nvPr/>
            </p:nvSpPr>
            <p:spPr bwMode="auto">
              <a:xfrm>
                <a:off x="5303838" y="3781425"/>
                <a:ext cx="349250" cy="327025"/>
              </a:xfrm>
              <a:custGeom>
                <a:avLst/>
                <a:gdLst>
                  <a:gd name="T0" fmla="*/ 93 w 93"/>
                  <a:gd name="T1" fmla="*/ 44 h 87"/>
                  <a:gd name="T2" fmla="*/ 46 w 93"/>
                  <a:gd name="T3" fmla="*/ 87 h 87"/>
                  <a:gd name="T4" fmla="*/ 0 w 93"/>
                  <a:gd name="T5" fmla="*/ 43 h 87"/>
                  <a:gd name="T6" fmla="*/ 47 w 93"/>
                  <a:gd name="T7" fmla="*/ 0 h 87"/>
                  <a:gd name="T8" fmla="*/ 93 w 93"/>
                  <a:gd name="T9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7">
                    <a:moveTo>
                      <a:pt x="93" y="44"/>
                    </a:moveTo>
                    <a:cubicBezTo>
                      <a:pt x="92" y="68"/>
                      <a:pt x="71" y="87"/>
                      <a:pt x="46" y="87"/>
                    </a:cubicBezTo>
                    <a:cubicBezTo>
                      <a:pt x="21" y="86"/>
                      <a:pt x="0" y="67"/>
                      <a:pt x="0" y="43"/>
                    </a:cubicBezTo>
                    <a:cubicBezTo>
                      <a:pt x="1" y="19"/>
                      <a:pt x="21" y="0"/>
                      <a:pt x="47" y="0"/>
                    </a:cubicBezTo>
                    <a:cubicBezTo>
                      <a:pt x="72" y="0"/>
                      <a:pt x="93" y="20"/>
                      <a:pt x="9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56"/>
              <p:cNvSpPr>
                <a:spLocks/>
              </p:cNvSpPr>
              <p:nvPr/>
            </p:nvSpPr>
            <p:spPr bwMode="auto">
              <a:xfrm>
                <a:off x="5353051" y="3883025"/>
                <a:ext cx="104775" cy="106362"/>
              </a:xfrm>
              <a:custGeom>
                <a:avLst/>
                <a:gdLst>
                  <a:gd name="T0" fmla="*/ 27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7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7" y="14"/>
                    </a:moveTo>
                    <a:cubicBezTo>
                      <a:pt x="27" y="22"/>
                      <a:pt x="21" y="28"/>
                      <a:pt x="14" y="28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1"/>
                      <a:pt x="28" y="7"/>
                      <a:pt x="2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Oval 57"/>
              <p:cNvSpPr>
                <a:spLocks noChangeArrowheads="1"/>
              </p:cNvSpPr>
              <p:nvPr/>
            </p:nvSpPr>
            <p:spPr bwMode="auto">
              <a:xfrm>
                <a:off x="5476876" y="3894138"/>
                <a:ext cx="41275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Oval 58"/>
              <p:cNvSpPr>
                <a:spLocks noChangeArrowheads="1"/>
              </p:cNvSpPr>
              <p:nvPr/>
            </p:nvSpPr>
            <p:spPr bwMode="auto">
              <a:xfrm>
                <a:off x="5449888" y="3959225"/>
                <a:ext cx="46038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9"/>
              <p:cNvSpPr>
                <a:spLocks/>
              </p:cNvSpPr>
              <p:nvPr/>
            </p:nvSpPr>
            <p:spPr bwMode="auto">
              <a:xfrm>
                <a:off x="6213476" y="3789363"/>
                <a:ext cx="349250" cy="323850"/>
              </a:xfrm>
              <a:custGeom>
                <a:avLst/>
                <a:gdLst>
                  <a:gd name="T0" fmla="*/ 93 w 93"/>
                  <a:gd name="T1" fmla="*/ 43 h 86"/>
                  <a:gd name="T2" fmla="*/ 46 w 93"/>
                  <a:gd name="T3" fmla="*/ 86 h 86"/>
                  <a:gd name="T4" fmla="*/ 1 w 93"/>
                  <a:gd name="T5" fmla="*/ 43 h 86"/>
                  <a:gd name="T6" fmla="*/ 47 w 93"/>
                  <a:gd name="T7" fmla="*/ 0 h 86"/>
                  <a:gd name="T8" fmla="*/ 93 w 93"/>
                  <a:gd name="T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86">
                    <a:moveTo>
                      <a:pt x="93" y="43"/>
                    </a:moveTo>
                    <a:cubicBezTo>
                      <a:pt x="93" y="67"/>
                      <a:pt x="72" y="86"/>
                      <a:pt x="46" y="86"/>
                    </a:cubicBezTo>
                    <a:cubicBezTo>
                      <a:pt x="21" y="86"/>
                      <a:pt x="0" y="66"/>
                      <a:pt x="1" y="43"/>
                    </a:cubicBezTo>
                    <a:cubicBezTo>
                      <a:pt x="1" y="19"/>
                      <a:pt x="22" y="0"/>
                      <a:pt x="47" y="0"/>
                    </a:cubicBezTo>
                    <a:cubicBezTo>
                      <a:pt x="73" y="0"/>
                      <a:pt x="93" y="20"/>
                      <a:pt x="9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60"/>
              <p:cNvSpPr>
                <a:spLocks/>
              </p:cNvSpPr>
              <p:nvPr/>
            </p:nvSpPr>
            <p:spPr bwMode="auto">
              <a:xfrm>
                <a:off x="6262688" y="3890963"/>
                <a:ext cx="104775" cy="104775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28 h 28"/>
                  <a:gd name="T4" fmla="*/ 0 w 28"/>
                  <a:gd name="T5" fmla="*/ 14 h 28"/>
                  <a:gd name="T6" fmla="*/ 14 w 28"/>
                  <a:gd name="T7" fmla="*/ 0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22"/>
                      <a:pt x="22" y="28"/>
                      <a:pt x="14" y="28"/>
                    </a:cubicBezTo>
                    <a:cubicBezTo>
                      <a:pt x="6" y="28"/>
                      <a:pt x="0" y="21"/>
                      <a:pt x="0" y="14"/>
                    </a:cubicBezTo>
                    <a:cubicBezTo>
                      <a:pt x="0" y="6"/>
                      <a:pt x="7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Oval 61"/>
              <p:cNvSpPr>
                <a:spLocks noChangeArrowheads="1"/>
              </p:cNvSpPr>
              <p:nvPr/>
            </p:nvSpPr>
            <p:spPr bwMode="auto">
              <a:xfrm>
                <a:off x="6386513" y="3902075"/>
                <a:ext cx="44450" cy="460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62"/>
              <p:cNvSpPr>
                <a:spLocks/>
              </p:cNvSpPr>
              <p:nvPr/>
            </p:nvSpPr>
            <p:spPr bwMode="auto">
              <a:xfrm>
                <a:off x="6362701" y="3962400"/>
                <a:ext cx="41275" cy="44450"/>
              </a:xfrm>
              <a:custGeom>
                <a:avLst/>
                <a:gdLst>
                  <a:gd name="T0" fmla="*/ 11 w 11"/>
                  <a:gd name="T1" fmla="*/ 6 h 12"/>
                  <a:gd name="T2" fmla="*/ 5 w 11"/>
                  <a:gd name="T3" fmla="*/ 12 h 12"/>
                  <a:gd name="T4" fmla="*/ 0 w 11"/>
                  <a:gd name="T5" fmla="*/ 6 h 12"/>
                  <a:gd name="T6" fmla="*/ 6 w 11"/>
                  <a:gd name="T7" fmla="*/ 0 h 12"/>
                  <a:gd name="T8" fmla="*/ 11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cubicBezTo>
                      <a:pt x="11" y="9"/>
                      <a:pt x="9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63"/>
              <p:cNvSpPr>
                <a:spLocks/>
              </p:cNvSpPr>
              <p:nvPr/>
            </p:nvSpPr>
            <p:spPr bwMode="auto">
              <a:xfrm>
                <a:off x="5751513" y="4203700"/>
                <a:ext cx="322263" cy="63500"/>
              </a:xfrm>
              <a:custGeom>
                <a:avLst/>
                <a:gdLst>
                  <a:gd name="T0" fmla="*/ 43 w 86"/>
                  <a:gd name="T1" fmla="*/ 0 h 17"/>
                  <a:gd name="T2" fmla="*/ 42 w 86"/>
                  <a:gd name="T3" fmla="*/ 1 h 17"/>
                  <a:gd name="T4" fmla="*/ 25 w 86"/>
                  <a:gd name="T5" fmla="*/ 9 h 17"/>
                  <a:gd name="T6" fmla="*/ 25 w 86"/>
                  <a:gd name="T7" fmla="*/ 9 h 17"/>
                  <a:gd name="T8" fmla="*/ 12 w 86"/>
                  <a:gd name="T9" fmla="*/ 6 h 17"/>
                  <a:gd name="T10" fmla="*/ 9 w 86"/>
                  <a:gd name="T11" fmla="*/ 4 h 17"/>
                  <a:gd name="T12" fmla="*/ 8 w 86"/>
                  <a:gd name="T13" fmla="*/ 4 h 17"/>
                  <a:gd name="T14" fmla="*/ 7 w 86"/>
                  <a:gd name="T15" fmla="*/ 3 h 17"/>
                  <a:gd name="T16" fmla="*/ 7 w 86"/>
                  <a:gd name="T17" fmla="*/ 3 h 17"/>
                  <a:gd name="T18" fmla="*/ 5 w 86"/>
                  <a:gd name="T19" fmla="*/ 3 h 17"/>
                  <a:gd name="T20" fmla="*/ 2 w 86"/>
                  <a:gd name="T21" fmla="*/ 4 h 17"/>
                  <a:gd name="T22" fmla="*/ 3 w 86"/>
                  <a:gd name="T23" fmla="*/ 10 h 17"/>
                  <a:gd name="T24" fmla="*/ 25 w 86"/>
                  <a:gd name="T25" fmla="*/ 17 h 17"/>
                  <a:gd name="T26" fmla="*/ 25 w 86"/>
                  <a:gd name="T27" fmla="*/ 17 h 17"/>
                  <a:gd name="T28" fmla="*/ 45 w 86"/>
                  <a:gd name="T29" fmla="*/ 9 h 17"/>
                  <a:gd name="T30" fmla="*/ 50 w 86"/>
                  <a:gd name="T31" fmla="*/ 12 h 17"/>
                  <a:gd name="T32" fmla="*/ 68 w 86"/>
                  <a:gd name="T33" fmla="*/ 17 h 17"/>
                  <a:gd name="T34" fmla="*/ 68 w 86"/>
                  <a:gd name="T35" fmla="*/ 17 h 17"/>
                  <a:gd name="T36" fmla="*/ 84 w 86"/>
                  <a:gd name="T37" fmla="*/ 11 h 17"/>
                  <a:gd name="T38" fmla="*/ 84 w 86"/>
                  <a:gd name="T39" fmla="*/ 5 h 17"/>
                  <a:gd name="T40" fmla="*/ 81 w 86"/>
                  <a:gd name="T41" fmla="*/ 4 h 17"/>
                  <a:gd name="T42" fmla="*/ 78 w 86"/>
                  <a:gd name="T43" fmla="*/ 5 h 17"/>
                  <a:gd name="T44" fmla="*/ 68 w 86"/>
                  <a:gd name="T45" fmla="*/ 9 h 17"/>
                  <a:gd name="T46" fmla="*/ 68 w 86"/>
                  <a:gd name="T47" fmla="*/ 9 h 17"/>
                  <a:gd name="T48" fmla="*/ 54 w 86"/>
                  <a:gd name="T49" fmla="*/ 5 h 17"/>
                  <a:gd name="T50" fmla="*/ 49 w 86"/>
                  <a:gd name="T51" fmla="*/ 2 h 17"/>
                  <a:gd name="T52" fmla="*/ 48 w 86"/>
                  <a:gd name="T53" fmla="*/ 1 h 17"/>
                  <a:gd name="T54" fmla="*/ 48 w 86"/>
                  <a:gd name="T55" fmla="*/ 1 h 17"/>
                  <a:gd name="T56" fmla="*/ 48 w 86"/>
                  <a:gd name="T57" fmla="*/ 1 h 17"/>
                  <a:gd name="T58" fmla="*/ 48 w 86"/>
                  <a:gd name="T59" fmla="*/ 1 h 17"/>
                  <a:gd name="T60" fmla="*/ 47 w 86"/>
                  <a:gd name="T61" fmla="*/ 0 h 17"/>
                  <a:gd name="T62" fmla="*/ 46 w 86"/>
                  <a:gd name="T63" fmla="*/ 0 h 17"/>
                  <a:gd name="T64" fmla="*/ 43 w 8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17">
                    <a:moveTo>
                      <a:pt x="43" y="0"/>
                    </a:moveTo>
                    <a:cubicBezTo>
                      <a:pt x="43" y="0"/>
                      <a:pt x="42" y="1"/>
                      <a:pt x="42" y="1"/>
                    </a:cubicBezTo>
                    <a:cubicBezTo>
                      <a:pt x="36" y="7"/>
                      <a:pt x="30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0" y="9"/>
                      <a:pt x="16" y="7"/>
                      <a:pt x="12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0" y="6"/>
                      <a:pt x="1" y="9"/>
                      <a:pt x="3" y="10"/>
                    </a:cubicBezTo>
                    <a:cubicBezTo>
                      <a:pt x="3" y="10"/>
                      <a:pt x="12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31" y="17"/>
                      <a:pt x="39" y="15"/>
                      <a:pt x="45" y="9"/>
                    </a:cubicBezTo>
                    <a:cubicBezTo>
                      <a:pt x="47" y="10"/>
                      <a:pt x="48" y="11"/>
                      <a:pt x="50" y="12"/>
                    </a:cubicBezTo>
                    <a:cubicBezTo>
                      <a:pt x="54" y="14"/>
                      <a:pt x="61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73" y="17"/>
                      <a:pt x="79" y="15"/>
                      <a:pt x="84" y="11"/>
                    </a:cubicBezTo>
                    <a:cubicBezTo>
                      <a:pt x="85" y="9"/>
                      <a:pt x="86" y="7"/>
                      <a:pt x="84" y="5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4"/>
                      <a:pt x="78" y="5"/>
                    </a:cubicBezTo>
                    <a:cubicBezTo>
                      <a:pt x="75" y="8"/>
                      <a:pt x="71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3" y="9"/>
                      <a:pt x="58" y="7"/>
                      <a:pt x="54" y="5"/>
                    </a:cubicBezTo>
                    <a:cubicBezTo>
                      <a:pt x="52" y="4"/>
                      <a:pt x="50" y="3"/>
                      <a:pt x="49" y="2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</a:path>
                </a:pathLst>
              </a:custGeom>
              <a:solidFill>
                <a:srgbClr val="EB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64"/>
              <p:cNvSpPr>
                <a:spLocks/>
              </p:cNvSpPr>
              <p:nvPr/>
            </p:nvSpPr>
            <p:spPr bwMode="auto">
              <a:xfrm>
                <a:off x="5911851" y="4203700"/>
                <a:ext cx="15875" cy="0"/>
              </a:xfrm>
              <a:custGeom>
                <a:avLst/>
                <a:gdLst>
                  <a:gd name="T0" fmla="*/ 2 w 4"/>
                  <a:gd name="T1" fmla="*/ 0 w 4"/>
                  <a:gd name="T2" fmla="*/ 3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AA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0" name="组合 329"/>
            <p:cNvGrpSpPr/>
            <p:nvPr/>
          </p:nvGrpSpPr>
          <p:grpSpPr>
            <a:xfrm>
              <a:off x="9256113" y="6150829"/>
              <a:ext cx="633614" cy="596598"/>
              <a:chOff x="4665663" y="1925638"/>
              <a:chExt cx="461963" cy="434975"/>
            </a:xfrm>
          </p:grpSpPr>
          <p:sp>
            <p:nvSpPr>
              <p:cNvPr id="349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1" name="组合 330"/>
            <p:cNvGrpSpPr/>
            <p:nvPr/>
          </p:nvGrpSpPr>
          <p:grpSpPr>
            <a:xfrm>
              <a:off x="11658772" y="6150829"/>
              <a:ext cx="633614" cy="596598"/>
              <a:chOff x="4665663" y="1925638"/>
              <a:chExt cx="461963" cy="434975"/>
            </a:xfrm>
          </p:grpSpPr>
          <p:sp>
            <p:nvSpPr>
              <p:cNvPr id="332" name="Freeform 65"/>
              <p:cNvSpPr>
                <a:spLocks/>
              </p:cNvSpPr>
              <p:nvPr/>
            </p:nvSpPr>
            <p:spPr bwMode="auto">
              <a:xfrm>
                <a:off x="4665663" y="1925638"/>
                <a:ext cx="461963" cy="434975"/>
              </a:xfrm>
              <a:custGeom>
                <a:avLst/>
                <a:gdLst>
                  <a:gd name="T0" fmla="*/ 123 w 123"/>
                  <a:gd name="T1" fmla="*/ 53 h 116"/>
                  <a:gd name="T2" fmla="*/ 96 w 123"/>
                  <a:gd name="T3" fmla="*/ 27 h 116"/>
                  <a:gd name="T4" fmla="*/ 87 w 123"/>
                  <a:gd name="T5" fmla="*/ 28 h 116"/>
                  <a:gd name="T6" fmla="*/ 87 w 123"/>
                  <a:gd name="T7" fmla="*/ 26 h 116"/>
                  <a:gd name="T8" fmla="*/ 60 w 123"/>
                  <a:gd name="T9" fmla="*/ 0 h 116"/>
                  <a:gd name="T10" fmla="*/ 33 w 123"/>
                  <a:gd name="T11" fmla="*/ 26 h 116"/>
                  <a:gd name="T12" fmla="*/ 33 w 123"/>
                  <a:gd name="T13" fmla="*/ 27 h 116"/>
                  <a:gd name="T14" fmla="*/ 26 w 123"/>
                  <a:gd name="T15" fmla="*/ 27 h 116"/>
                  <a:gd name="T16" fmla="*/ 0 w 123"/>
                  <a:gd name="T17" fmla="*/ 53 h 116"/>
                  <a:gd name="T18" fmla="*/ 15 w 123"/>
                  <a:gd name="T19" fmla="*/ 77 h 116"/>
                  <a:gd name="T20" fmla="*/ 12 w 123"/>
                  <a:gd name="T21" fmla="*/ 89 h 116"/>
                  <a:gd name="T22" fmla="*/ 39 w 123"/>
                  <a:gd name="T23" fmla="*/ 116 h 116"/>
                  <a:gd name="T24" fmla="*/ 59 w 123"/>
                  <a:gd name="T25" fmla="*/ 106 h 116"/>
                  <a:gd name="T26" fmla="*/ 81 w 123"/>
                  <a:gd name="T27" fmla="*/ 116 h 116"/>
                  <a:gd name="T28" fmla="*/ 108 w 123"/>
                  <a:gd name="T29" fmla="*/ 90 h 116"/>
                  <a:gd name="T30" fmla="*/ 105 w 123"/>
                  <a:gd name="T31" fmla="*/ 78 h 116"/>
                  <a:gd name="T32" fmla="*/ 123 w 123"/>
                  <a:gd name="T33" fmla="*/ 5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" h="116">
                    <a:moveTo>
                      <a:pt x="123" y="53"/>
                    </a:moveTo>
                    <a:cubicBezTo>
                      <a:pt x="123" y="38"/>
                      <a:pt x="111" y="27"/>
                      <a:pt x="96" y="27"/>
                    </a:cubicBezTo>
                    <a:cubicBezTo>
                      <a:pt x="93" y="27"/>
                      <a:pt x="90" y="27"/>
                      <a:pt x="87" y="28"/>
                    </a:cubicBezTo>
                    <a:cubicBezTo>
                      <a:pt x="87" y="27"/>
                      <a:pt x="87" y="27"/>
                      <a:pt x="87" y="26"/>
                    </a:cubicBezTo>
                    <a:cubicBezTo>
                      <a:pt x="87" y="11"/>
                      <a:pt x="75" y="0"/>
                      <a:pt x="60" y="0"/>
                    </a:cubicBezTo>
                    <a:cubicBezTo>
                      <a:pt x="45" y="0"/>
                      <a:pt x="33" y="11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12" y="27"/>
                      <a:pt x="0" y="38"/>
                      <a:pt x="0" y="53"/>
                    </a:cubicBezTo>
                    <a:cubicBezTo>
                      <a:pt x="0" y="64"/>
                      <a:pt x="6" y="73"/>
                      <a:pt x="15" y="77"/>
                    </a:cubicBezTo>
                    <a:cubicBezTo>
                      <a:pt x="13" y="81"/>
                      <a:pt x="12" y="85"/>
                      <a:pt x="12" y="89"/>
                    </a:cubicBezTo>
                    <a:cubicBezTo>
                      <a:pt x="12" y="104"/>
                      <a:pt x="24" y="116"/>
                      <a:pt x="39" y="116"/>
                    </a:cubicBezTo>
                    <a:cubicBezTo>
                      <a:pt x="47" y="116"/>
                      <a:pt x="54" y="112"/>
                      <a:pt x="59" y="106"/>
                    </a:cubicBezTo>
                    <a:cubicBezTo>
                      <a:pt x="64" y="112"/>
                      <a:pt x="72" y="116"/>
                      <a:pt x="81" y="116"/>
                    </a:cubicBezTo>
                    <a:cubicBezTo>
                      <a:pt x="96" y="116"/>
                      <a:pt x="108" y="104"/>
                      <a:pt x="108" y="90"/>
                    </a:cubicBezTo>
                    <a:cubicBezTo>
                      <a:pt x="108" y="85"/>
                      <a:pt x="107" y="82"/>
                      <a:pt x="105" y="78"/>
                    </a:cubicBezTo>
                    <a:cubicBezTo>
                      <a:pt x="115" y="74"/>
                      <a:pt x="123" y="65"/>
                      <a:pt x="123" y="53"/>
                    </a:cubicBezTo>
                  </a:path>
                </a:pathLst>
              </a:custGeom>
              <a:solidFill>
                <a:srgbClr val="D73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66"/>
              <p:cNvSpPr>
                <a:spLocks/>
              </p:cNvSpPr>
              <p:nvPr/>
            </p:nvSpPr>
            <p:spPr bwMode="auto">
              <a:xfrm>
                <a:off x="4714876" y="1984375"/>
                <a:ext cx="349250" cy="327025"/>
              </a:xfrm>
              <a:custGeom>
                <a:avLst/>
                <a:gdLst>
                  <a:gd name="T0" fmla="*/ 45 w 93"/>
                  <a:gd name="T1" fmla="*/ 0 h 87"/>
                  <a:gd name="T2" fmla="*/ 25 w 93"/>
                  <a:gd name="T3" fmla="*/ 20 h 87"/>
                  <a:gd name="T4" fmla="*/ 25 w 93"/>
                  <a:gd name="T5" fmla="*/ 21 h 87"/>
                  <a:gd name="T6" fmla="*/ 20 w 93"/>
                  <a:gd name="T7" fmla="*/ 20 h 87"/>
                  <a:gd name="T8" fmla="*/ 0 w 93"/>
                  <a:gd name="T9" fmla="*/ 40 h 87"/>
                  <a:gd name="T10" fmla="*/ 11 w 93"/>
                  <a:gd name="T11" fmla="*/ 58 h 87"/>
                  <a:gd name="T12" fmla="*/ 9 w 93"/>
                  <a:gd name="T13" fmla="*/ 67 h 87"/>
                  <a:gd name="T14" fmla="*/ 29 w 93"/>
                  <a:gd name="T15" fmla="*/ 87 h 87"/>
                  <a:gd name="T16" fmla="*/ 45 w 93"/>
                  <a:gd name="T17" fmla="*/ 80 h 87"/>
                  <a:gd name="T18" fmla="*/ 61 w 93"/>
                  <a:gd name="T19" fmla="*/ 87 h 87"/>
                  <a:gd name="T20" fmla="*/ 82 w 93"/>
                  <a:gd name="T21" fmla="*/ 68 h 87"/>
                  <a:gd name="T22" fmla="*/ 80 w 93"/>
                  <a:gd name="T23" fmla="*/ 59 h 87"/>
                  <a:gd name="T24" fmla="*/ 93 w 93"/>
                  <a:gd name="T25" fmla="*/ 40 h 87"/>
                  <a:gd name="T26" fmla="*/ 73 w 93"/>
                  <a:gd name="T27" fmla="*/ 20 h 87"/>
                  <a:gd name="T28" fmla="*/ 66 w 93"/>
                  <a:gd name="T29" fmla="*/ 21 h 87"/>
                  <a:gd name="T30" fmla="*/ 66 w 93"/>
                  <a:gd name="T31" fmla="*/ 20 h 87"/>
                  <a:gd name="T32" fmla="*/ 45 w 93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" h="87">
                    <a:moveTo>
                      <a:pt x="45" y="0"/>
                    </a:moveTo>
                    <a:cubicBezTo>
                      <a:pt x="34" y="0"/>
                      <a:pt x="25" y="9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9" y="20"/>
                      <a:pt x="0" y="29"/>
                      <a:pt x="0" y="40"/>
                    </a:cubicBezTo>
                    <a:cubicBezTo>
                      <a:pt x="0" y="48"/>
                      <a:pt x="4" y="55"/>
                      <a:pt x="11" y="58"/>
                    </a:cubicBezTo>
                    <a:cubicBezTo>
                      <a:pt x="10" y="61"/>
                      <a:pt x="9" y="64"/>
                      <a:pt x="9" y="67"/>
                    </a:cubicBezTo>
                    <a:cubicBezTo>
                      <a:pt x="9" y="78"/>
                      <a:pt x="18" y="87"/>
                      <a:pt x="29" y="87"/>
                    </a:cubicBezTo>
                    <a:cubicBezTo>
                      <a:pt x="35" y="87"/>
                      <a:pt x="41" y="85"/>
                      <a:pt x="45" y="80"/>
                    </a:cubicBezTo>
                    <a:cubicBezTo>
                      <a:pt x="49" y="85"/>
                      <a:pt x="54" y="87"/>
                      <a:pt x="61" y="87"/>
                    </a:cubicBezTo>
                    <a:cubicBezTo>
                      <a:pt x="72" y="87"/>
                      <a:pt x="82" y="79"/>
                      <a:pt x="82" y="68"/>
                    </a:cubicBezTo>
                    <a:cubicBezTo>
                      <a:pt x="82" y="65"/>
                      <a:pt x="81" y="62"/>
                      <a:pt x="80" y="59"/>
                    </a:cubicBezTo>
                    <a:cubicBezTo>
                      <a:pt x="87" y="56"/>
                      <a:pt x="93" y="49"/>
                      <a:pt x="93" y="40"/>
                    </a:cubicBezTo>
                    <a:cubicBezTo>
                      <a:pt x="93" y="29"/>
                      <a:pt x="84" y="20"/>
                      <a:pt x="73" y="20"/>
                    </a:cubicBezTo>
                    <a:cubicBezTo>
                      <a:pt x="70" y="20"/>
                      <a:pt x="68" y="20"/>
                      <a:pt x="66" y="21"/>
                    </a:cubicBezTo>
                    <a:cubicBezTo>
                      <a:pt x="66" y="21"/>
                      <a:pt x="66" y="20"/>
                      <a:pt x="66" y="20"/>
                    </a:cubicBezTo>
                    <a:cubicBezTo>
                      <a:pt x="66" y="9"/>
                      <a:pt x="57" y="0"/>
                      <a:pt x="45" y="0"/>
                    </a:cubicBezTo>
                  </a:path>
                </a:pathLst>
              </a:custGeom>
              <a:solidFill>
                <a:srgbClr val="D03A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67"/>
              <p:cNvSpPr>
                <a:spLocks/>
              </p:cNvSpPr>
              <p:nvPr/>
            </p:nvSpPr>
            <p:spPr bwMode="auto">
              <a:xfrm>
                <a:off x="4905376" y="2079625"/>
                <a:ext cx="101600" cy="74612"/>
              </a:xfrm>
              <a:custGeom>
                <a:avLst/>
                <a:gdLst>
                  <a:gd name="T0" fmla="*/ 1 w 27"/>
                  <a:gd name="T1" fmla="*/ 18 h 20"/>
                  <a:gd name="T2" fmla="*/ 1 w 27"/>
                  <a:gd name="T3" fmla="*/ 18 h 20"/>
                  <a:gd name="T4" fmla="*/ 2 w 27"/>
                  <a:gd name="T5" fmla="*/ 13 h 20"/>
                  <a:gd name="T6" fmla="*/ 21 w 27"/>
                  <a:gd name="T7" fmla="*/ 1 h 20"/>
                  <a:gd name="T8" fmla="*/ 25 w 27"/>
                  <a:gd name="T9" fmla="*/ 2 h 20"/>
                  <a:gd name="T10" fmla="*/ 24 w 27"/>
                  <a:gd name="T11" fmla="*/ 7 h 20"/>
                  <a:gd name="T12" fmla="*/ 6 w 27"/>
                  <a:gd name="T13" fmla="*/ 19 h 20"/>
                  <a:gd name="T14" fmla="*/ 1 w 27"/>
                  <a:gd name="T1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6"/>
                      <a:pt x="1" y="14"/>
                      <a:pt x="2" y="1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4" y="0"/>
                      <a:pt x="25" y="2"/>
                    </a:cubicBezTo>
                    <a:cubicBezTo>
                      <a:pt x="27" y="3"/>
                      <a:pt x="26" y="6"/>
                      <a:pt x="24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0"/>
                      <a:pt x="2" y="19"/>
                      <a:pt x="1" y="1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Oval 68"/>
              <p:cNvSpPr>
                <a:spLocks noChangeArrowheads="1"/>
              </p:cNvSpPr>
              <p:nvPr/>
            </p:nvSpPr>
            <p:spPr bwMode="auto">
              <a:xfrm>
                <a:off x="4973638" y="2068513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69"/>
              <p:cNvSpPr>
                <a:spLocks/>
              </p:cNvSpPr>
              <p:nvPr/>
            </p:nvSpPr>
            <p:spPr bwMode="auto">
              <a:xfrm>
                <a:off x="4887913" y="2008188"/>
                <a:ext cx="25400" cy="107950"/>
              </a:xfrm>
              <a:custGeom>
                <a:avLst/>
                <a:gdLst>
                  <a:gd name="T0" fmla="*/ 4 w 7"/>
                  <a:gd name="T1" fmla="*/ 29 h 29"/>
                  <a:gd name="T2" fmla="*/ 4 w 7"/>
                  <a:gd name="T3" fmla="*/ 29 h 29"/>
                  <a:gd name="T4" fmla="*/ 0 w 7"/>
                  <a:gd name="T5" fmla="*/ 26 h 29"/>
                  <a:gd name="T6" fmla="*/ 0 w 7"/>
                  <a:gd name="T7" fmla="*/ 4 h 29"/>
                  <a:gd name="T8" fmla="*/ 4 w 7"/>
                  <a:gd name="T9" fmla="*/ 0 h 29"/>
                  <a:gd name="T10" fmla="*/ 7 w 7"/>
                  <a:gd name="T11" fmla="*/ 4 h 29"/>
                  <a:gd name="T12" fmla="*/ 7 w 7"/>
                  <a:gd name="T13" fmla="*/ 26 h 29"/>
                  <a:gd name="T14" fmla="*/ 4 w 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9"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2" y="29"/>
                      <a:pt x="0" y="27"/>
                      <a:pt x="0" y="2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6" y="29"/>
                      <a:pt x="4" y="29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Oval 70"/>
              <p:cNvSpPr>
                <a:spLocks noChangeArrowheads="1"/>
              </p:cNvSpPr>
              <p:nvPr/>
            </p:nvSpPr>
            <p:spPr bwMode="auto">
              <a:xfrm>
                <a:off x="4879976" y="1997075"/>
                <a:ext cx="41275" cy="41275"/>
              </a:xfrm>
              <a:prstGeom prst="ellipse">
                <a:avLst/>
              </a:pr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71"/>
              <p:cNvSpPr>
                <a:spLocks/>
              </p:cNvSpPr>
              <p:nvPr/>
            </p:nvSpPr>
            <p:spPr bwMode="auto">
              <a:xfrm>
                <a:off x="4913313" y="2146300"/>
                <a:ext cx="109538" cy="38100"/>
              </a:xfrm>
              <a:custGeom>
                <a:avLst/>
                <a:gdLst>
                  <a:gd name="T0" fmla="*/ 0 w 29"/>
                  <a:gd name="T1" fmla="*/ 4 h 10"/>
                  <a:gd name="T2" fmla="*/ 0 w 29"/>
                  <a:gd name="T3" fmla="*/ 4 h 10"/>
                  <a:gd name="T4" fmla="*/ 4 w 29"/>
                  <a:gd name="T5" fmla="*/ 1 h 10"/>
                  <a:gd name="T6" fmla="*/ 26 w 29"/>
                  <a:gd name="T7" fmla="*/ 3 h 10"/>
                  <a:gd name="T8" fmla="*/ 29 w 29"/>
                  <a:gd name="T9" fmla="*/ 7 h 10"/>
                  <a:gd name="T10" fmla="*/ 25 w 29"/>
                  <a:gd name="T11" fmla="*/ 10 h 10"/>
                  <a:gd name="T12" fmla="*/ 4 w 29"/>
                  <a:gd name="T13" fmla="*/ 8 h 10"/>
                  <a:gd name="T14" fmla="*/ 0 w 29"/>
                  <a:gd name="T1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0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2" y="0"/>
                      <a:pt x="4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3"/>
                      <a:pt x="29" y="5"/>
                      <a:pt x="29" y="7"/>
                    </a:cubicBezTo>
                    <a:cubicBezTo>
                      <a:pt x="29" y="9"/>
                      <a:pt x="27" y="10"/>
                      <a:pt x="25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72"/>
              <p:cNvSpPr>
                <a:spLocks/>
              </p:cNvSpPr>
              <p:nvPr/>
            </p:nvSpPr>
            <p:spPr bwMode="auto">
              <a:xfrm>
                <a:off x="4992688" y="2146300"/>
                <a:ext cx="44450" cy="46037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1 h 12"/>
                  <a:gd name="T4" fmla="*/ 2 w 12"/>
                  <a:gd name="T5" fmla="*/ 3 h 12"/>
                  <a:gd name="T6" fmla="*/ 9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5" y="12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2" y="4"/>
                      <a:pt x="12" y="7"/>
                      <a:pt x="10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73"/>
              <p:cNvSpPr>
                <a:spLocks/>
              </p:cNvSpPr>
              <p:nvPr/>
            </p:nvSpPr>
            <p:spPr bwMode="auto">
              <a:xfrm>
                <a:off x="4899026" y="2184400"/>
                <a:ext cx="82550" cy="90487"/>
              </a:xfrm>
              <a:custGeom>
                <a:avLst/>
                <a:gdLst>
                  <a:gd name="T0" fmla="*/ 1 w 22"/>
                  <a:gd name="T1" fmla="*/ 1 h 24"/>
                  <a:gd name="T2" fmla="*/ 1 w 22"/>
                  <a:gd name="T3" fmla="*/ 1 h 24"/>
                  <a:gd name="T4" fmla="*/ 6 w 22"/>
                  <a:gd name="T5" fmla="*/ 2 h 24"/>
                  <a:gd name="T6" fmla="*/ 21 w 22"/>
                  <a:gd name="T7" fmla="*/ 18 h 24"/>
                  <a:gd name="T8" fmla="*/ 21 w 22"/>
                  <a:gd name="T9" fmla="*/ 23 h 24"/>
                  <a:gd name="T10" fmla="*/ 16 w 22"/>
                  <a:gd name="T11" fmla="*/ 23 h 24"/>
                  <a:gd name="T12" fmla="*/ 1 w 22"/>
                  <a:gd name="T13" fmla="*/ 6 h 24"/>
                  <a:gd name="T14" fmla="*/ 1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1" y="23"/>
                    </a:cubicBezTo>
                    <a:cubicBezTo>
                      <a:pt x="19" y="24"/>
                      <a:pt x="17" y="24"/>
                      <a:pt x="16" y="2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74"/>
              <p:cNvSpPr>
                <a:spLocks/>
              </p:cNvSpPr>
              <p:nvPr/>
            </p:nvSpPr>
            <p:spPr bwMode="auto">
              <a:xfrm>
                <a:off x="4951413" y="2239963"/>
                <a:ext cx="41275" cy="46037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7 h 12"/>
                  <a:gd name="T4" fmla="*/ 5 w 11"/>
                  <a:gd name="T5" fmla="*/ 0 h 12"/>
                  <a:gd name="T6" fmla="*/ 11 w 11"/>
                  <a:gd name="T7" fmla="*/ 5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3" y="12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8" y="0"/>
                      <a:pt x="10" y="2"/>
                      <a:pt x="11" y="5"/>
                    </a:cubicBezTo>
                    <a:cubicBezTo>
                      <a:pt x="11" y="8"/>
                      <a:pt x="9" y="11"/>
                      <a:pt x="6" y="1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75"/>
              <p:cNvSpPr>
                <a:spLocks/>
              </p:cNvSpPr>
              <p:nvPr/>
            </p:nvSpPr>
            <p:spPr bwMode="auto">
              <a:xfrm>
                <a:off x="4808538" y="2181225"/>
                <a:ext cx="82550" cy="88900"/>
              </a:xfrm>
              <a:custGeom>
                <a:avLst/>
                <a:gdLst>
                  <a:gd name="T0" fmla="*/ 20 w 22"/>
                  <a:gd name="T1" fmla="*/ 1 h 24"/>
                  <a:gd name="T2" fmla="*/ 20 w 22"/>
                  <a:gd name="T3" fmla="*/ 1 h 24"/>
                  <a:gd name="T4" fmla="*/ 21 w 22"/>
                  <a:gd name="T5" fmla="*/ 6 h 24"/>
                  <a:gd name="T6" fmla="*/ 7 w 22"/>
                  <a:gd name="T7" fmla="*/ 23 h 24"/>
                  <a:gd name="T8" fmla="*/ 2 w 22"/>
                  <a:gd name="T9" fmla="*/ 23 h 24"/>
                  <a:gd name="T10" fmla="*/ 1 w 22"/>
                  <a:gd name="T11" fmla="*/ 18 h 24"/>
                  <a:gd name="T12" fmla="*/ 15 w 22"/>
                  <a:gd name="T13" fmla="*/ 1 h 24"/>
                  <a:gd name="T14" fmla="*/ 20 w 22"/>
                  <a:gd name="T1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2" y="2"/>
                      <a:pt x="22" y="4"/>
                      <a:pt x="21" y="6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3" y="24"/>
                      <a:pt x="2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0"/>
                      <a:pt x="20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76"/>
              <p:cNvSpPr>
                <a:spLocks/>
              </p:cNvSpPr>
              <p:nvPr/>
            </p:nvSpPr>
            <p:spPr bwMode="auto">
              <a:xfrm>
                <a:off x="4800601" y="2236788"/>
                <a:ext cx="44450" cy="49212"/>
              </a:xfrm>
              <a:custGeom>
                <a:avLst/>
                <a:gdLst>
                  <a:gd name="T0" fmla="*/ 1 w 12"/>
                  <a:gd name="T1" fmla="*/ 8 h 13"/>
                  <a:gd name="T2" fmla="*/ 4 w 12"/>
                  <a:gd name="T3" fmla="*/ 1 h 13"/>
                  <a:gd name="T4" fmla="*/ 11 w 12"/>
                  <a:gd name="T5" fmla="*/ 5 h 13"/>
                  <a:gd name="T6" fmla="*/ 7 w 12"/>
                  <a:gd name="T7" fmla="*/ 12 h 13"/>
                  <a:gd name="T8" fmla="*/ 1 w 12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8"/>
                    </a:moveTo>
                    <a:cubicBezTo>
                      <a:pt x="0" y="5"/>
                      <a:pt x="1" y="2"/>
                      <a:pt x="4" y="1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12" y="8"/>
                      <a:pt x="10" y="11"/>
                      <a:pt x="7" y="12"/>
                    </a:cubicBezTo>
                    <a:cubicBezTo>
                      <a:pt x="5" y="13"/>
                      <a:pt x="2" y="11"/>
                      <a:pt x="1" y="8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77"/>
              <p:cNvSpPr>
                <a:spLocks/>
              </p:cNvSpPr>
              <p:nvPr/>
            </p:nvSpPr>
            <p:spPr bwMode="auto">
              <a:xfrm>
                <a:off x="4759326" y="2127250"/>
                <a:ext cx="109538" cy="49212"/>
              </a:xfrm>
              <a:custGeom>
                <a:avLst/>
                <a:gdLst>
                  <a:gd name="T0" fmla="*/ 28 w 29"/>
                  <a:gd name="T1" fmla="*/ 10 h 13"/>
                  <a:gd name="T2" fmla="*/ 28 w 29"/>
                  <a:gd name="T3" fmla="*/ 10 h 13"/>
                  <a:gd name="T4" fmla="*/ 24 w 29"/>
                  <a:gd name="T5" fmla="*/ 12 h 13"/>
                  <a:gd name="T6" fmla="*/ 3 w 29"/>
                  <a:gd name="T7" fmla="*/ 7 h 13"/>
                  <a:gd name="T8" fmla="*/ 0 w 29"/>
                  <a:gd name="T9" fmla="*/ 3 h 13"/>
                  <a:gd name="T10" fmla="*/ 4 w 29"/>
                  <a:gd name="T11" fmla="*/ 0 h 13"/>
                  <a:gd name="T12" fmla="*/ 26 w 29"/>
                  <a:gd name="T13" fmla="*/ 6 h 13"/>
                  <a:gd name="T14" fmla="*/ 28 w 29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2"/>
                      <a:pt x="26" y="13"/>
                      <a:pt x="24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9" y="8"/>
                      <a:pt x="28" y="10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78"/>
              <p:cNvSpPr>
                <a:spLocks/>
              </p:cNvSpPr>
              <p:nvPr/>
            </p:nvSpPr>
            <p:spPr bwMode="auto">
              <a:xfrm>
                <a:off x="4745038" y="2120900"/>
                <a:ext cx="47625" cy="44450"/>
              </a:xfrm>
              <a:custGeom>
                <a:avLst/>
                <a:gdLst>
                  <a:gd name="T0" fmla="*/ 3 w 13"/>
                  <a:gd name="T1" fmla="*/ 2 h 12"/>
                  <a:gd name="T2" fmla="*/ 11 w 13"/>
                  <a:gd name="T3" fmla="*/ 2 h 12"/>
                  <a:gd name="T4" fmla="*/ 10 w 13"/>
                  <a:gd name="T5" fmla="*/ 10 h 12"/>
                  <a:gd name="T6" fmla="*/ 3 w 13"/>
                  <a:gd name="T7" fmla="*/ 10 h 12"/>
                  <a:gd name="T8" fmla="*/ 3 w 13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79"/>
              <p:cNvSpPr>
                <a:spLocks/>
              </p:cNvSpPr>
              <p:nvPr/>
            </p:nvSpPr>
            <p:spPr bwMode="auto">
              <a:xfrm>
                <a:off x="4800601" y="2055813"/>
                <a:ext cx="82550" cy="90487"/>
              </a:xfrm>
              <a:custGeom>
                <a:avLst/>
                <a:gdLst>
                  <a:gd name="T0" fmla="*/ 20 w 22"/>
                  <a:gd name="T1" fmla="*/ 23 h 24"/>
                  <a:gd name="T2" fmla="*/ 20 w 22"/>
                  <a:gd name="T3" fmla="*/ 23 h 24"/>
                  <a:gd name="T4" fmla="*/ 15 w 22"/>
                  <a:gd name="T5" fmla="*/ 22 h 24"/>
                  <a:gd name="T6" fmla="*/ 1 w 22"/>
                  <a:gd name="T7" fmla="*/ 6 h 24"/>
                  <a:gd name="T8" fmla="*/ 1 w 22"/>
                  <a:gd name="T9" fmla="*/ 1 h 24"/>
                  <a:gd name="T10" fmla="*/ 6 w 22"/>
                  <a:gd name="T11" fmla="*/ 1 h 24"/>
                  <a:gd name="T12" fmla="*/ 21 w 22"/>
                  <a:gd name="T13" fmla="*/ 18 h 24"/>
                  <a:gd name="T14" fmla="*/ 20 w 22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4"/>
                      <a:pt x="17" y="24"/>
                      <a:pt x="15" y="2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9"/>
                      <a:pt x="22" y="22"/>
                      <a:pt x="20" y="23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80"/>
              <p:cNvSpPr>
                <a:spLocks/>
              </p:cNvSpPr>
              <p:nvPr/>
            </p:nvSpPr>
            <p:spPr bwMode="auto">
              <a:xfrm>
                <a:off x="4789488" y="2044700"/>
                <a:ext cx="44450" cy="46037"/>
              </a:xfrm>
              <a:custGeom>
                <a:avLst/>
                <a:gdLst>
                  <a:gd name="T0" fmla="*/ 5 w 12"/>
                  <a:gd name="T1" fmla="*/ 1 h 12"/>
                  <a:gd name="T2" fmla="*/ 11 w 12"/>
                  <a:gd name="T3" fmla="*/ 5 h 12"/>
                  <a:gd name="T4" fmla="*/ 6 w 12"/>
                  <a:gd name="T5" fmla="*/ 12 h 12"/>
                  <a:gd name="T6" fmla="*/ 0 w 12"/>
                  <a:gd name="T7" fmla="*/ 7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8" y="0"/>
                      <a:pt x="11" y="2"/>
                      <a:pt x="11" y="5"/>
                    </a:cubicBezTo>
                    <a:cubicBezTo>
                      <a:pt x="12" y="8"/>
                      <a:pt x="9" y="11"/>
                      <a:pt x="6" y="12"/>
                    </a:cubicBezTo>
                    <a:cubicBezTo>
                      <a:pt x="3" y="12"/>
                      <a:pt x="1" y="10"/>
                      <a:pt x="0" y="7"/>
                    </a:cubicBezTo>
                    <a:cubicBezTo>
                      <a:pt x="0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rgbClr val="FFC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Oval 81"/>
              <p:cNvSpPr>
                <a:spLocks noChangeArrowheads="1"/>
              </p:cNvSpPr>
              <p:nvPr/>
            </p:nvSpPr>
            <p:spPr bwMode="auto">
              <a:xfrm>
                <a:off x="4841876" y="2105025"/>
                <a:ext cx="101600" cy="101600"/>
              </a:xfrm>
              <a:prstGeom prst="ellipse">
                <a:avLst/>
              </a:prstGeom>
              <a:solidFill>
                <a:srgbClr val="FFB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41" name="组合 440"/>
          <p:cNvGrpSpPr/>
          <p:nvPr/>
        </p:nvGrpSpPr>
        <p:grpSpPr>
          <a:xfrm>
            <a:off x="2828109" y="1179051"/>
            <a:ext cx="6207404" cy="4539833"/>
            <a:chOff x="2456149" y="1396028"/>
            <a:chExt cx="6937031" cy="5073451"/>
          </a:xfrm>
        </p:grpSpPr>
        <p:sp>
          <p:nvSpPr>
            <p:cNvPr id="442" name="任意多边形 441"/>
            <p:cNvSpPr/>
            <p:nvPr/>
          </p:nvSpPr>
          <p:spPr>
            <a:xfrm rot="-2700000">
              <a:off x="2456149" y="3276379"/>
              <a:ext cx="6937031" cy="1322719"/>
            </a:xfrm>
            <a:custGeom>
              <a:avLst/>
              <a:gdLst>
                <a:gd name="connsiteX0" fmla="*/ 12232394 w 12583909"/>
                <a:gd name="connsiteY0" fmla="*/ 351517 h 2400301"/>
                <a:gd name="connsiteX1" fmla="*/ 12232394 w 12583909"/>
                <a:gd name="connsiteY1" fmla="*/ 2048785 h 2400301"/>
                <a:gd name="connsiteX2" fmla="*/ 10626274 w 12583909"/>
                <a:gd name="connsiteY2" fmla="*/ 2131172 h 2400301"/>
                <a:gd name="connsiteX3" fmla="*/ 10579657 w 12583909"/>
                <a:gd name="connsiteY3" fmla="*/ 2089037 h 2400301"/>
                <a:gd name="connsiteX4" fmla="*/ 10571832 w 12583909"/>
                <a:gd name="connsiteY4" fmla="*/ 2089037 h 2400301"/>
                <a:gd name="connsiteX5" fmla="*/ 10538493 w 12583909"/>
                <a:gd name="connsiteY5" fmla="*/ 2052152 h 2400301"/>
                <a:gd name="connsiteX6" fmla="*/ 8841225 w 12583909"/>
                <a:gd name="connsiteY6" fmla="*/ 2052152 h 2400301"/>
                <a:gd name="connsiteX7" fmla="*/ 8807885 w 12583909"/>
                <a:gd name="connsiteY7" fmla="*/ 2089036 h 2400301"/>
                <a:gd name="connsiteX8" fmla="*/ 8793324 w 12583909"/>
                <a:gd name="connsiteY8" fmla="*/ 2089037 h 2400301"/>
                <a:gd name="connsiteX9" fmla="*/ 8746708 w 12583909"/>
                <a:gd name="connsiteY9" fmla="*/ 2131172 h 2400301"/>
                <a:gd name="connsiteX10" fmla="*/ 7231737 w 12583909"/>
                <a:gd name="connsiteY10" fmla="*/ 2131172 h 2400301"/>
                <a:gd name="connsiteX11" fmla="*/ 7185121 w 12583909"/>
                <a:gd name="connsiteY11" fmla="*/ 2089037 h 2400301"/>
                <a:gd name="connsiteX12" fmla="*/ 7176648 w 12583909"/>
                <a:gd name="connsiteY12" fmla="*/ 2089037 h 2400301"/>
                <a:gd name="connsiteX13" fmla="*/ 7137221 w 12583909"/>
                <a:gd name="connsiteY13" fmla="*/ 2045416 h 2400301"/>
                <a:gd name="connsiteX14" fmla="*/ 5439952 w 12583909"/>
                <a:gd name="connsiteY14" fmla="*/ 2045416 h 2400301"/>
                <a:gd name="connsiteX15" fmla="*/ 5400527 w 12583909"/>
                <a:gd name="connsiteY15" fmla="*/ 2089035 h 2400301"/>
                <a:gd name="connsiteX16" fmla="*/ 5398788 w 12583909"/>
                <a:gd name="connsiteY16" fmla="*/ 2089035 h 2400301"/>
                <a:gd name="connsiteX17" fmla="*/ 5352171 w 12583909"/>
                <a:gd name="connsiteY17" fmla="*/ 2131171 h 2400301"/>
                <a:gd name="connsiteX18" fmla="*/ 3837201 w 12583909"/>
                <a:gd name="connsiteY18" fmla="*/ 2131171 h 2400301"/>
                <a:gd name="connsiteX19" fmla="*/ 3790584 w 12583909"/>
                <a:gd name="connsiteY19" fmla="*/ 2089036 h 2400301"/>
                <a:gd name="connsiteX20" fmla="*/ 3782759 w 12583909"/>
                <a:gd name="connsiteY20" fmla="*/ 2089036 h 2400301"/>
                <a:gd name="connsiteX21" fmla="*/ 3749420 w 12583909"/>
                <a:gd name="connsiteY21" fmla="*/ 2052152 h 2400301"/>
                <a:gd name="connsiteX22" fmla="*/ 2052151 w 12583909"/>
                <a:gd name="connsiteY22" fmla="*/ 2052152 h 2400301"/>
                <a:gd name="connsiteX23" fmla="*/ 2018814 w 12583909"/>
                <a:gd name="connsiteY23" fmla="*/ 2089035 h 2400301"/>
                <a:gd name="connsiteX24" fmla="*/ 2004252 w 12583909"/>
                <a:gd name="connsiteY24" fmla="*/ 2089035 h 2400301"/>
                <a:gd name="connsiteX25" fmla="*/ 1957634 w 12583909"/>
                <a:gd name="connsiteY25" fmla="*/ 2131171 h 2400301"/>
                <a:gd name="connsiteX26" fmla="*/ 351516 w 12583909"/>
                <a:gd name="connsiteY26" fmla="*/ 2048786 h 2400301"/>
                <a:gd name="connsiteX27" fmla="*/ 351516 w 12583909"/>
                <a:gd name="connsiteY27" fmla="*/ 351517 h 2400301"/>
                <a:gd name="connsiteX28" fmla="*/ 1957635 w 12583909"/>
                <a:gd name="connsiteY28" fmla="*/ 269131 h 2400301"/>
                <a:gd name="connsiteX29" fmla="*/ 2010995 w 12583909"/>
                <a:gd name="connsiteY29" fmla="*/ 317361 h 2400301"/>
                <a:gd name="connsiteX30" fmla="*/ 2018236 w 12583909"/>
                <a:gd name="connsiteY30" fmla="*/ 317361 h 2400301"/>
                <a:gd name="connsiteX31" fmla="*/ 2052152 w 12583909"/>
                <a:gd name="connsiteY31" fmla="*/ 354883 h 2400301"/>
                <a:gd name="connsiteX32" fmla="*/ 3749420 w 12583909"/>
                <a:gd name="connsiteY32" fmla="*/ 354883 h 2400301"/>
                <a:gd name="connsiteX33" fmla="*/ 3783336 w 12583909"/>
                <a:gd name="connsiteY33" fmla="*/ 317359 h 2400301"/>
                <a:gd name="connsiteX34" fmla="*/ 3783842 w 12583909"/>
                <a:gd name="connsiteY34" fmla="*/ 317359 h 2400301"/>
                <a:gd name="connsiteX35" fmla="*/ 3837202 w 12583909"/>
                <a:gd name="connsiteY35" fmla="*/ 269129 h 2400301"/>
                <a:gd name="connsiteX36" fmla="*/ 5352171 w 12583909"/>
                <a:gd name="connsiteY36" fmla="*/ 269130 h 2400301"/>
                <a:gd name="connsiteX37" fmla="*/ 5405530 w 12583909"/>
                <a:gd name="connsiteY37" fmla="*/ 317359 h 2400301"/>
                <a:gd name="connsiteX38" fmla="*/ 5413095 w 12583909"/>
                <a:gd name="connsiteY38" fmla="*/ 317360 h 2400301"/>
                <a:gd name="connsiteX39" fmla="*/ 5450056 w 12583909"/>
                <a:gd name="connsiteY39" fmla="*/ 358251 h 2400301"/>
                <a:gd name="connsiteX40" fmla="*/ 7147324 w 12583909"/>
                <a:gd name="connsiteY40" fmla="*/ 358251 h 2400301"/>
                <a:gd name="connsiteX41" fmla="*/ 7210650 w 12583909"/>
                <a:gd name="connsiteY41" fmla="*/ 288190 h 2400301"/>
                <a:gd name="connsiteX42" fmla="*/ 7231738 w 12583909"/>
                <a:gd name="connsiteY42" fmla="*/ 269129 h 2400301"/>
                <a:gd name="connsiteX43" fmla="*/ 8746706 w 12583909"/>
                <a:gd name="connsiteY43" fmla="*/ 269130 h 2400301"/>
                <a:gd name="connsiteX44" fmla="*/ 8800066 w 12583909"/>
                <a:gd name="connsiteY44" fmla="*/ 317360 h 2400301"/>
                <a:gd name="connsiteX45" fmla="*/ 8806660 w 12583909"/>
                <a:gd name="connsiteY45" fmla="*/ 317360 h 2400301"/>
                <a:gd name="connsiteX46" fmla="*/ 8834488 w 12583909"/>
                <a:gd name="connsiteY46" fmla="*/ 348148 h 2400301"/>
                <a:gd name="connsiteX47" fmla="*/ 10531757 w 12583909"/>
                <a:gd name="connsiteY47" fmla="*/ 348148 h 2400301"/>
                <a:gd name="connsiteX48" fmla="*/ 10559585 w 12583909"/>
                <a:gd name="connsiteY48" fmla="*/ 317359 h 2400301"/>
                <a:gd name="connsiteX49" fmla="*/ 10572914 w 12583909"/>
                <a:gd name="connsiteY49" fmla="*/ 317359 h 2400301"/>
                <a:gd name="connsiteX50" fmla="*/ 10626275 w 12583909"/>
                <a:gd name="connsiteY50" fmla="*/ 269130 h 2400301"/>
                <a:gd name="connsiteX51" fmla="*/ 12232394 w 12583909"/>
                <a:gd name="connsiteY51" fmla="*/ 351517 h 240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583909" h="2400301">
                  <a:moveTo>
                    <a:pt x="12232394" y="351517"/>
                  </a:moveTo>
                  <a:cubicBezTo>
                    <a:pt x="12701082" y="820205"/>
                    <a:pt x="12701081" y="1580097"/>
                    <a:pt x="12232394" y="2048785"/>
                  </a:cubicBezTo>
                  <a:cubicBezTo>
                    <a:pt x="11792998" y="2488181"/>
                    <a:pt x="11097662" y="2515643"/>
                    <a:pt x="10626274" y="2131172"/>
                  </a:cubicBezTo>
                  <a:lnTo>
                    <a:pt x="10579657" y="2089037"/>
                  </a:lnTo>
                  <a:lnTo>
                    <a:pt x="10571832" y="2089037"/>
                  </a:lnTo>
                  <a:lnTo>
                    <a:pt x="10538493" y="2052152"/>
                  </a:lnTo>
                  <a:cubicBezTo>
                    <a:pt x="10069805" y="1583464"/>
                    <a:pt x="9309913" y="1583464"/>
                    <a:pt x="8841225" y="2052152"/>
                  </a:cubicBezTo>
                  <a:lnTo>
                    <a:pt x="8807885" y="2089036"/>
                  </a:lnTo>
                  <a:lnTo>
                    <a:pt x="8793324" y="2089037"/>
                  </a:lnTo>
                  <a:lnTo>
                    <a:pt x="8746708" y="2131172"/>
                  </a:lnTo>
                  <a:cubicBezTo>
                    <a:pt x="8306745" y="2490011"/>
                    <a:pt x="7671700" y="2490011"/>
                    <a:pt x="7231737" y="2131172"/>
                  </a:cubicBezTo>
                  <a:lnTo>
                    <a:pt x="7185121" y="2089037"/>
                  </a:lnTo>
                  <a:lnTo>
                    <a:pt x="7176648" y="2089037"/>
                  </a:lnTo>
                  <a:lnTo>
                    <a:pt x="7137221" y="2045416"/>
                  </a:lnTo>
                  <a:cubicBezTo>
                    <a:pt x="6668533" y="1576728"/>
                    <a:pt x="5908640" y="1576728"/>
                    <a:pt x="5439952" y="2045416"/>
                  </a:cubicBezTo>
                  <a:lnTo>
                    <a:pt x="5400527" y="2089035"/>
                  </a:lnTo>
                  <a:lnTo>
                    <a:pt x="5398788" y="2089035"/>
                  </a:lnTo>
                  <a:lnTo>
                    <a:pt x="5352171" y="2131171"/>
                  </a:lnTo>
                  <a:cubicBezTo>
                    <a:pt x="4912209" y="2490010"/>
                    <a:pt x="4277163" y="2490011"/>
                    <a:pt x="3837201" y="2131171"/>
                  </a:cubicBezTo>
                  <a:lnTo>
                    <a:pt x="3790584" y="2089036"/>
                  </a:lnTo>
                  <a:lnTo>
                    <a:pt x="3782759" y="2089036"/>
                  </a:lnTo>
                  <a:lnTo>
                    <a:pt x="3749420" y="2052152"/>
                  </a:lnTo>
                  <a:cubicBezTo>
                    <a:pt x="3280732" y="1583463"/>
                    <a:pt x="2520839" y="1583463"/>
                    <a:pt x="2052151" y="2052152"/>
                  </a:cubicBezTo>
                  <a:lnTo>
                    <a:pt x="2018814" y="2089035"/>
                  </a:lnTo>
                  <a:lnTo>
                    <a:pt x="2004252" y="2089035"/>
                  </a:lnTo>
                  <a:lnTo>
                    <a:pt x="1957634" y="2131171"/>
                  </a:lnTo>
                  <a:cubicBezTo>
                    <a:pt x="1486247" y="2515642"/>
                    <a:pt x="790911" y="2488181"/>
                    <a:pt x="351516" y="2048786"/>
                  </a:cubicBezTo>
                  <a:cubicBezTo>
                    <a:pt x="-117171" y="1580098"/>
                    <a:pt x="-117172" y="820205"/>
                    <a:pt x="351516" y="351517"/>
                  </a:cubicBezTo>
                  <a:cubicBezTo>
                    <a:pt x="790911" y="-87879"/>
                    <a:pt x="1486248" y="-115340"/>
                    <a:pt x="1957635" y="269131"/>
                  </a:cubicBezTo>
                  <a:lnTo>
                    <a:pt x="2010995" y="317361"/>
                  </a:lnTo>
                  <a:lnTo>
                    <a:pt x="2018236" y="317361"/>
                  </a:lnTo>
                  <a:lnTo>
                    <a:pt x="2052152" y="354883"/>
                  </a:lnTo>
                  <a:cubicBezTo>
                    <a:pt x="2520840" y="823572"/>
                    <a:pt x="3280732" y="823571"/>
                    <a:pt x="3749420" y="354883"/>
                  </a:cubicBezTo>
                  <a:lnTo>
                    <a:pt x="3783336" y="317359"/>
                  </a:lnTo>
                  <a:lnTo>
                    <a:pt x="3783842" y="317359"/>
                  </a:lnTo>
                  <a:lnTo>
                    <a:pt x="3837202" y="269129"/>
                  </a:lnTo>
                  <a:cubicBezTo>
                    <a:pt x="4277163" y="-89710"/>
                    <a:pt x="4912209" y="-89710"/>
                    <a:pt x="5352171" y="269130"/>
                  </a:cubicBezTo>
                  <a:lnTo>
                    <a:pt x="5405530" y="317359"/>
                  </a:lnTo>
                  <a:lnTo>
                    <a:pt x="5413095" y="317360"/>
                  </a:lnTo>
                  <a:lnTo>
                    <a:pt x="5450056" y="358251"/>
                  </a:lnTo>
                  <a:cubicBezTo>
                    <a:pt x="5918744" y="826940"/>
                    <a:pt x="6678636" y="826940"/>
                    <a:pt x="7147324" y="358251"/>
                  </a:cubicBezTo>
                  <a:lnTo>
                    <a:pt x="7210650" y="288190"/>
                  </a:lnTo>
                  <a:lnTo>
                    <a:pt x="7231738" y="269129"/>
                  </a:lnTo>
                  <a:cubicBezTo>
                    <a:pt x="7671700" y="-89709"/>
                    <a:pt x="8306745" y="-89709"/>
                    <a:pt x="8746706" y="269130"/>
                  </a:cubicBezTo>
                  <a:lnTo>
                    <a:pt x="8800066" y="317360"/>
                  </a:lnTo>
                  <a:lnTo>
                    <a:pt x="8806660" y="317360"/>
                  </a:lnTo>
                  <a:lnTo>
                    <a:pt x="8834488" y="348148"/>
                  </a:lnTo>
                  <a:cubicBezTo>
                    <a:pt x="9303177" y="816836"/>
                    <a:pt x="10063069" y="816836"/>
                    <a:pt x="10531757" y="348148"/>
                  </a:cubicBezTo>
                  <a:lnTo>
                    <a:pt x="10559585" y="317359"/>
                  </a:lnTo>
                  <a:lnTo>
                    <a:pt x="10572914" y="317359"/>
                  </a:lnTo>
                  <a:lnTo>
                    <a:pt x="10626275" y="269130"/>
                  </a:lnTo>
                  <a:cubicBezTo>
                    <a:pt x="11097663" y="-115341"/>
                    <a:pt x="11792998" y="-87879"/>
                    <a:pt x="12232394" y="35151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15875">
              <a:noFill/>
            </a:ln>
            <a:effectLst>
              <a:outerShdw blurRad="419100" dist="889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5">
                <a:solidFill>
                  <a:prstClr val="white"/>
                </a:solidFill>
              </a:endParaRPr>
            </a:p>
          </p:txBody>
        </p:sp>
        <p:grpSp>
          <p:nvGrpSpPr>
            <p:cNvPr id="443" name="组合 442"/>
            <p:cNvGrpSpPr/>
            <p:nvPr/>
          </p:nvGrpSpPr>
          <p:grpSpPr>
            <a:xfrm>
              <a:off x="3384057" y="5361608"/>
              <a:ext cx="1108273" cy="1107871"/>
              <a:chOff x="3443288" y="4853200"/>
              <a:chExt cx="1108128" cy="1108128"/>
            </a:xfrm>
          </p:grpSpPr>
          <p:sp>
            <p:nvSpPr>
              <p:cNvPr id="470" name="圆角矩形 469"/>
              <p:cNvSpPr/>
              <p:nvPr/>
            </p:nvSpPr>
            <p:spPr>
              <a:xfrm>
                <a:off x="3443288" y="4853200"/>
                <a:ext cx="1108128" cy="110812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 w="22225">
                <a:noFill/>
              </a:ln>
              <a:effectLst>
                <a:outerShdw blurRad="266700" dist="76200" dir="2700000" algn="tl" rotWithShape="0">
                  <a:prstClr val="black">
                    <a:alpha val="3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5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71" name="Group 41"/>
              <p:cNvGrpSpPr>
                <a:grpSpLocks noChangeAspect="1"/>
              </p:cNvGrpSpPr>
              <p:nvPr/>
            </p:nvGrpSpPr>
            <p:grpSpPr bwMode="auto">
              <a:xfrm>
                <a:off x="3773846" y="5132871"/>
                <a:ext cx="447011" cy="547203"/>
                <a:chOff x="3783" y="2089"/>
                <a:chExt cx="116" cy="142"/>
              </a:xfrm>
              <a:solidFill>
                <a:schemeClr val="bg1"/>
              </a:solidFill>
              <a:effectLst/>
            </p:grpSpPr>
            <p:sp>
              <p:nvSpPr>
                <p:cNvPr id="472" name="Freeform 42"/>
                <p:cNvSpPr/>
                <p:nvPr/>
              </p:nvSpPr>
              <p:spPr bwMode="auto">
                <a:xfrm>
                  <a:off x="3791" y="2221"/>
                  <a:ext cx="20" cy="10"/>
                </a:xfrm>
                <a:custGeom>
                  <a:avLst/>
                  <a:gdLst>
                    <a:gd name="T0" fmla="*/ 8 w 8"/>
                    <a:gd name="T1" fmla="*/ 0 h 4"/>
                    <a:gd name="T2" fmla="*/ 1 w 8"/>
                    <a:gd name="T3" fmla="*/ 0 h 4"/>
                    <a:gd name="T4" fmla="*/ 0 w 8"/>
                    <a:gd name="T5" fmla="*/ 0 h 4"/>
                    <a:gd name="T6" fmla="*/ 0 w 8"/>
                    <a:gd name="T7" fmla="*/ 4 h 4"/>
                    <a:gd name="T8" fmla="*/ 1 w 8"/>
                    <a:gd name="T9" fmla="*/ 4 h 4"/>
                    <a:gd name="T10" fmla="*/ 8 w 8"/>
                    <a:gd name="T11" fmla="*/ 4 h 4"/>
                    <a:gd name="T12" fmla="*/ 8 w 8"/>
                    <a:gd name="T13" fmla="*/ 4 h 4"/>
                    <a:gd name="T14" fmla="*/ 8 w 8"/>
                    <a:gd name="T15" fmla="*/ 0 h 4"/>
                    <a:gd name="T16" fmla="*/ 8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8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Freeform 43"/>
                <p:cNvSpPr/>
                <p:nvPr/>
              </p:nvSpPr>
              <p:spPr bwMode="auto">
                <a:xfrm>
                  <a:off x="3818" y="2208"/>
                  <a:ext cx="23" cy="23"/>
                </a:xfrm>
                <a:custGeom>
                  <a:avLst/>
                  <a:gdLst>
                    <a:gd name="T0" fmla="*/ 8 w 9"/>
                    <a:gd name="T1" fmla="*/ 0 h 9"/>
                    <a:gd name="T2" fmla="*/ 1 w 9"/>
                    <a:gd name="T3" fmla="*/ 0 h 9"/>
                    <a:gd name="T4" fmla="*/ 0 w 9"/>
                    <a:gd name="T5" fmla="*/ 1 h 9"/>
                    <a:gd name="T6" fmla="*/ 0 w 9"/>
                    <a:gd name="T7" fmla="*/ 9 h 9"/>
                    <a:gd name="T8" fmla="*/ 1 w 9"/>
                    <a:gd name="T9" fmla="*/ 9 h 9"/>
                    <a:gd name="T10" fmla="*/ 8 w 9"/>
                    <a:gd name="T11" fmla="*/ 9 h 9"/>
                    <a:gd name="T12" fmla="*/ 9 w 9"/>
                    <a:gd name="T13" fmla="*/ 9 h 9"/>
                    <a:gd name="T14" fmla="*/ 9 w 9"/>
                    <a:gd name="T15" fmla="*/ 1 h 9"/>
                    <a:gd name="T16" fmla="*/ 8 w 9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9">
                      <a:moveTo>
                        <a:pt x="8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9" y="9"/>
                        <a:pt x="9" y="9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Freeform 44"/>
                <p:cNvSpPr/>
                <p:nvPr/>
              </p:nvSpPr>
              <p:spPr bwMode="auto">
                <a:xfrm>
                  <a:off x="3849" y="2184"/>
                  <a:ext cx="20" cy="47"/>
                </a:xfrm>
                <a:custGeom>
                  <a:avLst/>
                  <a:gdLst>
                    <a:gd name="T0" fmla="*/ 7 w 8"/>
                    <a:gd name="T1" fmla="*/ 0 h 19"/>
                    <a:gd name="T2" fmla="*/ 0 w 8"/>
                    <a:gd name="T3" fmla="*/ 0 h 19"/>
                    <a:gd name="T4" fmla="*/ 0 w 8"/>
                    <a:gd name="T5" fmla="*/ 1 h 19"/>
                    <a:gd name="T6" fmla="*/ 0 w 8"/>
                    <a:gd name="T7" fmla="*/ 19 h 19"/>
                    <a:gd name="T8" fmla="*/ 0 w 8"/>
                    <a:gd name="T9" fmla="*/ 19 h 19"/>
                    <a:gd name="T10" fmla="*/ 7 w 8"/>
                    <a:gd name="T11" fmla="*/ 19 h 19"/>
                    <a:gd name="T12" fmla="*/ 8 w 8"/>
                    <a:gd name="T13" fmla="*/ 19 h 19"/>
                    <a:gd name="T14" fmla="*/ 8 w 8"/>
                    <a:gd name="T15" fmla="*/ 1 h 19"/>
                    <a:gd name="T16" fmla="*/ 7 w 8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9">
                      <a:moveTo>
                        <a:pt x="7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Freeform 45"/>
                <p:cNvSpPr/>
                <p:nvPr/>
              </p:nvSpPr>
              <p:spPr bwMode="auto">
                <a:xfrm>
                  <a:off x="3877" y="2161"/>
                  <a:ext cx="22" cy="70"/>
                </a:xfrm>
                <a:custGeom>
                  <a:avLst/>
                  <a:gdLst>
                    <a:gd name="T0" fmla="*/ 8 w 9"/>
                    <a:gd name="T1" fmla="*/ 0 h 28"/>
                    <a:gd name="T2" fmla="*/ 1 w 9"/>
                    <a:gd name="T3" fmla="*/ 0 h 28"/>
                    <a:gd name="T4" fmla="*/ 0 w 9"/>
                    <a:gd name="T5" fmla="*/ 1 h 28"/>
                    <a:gd name="T6" fmla="*/ 0 w 9"/>
                    <a:gd name="T7" fmla="*/ 28 h 28"/>
                    <a:gd name="T8" fmla="*/ 1 w 9"/>
                    <a:gd name="T9" fmla="*/ 28 h 28"/>
                    <a:gd name="T10" fmla="*/ 8 w 9"/>
                    <a:gd name="T11" fmla="*/ 28 h 28"/>
                    <a:gd name="T12" fmla="*/ 9 w 9"/>
                    <a:gd name="T13" fmla="*/ 28 h 28"/>
                    <a:gd name="T14" fmla="*/ 9 w 9"/>
                    <a:gd name="T15" fmla="*/ 1 h 28"/>
                    <a:gd name="T16" fmla="*/ 8 w 9"/>
                    <a:gd name="T1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28">
                      <a:moveTo>
                        <a:pt x="8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1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9" y="28"/>
                        <a:pt x="9" y="2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Freeform 46"/>
                <p:cNvSpPr/>
                <p:nvPr/>
              </p:nvSpPr>
              <p:spPr bwMode="auto">
                <a:xfrm>
                  <a:off x="3821" y="2089"/>
                  <a:ext cx="23" cy="27"/>
                </a:xfrm>
                <a:custGeom>
                  <a:avLst/>
                  <a:gdLst>
                    <a:gd name="T0" fmla="*/ 5 w 9"/>
                    <a:gd name="T1" fmla="*/ 10 h 11"/>
                    <a:gd name="T2" fmla="*/ 8 w 9"/>
                    <a:gd name="T3" fmla="*/ 4 h 11"/>
                    <a:gd name="T4" fmla="*/ 5 w 9"/>
                    <a:gd name="T5" fmla="*/ 0 h 11"/>
                    <a:gd name="T6" fmla="*/ 0 w 9"/>
                    <a:gd name="T7" fmla="*/ 4 h 11"/>
                    <a:gd name="T8" fmla="*/ 5 w 9"/>
                    <a:gd name="T9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1">
                      <a:moveTo>
                        <a:pt x="5" y="10"/>
                      </a:moveTo>
                      <a:cubicBezTo>
                        <a:pt x="8" y="10"/>
                        <a:pt x="8" y="7"/>
                        <a:pt x="8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8"/>
                        <a:pt x="4" y="11"/>
                        <a:pt x="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Freeform 47"/>
                <p:cNvSpPr/>
                <p:nvPr/>
              </p:nvSpPr>
              <p:spPr bwMode="auto">
                <a:xfrm>
                  <a:off x="3785" y="2164"/>
                  <a:ext cx="36" cy="44"/>
                </a:xfrm>
                <a:custGeom>
                  <a:avLst/>
                  <a:gdLst>
                    <a:gd name="T0" fmla="*/ 12 w 14"/>
                    <a:gd name="T1" fmla="*/ 1 h 18"/>
                    <a:gd name="T2" fmla="*/ 10 w 14"/>
                    <a:gd name="T3" fmla="*/ 0 h 18"/>
                    <a:gd name="T4" fmla="*/ 8 w 14"/>
                    <a:gd name="T5" fmla="*/ 6 h 18"/>
                    <a:gd name="T6" fmla="*/ 1 w 14"/>
                    <a:gd name="T7" fmla="*/ 14 h 18"/>
                    <a:gd name="T8" fmla="*/ 1 w 14"/>
                    <a:gd name="T9" fmla="*/ 17 h 18"/>
                    <a:gd name="T10" fmla="*/ 4 w 14"/>
                    <a:gd name="T11" fmla="*/ 17 h 18"/>
                    <a:gd name="T12" fmla="*/ 12 w 14"/>
                    <a:gd name="T13" fmla="*/ 9 h 18"/>
                    <a:gd name="T14" fmla="*/ 13 w 14"/>
                    <a:gd name="T15" fmla="*/ 8 h 18"/>
                    <a:gd name="T16" fmla="*/ 14 w 14"/>
                    <a:gd name="T17" fmla="*/ 3 h 18"/>
                    <a:gd name="T18" fmla="*/ 12 w 14"/>
                    <a:gd name="T19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18">
                      <a:moveTo>
                        <a:pt x="12" y="1"/>
                      </a:move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0" y="16"/>
                        <a:pt x="1" y="17"/>
                      </a:cubicBezTo>
                      <a:cubicBezTo>
                        <a:pt x="2" y="18"/>
                        <a:pt x="4" y="18"/>
                        <a:pt x="4" y="1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3" y="8"/>
                        <a:pt x="13" y="8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2"/>
                        <a:pt x="13" y="2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Freeform 48"/>
                <p:cNvSpPr/>
                <p:nvPr/>
              </p:nvSpPr>
              <p:spPr bwMode="auto">
                <a:xfrm>
                  <a:off x="3836" y="2116"/>
                  <a:ext cx="33" cy="20"/>
                </a:xfrm>
                <a:custGeom>
                  <a:avLst/>
                  <a:gdLst>
                    <a:gd name="T0" fmla="*/ 6 w 13"/>
                    <a:gd name="T1" fmla="*/ 8 h 8"/>
                    <a:gd name="T2" fmla="*/ 12 w 13"/>
                    <a:gd name="T3" fmla="*/ 4 h 8"/>
                    <a:gd name="T4" fmla="*/ 12 w 13"/>
                    <a:gd name="T5" fmla="*/ 1 h 8"/>
                    <a:gd name="T6" fmla="*/ 10 w 13"/>
                    <a:gd name="T7" fmla="*/ 1 h 8"/>
                    <a:gd name="T8" fmla="*/ 5 w 13"/>
                    <a:gd name="T9" fmla="*/ 4 h 8"/>
                    <a:gd name="T10" fmla="*/ 1 w 13"/>
                    <a:gd name="T11" fmla="*/ 3 h 8"/>
                    <a:gd name="T12" fmla="*/ 1 w 13"/>
                    <a:gd name="T13" fmla="*/ 5 h 8"/>
                    <a:gd name="T14" fmla="*/ 0 w 13"/>
                    <a:gd name="T15" fmla="*/ 7 h 8"/>
                    <a:gd name="T16" fmla="*/ 5 w 13"/>
                    <a:gd name="T17" fmla="*/ 8 h 8"/>
                    <a:gd name="T18" fmla="*/ 6 w 13"/>
                    <a:gd name="T1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8">
                      <a:moveTo>
                        <a:pt x="6" y="8"/>
                      </a:move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3"/>
                        <a:pt x="13" y="2"/>
                        <a:pt x="12" y="1"/>
                      </a:cubicBezTo>
                      <a:cubicBezTo>
                        <a:pt x="12" y="1"/>
                        <a:pt x="11" y="0"/>
                        <a:pt x="10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5"/>
                      </a:cubicBezTo>
                      <a:cubicBezTo>
                        <a:pt x="1" y="6"/>
                        <a:pt x="0" y="7"/>
                        <a:pt x="0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Freeform 49"/>
                <p:cNvSpPr/>
                <p:nvPr/>
              </p:nvSpPr>
              <p:spPr bwMode="auto">
                <a:xfrm>
                  <a:off x="3783" y="2116"/>
                  <a:ext cx="58" cy="87"/>
                </a:xfrm>
                <a:custGeom>
                  <a:avLst/>
                  <a:gdLst>
                    <a:gd name="T0" fmla="*/ 18 w 23"/>
                    <a:gd name="T1" fmla="*/ 17 h 35"/>
                    <a:gd name="T2" fmla="*/ 21 w 23"/>
                    <a:gd name="T3" fmla="*/ 5 h 35"/>
                    <a:gd name="T4" fmla="*/ 21 w 23"/>
                    <a:gd name="T5" fmla="*/ 2 h 35"/>
                    <a:gd name="T6" fmla="*/ 20 w 23"/>
                    <a:gd name="T7" fmla="*/ 2 h 35"/>
                    <a:gd name="T8" fmla="*/ 19 w 23"/>
                    <a:gd name="T9" fmla="*/ 7 h 35"/>
                    <a:gd name="T10" fmla="*/ 20 w 23"/>
                    <a:gd name="T11" fmla="*/ 3 h 35"/>
                    <a:gd name="T12" fmla="*/ 20 w 23"/>
                    <a:gd name="T13" fmla="*/ 2 h 35"/>
                    <a:gd name="T14" fmla="*/ 20 w 23"/>
                    <a:gd name="T15" fmla="*/ 1 h 35"/>
                    <a:gd name="T16" fmla="*/ 19 w 23"/>
                    <a:gd name="T17" fmla="*/ 1 h 35"/>
                    <a:gd name="T18" fmla="*/ 18 w 23"/>
                    <a:gd name="T19" fmla="*/ 2 h 35"/>
                    <a:gd name="T20" fmla="*/ 19 w 23"/>
                    <a:gd name="T21" fmla="*/ 3 h 35"/>
                    <a:gd name="T22" fmla="*/ 18 w 23"/>
                    <a:gd name="T23" fmla="*/ 6 h 35"/>
                    <a:gd name="T24" fmla="*/ 17 w 23"/>
                    <a:gd name="T25" fmla="*/ 0 h 35"/>
                    <a:gd name="T26" fmla="*/ 17 w 23"/>
                    <a:gd name="T27" fmla="*/ 0 h 35"/>
                    <a:gd name="T28" fmla="*/ 17 w 23"/>
                    <a:gd name="T29" fmla="*/ 0 h 35"/>
                    <a:gd name="T30" fmla="*/ 15 w 23"/>
                    <a:gd name="T31" fmla="*/ 0 h 35"/>
                    <a:gd name="T32" fmla="*/ 8 w 23"/>
                    <a:gd name="T33" fmla="*/ 0 h 35"/>
                    <a:gd name="T34" fmla="*/ 1 w 23"/>
                    <a:gd name="T35" fmla="*/ 5 h 35"/>
                    <a:gd name="T36" fmla="*/ 1 w 23"/>
                    <a:gd name="T37" fmla="*/ 8 h 35"/>
                    <a:gd name="T38" fmla="*/ 4 w 23"/>
                    <a:gd name="T39" fmla="*/ 8 h 35"/>
                    <a:gd name="T40" fmla="*/ 4 w 23"/>
                    <a:gd name="T41" fmla="*/ 8 h 35"/>
                    <a:gd name="T42" fmla="*/ 9 w 23"/>
                    <a:gd name="T43" fmla="*/ 4 h 35"/>
                    <a:gd name="T44" fmla="*/ 13 w 23"/>
                    <a:gd name="T45" fmla="*/ 4 h 35"/>
                    <a:gd name="T46" fmla="*/ 12 w 23"/>
                    <a:gd name="T47" fmla="*/ 4 h 35"/>
                    <a:gd name="T48" fmla="*/ 9 w 23"/>
                    <a:gd name="T49" fmla="*/ 15 h 35"/>
                    <a:gd name="T50" fmla="*/ 10 w 23"/>
                    <a:gd name="T51" fmla="*/ 16 h 35"/>
                    <a:gd name="T52" fmla="*/ 14 w 23"/>
                    <a:gd name="T53" fmla="*/ 20 h 35"/>
                    <a:gd name="T54" fmla="*/ 18 w 23"/>
                    <a:gd name="T55" fmla="*/ 24 h 35"/>
                    <a:gd name="T56" fmla="*/ 17 w 23"/>
                    <a:gd name="T57" fmla="*/ 32 h 35"/>
                    <a:gd name="T58" fmla="*/ 19 w 23"/>
                    <a:gd name="T59" fmla="*/ 35 h 35"/>
                    <a:gd name="T60" fmla="*/ 22 w 23"/>
                    <a:gd name="T61" fmla="*/ 33 h 35"/>
                    <a:gd name="T62" fmla="*/ 23 w 23"/>
                    <a:gd name="T63" fmla="*/ 24 h 35"/>
                    <a:gd name="T64" fmla="*/ 23 w 23"/>
                    <a:gd name="T65" fmla="*/ 22 h 35"/>
                    <a:gd name="T66" fmla="*/ 18 w 23"/>
                    <a:gd name="T67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" h="35">
                      <a:moveTo>
                        <a:pt x="18" y="17"/>
                      </a:moveTo>
                      <a:cubicBezTo>
                        <a:pt x="19" y="10"/>
                        <a:pt x="21" y="6"/>
                        <a:pt x="21" y="5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5"/>
                        <a:pt x="19" y="7"/>
                        <a:pt x="19" y="7"/>
                      </a:cubicBezTo>
                      <a:cubicBezTo>
                        <a:pt x="19" y="7"/>
                        <a:pt x="20" y="4"/>
                        <a:pt x="20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9" y="1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9" y="3"/>
                      </a:cubicBezTo>
                      <a:cubicBezTo>
                        <a:pt x="19" y="3"/>
                        <a:pt x="18" y="4"/>
                        <a:pt x="18" y="6"/>
                      </a:cubicBezTo>
                      <a:cubicBezTo>
                        <a:pt x="18" y="1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3" y="0"/>
                        <a:pt x="11" y="0"/>
                        <a:pt x="8" y="0"/>
                      </a:cubicBezTo>
                      <a:cubicBezTo>
                        <a:pt x="8" y="0"/>
                        <a:pt x="1" y="5"/>
                        <a:pt x="1" y="5"/>
                      </a:cubicBezTo>
                      <a:cubicBezTo>
                        <a:pt x="0" y="6"/>
                        <a:pt x="0" y="7"/>
                        <a:pt x="1" y="8"/>
                      </a:cubicBezTo>
                      <a:cubicBezTo>
                        <a:pt x="2" y="8"/>
                        <a:pt x="3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9" y="4"/>
                        <a:pt x="9" y="4"/>
                      </a:cubicBezTo>
                      <a:cubicBezTo>
                        <a:pt x="9" y="4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1" y="7"/>
                        <a:pt x="9" y="13"/>
                        <a:pt x="9" y="15"/>
                      </a:cubicBezTo>
                      <a:cubicBezTo>
                        <a:pt x="9" y="15"/>
                        <a:pt x="10" y="15"/>
                        <a:pt x="10" y="16"/>
                      </a:cubicBezTo>
                      <a:cubicBezTo>
                        <a:pt x="10" y="16"/>
                        <a:pt x="11" y="18"/>
                        <a:pt x="14" y="20"/>
                      </a:cubicBezTo>
                      <a:cubicBezTo>
                        <a:pt x="14" y="20"/>
                        <a:pt x="18" y="24"/>
                        <a:pt x="18" y="24"/>
                      </a:cubicBezTo>
                      <a:cubicBezTo>
                        <a:pt x="18" y="24"/>
                        <a:pt x="17" y="32"/>
                        <a:pt x="17" y="32"/>
                      </a:cubicBezTo>
                      <a:cubicBezTo>
                        <a:pt x="17" y="34"/>
                        <a:pt x="18" y="35"/>
                        <a:pt x="19" y="35"/>
                      </a:cubicBezTo>
                      <a:cubicBezTo>
                        <a:pt x="20" y="35"/>
                        <a:pt x="21" y="35"/>
                        <a:pt x="22" y="33"/>
                      </a:cubicBezTo>
                      <a:cubicBezTo>
                        <a:pt x="22" y="33"/>
                        <a:pt x="23" y="24"/>
                        <a:pt x="23" y="24"/>
                      </a:cubicBezTo>
                      <a:cubicBezTo>
                        <a:pt x="23" y="23"/>
                        <a:pt x="23" y="22"/>
                        <a:pt x="23" y="22"/>
                      </a:cubicBezTo>
                      <a:cubicBezTo>
                        <a:pt x="22" y="21"/>
                        <a:pt x="18" y="17"/>
                        <a:pt x="18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444" name="组合 443"/>
            <p:cNvGrpSpPr/>
            <p:nvPr/>
          </p:nvGrpSpPr>
          <p:grpSpPr>
            <a:xfrm>
              <a:off x="6043412" y="2713961"/>
              <a:ext cx="1108273" cy="1107871"/>
              <a:chOff x="6102297" y="2204940"/>
              <a:chExt cx="1108128" cy="1108128"/>
            </a:xfrm>
          </p:grpSpPr>
          <p:sp>
            <p:nvSpPr>
              <p:cNvPr id="461" name="圆角矩形 460"/>
              <p:cNvSpPr/>
              <p:nvPr/>
            </p:nvSpPr>
            <p:spPr>
              <a:xfrm>
                <a:off x="6102297" y="2204940"/>
                <a:ext cx="1108128" cy="110812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 w="22225">
                <a:noFill/>
              </a:ln>
              <a:effectLst>
                <a:outerShdw blurRad="266700" dist="76200" dir="2700000" algn="tl" rotWithShape="0">
                  <a:prstClr val="black">
                    <a:alpha val="3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5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62" name="Group 52"/>
              <p:cNvGrpSpPr>
                <a:grpSpLocks noChangeAspect="1"/>
              </p:cNvGrpSpPr>
              <p:nvPr/>
            </p:nvGrpSpPr>
            <p:grpSpPr bwMode="auto">
              <a:xfrm>
                <a:off x="6372767" y="2477855"/>
                <a:ext cx="567188" cy="562297"/>
                <a:chOff x="3783" y="2102"/>
                <a:chExt cx="116" cy="115"/>
              </a:xfrm>
              <a:solidFill>
                <a:schemeClr val="bg1"/>
              </a:solidFill>
              <a:effectLst/>
            </p:grpSpPr>
            <p:sp>
              <p:nvSpPr>
                <p:cNvPr id="463" name="Freeform 53"/>
                <p:cNvSpPr>
                  <a:spLocks noEditPoints="1"/>
                </p:cNvSpPr>
                <p:nvPr/>
              </p:nvSpPr>
              <p:spPr bwMode="auto">
                <a:xfrm>
                  <a:off x="3783" y="2102"/>
                  <a:ext cx="116" cy="115"/>
                </a:xfrm>
                <a:custGeom>
                  <a:avLst/>
                  <a:gdLst>
                    <a:gd name="T0" fmla="*/ 23 w 46"/>
                    <a:gd name="T1" fmla="*/ 0 h 46"/>
                    <a:gd name="T2" fmla="*/ 0 w 46"/>
                    <a:gd name="T3" fmla="*/ 23 h 46"/>
                    <a:gd name="T4" fmla="*/ 23 w 46"/>
                    <a:gd name="T5" fmla="*/ 46 h 46"/>
                    <a:gd name="T6" fmla="*/ 46 w 46"/>
                    <a:gd name="T7" fmla="*/ 23 h 46"/>
                    <a:gd name="T8" fmla="*/ 23 w 46"/>
                    <a:gd name="T9" fmla="*/ 0 h 46"/>
                    <a:gd name="T10" fmla="*/ 23 w 46"/>
                    <a:gd name="T11" fmla="*/ 42 h 46"/>
                    <a:gd name="T12" fmla="*/ 5 w 46"/>
                    <a:gd name="T13" fmla="*/ 23 h 46"/>
                    <a:gd name="T14" fmla="*/ 23 w 46"/>
                    <a:gd name="T15" fmla="*/ 4 h 46"/>
                    <a:gd name="T16" fmla="*/ 42 w 46"/>
                    <a:gd name="T17" fmla="*/ 23 h 46"/>
                    <a:gd name="T18" fmla="*/ 23 w 46"/>
                    <a:gd name="T19" fmla="*/ 4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46">
                      <a:moveTo>
                        <a:pt x="23" y="0"/>
                      </a:moveTo>
                      <a:cubicBezTo>
                        <a:pt x="10" y="0"/>
                        <a:pt x="0" y="10"/>
                        <a:pt x="0" y="23"/>
                      </a:cubicBezTo>
                      <a:cubicBezTo>
                        <a:pt x="0" y="36"/>
                        <a:pt x="10" y="46"/>
                        <a:pt x="23" y="46"/>
                      </a:cubicBezTo>
                      <a:cubicBezTo>
                        <a:pt x="36" y="46"/>
                        <a:pt x="46" y="36"/>
                        <a:pt x="46" y="23"/>
                      </a:cubicBezTo>
                      <a:cubicBezTo>
                        <a:pt x="46" y="10"/>
                        <a:pt x="36" y="0"/>
                        <a:pt x="23" y="0"/>
                      </a:cubicBezTo>
                      <a:close/>
                      <a:moveTo>
                        <a:pt x="23" y="42"/>
                      </a:moveTo>
                      <a:cubicBezTo>
                        <a:pt x="13" y="42"/>
                        <a:pt x="5" y="33"/>
                        <a:pt x="5" y="23"/>
                      </a:cubicBezTo>
                      <a:cubicBezTo>
                        <a:pt x="5" y="13"/>
                        <a:pt x="13" y="4"/>
                        <a:pt x="23" y="4"/>
                      </a:cubicBezTo>
                      <a:cubicBezTo>
                        <a:pt x="34" y="4"/>
                        <a:pt x="42" y="13"/>
                        <a:pt x="42" y="23"/>
                      </a:cubicBezTo>
                      <a:cubicBezTo>
                        <a:pt x="42" y="33"/>
                        <a:pt x="34" y="42"/>
                        <a:pt x="23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Freeform 54"/>
                <p:cNvSpPr>
                  <a:spLocks noEditPoints="1"/>
                </p:cNvSpPr>
                <p:nvPr/>
              </p:nvSpPr>
              <p:spPr bwMode="auto">
                <a:xfrm>
                  <a:off x="3783" y="2102"/>
                  <a:ext cx="116" cy="115"/>
                </a:xfrm>
                <a:custGeom>
                  <a:avLst/>
                  <a:gdLst>
                    <a:gd name="T0" fmla="*/ 23 w 46"/>
                    <a:gd name="T1" fmla="*/ 0 h 46"/>
                    <a:gd name="T2" fmla="*/ 0 w 46"/>
                    <a:gd name="T3" fmla="*/ 23 h 46"/>
                    <a:gd name="T4" fmla="*/ 23 w 46"/>
                    <a:gd name="T5" fmla="*/ 46 h 46"/>
                    <a:gd name="T6" fmla="*/ 46 w 46"/>
                    <a:gd name="T7" fmla="*/ 23 h 46"/>
                    <a:gd name="T8" fmla="*/ 23 w 46"/>
                    <a:gd name="T9" fmla="*/ 0 h 46"/>
                    <a:gd name="T10" fmla="*/ 23 w 46"/>
                    <a:gd name="T11" fmla="*/ 42 h 46"/>
                    <a:gd name="T12" fmla="*/ 5 w 46"/>
                    <a:gd name="T13" fmla="*/ 23 h 46"/>
                    <a:gd name="T14" fmla="*/ 23 w 46"/>
                    <a:gd name="T15" fmla="*/ 4 h 46"/>
                    <a:gd name="T16" fmla="*/ 42 w 46"/>
                    <a:gd name="T17" fmla="*/ 23 h 46"/>
                    <a:gd name="T18" fmla="*/ 23 w 46"/>
                    <a:gd name="T19" fmla="*/ 4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46">
                      <a:moveTo>
                        <a:pt x="23" y="0"/>
                      </a:moveTo>
                      <a:cubicBezTo>
                        <a:pt x="10" y="0"/>
                        <a:pt x="0" y="10"/>
                        <a:pt x="0" y="23"/>
                      </a:cubicBezTo>
                      <a:cubicBezTo>
                        <a:pt x="0" y="36"/>
                        <a:pt x="10" y="46"/>
                        <a:pt x="23" y="46"/>
                      </a:cubicBezTo>
                      <a:cubicBezTo>
                        <a:pt x="36" y="46"/>
                        <a:pt x="46" y="36"/>
                        <a:pt x="46" y="23"/>
                      </a:cubicBezTo>
                      <a:cubicBezTo>
                        <a:pt x="46" y="10"/>
                        <a:pt x="36" y="0"/>
                        <a:pt x="23" y="0"/>
                      </a:cubicBezTo>
                      <a:close/>
                      <a:moveTo>
                        <a:pt x="23" y="42"/>
                      </a:moveTo>
                      <a:cubicBezTo>
                        <a:pt x="13" y="42"/>
                        <a:pt x="5" y="33"/>
                        <a:pt x="5" y="23"/>
                      </a:cubicBezTo>
                      <a:cubicBezTo>
                        <a:pt x="5" y="13"/>
                        <a:pt x="13" y="4"/>
                        <a:pt x="23" y="4"/>
                      </a:cubicBezTo>
                      <a:cubicBezTo>
                        <a:pt x="34" y="4"/>
                        <a:pt x="42" y="13"/>
                        <a:pt x="42" y="23"/>
                      </a:cubicBezTo>
                      <a:cubicBezTo>
                        <a:pt x="42" y="33"/>
                        <a:pt x="34" y="42"/>
                        <a:pt x="23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Freeform 55"/>
                <p:cNvSpPr/>
                <p:nvPr/>
              </p:nvSpPr>
              <p:spPr bwMode="auto">
                <a:xfrm>
                  <a:off x="3839" y="2115"/>
                  <a:ext cx="7" cy="10"/>
                </a:xfrm>
                <a:custGeom>
                  <a:avLst/>
                  <a:gdLst>
                    <a:gd name="T0" fmla="*/ 1 w 3"/>
                    <a:gd name="T1" fmla="*/ 4 h 4"/>
                    <a:gd name="T2" fmla="*/ 1 w 3"/>
                    <a:gd name="T3" fmla="*/ 4 h 4"/>
                    <a:gd name="T4" fmla="*/ 3 w 3"/>
                    <a:gd name="T5" fmla="*/ 3 h 4"/>
                    <a:gd name="T6" fmla="*/ 3 w 3"/>
                    <a:gd name="T7" fmla="*/ 0 h 4"/>
                    <a:gd name="T8" fmla="*/ 1 w 3"/>
                    <a:gd name="T9" fmla="*/ 0 h 4"/>
                    <a:gd name="T10" fmla="*/ 0 w 3"/>
                    <a:gd name="T11" fmla="*/ 0 h 4"/>
                    <a:gd name="T12" fmla="*/ 0 w 3"/>
                    <a:gd name="T13" fmla="*/ 3 h 4"/>
                    <a:gd name="T14" fmla="*/ 1 w 3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Freeform 56"/>
                <p:cNvSpPr/>
                <p:nvPr/>
              </p:nvSpPr>
              <p:spPr bwMode="auto">
                <a:xfrm>
                  <a:off x="3839" y="2195"/>
                  <a:ext cx="7" cy="10"/>
                </a:xfrm>
                <a:custGeom>
                  <a:avLst/>
                  <a:gdLst>
                    <a:gd name="T0" fmla="*/ 1 w 3"/>
                    <a:gd name="T1" fmla="*/ 0 h 4"/>
                    <a:gd name="T2" fmla="*/ 1 w 3"/>
                    <a:gd name="T3" fmla="*/ 0 h 4"/>
                    <a:gd name="T4" fmla="*/ 0 w 3"/>
                    <a:gd name="T5" fmla="*/ 1 h 4"/>
                    <a:gd name="T6" fmla="*/ 0 w 3"/>
                    <a:gd name="T7" fmla="*/ 4 h 4"/>
                    <a:gd name="T8" fmla="*/ 1 w 3"/>
                    <a:gd name="T9" fmla="*/ 4 h 4"/>
                    <a:gd name="T10" fmla="*/ 3 w 3"/>
                    <a:gd name="T11" fmla="*/ 4 h 4"/>
                    <a:gd name="T12" fmla="*/ 3 w 3"/>
                    <a:gd name="T13" fmla="*/ 1 h 4"/>
                    <a:gd name="T14" fmla="*/ 1 w 3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57"/>
                <p:cNvSpPr/>
                <p:nvPr/>
              </p:nvSpPr>
              <p:spPr bwMode="auto">
                <a:xfrm>
                  <a:off x="3796" y="2155"/>
                  <a:ext cx="10" cy="10"/>
                </a:xfrm>
                <a:custGeom>
                  <a:avLst/>
                  <a:gdLst>
                    <a:gd name="T0" fmla="*/ 3 w 4"/>
                    <a:gd name="T1" fmla="*/ 0 h 4"/>
                    <a:gd name="T2" fmla="*/ 0 w 4"/>
                    <a:gd name="T3" fmla="*/ 0 h 4"/>
                    <a:gd name="T4" fmla="*/ 0 w 4"/>
                    <a:gd name="T5" fmla="*/ 2 h 4"/>
                    <a:gd name="T6" fmla="*/ 0 w 4"/>
                    <a:gd name="T7" fmla="*/ 4 h 4"/>
                    <a:gd name="T8" fmla="*/ 3 w 4"/>
                    <a:gd name="T9" fmla="*/ 4 h 4"/>
                    <a:gd name="T10" fmla="*/ 4 w 4"/>
                    <a:gd name="T11" fmla="*/ 2 h 4"/>
                    <a:gd name="T12" fmla="*/ 4 w 4"/>
                    <a:gd name="T13" fmla="*/ 2 h 4"/>
                    <a:gd name="T14" fmla="*/ 3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3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Freeform 58"/>
                <p:cNvSpPr/>
                <p:nvPr/>
              </p:nvSpPr>
              <p:spPr bwMode="auto">
                <a:xfrm>
                  <a:off x="3877" y="2155"/>
                  <a:ext cx="10" cy="10"/>
                </a:xfrm>
                <a:custGeom>
                  <a:avLst/>
                  <a:gdLst>
                    <a:gd name="T0" fmla="*/ 4 w 4"/>
                    <a:gd name="T1" fmla="*/ 0 h 4"/>
                    <a:gd name="T2" fmla="*/ 2 w 4"/>
                    <a:gd name="T3" fmla="*/ 0 h 4"/>
                    <a:gd name="T4" fmla="*/ 0 w 4"/>
                    <a:gd name="T5" fmla="*/ 2 h 4"/>
                    <a:gd name="T6" fmla="*/ 0 w 4"/>
                    <a:gd name="T7" fmla="*/ 2 h 4"/>
                    <a:gd name="T8" fmla="*/ 2 w 4"/>
                    <a:gd name="T9" fmla="*/ 4 h 4"/>
                    <a:gd name="T10" fmla="*/ 4 w 4"/>
                    <a:gd name="T11" fmla="*/ 4 h 4"/>
                    <a:gd name="T12" fmla="*/ 4 w 4"/>
                    <a:gd name="T13" fmla="*/ 2 h 4"/>
                    <a:gd name="T14" fmla="*/ 4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2"/>
                      </a:cubicBezTo>
                      <a:cubicBezTo>
                        <a:pt x="4" y="1"/>
                        <a:pt x="4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Freeform 59"/>
                <p:cNvSpPr/>
                <p:nvPr/>
              </p:nvSpPr>
              <p:spPr bwMode="auto">
                <a:xfrm>
                  <a:off x="3813" y="2127"/>
                  <a:ext cx="33" cy="38"/>
                </a:xfrm>
                <a:custGeom>
                  <a:avLst/>
                  <a:gdLst>
                    <a:gd name="T0" fmla="*/ 11 w 13"/>
                    <a:gd name="T1" fmla="*/ 0 h 15"/>
                    <a:gd name="T2" fmla="*/ 10 w 13"/>
                    <a:gd name="T3" fmla="*/ 2 h 15"/>
                    <a:gd name="T4" fmla="*/ 10 w 13"/>
                    <a:gd name="T5" fmla="*/ 11 h 15"/>
                    <a:gd name="T6" fmla="*/ 9 w 13"/>
                    <a:gd name="T7" fmla="*/ 12 h 15"/>
                    <a:gd name="T8" fmla="*/ 2 w 13"/>
                    <a:gd name="T9" fmla="*/ 12 h 15"/>
                    <a:gd name="T10" fmla="*/ 0 w 13"/>
                    <a:gd name="T11" fmla="*/ 14 h 15"/>
                    <a:gd name="T12" fmla="*/ 2 w 13"/>
                    <a:gd name="T13" fmla="*/ 15 h 15"/>
                    <a:gd name="T14" fmla="*/ 11 w 13"/>
                    <a:gd name="T15" fmla="*/ 15 h 15"/>
                    <a:gd name="T16" fmla="*/ 12 w 13"/>
                    <a:gd name="T17" fmla="*/ 15 h 15"/>
                    <a:gd name="T18" fmla="*/ 12 w 13"/>
                    <a:gd name="T19" fmla="*/ 15 h 15"/>
                    <a:gd name="T20" fmla="*/ 13 w 13"/>
                    <a:gd name="T21" fmla="*/ 13 h 15"/>
                    <a:gd name="T22" fmla="*/ 13 w 13"/>
                    <a:gd name="T23" fmla="*/ 2 h 15"/>
                    <a:gd name="T24" fmla="*/ 11 w 13"/>
                    <a:gd name="T2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5">
                      <a:moveTo>
                        <a:pt x="11" y="0"/>
                      </a:moveTo>
                      <a:cubicBezTo>
                        <a:pt x="10" y="0"/>
                        <a:pt x="10" y="1"/>
                        <a:pt x="10" y="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3"/>
                        <a:pt x="0" y="14"/>
                      </a:cubicBezTo>
                      <a:cubicBezTo>
                        <a:pt x="0" y="14"/>
                        <a:pt x="1" y="15"/>
                        <a:pt x="2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4"/>
                        <a:pt x="13" y="14"/>
                        <a:pt x="13" y="1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445" name="组合 444"/>
            <p:cNvGrpSpPr/>
            <p:nvPr/>
          </p:nvGrpSpPr>
          <p:grpSpPr>
            <a:xfrm>
              <a:off x="4709587" y="4034456"/>
              <a:ext cx="1108272" cy="1107871"/>
              <a:chOff x="4768646" y="3525740"/>
              <a:chExt cx="1108128" cy="1108128"/>
            </a:xfrm>
          </p:grpSpPr>
          <p:sp>
            <p:nvSpPr>
              <p:cNvPr id="456" name="圆角矩形 455"/>
              <p:cNvSpPr/>
              <p:nvPr/>
            </p:nvSpPr>
            <p:spPr>
              <a:xfrm>
                <a:off x="4768646" y="3525740"/>
                <a:ext cx="1108128" cy="1108128"/>
              </a:xfrm>
              <a:prstGeom prst="roundRect">
                <a:avLst>
                  <a:gd name="adj" fmla="val 50000"/>
                </a:avLst>
              </a:prstGeom>
              <a:solidFill>
                <a:srgbClr val="F4B251"/>
              </a:solidFill>
              <a:ln w="22225">
                <a:noFill/>
              </a:ln>
              <a:effectLst>
                <a:outerShdw blurRad="266700" dist="76200" dir="2700000" algn="tl" rotWithShape="0">
                  <a:prstClr val="black">
                    <a:alpha val="33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5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57" name="Group 62"/>
              <p:cNvGrpSpPr>
                <a:grpSpLocks noChangeAspect="1"/>
              </p:cNvGrpSpPr>
              <p:nvPr/>
            </p:nvGrpSpPr>
            <p:grpSpPr bwMode="auto">
              <a:xfrm>
                <a:off x="5047787" y="3860292"/>
                <a:ext cx="549846" cy="439024"/>
                <a:chOff x="3775" y="2110"/>
                <a:chExt cx="129" cy="103"/>
              </a:xfrm>
              <a:solidFill>
                <a:schemeClr val="bg1"/>
              </a:solidFill>
              <a:effectLst/>
            </p:grpSpPr>
            <p:sp>
              <p:nvSpPr>
                <p:cNvPr id="458" name="Freeform 63"/>
                <p:cNvSpPr/>
                <p:nvPr/>
              </p:nvSpPr>
              <p:spPr bwMode="auto">
                <a:xfrm>
                  <a:off x="3775" y="2177"/>
                  <a:ext cx="40" cy="36"/>
                </a:xfrm>
                <a:custGeom>
                  <a:avLst/>
                  <a:gdLst>
                    <a:gd name="T0" fmla="*/ 5 w 16"/>
                    <a:gd name="T1" fmla="*/ 0 h 14"/>
                    <a:gd name="T2" fmla="*/ 0 w 16"/>
                    <a:gd name="T3" fmla="*/ 4 h 14"/>
                    <a:gd name="T4" fmla="*/ 10 w 16"/>
                    <a:gd name="T5" fmla="*/ 14 h 14"/>
                    <a:gd name="T6" fmla="*/ 16 w 16"/>
                    <a:gd name="T7" fmla="*/ 9 h 14"/>
                    <a:gd name="T8" fmla="*/ 5 w 16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4">
                      <a:moveTo>
                        <a:pt x="5" y="0"/>
                      </a:moveTo>
                      <a:cubicBezTo>
                        <a:pt x="1" y="3"/>
                        <a:pt x="0" y="4"/>
                        <a:pt x="0" y="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3" y="11"/>
                        <a:pt x="16" y="9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Freeform 64"/>
                <p:cNvSpPr/>
                <p:nvPr/>
              </p:nvSpPr>
              <p:spPr bwMode="auto">
                <a:xfrm>
                  <a:off x="3795" y="2156"/>
                  <a:ext cx="109" cy="41"/>
                </a:xfrm>
                <a:custGeom>
                  <a:avLst/>
                  <a:gdLst>
                    <a:gd name="T0" fmla="*/ 37 w 44"/>
                    <a:gd name="T1" fmla="*/ 4 h 16"/>
                    <a:gd name="T2" fmla="*/ 29 w 44"/>
                    <a:gd name="T3" fmla="*/ 9 h 16"/>
                    <a:gd name="T4" fmla="*/ 18 w 44"/>
                    <a:gd name="T5" fmla="*/ 8 h 16"/>
                    <a:gd name="T6" fmla="*/ 25 w 44"/>
                    <a:gd name="T7" fmla="*/ 7 h 16"/>
                    <a:gd name="T8" fmla="*/ 31 w 44"/>
                    <a:gd name="T9" fmla="*/ 2 h 16"/>
                    <a:gd name="T10" fmla="*/ 20 w 44"/>
                    <a:gd name="T11" fmla="*/ 2 h 16"/>
                    <a:gd name="T12" fmla="*/ 9 w 44"/>
                    <a:gd name="T13" fmla="*/ 2 h 16"/>
                    <a:gd name="T14" fmla="*/ 0 w 44"/>
                    <a:gd name="T15" fmla="*/ 7 h 16"/>
                    <a:gd name="T16" fmla="*/ 9 w 44"/>
                    <a:gd name="T17" fmla="*/ 16 h 16"/>
                    <a:gd name="T18" fmla="*/ 13 w 44"/>
                    <a:gd name="T19" fmla="*/ 14 h 16"/>
                    <a:gd name="T20" fmla="*/ 29 w 44"/>
                    <a:gd name="T21" fmla="*/ 14 h 16"/>
                    <a:gd name="T22" fmla="*/ 44 w 44"/>
                    <a:gd name="T23" fmla="*/ 2 h 16"/>
                    <a:gd name="T24" fmla="*/ 37 w 44"/>
                    <a:gd name="T25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6">
                      <a:moveTo>
                        <a:pt x="37" y="4"/>
                      </a:moveTo>
                      <a:cubicBezTo>
                        <a:pt x="34" y="7"/>
                        <a:pt x="32" y="8"/>
                        <a:pt x="29" y="9"/>
                      </a:cubicBezTo>
                      <a:cubicBezTo>
                        <a:pt x="24" y="10"/>
                        <a:pt x="19" y="9"/>
                        <a:pt x="18" y="8"/>
                      </a:cubicBezTo>
                      <a:cubicBezTo>
                        <a:pt x="15" y="6"/>
                        <a:pt x="18" y="7"/>
                        <a:pt x="25" y="7"/>
                      </a:cubicBezTo>
                      <a:cubicBezTo>
                        <a:pt x="32" y="6"/>
                        <a:pt x="31" y="2"/>
                        <a:pt x="31" y="2"/>
                      </a:cubicBezTo>
                      <a:cubicBezTo>
                        <a:pt x="29" y="2"/>
                        <a:pt x="27" y="2"/>
                        <a:pt x="20" y="2"/>
                      </a:cubicBezTo>
                      <a:cubicBezTo>
                        <a:pt x="17" y="2"/>
                        <a:pt x="12" y="1"/>
                        <a:pt x="9" y="2"/>
                      </a:cubicBezTo>
                      <a:cubicBezTo>
                        <a:pt x="6" y="2"/>
                        <a:pt x="4" y="5"/>
                        <a:pt x="0" y="7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1" y="15"/>
                        <a:pt x="12" y="14"/>
                        <a:pt x="13" y="14"/>
                      </a:cubicBezTo>
                      <a:cubicBezTo>
                        <a:pt x="16" y="14"/>
                        <a:pt x="23" y="15"/>
                        <a:pt x="29" y="14"/>
                      </a:cubicBezTo>
                      <a:cubicBezTo>
                        <a:pt x="40" y="9"/>
                        <a:pt x="44" y="2"/>
                        <a:pt x="44" y="2"/>
                      </a:cubicBezTo>
                      <a:cubicBezTo>
                        <a:pt x="44" y="2"/>
                        <a:pt x="41" y="0"/>
                        <a:pt x="3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Freeform 65"/>
                <p:cNvSpPr>
                  <a:spLocks noEditPoints="1"/>
                </p:cNvSpPr>
                <p:nvPr/>
              </p:nvSpPr>
              <p:spPr bwMode="auto">
                <a:xfrm>
                  <a:off x="3810" y="2110"/>
                  <a:ext cx="94" cy="41"/>
                </a:xfrm>
                <a:custGeom>
                  <a:avLst/>
                  <a:gdLst>
                    <a:gd name="T0" fmla="*/ 38 w 38"/>
                    <a:gd name="T1" fmla="*/ 0 h 16"/>
                    <a:gd name="T2" fmla="*/ 34 w 38"/>
                    <a:gd name="T3" fmla="*/ 0 h 16"/>
                    <a:gd name="T4" fmla="*/ 34 w 38"/>
                    <a:gd name="T5" fmla="*/ 6 h 16"/>
                    <a:gd name="T6" fmla="*/ 32 w 38"/>
                    <a:gd name="T7" fmla="*/ 6 h 16"/>
                    <a:gd name="T8" fmla="*/ 32 w 38"/>
                    <a:gd name="T9" fmla="*/ 0 h 16"/>
                    <a:gd name="T10" fmla="*/ 28 w 38"/>
                    <a:gd name="T11" fmla="*/ 0 h 16"/>
                    <a:gd name="T12" fmla="*/ 28 w 38"/>
                    <a:gd name="T13" fmla="*/ 6 h 16"/>
                    <a:gd name="T14" fmla="*/ 12 w 38"/>
                    <a:gd name="T15" fmla="*/ 6 h 16"/>
                    <a:gd name="T16" fmla="*/ 12 w 38"/>
                    <a:gd name="T17" fmla="*/ 3 h 16"/>
                    <a:gd name="T18" fmla="*/ 12 w 38"/>
                    <a:gd name="T19" fmla="*/ 1 h 16"/>
                    <a:gd name="T20" fmla="*/ 11 w 38"/>
                    <a:gd name="T21" fmla="*/ 0 h 16"/>
                    <a:gd name="T22" fmla="*/ 9 w 38"/>
                    <a:gd name="T23" fmla="*/ 0 h 16"/>
                    <a:gd name="T24" fmla="*/ 3 w 38"/>
                    <a:gd name="T25" fmla="*/ 0 h 16"/>
                    <a:gd name="T26" fmla="*/ 1 w 38"/>
                    <a:gd name="T27" fmla="*/ 0 h 16"/>
                    <a:gd name="T28" fmla="*/ 0 w 38"/>
                    <a:gd name="T29" fmla="*/ 2 h 16"/>
                    <a:gd name="T30" fmla="*/ 0 w 38"/>
                    <a:gd name="T31" fmla="*/ 3 h 16"/>
                    <a:gd name="T32" fmla="*/ 0 w 38"/>
                    <a:gd name="T33" fmla="*/ 13 h 16"/>
                    <a:gd name="T34" fmla="*/ 0 w 38"/>
                    <a:gd name="T35" fmla="*/ 15 h 16"/>
                    <a:gd name="T36" fmla="*/ 2 w 38"/>
                    <a:gd name="T37" fmla="*/ 16 h 16"/>
                    <a:gd name="T38" fmla="*/ 3 w 38"/>
                    <a:gd name="T39" fmla="*/ 16 h 16"/>
                    <a:gd name="T40" fmla="*/ 9 w 38"/>
                    <a:gd name="T41" fmla="*/ 16 h 16"/>
                    <a:gd name="T42" fmla="*/ 11 w 38"/>
                    <a:gd name="T43" fmla="*/ 16 h 16"/>
                    <a:gd name="T44" fmla="*/ 12 w 38"/>
                    <a:gd name="T45" fmla="*/ 14 h 16"/>
                    <a:gd name="T46" fmla="*/ 12 w 38"/>
                    <a:gd name="T47" fmla="*/ 13 h 16"/>
                    <a:gd name="T48" fmla="*/ 12 w 38"/>
                    <a:gd name="T49" fmla="*/ 10 h 16"/>
                    <a:gd name="T50" fmla="*/ 38 w 38"/>
                    <a:gd name="T51" fmla="*/ 10 h 16"/>
                    <a:gd name="T52" fmla="*/ 38 w 38"/>
                    <a:gd name="T53" fmla="*/ 0 h 16"/>
                    <a:gd name="T54" fmla="*/ 3 w 38"/>
                    <a:gd name="T55" fmla="*/ 3 h 16"/>
                    <a:gd name="T56" fmla="*/ 9 w 38"/>
                    <a:gd name="T57" fmla="*/ 3 h 16"/>
                    <a:gd name="T58" fmla="*/ 9 w 38"/>
                    <a:gd name="T59" fmla="*/ 13 h 16"/>
                    <a:gd name="T60" fmla="*/ 3 w 38"/>
                    <a:gd name="T61" fmla="*/ 13 h 16"/>
                    <a:gd name="T62" fmla="*/ 3 w 38"/>
                    <a:gd name="T63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" h="16">
                      <a:moveTo>
                        <a:pt x="38" y="0"/>
                      </a:move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2"/>
                        <a:pt x="12" y="2"/>
                        <a:pt x="12" y="1"/>
                      </a:cubicBezTo>
                      <a:cubicBezTo>
                        <a:pt x="12" y="1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2" y="16"/>
                        <a:pt x="2" y="16"/>
                        <a:pt x="3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6"/>
                        <a:pt x="11" y="16"/>
                        <a:pt x="11" y="16"/>
                      </a:cubicBezTo>
                      <a:cubicBezTo>
                        <a:pt x="12" y="15"/>
                        <a:pt x="12" y="15"/>
                        <a:pt x="12" y="14"/>
                      </a:cubicBezTo>
                      <a:cubicBezTo>
                        <a:pt x="12" y="14"/>
                        <a:pt x="12" y="13"/>
                        <a:pt x="12" y="13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lnTo>
                        <a:pt x="38" y="0"/>
                      </a:lnTo>
                      <a:close/>
                      <a:moveTo>
                        <a:pt x="3" y="3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446" name="组合 445"/>
            <p:cNvGrpSpPr/>
            <p:nvPr/>
          </p:nvGrpSpPr>
          <p:grpSpPr>
            <a:xfrm>
              <a:off x="7359646" y="1396028"/>
              <a:ext cx="1108272" cy="1107871"/>
              <a:chOff x="7418361" y="886700"/>
              <a:chExt cx="1108128" cy="1108128"/>
            </a:xfrm>
          </p:grpSpPr>
          <p:sp>
            <p:nvSpPr>
              <p:cNvPr id="447" name="圆角矩形 446"/>
              <p:cNvSpPr/>
              <p:nvPr/>
            </p:nvSpPr>
            <p:spPr>
              <a:xfrm>
                <a:off x="7418361" y="886700"/>
                <a:ext cx="1108128" cy="1108128"/>
              </a:xfrm>
              <a:prstGeom prst="roundRect">
                <a:avLst>
                  <a:gd name="adj" fmla="val 50000"/>
                </a:avLst>
              </a:prstGeom>
              <a:solidFill>
                <a:srgbClr val="F4B251"/>
              </a:solidFill>
              <a:ln w="22225">
                <a:noFill/>
              </a:ln>
              <a:effectLst>
                <a:outerShdw blurRad="203200" dist="139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355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48" name="Group 68"/>
              <p:cNvGrpSpPr>
                <a:grpSpLocks noChangeAspect="1"/>
              </p:cNvGrpSpPr>
              <p:nvPr/>
            </p:nvGrpSpPr>
            <p:grpSpPr bwMode="auto">
              <a:xfrm>
                <a:off x="7702659" y="1180843"/>
                <a:ext cx="539531" cy="519841"/>
                <a:chOff x="3770" y="2095"/>
                <a:chExt cx="137" cy="132"/>
              </a:xfrm>
              <a:solidFill>
                <a:schemeClr val="bg1"/>
              </a:solidFill>
              <a:effectLst/>
            </p:grpSpPr>
            <p:sp>
              <p:nvSpPr>
                <p:cNvPr id="449" name="Freeform 69"/>
                <p:cNvSpPr/>
                <p:nvPr/>
              </p:nvSpPr>
              <p:spPr bwMode="auto">
                <a:xfrm>
                  <a:off x="3770" y="2190"/>
                  <a:ext cx="137" cy="37"/>
                </a:xfrm>
                <a:custGeom>
                  <a:avLst/>
                  <a:gdLst>
                    <a:gd name="T0" fmla="*/ 52 w 55"/>
                    <a:gd name="T1" fmla="*/ 6 h 15"/>
                    <a:gd name="T2" fmla="*/ 38 w 55"/>
                    <a:gd name="T3" fmla="*/ 6 h 15"/>
                    <a:gd name="T4" fmla="*/ 37 w 55"/>
                    <a:gd name="T5" fmla="*/ 6 h 15"/>
                    <a:gd name="T6" fmla="*/ 37 w 55"/>
                    <a:gd name="T7" fmla="*/ 3 h 15"/>
                    <a:gd name="T8" fmla="*/ 37 w 55"/>
                    <a:gd name="T9" fmla="*/ 1 h 15"/>
                    <a:gd name="T10" fmla="*/ 35 w 55"/>
                    <a:gd name="T11" fmla="*/ 0 h 15"/>
                    <a:gd name="T12" fmla="*/ 20 w 55"/>
                    <a:gd name="T13" fmla="*/ 0 h 15"/>
                    <a:gd name="T14" fmla="*/ 18 w 55"/>
                    <a:gd name="T15" fmla="*/ 3 h 15"/>
                    <a:gd name="T16" fmla="*/ 18 w 55"/>
                    <a:gd name="T17" fmla="*/ 6 h 15"/>
                    <a:gd name="T18" fmla="*/ 18 w 55"/>
                    <a:gd name="T19" fmla="*/ 6 h 15"/>
                    <a:gd name="T20" fmla="*/ 3 w 55"/>
                    <a:gd name="T21" fmla="*/ 6 h 15"/>
                    <a:gd name="T22" fmla="*/ 0 w 55"/>
                    <a:gd name="T23" fmla="*/ 8 h 15"/>
                    <a:gd name="T24" fmla="*/ 0 w 55"/>
                    <a:gd name="T25" fmla="*/ 14 h 15"/>
                    <a:gd name="T26" fmla="*/ 1 w 55"/>
                    <a:gd name="T27" fmla="*/ 15 h 15"/>
                    <a:gd name="T28" fmla="*/ 2 w 55"/>
                    <a:gd name="T29" fmla="*/ 14 h 15"/>
                    <a:gd name="T30" fmla="*/ 2 w 55"/>
                    <a:gd name="T31" fmla="*/ 8 h 15"/>
                    <a:gd name="T32" fmla="*/ 3 w 55"/>
                    <a:gd name="T33" fmla="*/ 8 h 15"/>
                    <a:gd name="T34" fmla="*/ 18 w 55"/>
                    <a:gd name="T35" fmla="*/ 8 h 15"/>
                    <a:gd name="T36" fmla="*/ 18 w 55"/>
                    <a:gd name="T37" fmla="*/ 8 h 15"/>
                    <a:gd name="T38" fmla="*/ 18 w 55"/>
                    <a:gd name="T39" fmla="*/ 9 h 15"/>
                    <a:gd name="T40" fmla="*/ 19 w 55"/>
                    <a:gd name="T41" fmla="*/ 9 h 15"/>
                    <a:gd name="T42" fmla="*/ 20 w 55"/>
                    <a:gd name="T43" fmla="*/ 9 h 15"/>
                    <a:gd name="T44" fmla="*/ 20 w 55"/>
                    <a:gd name="T45" fmla="*/ 8 h 15"/>
                    <a:gd name="T46" fmla="*/ 20 w 55"/>
                    <a:gd name="T47" fmla="*/ 3 h 15"/>
                    <a:gd name="T48" fmla="*/ 20 w 55"/>
                    <a:gd name="T49" fmla="*/ 2 h 15"/>
                    <a:gd name="T50" fmla="*/ 35 w 55"/>
                    <a:gd name="T51" fmla="*/ 2 h 15"/>
                    <a:gd name="T52" fmla="*/ 35 w 55"/>
                    <a:gd name="T53" fmla="*/ 3 h 15"/>
                    <a:gd name="T54" fmla="*/ 35 w 55"/>
                    <a:gd name="T55" fmla="*/ 8 h 15"/>
                    <a:gd name="T56" fmla="*/ 36 w 55"/>
                    <a:gd name="T57" fmla="*/ 9 h 15"/>
                    <a:gd name="T58" fmla="*/ 36 w 55"/>
                    <a:gd name="T59" fmla="*/ 9 h 15"/>
                    <a:gd name="T60" fmla="*/ 37 w 55"/>
                    <a:gd name="T61" fmla="*/ 9 h 15"/>
                    <a:gd name="T62" fmla="*/ 37 w 55"/>
                    <a:gd name="T63" fmla="*/ 8 h 15"/>
                    <a:gd name="T64" fmla="*/ 38 w 55"/>
                    <a:gd name="T65" fmla="*/ 8 h 15"/>
                    <a:gd name="T66" fmla="*/ 52 w 55"/>
                    <a:gd name="T67" fmla="*/ 8 h 15"/>
                    <a:gd name="T68" fmla="*/ 53 w 55"/>
                    <a:gd name="T69" fmla="*/ 8 h 15"/>
                    <a:gd name="T70" fmla="*/ 53 w 55"/>
                    <a:gd name="T71" fmla="*/ 14 h 15"/>
                    <a:gd name="T72" fmla="*/ 54 w 55"/>
                    <a:gd name="T73" fmla="*/ 15 h 15"/>
                    <a:gd name="T74" fmla="*/ 55 w 55"/>
                    <a:gd name="T75" fmla="*/ 14 h 15"/>
                    <a:gd name="T76" fmla="*/ 55 w 55"/>
                    <a:gd name="T77" fmla="*/ 8 h 15"/>
                    <a:gd name="T78" fmla="*/ 52 w 55"/>
                    <a:gd name="T79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5" h="15">
                      <a:moveTo>
                        <a:pt x="52" y="6"/>
                      </a:move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2"/>
                        <a:pt x="37" y="1"/>
                        <a:pt x="37" y="1"/>
                      </a:cubicBezTo>
                      <a:cubicBezTo>
                        <a:pt x="36" y="0"/>
                        <a:pt x="36" y="0"/>
                        <a:pt x="35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0"/>
                        <a:pt x="18" y="1"/>
                        <a:pt x="18" y="3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0" y="7"/>
                        <a:pt x="0" y="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8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3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8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5"/>
                        <a:pt x="54" y="15"/>
                      </a:cubicBezTo>
                      <a:cubicBezTo>
                        <a:pt x="54" y="15"/>
                        <a:pt x="55" y="14"/>
                        <a:pt x="55" y="14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5" y="7"/>
                        <a:pt x="54" y="6"/>
                        <a:pt x="5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0" name="Freeform 70"/>
                <p:cNvSpPr/>
                <p:nvPr/>
              </p:nvSpPr>
              <p:spPr bwMode="auto">
                <a:xfrm>
                  <a:off x="3820" y="2118"/>
                  <a:ext cx="37" cy="69"/>
                </a:xfrm>
                <a:custGeom>
                  <a:avLst/>
                  <a:gdLst>
                    <a:gd name="T0" fmla="*/ 2 w 15"/>
                    <a:gd name="T1" fmla="*/ 14 h 28"/>
                    <a:gd name="T2" fmla="*/ 3 w 15"/>
                    <a:gd name="T3" fmla="*/ 13 h 28"/>
                    <a:gd name="T4" fmla="*/ 3 w 15"/>
                    <a:gd name="T5" fmla="*/ 8 h 28"/>
                    <a:gd name="T6" fmla="*/ 4 w 15"/>
                    <a:gd name="T7" fmla="*/ 4 h 28"/>
                    <a:gd name="T8" fmla="*/ 4 w 15"/>
                    <a:gd name="T9" fmla="*/ 4 h 28"/>
                    <a:gd name="T10" fmla="*/ 4 w 15"/>
                    <a:gd name="T11" fmla="*/ 12 h 28"/>
                    <a:gd name="T12" fmla="*/ 4 w 15"/>
                    <a:gd name="T13" fmla="*/ 13 h 28"/>
                    <a:gd name="T14" fmla="*/ 4 w 15"/>
                    <a:gd name="T15" fmla="*/ 26 h 28"/>
                    <a:gd name="T16" fmla="*/ 5 w 15"/>
                    <a:gd name="T17" fmla="*/ 28 h 28"/>
                    <a:gd name="T18" fmla="*/ 5 w 15"/>
                    <a:gd name="T19" fmla="*/ 28 h 28"/>
                    <a:gd name="T20" fmla="*/ 5 w 15"/>
                    <a:gd name="T21" fmla="*/ 28 h 28"/>
                    <a:gd name="T22" fmla="*/ 7 w 15"/>
                    <a:gd name="T23" fmla="*/ 26 h 28"/>
                    <a:gd name="T24" fmla="*/ 7 w 15"/>
                    <a:gd name="T25" fmla="*/ 14 h 28"/>
                    <a:gd name="T26" fmla="*/ 8 w 15"/>
                    <a:gd name="T27" fmla="*/ 14 h 28"/>
                    <a:gd name="T28" fmla="*/ 8 w 15"/>
                    <a:gd name="T29" fmla="*/ 26 h 28"/>
                    <a:gd name="T30" fmla="*/ 10 w 15"/>
                    <a:gd name="T31" fmla="*/ 28 h 28"/>
                    <a:gd name="T32" fmla="*/ 10 w 15"/>
                    <a:gd name="T33" fmla="*/ 28 h 28"/>
                    <a:gd name="T34" fmla="*/ 10 w 15"/>
                    <a:gd name="T35" fmla="*/ 28 h 28"/>
                    <a:gd name="T36" fmla="*/ 12 w 15"/>
                    <a:gd name="T37" fmla="*/ 26 h 28"/>
                    <a:gd name="T38" fmla="*/ 12 w 15"/>
                    <a:gd name="T39" fmla="*/ 13 h 28"/>
                    <a:gd name="T40" fmla="*/ 12 w 15"/>
                    <a:gd name="T41" fmla="*/ 12 h 28"/>
                    <a:gd name="T42" fmla="*/ 12 w 15"/>
                    <a:gd name="T43" fmla="*/ 4 h 28"/>
                    <a:gd name="T44" fmla="*/ 12 w 15"/>
                    <a:gd name="T45" fmla="*/ 4 h 28"/>
                    <a:gd name="T46" fmla="*/ 12 w 15"/>
                    <a:gd name="T47" fmla="*/ 8 h 28"/>
                    <a:gd name="T48" fmla="*/ 12 w 15"/>
                    <a:gd name="T49" fmla="*/ 13 h 28"/>
                    <a:gd name="T50" fmla="*/ 14 w 15"/>
                    <a:gd name="T51" fmla="*/ 14 h 28"/>
                    <a:gd name="T52" fmla="*/ 15 w 15"/>
                    <a:gd name="T53" fmla="*/ 13 h 28"/>
                    <a:gd name="T54" fmla="*/ 15 w 15"/>
                    <a:gd name="T55" fmla="*/ 8 h 28"/>
                    <a:gd name="T56" fmla="*/ 13 w 15"/>
                    <a:gd name="T57" fmla="*/ 1 h 28"/>
                    <a:gd name="T58" fmla="*/ 10 w 15"/>
                    <a:gd name="T59" fmla="*/ 0 h 28"/>
                    <a:gd name="T60" fmla="*/ 10 w 15"/>
                    <a:gd name="T61" fmla="*/ 0 h 28"/>
                    <a:gd name="T62" fmla="*/ 10 w 15"/>
                    <a:gd name="T63" fmla="*/ 0 h 28"/>
                    <a:gd name="T64" fmla="*/ 10 w 15"/>
                    <a:gd name="T65" fmla="*/ 0 h 28"/>
                    <a:gd name="T66" fmla="*/ 8 w 15"/>
                    <a:gd name="T67" fmla="*/ 4 h 28"/>
                    <a:gd name="T68" fmla="*/ 8 w 15"/>
                    <a:gd name="T69" fmla="*/ 1 h 28"/>
                    <a:gd name="T70" fmla="*/ 8 w 15"/>
                    <a:gd name="T71" fmla="*/ 1 h 28"/>
                    <a:gd name="T72" fmla="*/ 8 w 15"/>
                    <a:gd name="T73" fmla="*/ 0 h 28"/>
                    <a:gd name="T74" fmla="*/ 8 w 15"/>
                    <a:gd name="T75" fmla="*/ 0 h 28"/>
                    <a:gd name="T76" fmla="*/ 7 w 15"/>
                    <a:gd name="T77" fmla="*/ 0 h 28"/>
                    <a:gd name="T78" fmla="*/ 7 w 15"/>
                    <a:gd name="T79" fmla="*/ 0 h 28"/>
                    <a:gd name="T80" fmla="*/ 7 w 15"/>
                    <a:gd name="T81" fmla="*/ 1 h 28"/>
                    <a:gd name="T82" fmla="*/ 7 w 15"/>
                    <a:gd name="T83" fmla="*/ 1 h 28"/>
                    <a:gd name="T84" fmla="*/ 7 w 15"/>
                    <a:gd name="T85" fmla="*/ 4 h 28"/>
                    <a:gd name="T86" fmla="*/ 6 w 15"/>
                    <a:gd name="T87" fmla="*/ 0 h 28"/>
                    <a:gd name="T88" fmla="*/ 6 w 15"/>
                    <a:gd name="T89" fmla="*/ 0 h 28"/>
                    <a:gd name="T90" fmla="*/ 6 w 15"/>
                    <a:gd name="T91" fmla="*/ 0 h 28"/>
                    <a:gd name="T92" fmla="*/ 5 w 15"/>
                    <a:gd name="T93" fmla="*/ 0 h 28"/>
                    <a:gd name="T94" fmla="*/ 2 w 15"/>
                    <a:gd name="T95" fmla="*/ 1 h 28"/>
                    <a:gd name="T96" fmla="*/ 0 w 15"/>
                    <a:gd name="T97" fmla="*/ 8 h 28"/>
                    <a:gd name="T98" fmla="*/ 0 w 15"/>
                    <a:gd name="T99" fmla="*/ 13 h 28"/>
                    <a:gd name="T100" fmla="*/ 2 w 15"/>
                    <a:gd name="T101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5" h="28">
                      <a:moveTo>
                        <a:pt x="2" y="14"/>
                      </a:moveTo>
                      <a:cubicBezTo>
                        <a:pt x="3" y="14"/>
                        <a:pt x="3" y="14"/>
                        <a:pt x="3" y="13"/>
                      </a:cubicBezTo>
                      <a:cubicBezTo>
                        <a:pt x="3" y="13"/>
                        <a:pt x="3" y="10"/>
                        <a:pt x="3" y="8"/>
                      </a:cubicBezTo>
                      <a:cubicBezTo>
                        <a:pt x="3" y="7"/>
                        <a:pt x="3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3"/>
                        <a:pt x="4" y="13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7"/>
                        <a:pt x="4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6" y="28"/>
                        <a:pt x="7" y="27"/>
                        <a:pt x="7" y="2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2" y="27"/>
                        <a:pt x="12" y="26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2"/>
                        <a:pt x="12" y="12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7"/>
                        <a:pt x="12" y="8"/>
                      </a:cubicBezTo>
                      <a:cubicBezTo>
                        <a:pt x="13" y="10"/>
                        <a:pt x="12" y="13"/>
                        <a:pt x="12" y="13"/>
                      </a:cubicBezTo>
                      <a:cubicBezTo>
                        <a:pt x="12" y="14"/>
                        <a:pt x="13" y="14"/>
                        <a:pt x="14" y="14"/>
                      </a:cubicBezTo>
                      <a:cubicBezTo>
                        <a:pt x="15" y="14"/>
                        <a:pt x="15" y="14"/>
                        <a:pt x="15" y="13"/>
                      </a:cubicBezTo>
                      <a:cubicBezTo>
                        <a:pt x="15" y="13"/>
                        <a:pt x="15" y="10"/>
                        <a:pt x="15" y="8"/>
                      </a:cubicBezTo>
                      <a:cubicBezTo>
                        <a:pt x="15" y="3"/>
                        <a:pt x="13" y="1"/>
                        <a:pt x="13" y="1"/>
                      </a:cubicBezTo>
                      <a:cubicBezTo>
                        <a:pt x="12" y="1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9" y="2"/>
                        <a:pt x="8" y="4"/>
                      </a:cubicBezTo>
                      <a:cubicBezTo>
                        <a:pt x="8" y="3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3"/>
                        <a:pt x="7" y="4"/>
                      </a:cubicBezTo>
                      <a:cubicBezTo>
                        <a:pt x="6" y="2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2" y="1"/>
                        <a:pt x="1" y="3"/>
                        <a:pt x="0" y="8"/>
                      </a:cubicBezTo>
                      <a:cubicBezTo>
                        <a:pt x="0" y="10"/>
                        <a:pt x="0" y="13"/>
                        <a:pt x="0" y="13"/>
                      </a:cubicBezTo>
                      <a:cubicBezTo>
                        <a:pt x="1" y="14"/>
                        <a:pt x="1" y="14"/>
                        <a:pt x="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1" name="Freeform 71"/>
                <p:cNvSpPr/>
                <p:nvPr/>
              </p:nvSpPr>
              <p:spPr bwMode="auto">
                <a:xfrm>
                  <a:off x="3830" y="2095"/>
                  <a:ext cx="17" cy="20"/>
                </a:xfrm>
                <a:custGeom>
                  <a:avLst/>
                  <a:gdLst>
                    <a:gd name="T0" fmla="*/ 1 w 7"/>
                    <a:gd name="T1" fmla="*/ 5 h 8"/>
                    <a:gd name="T2" fmla="*/ 4 w 7"/>
                    <a:gd name="T3" fmla="*/ 8 h 8"/>
                    <a:gd name="T4" fmla="*/ 7 w 7"/>
                    <a:gd name="T5" fmla="*/ 5 h 8"/>
                    <a:gd name="T6" fmla="*/ 7 w 7"/>
                    <a:gd name="T7" fmla="*/ 4 h 8"/>
                    <a:gd name="T8" fmla="*/ 7 w 7"/>
                    <a:gd name="T9" fmla="*/ 4 h 8"/>
                    <a:gd name="T10" fmla="*/ 4 w 7"/>
                    <a:gd name="T11" fmla="*/ 0 h 8"/>
                    <a:gd name="T12" fmla="*/ 1 w 7"/>
                    <a:gd name="T13" fmla="*/ 4 h 8"/>
                    <a:gd name="T14" fmla="*/ 0 w 7"/>
                    <a:gd name="T15" fmla="*/ 4 h 8"/>
                    <a:gd name="T16" fmla="*/ 1 w 7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1" y="5"/>
                      </a:moveTo>
                      <a:cubicBezTo>
                        <a:pt x="1" y="7"/>
                        <a:pt x="2" y="8"/>
                        <a:pt x="4" y="8"/>
                      </a:cubicBezTo>
                      <a:cubicBezTo>
                        <a:pt x="5" y="8"/>
                        <a:pt x="6" y="7"/>
                        <a:pt x="7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2"/>
                        <a:pt x="5" y="0"/>
                        <a:pt x="4" y="0"/>
                      </a:cubicBezTo>
                      <a:cubicBezTo>
                        <a:pt x="2" y="0"/>
                        <a:pt x="1" y="2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Freeform 72"/>
                <p:cNvSpPr/>
                <p:nvPr/>
              </p:nvSpPr>
              <p:spPr bwMode="auto">
                <a:xfrm>
                  <a:off x="3867" y="2135"/>
                  <a:ext cx="35" cy="65"/>
                </a:xfrm>
                <a:custGeom>
                  <a:avLst/>
                  <a:gdLst>
                    <a:gd name="T0" fmla="*/ 1 w 14"/>
                    <a:gd name="T1" fmla="*/ 13 h 26"/>
                    <a:gd name="T2" fmla="*/ 2 w 14"/>
                    <a:gd name="T3" fmla="*/ 12 h 26"/>
                    <a:gd name="T4" fmla="*/ 2 w 14"/>
                    <a:gd name="T5" fmla="*/ 8 h 26"/>
                    <a:gd name="T6" fmla="*/ 3 w 14"/>
                    <a:gd name="T7" fmla="*/ 4 h 26"/>
                    <a:gd name="T8" fmla="*/ 3 w 14"/>
                    <a:gd name="T9" fmla="*/ 4 h 26"/>
                    <a:gd name="T10" fmla="*/ 3 w 14"/>
                    <a:gd name="T11" fmla="*/ 11 h 26"/>
                    <a:gd name="T12" fmla="*/ 3 w 14"/>
                    <a:gd name="T13" fmla="*/ 12 h 26"/>
                    <a:gd name="T14" fmla="*/ 3 w 14"/>
                    <a:gd name="T15" fmla="*/ 24 h 26"/>
                    <a:gd name="T16" fmla="*/ 5 w 14"/>
                    <a:gd name="T17" fmla="*/ 26 h 26"/>
                    <a:gd name="T18" fmla="*/ 5 w 14"/>
                    <a:gd name="T19" fmla="*/ 26 h 26"/>
                    <a:gd name="T20" fmla="*/ 5 w 14"/>
                    <a:gd name="T21" fmla="*/ 26 h 26"/>
                    <a:gd name="T22" fmla="*/ 6 w 14"/>
                    <a:gd name="T23" fmla="*/ 24 h 26"/>
                    <a:gd name="T24" fmla="*/ 6 w 14"/>
                    <a:gd name="T25" fmla="*/ 13 h 26"/>
                    <a:gd name="T26" fmla="*/ 7 w 14"/>
                    <a:gd name="T27" fmla="*/ 13 h 26"/>
                    <a:gd name="T28" fmla="*/ 7 w 14"/>
                    <a:gd name="T29" fmla="*/ 24 h 26"/>
                    <a:gd name="T30" fmla="*/ 9 w 14"/>
                    <a:gd name="T31" fmla="*/ 26 h 26"/>
                    <a:gd name="T32" fmla="*/ 9 w 14"/>
                    <a:gd name="T33" fmla="*/ 26 h 26"/>
                    <a:gd name="T34" fmla="*/ 9 w 14"/>
                    <a:gd name="T35" fmla="*/ 26 h 26"/>
                    <a:gd name="T36" fmla="*/ 10 w 14"/>
                    <a:gd name="T37" fmla="*/ 24 h 26"/>
                    <a:gd name="T38" fmla="*/ 10 w 14"/>
                    <a:gd name="T39" fmla="*/ 12 h 26"/>
                    <a:gd name="T40" fmla="*/ 10 w 14"/>
                    <a:gd name="T41" fmla="*/ 11 h 26"/>
                    <a:gd name="T42" fmla="*/ 10 w 14"/>
                    <a:gd name="T43" fmla="*/ 4 h 26"/>
                    <a:gd name="T44" fmla="*/ 10 w 14"/>
                    <a:gd name="T45" fmla="*/ 4 h 26"/>
                    <a:gd name="T46" fmla="*/ 11 w 14"/>
                    <a:gd name="T47" fmla="*/ 8 h 26"/>
                    <a:gd name="T48" fmla="*/ 11 w 14"/>
                    <a:gd name="T49" fmla="*/ 12 h 26"/>
                    <a:gd name="T50" fmla="*/ 12 w 14"/>
                    <a:gd name="T51" fmla="*/ 13 h 26"/>
                    <a:gd name="T52" fmla="*/ 13 w 14"/>
                    <a:gd name="T53" fmla="*/ 12 h 26"/>
                    <a:gd name="T54" fmla="*/ 13 w 14"/>
                    <a:gd name="T55" fmla="*/ 7 h 26"/>
                    <a:gd name="T56" fmla="*/ 12 w 14"/>
                    <a:gd name="T57" fmla="*/ 1 h 26"/>
                    <a:gd name="T58" fmla="*/ 9 w 14"/>
                    <a:gd name="T59" fmla="*/ 0 h 26"/>
                    <a:gd name="T60" fmla="*/ 8 w 14"/>
                    <a:gd name="T61" fmla="*/ 0 h 26"/>
                    <a:gd name="T62" fmla="*/ 8 w 14"/>
                    <a:gd name="T63" fmla="*/ 0 h 26"/>
                    <a:gd name="T64" fmla="*/ 8 w 14"/>
                    <a:gd name="T65" fmla="*/ 0 h 26"/>
                    <a:gd name="T66" fmla="*/ 7 w 14"/>
                    <a:gd name="T67" fmla="*/ 3 h 26"/>
                    <a:gd name="T68" fmla="*/ 7 w 14"/>
                    <a:gd name="T69" fmla="*/ 1 h 26"/>
                    <a:gd name="T70" fmla="*/ 7 w 14"/>
                    <a:gd name="T71" fmla="*/ 0 h 26"/>
                    <a:gd name="T72" fmla="*/ 7 w 14"/>
                    <a:gd name="T73" fmla="*/ 0 h 26"/>
                    <a:gd name="T74" fmla="*/ 7 w 14"/>
                    <a:gd name="T75" fmla="*/ 0 h 26"/>
                    <a:gd name="T76" fmla="*/ 6 w 14"/>
                    <a:gd name="T77" fmla="*/ 0 h 26"/>
                    <a:gd name="T78" fmla="*/ 6 w 14"/>
                    <a:gd name="T79" fmla="*/ 0 h 26"/>
                    <a:gd name="T80" fmla="*/ 6 w 14"/>
                    <a:gd name="T81" fmla="*/ 0 h 26"/>
                    <a:gd name="T82" fmla="*/ 6 w 14"/>
                    <a:gd name="T83" fmla="*/ 1 h 26"/>
                    <a:gd name="T84" fmla="*/ 6 w 14"/>
                    <a:gd name="T85" fmla="*/ 3 h 26"/>
                    <a:gd name="T86" fmla="*/ 5 w 14"/>
                    <a:gd name="T87" fmla="*/ 0 h 26"/>
                    <a:gd name="T88" fmla="*/ 5 w 14"/>
                    <a:gd name="T89" fmla="*/ 0 h 26"/>
                    <a:gd name="T90" fmla="*/ 5 w 14"/>
                    <a:gd name="T91" fmla="*/ 0 h 26"/>
                    <a:gd name="T92" fmla="*/ 4 w 14"/>
                    <a:gd name="T93" fmla="*/ 0 h 26"/>
                    <a:gd name="T94" fmla="*/ 1 w 14"/>
                    <a:gd name="T95" fmla="*/ 1 h 26"/>
                    <a:gd name="T96" fmla="*/ 0 w 14"/>
                    <a:gd name="T97" fmla="*/ 7 h 26"/>
                    <a:gd name="T98" fmla="*/ 0 w 14"/>
                    <a:gd name="T99" fmla="*/ 12 h 26"/>
                    <a:gd name="T100" fmla="*/ 1 w 14"/>
                    <a:gd name="T10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" h="26">
                      <a:moveTo>
                        <a:pt x="1" y="13"/>
                      </a:moveTo>
                      <a:cubicBezTo>
                        <a:pt x="2" y="13"/>
                        <a:pt x="2" y="13"/>
                        <a:pt x="2" y="12"/>
                      </a:cubicBezTo>
                      <a:cubicBezTo>
                        <a:pt x="2" y="12"/>
                        <a:pt x="2" y="10"/>
                        <a:pt x="2" y="8"/>
                      </a:cubicBezTo>
                      <a:cubicBezTo>
                        <a:pt x="2" y="6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5"/>
                        <a:pt x="4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6" y="25"/>
                        <a:pt x="6" y="2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5"/>
                        <a:pt x="8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6"/>
                        <a:pt x="10" y="25"/>
                        <a:pt x="10" y="24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1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1" y="4"/>
                        <a:pt x="11" y="6"/>
                        <a:pt x="11" y="8"/>
                      </a:cubicBezTo>
                      <a:cubicBezTo>
                        <a:pt x="11" y="10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ubicBezTo>
                        <a:pt x="13" y="13"/>
                        <a:pt x="13" y="13"/>
                        <a:pt x="13" y="12"/>
                      </a:cubicBezTo>
                      <a:cubicBezTo>
                        <a:pt x="13" y="12"/>
                        <a:pt x="14" y="9"/>
                        <a:pt x="13" y="7"/>
                      </a:cubicBezTo>
                      <a:cubicBezTo>
                        <a:pt x="13" y="3"/>
                        <a:pt x="12" y="1"/>
                        <a:pt x="12" y="1"/>
                      </a:cubicBez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2"/>
                        <a:pt x="7" y="3"/>
                      </a:cubicBezTo>
                      <a:cubicBezTo>
                        <a:pt x="7" y="2"/>
                        <a:pt x="7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5" y="2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0" y="3"/>
                        <a:pt x="0" y="7"/>
                      </a:cubicBezTo>
                      <a:cubicBezTo>
                        <a:pt x="0" y="9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Freeform 73"/>
                <p:cNvSpPr/>
                <p:nvPr/>
              </p:nvSpPr>
              <p:spPr bwMode="auto">
                <a:xfrm>
                  <a:off x="3875" y="2115"/>
                  <a:ext cx="17" cy="18"/>
                </a:xfrm>
                <a:custGeom>
                  <a:avLst/>
                  <a:gdLst>
                    <a:gd name="T0" fmla="*/ 1 w 7"/>
                    <a:gd name="T1" fmla="*/ 5 h 7"/>
                    <a:gd name="T2" fmla="*/ 4 w 7"/>
                    <a:gd name="T3" fmla="*/ 7 h 7"/>
                    <a:gd name="T4" fmla="*/ 6 w 7"/>
                    <a:gd name="T5" fmla="*/ 4 h 7"/>
                    <a:gd name="T6" fmla="*/ 7 w 7"/>
                    <a:gd name="T7" fmla="*/ 3 h 7"/>
                    <a:gd name="T8" fmla="*/ 6 w 7"/>
                    <a:gd name="T9" fmla="*/ 3 h 7"/>
                    <a:gd name="T10" fmla="*/ 4 w 7"/>
                    <a:gd name="T11" fmla="*/ 0 h 7"/>
                    <a:gd name="T12" fmla="*/ 1 w 7"/>
                    <a:gd name="T13" fmla="*/ 3 h 7"/>
                    <a:gd name="T14" fmla="*/ 0 w 7"/>
                    <a:gd name="T15" fmla="*/ 3 h 7"/>
                    <a:gd name="T16" fmla="*/ 1 w 7"/>
                    <a:gd name="T1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1" y="5"/>
                      </a:moveTo>
                      <a:cubicBezTo>
                        <a:pt x="1" y="6"/>
                        <a:pt x="2" y="7"/>
                        <a:pt x="4" y="7"/>
                      </a:cubicBezTo>
                      <a:cubicBezTo>
                        <a:pt x="5" y="7"/>
                        <a:pt x="6" y="6"/>
                        <a:pt x="6" y="4"/>
                      </a:cubicBezTo>
                      <a:cubicBezTo>
                        <a:pt x="7" y="4"/>
                        <a:pt x="7" y="4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2" y="0"/>
                        <a:pt x="1" y="1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Freeform 74"/>
                <p:cNvSpPr/>
                <p:nvPr/>
              </p:nvSpPr>
              <p:spPr bwMode="auto">
                <a:xfrm>
                  <a:off x="3778" y="2135"/>
                  <a:ext cx="35" cy="65"/>
                </a:xfrm>
                <a:custGeom>
                  <a:avLst/>
                  <a:gdLst>
                    <a:gd name="T0" fmla="*/ 1 w 14"/>
                    <a:gd name="T1" fmla="*/ 13 h 26"/>
                    <a:gd name="T2" fmla="*/ 2 w 14"/>
                    <a:gd name="T3" fmla="*/ 12 h 26"/>
                    <a:gd name="T4" fmla="*/ 2 w 14"/>
                    <a:gd name="T5" fmla="*/ 8 h 26"/>
                    <a:gd name="T6" fmla="*/ 3 w 14"/>
                    <a:gd name="T7" fmla="*/ 4 h 26"/>
                    <a:gd name="T8" fmla="*/ 3 w 14"/>
                    <a:gd name="T9" fmla="*/ 4 h 26"/>
                    <a:gd name="T10" fmla="*/ 3 w 14"/>
                    <a:gd name="T11" fmla="*/ 11 h 26"/>
                    <a:gd name="T12" fmla="*/ 3 w 14"/>
                    <a:gd name="T13" fmla="*/ 12 h 26"/>
                    <a:gd name="T14" fmla="*/ 3 w 14"/>
                    <a:gd name="T15" fmla="*/ 24 h 26"/>
                    <a:gd name="T16" fmla="*/ 5 w 14"/>
                    <a:gd name="T17" fmla="*/ 26 h 26"/>
                    <a:gd name="T18" fmla="*/ 5 w 14"/>
                    <a:gd name="T19" fmla="*/ 26 h 26"/>
                    <a:gd name="T20" fmla="*/ 5 w 14"/>
                    <a:gd name="T21" fmla="*/ 26 h 26"/>
                    <a:gd name="T22" fmla="*/ 6 w 14"/>
                    <a:gd name="T23" fmla="*/ 24 h 26"/>
                    <a:gd name="T24" fmla="*/ 6 w 14"/>
                    <a:gd name="T25" fmla="*/ 13 h 26"/>
                    <a:gd name="T26" fmla="*/ 7 w 14"/>
                    <a:gd name="T27" fmla="*/ 13 h 26"/>
                    <a:gd name="T28" fmla="*/ 7 w 14"/>
                    <a:gd name="T29" fmla="*/ 24 h 26"/>
                    <a:gd name="T30" fmla="*/ 9 w 14"/>
                    <a:gd name="T31" fmla="*/ 26 h 26"/>
                    <a:gd name="T32" fmla="*/ 9 w 14"/>
                    <a:gd name="T33" fmla="*/ 26 h 26"/>
                    <a:gd name="T34" fmla="*/ 9 w 14"/>
                    <a:gd name="T35" fmla="*/ 26 h 26"/>
                    <a:gd name="T36" fmla="*/ 10 w 14"/>
                    <a:gd name="T37" fmla="*/ 24 h 26"/>
                    <a:gd name="T38" fmla="*/ 10 w 14"/>
                    <a:gd name="T39" fmla="*/ 12 h 26"/>
                    <a:gd name="T40" fmla="*/ 10 w 14"/>
                    <a:gd name="T41" fmla="*/ 11 h 26"/>
                    <a:gd name="T42" fmla="*/ 10 w 14"/>
                    <a:gd name="T43" fmla="*/ 4 h 26"/>
                    <a:gd name="T44" fmla="*/ 10 w 14"/>
                    <a:gd name="T45" fmla="*/ 4 h 26"/>
                    <a:gd name="T46" fmla="*/ 11 w 14"/>
                    <a:gd name="T47" fmla="*/ 8 h 26"/>
                    <a:gd name="T48" fmla="*/ 11 w 14"/>
                    <a:gd name="T49" fmla="*/ 12 h 26"/>
                    <a:gd name="T50" fmla="*/ 12 w 14"/>
                    <a:gd name="T51" fmla="*/ 13 h 26"/>
                    <a:gd name="T52" fmla="*/ 13 w 14"/>
                    <a:gd name="T53" fmla="*/ 12 h 26"/>
                    <a:gd name="T54" fmla="*/ 14 w 14"/>
                    <a:gd name="T55" fmla="*/ 7 h 26"/>
                    <a:gd name="T56" fmla="*/ 12 w 14"/>
                    <a:gd name="T57" fmla="*/ 1 h 26"/>
                    <a:gd name="T58" fmla="*/ 9 w 14"/>
                    <a:gd name="T59" fmla="*/ 0 h 26"/>
                    <a:gd name="T60" fmla="*/ 9 w 14"/>
                    <a:gd name="T61" fmla="*/ 0 h 26"/>
                    <a:gd name="T62" fmla="*/ 9 w 14"/>
                    <a:gd name="T63" fmla="*/ 0 h 26"/>
                    <a:gd name="T64" fmla="*/ 9 w 14"/>
                    <a:gd name="T65" fmla="*/ 0 h 26"/>
                    <a:gd name="T66" fmla="*/ 7 w 14"/>
                    <a:gd name="T67" fmla="*/ 3 h 26"/>
                    <a:gd name="T68" fmla="*/ 7 w 14"/>
                    <a:gd name="T69" fmla="*/ 1 h 26"/>
                    <a:gd name="T70" fmla="*/ 7 w 14"/>
                    <a:gd name="T71" fmla="*/ 0 h 26"/>
                    <a:gd name="T72" fmla="*/ 7 w 14"/>
                    <a:gd name="T73" fmla="*/ 0 h 26"/>
                    <a:gd name="T74" fmla="*/ 7 w 14"/>
                    <a:gd name="T75" fmla="*/ 0 h 26"/>
                    <a:gd name="T76" fmla="*/ 6 w 14"/>
                    <a:gd name="T77" fmla="*/ 0 h 26"/>
                    <a:gd name="T78" fmla="*/ 6 w 14"/>
                    <a:gd name="T79" fmla="*/ 0 h 26"/>
                    <a:gd name="T80" fmla="*/ 6 w 14"/>
                    <a:gd name="T81" fmla="*/ 0 h 26"/>
                    <a:gd name="T82" fmla="*/ 6 w 14"/>
                    <a:gd name="T83" fmla="*/ 1 h 26"/>
                    <a:gd name="T84" fmla="*/ 6 w 14"/>
                    <a:gd name="T85" fmla="*/ 3 h 26"/>
                    <a:gd name="T86" fmla="*/ 5 w 14"/>
                    <a:gd name="T87" fmla="*/ 0 h 26"/>
                    <a:gd name="T88" fmla="*/ 5 w 14"/>
                    <a:gd name="T89" fmla="*/ 0 h 26"/>
                    <a:gd name="T90" fmla="*/ 5 w 14"/>
                    <a:gd name="T91" fmla="*/ 0 h 26"/>
                    <a:gd name="T92" fmla="*/ 4 w 14"/>
                    <a:gd name="T93" fmla="*/ 0 h 26"/>
                    <a:gd name="T94" fmla="*/ 2 w 14"/>
                    <a:gd name="T95" fmla="*/ 1 h 26"/>
                    <a:gd name="T96" fmla="*/ 0 w 14"/>
                    <a:gd name="T97" fmla="*/ 7 h 26"/>
                    <a:gd name="T98" fmla="*/ 0 w 14"/>
                    <a:gd name="T99" fmla="*/ 12 h 26"/>
                    <a:gd name="T100" fmla="*/ 1 w 14"/>
                    <a:gd name="T10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" h="26">
                      <a:moveTo>
                        <a:pt x="1" y="13"/>
                      </a:moveTo>
                      <a:cubicBezTo>
                        <a:pt x="2" y="13"/>
                        <a:pt x="2" y="13"/>
                        <a:pt x="2" y="12"/>
                      </a:cubicBezTo>
                      <a:cubicBezTo>
                        <a:pt x="2" y="12"/>
                        <a:pt x="2" y="10"/>
                        <a:pt x="2" y="8"/>
                      </a:cubicBezTo>
                      <a:cubicBezTo>
                        <a:pt x="2" y="6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5"/>
                        <a:pt x="4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26"/>
                        <a:pt x="6" y="25"/>
                        <a:pt x="6" y="2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5"/>
                        <a:pt x="8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6"/>
                        <a:pt x="10" y="25"/>
                        <a:pt x="10" y="24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1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1" y="4"/>
                        <a:pt x="11" y="6"/>
                        <a:pt x="11" y="8"/>
                      </a:cubicBezTo>
                      <a:cubicBezTo>
                        <a:pt x="11" y="10"/>
                        <a:pt x="11" y="12"/>
                        <a:pt x="11" y="12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ubicBezTo>
                        <a:pt x="13" y="13"/>
                        <a:pt x="13" y="13"/>
                        <a:pt x="13" y="12"/>
                      </a:cubicBezTo>
                      <a:cubicBezTo>
                        <a:pt x="13" y="12"/>
                        <a:pt x="14" y="9"/>
                        <a:pt x="14" y="7"/>
                      </a:cubicBezTo>
                      <a:cubicBezTo>
                        <a:pt x="13" y="3"/>
                        <a:pt x="12" y="1"/>
                        <a:pt x="12" y="1"/>
                      </a:cubicBez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2"/>
                        <a:pt x="7" y="3"/>
                      </a:cubicBezTo>
                      <a:cubicBezTo>
                        <a:pt x="7" y="2"/>
                        <a:pt x="7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3"/>
                      </a:cubicBezTo>
                      <a:cubicBezTo>
                        <a:pt x="5" y="2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0" y="7"/>
                      </a:cubicBezTo>
                      <a:cubicBezTo>
                        <a:pt x="0" y="9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75"/>
                <p:cNvSpPr/>
                <p:nvPr/>
              </p:nvSpPr>
              <p:spPr bwMode="auto">
                <a:xfrm>
                  <a:off x="3785" y="2115"/>
                  <a:ext cx="18" cy="18"/>
                </a:xfrm>
                <a:custGeom>
                  <a:avLst/>
                  <a:gdLst>
                    <a:gd name="T0" fmla="*/ 1 w 7"/>
                    <a:gd name="T1" fmla="*/ 5 h 7"/>
                    <a:gd name="T2" fmla="*/ 4 w 7"/>
                    <a:gd name="T3" fmla="*/ 7 h 7"/>
                    <a:gd name="T4" fmla="*/ 6 w 7"/>
                    <a:gd name="T5" fmla="*/ 4 h 7"/>
                    <a:gd name="T6" fmla="*/ 7 w 7"/>
                    <a:gd name="T7" fmla="*/ 3 h 7"/>
                    <a:gd name="T8" fmla="*/ 7 w 7"/>
                    <a:gd name="T9" fmla="*/ 3 h 7"/>
                    <a:gd name="T10" fmla="*/ 4 w 7"/>
                    <a:gd name="T11" fmla="*/ 0 h 7"/>
                    <a:gd name="T12" fmla="*/ 1 w 7"/>
                    <a:gd name="T13" fmla="*/ 3 h 7"/>
                    <a:gd name="T14" fmla="*/ 0 w 7"/>
                    <a:gd name="T15" fmla="*/ 3 h 7"/>
                    <a:gd name="T16" fmla="*/ 1 w 7"/>
                    <a:gd name="T1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1" y="5"/>
                      </a:moveTo>
                      <a:cubicBezTo>
                        <a:pt x="1" y="6"/>
                        <a:pt x="2" y="7"/>
                        <a:pt x="4" y="7"/>
                      </a:cubicBezTo>
                      <a:cubicBezTo>
                        <a:pt x="5" y="7"/>
                        <a:pt x="6" y="6"/>
                        <a:pt x="6" y="4"/>
                      </a:cubicBezTo>
                      <a:cubicBezTo>
                        <a:pt x="7" y="4"/>
                        <a:pt x="7" y="4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1"/>
                        <a:pt x="5" y="0"/>
                        <a:pt x="4" y="0"/>
                      </a:cubicBezTo>
                      <a:cubicBezTo>
                        <a:pt x="2" y="0"/>
                        <a:pt x="1" y="1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4"/>
                        <a:pt x="1" y="4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1355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480" name="组合 479"/>
          <p:cNvGrpSpPr/>
          <p:nvPr/>
        </p:nvGrpSpPr>
        <p:grpSpPr>
          <a:xfrm>
            <a:off x="8405563" y="2305717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481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1" name="组合 600"/>
          <p:cNvGrpSpPr/>
          <p:nvPr/>
        </p:nvGrpSpPr>
        <p:grpSpPr>
          <a:xfrm>
            <a:off x="7288588" y="3344025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602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22" name="组合 721"/>
          <p:cNvGrpSpPr/>
          <p:nvPr/>
        </p:nvGrpSpPr>
        <p:grpSpPr>
          <a:xfrm>
            <a:off x="6076775" y="4381580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723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43" name="组合 842"/>
          <p:cNvGrpSpPr/>
          <p:nvPr/>
        </p:nvGrpSpPr>
        <p:grpSpPr>
          <a:xfrm>
            <a:off x="4973557" y="5454565"/>
            <a:ext cx="1793875" cy="528638"/>
            <a:chOff x="7350125" y="1944688"/>
            <a:chExt cx="1793875" cy="528638"/>
          </a:xfrm>
          <a:solidFill>
            <a:schemeClr val="bg1"/>
          </a:solidFill>
        </p:grpSpPr>
        <p:sp>
          <p:nvSpPr>
            <p:cNvPr id="844" name="Freeform 174"/>
            <p:cNvSpPr>
              <a:spLocks/>
            </p:cNvSpPr>
            <p:nvPr/>
          </p:nvSpPr>
          <p:spPr bwMode="auto">
            <a:xfrm>
              <a:off x="7350125" y="1951038"/>
              <a:ext cx="114300" cy="131763"/>
            </a:xfrm>
            <a:custGeom>
              <a:avLst/>
              <a:gdLst>
                <a:gd name="T0" fmla="*/ 72 w 72"/>
                <a:gd name="T1" fmla="*/ 18 h 83"/>
                <a:gd name="T2" fmla="*/ 47 w 72"/>
                <a:gd name="T3" fmla="*/ 18 h 83"/>
                <a:gd name="T4" fmla="*/ 47 w 72"/>
                <a:gd name="T5" fmla="*/ 83 h 83"/>
                <a:gd name="T6" fmla="*/ 25 w 72"/>
                <a:gd name="T7" fmla="*/ 83 h 83"/>
                <a:gd name="T8" fmla="*/ 25 w 72"/>
                <a:gd name="T9" fmla="*/ 18 h 83"/>
                <a:gd name="T10" fmla="*/ 0 w 72"/>
                <a:gd name="T11" fmla="*/ 18 h 83"/>
                <a:gd name="T12" fmla="*/ 0 w 72"/>
                <a:gd name="T13" fmla="*/ 0 h 83"/>
                <a:gd name="T14" fmla="*/ 72 w 72"/>
                <a:gd name="T15" fmla="*/ 0 h 83"/>
                <a:gd name="T16" fmla="*/ 72 w 72"/>
                <a:gd name="T17" fmla="*/ 18 h 83"/>
                <a:gd name="T18" fmla="*/ 72 w 72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83">
                  <a:moveTo>
                    <a:pt x="72" y="18"/>
                  </a:moveTo>
                  <a:lnTo>
                    <a:pt x="47" y="18"/>
                  </a:lnTo>
                  <a:lnTo>
                    <a:pt x="47" y="83"/>
                  </a:lnTo>
                  <a:lnTo>
                    <a:pt x="25" y="83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2" y="0"/>
                  </a:lnTo>
                  <a:lnTo>
                    <a:pt x="72" y="18"/>
                  </a:lnTo>
                  <a:lnTo>
                    <a:pt x="7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75"/>
            <p:cNvSpPr>
              <a:spLocks noEditPoints="1"/>
            </p:cNvSpPr>
            <p:nvPr/>
          </p:nvSpPr>
          <p:spPr bwMode="auto">
            <a:xfrm>
              <a:off x="7475538" y="1944688"/>
              <a:ext cx="28575" cy="138113"/>
            </a:xfrm>
            <a:custGeom>
              <a:avLst/>
              <a:gdLst>
                <a:gd name="T0" fmla="*/ 0 w 18"/>
                <a:gd name="T1" fmla="*/ 87 h 87"/>
                <a:gd name="T2" fmla="*/ 0 w 18"/>
                <a:gd name="T3" fmla="*/ 25 h 87"/>
                <a:gd name="T4" fmla="*/ 18 w 18"/>
                <a:gd name="T5" fmla="*/ 25 h 87"/>
                <a:gd name="T6" fmla="*/ 18 w 18"/>
                <a:gd name="T7" fmla="*/ 87 h 87"/>
                <a:gd name="T8" fmla="*/ 0 w 18"/>
                <a:gd name="T9" fmla="*/ 87 h 87"/>
                <a:gd name="T10" fmla="*/ 0 w 18"/>
                <a:gd name="T11" fmla="*/ 87 h 87"/>
                <a:gd name="T12" fmla="*/ 0 w 18"/>
                <a:gd name="T13" fmla="*/ 18 h 87"/>
                <a:gd name="T14" fmla="*/ 0 w 18"/>
                <a:gd name="T15" fmla="*/ 0 h 87"/>
                <a:gd name="T16" fmla="*/ 18 w 18"/>
                <a:gd name="T17" fmla="*/ 0 h 87"/>
                <a:gd name="T18" fmla="*/ 18 w 18"/>
                <a:gd name="T19" fmla="*/ 18 h 87"/>
                <a:gd name="T20" fmla="*/ 0 w 18"/>
                <a:gd name="T21" fmla="*/ 18 h 87"/>
                <a:gd name="T22" fmla="*/ 0 w 18"/>
                <a:gd name="T23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87">
                  <a:moveTo>
                    <a:pt x="0" y="87"/>
                  </a:moveTo>
                  <a:lnTo>
                    <a:pt x="0" y="25"/>
                  </a:lnTo>
                  <a:lnTo>
                    <a:pt x="18" y="25"/>
                  </a:lnTo>
                  <a:lnTo>
                    <a:pt x="18" y="87"/>
                  </a:lnTo>
                  <a:lnTo>
                    <a:pt x="0" y="87"/>
                  </a:lnTo>
                  <a:lnTo>
                    <a:pt x="0" y="87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76"/>
            <p:cNvSpPr>
              <a:spLocks/>
            </p:cNvSpPr>
            <p:nvPr/>
          </p:nvSpPr>
          <p:spPr bwMode="auto">
            <a:xfrm>
              <a:off x="7521575" y="1951038"/>
              <a:ext cx="68262" cy="131763"/>
            </a:xfrm>
            <a:custGeom>
              <a:avLst/>
              <a:gdLst>
                <a:gd name="T0" fmla="*/ 12 w 12"/>
                <a:gd name="T1" fmla="*/ 22 h 23"/>
                <a:gd name="T2" fmla="*/ 9 w 12"/>
                <a:gd name="T3" fmla="*/ 23 h 23"/>
                <a:gd name="T4" fmla="*/ 7 w 12"/>
                <a:gd name="T5" fmla="*/ 23 h 23"/>
                <a:gd name="T6" fmla="*/ 5 w 12"/>
                <a:gd name="T7" fmla="*/ 23 h 23"/>
                <a:gd name="T8" fmla="*/ 3 w 12"/>
                <a:gd name="T9" fmla="*/ 22 h 23"/>
                <a:gd name="T10" fmla="*/ 2 w 12"/>
                <a:gd name="T11" fmla="*/ 21 h 23"/>
                <a:gd name="T12" fmla="*/ 2 w 12"/>
                <a:gd name="T13" fmla="*/ 19 h 23"/>
                <a:gd name="T14" fmla="*/ 2 w 12"/>
                <a:gd name="T15" fmla="*/ 10 h 23"/>
                <a:gd name="T16" fmla="*/ 0 w 12"/>
                <a:gd name="T17" fmla="*/ 10 h 23"/>
                <a:gd name="T18" fmla="*/ 0 w 12"/>
                <a:gd name="T19" fmla="*/ 6 h 23"/>
                <a:gd name="T20" fmla="*/ 2 w 12"/>
                <a:gd name="T21" fmla="*/ 6 h 23"/>
                <a:gd name="T22" fmla="*/ 2 w 12"/>
                <a:gd name="T23" fmla="*/ 0 h 23"/>
                <a:gd name="T24" fmla="*/ 7 w 12"/>
                <a:gd name="T25" fmla="*/ 0 h 23"/>
                <a:gd name="T26" fmla="*/ 7 w 12"/>
                <a:gd name="T27" fmla="*/ 6 h 23"/>
                <a:gd name="T28" fmla="*/ 11 w 12"/>
                <a:gd name="T29" fmla="*/ 6 h 23"/>
                <a:gd name="T30" fmla="*/ 11 w 12"/>
                <a:gd name="T31" fmla="*/ 10 h 23"/>
                <a:gd name="T32" fmla="*/ 7 w 12"/>
                <a:gd name="T33" fmla="*/ 10 h 23"/>
                <a:gd name="T34" fmla="*/ 7 w 12"/>
                <a:gd name="T35" fmla="*/ 17 h 23"/>
                <a:gd name="T36" fmla="*/ 7 w 12"/>
                <a:gd name="T37" fmla="*/ 18 h 23"/>
                <a:gd name="T38" fmla="*/ 9 w 12"/>
                <a:gd name="T39" fmla="*/ 19 h 23"/>
                <a:gd name="T40" fmla="*/ 10 w 12"/>
                <a:gd name="T41" fmla="*/ 18 h 23"/>
                <a:gd name="T42" fmla="*/ 11 w 12"/>
                <a:gd name="T43" fmla="*/ 18 h 23"/>
                <a:gd name="T44" fmla="*/ 12 w 12"/>
                <a:gd name="T4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3">
                  <a:moveTo>
                    <a:pt x="12" y="22"/>
                  </a:move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77"/>
            <p:cNvSpPr>
              <a:spLocks/>
            </p:cNvSpPr>
            <p:nvPr/>
          </p:nvSpPr>
          <p:spPr bwMode="auto">
            <a:xfrm>
              <a:off x="7600950" y="1944688"/>
              <a:ext cx="52387" cy="138113"/>
            </a:xfrm>
            <a:custGeom>
              <a:avLst/>
              <a:gdLst>
                <a:gd name="T0" fmla="*/ 0 w 9"/>
                <a:gd name="T1" fmla="*/ 0 h 24"/>
                <a:gd name="T2" fmla="*/ 5 w 9"/>
                <a:gd name="T3" fmla="*/ 0 h 24"/>
                <a:gd name="T4" fmla="*/ 5 w 9"/>
                <a:gd name="T5" fmla="*/ 18 h 24"/>
                <a:gd name="T6" fmla="*/ 7 w 9"/>
                <a:gd name="T7" fmla="*/ 20 h 24"/>
                <a:gd name="T8" fmla="*/ 8 w 9"/>
                <a:gd name="T9" fmla="*/ 20 h 24"/>
                <a:gd name="T10" fmla="*/ 8 w 9"/>
                <a:gd name="T11" fmla="*/ 20 h 24"/>
                <a:gd name="T12" fmla="*/ 9 w 9"/>
                <a:gd name="T13" fmla="*/ 23 h 24"/>
                <a:gd name="T14" fmla="*/ 7 w 9"/>
                <a:gd name="T15" fmla="*/ 24 h 24"/>
                <a:gd name="T16" fmla="*/ 5 w 9"/>
                <a:gd name="T17" fmla="*/ 24 h 24"/>
                <a:gd name="T18" fmla="*/ 1 w 9"/>
                <a:gd name="T19" fmla="*/ 23 h 24"/>
                <a:gd name="T20" fmla="*/ 0 w 9"/>
                <a:gd name="T21" fmla="*/ 20 h 24"/>
                <a:gd name="T22" fmla="*/ 0 w 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3" y="24"/>
                    <a:pt x="2" y="24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78"/>
            <p:cNvSpPr>
              <a:spLocks noEditPoints="1"/>
            </p:cNvSpPr>
            <p:nvPr/>
          </p:nvSpPr>
          <p:spPr bwMode="auto">
            <a:xfrm>
              <a:off x="7659688" y="1984376"/>
              <a:ext cx="103187" cy="98425"/>
            </a:xfrm>
            <a:custGeom>
              <a:avLst/>
              <a:gdLst>
                <a:gd name="T0" fmla="*/ 9 w 18"/>
                <a:gd name="T1" fmla="*/ 17 h 17"/>
                <a:gd name="T2" fmla="*/ 5 w 18"/>
                <a:gd name="T3" fmla="*/ 17 h 17"/>
                <a:gd name="T4" fmla="*/ 2 w 18"/>
                <a:gd name="T5" fmla="*/ 15 h 17"/>
                <a:gd name="T6" fmla="*/ 0 w 18"/>
                <a:gd name="T7" fmla="*/ 12 h 17"/>
                <a:gd name="T8" fmla="*/ 0 w 18"/>
                <a:gd name="T9" fmla="*/ 9 h 17"/>
                <a:gd name="T10" fmla="*/ 0 w 18"/>
                <a:gd name="T11" fmla="*/ 5 h 17"/>
                <a:gd name="T12" fmla="*/ 2 w 18"/>
                <a:gd name="T13" fmla="*/ 2 h 17"/>
                <a:gd name="T14" fmla="*/ 5 w 18"/>
                <a:gd name="T15" fmla="*/ 0 h 17"/>
                <a:gd name="T16" fmla="*/ 9 w 18"/>
                <a:gd name="T17" fmla="*/ 0 h 17"/>
                <a:gd name="T18" fmla="*/ 13 w 18"/>
                <a:gd name="T19" fmla="*/ 0 h 17"/>
                <a:gd name="T20" fmla="*/ 16 w 18"/>
                <a:gd name="T21" fmla="*/ 2 h 17"/>
                <a:gd name="T22" fmla="*/ 18 w 18"/>
                <a:gd name="T23" fmla="*/ 5 h 17"/>
                <a:gd name="T24" fmla="*/ 18 w 18"/>
                <a:gd name="T25" fmla="*/ 8 h 17"/>
                <a:gd name="T26" fmla="*/ 18 w 18"/>
                <a:gd name="T27" fmla="*/ 9 h 17"/>
                <a:gd name="T28" fmla="*/ 18 w 18"/>
                <a:gd name="T29" fmla="*/ 10 h 17"/>
                <a:gd name="T30" fmla="*/ 5 w 18"/>
                <a:gd name="T31" fmla="*/ 10 h 17"/>
                <a:gd name="T32" fmla="*/ 7 w 18"/>
                <a:gd name="T33" fmla="*/ 13 h 17"/>
                <a:gd name="T34" fmla="*/ 9 w 18"/>
                <a:gd name="T35" fmla="*/ 14 h 17"/>
                <a:gd name="T36" fmla="*/ 11 w 18"/>
                <a:gd name="T37" fmla="*/ 13 h 17"/>
                <a:gd name="T38" fmla="*/ 13 w 18"/>
                <a:gd name="T39" fmla="*/ 12 h 17"/>
                <a:gd name="T40" fmla="*/ 17 w 18"/>
                <a:gd name="T41" fmla="*/ 13 h 17"/>
                <a:gd name="T42" fmla="*/ 14 w 18"/>
                <a:gd name="T43" fmla="*/ 16 h 17"/>
                <a:gd name="T44" fmla="*/ 9 w 18"/>
                <a:gd name="T45" fmla="*/ 17 h 17"/>
                <a:gd name="T46" fmla="*/ 13 w 18"/>
                <a:gd name="T47" fmla="*/ 7 h 17"/>
                <a:gd name="T48" fmla="*/ 12 w 18"/>
                <a:gd name="T49" fmla="*/ 4 h 17"/>
                <a:gd name="T50" fmla="*/ 9 w 18"/>
                <a:gd name="T51" fmla="*/ 3 h 17"/>
                <a:gd name="T52" fmla="*/ 6 w 18"/>
                <a:gd name="T53" fmla="*/ 4 h 17"/>
                <a:gd name="T54" fmla="*/ 5 w 18"/>
                <a:gd name="T55" fmla="*/ 7 h 17"/>
                <a:gd name="T56" fmla="*/ 13 w 18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8" y="17"/>
                    <a:pt x="6" y="17"/>
                    <a:pt x="5" y="17"/>
                  </a:cubicBezTo>
                  <a:cubicBezTo>
                    <a:pt x="4" y="16"/>
                    <a:pt x="3" y="16"/>
                    <a:pt x="2" y="15"/>
                  </a:cubicBezTo>
                  <a:cubicBezTo>
                    <a:pt x="1" y="14"/>
                    <a:pt x="1" y="13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2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79"/>
            <p:cNvSpPr>
              <a:spLocks noEditPoints="1"/>
            </p:cNvSpPr>
            <p:nvPr/>
          </p:nvSpPr>
          <p:spPr bwMode="auto">
            <a:xfrm>
              <a:off x="7813675" y="1951038"/>
              <a:ext cx="131762" cy="131763"/>
            </a:xfrm>
            <a:custGeom>
              <a:avLst/>
              <a:gdLst>
                <a:gd name="T0" fmla="*/ 12 w 23"/>
                <a:gd name="T1" fmla="*/ 23 h 23"/>
                <a:gd name="T2" fmla="*/ 7 w 23"/>
                <a:gd name="T3" fmla="*/ 22 h 23"/>
                <a:gd name="T4" fmla="*/ 4 w 23"/>
                <a:gd name="T5" fmla="*/ 20 h 23"/>
                <a:gd name="T6" fmla="*/ 1 w 23"/>
                <a:gd name="T7" fmla="*/ 16 h 23"/>
                <a:gd name="T8" fmla="*/ 0 w 23"/>
                <a:gd name="T9" fmla="*/ 11 h 23"/>
                <a:gd name="T10" fmla="*/ 1 w 23"/>
                <a:gd name="T11" fmla="*/ 7 h 23"/>
                <a:gd name="T12" fmla="*/ 4 w 23"/>
                <a:gd name="T13" fmla="*/ 3 h 23"/>
                <a:gd name="T14" fmla="*/ 7 w 23"/>
                <a:gd name="T15" fmla="*/ 1 h 23"/>
                <a:gd name="T16" fmla="*/ 12 w 23"/>
                <a:gd name="T17" fmla="*/ 0 h 23"/>
                <a:gd name="T18" fmla="*/ 17 w 23"/>
                <a:gd name="T19" fmla="*/ 1 h 23"/>
                <a:gd name="T20" fmla="*/ 20 w 23"/>
                <a:gd name="T21" fmla="*/ 3 h 23"/>
                <a:gd name="T22" fmla="*/ 23 w 23"/>
                <a:gd name="T23" fmla="*/ 7 h 23"/>
                <a:gd name="T24" fmla="*/ 23 w 23"/>
                <a:gd name="T25" fmla="*/ 12 h 23"/>
                <a:gd name="T26" fmla="*/ 23 w 23"/>
                <a:gd name="T27" fmla="*/ 16 h 23"/>
                <a:gd name="T28" fmla="*/ 20 w 23"/>
                <a:gd name="T29" fmla="*/ 20 h 23"/>
                <a:gd name="T30" fmla="*/ 17 w 23"/>
                <a:gd name="T31" fmla="*/ 22 h 23"/>
                <a:gd name="T32" fmla="*/ 12 w 23"/>
                <a:gd name="T33" fmla="*/ 23 h 23"/>
                <a:gd name="T34" fmla="*/ 6 w 23"/>
                <a:gd name="T35" fmla="*/ 12 h 23"/>
                <a:gd name="T36" fmla="*/ 6 w 23"/>
                <a:gd name="T37" fmla="*/ 14 h 23"/>
                <a:gd name="T38" fmla="*/ 7 w 23"/>
                <a:gd name="T39" fmla="*/ 16 h 23"/>
                <a:gd name="T40" fmla="*/ 9 w 23"/>
                <a:gd name="T41" fmla="*/ 18 h 23"/>
                <a:gd name="T42" fmla="*/ 12 w 23"/>
                <a:gd name="T43" fmla="*/ 19 h 23"/>
                <a:gd name="T44" fmla="*/ 15 w 23"/>
                <a:gd name="T45" fmla="*/ 18 h 23"/>
                <a:gd name="T46" fmla="*/ 16 w 23"/>
                <a:gd name="T47" fmla="*/ 16 h 23"/>
                <a:gd name="T48" fmla="*/ 18 w 23"/>
                <a:gd name="T49" fmla="*/ 14 h 23"/>
                <a:gd name="T50" fmla="*/ 18 w 23"/>
                <a:gd name="T51" fmla="*/ 11 h 23"/>
                <a:gd name="T52" fmla="*/ 18 w 23"/>
                <a:gd name="T53" fmla="*/ 9 h 23"/>
                <a:gd name="T54" fmla="*/ 16 w 23"/>
                <a:gd name="T55" fmla="*/ 7 h 23"/>
                <a:gd name="T56" fmla="*/ 15 w 23"/>
                <a:gd name="T57" fmla="*/ 5 h 23"/>
                <a:gd name="T58" fmla="*/ 12 w 23"/>
                <a:gd name="T59" fmla="*/ 5 h 23"/>
                <a:gd name="T60" fmla="*/ 9 w 23"/>
                <a:gd name="T61" fmla="*/ 5 h 23"/>
                <a:gd name="T62" fmla="*/ 7 w 23"/>
                <a:gd name="T63" fmla="*/ 7 h 23"/>
                <a:gd name="T64" fmla="*/ 6 w 23"/>
                <a:gd name="T65" fmla="*/ 9 h 23"/>
                <a:gd name="T66" fmla="*/ 6 w 23"/>
                <a:gd name="T6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0" y="23"/>
                    <a:pt x="9" y="23"/>
                    <a:pt x="7" y="22"/>
                  </a:cubicBezTo>
                  <a:cubicBezTo>
                    <a:pt x="6" y="22"/>
                    <a:pt x="5" y="21"/>
                    <a:pt x="4" y="20"/>
                  </a:cubicBezTo>
                  <a:cubicBezTo>
                    <a:pt x="3" y="19"/>
                    <a:pt x="2" y="17"/>
                    <a:pt x="1" y="16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3" y="9"/>
                    <a:pt x="23" y="10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7"/>
                    <a:pt x="21" y="19"/>
                    <a:pt x="20" y="20"/>
                  </a:cubicBezTo>
                  <a:cubicBezTo>
                    <a:pt x="19" y="21"/>
                    <a:pt x="18" y="22"/>
                    <a:pt x="17" y="22"/>
                  </a:cubicBezTo>
                  <a:cubicBezTo>
                    <a:pt x="15" y="23"/>
                    <a:pt x="14" y="23"/>
                    <a:pt x="12" y="23"/>
                  </a:cubicBezTo>
                  <a:close/>
                  <a:moveTo>
                    <a:pt x="6" y="12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7" y="16"/>
                    <a:pt x="17" y="15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80"/>
            <p:cNvSpPr>
              <a:spLocks/>
            </p:cNvSpPr>
            <p:nvPr/>
          </p:nvSpPr>
          <p:spPr bwMode="auto">
            <a:xfrm>
              <a:off x="7962900" y="1984376"/>
              <a:ext cx="96837" cy="98425"/>
            </a:xfrm>
            <a:custGeom>
              <a:avLst/>
              <a:gdLst>
                <a:gd name="T0" fmla="*/ 17 w 17"/>
                <a:gd name="T1" fmla="*/ 17 h 17"/>
                <a:gd name="T2" fmla="*/ 11 w 17"/>
                <a:gd name="T3" fmla="*/ 17 h 17"/>
                <a:gd name="T4" fmla="*/ 11 w 17"/>
                <a:gd name="T5" fmla="*/ 7 h 17"/>
                <a:gd name="T6" fmla="*/ 11 w 17"/>
                <a:gd name="T7" fmla="*/ 5 h 17"/>
                <a:gd name="T8" fmla="*/ 9 w 17"/>
                <a:gd name="T9" fmla="*/ 4 h 17"/>
                <a:gd name="T10" fmla="*/ 8 w 17"/>
                <a:gd name="T11" fmla="*/ 4 h 17"/>
                <a:gd name="T12" fmla="*/ 7 w 17"/>
                <a:gd name="T13" fmla="*/ 5 h 17"/>
                <a:gd name="T14" fmla="*/ 6 w 17"/>
                <a:gd name="T15" fmla="*/ 6 h 17"/>
                <a:gd name="T16" fmla="*/ 5 w 17"/>
                <a:gd name="T17" fmla="*/ 7 h 17"/>
                <a:gd name="T18" fmla="*/ 5 w 17"/>
                <a:gd name="T19" fmla="*/ 17 h 17"/>
                <a:gd name="T20" fmla="*/ 0 w 17"/>
                <a:gd name="T21" fmla="*/ 17 h 17"/>
                <a:gd name="T22" fmla="*/ 0 w 17"/>
                <a:gd name="T23" fmla="*/ 0 h 17"/>
                <a:gd name="T24" fmla="*/ 5 w 17"/>
                <a:gd name="T25" fmla="*/ 0 h 17"/>
                <a:gd name="T26" fmla="*/ 5 w 17"/>
                <a:gd name="T27" fmla="*/ 3 h 17"/>
                <a:gd name="T28" fmla="*/ 8 w 17"/>
                <a:gd name="T29" fmla="*/ 0 h 17"/>
                <a:gd name="T30" fmla="*/ 12 w 17"/>
                <a:gd name="T31" fmla="*/ 0 h 17"/>
                <a:gd name="T32" fmla="*/ 14 w 17"/>
                <a:gd name="T33" fmla="*/ 0 h 17"/>
                <a:gd name="T34" fmla="*/ 16 w 17"/>
                <a:gd name="T35" fmla="*/ 2 h 17"/>
                <a:gd name="T36" fmla="*/ 17 w 17"/>
                <a:gd name="T37" fmla="*/ 4 h 17"/>
                <a:gd name="T38" fmla="*/ 17 w 17"/>
                <a:gd name="T39" fmla="*/ 6 h 17"/>
                <a:gd name="T40" fmla="*/ 17 w 17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17"/>
                    <a:pt x="17" y="17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81"/>
            <p:cNvSpPr>
              <a:spLocks noEditPoints="1"/>
            </p:cNvSpPr>
            <p:nvPr/>
          </p:nvSpPr>
          <p:spPr bwMode="auto">
            <a:xfrm>
              <a:off x="8072438" y="1984376"/>
              <a:ext cx="107950" cy="98425"/>
            </a:xfrm>
            <a:custGeom>
              <a:avLst/>
              <a:gdLst>
                <a:gd name="T0" fmla="*/ 9 w 19"/>
                <a:gd name="T1" fmla="*/ 17 h 17"/>
                <a:gd name="T2" fmla="*/ 6 w 19"/>
                <a:gd name="T3" fmla="*/ 17 h 17"/>
                <a:gd name="T4" fmla="*/ 3 w 19"/>
                <a:gd name="T5" fmla="*/ 15 h 17"/>
                <a:gd name="T6" fmla="*/ 1 w 19"/>
                <a:gd name="T7" fmla="*/ 12 h 17"/>
                <a:gd name="T8" fmla="*/ 0 w 19"/>
                <a:gd name="T9" fmla="*/ 9 h 17"/>
                <a:gd name="T10" fmla="*/ 1 w 19"/>
                <a:gd name="T11" fmla="*/ 5 h 17"/>
                <a:gd name="T12" fmla="*/ 3 w 19"/>
                <a:gd name="T13" fmla="*/ 2 h 17"/>
                <a:gd name="T14" fmla="*/ 5 w 19"/>
                <a:gd name="T15" fmla="*/ 0 h 17"/>
                <a:gd name="T16" fmla="*/ 9 w 19"/>
                <a:gd name="T17" fmla="*/ 0 h 17"/>
                <a:gd name="T18" fmla="*/ 13 w 19"/>
                <a:gd name="T19" fmla="*/ 0 h 17"/>
                <a:gd name="T20" fmla="*/ 16 w 19"/>
                <a:gd name="T21" fmla="*/ 2 h 17"/>
                <a:gd name="T22" fmla="*/ 18 w 19"/>
                <a:gd name="T23" fmla="*/ 5 h 17"/>
                <a:gd name="T24" fmla="*/ 19 w 19"/>
                <a:gd name="T25" fmla="*/ 8 h 17"/>
                <a:gd name="T26" fmla="*/ 19 w 19"/>
                <a:gd name="T27" fmla="*/ 9 h 17"/>
                <a:gd name="T28" fmla="*/ 18 w 19"/>
                <a:gd name="T29" fmla="*/ 10 h 17"/>
                <a:gd name="T30" fmla="*/ 6 w 19"/>
                <a:gd name="T31" fmla="*/ 10 h 17"/>
                <a:gd name="T32" fmla="*/ 7 w 19"/>
                <a:gd name="T33" fmla="*/ 13 h 17"/>
                <a:gd name="T34" fmla="*/ 10 w 19"/>
                <a:gd name="T35" fmla="*/ 14 h 17"/>
                <a:gd name="T36" fmla="*/ 12 w 19"/>
                <a:gd name="T37" fmla="*/ 13 h 17"/>
                <a:gd name="T38" fmla="*/ 13 w 19"/>
                <a:gd name="T39" fmla="*/ 12 h 17"/>
                <a:gd name="T40" fmla="*/ 18 w 19"/>
                <a:gd name="T41" fmla="*/ 13 h 17"/>
                <a:gd name="T42" fmla="*/ 14 w 19"/>
                <a:gd name="T43" fmla="*/ 16 h 17"/>
                <a:gd name="T44" fmla="*/ 9 w 19"/>
                <a:gd name="T45" fmla="*/ 17 h 17"/>
                <a:gd name="T46" fmla="*/ 13 w 19"/>
                <a:gd name="T47" fmla="*/ 7 h 17"/>
                <a:gd name="T48" fmla="*/ 12 w 19"/>
                <a:gd name="T49" fmla="*/ 4 h 17"/>
                <a:gd name="T50" fmla="*/ 9 w 19"/>
                <a:gd name="T51" fmla="*/ 3 h 17"/>
                <a:gd name="T52" fmla="*/ 7 w 19"/>
                <a:gd name="T53" fmla="*/ 4 h 17"/>
                <a:gd name="T54" fmla="*/ 6 w 19"/>
                <a:gd name="T55" fmla="*/ 7 h 17"/>
                <a:gd name="T56" fmla="*/ 13 w 19"/>
                <a:gd name="T5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8" y="17"/>
                    <a:pt x="7" y="17"/>
                    <a:pt x="6" y="17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6" y="15"/>
                    <a:pt x="14" y="16"/>
                  </a:cubicBezTo>
                  <a:cubicBezTo>
                    <a:pt x="13" y="17"/>
                    <a:pt x="11" y="17"/>
                    <a:pt x="9" y="17"/>
                  </a:cubicBezTo>
                  <a:close/>
                  <a:moveTo>
                    <a:pt x="13" y="7"/>
                  </a:moveTo>
                  <a:cubicBezTo>
                    <a:pt x="13" y="6"/>
                    <a:pt x="13" y="5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82"/>
            <p:cNvSpPr>
              <a:spLocks/>
            </p:cNvSpPr>
            <p:nvPr/>
          </p:nvSpPr>
          <p:spPr bwMode="auto">
            <a:xfrm>
              <a:off x="7354888" y="2197101"/>
              <a:ext cx="52387" cy="63500"/>
            </a:xfrm>
            <a:custGeom>
              <a:avLst/>
              <a:gdLst>
                <a:gd name="T0" fmla="*/ 4 w 33"/>
                <a:gd name="T1" fmla="*/ 11 h 40"/>
                <a:gd name="T2" fmla="*/ 4 w 33"/>
                <a:gd name="T3" fmla="*/ 40 h 40"/>
                <a:gd name="T4" fmla="*/ 0 w 33"/>
                <a:gd name="T5" fmla="*/ 40 h 40"/>
                <a:gd name="T6" fmla="*/ 0 w 33"/>
                <a:gd name="T7" fmla="*/ 0 h 40"/>
                <a:gd name="T8" fmla="*/ 4 w 33"/>
                <a:gd name="T9" fmla="*/ 0 h 40"/>
                <a:gd name="T10" fmla="*/ 29 w 33"/>
                <a:gd name="T11" fmla="*/ 29 h 40"/>
                <a:gd name="T12" fmla="*/ 29 w 33"/>
                <a:gd name="T13" fmla="*/ 0 h 40"/>
                <a:gd name="T14" fmla="*/ 33 w 33"/>
                <a:gd name="T15" fmla="*/ 0 h 40"/>
                <a:gd name="T16" fmla="*/ 33 w 33"/>
                <a:gd name="T17" fmla="*/ 40 h 40"/>
                <a:gd name="T18" fmla="*/ 29 w 33"/>
                <a:gd name="T19" fmla="*/ 40 h 40"/>
                <a:gd name="T20" fmla="*/ 4 w 33"/>
                <a:gd name="T21" fmla="*/ 11 h 40"/>
                <a:gd name="T22" fmla="*/ 4 w 33"/>
                <a:gd name="T2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0">
                  <a:moveTo>
                    <a:pt x="4" y="11"/>
                  </a:moveTo>
                  <a:lnTo>
                    <a:pt x="4" y="40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83"/>
            <p:cNvSpPr>
              <a:spLocks noEditPoints="1"/>
            </p:cNvSpPr>
            <p:nvPr/>
          </p:nvSpPr>
          <p:spPr bwMode="auto">
            <a:xfrm>
              <a:off x="7418388" y="2214563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0 w 7"/>
                <a:gd name="T13" fmla="*/ 4 h 8"/>
                <a:gd name="T14" fmla="*/ 1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0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7 h 8"/>
                <a:gd name="T50" fmla="*/ 5 w 7"/>
                <a:gd name="T51" fmla="*/ 7 h 8"/>
                <a:gd name="T52" fmla="*/ 5 w 7"/>
                <a:gd name="T53" fmla="*/ 6 h 8"/>
                <a:gd name="T54" fmla="*/ 4 w 7"/>
                <a:gd name="T55" fmla="*/ 7 h 8"/>
                <a:gd name="T56" fmla="*/ 2 w 7"/>
                <a:gd name="T57" fmla="*/ 8 h 8"/>
                <a:gd name="T58" fmla="*/ 2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6 h 8"/>
                <a:gd name="T78" fmla="*/ 2 w 7"/>
                <a:gd name="T79" fmla="*/ 7 h 8"/>
                <a:gd name="T80" fmla="*/ 2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84"/>
            <p:cNvSpPr>
              <a:spLocks/>
            </p:cNvSpPr>
            <p:nvPr/>
          </p:nvSpPr>
          <p:spPr bwMode="auto">
            <a:xfrm>
              <a:off x="7464425" y="2214563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8 w 12"/>
                <a:gd name="T11" fmla="*/ 1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85"/>
            <p:cNvSpPr>
              <a:spLocks noEditPoints="1"/>
            </p:cNvSpPr>
            <p:nvPr/>
          </p:nvSpPr>
          <p:spPr bwMode="auto">
            <a:xfrm>
              <a:off x="7567613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86"/>
            <p:cNvSpPr>
              <a:spLocks/>
            </p:cNvSpPr>
            <p:nvPr/>
          </p:nvSpPr>
          <p:spPr bwMode="auto">
            <a:xfrm>
              <a:off x="76184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87"/>
            <p:cNvSpPr>
              <a:spLocks noEditPoints="1"/>
            </p:cNvSpPr>
            <p:nvPr/>
          </p:nvSpPr>
          <p:spPr bwMode="auto">
            <a:xfrm>
              <a:off x="7642225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2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6 h 8"/>
                <a:gd name="T44" fmla="*/ 6 w 8"/>
                <a:gd name="T45" fmla="*/ 6 h 8"/>
                <a:gd name="T46" fmla="*/ 7 w 8"/>
                <a:gd name="T47" fmla="*/ 5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1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88"/>
            <p:cNvSpPr>
              <a:spLocks/>
            </p:cNvSpPr>
            <p:nvPr/>
          </p:nvSpPr>
          <p:spPr bwMode="auto">
            <a:xfrm>
              <a:off x="7693025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1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89"/>
            <p:cNvSpPr>
              <a:spLocks noEditPoints="1"/>
            </p:cNvSpPr>
            <p:nvPr/>
          </p:nvSpPr>
          <p:spPr bwMode="auto">
            <a:xfrm>
              <a:off x="7727950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90"/>
            <p:cNvSpPr>
              <a:spLocks/>
            </p:cNvSpPr>
            <p:nvPr/>
          </p:nvSpPr>
          <p:spPr bwMode="auto">
            <a:xfrm>
              <a:off x="7745413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91"/>
            <p:cNvSpPr>
              <a:spLocks/>
            </p:cNvSpPr>
            <p:nvPr/>
          </p:nvSpPr>
          <p:spPr bwMode="auto">
            <a:xfrm>
              <a:off x="7796213" y="2214563"/>
              <a:ext cx="69850" cy="46038"/>
            </a:xfrm>
            <a:custGeom>
              <a:avLst/>
              <a:gdLst>
                <a:gd name="T0" fmla="*/ 12 w 12"/>
                <a:gd name="T1" fmla="*/ 8 h 8"/>
                <a:gd name="T2" fmla="*/ 10 w 12"/>
                <a:gd name="T3" fmla="*/ 8 h 8"/>
                <a:gd name="T4" fmla="*/ 10 w 12"/>
                <a:gd name="T5" fmla="*/ 3 h 8"/>
                <a:gd name="T6" fmla="*/ 10 w 12"/>
                <a:gd name="T7" fmla="*/ 1 h 8"/>
                <a:gd name="T8" fmla="*/ 9 w 12"/>
                <a:gd name="T9" fmla="*/ 1 h 8"/>
                <a:gd name="T10" fmla="*/ 7 w 12"/>
                <a:gd name="T11" fmla="*/ 1 h 8"/>
                <a:gd name="T12" fmla="*/ 6 w 12"/>
                <a:gd name="T13" fmla="*/ 3 h 8"/>
                <a:gd name="T14" fmla="*/ 6 w 12"/>
                <a:gd name="T15" fmla="*/ 8 h 8"/>
                <a:gd name="T16" fmla="*/ 5 w 12"/>
                <a:gd name="T17" fmla="*/ 8 h 8"/>
                <a:gd name="T18" fmla="*/ 5 w 12"/>
                <a:gd name="T19" fmla="*/ 3 h 8"/>
                <a:gd name="T20" fmla="*/ 5 w 12"/>
                <a:gd name="T21" fmla="*/ 1 h 8"/>
                <a:gd name="T22" fmla="*/ 4 w 12"/>
                <a:gd name="T23" fmla="*/ 1 h 8"/>
                <a:gd name="T24" fmla="*/ 2 w 12"/>
                <a:gd name="T25" fmla="*/ 1 h 8"/>
                <a:gd name="T26" fmla="*/ 1 w 12"/>
                <a:gd name="T27" fmla="*/ 3 h 8"/>
                <a:gd name="T28" fmla="*/ 1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1 h 8"/>
                <a:gd name="T38" fmla="*/ 2 w 12"/>
                <a:gd name="T39" fmla="*/ 0 h 8"/>
                <a:gd name="T40" fmla="*/ 4 w 12"/>
                <a:gd name="T41" fmla="*/ 0 h 8"/>
                <a:gd name="T42" fmla="*/ 6 w 12"/>
                <a:gd name="T43" fmla="*/ 0 h 8"/>
                <a:gd name="T44" fmla="*/ 6 w 12"/>
                <a:gd name="T45" fmla="*/ 2 h 8"/>
                <a:gd name="T46" fmla="*/ 9 w 12"/>
                <a:gd name="T47" fmla="*/ 0 h 8"/>
                <a:gd name="T48" fmla="*/ 10 w 12"/>
                <a:gd name="T49" fmla="*/ 0 h 8"/>
                <a:gd name="T50" fmla="*/ 11 w 12"/>
                <a:gd name="T51" fmla="*/ 1 h 8"/>
                <a:gd name="T52" fmla="*/ 11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92"/>
            <p:cNvSpPr>
              <a:spLocks/>
            </p:cNvSpPr>
            <p:nvPr/>
          </p:nvSpPr>
          <p:spPr bwMode="auto">
            <a:xfrm>
              <a:off x="7894638" y="2197101"/>
              <a:ext cx="22225" cy="63500"/>
            </a:xfrm>
            <a:custGeom>
              <a:avLst/>
              <a:gdLst>
                <a:gd name="T0" fmla="*/ 4 w 4"/>
                <a:gd name="T1" fmla="*/ 10 h 11"/>
                <a:gd name="T2" fmla="*/ 4 w 4"/>
                <a:gd name="T3" fmla="*/ 10 h 11"/>
                <a:gd name="T4" fmla="*/ 4 w 4"/>
                <a:gd name="T5" fmla="*/ 10 h 11"/>
                <a:gd name="T6" fmla="*/ 3 w 4"/>
                <a:gd name="T7" fmla="*/ 11 h 11"/>
                <a:gd name="T8" fmla="*/ 2 w 4"/>
                <a:gd name="T9" fmla="*/ 11 h 11"/>
                <a:gd name="T10" fmla="*/ 1 w 4"/>
                <a:gd name="T11" fmla="*/ 10 h 11"/>
                <a:gd name="T12" fmla="*/ 1 w 4"/>
                <a:gd name="T13" fmla="*/ 9 h 11"/>
                <a:gd name="T14" fmla="*/ 1 w 4"/>
                <a:gd name="T15" fmla="*/ 4 h 11"/>
                <a:gd name="T16" fmla="*/ 0 w 4"/>
                <a:gd name="T17" fmla="*/ 4 h 11"/>
                <a:gd name="T18" fmla="*/ 0 w 4"/>
                <a:gd name="T19" fmla="*/ 3 h 11"/>
                <a:gd name="T20" fmla="*/ 1 w 4"/>
                <a:gd name="T21" fmla="*/ 3 h 11"/>
                <a:gd name="T22" fmla="*/ 1 w 4"/>
                <a:gd name="T23" fmla="*/ 0 h 11"/>
                <a:gd name="T24" fmla="*/ 2 w 4"/>
                <a:gd name="T25" fmla="*/ 0 h 11"/>
                <a:gd name="T26" fmla="*/ 2 w 4"/>
                <a:gd name="T27" fmla="*/ 3 h 11"/>
                <a:gd name="T28" fmla="*/ 4 w 4"/>
                <a:gd name="T29" fmla="*/ 3 h 11"/>
                <a:gd name="T30" fmla="*/ 4 w 4"/>
                <a:gd name="T31" fmla="*/ 4 h 11"/>
                <a:gd name="T32" fmla="*/ 2 w 4"/>
                <a:gd name="T33" fmla="*/ 4 h 11"/>
                <a:gd name="T34" fmla="*/ 2 w 4"/>
                <a:gd name="T35" fmla="*/ 9 h 11"/>
                <a:gd name="T36" fmla="*/ 2 w 4"/>
                <a:gd name="T37" fmla="*/ 9 h 11"/>
                <a:gd name="T38" fmla="*/ 3 w 4"/>
                <a:gd name="T39" fmla="*/ 9 h 11"/>
                <a:gd name="T40" fmla="*/ 4 w 4"/>
                <a:gd name="T41" fmla="*/ 9 h 11"/>
                <a:gd name="T42" fmla="*/ 4 w 4"/>
                <a:gd name="T43" fmla="*/ 9 h 11"/>
                <a:gd name="T44" fmla="*/ 4 w 4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93"/>
            <p:cNvSpPr>
              <a:spLocks/>
            </p:cNvSpPr>
            <p:nvPr/>
          </p:nvSpPr>
          <p:spPr bwMode="auto">
            <a:xfrm>
              <a:off x="7923213" y="2214563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94"/>
            <p:cNvSpPr>
              <a:spLocks/>
            </p:cNvSpPr>
            <p:nvPr/>
          </p:nvSpPr>
          <p:spPr bwMode="auto">
            <a:xfrm>
              <a:off x="7974013" y="2214563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1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95"/>
            <p:cNvSpPr>
              <a:spLocks noEditPoints="1"/>
            </p:cNvSpPr>
            <p:nvPr/>
          </p:nvSpPr>
          <p:spPr bwMode="auto">
            <a:xfrm>
              <a:off x="8008938" y="2214563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1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5 h 11"/>
                <a:gd name="T30" fmla="*/ 6 w 7"/>
                <a:gd name="T31" fmla="*/ 7 h 11"/>
                <a:gd name="T32" fmla="*/ 5 w 7"/>
                <a:gd name="T33" fmla="*/ 7 h 11"/>
                <a:gd name="T34" fmla="*/ 4 w 7"/>
                <a:gd name="T35" fmla="*/ 8 h 11"/>
                <a:gd name="T36" fmla="*/ 3 w 7"/>
                <a:gd name="T37" fmla="*/ 7 h 11"/>
                <a:gd name="T38" fmla="*/ 5 w 7"/>
                <a:gd name="T39" fmla="*/ 6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1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5 h 11"/>
                <a:gd name="T66" fmla="*/ 2 w 7"/>
                <a:gd name="T67" fmla="*/ 6 h 11"/>
                <a:gd name="T68" fmla="*/ 3 w 7"/>
                <a:gd name="T69" fmla="*/ 6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96"/>
            <p:cNvSpPr>
              <a:spLocks noEditPoints="1"/>
            </p:cNvSpPr>
            <p:nvPr/>
          </p:nvSpPr>
          <p:spPr bwMode="auto">
            <a:xfrm>
              <a:off x="8059738" y="2197101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4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4 h 40"/>
                <a:gd name="T20" fmla="*/ 0 w 4"/>
                <a:gd name="T21" fmla="*/ 4 h 40"/>
                <a:gd name="T22" fmla="*/ 0 w 4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97"/>
            <p:cNvSpPr>
              <a:spLocks/>
            </p:cNvSpPr>
            <p:nvPr/>
          </p:nvSpPr>
          <p:spPr bwMode="auto">
            <a:xfrm>
              <a:off x="8077200" y="2214563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7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4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4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1 w 6"/>
                <a:gd name="T25" fmla="*/ 4 h 8"/>
                <a:gd name="T26" fmla="*/ 1 w 6"/>
                <a:gd name="T27" fmla="*/ 3 h 8"/>
                <a:gd name="T28" fmla="*/ 0 w 6"/>
                <a:gd name="T29" fmla="*/ 3 h 8"/>
                <a:gd name="T30" fmla="*/ 0 w 6"/>
                <a:gd name="T31" fmla="*/ 2 h 8"/>
                <a:gd name="T32" fmla="*/ 0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1 w 6"/>
                <a:gd name="T53" fmla="*/ 2 h 8"/>
                <a:gd name="T54" fmla="*/ 1 w 6"/>
                <a:gd name="T55" fmla="*/ 2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3 h 8"/>
                <a:gd name="T62" fmla="*/ 4 w 6"/>
                <a:gd name="T63" fmla="*/ 3 h 8"/>
                <a:gd name="T64" fmla="*/ 5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5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98"/>
            <p:cNvSpPr>
              <a:spLocks noEditPoints="1"/>
            </p:cNvSpPr>
            <p:nvPr/>
          </p:nvSpPr>
          <p:spPr bwMode="auto">
            <a:xfrm>
              <a:off x="8140700" y="2214563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7 h 8"/>
                <a:gd name="T4" fmla="*/ 1 w 8"/>
                <a:gd name="T5" fmla="*/ 6 h 8"/>
                <a:gd name="T6" fmla="*/ 0 w 8"/>
                <a:gd name="T7" fmla="*/ 5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7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6 h 8"/>
                <a:gd name="T44" fmla="*/ 6 w 8"/>
                <a:gd name="T45" fmla="*/ 6 h 8"/>
                <a:gd name="T46" fmla="*/ 6 w 8"/>
                <a:gd name="T47" fmla="*/ 5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1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1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99"/>
            <p:cNvSpPr>
              <a:spLocks/>
            </p:cNvSpPr>
            <p:nvPr/>
          </p:nvSpPr>
          <p:spPr bwMode="auto">
            <a:xfrm>
              <a:off x="8186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200"/>
            <p:cNvSpPr>
              <a:spLocks noEditPoints="1"/>
            </p:cNvSpPr>
            <p:nvPr/>
          </p:nvSpPr>
          <p:spPr bwMode="auto">
            <a:xfrm>
              <a:off x="8237538" y="2214563"/>
              <a:ext cx="41275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5 w 7"/>
                <a:gd name="T19" fmla="*/ 3 h 8"/>
                <a:gd name="T20" fmla="*/ 6 w 7"/>
                <a:gd name="T21" fmla="*/ 3 h 8"/>
                <a:gd name="T22" fmla="*/ 6 w 7"/>
                <a:gd name="T23" fmla="*/ 3 h 8"/>
                <a:gd name="T24" fmla="*/ 5 w 7"/>
                <a:gd name="T25" fmla="*/ 1 h 8"/>
                <a:gd name="T26" fmla="*/ 4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5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6 w 7"/>
                <a:gd name="T65" fmla="*/ 5 h 8"/>
                <a:gd name="T66" fmla="*/ 6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2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201"/>
            <p:cNvSpPr>
              <a:spLocks/>
            </p:cNvSpPr>
            <p:nvPr/>
          </p:nvSpPr>
          <p:spPr bwMode="auto">
            <a:xfrm>
              <a:off x="8289925" y="2214563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202"/>
            <p:cNvSpPr>
              <a:spLocks/>
            </p:cNvSpPr>
            <p:nvPr/>
          </p:nvSpPr>
          <p:spPr bwMode="auto">
            <a:xfrm>
              <a:off x="8318500" y="2214563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0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6 h 8"/>
                <a:gd name="T34" fmla="*/ 4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203"/>
            <p:cNvSpPr>
              <a:spLocks/>
            </p:cNvSpPr>
            <p:nvPr/>
          </p:nvSpPr>
          <p:spPr bwMode="auto">
            <a:xfrm>
              <a:off x="8364538" y="2214563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204"/>
            <p:cNvSpPr>
              <a:spLocks/>
            </p:cNvSpPr>
            <p:nvPr/>
          </p:nvSpPr>
          <p:spPr bwMode="auto">
            <a:xfrm>
              <a:off x="8415338" y="2249488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206"/>
            <p:cNvSpPr>
              <a:spLocks noEditPoints="1"/>
            </p:cNvSpPr>
            <p:nvPr/>
          </p:nvSpPr>
          <p:spPr bwMode="auto">
            <a:xfrm>
              <a:off x="8455025" y="2197101"/>
              <a:ext cx="52387" cy="63500"/>
            </a:xfrm>
            <a:custGeom>
              <a:avLst/>
              <a:gdLst>
                <a:gd name="T0" fmla="*/ 0 w 9"/>
                <a:gd name="T1" fmla="*/ 11 h 11"/>
                <a:gd name="T2" fmla="*/ 0 w 9"/>
                <a:gd name="T3" fmla="*/ 0 h 11"/>
                <a:gd name="T4" fmla="*/ 4 w 9"/>
                <a:gd name="T5" fmla="*/ 0 h 11"/>
                <a:gd name="T6" fmla="*/ 6 w 9"/>
                <a:gd name="T7" fmla="*/ 0 h 11"/>
                <a:gd name="T8" fmla="*/ 8 w 9"/>
                <a:gd name="T9" fmla="*/ 2 h 11"/>
                <a:gd name="T10" fmla="*/ 8 w 9"/>
                <a:gd name="T11" fmla="*/ 3 h 11"/>
                <a:gd name="T12" fmla="*/ 9 w 9"/>
                <a:gd name="T13" fmla="*/ 5 h 11"/>
                <a:gd name="T14" fmla="*/ 8 w 9"/>
                <a:gd name="T15" fmla="*/ 7 h 11"/>
                <a:gd name="T16" fmla="*/ 7 w 9"/>
                <a:gd name="T17" fmla="*/ 9 h 11"/>
                <a:gd name="T18" fmla="*/ 6 w 9"/>
                <a:gd name="T19" fmla="*/ 10 h 11"/>
                <a:gd name="T20" fmla="*/ 4 w 9"/>
                <a:gd name="T21" fmla="*/ 11 h 11"/>
                <a:gd name="T22" fmla="*/ 0 w 9"/>
                <a:gd name="T23" fmla="*/ 11 h 11"/>
                <a:gd name="T24" fmla="*/ 7 w 9"/>
                <a:gd name="T25" fmla="*/ 5 h 11"/>
                <a:gd name="T26" fmla="*/ 7 w 9"/>
                <a:gd name="T27" fmla="*/ 4 h 11"/>
                <a:gd name="T28" fmla="*/ 6 w 9"/>
                <a:gd name="T29" fmla="*/ 2 h 11"/>
                <a:gd name="T30" fmla="*/ 5 w 9"/>
                <a:gd name="T31" fmla="*/ 2 h 11"/>
                <a:gd name="T32" fmla="*/ 4 w 9"/>
                <a:gd name="T33" fmla="*/ 1 h 11"/>
                <a:gd name="T34" fmla="*/ 1 w 9"/>
                <a:gd name="T35" fmla="*/ 1 h 11"/>
                <a:gd name="T36" fmla="*/ 1 w 9"/>
                <a:gd name="T37" fmla="*/ 9 h 11"/>
                <a:gd name="T38" fmla="*/ 4 w 9"/>
                <a:gd name="T39" fmla="*/ 9 h 11"/>
                <a:gd name="T40" fmla="*/ 5 w 9"/>
                <a:gd name="T41" fmla="*/ 9 h 11"/>
                <a:gd name="T42" fmla="*/ 6 w 9"/>
                <a:gd name="T43" fmla="*/ 8 h 11"/>
                <a:gd name="T44" fmla="*/ 7 w 9"/>
                <a:gd name="T45" fmla="*/ 7 h 11"/>
                <a:gd name="T46" fmla="*/ 7 w 9"/>
                <a:gd name="T4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207"/>
            <p:cNvSpPr>
              <a:spLocks/>
            </p:cNvSpPr>
            <p:nvPr/>
          </p:nvSpPr>
          <p:spPr bwMode="auto">
            <a:xfrm>
              <a:off x="8513763" y="2214564"/>
              <a:ext cx="44450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4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6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7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7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208"/>
            <p:cNvSpPr>
              <a:spLocks noEditPoints="1"/>
            </p:cNvSpPr>
            <p:nvPr/>
          </p:nvSpPr>
          <p:spPr bwMode="auto">
            <a:xfrm>
              <a:off x="8564563" y="2197101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4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4 h 40"/>
                <a:gd name="T20" fmla="*/ 0 w 7"/>
                <a:gd name="T21" fmla="*/ 4 h 40"/>
                <a:gd name="T22" fmla="*/ 0 w 7"/>
                <a:gd name="T23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209"/>
            <p:cNvSpPr>
              <a:spLocks/>
            </p:cNvSpPr>
            <p:nvPr/>
          </p:nvSpPr>
          <p:spPr bwMode="auto">
            <a:xfrm>
              <a:off x="8582025" y="2214564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7 h 8"/>
                <a:gd name="T4" fmla="*/ 0 w 6"/>
                <a:gd name="T5" fmla="*/ 7 h 8"/>
                <a:gd name="T6" fmla="*/ 1 w 6"/>
                <a:gd name="T7" fmla="*/ 6 h 8"/>
                <a:gd name="T8" fmla="*/ 2 w 6"/>
                <a:gd name="T9" fmla="*/ 6 h 8"/>
                <a:gd name="T10" fmla="*/ 3 w 6"/>
                <a:gd name="T11" fmla="*/ 7 h 8"/>
                <a:gd name="T12" fmla="*/ 5 w 6"/>
                <a:gd name="T13" fmla="*/ 6 h 8"/>
                <a:gd name="T14" fmla="*/ 5 w 6"/>
                <a:gd name="T15" fmla="*/ 5 h 8"/>
                <a:gd name="T16" fmla="*/ 5 w 6"/>
                <a:gd name="T17" fmla="*/ 5 h 8"/>
                <a:gd name="T18" fmla="*/ 5 w 6"/>
                <a:gd name="T19" fmla="*/ 5 h 8"/>
                <a:gd name="T20" fmla="*/ 4 w 6"/>
                <a:gd name="T21" fmla="*/ 4 h 8"/>
                <a:gd name="T22" fmla="*/ 3 w 6"/>
                <a:gd name="T23" fmla="*/ 4 h 8"/>
                <a:gd name="T24" fmla="*/ 2 w 6"/>
                <a:gd name="T25" fmla="*/ 4 h 8"/>
                <a:gd name="T26" fmla="*/ 1 w 6"/>
                <a:gd name="T27" fmla="*/ 3 h 8"/>
                <a:gd name="T28" fmla="*/ 1 w 6"/>
                <a:gd name="T29" fmla="*/ 3 h 8"/>
                <a:gd name="T30" fmla="*/ 0 w 6"/>
                <a:gd name="T31" fmla="*/ 2 h 8"/>
                <a:gd name="T32" fmla="*/ 1 w 6"/>
                <a:gd name="T33" fmla="*/ 1 h 8"/>
                <a:gd name="T34" fmla="*/ 1 w 6"/>
                <a:gd name="T35" fmla="*/ 0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0 h 8"/>
                <a:gd name="T42" fmla="*/ 6 w 6"/>
                <a:gd name="T43" fmla="*/ 1 h 8"/>
                <a:gd name="T44" fmla="*/ 6 w 6"/>
                <a:gd name="T45" fmla="*/ 2 h 8"/>
                <a:gd name="T46" fmla="*/ 5 w 6"/>
                <a:gd name="T47" fmla="*/ 1 h 8"/>
                <a:gd name="T48" fmla="*/ 3 w 6"/>
                <a:gd name="T49" fmla="*/ 1 h 8"/>
                <a:gd name="T50" fmla="*/ 2 w 6"/>
                <a:gd name="T51" fmla="*/ 1 h 8"/>
                <a:gd name="T52" fmla="*/ 2 w 6"/>
                <a:gd name="T53" fmla="*/ 2 h 8"/>
                <a:gd name="T54" fmla="*/ 2 w 6"/>
                <a:gd name="T55" fmla="*/ 2 h 8"/>
                <a:gd name="T56" fmla="*/ 2 w 6"/>
                <a:gd name="T57" fmla="*/ 3 h 8"/>
                <a:gd name="T58" fmla="*/ 3 w 6"/>
                <a:gd name="T59" fmla="*/ 3 h 8"/>
                <a:gd name="T60" fmla="*/ 3 w 6"/>
                <a:gd name="T61" fmla="*/ 3 h 8"/>
                <a:gd name="T62" fmla="*/ 5 w 6"/>
                <a:gd name="T63" fmla="*/ 3 h 8"/>
                <a:gd name="T64" fmla="*/ 6 w 6"/>
                <a:gd name="T65" fmla="*/ 4 h 8"/>
                <a:gd name="T66" fmla="*/ 6 w 6"/>
                <a:gd name="T67" fmla="*/ 5 h 8"/>
                <a:gd name="T68" fmla="*/ 6 w 6"/>
                <a:gd name="T69" fmla="*/ 5 h 8"/>
                <a:gd name="T70" fmla="*/ 6 w 6"/>
                <a:gd name="T71" fmla="*/ 7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210"/>
            <p:cNvSpPr>
              <a:spLocks noEditPoints="1"/>
            </p:cNvSpPr>
            <p:nvPr/>
          </p:nvSpPr>
          <p:spPr bwMode="auto">
            <a:xfrm>
              <a:off x="8645525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1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3 h 8"/>
                <a:gd name="T22" fmla="*/ 5 w 7"/>
                <a:gd name="T23" fmla="*/ 3 h 8"/>
                <a:gd name="T24" fmla="*/ 5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1 w 7"/>
                <a:gd name="T31" fmla="*/ 1 h 8"/>
                <a:gd name="T32" fmla="*/ 4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6 h 8"/>
                <a:gd name="T40" fmla="*/ 7 w 7"/>
                <a:gd name="T41" fmla="*/ 6 h 8"/>
                <a:gd name="T42" fmla="*/ 7 w 7"/>
                <a:gd name="T43" fmla="*/ 8 h 8"/>
                <a:gd name="T44" fmla="*/ 7 w 7"/>
                <a:gd name="T45" fmla="*/ 8 h 8"/>
                <a:gd name="T46" fmla="*/ 7 w 7"/>
                <a:gd name="T47" fmla="*/ 8 h 8"/>
                <a:gd name="T48" fmla="*/ 6 w 7"/>
                <a:gd name="T49" fmla="*/ 7 h 8"/>
                <a:gd name="T50" fmla="*/ 6 w 7"/>
                <a:gd name="T51" fmla="*/ 7 h 8"/>
                <a:gd name="T52" fmla="*/ 6 w 7"/>
                <a:gd name="T53" fmla="*/ 6 h 8"/>
                <a:gd name="T54" fmla="*/ 4 w 7"/>
                <a:gd name="T55" fmla="*/ 7 h 8"/>
                <a:gd name="T56" fmla="*/ 3 w 7"/>
                <a:gd name="T57" fmla="*/ 8 h 8"/>
                <a:gd name="T58" fmla="*/ 3 w 7"/>
                <a:gd name="T59" fmla="*/ 7 h 8"/>
                <a:gd name="T60" fmla="*/ 4 w 7"/>
                <a:gd name="T61" fmla="*/ 6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4 w 7"/>
                <a:gd name="T69" fmla="*/ 4 h 8"/>
                <a:gd name="T70" fmla="*/ 2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2 w 7"/>
                <a:gd name="T77" fmla="*/ 6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211"/>
            <p:cNvSpPr>
              <a:spLocks/>
            </p:cNvSpPr>
            <p:nvPr/>
          </p:nvSpPr>
          <p:spPr bwMode="auto">
            <a:xfrm>
              <a:off x="8696325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212"/>
            <p:cNvSpPr>
              <a:spLocks/>
            </p:cNvSpPr>
            <p:nvPr/>
          </p:nvSpPr>
          <p:spPr bwMode="auto">
            <a:xfrm>
              <a:off x="8724900" y="2214564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3 w 7"/>
                <a:gd name="T9" fmla="*/ 0 h 8"/>
                <a:gd name="T10" fmla="*/ 5 w 7"/>
                <a:gd name="T11" fmla="*/ 0 h 8"/>
                <a:gd name="T12" fmla="*/ 7 w 7"/>
                <a:gd name="T13" fmla="*/ 2 h 8"/>
                <a:gd name="T14" fmla="*/ 5 w 7"/>
                <a:gd name="T15" fmla="*/ 2 h 8"/>
                <a:gd name="T16" fmla="*/ 5 w 7"/>
                <a:gd name="T17" fmla="*/ 1 h 8"/>
                <a:gd name="T18" fmla="*/ 3 w 7"/>
                <a:gd name="T19" fmla="*/ 1 h 8"/>
                <a:gd name="T20" fmla="*/ 2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2 w 7"/>
                <a:gd name="T33" fmla="*/ 6 h 8"/>
                <a:gd name="T34" fmla="*/ 3 w 7"/>
                <a:gd name="T35" fmla="*/ 7 h 8"/>
                <a:gd name="T36" fmla="*/ 4 w 7"/>
                <a:gd name="T37" fmla="*/ 6 h 8"/>
                <a:gd name="T38" fmla="*/ 5 w 7"/>
                <a:gd name="T39" fmla="*/ 6 h 8"/>
                <a:gd name="T40" fmla="*/ 5 w 7"/>
                <a:gd name="T41" fmla="*/ 6 h 8"/>
                <a:gd name="T42" fmla="*/ 5 w 7"/>
                <a:gd name="T43" fmla="*/ 5 h 8"/>
                <a:gd name="T44" fmla="*/ 7 w 7"/>
                <a:gd name="T45" fmla="*/ 6 h 8"/>
                <a:gd name="T46" fmla="*/ 6 w 7"/>
                <a:gd name="T47" fmla="*/ 7 h 8"/>
                <a:gd name="T48" fmla="*/ 5 w 7"/>
                <a:gd name="T49" fmla="*/ 7 h 8"/>
                <a:gd name="T50" fmla="*/ 5 w 7"/>
                <a:gd name="T51" fmla="*/ 8 h 8"/>
                <a:gd name="T52" fmla="*/ 3 w 7"/>
                <a:gd name="T53" fmla="*/ 8 h 8"/>
                <a:gd name="T54" fmla="*/ 2 w 7"/>
                <a:gd name="T55" fmla="*/ 7 h 8"/>
                <a:gd name="T56" fmla="*/ 1 w 7"/>
                <a:gd name="T57" fmla="*/ 6 h 8"/>
                <a:gd name="T58" fmla="*/ 0 w 7"/>
                <a:gd name="T59" fmla="*/ 5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213"/>
            <p:cNvSpPr>
              <a:spLocks/>
            </p:cNvSpPr>
            <p:nvPr/>
          </p:nvSpPr>
          <p:spPr bwMode="auto">
            <a:xfrm>
              <a:off x="8770938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4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5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6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7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7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214"/>
            <p:cNvSpPr>
              <a:spLocks/>
            </p:cNvSpPr>
            <p:nvPr/>
          </p:nvSpPr>
          <p:spPr bwMode="auto">
            <a:xfrm>
              <a:off x="8839200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4 w 5"/>
                <a:gd name="T3" fmla="*/ 10 h 11"/>
                <a:gd name="T4" fmla="*/ 4 w 5"/>
                <a:gd name="T5" fmla="*/ 10 h 11"/>
                <a:gd name="T6" fmla="*/ 3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2 w 5"/>
                <a:gd name="T25" fmla="*/ 0 h 11"/>
                <a:gd name="T26" fmla="*/ 2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2 w 5"/>
                <a:gd name="T33" fmla="*/ 4 h 11"/>
                <a:gd name="T34" fmla="*/ 2 w 5"/>
                <a:gd name="T35" fmla="*/ 9 h 11"/>
                <a:gd name="T36" fmla="*/ 3 w 5"/>
                <a:gd name="T37" fmla="*/ 9 h 11"/>
                <a:gd name="T38" fmla="*/ 3 w 5"/>
                <a:gd name="T39" fmla="*/ 9 h 11"/>
                <a:gd name="T40" fmla="*/ 4 w 5"/>
                <a:gd name="T41" fmla="*/ 9 h 11"/>
                <a:gd name="T42" fmla="*/ 4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215"/>
            <p:cNvSpPr>
              <a:spLocks noEditPoints="1"/>
            </p:cNvSpPr>
            <p:nvPr/>
          </p:nvSpPr>
          <p:spPr bwMode="auto">
            <a:xfrm>
              <a:off x="8867775" y="2214564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7 h 8"/>
                <a:gd name="T4" fmla="*/ 1 w 8"/>
                <a:gd name="T5" fmla="*/ 6 h 8"/>
                <a:gd name="T6" fmla="*/ 1 w 8"/>
                <a:gd name="T7" fmla="*/ 5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5 h 8"/>
                <a:gd name="T28" fmla="*/ 7 w 8"/>
                <a:gd name="T29" fmla="*/ 6 h 8"/>
                <a:gd name="T30" fmla="*/ 6 w 8"/>
                <a:gd name="T31" fmla="*/ 7 h 8"/>
                <a:gd name="T32" fmla="*/ 4 w 8"/>
                <a:gd name="T33" fmla="*/ 8 h 8"/>
                <a:gd name="T34" fmla="*/ 2 w 8"/>
                <a:gd name="T35" fmla="*/ 4 h 8"/>
                <a:gd name="T36" fmla="*/ 2 w 8"/>
                <a:gd name="T37" fmla="*/ 5 h 8"/>
                <a:gd name="T38" fmla="*/ 2 w 8"/>
                <a:gd name="T39" fmla="*/ 6 h 8"/>
                <a:gd name="T40" fmla="*/ 3 w 8"/>
                <a:gd name="T41" fmla="*/ 6 h 8"/>
                <a:gd name="T42" fmla="*/ 4 w 8"/>
                <a:gd name="T43" fmla="*/ 7 h 8"/>
                <a:gd name="T44" fmla="*/ 5 w 8"/>
                <a:gd name="T45" fmla="*/ 6 h 8"/>
                <a:gd name="T46" fmla="*/ 6 w 8"/>
                <a:gd name="T47" fmla="*/ 6 h 8"/>
                <a:gd name="T48" fmla="*/ 7 w 8"/>
                <a:gd name="T49" fmla="*/ 5 h 8"/>
                <a:gd name="T50" fmla="*/ 7 w 8"/>
                <a:gd name="T51" fmla="*/ 4 h 8"/>
                <a:gd name="T52" fmla="*/ 7 w 8"/>
                <a:gd name="T53" fmla="*/ 3 h 8"/>
                <a:gd name="T54" fmla="*/ 6 w 8"/>
                <a:gd name="T55" fmla="*/ 2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1 h 8"/>
                <a:gd name="T62" fmla="*/ 2 w 8"/>
                <a:gd name="T63" fmla="*/ 2 h 8"/>
                <a:gd name="T64" fmla="*/ 2 w 8"/>
                <a:gd name="T65" fmla="*/ 3 h 8"/>
                <a:gd name="T66" fmla="*/ 2 w 8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216"/>
            <p:cNvSpPr>
              <a:spLocks/>
            </p:cNvSpPr>
            <p:nvPr/>
          </p:nvSpPr>
          <p:spPr bwMode="auto">
            <a:xfrm>
              <a:off x="8926513" y="2214564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217"/>
            <p:cNvSpPr>
              <a:spLocks/>
            </p:cNvSpPr>
            <p:nvPr/>
          </p:nvSpPr>
          <p:spPr bwMode="auto">
            <a:xfrm>
              <a:off x="8948738" y="2197101"/>
              <a:ext cx="28575" cy="63500"/>
            </a:xfrm>
            <a:custGeom>
              <a:avLst/>
              <a:gdLst>
                <a:gd name="T0" fmla="*/ 5 w 5"/>
                <a:gd name="T1" fmla="*/ 10 h 11"/>
                <a:gd name="T2" fmla="*/ 5 w 5"/>
                <a:gd name="T3" fmla="*/ 10 h 11"/>
                <a:gd name="T4" fmla="*/ 4 w 5"/>
                <a:gd name="T5" fmla="*/ 10 h 11"/>
                <a:gd name="T6" fmla="*/ 4 w 5"/>
                <a:gd name="T7" fmla="*/ 11 h 11"/>
                <a:gd name="T8" fmla="*/ 3 w 5"/>
                <a:gd name="T9" fmla="*/ 11 h 11"/>
                <a:gd name="T10" fmla="*/ 2 w 5"/>
                <a:gd name="T11" fmla="*/ 10 h 11"/>
                <a:gd name="T12" fmla="*/ 1 w 5"/>
                <a:gd name="T13" fmla="*/ 9 h 11"/>
                <a:gd name="T14" fmla="*/ 1 w 5"/>
                <a:gd name="T15" fmla="*/ 4 h 11"/>
                <a:gd name="T16" fmla="*/ 0 w 5"/>
                <a:gd name="T17" fmla="*/ 4 h 11"/>
                <a:gd name="T18" fmla="*/ 0 w 5"/>
                <a:gd name="T19" fmla="*/ 3 h 11"/>
                <a:gd name="T20" fmla="*/ 1 w 5"/>
                <a:gd name="T21" fmla="*/ 3 h 11"/>
                <a:gd name="T22" fmla="*/ 1 w 5"/>
                <a:gd name="T23" fmla="*/ 0 h 11"/>
                <a:gd name="T24" fmla="*/ 3 w 5"/>
                <a:gd name="T25" fmla="*/ 0 h 11"/>
                <a:gd name="T26" fmla="*/ 3 w 5"/>
                <a:gd name="T27" fmla="*/ 3 h 11"/>
                <a:gd name="T28" fmla="*/ 4 w 5"/>
                <a:gd name="T29" fmla="*/ 3 h 11"/>
                <a:gd name="T30" fmla="*/ 4 w 5"/>
                <a:gd name="T31" fmla="*/ 4 h 11"/>
                <a:gd name="T32" fmla="*/ 3 w 5"/>
                <a:gd name="T33" fmla="*/ 4 h 11"/>
                <a:gd name="T34" fmla="*/ 3 w 5"/>
                <a:gd name="T35" fmla="*/ 9 h 11"/>
                <a:gd name="T36" fmla="*/ 3 w 5"/>
                <a:gd name="T37" fmla="*/ 9 h 11"/>
                <a:gd name="T38" fmla="*/ 4 w 5"/>
                <a:gd name="T39" fmla="*/ 9 h 11"/>
                <a:gd name="T40" fmla="*/ 4 w 5"/>
                <a:gd name="T41" fmla="*/ 9 h 11"/>
                <a:gd name="T42" fmla="*/ 5 w 5"/>
                <a:gd name="T43" fmla="*/ 9 h 11"/>
                <a:gd name="T44" fmla="*/ 5 w 5"/>
                <a:gd name="T4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218"/>
            <p:cNvSpPr>
              <a:spLocks noEditPoints="1"/>
            </p:cNvSpPr>
            <p:nvPr/>
          </p:nvSpPr>
          <p:spPr bwMode="auto">
            <a:xfrm>
              <a:off x="8983663" y="2214564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2 w 7"/>
                <a:gd name="T3" fmla="*/ 7 h 8"/>
                <a:gd name="T4" fmla="*/ 1 w 7"/>
                <a:gd name="T5" fmla="*/ 6 h 8"/>
                <a:gd name="T6" fmla="*/ 0 w 7"/>
                <a:gd name="T7" fmla="*/ 5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5 h 8"/>
                <a:gd name="T28" fmla="*/ 6 w 7"/>
                <a:gd name="T29" fmla="*/ 6 h 8"/>
                <a:gd name="T30" fmla="*/ 5 w 7"/>
                <a:gd name="T31" fmla="*/ 7 h 8"/>
                <a:gd name="T32" fmla="*/ 3 w 7"/>
                <a:gd name="T33" fmla="*/ 8 h 8"/>
                <a:gd name="T34" fmla="*/ 1 w 7"/>
                <a:gd name="T35" fmla="*/ 4 h 8"/>
                <a:gd name="T36" fmla="*/ 1 w 7"/>
                <a:gd name="T37" fmla="*/ 5 h 8"/>
                <a:gd name="T38" fmla="*/ 2 w 7"/>
                <a:gd name="T39" fmla="*/ 6 h 8"/>
                <a:gd name="T40" fmla="*/ 2 w 7"/>
                <a:gd name="T41" fmla="*/ 6 h 8"/>
                <a:gd name="T42" fmla="*/ 3 w 7"/>
                <a:gd name="T43" fmla="*/ 7 h 8"/>
                <a:gd name="T44" fmla="*/ 4 w 7"/>
                <a:gd name="T45" fmla="*/ 6 h 8"/>
                <a:gd name="T46" fmla="*/ 5 w 7"/>
                <a:gd name="T47" fmla="*/ 6 h 8"/>
                <a:gd name="T48" fmla="*/ 6 w 7"/>
                <a:gd name="T49" fmla="*/ 5 h 8"/>
                <a:gd name="T50" fmla="*/ 6 w 7"/>
                <a:gd name="T51" fmla="*/ 4 h 8"/>
                <a:gd name="T52" fmla="*/ 6 w 7"/>
                <a:gd name="T53" fmla="*/ 3 h 8"/>
                <a:gd name="T54" fmla="*/ 5 w 7"/>
                <a:gd name="T55" fmla="*/ 2 h 8"/>
                <a:gd name="T56" fmla="*/ 4 w 7"/>
                <a:gd name="T57" fmla="*/ 1 h 8"/>
                <a:gd name="T58" fmla="*/ 3 w 7"/>
                <a:gd name="T59" fmla="*/ 1 h 8"/>
                <a:gd name="T60" fmla="*/ 2 w 7"/>
                <a:gd name="T61" fmla="*/ 1 h 8"/>
                <a:gd name="T62" fmla="*/ 2 w 7"/>
                <a:gd name="T63" fmla="*/ 2 h 8"/>
                <a:gd name="T64" fmla="*/ 1 w 7"/>
                <a:gd name="T65" fmla="*/ 3 h 8"/>
                <a:gd name="T66" fmla="*/ 1 w 7"/>
                <a:gd name="T6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219"/>
            <p:cNvSpPr>
              <a:spLocks/>
            </p:cNvSpPr>
            <p:nvPr/>
          </p:nvSpPr>
          <p:spPr bwMode="auto">
            <a:xfrm>
              <a:off x="9034463" y="2214564"/>
              <a:ext cx="23812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1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0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220"/>
            <p:cNvSpPr>
              <a:spLocks/>
            </p:cNvSpPr>
            <p:nvPr/>
          </p:nvSpPr>
          <p:spPr bwMode="auto">
            <a:xfrm>
              <a:off x="9058275" y="2249489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3 h 10"/>
                <a:gd name="T4" fmla="*/ 0 w 7"/>
                <a:gd name="T5" fmla="*/ 3 h 10"/>
                <a:gd name="T6" fmla="*/ 0 w 7"/>
                <a:gd name="T7" fmla="*/ 0 h 10"/>
                <a:gd name="T8" fmla="*/ 7 w 7"/>
                <a:gd name="T9" fmla="*/ 0 h 10"/>
                <a:gd name="T10" fmla="*/ 7 w 7"/>
                <a:gd name="T11" fmla="*/ 3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221"/>
            <p:cNvSpPr>
              <a:spLocks/>
            </p:cNvSpPr>
            <p:nvPr/>
          </p:nvSpPr>
          <p:spPr bwMode="auto">
            <a:xfrm>
              <a:off x="7350125" y="2311401"/>
              <a:ext cx="39687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1 w 7"/>
                <a:gd name="T35" fmla="*/ 1 h 8"/>
                <a:gd name="T36" fmla="*/ 2 w 7"/>
                <a:gd name="T37" fmla="*/ 0 h 8"/>
                <a:gd name="T38" fmla="*/ 3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3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6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222"/>
            <p:cNvSpPr>
              <a:spLocks/>
            </p:cNvSpPr>
            <p:nvPr/>
          </p:nvSpPr>
          <p:spPr bwMode="auto">
            <a:xfrm>
              <a:off x="7396163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4 h 8"/>
                <a:gd name="T12" fmla="*/ 3 w 7"/>
                <a:gd name="T13" fmla="*/ 7 h 8"/>
                <a:gd name="T14" fmla="*/ 4 w 7"/>
                <a:gd name="T15" fmla="*/ 6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6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223"/>
            <p:cNvSpPr>
              <a:spLocks/>
            </p:cNvSpPr>
            <p:nvPr/>
          </p:nvSpPr>
          <p:spPr bwMode="auto">
            <a:xfrm>
              <a:off x="7440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224"/>
            <p:cNvSpPr>
              <a:spLocks/>
            </p:cNvSpPr>
            <p:nvPr/>
          </p:nvSpPr>
          <p:spPr bwMode="auto">
            <a:xfrm>
              <a:off x="7486650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6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225"/>
            <p:cNvSpPr>
              <a:spLocks noEditPoints="1"/>
            </p:cNvSpPr>
            <p:nvPr/>
          </p:nvSpPr>
          <p:spPr bwMode="auto">
            <a:xfrm>
              <a:off x="7532688" y="2295526"/>
              <a:ext cx="11112" cy="61913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10 h 39"/>
                <a:gd name="T4" fmla="*/ 7 w 7"/>
                <a:gd name="T5" fmla="*/ 10 h 39"/>
                <a:gd name="T6" fmla="*/ 7 w 7"/>
                <a:gd name="T7" fmla="*/ 39 h 39"/>
                <a:gd name="T8" fmla="*/ 0 w 7"/>
                <a:gd name="T9" fmla="*/ 39 h 39"/>
                <a:gd name="T10" fmla="*/ 0 w 7"/>
                <a:gd name="T11" fmla="*/ 39 h 39"/>
                <a:gd name="T12" fmla="*/ 0 w 7"/>
                <a:gd name="T13" fmla="*/ 7 h 39"/>
                <a:gd name="T14" fmla="*/ 0 w 7"/>
                <a:gd name="T15" fmla="*/ 0 h 39"/>
                <a:gd name="T16" fmla="*/ 7 w 7"/>
                <a:gd name="T17" fmla="*/ 0 h 39"/>
                <a:gd name="T18" fmla="*/ 7 w 7"/>
                <a:gd name="T19" fmla="*/ 7 h 39"/>
                <a:gd name="T20" fmla="*/ 0 w 7"/>
                <a:gd name="T21" fmla="*/ 7 h 39"/>
                <a:gd name="T22" fmla="*/ 0 w 7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lnTo>
                    <a:pt x="0" y="10"/>
                  </a:lnTo>
                  <a:lnTo>
                    <a:pt x="7" y="10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226"/>
            <p:cNvSpPr>
              <a:spLocks noEditPoints="1"/>
            </p:cNvSpPr>
            <p:nvPr/>
          </p:nvSpPr>
          <p:spPr bwMode="auto">
            <a:xfrm>
              <a:off x="7556500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227"/>
            <p:cNvSpPr>
              <a:spLocks noEditPoints="1"/>
            </p:cNvSpPr>
            <p:nvPr/>
          </p:nvSpPr>
          <p:spPr bwMode="auto">
            <a:xfrm>
              <a:off x="76073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228"/>
            <p:cNvSpPr>
              <a:spLocks/>
            </p:cNvSpPr>
            <p:nvPr/>
          </p:nvSpPr>
          <p:spPr bwMode="auto">
            <a:xfrm>
              <a:off x="7624763" y="2300289"/>
              <a:ext cx="22225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4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4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229"/>
            <p:cNvSpPr>
              <a:spLocks noEditPoints="1"/>
            </p:cNvSpPr>
            <p:nvPr/>
          </p:nvSpPr>
          <p:spPr bwMode="auto">
            <a:xfrm>
              <a:off x="7675563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230"/>
            <p:cNvSpPr>
              <a:spLocks noEditPoints="1"/>
            </p:cNvSpPr>
            <p:nvPr/>
          </p:nvSpPr>
          <p:spPr bwMode="auto">
            <a:xfrm>
              <a:off x="7721600" y="2311401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1 w 8"/>
                <a:gd name="T5" fmla="*/ 7 h 11"/>
                <a:gd name="T6" fmla="*/ 1 w 8"/>
                <a:gd name="T7" fmla="*/ 5 h 11"/>
                <a:gd name="T8" fmla="*/ 0 w 8"/>
                <a:gd name="T9" fmla="*/ 4 h 11"/>
                <a:gd name="T10" fmla="*/ 1 w 8"/>
                <a:gd name="T11" fmla="*/ 2 h 11"/>
                <a:gd name="T12" fmla="*/ 1 w 8"/>
                <a:gd name="T13" fmla="*/ 1 h 11"/>
                <a:gd name="T14" fmla="*/ 3 w 8"/>
                <a:gd name="T15" fmla="*/ 0 h 11"/>
                <a:gd name="T16" fmla="*/ 4 w 8"/>
                <a:gd name="T17" fmla="*/ 0 h 11"/>
                <a:gd name="T18" fmla="*/ 6 w 8"/>
                <a:gd name="T19" fmla="*/ 0 h 11"/>
                <a:gd name="T20" fmla="*/ 7 w 8"/>
                <a:gd name="T21" fmla="*/ 2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8 h 11"/>
                <a:gd name="T28" fmla="*/ 8 w 8"/>
                <a:gd name="T29" fmla="*/ 9 h 11"/>
                <a:gd name="T30" fmla="*/ 7 w 8"/>
                <a:gd name="T31" fmla="*/ 10 h 11"/>
                <a:gd name="T32" fmla="*/ 6 w 8"/>
                <a:gd name="T33" fmla="*/ 11 h 11"/>
                <a:gd name="T34" fmla="*/ 4 w 8"/>
                <a:gd name="T35" fmla="*/ 11 h 11"/>
                <a:gd name="T36" fmla="*/ 2 w 8"/>
                <a:gd name="T37" fmla="*/ 11 h 11"/>
                <a:gd name="T38" fmla="*/ 1 w 8"/>
                <a:gd name="T39" fmla="*/ 9 h 11"/>
                <a:gd name="T40" fmla="*/ 1 w 8"/>
                <a:gd name="T41" fmla="*/ 9 h 11"/>
                <a:gd name="T42" fmla="*/ 3 w 8"/>
                <a:gd name="T43" fmla="*/ 10 h 11"/>
                <a:gd name="T44" fmla="*/ 4 w 8"/>
                <a:gd name="T45" fmla="*/ 10 h 11"/>
                <a:gd name="T46" fmla="*/ 5 w 8"/>
                <a:gd name="T47" fmla="*/ 10 h 11"/>
                <a:gd name="T48" fmla="*/ 6 w 8"/>
                <a:gd name="T49" fmla="*/ 10 h 11"/>
                <a:gd name="T50" fmla="*/ 7 w 8"/>
                <a:gd name="T51" fmla="*/ 9 h 11"/>
                <a:gd name="T52" fmla="*/ 7 w 8"/>
                <a:gd name="T53" fmla="*/ 8 h 11"/>
                <a:gd name="T54" fmla="*/ 7 w 8"/>
                <a:gd name="T55" fmla="*/ 6 h 11"/>
                <a:gd name="T56" fmla="*/ 6 w 8"/>
                <a:gd name="T57" fmla="*/ 7 h 11"/>
                <a:gd name="T58" fmla="*/ 6 w 8"/>
                <a:gd name="T59" fmla="*/ 8 h 11"/>
                <a:gd name="T60" fmla="*/ 5 w 8"/>
                <a:gd name="T61" fmla="*/ 8 h 11"/>
                <a:gd name="T62" fmla="*/ 4 w 8"/>
                <a:gd name="T63" fmla="*/ 8 h 11"/>
                <a:gd name="T64" fmla="*/ 4 w 8"/>
                <a:gd name="T65" fmla="*/ 7 h 11"/>
                <a:gd name="T66" fmla="*/ 5 w 8"/>
                <a:gd name="T67" fmla="*/ 7 h 11"/>
                <a:gd name="T68" fmla="*/ 6 w 8"/>
                <a:gd name="T69" fmla="*/ 6 h 11"/>
                <a:gd name="T70" fmla="*/ 6 w 8"/>
                <a:gd name="T71" fmla="*/ 6 h 11"/>
                <a:gd name="T72" fmla="*/ 7 w 8"/>
                <a:gd name="T73" fmla="*/ 5 h 11"/>
                <a:gd name="T74" fmla="*/ 7 w 8"/>
                <a:gd name="T75" fmla="*/ 3 h 11"/>
                <a:gd name="T76" fmla="*/ 6 w 8"/>
                <a:gd name="T77" fmla="*/ 2 h 11"/>
                <a:gd name="T78" fmla="*/ 6 w 8"/>
                <a:gd name="T79" fmla="*/ 2 h 11"/>
                <a:gd name="T80" fmla="*/ 5 w 8"/>
                <a:gd name="T81" fmla="*/ 1 h 11"/>
                <a:gd name="T82" fmla="*/ 4 w 8"/>
                <a:gd name="T83" fmla="*/ 1 h 11"/>
                <a:gd name="T84" fmla="*/ 3 w 8"/>
                <a:gd name="T85" fmla="*/ 1 h 11"/>
                <a:gd name="T86" fmla="*/ 2 w 8"/>
                <a:gd name="T87" fmla="*/ 2 h 11"/>
                <a:gd name="T88" fmla="*/ 2 w 8"/>
                <a:gd name="T89" fmla="*/ 3 h 11"/>
                <a:gd name="T90" fmla="*/ 2 w 8"/>
                <a:gd name="T91" fmla="*/ 4 h 11"/>
                <a:gd name="T92" fmla="*/ 2 w 8"/>
                <a:gd name="T93" fmla="*/ 5 h 11"/>
                <a:gd name="T94" fmla="*/ 3 w 8"/>
                <a:gd name="T95" fmla="*/ 6 h 11"/>
                <a:gd name="T96" fmla="*/ 3 w 8"/>
                <a:gd name="T97" fmla="*/ 7 h 11"/>
                <a:gd name="T98" fmla="*/ 4 w 8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231"/>
            <p:cNvSpPr>
              <a:spLocks noEditPoints="1"/>
            </p:cNvSpPr>
            <p:nvPr/>
          </p:nvSpPr>
          <p:spPr bwMode="auto">
            <a:xfrm>
              <a:off x="7778750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1 w 7"/>
                <a:gd name="T5" fmla="*/ 7 h 8"/>
                <a:gd name="T6" fmla="*/ 0 w 7"/>
                <a:gd name="T7" fmla="*/ 6 h 8"/>
                <a:gd name="T8" fmla="*/ 0 w 7"/>
                <a:gd name="T9" fmla="*/ 4 h 8"/>
                <a:gd name="T10" fmla="*/ 0 w 7"/>
                <a:gd name="T11" fmla="*/ 2 h 8"/>
                <a:gd name="T12" fmla="*/ 1 w 7"/>
                <a:gd name="T13" fmla="*/ 1 h 8"/>
                <a:gd name="T14" fmla="*/ 2 w 7"/>
                <a:gd name="T15" fmla="*/ 0 h 8"/>
                <a:gd name="T16" fmla="*/ 4 w 7"/>
                <a:gd name="T17" fmla="*/ 0 h 8"/>
                <a:gd name="T18" fmla="*/ 5 w 7"/>
                <a:gd name="T19" fmla="*/ 0 h 8"/>
                <a:gd name="T20" fmla="*/ 6 w 7"/>
                <a:gd name="T21" fmla="*/ 1 h 8"/>
                <a:gd name="T22" fmla="*/ 7 w 7"/>
                <a:gd name="T23" fmla="*/ 2 h 8"/>
                <a:gd name="T24" fmla="*/ 7 w 7"/>
                <a:gd name="T25" fmla="*/ 4 h 8"/>
                <a:gd name="T26" fmla="*/ 7 w 7"/>
                <a:gd name="T27" fmla="*/ 4 h 8"/>
                <a:gd name="T28" fmla="*/ 7 w 7"/>
                <a:gd name="T29" fmla="*/ 4 h 8"/>
                <a:gd name="T30" fmla="*/ 1 w 7"/>
                <a:gd name="T31" fmla="*/ 4 h 8"/>
                <a:gd name="T32" fmla="*/ 1 w 7"/>
                <a:gd name="T33" fmla="*/ 5 h 8"/>
                <a:gd name="T34" fmla="*/ 2 w 7"/>
                <a:gd name="T35" fmla="*/ 6 h 8"/>
                <a:gd name="T36" fmla="*/ 3 w 7"/>
                <a:gd name="T37" fmla="*/ 7 h 8"/>
                <a:gd name="T38" fmla="*/ 4 w 7"/>
                <a:gd name="T39" fmla="*/ 7 h 8"/>
                <a:gd name="T40" fmla="*/ 4 w 7"/>
                <a:gd name="T41" fmla="*/ 7 h 8"/>
                <a:gd name="T42" fmla="*/ 5 w 7"/>
                <a:gd name="T43" fmla="*/ 7 h 8"/>
                <a:gd name="T44" fmla="*/ 5 w 7"/>
                <a:gd name="T45" fmla="*/ 6 h 8"/>
                <a:gd name="T46" fmla="*/ 6 w 7"/>
                <a:gd name="T47" fmla="*/ 6 h 8"/>
                <a:gd name="T48" fmla="*/ 7 w 7"/>
                <a:gd name="T49" fmla="*/ 6 h 8"/>
                <a:gd name="T50" fmla="*/ 6 w 7"/>
                <a:gd name="T51" fmla="*/ 7 h 8"/>
                <a:gd name="T52" fmla="*/ 6 w 7"/>
                <a:gd name="T53" fmla="*/ 7 h 8"/>
                <a:gd name="T54" fmla="*/ 5 w 7"/>
                <a:gd name="T55" fmla="*/ 8 h 8"/>
                <a:gd name="T56" fmla="*/ 4 w 7"/>
                <a:gd name="T57" fmla="*/ 8 h 8"/>
                <a:gd name="T58" fmla="*/ 6 w 7"/>
                <a:gd name="T59" fmla="*/ 3 h 8"/>
                <a:gd name="T60" fmla="*/ 6 w 7"/>
                <a:gd name="T61" fmla="*/ 2 h 8"/>
                <a:gd name="T62" fmla="*/ 5 w 7"/>
                <a:gd name="T63" fmla="*/ 2 h 8"/>
                <a:gd name="T64" fmla="*/ 5 w 7"/>
                <a:gd name="T65" fmla="*/ 1 h 8"/>
                <a:gd name="T66" fmla="*/ 4 w 7"/>
                <a:gd name="T67" fmla="*/ 1 h 8"/>
                <a:gd name="T68" fmla="*/ 3 w 7"/>
                <a:gd name="T69" fmla="*/ 1 h 8"/>
                <a:gd name="T70" fmla="*/ 2 w 7"/>
                <a:gd name="T71" fmla="*/ 2 h 8"/>
                <a:gd name="T72" fmla="*/ 1 w 7"/>
                <a:gd name="T73" fmla="*/ 2 h 8"/>
                <a:gd name="T74" fmla="*/ 1 w 7"/>
                <a:gd name="T75" fmla="*/ 3 h 8"/>
                <a:gd name="T76" fmla="*/ 6 w 7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232"/>
            <p:cNvSpPr>
              <a:spLocks/>
            </p:cNvSpPr>
            <p:nvPr/>
          </p:nvSpPr>
          <p:spPr bwMode="auto">
            <a:xfrm>
              <a:off x="782478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4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2 w 5"/>
                <a:gd name="T25" fmla="*/ 0 h 10"/>
                <a:gd name="T26" fmla="*/ 2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2 w 5"/>
                <a:gd name="T33" fmla="*/ 3 h 10"/>
                <a:gd name="T34" fmla="*/ 2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4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233"/>
            <p:cNvSpPr>
              <a:spLocks/>
            </p:cNvSpPr>
            <p:nvPr/>
          </p:nvSpPr>
          <p:spPr bwMode="auto">
            <a:xfrm>
              <a:off x="7859713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234"/>
            <p:cNvSpPr>
              <a:spLocks noEditPoints="1"/>
            </p:cNvSpPr>
            <p:nvPr/>
          </p:nvSpPr>
          <p:spPr bwMode="auto">
            <a:xfrm>
              <a:off x="78994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235"/>
            <p:cNvSpPr>
              <a:spLocks/>
            </p:cNvSpPr>
            <p:nvPr/>
          </p:nvSpPr>
          <p:spPr bwMode="auto">
            <a:xfrm>
              <a:off x="7916863" y="2311401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5 w 12"/>
                <a:gd name="T17" fmla="*/ 8 h 8"/>
                <a:gd name="T18" fmla="*/ 5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2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1 w 12"/>
                <a:gd name="T35" fmla="*/ 0 h 8"/>
                <a:gd name="T36" fmla="*/ 1 w 12"/>
                <a:gd name="T37" fmla="*/ 2 h 8"/>
                <a:gd name="T38" fmla="*/ 3 w 12"/>
                <a:gd name="T39" fmla="*/ 0 h 8"/>
                <a:gd name="T40" fmla="*/ 4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9 w 12"/>
                <a:gd name="T47" fmla="*/ 0 h 8"/>
                <a:gd name="T48" fmla="*/ 11 w 12"/>
                <a:gd name="T49" fmla="*/ 0 h 8"/>
                <a:gd name="T50" fmla="*/ 11 w 12"/>
                <a:gd name="T51" fmla="*/ 1 h 8"/>
                <a:gd name="T52" fmla="*/ 12 w 12"/>
                <a:gd name="T53" fmla="*/ 2 h 8"/>
                <a:gd name="T54" fmla="*/ 12 w 12"/>
                <a:gd name="T55" fmla="*/ 3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236"/>
            <p:cNvSpPr>
              <a:spLocks noEditPoints="1"/>
            </p:cNvSpPr>
            <p:nvPr/>
          </p:nvSpPr>
          <p:spPr bwMode="auto">
            <a:xfrm>
              <a:off x="799782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4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4 w 7"/>
                <a:gd name="T37" fmla="*/ 7 h 11"/>
                <a:gd name="T38" fmla="*/ 5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3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2 w 7"/>
                <a:gd name="T65" fmla="*/ 6 h 11"/>
                <a:gd name="T66" fmla="*/ 2 w 7"/>
                <a:gd name="T67" fmla="*/ 6 h 11"/>
                <a:gd name="T68" fmla="*/ 3 w 7"/>
                <a:gd name="T69" fmla="*/ 7 h 11"/>
                <a:gd name="T70" fmla="*/ 4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237"/>
            <p:cNvSpPr>
              <a:spLocks noEditPoints="1"/>
            </p:cNvSpPr>
            <p:nvPr/>
          </p:nvSpPr>
          <p:spPr bwMode="auto">
            <a:xfrm>
              <a:off x="8043863" y="2311401"/>
              <a:ext cx="44450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2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2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6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238"/>
            <p:cNvSpPr>
              <a:spLocks/>
            </p:cNvSpPr>
            <p:nvPr/>
          </p:nvSpPr>
          <p:spPr bwMode="auto">
            <a:xfrm>
              <a:off x="81010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3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239"/>
            <p:cNvSpPr>
              <a:spLocks noEditPoints="1"/>
            </p:cNvSpPr>
            <p:nvPr/>
          </p:nvSpPr>
          <p:spPr bwMode="auto">
            <a:xfrm>
              <a:off x="812323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3 w 8"/>
                <a:gd name="T3" fmla="*/ 11 h 11"/>
                <a:gd name="T4" fmla="*/ 1 w 8"/>
                <a:gd name="T5" fmla="*/ 10 h 11"/>
                <a:gd name="T6" fmla="*/ 1 w 8"/>
                <a:gd name="T7" fmla="*/ 9 h 11"/>
                <a:gd name="T8" fmla="*/ 0 w 8"/>
                <a:gd name="T9" fmla="*/ 7 h 11"/>
                <a:gd name="T10" fmla="*/ 1 w 8"/>
                <a:gd name="T11" fmla="*/ 5 h 11"/>
                <a:gd name="T12" fmla="*/ 1 w 8"/>
                <a:gd name="T13" fmla="*/ 4 h 11"/>
                <a:gd name="T14" fmla="*/ 3 w 8"/>
                <a:gd name="T15" fmla="*/ 3 h 11"/>
                <a:gd name="T16" fmla="*/ 4 w 8"/>
                <a:gd name="T17" fmla="*/ 3 h 11"/>
                <a:gd name="T18" fmla="*/ 6 w 8"/>
                <a:gd name="T19" fmla="*/ 3 h 11"/>
                <a:gd name="T20" fmla="*/ 7 w 8"/>
                <a:gd name="T21" fmla="*/ 5 h 11"/>
                <a:gd name="T22" fmla="*/ 7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6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7 w 8"/>
                <a:gd name="T55" fmla="*/ 8 h 11"/>
                <a:gd name="T56" fmla="*/ 7 w 8"/>
                <a:gd name="T57" fmla="*/ 6 h 11"/>
                <a:gd name="T58" fmla="*/ 6 w 8"/>
                <a:gd name="T59" fmla="*/ 5 h 11"/>
                <a:gd name="T60" fmla="*/ 6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2 w 8"/>
                <a:gd name="T73" fmla="*/ 7 h 11"/>
                <a:gd name="T74" fmla="*/ 2 w 8"/>
                <a:gd name="T75" fmla="*/ 8 h 11"/>
                <a:gd name="T76" fmla="*/ 3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4" y="11"/>
                    <a:pt x="3" y="11"/>
                    <a:pt x="3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240"/>
            <p:cNvSpPr>
              <a:spLocks noEditPoints="1"/>
            </p:cNvSpPr>
            <p:nvPr/>
          </p:nvSpPr>
          <p:spPr bwMode="auto">
            <a:xfrm>
              <a:off x="818038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41"/>
            <p:cNvSpPr>
              <a:spLocks noEditPoints="1"/>
            </p:cNvSpPr>
            <p:nvPr/>
          </p:nvSpPr>
          <p:spPr bwMode="auto">
            <a:xfrm>
              <a:off x="819785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1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1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42"/>
            <p:cNvSpPr>
              <a:spLocks/>
            </p:cNvSpPr>
            <p:nvPr/>
          </p:nvSpPr>
          <p:spPr bwMode="auto">
            <a:xfrm>
              <a:off x="8248650" y="2300289"/>
              <a:ext cx="23812" cy="57150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3 w 4"/>
                <a:gd name="T5" fmla="*/ 10 h 10"/>
                <a:gd name="T6" fmla="*/ 3 w 4"/>
                <a:gd name="T7" fmla="*/ 10 h 10"/>
                <a:gd name="T8" fmla="*/ 2 w 4"/>
                <a:gd name="T9" fmla="*/ 10 h 10"/>
                <a:gd name="T10" fmla="*/ 1 w 4"/>
                <a:gd name="T11" fmla="*/ 10 h 10"/>
                <a:gd name="T12" fmla="*/ 1 w 4"/>
                <a:gd name="T13" fmla="*/ 8 h 10"/>
                <a:gd name="T14" fmla="*/ 1 w 4"/>
                <a:gd name="T15" fmla="*/ 3 h 10"/>
                <a:gd name="T16" fmla="*/ 0 w 4"/>
                <a:gd name="T17" fmla="*/ 3 h 10"/>
                <a:gd name="T18" fmla="*/ 0 w 4"/>
                <a:gd name="T19" fmla="*/ 2 h 10"/>
                <a:gd name="T20" fmla="*/ 1 w 4"/>
                <a:gd name="T21" fmla="*/ 2 h 10"/>
                <a:gd name="T22" fmla="*/ 1 w 4"/>
                <a:gd name="T23" fmla="*/ 0 h 10"/>
                <a:gd name="T24" fmla="*/ 2 w 4"/>
                <a:gd name="T25" fmla="*/ 0 h 10"/>
                <a:gd name="T26" fmla="*/ 2 w 4"/>
                <a:gd name="T27" fmla="*/ 2 h 10"/>
                <a:gd name="T28" fmla="*/ 4 w 4"/>
                <a:gd name="T29" fmla="*/ 2 h 10"/>
                <a:gd name="T30" fmla="*/ 4 w 4"/>
                <a:gd name="T31" fmla="*/ 3 h 10"/>
                <a:gd name="T32" fmla="*/ 2 w 4"/>
                <a:gd name="T33" fmla="*/ 3 h 10"/>
                <a:gd name="T34" fmla="*/ 2 w 4"/>
                <a:gd name="T35" fmla="*/ 8 h 10"/>
                <a:gd name="T36" fmla="*/ 2 w 4"/>
                <a:gd name="T37" fmla="*/ 9 h 10"/>
                <a:gd name="T38" fmla="*/ 3 w 4"/>
                <a:gd name="T39" fmla="*/ 9 h 10"/>
                <a:gd name="T40" fmla="*/ 3 w 4"/>
                <a:gd name="T41" fmla="*/ 9 h 10"/>
                <a:gd name="T42" fmla="*/ 4 w 4"/>
                <a:gd name="T43" fmla="*/ 8 h 10"/>
                <a:gd name="T44" fmla="*/ 4 w 4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0"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43"/>
            <p:cNvSpPr>
              <a:spLocks/>
            </p:cNvSpPr>
            <p:nvPr/>
          </p:nvSpPr>
          <p:spPr bwMode="auto">
            <a:xfrm>
              <a:off x="8301038" y="2311401"/>
              <a:ext cx="39687" cy="46038"/>
            </a:xfrm>
            <a:custGeom>
              <a:avLst/>
              <a:gdLst>
                <a:gd name="T0" fmla="*/ 7 w 7"/>
                <a:gd name="T1" fmla="*/ 8 h 8"/>
                <a:gd name="T2" fmla="*/ 5 w 7"/>
                <a:gd name="T3" fmla="*/ 8 h 8"/>
                <a:gd name="T4" fmla="*/ 5 w 7"/>
                <a:gd name="T5" fmla="*/ 4 h 8"/>
                <a:gd name="T6" fmla="*/ 5 w 7"/>
                <a:gd name="T7" fmla="*/ 2 h 8"/>
                <a:gd name="T8" fmla="*/ 4 w 7"/>
                <a:gd name="T9" fmla="*/ 1 h 8"/>
                <a:gd name="T10" fmla="*/ 3 w 7"/>
                <a:gd name="T11" fmla="*/ 1 h 8"/>
                <a:gd name="T12" fmla="*/ 2 w 7"/>
                <a:gd name="T13" fmla="*/ 2 h 8"/>
                <a:gd name="T14" fmla="*/ 2 w 7"/>
                <a:gd name="T15" fmla="*/ 2 h 8"/>
                <a:gd name="T16" fmla="*/ 1 w 7"/>
                <a:gd name="T17" fmla="*/ 3 h 8"/>
                <a:gd name="T18" fmla="*/ 1 w 7"/>
                <a:gd name="T19" fmla="*/ 8 h 8"/>
                <a:gd name="T20" fmla="*/ 0 w 7"/>
                <a:gd name="T21" fmla="*/ 8 h 8"/>
                <a:gd name="T22" fmla="*/ 0 w 7"/>
                <a:gd name="T23" fmla="*/ 0 h 8"/>
                <a:gd name="T24" fmla="*/ 1 w 7"/>
                <a:gd name="T25" fmla="*/ 0 h 8"/>
                <a:gd name="T26" fmla="*/ 1 w 7"/>
                <a:gd name="T27" fmla="*/ 2 h 8"/>
                <a:gd name="T28" fmla="*/ 3 w 7"/>
                <a:gd name="T29" fmla="*/ 0 h 8"/>
                <a:gd name="T30" fmla="*/ 4 w 7"/>
                <a:gd name="T31" fmla="*/ 0 h 8"/>
                <a:gd name="T32" fmla="*/ 6 w 7"/>
                <a:gd name="T33" fmla="*/ 0 h 8"/>
                <a:gd name="T34" fmla="*/ 6 w 7"/>
                <a:gd name="T35" fmla="*/ 1 h 8"/>
                <a:gd name="T36" fmla="*/ 7 w 7"/>
                <a:gd name="T37" fmla="*/ 2 h 8"/>
                <a:gd name="T38" fmla="*/ 7 w 7"/>
                <a:gd name="T39" fmla="*/ 3 h 8"/>
                <a:gd name="T40" fmla="*/ 7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244"/>
            <p:cNvSpPr>
              <a:spLocks noEditPoints="1"/>
            </p:cNvSpPr>
            <p:nvPr/>
          </p:nvSpPr>
          <p:spPr bwMode="auto">
            <a:xfrm>
              <a:off x="834707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3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7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245"/>
            <p:cNvSpPr>
              <a:spLocks/>
            </p:cNvSpPr>
            <p:nvPr/>
          </p:nvSpPr>
          <p:spPr bwMode="auto">
            <a:xfrm>
              <a:off x="8397875" y="2311401"/>
              <a:ext cx="41275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2 w 7"/>
                <a:gd name="T25" fmla="*/ 3 h 8"/>
                <a:gd name="T26" fmla="*/ 1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6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46"/>
            <p:cNvSpPr>
              <a:spLocks/>
            </p:cNvSpPr>
            <p:nvPr/>
          </p:nvSpPr>
          <p:spPr bwMode="auto">
            <a:xfrm>
              <a:off x="8450263" y="2346326"/>
              <a:ext cx="4762" cy="17463"/>
            </a:xfrm>
            <a:custGeom>
              <a:avLst/>
              <a:gdLst>
                <a:gd name="T0" fmla="*/ 0 w 3"/>
                <a:gd name="T1" fmla="*/ 11 h 11"/>
                <a:gd name="T2" fmla="*/ 0 w 3"/>
                <a:gd name="T3" fmla="*/ 7 h 11"/>
                <a:gd name="T4" fmla="*/ 0 w 3"/>
                <a:gd name="T5" fmla="*/ 7 h 11"/>
                <a:gd name="T6" fmla="*/ 0 w 3"/>
                <a:gd name="T7" fmla="*/ 0 h 11"/>
                <a:gd name="T8" fmla="*/ 3 w 3"/>
                <a:gd name="T9" fmla="*/ 0 h 11"/>
                <a:gd name="T10" fmla="*/ 3 w 3"/>
                <a:gd name="T11" fmla="*/ 7 h 11"/>
                <a:gd name="T12" fmla="*/ 0 w 3"/>
                <a:gd name="T13" fmla="*/ 11 h 11"/>
                <a:gd name="T14" fmla="*/ 0 w 3"/>
                <a:gd name="T15" fmla="*/ 11 h 11"/>
                <a:gd name="T16" fmla="*/ 0 w 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47"/>
            <p:cNvSpPr>
              <a:spLocks noEditPoints="1"/>
            </p:cNvSpPr>
            <p:nvPr/>
          </p:nvSpPr>
          <p:spPr bwMode="auto">
            <a:xfrm>
              <a:off x="848995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48"/>
            <p:cNvSpPr>
              <a:spLocks/>
            </p:cNvSpPr>
            <p:nvPr/>
          </p:nvSpPr>
          <p:spPr bwMode="auto">
            <a:xfrm>
              <a:off x="8507413" y="2311401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10 w 11"/>
                <a:gd name="T7" fmla="*/ 2 h 8"/>
                <a:gd name="T8" fmla="*/ 9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5 w 11"/>
                <a:gd name="T21" fmla="*/ 2 h 8"/>
                <a:gd name="T22" fmla="*/ 4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0 h 8"/>
                <a:gd name="T40" fmla="*/ 4 w 11"/>
                <a:gd name="T41" fmla="*/ 0 h 8"/>
                <a:gd name="T42" fmla="*/ 6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0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3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49"/>
            <p:cNvSpPr>
              <a:spLocks noEditPoints="1"/>
            </p:cNvSpPr>
            <p:nvPr/>
          </p:nvSpPr>
          <p:spPr bwMode="auto">
            <a:xfrm>
              <a:off x="8588375" y="2311401"/>
              <a:ext cx="39687" cy="63500"/>
            </a:xfrm>
            <a:custGeom>
              <a:avLst/>
              <a:gdLst>
                <a:gd name="T0" fmla="*/ 4 w 7"/>
                <a:gd name="T1" fmla="*/ 8 h 11"/>
                <a:gd name="T2" fmla="*/ 2 w 7"/>
                <a:gd name="T3" fmla="*/ 7 h 11"/>
                <a:gd name="T4" fmla="*/ 1 w 7"/>
                <a:gd name="T5" fmla="*/ 6 h 11"/>
                <a:gd name="T6" fmla="*/ 1 w 7"/>
                <a:gd name="T7" fmla="*/ 11 h 11"/>
                <a:gd name="T8" fmla="*/ 0 w 7"/>
                <a:gd name="T9" fmla="*/ 11 h 11"/>
                <a:gd name="T10" fmla="*/ 0 w 7"/>
                <a:gd name="T11" fmla="*/ 0 h 11"/>
                <a:gd name="T12" fmla="*/ 1 w 7"/>
                <a:gd name="T13" fmla="*/ 0 h 11"/>
                <a:gd name="T14" fmla="*/ 1 w 7"/>
                <a:gd name="T15" fmla="*/ 2 h 11"/>
                <a:gd name="T16" fmla="*/ 2 w 7"/>
                <a:gd name="T17" fmla="*/ 0 h 11"/>
                <a:gd name="T18" fmla="*/ 3 w 7"/>
                <a:gd name="T19" fmla="*/ 0 h 11"/>
                <a:gd name="T20" fmla="*/ 5 w 7"/>
                <a:gd name="T21" fmla="*/ 0 h 11"/>
                <a:gd name="T22" fmla="*/ 6 w 7"/>
                <a:gd name="T23" fmla="*/ 1 h 11"/>
                <a:gd name="T24" fmla="*/ 7 w 7"/>
                <a:gd name="T25" fmla="*/ 2 h 11"/>
                <a:gd name="T26" fmla="*/ 7 w 7"/>
                <a:gd name="T27" fmla="*/ 4 h 11"/>
                <a:gd name="T28" fmla="*/ 7 w 7"/>
                <a:gd name="T29" fmla="*/ 6 h 11"/>
                <a:gd name="T30" fmla="*/ 6 w 7"/>
                <a:gd name="T31" fmla="*/ 7 h 11"/>
                <a:gd name="T32" fmla="*/ 5 w 7"/>
                <a:gd name="T33" fmla="*/ 8 h 11"/>
                <a:gd name="T34" fmla="*/ 4 w 7"/>
                <a:gd name="T35" fmla="*/ 8 h 11"/>
                <a:gd name="T36" fmla="*/ 3 w 7"/>
                <a:gd name="T37" fmla="*/ 7 h 11"/>
                <a:gd name="T38" fmla="*/ 4 w 7"/>
                <a:gd name="T39" fmla="*/ 7 h 11"/>
                <a:gd name="T40" fmla="*/ 5 w 7"/>
                <a:gd name="T41" fmla="*/ 6 h 11"/>
                <a:gd name="T42" fmla="*/ 6 w 7"/>
                <a:gd name="T43" fmla="*/ 5 h 11"/>
                <a:gd name="T44" fmla="*/ 6 w 7"/>
                <a:gd name="T45" fmla="*/ 4 h 11"/>
                <a:gd name="T46" fmla="*/ 6 w 7"/>
                <a:gd name="T47" fmla="*/ 3 h 11"/>
                <a:gd name="T48" fmla="*/ 5 w 7"/>
                <a:gd name="T49" fmla="*/ 2 h 11"/>
                <a:gd name="T50" fmla="*/ 4 w 7"/>
                <a:gd name="T51" fmla="*/ 1 h 11"/>
                <a:gd name="T52" fmla="*/ 3 w 7"/>
                <a:gd name="T53" fmla="*/ 1 h 11"/>
                <a:gd name="T54" fmla="*/ 2 w 7"/>
                <a:gd name="T55" fmla="*/ 1 h 11"/>
                <a:gd name="T56" fmla="*/ 2 w 7"/>
                <a:gd name="T57" fmla="*/ 2 h 11"/>
                <a:gd name="T58" fmla="*/ 1 w 7"/>
                <a:gd name="T59" fmla="*/ 2 h 11"/>
                <a:gd name="T60" fmla="*/ 1 w 7"/>
                <a:gd name="T61" fmla="*/ 3 h 11"/>
                <a:gd name="T62" fmla="*/ 1 w 7"/>
                <a:gd name="T63" fmla="*/ 5 h 11"/>
                <a:gd name="T64" fmla="*/ 1 w 7"/>
                <a:gd name="T65" fmla="*/ 6 h 11"/>
                <a:gd name="T66" fmla="*/ 2 w 7"/>
                <a:gd name="T67" fmla="*/ 6 h 11"/>
                <a:gd name="T68" fmla="*/ 2 w 7"/>
                <a:gd name="T69" fmla="*/ 7 h 11"/>
                <a:gd name="T70" fmla="*/ 3 w 7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11">
                  <a:moveTo>
                    <a:pt x="4" y="8"/>
                  </a:moveTo>
                  <a:cubicBezTo>
                    <a:pt x="3" y="8"/>
                    <a:pt x="2" y="8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50"/>
            <p:cNvSpPr>
              <a:spLocks noEditPoints="1"/>
            </p:cNvSpPr>
            <p:nvPr/>
          </p:nvSpPr>
          <p:spPr bwMode="auto">
            <a:xfrm>
              <a:off x="8632825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6 w 8"/>
                <a:gd name="T19" fmla="*/ 0 h 8"/>
                <a:gd name="T20" fmla="*/ 7 w 8"/>
                <a:gd name="T21" fmla="*/ 1 h 8"/>
                <a:gd name="T22" fmla="*/ 8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8 w 8"/>
                <a:gd name="T29" fmla="*/ 4 h 8"/>
                <a:gd name="T30" fmla="*/ 2 w 8"/>
                <a:gd name="T31" fmla="*/ 4 h 8"/>
                <a:gd name="T32" fmla="*/ 2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7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3 h 8"/>
                <a:gd name="T60" fmla="*/ 6 w 8"/>
                <a:gd name="T61" fmla="*/ 2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2 h 8"/>
                <a:gd name="T74" fmla="*/ 2 w 8"/>
                <a:gd name="T75" fmla="*/ 3 h 8"/>
                <a:gd name="T76" fmla="*/ 7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51"/>
            <p:cNvSpPr>
              <a:spLocks/>
            </p:cNvSpPr>
            <p:nvPr/>
          </p:nvSpPr>
          <p:spPr bwMode="auto">
            <a:xfrm>
              <a:off x="8685213" y="2311401"/>
              <a:ext cx="22225" cy="46038"/>
            </a:xfrm>
            <a:custGeom>
              <a:avLst/>
              <a:gdLst>
                <a:gd name="T0" fmla="*/ 4 w 4"/>
                <a:gd name="T1" fmla="*/ 1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3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1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52"/>
            <p:cNvSpPr>
              <a:spLocks noEditPoints="1"/>
            </p:cNvSpPr>
            <p:nvPr/>
          </p:nvSpPr>
          <p:spPr bwMode="auto">
            <a:xfrm>
              <a:off x="8713788" y="2295526"/>
              <a:ext cx="46037" cy="61913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5 h 11"/>
                <a:gd name="T12" fmla="*/ 1 w 8"/>
                <a:gd name="T13" fmla="*/ 4 h 11"/>
                <a:gd name="T14" fmla="*/ 2 w 8"/>
                <a:gd name="T15" fmla="*/ 3 h 11"/>
                <a:gd name="T16" fmla="*/ 4 w 8"/>
                <a:gd name="T17" fmla="*/ 3 h 11"/>
                <a:gd name="T18" fmla="*/ 5 w 8"/>
                <a:gd name="T19" fmla="*/ 3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9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8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9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6 w 8"/>
                <a:gd name="T51" fmla="*/ 9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5 h 11"/>
                <a:gd name="T60" fmla="*/ 5 w 8"/>
                <a:gd name="T61" fmla="*/ 5 h 11"/>
                <a:gd name="T62" fmla="*/ 5 w 8"/>
                <a:gd name="T63" fmla="*/ 4 h 11"/>
                <a:gd name="T64" fmla="*/ 4 w 8"/>
                <a:gd name="T65" fmla="*/ 4 h 11"/>
                <a:gd name="T66" fmla="*/ 3 w 8"/>
                <a:gd name="T67" fmla="*/ 4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53"/>
            <p:cNvSpPr>
              <a:spLocks noEditPoints="1"/>
            </p:cNvSpPr>
            <p:nvPr/>
          </p:nvSpPr>
          <p:spPr bwMode="auto">
            <a:xfrm>
              <a:off x="8770938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54"/>
            <p:cNvSpPr>
              <a:spLocks noEditPoints="1"/>
            </p:cNvSpPr>
            <p:nvPr/>
          </p:nvSpPr>
          <p:spPr bwMode="auto">
            <a:xfrm>
              <a:off x="8788400" y="2311401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1 w 8"/>
                <a:gd name="T5" fmla="*/ 7 h 8"/>
                <a:gd name="T6" fmla="*/ 0 w 8"/>
                <a:gd name="T7" fmla="*/ 6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2 w 8"/>
                <a:gd name="T15" fmla="*/ 0 h 8"/>
                <a:gd name="T16" fmla="*/ 4 w 8"/>
                <a:gd name="T17" fmla="*/ 0 h 8"/>
                <a:gd name="T18" fmla="*/ 5 w 8"/>
                <a:gd name="T19" fmla="*/ 0 h 8"/>
                <a:gd name="T20" fmla="*/ 6 w 8"/>
                <a:gd name="T21" fmla="*/ 1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  <a:gd name="T28" fmla="*/ 7 w 8"/>
                <a:gd name="T29" fmla="*/ 4 h 8"/>
                <a:gd name="T30" fmla="*/ 1 w 8"/>
                <a:gd name="T31" fmla="*/ 4 h 8"/>
                <a:gd name="T32" fmla="*/ 1 w 8"/>
                <a:gd name="T33" fmla="*/ 5 h 8"/>
                <a:gd name="T34" fmla="*/ 2 w 8"/>
                <a:gd name="T35" fmla="*/ 6 h 8"/>
                <a:gd name="T36" fmla="*/ 3 w 8"/>
                <a:gd name="T37" fmla="*/ 7 h 8"/>
                <a:gd name="T38" fmla="*/ 4 w 8"/>
                <a:gd name="T39" fmla="*/ 7 h 8"/>
                <a:gd name="T40" fmla="*/ 4 w 8"/>
                <a:gd name="T41" fmla="*/ 7 h 8"/>
                <a:gd name="T42" fmla="*/ 5 w 8"/>
                <a:gd name="T43" fmla="*/ 7 h 8"/>
                <a:gd name="T44" fmla="*/ 6 w 8"/>
                <a:gd name="T45" fmla="*/ 6 h 8"/>
                <a:gd name="T46" fmla="*/ 6 w 8"/>
                <a:gd name="T47" fmla="*/ 6 h 8"/>
                <a:gd name="T48" fmla="*/ 7 w 8"/>
                <a:gd name="T49" fmla="*/ 6 h 8"/>
                <a:gd name="T50" fmla="*/ 6 w 8"/>
                <a:gd name="T51" fmla="*/ 7 h 8"/>
                <a:gd name="T52" fmla="*/ 6 w 8"/>
                <a:gd name="T53" fmla="*/ 7 h 8"/>
                <a:gd name="T54" fmla="*/ 5 w 8"/>
                <a:gd name="T55" fmla="*/ 8 h 8"/>
                <a:gd name="T56" fmla="*/ 4 w 8"/>
                <a:gd name="T57" fmla="*/ 8 h 8"/>
                <a:gd name="T58" fmla="*/ 6 w 8"/>
                <a:gd name="T59" fmla="*/ 3 h 8"/>
                <a:gd name="T60" fmla="*/ 6 w 8"/>
                <a:gd name="T61" fmla="*/ 2 h 8"/>
                <a:gd name="T62" fmla="*/ 5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1 w 8"/>
                <a:gd name="T73" fmla="*/ 2 h 8"/>
                <a:gd name="T74" fmla="*/ 1 w 8"/>
                <a:gd name="T75" fmla="*/ 3 h 8"/>
                <a:gd name="T76" fmla="*/ 6 w 8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55"/>
            <p:cNvSpPr>
              <a:spLocks/>
            </p:cNvSpPr>
            <p:nvPr/>
          </p:nvSpPr>
          <p:spPr bwMode="auto">
            <a:xfrm>
              <a:off x="8834438" y="2300289"/>
              <a:ext cx="28575" cy="57150"/>
            </a:xfrm>
            <a:custGeom>
              <a:avLst/>
              <a:gdLst>
                <a:gd name="T0" fmla="*/ 5 w 5"/>
                <a:gd name="T1" fmla="*/ 9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8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8 h 10"/>
                <a:gd name="T44" fmla="*/ 5 w 5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9"/>
                  </a:move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56"/>
            <p:cNvSpPr>
              <a:spLocks noEditPoints="1"/>
            </p:cNvSpPr>
            <p:nvPr/>
          </p:nvSpPr>
          <p:spPr bwMode="auto">
            <a:xfrm>
              <a:off x="8891588" y="2295526"/>
              <a:ext cx="4762" cy="61913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10 h 39"/>
                <a:gd name="T4" fmla="*/ 3 w 3"/>
                <a:gd name="T5" fmla="*/ 10 h 39"/>
                <a:gd name="T6" fmla="*/ 3 w 3"/>
                <a:gd name="T7" fmla="*/ 39 h 39"/>
                <a:gd name="T8" fmla="*/ 0 w 3"/>
                <a:gd name="T9" fmla="*/ 39 h 39"/>
                <a:gd name="T10" fmla="*/ 0 w 3"/>
                <a:gd name="T11" fmla="*/ 39 h 39"/>
                <a:gd name="T12" fmla="*/ 0 w 3"/>
                <a:gd name="T13" fmla="*/ 7 h 39"/>
                <a:gd name="T14" fmla="*/ 0 w 3"/>
                <a:gd name="T15" fmla="*/ 0 h 39"/>
                <a:gd name="T16" fmla="*/ 3 w 3"/>
                <a:gd name="T17" fmla="*/ 0 h 39"/>
                <a:gd name="T18" fmla="*/ 3 w 3"/>
                <a:gd name="T19" fmla="*/ 7 h 39"/>
                <a:gd name="T20" fmla="*/ 0 w 3"/>
                <a:gd name="T21" fmla="*/ 7 h 39"/>
                <a:gd name="T22" fmla="*/ 0 w 3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lnTo>
                    <a:pt x="0" y="10"/>
                  </a:lnTo>
                  <a:lnTo>
                    <a:pt x="3" y="10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57"/>
            <p:cNvSpPr>
              <a:spLocks noEditPoints="1"/>
            </p:cNvSpPr>
            <p:nvPr/>
          </p:nvSpPr>
          <p:spPr bwMode="auto">
            <a:xfrm>
              <a:off x="8909050" y="2311401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7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0 w 7"/>
                <a:gd name="T13" fmla="*/ 4 h 8"/>
                <a:gd name="T14" fmla="*/ 2 w 7"/>
                <a:gd name="T15" fmla="*/ 3 h 8"/>
                <a:gd name="T16" fmla="*/ 3 w 7"/>
                <a:gd name="T17" fmla="*/ 3 h 8"/>
                <a:gd name="T18" fmla="*/ 4 w 7"/>
                <a:gd name="T19" fmla="*/ 3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1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6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5 h 8"/>
                <a:gd name="T66" fmla="*/ 5 w 7"/>
                <a:gd name="T67" fmla="*/ 4 h 8"/>
                <a:gd name="T68" fmla="*/ 3 w 7"/>
                <a:gd name="T69" fmla="*/ 4 h 8"/>
                <a:gd name="T70" fmla="*/ 1 w 7"/>
                <a:gd name="T71" fmla="*/ 4 h 8"/>
                <a:gd name="T72" fmla="*/ 1 w 7"/>
                <a:gd name="T73" fmla="*/ 5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58"/>
            <p:cNvSpPr>
              <a:spLocks/>
            </p:cNvSpPr>
            <p:nvPr/>
          </p:nvSpPr>
          <p:spPr bwMode="auto">
            <a:xfrm>
              <a:off x="8955088" y="2311401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2 h 8"/>
                <a:gd name="T4" fmla="*/ 1 w 7"/>
                <a:gd name="T5" fmla="*/ 1 h 8"/>
                <a:gd name="T6" fmla="*/ 2 w 7"/>
                <a:gd name="T7" fmla="*/ 0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2 h 8"/>
                <a:gd name="T16" fmla="*/ 5 w 7"/>
                <a:gd name="T17" fmla="*/ 1 h 8"/>
                <a:gd name="T18" fmla="*/ 4 w 7"/>
                <a:gd name="T19" fmla="*/ 1 h 8"/>
                <a:gd name="T20" fmla="*/ 3 w 7"/>
                <a:gd name="T21" fmla="*/ 1 h 8"/>
                <a:gd name="T22" fmla="*/ 2 w 7"/>
                <a:gd name="T23" fmla="*/ 2 h 8"/>
                <a:gd name="T24" fmla="*/ 1 w 7"/>
                <a:gd name="T25" fmla="*/ 3 h 8"/>
                <a:gd name="T26" fmla="*/ 1 w 7"/>
                <a:gd name="T27" fmla="*/ 4 h 8"/>
                <a:gd name="T28" fmla="*/ 1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4 w 7"/>
                <a:gd name="T37" fmla="*/ 7 h 8"/>
                <a:gd name="T38" fmla="*/ 5 w 7"/>
                <a:gd name="T39" fmla="*/ 6 h 8"/>
                <a:gd name="T40" fmla="*/ 5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7 h 8"/>
                <a:gd name="T50" fmla="*/ 5 w 7"/>
                <a:gd name="T51" fmla="*/ 8 h 8"/>
                <a:gd name="T52" fmla="*/ 4 w 7"/>
                <a:gd name="T53" fmla="*/ 8 h 8"/>
                <a:gd name="T54" fmla="*/ 2 w 7"/>
                <a:gd name="T55" fmla="*/ 8 h 8"/>
                <a:gd name="T56" fmla="*/ 1 w 7"/>
                <a:gd name="T57" fmla="*/ 7 h 8"/>
                <a:gd name="T58" fmla="*/ 0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259"/>
            <p:cNvSpPr>
              <a:spLocks/>
            </p:cNvSpPr>
            <p:nvPr/>
          </p:nvSpPr>
          <p:spPr bwMode="auto">
            <a:xfrm>
              <a:off x="8999538" y="2311401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4 h 8"/>
                <a:gd name="T12" fmla="*/ 3 w 8"/>
                <a:gd name="T13" fmla="*/ 7 h 8"/>
                <a:gd name="T14" fmla="*/ 5 w 8"/>
                <a:gd name="T15" fmla="*/ 6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6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260"/>
            <p:cNvSpPr>
              <a:spLocks/>
            </p:cNvSpPr>
            <p:nvPr/>
          </p:nvSpPr>
          <p:spPr bwMode="auto">
            <a:xfrm>
              <a:off x="9051925" y="2295526"/>
              <a:ext cx="22225" cy="61913"/>
            </a:xfrm>
            <a:custGeom>
              <a:avLst/>
              <a:gdLst>
                <a:gd name="T0" fmla="*/ 0 w 4"/>
                <a:gd name="T1" fmla="*/ 0 h 11"/>
                <a:gd name="T2" fmla="*/ 2 w 4"/>
                <a:gd name="T3" fmla="*/ 0 h 11"/>
                <a:gd name="T4" fmla="*/ 2 w 4"/>
                <a:gd name="T5" fmla="*/ 9 h 11"/>
                <a:gd name="T6" fmla="*/ 2 w 4"/>
                <a:gd name="T7" fmla="*/ 10 h 11"/>
                <a:gd name="T8" fmla="*/ 3 w 4"/>
                <a:gd name="T9" fmla="*/ 10 h 11"/>
                <a:gd name="T10" fmla="*/ 3 w 4"/>
                <a:gd name="T11" fmla="*/ 10 h 11"/>
                <a:gd name="T12" fmla="*/ 3 w 4"/>
                <a:gd name="T13" fmla="*/ 10 h 11"/>
                <a:gd name="T14" fmla="*/ 4 w 4"/>
                <a:gd name="T15" fmla="*/ 11 h 11"/>
                <a:gd name="T16" fmla="*/ 3 w 4"/>
                <a:gd name="T17" fmla="*/ 11 h 11"/>
                <a:gd name="T18" fmla="*/ 2 w 4"/>
                <a:gd name="T19" fmla="*/ 11 h 11"/>
                <a:gd name="T20" fmla="*/ 1 w 4"/>
                <a:gd name="T21" fmla="*/ 10 h 11"/>
                <a:gd name="T22" fmla="*/ 0 w 4"/>
                <a:gd name="T23" fmla="*/ 9 h 11"/>
                <a:gd name="T24" fmla="*/ 0 w 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261"/>
            <p:cNvSpPr>
              <a:spLocks noEditPoints="1"/>
            </p:cNvSpPr>
            <p:nvPr/>
          </p:nvSpPr>
          <p:spPr bwMode="auto">
            <a:xfrm>
              <a:off x="9080500" y="2295526"/>
              <a:ext cx="6350" cy="61913"/>
            </a:xfrm>
            <a:custGeom>
              <a:avLst/>
              <a:gdLst>
                <a:gd name="T0" fmla="*/ 0 w 4"/>
                <a:gd name="T1" fmla="*/ 39 h 39"/>
                <a:gd name="T2" fmla="*/ 0 w 4"/>
                <a:gd name="T3" fmla="*/ 10 h 39"/>
                <a:gd name="T4" fmla="*/ 4 w 4"/>
                <a:gd name="T5" fmla="*/ 10 h 39"/>
                <a:gd name="T6" fmla="*/ 4 w 4"/>
                <a:gd name="T7" fmla="*/ 39 h 39"/>
                <a:gd name="T8" fmla="*/ 0 w 4"/>
                <a:gd name="T9" fmla="*/ 39 h 39"/>
                <a:gd name="T10" fmla="*/ 0 w 4"/>
                <a:gd name="T11" fmla="*/ 39 h 39"/>
                <a:gd name="T12" fmla="*/ 0 w 4"/>
                <a:gd name="T13" fmla="*/ 7 h 39"/>
                <a:gd name="T14" fmla="*/ 0 w 4"/>
                <a:gd name="T15" fmla="*/ 0 h 39"/>
                <a:gd name="T16" fmla="*/ 4 w 4"/>
                <a:gd name="T17" fmla="*/ 0 h 39"/>
                <a:gd name="T18" fmla="*/ 4 w 4"/>
                <a:gd name="T19" fmla="*/ 7 h 39"/>
                <a:gd name="T20" fmla="*/ 0 w 4"/>
                <a:gd name="T21" fmla="*/ 7 h 39"/>
                <a:gd name="T22" fmla="*/ 0 w 4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9">
                  <a:moveTo>
                    <a:pt x="0" y="39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262"/>
            <p:cNvSpPr>
              <a:spLocks/>
            </p:cNvSpPr>
            <p:nvPr/>
          </p:nvSpPr>
          <p:spPr bwMode="auto">
            <a:xfrm>
              <a:off x="9091613" y="2311401"/>
              <a:ext cx="41275" cy="46038"/>
            </a:xfrm>
            <a:custGeom>
              <a:avLst/>
              <a:gdLst>
                <a:gd name="T0" fmla="*/ 4 w 7"/>
                <a:gd name="T1" fmla="*/ 8 h 8"/>
                <a:gd name="T2" fmla="*/ 2 w 7"/>
                <a:gd name="T3" fmla="*/ 8 h 8"/>
                <a:gd name="T4" fmla="*/ 0 w 7"/>
                <a:gd name="T5" fmla="*/ 7 h 8"/>
                <a:gd name="T6" fmla="*/ 1 w 7"/>
                <a:gd name="T7" fmla="*/ 6 h 8"/>
                <a:gd name="T8" fmla="*/ 2 w 7"/>
                <a:gd name="T9" fmla="*/ 7 h 8"/>
                <a:gd name="T10" fmla="*/ 4 w 7"/>
                <a:gd name="T11" fmla="*/ 7 h 8"/>
                <a:gd name="T12" fmla="*/ 5 w 7"/>
                <a:gd name="T13" fmla="*/ 7 h 8"/>
                <a:gd name="T14" fmla="*/ 5 w 7"/>
                <a:gd name="T15" fmla="*/ 6 h 8"/>
                <a:gd name="T16" fmla="*/ 5 w 7"/>
                <a:gd name="T17" fmla="*/ 5 h 8"/>
                <a:gd name="T18" fmla="*/ 5 w 7"/>
                <a:gd name="T19" fmla="*/ 5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4 h 8"/>
                <a:gd name="T26" fmla="*/ 1 w 7"/>
                <a:gd name="T27" fmla="*/ 4 h 8"/>
                <a:gd name="T28" fmla="*/ 1 w 7"/>
                <a:gd name="T29" fmla="*/ 3 h 8"/>
                <a:gd name="T30" fmla="*/ 1 w 7"/>
                <a:gd name="T31" fmla="*/ 2 h 8"/>
                <a:gd name="T32" fmla="*/ 1 w 7"/>
                <a:gd name="T33" fmla="*/ 1 h 8"/>
                <a:gd name="T34" fmla="*/ 2 w 7"/>
                <a:gd name="T35" fmla="*/ 1 h 8"/>
                <a:gd name="T36" fmla="*/ 2 w 7"/>
                <a:gd name="T37" fmla="*/ 0 h 8"/>
                <a:gd name="T38" fmla="*/ 4 w 7"/>
                <a:gd name="T39" fmla="*/ 0 h 8"/>
                <a:gd name="T40" fmla="*/ 5 w 7"/>
                <a:gd name="T41" fmla="*/ 0 h 8"/>
                <a:gd name="T42" fmla="*/ 6 w 7"/>
                <a:gd name="T43" fmla="*/ 1 h 8"/>
                <a:gd name="T44" fmla="*/ 6 w 7"/>
                <a:gd name="T45" fmla="*/ 2 h 8"/>
                <a:gd name="T46" fmla="*/ 5 w 7"/>
                <a:gd name="T47" fmla="*/ 1 h 8"/>
                <a:gd name="T48" fmla="*/ 4 w 7"/>
                <a:gd name="T49" fmla="*/ 1 h 8"/>
                <a:gd name="T50" fmla="*/ 2 w 7"/>
                <a:gd name="T51" fmla="*/ 1 h 8"/>
                <a:gd name="T52" fmla="*/ 2 w 7"/>
                <a:gd name="T53" fmla="*/ 2 h 8"/>
                <a:gd name="T54" fmla="*/ 2 w 7"/>
                <a:gd name="T55" fmla="*/ 3 h 8"/>
                <a:gd name="T56" fmla="*/ 2 w 7"/>
                <a:gd name="T57" fmla="*/ 3 h 8"/>
                <a:gd name="T58" fmla="*/ 3 w 7"/>
                <a:gd name="T59" fmla="*/ 3 h 8"/>
                <a:gd name="T60" fmla="*/ 4 w 7"/>
                <a:gd name="T61" fmla="*/ 3 h 8"/>
                <a:gd name="T62" fmla="*/ 5 w 7"/>
                <a:gd name="T63" fmla="*/ 4 h 8"/>
                <a:gd name="T64" fmla="*/ 6 w 7"/>
                <a:gd name="T65" fmla="*/ 4 h 8"/>
                <a:gd name="T66" fmla="*/ 7 w 7"/>
                <a:gd name="T67" fmla="*/ 5 h 8"/>
                <a:gd name="T68" fmla="*/ 7 w 7"/>
                <a:gd name="T69" fmla="*/ 6 h 8"/>
                <a:gd name="T70" fmla="*/ 6 w 7"/>
                <a:gd name="T71" fmla="*/ 7 h 8"/>
                <a:gd name="T72" fmla="*/ 4 w 7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263"/>
            <p:cNvSpPr>
              <a:spLocks/>
            </p:cNvSpPr>
            <p:nvPr/>
          </p:nvSpPr>
          <p:spPr bwMode="auto">
            <a:xfrm>
              <a:off x="9137650" y="2346326"/>
              <a:ext cx="6350" cy="17463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7 h 11"/>
                <a:gd name="T4" fmla="*/ 0 w 4"/>
                <a:gd name="T5" fmla="*/ 7 h 11"/>
                <a:gd name="T6" fmla="*/ 0 w 4"/>
                <a:gd name="T7" fmla="*/ 0 h 11"/>
                <a:gd name="T8" fmla="*/ 4 w 4"/>
                <a:gd name="T9" fmla="*/ 0 h 11"/>
                <a:gd name="T10" fmla="*/ 4 w 4"/>
                <a:gd name="T11" fmla="*/ 7 h 11"/>
                <a:gd name="T12" fmla="*/ 4 w 4"/>
                <a:gd name="T13" fmla="*/ 11 h 11"/>
                <a:gd name="T14" fmla="*/ 0 w 4"/>
                <a:gd name="T15" fmla="*/ 11 h 11"/>
                <a:gd name="T16" fmla="*/ 0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264"/>
            <p:cNvSpPr>
              <a:spLocks noEditPoints="1"/>
            </p:cNvSpPr>
            <p:nvPr/>
          </p:nvSpPr>
          <p:spPr bwMode="auto">
            <a:xfrm>
              <a:off x="735488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265"/>
            <p:cNvSpPr>
              <a:spLocks noEditPoints="1"/>
            </p:cNvSpPr>
            <p:nvPr/>
          </p:nvSpPr>
          <p:spPr bwMode="auto">
            <a:xfrm>
              <a:off x="7372350" y="2409826"/>
              <a:ext cx="46037" cy="6350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7 h 11"/>
                <a:gd name="T6" fmla="*/ 2 w 8"/>
                <a:gd name="T7" fmla="*/ 11 h 11"/>
                <a:gd name="T8" fmla="*/ 0 w 8"/>
                <a:gd name="T9" fmla="*/ 11 h 11"/>
                <a:gd name="T10" fmla="*/ 0 w 8"/>
                <a:gd name="T11" fmla="*/ 0 h 11"/>
                <a:gd name="T12" fmla="*/ 1 w 8"/>
                <a:gd name="T13" fmla="*/ 0 h 11"/>
                <a:gd name="T14" fmla="*/ 1 w 8"/>
                <a:gd name="T15" fmla="*/ 2 h 11"/>
                <a:gd name="T16" fmla="*/ 3 w 8"/>
                <a:gd name="T17" fmla="*/ 1 h 11"/>
                <a:gd name="T18" fmla="*/ 4 w 8"/>
                <a:gd name="T19" fmla="*/ 0 h 11"/>
                <a:gd name="T20" fmla="*/ 6 w 8"/>
                <a:gd name="T21" fmla="*/ 1 h 11"/>
                <a:gd name="T22" fmla="*/ 7 w 8"/>
                <a:gd name="T23" fmla="*/ 1 h 11"/>
                <a:gd name="T24" fmla="*/ 8 w 8"/>
                <a:gd name="T25" fmla="*/ 3 h 11"/>
                <a:gd name="T26" fmla="*/ 8 w 8"/>
                <a:gd name="T27" fmla="*/ 4 h 11"/>
                <a:gd name="T28" fmla="*/ 8 w 8"/>
                <a:gd name="T29" fmla="*/ 6 h 11"/>
                <a:gd name="T30" fmla="*/ 7 w 8"/>
                <a:gd name="T31" fmla="*/ 7 h 11"/>
                <a:gd name="T32" fmla="*/ 6 w 8"/>
                <a:gd name="T33" fmla="*/ 8 h 11"/>
                <a:gd name="T34" fmla="*/ 4 w 8"/>
                <a:gd name="T35" fmla="*/ 8 h 11"/>
                <a:gd name="T36" fmla="*/ 4 w 8"/>
                <a:gd name="T37" fmla="*/ 7 h 11"/>
                <a:gd name="T38" fmla="*/ 5 w 8"/>
                <a:gd name="T39" fmla="*/ 7 h 11"/>
                <a:gd name="T40" fmla="*/ 6 w 8"/>
                <a:gd name="T41" fmla="*/ 6 h 11"/>
                <a:gd name="T42" fmla="*/ 6 w 8"/>
                <a:gd name="T43" fmla="*/ 5 h 11"/>
                <a:gd name="T44" fmla="*/ 6 w 8"/>
                <a:gd name="T45" fmla="*/ 4 h 11"/>
                <a:gd name="T46" fmla="*/ 6 w 8"/>
                <a:gd name="T47" fmla="*/ 3 h 11"/>
                <a:gd name="T48" fmla="*/ 6 w 8"/>
                <a:gd name="T49" fmla="*/ 2 h 11"/>
                <a:gd name="T50" fmla="*/ 5 w 8"/>
                <a:gd name="T51" fmla="*/ 2 h 11"/>
                <a:gd name="T52" fmla="*/ 4 w 8"/>
                <a:gd name="T53" fmla="*/ 1 h 11"/>
                <a:gd name="T54" fmla="*/ 3 w 8"/>
                <a:gd name="T55" fmla="*/ 2 h 11"/>
                <a:gd name="T56" fmla="*/ 2 w 8"/>
                <a:gd name="T57" fmla="*/ 2 h 11"/>
                <a:gd name="T58" fmla="*/ 2 w 8"/>
                <a:gd name="T59" fmla="*/ 2 h 11"/>
                <a:gd name="T60" fmla="*/ 2 w 8"/>
                <a:gd name="T61" fmla="*/ 3 h 11"/>
                <a:gd name="T62" fmla="*/ 2 w 8"/>
                <a:gd name="T63" fmla="*/ 5 h 11"/>
                <a:gd name="T64" fmla="*/ 2 w 8"/>
                <a:gd name="T65" fmla="*/ 6 h 11"/>
                <a:gd name="T66" fmla="*/ 3 w 8"/>
                <a:gd name="T67" fmla="*/ 7 h 11"/>
                <a:gd name="T68" fmla="*/ 3 w 8"/>
                <a:gd name="T69" fmla="*/ 7 h 11"/>
                <a:gd name="T70" fmla="*/ 4 w 8"/>
                <a:gd name="T7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266"/>
            <p:cNvSpPr>
              <a:spLocks/>
            </p:cNvSpPr>
            <p:nvPr/>
          </p:nvSpPr>
          <p:spPr bwMode="auto">
            <a:xfrm>
              <a:off x="74247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67"/>
            <p:cNvSpPr>
              <a:spLocks/>
            </p:cNvSpPr>
            <p:nvPr/>
          </p:nvSpPr>
          <p:spPr bwMode="auto">
            <a:xfrm>
              <a:off x="74691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6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68"/>
            <p:cNvSpPr>
              <a:spLocks/>
            </p:cNvSpPr>
            <p:nvPr/>
          </p:nvSpPr>
          <p:spPr bwMode="auto">
            <a:xfrm>
              <a:off x="7521575" y="2409826"/>
              <a:ext cx="63500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269"/>
            <p:cNvSpPr>
              <a:spLocks/>
            </p:cNvSpPr>
            <p:nvPr/>
          </p:nvSpPr>
          <p:spPr bwMode="auto">
            <a:xfrm>
              <a:off x="7596188" y="2444751"/>
              <a:ext cx="4762" cy="11113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0 h 7"/>
                <a:gd name="T4" fmla="*/ 3 w 3"/>
                <a:gd name="T5" fmla="*/ 0 h 7"/>
                <a:gd name="T6" fmla="*/ 3 w 3"/>
                <a:gd name="T7" fmla="*/ 7 h 7"/>
                <a:gd name="T8" fmla="*/ 0 w 3"/>
                <a:gd name="T9" fmla="*/ 7 h 7"/>
                <a:gd name="T10" fmla="*/ 0 w 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270"/>
            <p:cNvSpPr>
              <a:spLocks/>
            </p:cNvSpPr>
            <p:nvPr/>
          </p:nvSpPr>
          <p:spPr bwMode="auto">
            <a:xfrm>
              <a:off x="7631113" y="2398714"/>
              <a:ext cx="44450" cy="57150"/>
            </a:xfrm>
            <a:custGeom>
              <a:avLst/>
              <a:gdLst>
                <a:gd name="T0" fmla="*/ 7 w 8"/>
                <a:gd name="T1" fmla="*/ 2 h 10"/>
                <a:gd name="T2" fmla="*/ 7 w 8"/>
                <a:gd name="T3" fmla="*/ 1 h 10"/>
                <a:gd name="T4" fmla="*/ 6 w 8"/>
                <a:gd name="T5" fmla="*/ 1 h 10"/>
                <a:gd name="T6" fmla="*/ 5 w 8"/>
                <a:gd name="T7" fmla="*/ 1 h 10"/>
                <a:gd name="T8" fmla="*/ 4 w 8"/>
                <a:gd name="T9" fmla="*/ 1 h 10"/>
                <a:gd name="T10" fmla="*/ 3 w 8"/>
                <a:gd name="T11" fmla="*/ 1 h 10"/>
                <a:gd name="T12" fmla="*/ 2 w 8"/>
                <a:gd name="T13" fmla="*/ 2 h 10"/>
                <a:gd name="T14" fmla="*/ 2 w 8"/>
                <a:gd name="T15" fmla="*/ 3 h 10"/>
                <a:gd name="T16" fmla="*/ 3 w 8"/>
                <a:gd name="T17" fmla="*/ 4 h 10"/>
                <a:gd name="T18" fmla="*/ 4 w 8"/>
                <a:gd name="T19" fmla="*/ 4 h 10"/>
                <a:gd name="T20" fmla="*/ 5 w 8"/>
                <a:gd name="T21" fmla="*/ 4 h 10"/>
                <a:gd name="T22" fmla="*/ 6 w 8"/>
                <a:gd name="T23" fmla="*/ 5 h 10"/>
                <a:gd name="T24" fmla="*/ 7 w 8"/>
                <a:gd name="T25" fmla="*/ 5 h 10"/>
                <a:gd name="T26" fmla="*/ 8 w 8"/>
                <a:gd name="T27" fmla="*/ 6 h 10"/>
                <a:gd name="T28" fmla="*/ 8 w 8"/>
                <a:gd name="T29" fmla="*/ 7 h 10"/>
                <a:gd name="T30" fmla="*/ 8 w 8"/>
                <a:gd name="T31" fmla="*/ 9 h 10"/>
                <a:gd name="T32" fmla="*/ 7 w 8"/>
                <a:gd name="T33" fmla="*/ 10 h 10"/>
                <a:gd name="T34" fmla="*/ 6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9 h 10"/>
                <a:gd name="T42" fmla="*/ 1 w 8"/>
                <a:gd name="T43" fmla="*/ 8 h 10"/>
                <a:gd name="T44" fmla="*/ 1 w 8"/>
                <a:gd name="T45" fmla="*/ 8 h 10"/>
                <a:gd name="T46" fmla="*/ 2 w 8"/>
                <a:gd name="T47" fmla="*/ 9 h 10"/>
                <a:gd name="T48" fmla="*/ 3 w 8"/>
                <a:gd name="T49" fmla="*/ 9 h 10"/>
                <a:gd name="T50" fmla="*/ 5 w 8"/>
                <a:gd name="T51" fmla="*/ 9 h 10"/>
                <a:gd name="T52" fmla="*/ 6 w 8"/>
                <a:gd name="T53" fmla="*/ 9 h 10"/>
                <a:gd name="T54" fmla="*/ 7 w 8"/>
                <a:gd name="T55" fmla="*/ 7 h 10"/>
                <a:gd name="T56" fmla="*/ 7 w 8"/>
                <a:gd name="T57" fmla="*/ 7 h 10"/>
                <a:gd name="T58" fmla="*/ 6 w 8"/>
                <a:gd name="T59" fmla="*/ 6 h 10"/>
                <a:gd name="T60" fmla="*/ 5 w 8"/>
                <a:gd name="T61" fmla="*/ 6 h 10"/>
                <a:gd name="T62" fmla="*/ 4 w 8"/>
                <a:gd name="T63" fmla="*/ 5 h 10"/>
                <a:gd name="T64" fmla="*/ 2 w 8"/>
                <a:gd name="T65" fmla="*/ 5 h 10"/>
                <a:gd name="T66" fmla="*/ 1 w 8"/>
                <a:gd name="T67" fmla="*/ 4 h 10"/>
                <a:gd name="T68" fmla="*/ 1 w 8"/>
                <a:gd name="T69" fmla="*/ 4 h 10"/>
                <a:gd name="T70" fmla="*/ 1 w 8"/>
                <a:gd name="T71" fmla="*/ 3 h 10"/>
                <a:gd name="T72" fmla="*/ 1 w 8"/>
                <a:gd name="T73" fmla="*/ 1 h 10"/>
                <a:gd name="T74" fmla="*/ 2 w 8"/>
                <a:gd name="T75" fmla="*/ 0 h 10"/>
                <a:gd name="T76" fmla="*/ 3 w 8"/>
                <a:gd name="T77" fmla="*/ 0 h 10"/>
                <a:gd name="T78" fmla="*/ 4 w 8"/>
                <a:gd name="T79" fmla="*/ 0 h 10"/>
                <a:gd name="T80" fmla="*/ 6 w 8"/>
                <a:gd name="T81" fmla="*/ 0 h 10"/>
                <a:gd name="T82" fmla="*/ 8 w 8"/>
                <a:gd name="T83" fmla="*/ 1 h 10"/>
                <a:gd name="T84" fmla="*/ 7 w 8"/>
                <a:gd name="T8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0"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71"/>
            <p:cNvSpPr>
              <a:spLocks noEditPoints="1"/>
            </p:cNvSpPr>
            <p:nvPr/>
          </p:nvSpPr>
          <p:spPr bwMode="auto">
            <a:xfrm>
              <a:off x="7681913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6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2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72"/>
            <p:cNvSpPr>
              <a:spLocks noEditPoints="1"/>
            </p:cNvSpPr>
            <p:nvPr/>
          </p:nvSpPr>
          <p:spPr bwMode="auto">
            <a:xfrm>
              <a:off x="7734300" y="2392364"/>
              <a:ext cx="44450" cy="63500"/>
            </a:xfrm>
            <a:custGeom>
              <a:avLst/>
              <a:gdLst>
                <a:gd name="T0" fmla="*/ 4 w 8"/>
                <a:gd name="T1" fmla="*/ 11 h 11"/>
                <a:gd name="T2" fmla="*/ 2 w 8"/>
                <a:gd name="T3" fmla="*/ 11 h 11"/>
                <a:gd name="T4" fmla="*/ 1 w 8"/>
                <a:gd name="T5" fmla="*/ 10 h 11"/>
                <a:gd name="T6" fmla="*/ 0 w 8"/>
                <a:gd name="T7" fmla="*/ 9 h 11"/>
                <a:gd name="T8" fmla="*/ 0 w 8"/>
                <a:gd name="T9" fmla="*/ 7 h 11"/>
                <a:gd name="T10" fmla="*/ 0 w 8"/>
                <a:gd name="T11" fmla="*/ 6 h 11"/>
                <a:gd name="T12" fmla="*/ 1 w 8"/>
                <a:gd name="T13" fmla="*/ 4 h 11"/>
                <a:gd name="T14" fmla="*/ 2 w 8"/>
                <a:gd name="T15" fmla="*/ 4 h 11"/>
                <a:gd name="T16" fmla="*/ 4 w 8"/>
                <a:gd name="T17" fmla="*/ 3 h 11"/>
                <a:gd name="T18" fmla="*/ 5 w 8"/>
                <a:gd name="T19" fmla="*/ 4 h 11"/>
                <a:gd name="T20" fmla="*/ 6 w 8"/>
                <a:gd name="T21" fmla="*/ 5 h 11"/>
                <a:gd name="T22" fmla="*/ 6 w 8"/>
                <a:gd name="T23" fmla="*/ 0 h 11"/>
                <a:gd name="T24" fmla="*/ 8 w 8"/>
                <a:gd name="T25" fmla="*/ 0 h 11"/>
                <a:gd name="T26" fmla="*/ 8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8 w 8"/>
                <a:gd name="T33" fmla="*/ 11 h 11"/>
                <a:gd name="T34" fmla="*/ 7 w 8"/>
                <a:gd name="T35" fmla="*/ 11 h 11"/>
                <a:gd name="T36" fmla="*/ 7 w 8"/>
                <a:gd name="T37" fmla="*/ 11 h 11"/>
                <a:gd name="T38" fmla="*/ 7 w 8"/>
                <a:gd name="T39" fmla="*/ 10 h 11"/>
                <a:gd name="T40" fmla="*/ 7 w 8"/>
                <a:gd name="T41" fmla="*/ 10 h 11"/>
                <a:gd name="T42" fmla="*/ 5 w 8"/>
                <a:gd name="T43" fmla="*/ 11 h 11"/>
                <a:gd name="T44" fmla="*/ 4 w 8"/>
                <a:gd name="T45" fmla="*/ 11 h 11"/>
                <a:gd name="T46" fmla="*/ 4 w 8"/>
                <a:gd name="T47" fmla="*/ 10 h 11"/>
                <a:gd name="T48" fmla="*/ 5 w 8"/>
                <a:gd name="T49" fmla="*/ 10 h 11"/>
                <a:gd name="T50" fmla="*/ 5 w 8"/>
                <a:gd name="T51" fmla="*/ 10 h 11"/>
                <a:gd name="T52" fmla="*/ 6 w 8"/>
                <a:gd name="T53" fmla="*/ 9 h 11"/>
                <a:gd name="T54" fmla="*/ 6 w 8"/>
                <a:gd name="T55" fmla="*/ 8 h 11"/>
                <a:gd name="T56" fmla="*/ 6 w 8"/>
                <a:gd name="T57" fmla="*/ 6 h 11"/>
                <a:gd name="T58" fmla="*/ 6 w 8"/>
                <a:gd name="T59" fmla="*/ 6 h 11"/>
                <a:gd name="T60" fmla="*/ 5 w 8"/>
                <a:gd name="T61" fmla="*/ 5 h 11"/>
                <a:gd name="T62" fmla="*/ 5 w 8"/>
                <a:gd name="T63" fmla="*/ 5 h 11"/>
                <a:gd name="T64" fmla="*/ 4 w 8"/>
                <a:gd name="T65" fmla="*/ 4 h 11"/>
                <a:gd name="T66" fmla="*/ 3 w 8"/>
                <a:gd name="T67" fmla="*/ 5 h 11"/>
                <a:gd name="T68" fmla="*/ 2 w 8"/>
                <a:gd name="T69" fmla="*/ 5 h 11"/>
                <a:gd name="T70" fmla="*/ 2 w 8"/>
                <a:gd name="T71" fmla="*/ 6 h 11"/>
                <a:gd name="T72" fmla="*/ 1 w 8"/>
                <a:gd name="T73" fmla="*/ 7 h 11"/>
                <a:gd name="T74" fmla="*/ 2 w 8"/>
                <a:gd name="T75" fmla="*/ 8 h 11"/>
                <a:gd name="T76" fmla="*/ 2 w 8"/>
                <a:gd name="T77" fmla="*/ 9 h 11"/>
                <a:gd name="T78" fmla="*/ 3 w 8"/>
                <a:gd name="T79" fmla="*/ 10 h 11"/>
                <a:gd name="T80" fmla="*/ 4 w 8"/>
                <a:gd name="T8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73"/>
            <p:cNvSpPr>
              <a:spLocks noEditPoints="1"/>
            </p:cNvSpPr>
            <p:nvPr/>
          </p:nvSpPr>
          <p:spPr bwMode="auto">
            <a:xfrm>
              <a:off x="7807325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1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7 w 7"/>
                <a:gd name="T37" fmla="*/ 3 h 8"/>
                <a:gd name="T38" fmla="*/ 7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7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6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2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74"/>
            <p:cNvSpPr>
              <a:spLocks/>
            </p:cNvSpPr>
            <p:nvPr/>
          </p:nvSpPr>
          <p:spPr bwMode="auto">
            <a:xfrm>
              <a:off x="7859713" y="2392364"/>
              <a:ext cx="17462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75"/>
            <p:cNvSpPr>
              <a:spLocks noEditPoints="1"/>
            </p:cNvSpPr>
            <p:nvPr/>
          </p:nvSpPr>
          <p:spPr bwMode="auto">
            <a:xfrm>
              <a:off x="7881938" y="2392364"/>
              <a:ext cx="6350" cy="63500"/>
            </a:xfrm>
            <a:custGeom>
              <a:avLst/>
              <a:gdLst>
                <a:gd name="T0" fmla="*/ 0 w 4"/>
                <a:gd name="T1" fmla="*/ 40 h 40"/>
                <a:gd name="T2" fmla="*/ 0 w 4"/>
                <a:gd name="T3" fmla="*/ 11 h 40"/>
                <a:gd name="T4" fmla="*/ 4 w 4"/>
                <a:gd name="T5" fmla="*/ 11 h 40"/>
                <a:gd name="T6" fmla="*/ 4 w 4"/>
                <a:gd name="T7" fmla="*/ 40 h 40"/>
                <a:gd name="T8" fmla="*/ 0 w 4"/>
                <a:gd name="T9" fmla="*/ 40 h 40"/>
                <a:gd name="T10" fmla="*/ 0 w 4"/>
                <a:gd name="T11" fmla="*/ 40 h 40"/>
                <a:gd name="T12" fmla="*/ 0 w 4"/>
                <a:gd name="T13" fmla="*/ 7 h 40"/>
                <a:gd name="T14" fmla="*/ 0 w 4"/>
                <a:gd name="T15" fmla="*/ 0 h 40"/>
                <a:gd name="T16" fmla="*/ 4 w 4"/>
                <a:gd name="T17" fmla="*/ 0 h 40"/>
                <a:gd name="T18" fmla="*/ 4 w 4"/>
                <a:gd name="T19" fmla="*/ 7 h 40"/>
                <a:gd name="T20" fmla="*/ 0 w 4"/>
                <a:gd name="T21" fmla="*/ 7 h 40"/>
                <a:gd name="T22" fmla="*/ 0 w 4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76"/>
            <p:cNvSpPr>
              <a:spLocks noEditPoints="1"/>
            </p:cNvSpPr>
            <p:nvPr/>
          </p:nvSpPr>
          <p:spPr bwMode="auto">
            <a:xfrm>
              <a:off x="7899400" y="2409826"/>
              <a:ext cx="46037" cy="63500"/>
            </a:xfrm>
            <a:custGeom>
              <a:avLst/>
              <a:gdLst>
                <a:gd name="T0" fmla="*/ 3 w 8"/>
                <a:gd name="T1" fmla="*/ 8 h 11"/>
                <a:gd name="T2" fmla="*/ 2 w 8"/>
                <a:gd name="T3" fmla="*/ 8 h 11"/>
                <a:gd name="T4" fmla="*/ 1 w 8"/>
                <a:gd name="T5" fmla="*/ 7 h 11"/>
                <a:gd name="T6" fmla="*/ 0 w 8"/>
                <a:gd name="T7" fmla="*/ 6 h 11"/>
                <a:gd name="T8" fmla="*/ 0 w 8"/>
                <a:gd name="T9" fmla="*/ 4 h 11"/>
                <a:gd name="T10" fmla="*/ 0 w 8"/>
                <a:gd name="T11" fmla="*/ 3 h 11"/>
                <a:gd name="T12" fmla="*/ 1 w 8"/>
                <a:gd name="T13" fmla="*/ 1 h 11"/>
                <a:gd name="T14" fmla="*/ 2 w 8"/>
                <a:gd name="T15" fmla="*/ 1 h 11"/>
                <a:gd name="T16" fmla="*/ 3 w 8"/>
                <a:gd name="T17" fmla="*/ 0 h 11"/>
                <a:gd name="T18" fmla="*/ 5 w 8"/>
                <a:gd name="T19" fmla="*/ 1 h 11"/>
                <a:gd name="T20" fmla="*/ 6 w 8"/>
                <a:gd name="T21" fmla="*/ 2 h 11"/>
                <a:gd name="T22" fmla="*/ 6 w 8"/>
                <a:gd name="T23" fmla="*/ 0 h 11"/>
                <a:gd name="T24" fmla="*/ 7 w 8"/>
                <a:gd name="T25" fmla="*/ 0 h 11"/>
                <a:gd name="T26" fmla="*/ 7 w 8"/>
                <a:gd name="T27" fmla="*/ 10 h 11"/>
                <a:gd name="T28" fmla="*/ 8 w 8"/>
                <a:gd name="T29" fmla="*/ 10 h 11"/>
                <a:gd name="T30" fmla="*/ 8 w 8"/>
                <a:gd name="T31" fmla="*/ 11 h 11"/>
                <a:gd name="T32" fmla="*/ 7 w 8"/>
                <a:gd name="T33" fmla="*/ 11 h 11"/>
                <a:gd name="T34" fmla="*/ 6 w 8"/>
                <a:gd name="T35" fmla="*/ 11 h 11"/>
                <a:gd name="T36" fmla="*/ 6 w 8"/>
                <a:gd name="T37" fmla="*/ 10 h 11"/>
                <a:gd name="T38" fmla="*/ 6 w 8"/>
                <a:gd name="T39" fmla="*/ 7 h 11"/>
                <a:gd name="T40" fmla="*/ 3 w 8"/>
                <a:gd name="T41" fmla="*/ 8 h 11"/>
                <a:gd name="T42" fmla="*/ 4 w 8"/>
                <a:gd name="T43" fmla="*/ 7 h 11"/>
                <a:gd name="T44" fmla="*/ 5 w 8"/>
                <a:gd name="T45" fmla="*/ 7 h 11"/>
                <a:gd name="T46" fmla="*/ 6 w 8"/>
                <a:gd name="T47" fmla="*/ 5 h 11"/>
                <a:gd name="T48" fmla="*/ 6 w 8"/>
                <a:gd name="T49" fmla="*/ 3 h 11"/>
                <a:gd name="T50" fmla="*/ 6 w 8"/>
                <a:gd name="T51" fmla="*/ 3 h 11"/>
                <a:gd name="T52" fmla="*/ 5 w 8"/>
                <a:gd name="T53" fmla="*/ 2 h 11"/>
                <a:gd name="T54" fmla="*/ 4 w 8"/>
                <a:gd name="T55" fmla="*/ 2 h 11"/>
                <a:gd name="T56" fmla="*/ 4 w 8"/>
                <a:gd name="T57" fmla="*/ 1 h 11"/>
                <a:gd name="T58" fmla="*/ 3 w 8"/>
                <a:gd name="T59" fmla="*/ 2 h 11"/>
                <a:gd name="T60" fmla="*/ 2 w 8"/>
                <a:gd name="T61" fmla="*/ 2 h 11"/>
                <a:gd name="T62" fmla="*/ 1 w 8"/>
                <a:gd name="T63" fmla="*/ 3 h 11"/>
                <a:gd name="T64" fmla="*/ 1 w 8"/>
                <a:gd name="T65" fmla="*/ 4 h 11"/>
                <a:gd name="T66" fmla="*/ 1 w 8"/>
                <a:gd name="T67" fmla="*/ 5 h 11"/>
                <a:gd name="T68" fmla="*/ 2 w 8"/>
                <a:gd name="T69" fmla="*/ 6 h 11"/>
                <a:gd name="T70" fmla="*/ 3 w 8"/>
                <a:gd name="T71" fmla="*/ 7 h 11"/>
                <a:gd name="T72" fmla="*/ 4 w 8"/>
                <a:gd name="T7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>
                  <a:moveTo>
                    <a:pt x="3" y="8"/>
                  </a:move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277"/>
            <p:cNvSpPr>
              <a:spLocks/>
            </p:cNvSpPr>
            <p:nvPr/>
          </p:nvSpPr>
          <p:spPr bwMode="auto">
            <a:xfrm>
              <a:off x="7951788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278"/>
            <p:cNvSpPr>
              <a:spLocks noEditPoints="1"/>
            </p:cNvSpPr>
            <p:nvPr/>
          </p:nvSpPr>
          <p:spPr bwMode="auto">
            <a:xfrm>
              <a:off x="8002588" y="2409826"/>
              <a:ext cx="41275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5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6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6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2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279"/>
            <p:cNvSpPr>
              <a:spLocks/>
            </p:cNvSpPr>
            <p:nvPr/>
          </p:nvSpPr>
          <p:spPr bwMode="auto">
            <a:xfrm>
              <a:off x="8048625" y="2409826"/>
              <a:ext cx="68262" cy="4603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1 w 12"/>
                <a:gd name="T5" fmla="*/ 4 h 8"/>
                <a:gd name="T6" fmla="*/ 10 w 12"/>
                <a:gd name="T7" fmla="*/ 2 h 8"/>
                <a:gd name="T8" fmla="*/ 9 w 12"/>
                <a:gd name="T9" fmla="*/ 1 h 8"/>
                <a:gd name="T10" fmla="*/ 8 w 12"/>
                <a:gd name="T11" fmla="*/ 2 h 8"/>
                <a:gd name="T12" fmla="*/ 7 w 12"/>
                <a:gd name="T13" fmla="*/ 3 h 8"/>
                <a:gd name="T14" fmla="*/ 7 w 12"/>
                <a:gd name="T15" fmla="*/ 8 h 8"/>
                <a:gd name="T16" fmla="*/ 6 w 12"/>
                <a:gd name="T17" fmla="*/ 8 h 8"/>
                <a:gd name="T18" fmla="*/ 6 w 12"/>
                <a:gd name="T19" fmla="*/ 4 h 8"/>
                <a:gd name="T20" fmla="*/ 5 w 12"/>
                <a:gd name="T21" fmla="*/ 2 h 8"/>
                <a:gd name="T22" fmla="*/ 4 w 12"/>
                <a:gd name="T23" fmla="*/ 1 h 8"/>
                <a:gd name="T24" fmla="*/ 3 w 12"/>
                <a:gd name="T25" fmla="*/ 2 h 8"/>
                <a:gd name="T26" fmla="*/ 2 w 12"/>
                <a:gd name="T27" fmla="*/ 3 h 8"/>
                <a:gd name="T28" fmla="*/ 2 w 12"/>
                <a:gd name="T29" fmla="*/ 8 h 8"/>
                <a:gd name="T30" fmla="*/ 0 w 12"/>
                <a:gd name="T31" fmla="*/ 8 h 8"/>
                <a:gd name="T32" fmla="*/ 0 w 12"/>
                <a:gd name="T33" fmla="*/ 0 h 8"/>
                <a:gd name="T34" fmla="*/ 2 w 12"/>
                <a:gd name="T35" fmla="*/ 0 h 8"/>
                <a:gd name="T36" fmla="*/ 2 w 12"/>
                <a:gd name="T37" fmla="*/ 2 h 8"/>
                <a:gd name="T38" fmla="*/ 3 w 12"/>
                <a:gd name="T39" fmla="*/ 1 h 8"/>
                <a:gd name="T40" fmla="*/ 5 w 12"/>
                <a:gd name="T41" fmla="*/ 0 h 8"/>
                <a:gd name="T42" fmla="*/ 6 w 12"/>
                <a:gd name="T43" fmla="*/ 1 h 8"/>
                <a:gd name="T44" fmla="*/ 7 w 12"/>
                <a:gd name="T45" fmla="*/ 2 h 8"/>
                <a:gd name="T46" fmla="*/ 10 w 12"/>
                <a:gd name="T47" fmla="*/ 0 h 8"/>
                <a:gd name="T48" fmla="*/ 11 w 12"/>
                <a:gd name="T49" fmla="*/ 1 h 8"/>
                <a:gd name="T50" fmla="*/ 12 w 12"/>
                <a:gd name="T51" fmla="*/ 1 h 8"/>
                <a:gd name="T52" fmla="*/ 12 w 12"/>
                <a:gd name="T53" fmla="*/ 2 h 8"/>
                <a:gd name="T54" fmla="*/ 12 w 12"/>
                <a:gd name="T55" fmla="*/ 4 h 8"/>
                <a:gd name="T56" fmla="*/ 12 w 12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280"/>
            <p:cNvSpPr>
              <a:spLocks/>
            </p:cNvSpPr>
            <p:nvPr/>
          </p:nvSpPr>
          <p:spPr bwMode="auto">
            <a:xfrm>
              <a:off x="8151813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1 w 7"/>
                <a:gd name="T9" fmla="*/ 0 h 8"/>
                <a:gd name="T10" fmla="*/ 1 w 7"/>
                <a:gd name="T11" fmla="*/ 5 h 8"/>
                <a:gd name="T12" fmla="*/ 3 w 7"/>
                <a:gd name="T13" fmla="*/ 7 h 8"/>
                <a:gd name="T14" fmla="*/ 4 w 7"/>
                <a:gd name="T15" fmla="*/ 7 h 8"/>
                <a:gd name="T16" fmla="*/ 5 w 7"/>
                <a:gd name="T17" fmla="*/ 5 h 8"/>
                <a:gd name="T18" fmla="*/ 5 w 7"/>
                <a:gd name="T19" fmla="*/ 0 h 8"/>
                <a:gd name="T20" fmla="*/ 6 w 7"/>
                <a:gd name="T21" fmla="*/ 0 h 8"/>
                <a:gd name="T22" fmla="*/ 6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6 w 7"/>
                <a:gd name="T31" fmla="*/ 8 h 8"/>
                <a:gd name="T32" fmla="*/ 6 w 7"/>
                <a:gd name="T33" fmla="*/ 8 h 8"/>
                <a:gd name="T34" fmla="*/ 5 w 7"/>
                <a:gd name="T35" fmla="*/ 7 h 8"/>
                <a:gd name="T36" fmla="*/ 5 w 7"/>
                <a:gd name="T37" fmla="*/ 6 h 8"/>
                <a:gd name="T38" fmla="*/ 4 w 7"/>
                <a:gd name="T39" fmla="*/ 8 h 8"/>
                <a:gd name="T40" fmla="*/ 2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281"/>
            <p:cNvSpPr>
              <a:spLocks/>
            </p:cNvSpPr>
            <p:nvPr/>
          </p:nvSpPr>
          <p:spPr bwMode="auto">
            <a:xfrm>
              <a:off x="8204200" y="2392364"/>
              <a:ext cx="15875" cy="63500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0 h 11"/>
                <a:gd name="T4" fmla="*/ 1 w 3"/>
                <a:gd name="T5" fmla="*/ 9 h 11"/>
                <a:gd name="T6" fmla="*/ 1 w 3"/>
                <a:gd name="T7" fmla="*/ 10 h 11"/>
                <a:gd name="T8" fmla="*/ 2 w 3"/>
                <a:gd name="T9" fmla="*/ 10 h 11"/>
                <a:gd name="T10" fmla="*/ 2 w 3"/>
                <a:gd name="T11" fmla="*/ 10 h 11"/>
                <a:gd name="T12" fmla="*/ 3 w 3"/>
                <a:gd name="T13" fmla="*/ 10 h 11"/>
                <a:gd name="T14" fmla="*/ 3 w 3"/>
                <a:gd name="T15" fmla="*/ 11 h 11"/>
                <a:gd name="T16" fmla="*/ 2 w 3"/>
                <a:gd name="T17" fmla="*/ 11 h 11"/>
                <a:gd name="T18" fmla="*/ 1 w 3"/>
                <a:gd name="T19" fmla="*/ 11 h 11"/>
                <a:gd name="T20" fmla="*/ 0 w 3"/>
                <a:gd name="T21" fmla="*/ 11 h 11"/>
                <a:gd name="T22" fmla="*/ 0 w 3"/>
                <a:gd name="T23" fmla="*/ 10 h 11"/>
                <a:gd name="T24" fmla="*/ 0 w 3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282"/>
            <p:cNvSpPr>
              <a:spLocks/>
            </p:cNvSpPr>
            <p:nvPr/>
          </p:nvSpPr>
          <p:spPr bwMode="auto">
            <a:xfrm>
              <a:off x="8220075" y="2398714"/>
              <a:ext cx="28575" cy="5715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4 w 5"/>
                <a:gd name="T5" fmla="*/ 10 h 10"/>
                <a:gd name="T6" fmla="*/ 4 w 5"/>
                <a:gd name="T7" fmla="*/ 10 h 10"/>
                <a:gd name="T8" fmla="*/ 3 w 5"/>
                <a:gd name="T9" fmla="*/ 10 h 10"/>
                <a:gd name="T10" fmla="*/ 2 w 5"/>
                <a:gd name="T11" fmla="*/ 10 h 10"/>
                <a:gd name="T12" fmla="*/ 1 w 5"/>
                <a:gd name="T13" fmla="*/ 9 h 10"/>
                <a:gd name="T14" fmla="*/ 1 w 5"/>
                <a:gd name="T15" fmla="*/ 3 h 10"/>
                <a:gd name="T16" fmla="*/ 0 w 5"/>
                <a:gd name="T17" fmla="*/ 3 h 10"/>
                <a:gd name="T18" fmla="*/ 0 w 5"/>
                <a:gd name="T19" fmla="*/ 2 h 10"/>
                <a:gd name="T20" fmla="*/ 1 w 5"/>
                <a:gd name="T21" fmla="*/ 2 h 10"/>
                <a:gd name="T22" fmla="*/ 1 w 5"/>
                <a:gd name="T23" fmla="*/ 0 h 10"/>
                <a:gd name="T24" fmla="*/ 3 w 5"/>
                <a:gd name="T25" fmla="*/ 0 h 10"/>
                <a:gd name="T26" fmla="*/ 3 w 5"/>
                <a:gd name="T27" fmla="*/ 2 h 10"/>
                <a:gd name="T28" fmla="*/ 4 w 5"/>
                <a:gd name="T29" fmla="*/ 2 h 10"/>
                <a:gd name="T30" fmla="*/ 4 w 5"/>
                <a:gd name="T31" fmla="*/ 3 h 10"/>
                <a:gd name="T32" fmla="*/ 3 w 5"/>
                <a:gd name="T33" fmla="*/ 3 h 10"/>
                <a:gd name="T34" fmla="*/ 3 w 5"/>
                <a:gd name="T35" fmla="*/ 8 h 10"/>
                <a:gd name="T36" fmla="*/ 3 w 5"/>
                <a:gd name="T37" fmla="*/ 9 h 10"/>
                <a:gd name="T38" fmla="*/ 3 w 5"/>
                <a:gd name="T39" fmla="*/ 9 h 10"/>
                <a:gd name="T40" fmla="*/ 4 w 5"/>
                <a:gd name="T41" fmla="*/ 9 h 10"/>
                <a:gd name="T42" fmla="*/ 5 w 5"/>
                <a:gd name="T43" fmla="*/ 9 h 10"/>
                <a:gd name="T44" fmla="*/ 5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283"/>
            <p:cNvSpPr>
              <a:spLocks/>
            </p:cNvSpPr>
            <p:nvPr/>
          </p:nvSpPr>
          <p:spPr bwMode="auto">
            <a:xfrm>
              <a:off x="8255000" y="2409826"/>
              <a:ext cx="23812" cy="46038"/>
            </a:xfrm>
            <a:custGeom>
              <a:avLst/>
              <a:gdLst>
                <a:gd name="T0" fmla="*/ 4 w 4"/>
                <a:gd name="T1" fmla="*/ 2 h 8"/>
                <a:gd name="T2" fmla="*/ 2 w 4"/>
                <a:gd name="T3" fmla="*/ 2 h 8"/>
                <a:gd name="T4" fmla="*/ 1 w 4"/>
                <a:gd name="T5" fmla="*/ 3 h 8"/>
                <a:gd name="T6" fmla="*/ 1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284"/>
            <p:cNvSpPr>
              <a:spLocks noEditPoints="1"/>
            </p:cNvSpPr>
            <p:nvPr/>
          </p:nvSpPr>
          <p:spPr bwMode="auto">
            <a:xfrm>
              <a:off x="8283575" y="2392364"/>
              <a:ext cx="11112" cy="63500"/>
            </a:xfrm>
            <a:custGeom>
              <a:avLst/>
              <a:gdLst>
                <a:gd name="T0" fmla="*/ 0 w 7"/>
                <a:gd name="T1" fmla="*/ 40 h 40"/>
                <a:gd name="T2" fmla="*/ 0 w 7"/>
                <a:gd name="T3" fmla="*/ 11 h 40"/>
                <a:gd name="T4" fmla="*/ 7 w 7"/>
                <a:gd name="T5" fmla="*/ 11 h 40"/>
                <a:gd name="T6" fmla="*/ 7 w 7"/>
                <a:gd name="T7" fmla="*/ 40 h 40"/>
                <a:gd name="T8" fmla="*/ 0 w 7"/>
                <a:gd name="T9" fmla="*/ 40 h 40"/>
                <a:gd name="T10" fmla="*/ 0 w 7"/>
                <a:gd name="T11" fmla="*/ 40 h 40"/>
                <a:gd name="T12" fmla="*/ 0 w 7"/>
                <a:gd name="T13" fmla="*/ 7 h 40"/>
                <a:gd name="T14" fmla="*/ 0 w 7"/>
                <a:gd name="T15" fmla="*/ 0 h 40"/>
                <a:gd name="T16" fmla="*/ 7 w 7"/>
                <a:gd name="T17" fmla="*/ 0 h 40"/>
                <a:gd name="T18" fmla="*/ 7 w 7"/>
                <a:gd name="T19" fmla="*/ 7 h 40"/>
                <a:gd name="T20" fmla="*/ 0 w 7"/>
                <a:gd name="T21" fmla="*/ 7 h 40"/>
                <a:gd name="T22" fmla="*/ 0 w 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0">
                  <a:moveTo>
                    <a:pt x="0" y="4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285"/>
            <p:cNvSpPr>
              <a:spLocks/>
            </p:cNvSpPr>
            <p:nvPr/>
          </p:nvSpPr>
          <p:spPr bwMode="auto">
            <a:xfrm>
              <a:off x="8301038" y="2409826"/>
              <a:ext cx="39687" cy="46038"/>
            </a:xfrm>
            <a:custGeom>
              <a:avLst/>
              <a:gdLst>
                <a:gd name="T0" fmla="*/ 0 w 7"/>
                <a:gd name="T1" fmla="*/ 4 h 8"/>
                <a:gd name="T2" fmla="*/ 1 w 7"/>
                <a:gd name="T3" fmla="*/ 3 h 8"/>
                <a:gd name="T4" fmla="*/ 1 w 7"/>
                <a:gd name="T5" fmla="*/ 1 h 8"/>
                <a:gd name="T6" fmla="*/ 3 w 7"/>
                <a:gd name="T7" fmla="*/ 1 h 8"/>
                <a:gd name="T8" fmla="*/ 4 w 7"/>
                <a:gd name="T9" fmla="*/ 0 h 8"/>
                <a:gd name="T10" fmla="*/ 6 w 7"/>
                <a:gd name="T11" fmla="*/ 1 h 8"/>
                <a:gd name="T12" fmla="*/ 7 w 7"/>
                <a:gd name="T13" fmla="*/ 2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1 h 8"/>
                <a:gd name="T20" fmla="*/ 3 w 7"/>
                <a:gd name="T21" fmla="*/ 2 h 8"/>
                <a:gd name="T22" fmla="*/ 2 w 7"/>
                <a:gd name="T23" fmla="*/ 2 h 8"/>
                <a:gd name="T24" fmla="*/ 2 w 7"/>
                <a:gd name="T25" fmla="*/ 3 h 8"/>
                <a:gd name="T26" fmla="*/ 2 w 7"/>
                <a:gd name="T27" fmla="*/ 4 h 8"/>
                <a:gd name="T28" fmla="*/ 2 w 7"/>
                <a:gd name="T29" fmla="*/ 5 h 8"/>
                <a:gd name="T30" fmla="*/ 2 w 7"/>
                <a:gd name="T31" fmla="*/ 6 h 8"/>
                <a:gd name="T32" fmla="*/ 3 w 7"/>
                <a:gd name="T33" fmla="*/ 7 h 8"/>
                <a:gd name="T34" fmla="*/ 4 w 7"/>
                <a:gd name="T35" fmla="*/ 7 h 8"/>
                <a:gd name="T36" fmla="*/ 5 w 7"/>
                <a:gd name="T37" fmla="*/ 7 h 8"/>
                <a:gd name="T38" fmla="*/ 5 w 7"/>
                <a:gd name="T39" fmla="*/ 7 h 8"/>
                <a:gd name="T40" fmla="*/ 6 w 7"/>
                <a:gd name="T41" fmla="*/ 6 h 8"/>
                <a:gd name="T42" fmla="*/ 6 w 7"/>
                <a:gd name="T43" fmla="*/ 6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5 w 7"/>
                <a:gd name="T51" fmla="*/ 8 h 8"/>
                <a:gd name="T52" fmla="*/ 4 w 7"/>
                <a:gd name="T53" fmla="*/ 8 h 8"/>
                <a:gd name="T54" fmla="*/ 3 w 7"/>
                <a:gd name="T55" fmla="*/ 8 h 8"/>
                <a:gd name="T56" fmla="*/ 1 w 7"/>
                <a:gd name="T57" fmla="*/ 7 h 8"/>
                <a:gd name="T58" fmla="*/ 1 w 7"/>
                <a:gd name="T59" fmla="*/ 6 h 8"/>
                <a:gd name="T60" fmla="*/ 0 w 7"/>
                <a:gd name="T6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286"/>
            <p:cNvSpPr>
              <a:spLocks noEditPoints="1"/>
            </p:cNvSpPr>
            <p:nvPr/>
          </p:nvSpPr>
          <p:spPr bwMode="auto">
            <a:xfrm>
              <a:off x="8347075" y="2409826"/>
              <a:ext cx="46037" cy="46038"/>
            </a:xfrm>
            <a:custGeom>
              <a:avLst/>
              <a:gdLst>
                <a:gd name="T0" fmla="*/ 4 w 8"/>
                <a:gd name="T1" fmla="*/ 8 h 8"/>
                <a:gd name="T2" fmla="*/ 3 w 8"/>
                <a:gd name="T3" fmla="*/ 8 h 8"/>
                <a:gd name="T4" fmla="*/ 1 w 8"/>
                <a:gd name="T5" fmla="*/ 7 h 8"/>
                <a:gd name="T6" fmla="*/ 1 w 8"/>
                <a:gd name="T7" fmla="*/ 6 h 8"/>
                <a:gd name="T8" fmla="*/ 0 w 8"/>
                <a:gd name="T9" fmla="*/ 4 h 8"/>
                <a:gd name="T10" fmla="*/ 1 w 8"/>
                <a:gd name="T11" fmla="*/ 3 h 8"/>
                <a:gd name="T12" fmla="*/ 1 w 8"/>
                <a:gd name="T13" fmla="*/ 1 h 8"/>
                <a:gd name="T14" fmla="*/ 3 w 8"/>
                <a:gd name="T15" fmla="*/ 1 h 8"/>
                <a:gd name="T16" fmla="*/ 4 w 8"/>
                <a:gd name="T17" fmla="*/ 0 h 8"/>
                <a:gd name="T18" fmla="*/ 6 w 8"/>
                <a:gd name="T19" fmla="*/ 1 h 8"/>
                <a:gd name="T20" fmla="*/ 7 w 8"/>
                <a:gd name="T21" fmla="*/ 1 h 8"/>
                <a:gd name="T22" fmla="*/ 8 w 8"/>
                <a:gd name="T23" fmla="*/ 3 h 8"/>
                <a:gd name="T24" fmla="*/ 8 w 8"/>
                <a:gd name="T25" fmla="*/ 4 h 8"/>
                <a:gd name="T26" fmla="*/ 8 w 8"/>
                <a:gd name="T27" fmla="*/ 5 h 8"/>
                <a:gd name="T28" fmla="*/ 8 w 8"/>
                <a:gd name="T29" fmla="*/ 5 h 8"/>
                <a:gd name="T30" fmla="*/ 2 w 8"/>
                <a:gd name="T31" fmla="*/ 5 h 8"/>
                <a:gd name="T32" fmla="*/ 2 w 8"/>
                <a:gd name="T33" fmla="*/ 6 h 8"/>
                <a:gd name="T34" fmla="*/ 3 w 8"/>
                <a:gd name="T35" fmla="*/ 7 h 8"/>
                <a:gd name="T36" fmla="*/ 3 w 8"/>
                <a:gd name="T37" fmla="*/ 7 h 8"/>
                <a:gd name="T38" fmla="*/ 4 w 8"/>
                <a:gd name="T39" fmla="*/ 7 h 8"/>
                <a:gd name="T40" fmla="*/ 5 w 8"/>
                <a:gd name="T41" fmla="*/ 7 h 8"/>
                <a:gd name="T42" fmla="*/ 6 w 8"/>
                <a:gd name="T43" fmla="*/ 7 h 8"/>
                <a:gd name="T44" fmla="*/ 6 w 8"/>
                <a:gd name="T45" fmla="*/ 7 h 8"/>
                <a:gd name="T46" fmla="*/ 7 w 8"/>
                <a:gd name="T47" fmla="*/ 6 h 8"/>
                <a:gd name="T48" fmla="*/ 8 w 8"/>
                <a:gd name="T49" fmla="*/ 6 h 8"/>
                <a:gd name="T50" fmla="*/ 7 w 8"/>
                <a:gd name="T51" fmla="*/ 7 h 8"/>
                <a:gd name="T52" fmla="*/ 6 w 8"/>
                <a:gd name="T53" fmla="*/ 8 h 8"/>
                <a:gd name="T54" fmla="*/ 5 w 8"/>
                <a:gd name="T55" fmla="*/ 8 h 8"/>
                <a:gd name="T56" fmla="*/ 4 w 8"/>
                <a:gd name="T57" fmla="*/ 8 h 8"/>
                <a:gd name="T58" fmla="*/ 7 w 8"/>
                <a:gd name="T59" fmla="*/ 4 h 8"/>
                <a:gd name="T60" fmla="*/ 7 w 8"/>
                <a:gd name="T61" fmla="*/ 3 h 8"/>
                <a:gd name="T62" fmla="*/ 6 w 8"/>
                <a:gd name="T63" fmla="*/ 2 h 8"/>
                <a:gd name="T64" fmla="*/ 5 w 8"/>
                <a:gd name="T65" fmla="*/ 1 h 8"/>
                <a:gd name="T66" fmla="*/ 4 w 8"/>
                <a:gd name="T67" fmla="*/ 1 h 8"/>
                <a:gd name="T68" fmla="*/ 3 w 8"/>
                <a:gd name="T69" fmla="*/ 1 h 8"/>
                <a:gd name="T70" fmla="*/ 3 w 8"/>
                <a:gd name="T71" fmla="*/ 2 h 8"/>
                <a:gd name="T72" fmla="*/ 2 w 8"/>
                <a:gd name="T73" fmla="*/ 3 h 8"/>
                <a:gd name="T74" fmla="*/ 2 w 8"/>
                <a:gd name="T75" fmla="*/ 4 h 8"/>
                <a:gd name="T76" fmla="*/ 7 w 8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287"/>
            <p:cNvSpPr>
              <a:spLocks/>
            </p:cNvSpPr>
            <p:nvPr/>
          </p:nvSpPr>
          <p:spPr bwMode="auto">
            <a:xfrm>
              <a:off x="8397875" y="2409826"/>
              <a:ext cx="34925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5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1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6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2 w 6"/>
                <a:gd name="T53" fmla="*/ 3 h 8"/>
                <a:gd name="T54" fmla="*/ 2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5 w 6"/>
                <a:gd name="T63" fmla="*/ 4 h 8"/>
                <a:gd name="T64" fmla="*/ 6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6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288"/>
            <p:cNvSpPr>
              <a:spLocks/>
            </p:cNvSpPr>
            <p:nvPr/>
          </p:nvSpPr>
          <p:spPr bwMode="auto">
            <a:xfrm>
              <a:off x="8467725" y="2409826"/>
              <a:ext cx="61912" cy="46038"/>
            </a:xfrm>
            <a:custGeom>
              <a:avLst/>
              <a:gdLst>
                <a:gd name="T0" fmla="*/ 11 w 11"/>
                <a:gd name="T1" fmla="*/ 8 h 8"/>
                <a:gd name="T2" fmla="*/ 10 w 11"/>
                <a:gd name="T3" fmla="*/ 8 h 8"/>
                <a:gd name="T4" fmla="*/ 10 w 11"/>
                <a:gd name="T5" fmla="*/ 4 h 8"/>
                <a:gd name="T6" fmla="*/ 9 w 11"/>
                <a:gd name="T7" fmla="*/ 2 h 8"/>
                <a:gd name="T8" fmla="*/ 8 w 11"/>
                <a:gd name="T9" fmla="*/ 1 h 8"/>
                <a:gd name="T10" fmla="*/ 7 w 11"/>
                <a:gd name="T11" fmla="*/ 2 h 8"/>
                <a:gd name="T12" fmla="*/ 6 w 11"/>
                <a:gd name="T13" fmla="*/ 3 h 8"/>
                <a:gd name="T14" fmla="*/ 6 w 11"/>
                <a:gd name="T15" fmla="*/ 8 h 8"/>
                <a:gd name="T16" fmla="*/ 5 w 11"/>
                <a:gd name="T17" fmla="*/ 8 h 8"/>
                <a:gd name="T18" fmla="*/ 5 w 11"/>
                <a:gd name="T19" fmla="*/ 4 h 8"/>
                <a:gd name="T20" fmla="*/ 4 w 11"/>
                <a:gd name="T21" fmla="*/ 2 h 8"/>
                <a:gd name="T22" fmla="*/ 3 w 11"/>
                <a:gd name="T23" fmla="*/ 1 h 8"/>
                <a:gd name="T24" fmla="*/ 2 w 11"/>
                <a:gd name="T25" fmla="*/ 2 h 8"/>
                <a:gd name="T26" fmla="*/ 1 w 11"/>
                <a:gd name="T27" fmla="*/ 3 h 8"/>
                <a:gd name="T28" fmla="*/ 1 w 11"/>
                <a:gd name="T29" fmla="*/ 8 h 8"/>
                <a:gd name="T30" fmla="*/ 0 w 11"/>
                <a:gd name="T31" fmla="*/ 8 h 8"/>
                <a:gd name="T32" fmla="*/ 0 w 11"/>
                <a:gd name="T33" fmla="*/ 0 h 8"/>
                <a:gd name="T34" fmla="*/ 1 w 11"/>
                <a:gd name="T35" fmla="*/ 0 h 8"/>
                <a:gd name="T36" fmla="*/ 1 w 11"/>
                <a:gd name="T37" fmla="*/ 2 h 8"/>
                <a:gd name="T38" fmla="*/ 2 w 11"/>
                <a:gd name="T39" fmla="*/ 1 h 8"/>
                <a:gd name="T40" fmla="*/ 4 w 11"/>
                <a:gd name="T41" fmla="*/ 0 h 8"/>
                <a:gd name="T42" fmla="*/ 5 w 11"/>
                <a:gd name="T43" fmla="*/ 1 h 8"/>
                <a:gd name="T44" fmla="*/ 6 w 11"/>
                <a:gd name="T45" fmla="*/ 2 h 8"/>
                <a:gd name="T46" fmla="*/ 9 w 11"/>
                <a:gd name="T47" fmla="*/ 0 h 8"/>
                <a:gd name="T48" fmla="*/ 10 w 11"/>
                <a:gd name="T49" fmla="*/ 1 h 8"/>
                <a:gd name="T50" fmla="*/ 11 w 11"/>
                <a:gd name="T51" fmla="*/ 1 h 8"/>
                <a:gd name="T52" fmla="*/ 11 w 11"/>
                <a:gd name="T53" fmla="*/ 2 h 8"/>
                <a:gd name="T54" fmla="*/ 11 w 11"/>
                <a:gd name="T55" fmla="*/ 4 h 8"/>
                <a:gd name="T56" fmla="*/ 11 w 11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289"/>
            <p:cNvSpPr>
              <a:spLocks noEditPoints="1"/>
            </p:cNvSpPr>
            <p:nvPr/>
          </p:nvSpPr>
          <p:spPr bwMode="auto">
            <a:xfrm>
              <a:off x="8542338" y="2409826"/>
              <a:ext cx="39687" cy="46038"/>
            </a:xfrm>
            <a:custGeom>
              <a:avLst/>
              <a:gdLst>
                <a:gd name="T0" fmla="*/ 2 w 7"/>
                <a:gd name="T1" fmla="*/ 8 h 8"/>
                <a:gd name="T2" fmla="*/ 1 w 7"/>
                <a:gd name="T3" fmla="*/ 8 h 8"/>
                <a:gd name="T4" fmla="*/ 0 w 7"/>
                <a:gd name="T5" fmla="*/ 8 h 8"/>
                <a:gd name="T6" fmla="*/ 0 w 7"/>
                <a:gd name="T7" fmla="*/ 7 h 8"/>
                <a:gd name="T8" fmla="*/ 0 w 7"/>
                <a:gd name="T9" fmla="*/ 6 h 8"/>
                <a:gd name="T10" fmla="*/ 0 w 7"/>
                <a:gd name="T11" fmla="*/ 5 h 8"/>
                <a:gd name="T12" fmla="*/ 1 w 7"/>
                <a:gd name="T13" fmla="*/ 4 h 8"/>
                <a:gd name="T14" fmla="*/ 2 w 7"/>
                <a:gd name="T15" fmla="*/ 4 h 8"/>
                <a:gd name="T16" fmla="*/ 3 w 7"/>
                <a:gd name="T17" fmla="*/ 3 h 8"/>
                <a:gd name="T18" fmla="*/ 4 w 7"/>
                <a:gd name="T19" fmla="*/ 4 h 8"/>
                <a:gd name="T20" fmla="*/ 5 w 7"/>
                <a:gd name="T21" fmla="*/ 4 h 8"/>
                <a:gd name="T22" fmla="*/ 5 w 7"/>
                <a:gd name="T23" fmla="*/ 3 h 8"/>
                <a:gd name="T24" fmla="*/ 4 w 7"/>
                <a:gd name="T25" fmla="*/ 2 h 8"/>
                <a:gd name="T26" fmla="*/ 3 w 7"/>
                <a:gd name="T27" fmla="*/ 1 h 8"/>
                <a:gd name="T28" fmla="*/ 1 w 7"/>
                <a:gd name="T29" fmla="*/ 2 h 8"/>
                <a:gd name="T30" fmla="*/ 0 w 7"/>
                <a:gd name="T31" fmla="*/ 1 h 8"/>
                <a:gd name="T32" fmla="*/ 3 w 7"/>
                <a:gd name="T33" fmla="*/ 0 h 8"/>
                <a:gd name="T34" fmla="*/ 5 w 7"/>
                <a:gd name="T35" fmla="*/ 1 h 8"/>
                <a:gd name="T36" fmla="*/ 6 w 7"/>
                <a:gd name="T37" fmla="*/ 3 h 8"/>
                <a:gd name="T38" fmla="*/ 6 w 7"/>
                <a:gd name="T39" fmla="*/ 7 h 8"/>
                <a:gd name="T40" fmla="*/ 7 w 7"/>
                <a:gd name="T41" fmla="*/ 7 h 8"/>
                <a:gd name="T42" fmla="*/ 7 w 7"/>
                <a:gd name="T43" fmla="*/ 8 h 8"/>
                <a:gd name="T44" fmla="*/ 6 w 7"/>
                <a:gd name="T45" fmla="*/ 8 h 8"/>
                <a:gd name="T46" fmla="*/ 6 w 7"/>
                <a:gd name="T47" fmla="*/ 8 h 8"/>
                <a:gd name="T48" fmla="*/ 5 w 7"/>
                <a:gd name="T49" fmla="*/ 8 h 8"/>
                <a:gd name="T50" fmla="*/ 5 w 7"/>
                <a:gd name="T51" fmla="*/ 7 h 8"/>
                <a:gd name="T52" fmla="*/ 5 w 7"/>
                <a:gd name="T53" fmla="*/ 7 h 8"/>
                <a:gd name="T54" fmla="*/ 4 w 7"/>
                <a:gd name="T55" fmla="*/ 8 h 8"/>
                <a:gd name="T56" fmla="*/ 2 w 7"/>
                <a:gd name="T57" fmla="*/ 8 h 8"/>
                <a:gd name="T58" fmla="*/ 3 w 7"/>
                <a:gd name="T59" fmla="*/ 7 h 8"/>
                <a:gd name="T60" fmla="*/ 4 w 7"/>
                <a:gd name="T61" fmla="*/ 7 h 8"/>
                <a:gd name="T62" fmla="*/ 5 w 7"/>
                <a:gd name="T63" fmla="*/ 6 h 8"/>
                <a:gd name="T64" fmla="*/ 5 w 7"/>
                <a:gd name="T65" fmla="*/ 6 h 8"/>
                <a:gd name="T66" fmla="*/ 5 w 7"/>
                <a:gd name="T67" fmla="*/ 5 h 8"/>
                <a:gd name="T68" fmla="*/ 3 w 7"/>
                <a:gd name="T69" fmla="*/ 4 h 8"/>
                <a:gd name="T70" fmla="*/ 1 w 7"/>
                <a:gd name="T71" fmla="*/ 5 h 8"/>
                <a:gd name="T72" fmla="*/ 1 w 7"/>
                <a:gd name="T73" fmla="*/ 6 h 8"/>
                <a:gd name="T74" fmla="*/ 1 w 7"/>
                <a:gd name="T75" fmla="*/ 6 h 8"/>
                <a:gd name="T76" fmla="*/ 1 w 7"/>
                <a:gd name="T77" fmla="*/ 7 h 8"/>
                <a:gd name="T78" fmla="*/ 2 w 7"/>
                <a:gd name="T79" fmla="*/ 7 h 8"/>
                <a:gd name="T80" fmla="*/ 3 w 7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290"/>
            <p:cNvSpPr>
              <a:spLocks/>
            </p:cNvSpPr>
            <p:nvPr/>
          </p:nvSpPr>
          <p:spPr bwMode="auto">
            <a:xfrm>
              <a:off x="8588375" y="2409826"/>
              <a:ext cx="39687" cy="46038"/>
            </a:xfrm>
            <a:custGeom>
              <a:avLst/>
              <a:gdLst>
                <a:gd name="T0" fmla="*/ 3 w 7"/>
                <a:gd name="T1" fmla="*/ 8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0 h 8"/>
                <a:gd name="T8" fmla="*/ 2 w 7"/>
                <a:gd name="T9" fmla="*/ 0 h 8"/>
                <a:gd name="T10" fmla="*/ 2 w 7"/>
                <a:gd name="T11" fmla="*/ 5 h 8"/>
                <a:gd name="T12" fmla="*/ 3 w 7"/>
                <a:gd name="T13" fmla="*/ 7 h 8"/>
                <a:gd name="T14" fmla="*/ 5 w 7"/>
                <a:gd name="T15" fmla="*/ 7 h 8"/>
                <a:gd name="T16" fmla="*/ 6 w 7"/>
                <a:gd name="T17" fmla="*/ 5 h 8"/>
                <a:gd name="T18" fmla="*/ 6 w 7"/>
                <a:gd name="T19" fmla="*/ 0 h 8"/>
                <a:gd name="T20" fmla="*/ 7 w 7"/>
                <a:gd name="T21" fmla="*/ 0 h 8"/>
                <a:gd name="T22" fmla="*/ 7 w 7"/>
                <a:gd name="T23" fmla="*/ 7 h 8"/>
                <a:gd name="T24" fmla="*/ 7 w 7"/>
                <a:gd name="T25" fmla="*/ 7 h 8"/>
                <a:gd name="T26" fmla="*/ 7 w 7"/>
                <a:gd name="T27" fmla="*/ 8 h 8"/>
                <a:gd name="T28" fmla="*/ 7 w 7"/>
                <a:gd name="T29" fmla="*/ 8 h 8"/>
                <a:gd name="T30" fmla="*/ 7 w 7"/>
                <a:gd name="T31" fmla="*/ 8 h 8"/>
                <a:gd name="T32" fmla="*/ 6 w 7"/>
                <a:gd name="T33" fmla="*/ 8 h 8"/>
                <a:gd name="T34" fmla="*/ 6 w 7"/>
                <a:gd name="T35" fmla="*/ 7 h 8"/>
                <a:gd name="T36" fmla="*/ 6 w 7"/>
                <a:gd name="T37" fmla="*/ 6 h 8"/>
                <a:gd name="T38" fmla="*/ 5 w 7"/>
                <a:gd name="T39" fmla="*/ 8 h 8"/>
                <a:gd name="T40" fmla="*/ 3 w 7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291"/>
            <p:cNvSpPr>
              <a:spLocks/>
            </p:cNvSpPr>
            <p:nvPr/>
          </p:nvSpPr>
          <p:spPr bwMode="auto">
            <a:xfrm>
              <a:off x="8639175" y="2409826"/>
              <a:ext cx="22225" cy="46038"/>
            </a:xfrm>
            <a:custGeom>
              <a:avLst/>
              <a:gdLst>
                <a:gd name="T0" fmla="*/ 4 w 4"/>
                <a:gd name="T1" fmla="*/ 2 h 8"/>
                <a:gd name="T2" fmla="*/ 3 w 4"/>
                <a:gd name="T3" fmla="*/ 2 h 8"/>
                <a:gd name="T4" fmla="*/ 2 w 4"/>
                <a:gd name="T5" fmla="*/ 3 h 8"/>
                <a:gd name="T6" fmla="*/ 2 w 4"/>
                <a:gd name="T7" fmla="*/ 8 h 8"/>
                <a:gd name="T8" fmla="*/ 0 w 4"/>
                <a:gd name="T9" fmla="*/ 8 h 8"/>
                <a:gd name="T10" fmla="*/ 0 w 4"/>
                <a:gd name="T11" fmla="*/ 0 h 8"/>
                <a:gd name="T12" fmla="*/ 1 w 4"/>
                <a:gd name="T13" fmla="*/ 0 h 8"/>
                <a:gd name="T14" fmla="*/ 1 w 4"/>
                <a:gd name="T15" fmla="*/ 2 h 8"/>
                <a:gd name="T16" fmla="*/ 2 w 4"/>
                <a:gd name="T17" fmla="*/ 1 h 8"/>
                <a:gd name="T18" fmla="*/ 4 w 4"/>
                <a:gd name="T19" fmla="*/ 0 h 8"/>
                <a:gd name="T20" fmla="*/ 4 w 4"/>
                <a:gd name="T21" fmla="*/ 0 h 8"/>
                <a:gd name="T22" fmla="*/ 4 w 4"/>
                <a:gd name="T23" fmla="*/ 0 h 8"/>
                <a:gd name="T24" fmla="*/ 4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292"/>
            <p:cNvSpPr>
              <a:spLocks/>
            </p:cNvSpPr>
            <p:nvPr/>
          </p:nvSpPr>
          <p:spPr bwMode="auto">
            <a:xfrm>
              <a:off x="8667750" y="2409826"/>
              <a:ext cx="46037" cy="46038"/>
            </a:xfrm>
            <a:custGeom>
              <a:avLst/>
              <a:gdLst>
                <a:gd name="T0" fmla="*/ 3 w 8"/>
                <a:gd name="T1" fmla="*/ 8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0 h 8"/>
                <a:gd name="T8" fmla="*/ 2 w 8"/>
                <a:gd name="T9" fmla="*/ 0 h 8"/>
                <a:gd name="T10" fmla="*/ 2 w 8"/>
                <a:gd name="T11" fmla="*/ 5 h 8"/>
                <a:gd name="T12" fmla="*/ 3 w 8"/>
                <a:gd name="T13" fmla="*/ 7 h 8"/>
                <a:gd name="T14" fmla="*/ 5 w 8"/>
                <a:gd name="T15" fmla="*/ 7 h 8"/>
                <a:gd name="T16" fmla="*/ 6 w 8"/>
                <a:gd name="T17" fmla="*/ 5 h 8"/>
                <a:gd name="T18" fmla="*/ 6 w 8"/>
                <a:gd name="T19" fmla="*/ 0 h 8"/>
                <a:gd name="T20" fmla="*/ 7 w 8"/>
                <a:gd name="T21" fmla="*/ 0 h 8"/>
                <a:gd name="T22" fmla="*/ 7 w 8"/>
                <a:gd name="T23" fmla="*/ 7 h 8"/>
                <a:gd name="T24" fmla="*/ 8 w 8"/>
                <a:gd name="T25" fmla="*/ 7 h 8"/>
                <a:gd name="T26" fmla="*/ 8 w 8"/>
                <a:gd name="T27" fmla="*/ 8 h 8"/>
                <a:gd name="T28" fmla="*/ 7 w 8"/>
                <a:gd name="T29" fmla="*/ 8 h 8"/>
                <a:gd name="T30" fmla="*/ 7 w 8"/>
                <a:gd name="T31" fmla="*/ 8 h 8"/>
                <a:gd name="T32" fmla="*/ 6 w 8"/>
                <a:gd name="T33" fmla="*/ 8 h 8"/>
                <a:gd name="T34" fmla="*/ 6 w 8"/>
                <a:gd name="T35" fmla="*/ 7 h 8"/>
                <a:gd name="T36" fmla="*/ 6 w 8"/>
                <a:gd name="T37" fmla="*/ 6 h 8"/>
                <a:gd name="T38" fmla="*/ 5 w 8"/>
                <a:gd name="T39" fmla="*/ 8 h 8"/>
                <a:gd name="T40" fmla="*/ 3 w 8"/>
                <a:gd name="T4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293"/>
            <p:cNvSpPr>
              <a:spLocks/>
            </p:cNvSpPr>
            <p:nvPr/>
          </p:nvSpPr>
          <p:spPr bwMode="auto">
            <a:xfrm>
              <a:off x="8720138" y="2409826"/>
              <a:ext cx="33337" cy="46038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8 h 8"/>
                <a:gd name="T4" fmla="*/ 0 w 6"/>
                <a:gd name="T5" fmla="*/ 7 h 8"/>
                <a:gd name="T6" fmla="*/ 0 w 6"/>
                <a:gd name="T7" fmla="*/ 6 h 8"/>
                <a:gd name="T8" fmla="*/ 2 w 6"/>
                <a:gd name="T9" fmla="*/ 7 h 8"/>
                <a:gd name="T10" fmla="*/ 3 w 6"/>
                <a:gd name="T11" fmla="*/ 7 h 8"/>
                <a:gd name="T12" fmla="*/ 4 w 6"/>
                <a:gd name="T13" fmla="*/ 7 h 8"/>
                <a:gd name="T14" fmla="*/ 5 w 6"/>
                <a:gd name="T15" fmla="*/ 6 h 8"/>
                <a:gd name="T16" fmla="*/ 5 w 6"/>
                <a:gd name="T17" fmla="*/ 6 h 8"/>
                <a:gd name="T18" fmla="*/ 4 w 6"/>
                <a:gd name="T19" fmla="*/ 5 h 8"/>
                <a:gd name="T20" fmla="*/ 4 w 6"/>
                <a:gd name="T21" fmla="*/ 5 h 8"/>
                <a:gd name="T22" fmla="*/ 3 w 6"/>
                <a:gd name="T23" fmla="*/ 5 h 8"/>
                <a:gd name="T24" fmla="*/ 2 w 6"/>
                <a:gd name="T25" fmla="*/ 4 h 8"/>
                <a:gd name="T26" fmla="*/ 1 w 6"/>
                <a:gd name="T27" fmla="*/ 4 h 8"/>
                <a:gd name="T28" fmla="*/ 0 w 6"/>
                <a:gd name="T29" fmla="*/ 3 h 8"/>
                <a:gd name="T30" fmla="*/ 0 w 6"/>
                <a:gd name="T31" fmla="*/ 3 h 8"/>
                <a:gd name="T32" fmla="*/ 0 w 6"/>
                <a:gd name="T33" fmla="*/ 2 h 8"/>
                <a:gd name="T34" fmla="*/ 1 w 6"/>
                <a:gd name="T35" fmla="*/ 1 h 8"/>
                <a:gd name="T36" fmla="*/ 2 w 6"/>
                <a:gd name="T37" fmla="*/ 0 h 8"/>
                <a:gd name="T38" fmla="*/ 3 w 6"/>
                <a:gd name="T39" fmla="*/ 0 h 8"/>
                <a:gd name="T40" fmla="*/ 5 w 6"/>
                <a:gd name="T41" fmla="*/ 1 h 8"/>
                <a:gd name="T42" fmla="*/ 6 w 6"/>
                <a:gd name="T43" fmla="*/ 1 h 8"/>
                <a:gd name="T44" fmla="*/ 5 w 6"/>
                <a:gd name="T45" fmla="*/ 2 h 8"/>
                <a:gd name="T46" fmla="*/ 4 w 6"/>
                <a:gd name="T47" fmla="*/ 1 h 8"/>
                <a:gd name="T48" fmla="*/ 3 w 6"/>
                <a:gd name="T49" fmla="*/ 1 h 8"/>
                <a:gd name="T50" fmla="*/ 2 w 6"/>
                <a:gd name="T51" fmla="*/ 2 h 8"/>
                <a:gd name="T52" fmla="*/ 1 w 6"/>
                <a:gd name="T53" fmla="*/ 3 h 8"/>
                <a:gd name="T54" fmla="*/ 1 w 6"/>
                <a:gd name="T55" fmla="*/ 3 h 8"/>
                <a:gd name="T56" fmla="*/ 2 w 6"/>
                <a:gd name="T57" fmla="*/ 3 h 8"/>
                <a:gd name="T58" fmla="*/ 2 w 6"/>
                <a:gd name="T59" fmla="*/ 3 h 8"/>
                <a:gd name="T60" fmla="*/ 3 w 6"/>
                <a:gd name="T61" fmla="*/ 4 h 8"/>
                <a:gd name="T62" fmla="*/ 4 w 6"/>
                <a:gd name="T63" fmla="*/ 4 h 8"/>
                <a:gd name="T64" fmla="*/ 5 w 6"/>
                <a:gd name="T65" fmla="*/ 5 h 8"/>
                <a:gd name="T66" fmla="*/ 6 w 6"/>
                <a:gd name="T67" fmla="*/ 5 h 8"/>
                <a:gd name="T68" fmla="*/ 6 w 6"/>
                <a:gd name="T69" fmla="*/ 6 h 8"/>
                <a:gd name="T70" fmla="*/ 5 w 6"/>
                <a:gd name="T71" fmla="*/ 8 h 8"/>
                <a:gd name="T72" fmla="*/ 3 w 6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294"/>
            <p:cNvSpPr>
              <a:spLocks/>
            </p:cNvSpPr>
            <p:nvPr/>
          </p:nvSpPr>
          <p:spPr bwMode="auto">
            <a:xfrm>
              <a:off x="8764588" y="2444751"/>
              <a:ext cx="6350" cy="1111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0 h 7"/>
                <a:gd name="T4" fmla="*/ 4 w 4"/>
                <a:gd name="T5" fmla="*/ 0 h 7"/>
                <a:gd name="T6" fmla="*/ 4 w 4"/>
                <a:gd name="T7" fmla="*/ 7 h 7"/>
                <a:gd name="T8" fmla="*/ 0 w 4"/>
                <a:gd name="T9" fmla="*/ 7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22225" y="0"/>
            <a:ext cx="12191172" cy="6819901"/>
            <a:chOff x="22225" y="0"/>
            <a:chExt cx="12191172" cy="6819901"/>
          </a:xfrm>
        </p:grpSpPr>
        <p:sp>
          <p:nvSpPr>
            <p:cNvPr id="965" name="Rectangle 13"/>
            <p:cNvSpPr>
              <a:spLocks noChangeArrowheads="1"/>
            </p:cNvSpPr>
            <p:nvPr/>
          </p:nvSpPr>
          <p:spPr bwMode="auto">
            <a:xfrm>
              <a:off x="25400" y="20638"/>
              <a:ext cx="12151484" cy="6799263"/>
            </a:xfrm>
            <a:prstGeom prst="rect">
              <a:avLst/>
            </a:prstGeom>
            <a:noFill/>
            <a:ln w="58738" cap="flat">
              <a:solidFill>
                <a:srgbClr val="F9C04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966" name="组合 965"/>
            <p:cNvGrpSpPr/>
            <p:nvPr/>
          </p:nvGrpSpPr>
          <p:grpSpPr>
            <a:xfrm>
              <a:off x="22225" y="0"/>
              <a:ext cx="2786108" cy="6813551"/>
              <a:chOff x="22225" y="0"/>
              <a:chExt cx="2786108" cy="6813551"/>
            </a:xfrm>
          </p:grpSpPr>
          <p:sp>
            <p:nvSpPr>
              <p:cNvPr id="1088" name="Freeform 5"/>
              <p:cNvSpPr>
                <a:spLocks/>
              </p:cNvSpPr>
              <p:nvPr/>
            </p:nvSpPr>
            <p:spPr bwMode="auto">
              <a:xfrm>
                <a:off x="307975" y="47625"/>
                <a:ext cx="274638" cy="538163"/>
              </a:xfrm>
              <a:custGeom>
                <a:avLst/>
                <a:gdLst>
                  <a:gd name="T0" fmla="*/ 0 w 173"/>
                  <a:gd name="T1" fmla="*/ 237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50 h 339"/>
                  <a:gd name="T24" fmla="*/ 108 w 173"/>
                  <a:gd name="T25" fmla="*/ 50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8 h 339"/>
                  <a:gd name="T32" fmla="*/ 105 w 173"/>
                  <a:gd name="T33" fmla="*/ 188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7 h 339"/>
                  <a:gd name="T40" fmla="*/ 0 w 173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50"/>
                    </a:lnTo>
                    <a:lnTo>
                      <a:pt x="108" y="50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5" y="188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9" name="Freeform 6"/>
              <p:cNvSpPr>
                <a:spLocks/>
              </p:cNvSpPr>
              <p:nvPr/>
            </p:nvSpPr>
            <p:spPr bwMode="auto">
              <a:xfrm>
                <a:off x="22225" y="47625"/>
                <a:ext cx="271463" cy="538163"/>
              </a:xfrm>
              <a:custGeom>
                <a:avLst/>
                <a:gdLst>
                  <a:gd name="T0" fmla="*/ 171 w 171"/>
                  <a:gd name="T1" fmla="*/ 237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50 h 339"/>
                  <a:gd name="T24" fmla="*/ 65 w 171"/>
                  <a:gd name="T25" fmla="*/ 50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8 h 339"/>
                  <a:gd name="T32" fmla="*/ 68 w 171"/>
                  <a:gd name="T33" fmla="*/ 188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7 h 339"/>
                  <a:gd name="T40" fmla="*/ 171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7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7"/>
                    </a:lnTo>
                    <a:lnTo>
                      <a:pt x="171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0" name="Freeform 9"/>
              <p:cNvSpPr>
                <a:spLocks/>
              </p:cNvSpPr>
              <p:nvPr/>
            </p:nvSpPr>
            <p:spPr bwMode="auto">
              <a:xfrm>
                <a:off x="307975" y="6275388"/>
                <a:ext cx="274638" cy="538163"/>
              </a:xfrm>
              <a:custGeom>
                <a:avLst/>
                <a:gdLst>
                  <a:gd name="T0" fmla="*/ 0 w 173"/>
                  <a:gd name="T1" fmla="*/ 239 h 339"/>
                  <a:gd name="T2" fmla="*/ 0 w 173"/>
                  <a:gd name="T3" fmla="*/ 339 h 339"/>
                  <a:gd name="T4" fmla="*/ 2 w 173"/>
                  <a:gd name="T5" fmla="*/ 339 h 339"/>
                  <a:gd name="T6" fmla="*/ 44 w 173"/>
                  <a:gd name="T7" fmla="*/ 339 h 339"/>
                  <a:gd name="T8" fmla="*/ 173 w 173"/>
                  <a:gd name="T9" fmla="*/ 339 h 339"/>
                  <a:gd name="T10" fmla="*/ 173 w 173"/>
                  <a:gd name="T11" fmla="*/ 0 h 339"/>
                  <a:gd name="T12" fmla="*/ 44 w 173"/>
                  <a:gd name="T13" fmla="*/ 0 h 339"/>
                  <a:gd name="T14" fmla="*/ 44 w 173"/>
                  <a:gd name="T15" fmla="*/ 0 h 339"/>
                  <a:gd name="T16" fmla="*/ 0 w 173"/>
                  <a:gd name="T17" fmla="*/ 0 h 339"/>
                  <a:gd name="T18" fmla="*/ 0 w 173"/>
                  <a:gd name="T19" fmla="*/ 101 h 339"/>
                  <a:gd name="T20" fmla="*/ 44 w 173"/>
                  <a:gd name="T21" fmla="*/ 101 h 339"/>
                  <a:gd name="T22" fmla="*/ 44 w 173"/>
                  <a:gd name="T23" fmla="*/ 49 h 339"/>
                  <a:gd name="T24" fmla="*/ 108 w 173"/>
                  <a:gd name="T25" fmla="*/ 49 h 339"/>
                  <a:gd name="T26" fmla="*/ 108 w 173"/>
                  <a:gd name="T27" fmla="*/ 145 h 339"/>
                  <a:gd name="T28" fmla="*/ 2 w 173"/>
                  <a:gd name="T29" fmla="*/ 145 h 339"/>
                  <a:gd name="T30" fmla="*/ 2 w 173"/>
                  <a:gd name="T31" fmla="*/ 187 h 339"/>
                  <a:gd name="T32" fmla="*/ 105 w 173"/>
                  <a:gd name="T33" fmla="*/ 187 h 339"/>
                  <a:gd name="T34" fmla="*/ 105 w 173"/>
                  <a:gd name="T35" fmla="*/ 283 h 339"/>
                  <a:gd name="T36" fmla="*/ 44 w 173"/>
                  <a:gd name="T37" fmla="*/ 283 h 339"/>
                  <a:gd name="T38" fmla="*/ 44 w 173"/>
                  <a:gd name="T39" fmla="*/ 239 h 339"/>
                  <a:gd name="T40" fmla="*/ 0 w 173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4" y="339"/>
                    </a:lnTo>
                    <a:lnTo>
                      <a:pt x="173" y="339"/>
                    </a:lnTo>
                    <a:lnTo>
                      <a:pt x="17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4" y="101"/>
                    </a:lnTo>
                    <a:lnTo>
                      <a:pt x="44" y="49"/>
                    </a:lnTo>
                    <a:lnTo>
                      <a:pt x="108" y="49"/>
                    </a:lnTo>
                    <a:lnTo>
                      <a:pt x="108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5" y="187"/>
                    </a:lnTo>
                    <a:lnTo>
                      <a:pt x="105" y="283"/>
                    </a:lnTo>
                    <a:lnTo>
                      <a:pt x="44" y="283"/>
                    </a:lnTo>
                    <a:lnTo>
                      <a:pt x="44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1" name="Freeform 10"/>
              <p:cNvSpPr>
                <a:spLocks/>
              </p:cNvSpPr>
              <p:nvPr/>
            </p:nvSpPr>
            <p:spPr bwMode="auto">
              <a:xfrm>
                <a:off x="22225" y="6275388"/>
                <a:ext cx="271463" cy="538163"/>
              </a:xfrm>
              <a:custGeom>
                <a:avLst/>
                <a:gdLst>
                  <a:gd name="T0" fmla="*/ 171 w 171"/>
                  <a:gd name="T1" fmla="*/ 239 h 339"/>
                  <a:gd name="T2" fmla="*/ 171 w 171"/>
                  <a:gd name="T3" fmla="*/ 339 h 339"/>
                  <a:gd name="T4" fmla="*/ 168 w 171"/>
                  <a:gd name="T5" fmla="*/ 339 h 339"/>
                  <a:gd name="T6" fmla="*/ 126 w 171"/>
                  <a:gd name="T7" fmla="*/ 339 h 339"/>
                  <a:gd name="T8" fmla="*/ 0 w 171"/>
                  <a:gd name="T9" fmla="*/ 339 h 339"/>
                  <a:gd name="T10" fmla="*/ 0 w 171"/>
                  <a:gd name="T11" fmla="*/ 0 h 339"/>
                  <a:gd name="T12" fmla="*/ 126 w 171"/>
                  <a:gd name="T13" fmla="*/ 0 h 339"/>
                  <a:gd name="T14" fmla="*/ 126 w 171"/>
                  <a:gd name="T15" fmla="*/ 0 h 339"/>
                  <a:gd name="T16" fmla="*/ 171 w 171"/>
                  <a:gd name="T17" fmla="*/ 0 h 339"/>
                  <a:gd name="T18" fmla="*/ 171 w 171"/>
                  <a:gd name="T19" fmla="*/ 101 h 339"/>
                  <a:gd name="T20" fmla="*/ 126 w 171"/>
                  <a:gd name="T21" fmla="*/ 101 h 339"/>
                  <a:gd name="T22" fmla="*/ 126 w 171"/>
                  <a:gd name="T23" fmla="*/ 49 h 339"/>
                  <a:gd name="T24" fmla="*/ 65 w 171"/>
                  <a:gd name="T25" fmla="*/ 49 h 339"/>
                  <a:gd name="T26" fmla="*/ 65 w 171"/>
                  <a:gd name="T27" fmla="*/ 145 h 339"/>
                  <a:gd name="T28" fmla="*/ 168 w 171"/>
                  <a:gd name="T29" fmla="*/ 145 h 339"/>
                  <a:gd name="T30" fmla="*/ 168 w 171"/>
                  <a:gd name="T31" fmla="*/ 187 h 339"/>
                  <a:gd name="T32" fmla="*/ 68 w 171"/>
                  <a:gd name="T33" fmla="*/ 187 h 339"/>
                  <a:gd name="T34" fmla="*/ 68 w 171"/>
                  <a:gd name="T35" fmla="*/ 283 h 339"/>
                  <a:gd name="T36" fmla="*/ 126 w 171"/>
                  <a:gd name="T37" fmla="*/ 283 h 339"/>
                  <a:gd name="T38" fmla="*/ 126 w 171"/>
                  <a:gd name="T39" fmla="*/ 239 h 339"/>
                  <a:gd name="T40" fmla="*/ 171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171" y="239"/>
                    </a:moveTo>
                    <a:lnTo>
                      <a:pt x="171" y="339"/>
                    </a:lnTo>
                    <a:lnTo>
                      <a:pt x="168" y="339"/>
                    </a:lnTo>
                    <a:lnTo>
                      <a:pt x="126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71" y="0"/>
                    </a:lnTo>
                    <a:lnTo>
                      <a:pt x="171" y="101"/>
                    </a:lnTo>
                    <a:lnTo>
                      <a:pt x="126" y="101"/>
                    </a:lnTo>
                    <a:lnTo>
                      <a:pt x="126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6" y="283"/>
                    </a:lnTo>
                    <a:lnTo>
                      <a:pt x="126" y="239"/>
                    </a:lnTo>
                    <a:lnTo>
                      <a:pt x="171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092" name="组合 1091"/>
              <p:cNvGrpSpPr/>
              <p:nvPr/>
            </p:nvGrpSpPr>
            <p:grpSpPr>
              <a:xfrm>
                <a:off x="1094581" y="2878534"/>
                <a:ext cx="481013" cy="473075"/>
                <a:chOff x="3621088" y="755650"/>
                <a:chExt cx="481013" cy="473075"/>
              </a:xfrm>
            </p:grpSpPr>
            <p:sp>
              <p:nvSpPr>
                <p:cNvPr id="1165" name="Freeform 99"/>
                <p:cNvSpPr>
                  <a:spLocks/>
                </p:cNvSpPr>
                <p:nvPr/>
              </p:nvSpPr>
              <p:spPr bwMode="auto">
                <a:xfrm>
                  <a:off x="3621088" y="755650"/>
                  <a:ext cx="481013" cy="473075"/>
                </a:xfrm>
                <a:custGeom>
                  <a:avLst/>
                  <a:gdLst>
                    <a:gd name="T0" fmla="*/ 122 w 128"/>
                    <a:gd name="T1" fmla="*/ 79 h 126"/>
                    <a:gd name="T2" fmla="*/ 108 w 128"/>
                    <a:gd name="T3" fmla="*/ 44 h 126"/>
                    <a:gd name="T4" fmla="*/ 99 w 128"/>
                    <a:gd name="T5" fmla="*/ 42 h 126"/>
                    <a:gd name="T6" fmla="*/ 100 w 128"/>
                    <a:gd name="T7" fmla="*/ 40 h 126"/>
                    <a:gd name="T8" fmla="*/ 85 w 128"/>
                    <a:gd name="T9" fmla="*/ 6 h 126"/>
                    <a:gd name="T10" fmla="*/ 50 w 128"/>
                    <a:gd name="T11" fmla="*/ 19 h 126"/>
                    <a:gd name="T12" fmla="*/ 49 w 128"/>
                    <a:gd name="T13" fmla="*/ 20 h 126"/>
                    <a:gd name="T14" fmla="*/ 44 w 128"/>
                    <a:gd name="T15" fmla="*/ 17 h 126"/>
                    <a:gd name="T16" fmla="*/ 9 w 128"/>
                    <a:gd name="T17" fmla="*/ 32 h 126"/>
                    <a:gd name="T18" fmla="*/ 13 w 128"/>
                    <a:gd name="T19" fmla="*/ 60 h 126"/>
                    <a:gd name="T20" fmla="*/ 6 w 128"/>
                    <a:gd name="T21" fmla="*/ 70 h 126"/>
                    <a:gd name="T22" fmla="*/ 20 w 128"/>
                    <a:gd name="T23" fmla="*/ 104 h 126"/>
                    <a:gd name="T24" fmla="*/ 43 w 128"/>
                    <a:gd name="T25" fmla="*/ 103 h 126"/>
                    <a:gd name="T26" fmla="*/ 59 w 128"/>
                    <a:gd name="T27" fmla="*/ 121 h 126"/>
                    <a:gd name="T28" fmla="*/ 95 w 128"/>
                    <a:gd name="T29" fmla="*/ 107 h 126"/>
                    <a:gd name="T30" fmla="*/ 97 w 128"/>
                    <a:gd name="T31" fmla="*/ 95 h 126"/>
                    <a:gd name="T32" fmla="*/ 122 w 128"/>
                    <a:gd name="T33" fmla="*/ 79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8" h="126">
                      <a:moveTo>
                        <a:pt x="122" y="79"/>
                      </a:moveTo>
                      <a:cubicBezTo>
                        <a:pt x="128" y="66"/>
                        <a:pt x="122" y="50"/>
                        <a:pt x="108" y="44"/>
                      </a:cubicBezTo>
                      <a:cubicBezTo>
                        <a:pt x="105" y="43"/>
                        <a:pt x="102" y="42"/>
                        <a:pt x="99" y="42"/>
                      </a:cubicBezTo>
                      <a:cubicBezTo>
                        <a:pt x="99" y="42"/>
                        <a:pt x="100" y="41"/>
                        <a:pt x="100" y="40"/>
                      </a:cubicBezTo>
                      <a:cubicBezTo>
                        <a:pt x="106" y="27"/>
                        <a:pt x="99" y="11"/>
                        <a:pt x="85" y="6"/>
                      </a:cubicBezTo>
                      <a:cubicBezTo>
                        <a:pt x="71" y="0"/>
                        <a:pt x="55" y="6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9"/>
                        <a:pt x="46" y="18"/>
                        <a:pt x="44" y="17"/>
                      </a:cubicBezTo>
                      <a:cubicBezTo>
                        <a:pt x="30" y="12"/>
                        <a:pt x="14" y="18"/>
                        <a:pt x="9" y="32"/>
                      </a:cubicBezTo>
                      <a:cubicBezTo>
                        <a:pt x="5" y="41"/>
                        <a:pt x="7" y="52"/>
                        <a:pt x="13" y="60"/>
                      </a:cubicBezTo>
                      <a:cubicBezTo>
                        <a:pt x="10" y="62"/>
                        <a:pt x="8" y="66"/>
                        <a:pt x="6" y="70"/>
                      </a:cubicBezTo>
                      <a:cubicBezTo>
                        <a:pt x="0" y="83"/>
                        <a:pt x="7" y="99"/>
                        <a:pt x="20" y="104"/>
                      </a:cubicBezTo>
                      <a:cubicBezTo>
                        <a:pt x="28" y="108"/>
                        <a:pt x="37" y="107"/>
                        <a:pt x="43" y="103"/>
                      </a:cubicBezTo>
                      <a:cubicBezTo>
                        <a:pt x="46" y="111"/>
                        <a:pt x="51" y="117"/>
                        <a:pt x="59" y="121"/>
                      </a:cubicBezTo>
                      <a:cubicBezTo>
                        <a:pt x="73" y="126"/>
                        <a:pt x="89" y="120"/>
                        <a:pt x="95" y="107"/>
                      </a:cubicBezTo>
                      <a:cubicBezTo>
                        <a:pt x="96" y="103"/>
                        <a:pt x="97" y="99"/>
                        <a:pt x="97" y="95"/>
                      </a:cubicBezTo>
                      <a:cubicBezTo>
                        <a:pt x="107" y="96"/>
                        <a:pt x="118" y="90"/>
                        <a:pt x="122" y="79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6" name="Freeform 100"/>
                <p:cNvSpPr>
                  <a:spLocks/>
                </p:cNvSpPr>
                <p:nvPr/>
              </p:nvSpPr>
              <p:spPr bwMode="auto">
                <a:xfrm>
                  <a:off x="3700463" y="838200"/>
                  <a:ext cx="322263" cy="304800"/>
                </a:xfrm>
                <a:custGeom>
                  <a:avLst/>
                  <a:gdLst>
                    <a:gd name="T0" fmla="*/ 49 w 86"/>
                    <a:gd name="T1" fmla="*/ 0 h 81"/>
                    <a:gd name="T2" fmla="*/ 33 w 86"/>
                    <a:gd name="T3" fmla="*/ 11 h 81"/>
                    <a:gd name="T4" fmla="*/ 33 w 86"/>
                    <a:gd name="T5" fmla="*/ 12 h 81"/>
                    <a:gd name="T6" fmla="*/ 29 w 86"/>
                    <a:gd name="T7" fmla="*/ 10 h 81"/>
                    <a:gd name="T8" fmla="*/ 22 w 86"/>
                    <a:gd name="T9" fmla="*/ 8 h 81"/>
                    <a:gd name="T10" fmla="*/ 5 w 86"/>
                    <a:gd name="T11" fmla="*/ 19 h 81"/>
                    <a:gd name="T12" fmla="*/ 9 w 86"/>
                    <a:gd name="T13" fmla="*/ 38 h 81"/>
                    <a:gd name="T14" fmla="*/ 4 w 86"/>
                    <a:gd name="T15" fmla="*/ 45 h 81"/>
                    <a:gd name="T16" fmla="*/ 13 w 86"/>
                    <a:gd name="T17" fmla="*/ 68 h 81"/>
                    <a:gd name="T18" fmla="*/ 20 w 86"/>
                    <a:gd name="T19" fmla="*/ 70 h 81"/>
                    <a:gd name="T20" fmla="*/ 29 w 86"/>
                    <a:gd name="T21" fmla="*/ 68 h 81"/>
                    <a:gd name="T22" fmla="*/ 39 w 86"/>
                    <a:gd name="T23" fmla="*/ 79 h 81"/>
                    <a:gd name="T24" fmla="*/ 47 w 86"/>
                    <a:gd name="T25" fmla="*/ 81 h 81"/>
                    <a:gd name="T26" fmla="*/ 63 w 86"/>
                    <a:gd name="T27" fmla="*/ 70 h 81"/>
                    <a:gd name="T28" fmla="*/ 65 w 86"/>
                    <a:gd name="T29" fmla="*/ 62 h 81"/>
                    <a:gd name="T30" fmla="*/ 65 w 86"/>
                    <a:gd name="T31" fmla="*/ 62 h 81"/>
                    <a:gd name="T32" fmla="*/ 82 w 86"/>
                    <a:gd name="T33" fmla="*/ 51 h 81"/>
                    <a:gd name="T34" fmla="*/ 72 w 86"/>
                    <a:gd name="T35" fmla="*/ 28 h 81"/>
                    <a:gd name="T36" fmla="*/ 66 w 86"/>
                    <a:gd name="T37" fmla="*/ 27 h 81"/>
                    <a:gd name="T38" fmla="*/ 67 w 86"/>
                    <a:gd name="T39" fmla="*/ 25 h 81"/>
                    <a:gd name="T40" fmla="*/ 57 w 86"/>
                    <a:gd name="T41" fmla="*/ 2 h 81"/>
                    <a:gd name="T42" fmla="*/ 49 w 86"/>
                    <a:gd name="T43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6" h="81">
                      <a:moveTo>
                        <a:pt x="49" y="0"/>
                      </a:moveTo>
                      <a:cubicBezTo>
                        <a:pt x="42" y="0"/>
                        <a:pt x="36" y="4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7" y="9"/>
                        <a:pt x="24" y="8"/>
                        <a:pt x="22" y="8"/>
                      </a:cubicBezTo>
                      <a:cubicBezTo>
                        <a:pt x="15" y="8"/>
                        <a:pt x="8" y="12"/>
                        <a:pt x="5" y="19"/>
                      </a:cubicBezTo>
                      <a:cubicBezTo>
                        <a:pt x="3" y="26"/>
                        <a:pt x="4" y="33"/>
                        <a:pt x="9" y="38"/>
                      </a:cubicBezTo>
                      <a:cubicBezTo>
                        <a:pt x="6" y="40"/>
                        <a:pt x="5" y="42"/>
                        <a:pt x="4" y="45"/>
                      </a:cubicBezTo>
                      <a:cubicBezTo>
                        <a:pt x="0" y="54"/>
                        <a:pt x="4" y="65"/>
                        <a:pt x="13" y="68"/>
                      </a:cubicBezTo>
                      <a:cubicBezTo>
                        <a:pt x="16" y="69"/>
                        <a:pt x="18" y="70"/>
                        <a:pt x="20" y="70"/>
                      </a:cubicBezTo>
                      <a:cubicBezTo>
                        <a:pt x="23" y="70"/>
                        <a:pt x="26" y="69"/>
                        <a:pt x="29" y="68"/>
                      </a:cubicBezTo>
                      <a:cubicBezTo>
                        <a:pt x="30" y="73"/>
                        <a:pt x="34" y="77"/>
                        <a:pt x="39" y="79"/>
                      </a:cubicBezTo>
                      <a:cubicBezTo>
                        <a:pt x="42" y="80"/>
                        <a:pt x="44" y="81"/>
                        <a:pt x="47" y="81"/>
                      </a:cubicBezTo>
                      <a:cubicBezTo>
                        <a:pt x="54" y="81"/>
                        <a:pt x="61" y="77"/>
                        <a:pt x="63" y="70"/>
                      </a:cubicBezTo>
                      <a:cubicBezTo>
                        <a:pt x="64" y="68"/>
                        <a:pt x="65" y="65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72" y="62"/>
                        <a:pt x="79" y="58"/>
                        <a:pt x="82" y="51"/>
                      </a:cubicBezTo>
                      <a:cubicBezTo>
                        <a:pt x="86" y="42"/>
                        <a:pt x="81" y="32"/>
                        <a:pt x="72" y="28"/>
                      </a:cubicBezTo>
                      <a:cubicBezTo>
                        <a:pt x="70" y="27"/>
                        <a:pt x="68" y="27"/>
                        <a:pt x="66" y="27"/>
                      </a:cubicBezTo>
                      <a:cubicBezTo>
                        <a:pt x="67" y="26"/>
                        <a:pt x="67" y="26"/>
                        <a:pt x="67" y="25"/>
                      </a:cubicBezTo>
                      <a:cubicBezTo>
                        <a:pt x="71" y="16"/>
                        <a:pt x="66" y="6"/>
                        <a:pt x="57" y="2"/>
                      </a:cubicBezTo>
                      <a:cubicBezTo>
                        <a:pt x="54" y="1"/>
                        <a:pt x="52" y="0"/>
                        <a:pt x="49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7" name="Freeform 101"/>
                <p:cNvSpPr>
                  <a:spLocks/>
                </p:cNvSpPr>
                <p:nvPr/>
              </p:nvSpPr>
              <p:spPr bwMode="auto">
                <a:xfrm>
                  <a:off x="3838576" y="962025"/>
                  <a:ext cx="109538" cy="41275"/>
                </a:xfrm>
                <a:custGeom>
                  <a:avLst/>
                  <a:gdLst>
                    <a:gd name="T0" fmla="*/ 1 w 29"/>
                    <a:gd name="T1" fmla="*/ 8 h 11"/>
                    <a:gd name="T2" fmla="*/ 1 w 29"/>
                    <a:gd name="T3" fmla="*/ 8 h 11"/>
                    <a:gd name="T4" fmla="*/ 3 w 29"/>
                    <a:gd name="T5" fmla="*/ 4 h 11"/>
                    <a:gd name="T6" fmla="*/ 25 w 29"/>
                    <a:gd name="T7" fmla="*/ 0 h 11"/>
                    <a:gd name="T8" fmla="*/ 29 w 29"/>
                    <a:gd name="T9" fmla="*/ 3 h 11"/>
                    <a:gd name="T10" fmla="*/ 26 w 29"/>
                    <a:gd name="T11" fmla="*/ 7 h 11"/>
                    <a:gd name="T12" fmla="*/ 5 w 29"/>
                    <a:gd name="T13" fmla="*/ 11 h 11"/>
                    <a:gd name="T14" fmla="*/ 1 w 29"/>
                    <a:gd name="T1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1" y="5"/>
                        <a:pt x="3" y="4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29" y="3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3" y="11"/>
                        <a:pt x="1" y="10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8" name="Freeform 102"/>
                <p:cNvSpPr>
                  <a:spLocks/>
                </p:cNvSpPr>
                <p:nvPr/>
              </p:nvSpPr>
              <p:spPr bwMode="auto">
                <a:xfrm>
                  <a:off x="3914776" y="950913"/>
                  <a:ext cx="47625" cy="46037"/>
                </a:xfrm>
                <a:custGeom>
                  <a:avLst/>
                  <a:gdLst>
                    <a:gd name="T0" fmla="*/ 12 w 13"/>
                    <a:gd name="T1" fmla="*/ 8 h 12"/>
                    <a:gd name="T2" fmla="*/ 4 w 13"/>
                    <a:gd name="T3" fmla="*/ 11 h 12"/>
                    <a:gd name="T4" fmla="*/ 1 w 13"/>
                    <a:gd name="T5" fmla="*/ 4 h 12"/>
                    <a:gd name="T6" fmla="*/ 9 w 13"/>
                    <a:gd name="T7" fmla="*/ 1 h 12"/>
                    <a:gd name="T8" fmla="*/ 12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2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2"/>
                        <a:pt x="13" y="5"/>
                        <a:pt x="12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9" name="Freeform 103"/>
                <p:cNvSpPr>
                  <a:spLocks/>
                </p:cNvSpPr>
                <p:nvPr/>
              </p:nvSpPr>
              <p:spPr bwMode="auto">
                <a:xfrm>
                  <a:off x="3849688" y="868363"/>
                  <a:ext cx="60325" cy="104775"/>
                </a:xfrm>
                <a:custGeom>
                  <a:avLst/>
                  <a:gdLst>
                    <a:gd name="T0" fmla="*/ 2 w 16"/>
                    <a:gd name="T1" fmla="*/ 28 h 28"/>
                    <a:gd name="T2" fmla="*/ 2 w 16"/>
                    <a:gd name="T3" fmla="*/ 28 h 28"/>
                    <a:gd name="T4" fmla="*/ 0 w 16"/>
                    <a:gd name="T5" fmla="*/ 23 h 28"/>
                    <a:gd name="T6" fmla="*/ 9 w 16"/>
                    <a:gd name="T7" fmla="*/ 3 h 28"/>
                    <a:gd name="T8" fmla="*/ 13 w 16"/>
                    <a:gd name="T9" fmla="*/ 1 h 28"/>
                    <a:gd name="T10" fmla="*/ 15 w 16"/>
                    <a:gd name="T11" fmla="*/ 5 h 28"/>
                    <a:gd name="T12" fmla="*/ 7 w 16"/>
                    <a:gd name="T13" fmla="*/ 26 h 28"/>
                    <a:gd name="T14" fmla="*/ 2 w 16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7"/>
                        <a:pt x="0" y="25"/>
                        <a:pt x="0" y="2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1"/>
                        <a:pt x="12" y="0"/>
                        <a:pt x="13" y="1"/>
                      </a:cubicBezTo>
                      <a:cubicBezTo>
                        <a:pt x="15" y="2"/>
                        <a:pt x="16" y="4"/>
                        <a:pt x="15" y="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7"/>
                        <a:pt x="4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0" name="Freeform 104"/>
                <p:cNvSpPr>
                  <a:spLocks/>
                </p:cNvSpPr>
                <p:nvPr/>
              </p:nvSpPr>
              <p:spPr bwMode="auto">
                <a:xfrm>
                  <a:off x="3873501" y="857250"/>
                  <a:ext cx="44450" cy="44450"/>
                </a:xfrm>
                <a:custGeom>
                  <a:avLst/>
                  <a:gdLst>
                    <a:gd name="T0" fmla="*/ 11 w 12"/>
                    <a:gd name="T1" fmla="*/ 8 h 12"/>
                    <a:gd name="T2" fmla="*/ 4 w 12"/>
                    <a:gd name="T3" fmla="*/ 11 h 12"/>
                    <a:gd name="T4" fmla="*/ 1 w 12"/>
                    <a:gd name="T5" fmla="*/ 4 h 12"/>
                    <a:gd name="T6" fmla="*/ 8 w 12"/>
                    <a:gd name="T7" fmla="*/ 1 h 12"/>
                    <a:gd name="T8" fmla="*/ 11 w 12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8"/>
                      </a:moveTo>
                      <a:cubicBezTo>
                        <a:pt x="10" y="11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3" y="1"/>
                        <a:pt x="6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1" name="Freeform 105"/>
                <p:cNvSpPr>
                  <a:spLocks/>
                </p:cNvSpPr>
                <p:nvPr/>
              </p:nvSpPr>
              <p:spPr bwMode="auto">
                <a:xfrm>
                  <a:off x="3838576" y="996950"/>
                  <a:ext cx="106363" cy="66675"/>
                </a:xfrm>
                <a:custGeom>
                  <a:avLst/>
                  <a:gdLst>
                    <a:gd name="T0" fmla="*/ 1 w 28"/>
                    <a:gd name="T1" fmla="*/ 2 h 18"/>
                    <a:gd name="T2" fmla="*/ 1 w 28"/>
                    <a:gd name="T3" fmla="*/ 2 h 18"/>
                    <a:gd name="T4" fmla="*/ 6 w 28"/>
                    <a:gd name="T5" fmla="*/ 0 h 18"/>
                    <a:gd name="T6" fmla="*/ 25 w 28"/>
                    <a:gd name="T7" fmla="*/ 11 h 18"/>
                    <a:gd name="T8" fmla="*/ 27 w 28"/>
                    <a:gd name="T9" fmla="*/ 16 h 18"/>
                    <a:gd name="T10" fmla="*/ 22 w 28"/>
                    <a:gd name="T11" fmla="*/ 17 h 18"/>
                    <a:gd name="T12" fmla="*/ 3 w 28"/>
                    <a:gd name="T13" fmla="*/ 7 h 18"/>
                    <a:gd name="T14" fmla="*/ 1 w 28"/>
                    <a:gd name="T1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8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7" y="12"/>
                        <a:pt x="28" y="14"/>
                        <a:pt x="27" y="16"/>
                      </a:cubicBezTo>
                      <a:cubicBezTo>
                        <a:pt x="26" y="18"/>
                        <a:pt x="24" y="18"/>
                        <a:pt x="22" y="1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2" name="Freeform 106"/>
                <p:cNvSpPr>
                  <a:spLocks/>
                </p:cNvSpPr>
                <p:nvPr/>
              </p:nvSpPr>
              <p:spPr bwMode="auto">
                <a:xfrm>
                  <a:off x="3906838" y="1027113"/>
                  <a:ext cx="49213" cy="47625"/>
                </a:xfrm>
                <a:custGeom>
                  <a:avLst/>
                  <a:gdLst>
                    <a:gd name="T0" fmla="*/ 9 w 13"/>
                    <a:gd name="T1" fmla="*/ 11 h 13"/>
                    <a:gd name="T2" fmla="*/ 2 w 13"/>
                    <a:gd name="T3" fmla="*/ 9 h 13"/>
                    <a:gd name="T4" fmla="*/ 4 w 13"/>
                    <a:gd name="T5" fmla="*/ 1 h 13"/>
                    <a:gd name="T6" fmla="*/ 12 w 13"/>
                    <a:gd name="T7" fmla="*/ 4 h 13"/>
                    <a:gd name="T8" fmla="*/ 9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9" y="11"/>
                      </a:moveTo>
                      <a:cubicBezTo>
                        <a:pt x="7" y="13"/>
                        <a:pt x="3" y="12"/>
                        <a:pt x="2" y="9"/>
                      </a:cubicBezTo>
                      <a:cubicBezTo>
                        <a:pt x="0" y="6"/>
                        <a:pt x="2" y="3"/>
                        <a:pt x="4" y="1"/>
                      </a:cubicBezTo>
                      <a:cubicBezTo>
                        <a:pt x="7" y="0"/>
                        <a:pt x="10" y="1"/>
                        <a:pt x="12" y="4"/>
                      </a:cubicBezTo>
                      <a:cubicBezTo>
                        <a:pt x="13" y="6"/>
                        <a:pt x="12" y="10"/>
                        <a:pt x="9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3" name="Freeform 107"/>
                <p:cNvSpPr>
                  <a:spLocks/>
                </p:cNvSpPr>
                <p:nvPr/>
              </p:nvSpPr>
              <p:spPr bwMode="auto">
                <a:xfrm>
                  <a:off x="3843338" y="1003300"/>
                  <a:ext cx="33338" cy="109537"/>
                </a:xfrm>
                <a:custGeom>
                  <a:avLst/>
                  <a:gdLst>
                    <a:gd name="T0" fmla="*/ 4 w 9"/>
                    <a:gd name="T1" fmla="*/ 0 h 29"/>
                    <a:gd name="T2" fmla="*/ 4 w 9"/>
                    <a:gd name="T3" fmla="*/ 0 h 29"/>
                    <a:gd name="T4" fmla="*/ 8 w 9"/>
                    <a:gd name="T5" fmla="*/ 3 h 29"/>
                    <a:gd name="T6" fmla="*/ 8 w 9"/>
                    <a:gd name="T7" fmla="*/ 25 h 29"/>
                    <a:gd name="T8" fmla="*/ 5 w 9"/>
                    <a:gd name="T9" fmla="*/ 29 h 29"/>
                    <a:gd name="T10" fmla="*/ 1 w 9"/>
                    <a:gd name="T11" fmla="*/ 26 h 29"/>
                    <a:gd name="T12" fmla="*/ 1 w 9"/>
                    <a:gd name="T13" fmla="*/ 4 h 29"/>
                    <a:gd name="T14" fmla="*/ 4 w 9"/>
                    <a:gd name="T1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9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7" y="2"/>
                        <a:pt x="8" y="3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7"/>
                        <a:pt x="7" y="29"/>
                        <a:pt x="5" y="29"/>
                      </a:cubicBezTo>
                      <a:cubicBezTo>
                        <a:pt x="3" y="29"/>
                        <a:pt x="2" y="28"/>
                        <a:pt x="1" y="2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4" name="Freeform 108"/>
                <p:cNvSpPr>
                  <a:spLocks/>
                </p:cNvSpPr>
                <p:nvPr/>
              </p:nvSpPr>
              <p:spPr bwMode="auto">
                <a:xfrm>
                  <a:off x="3838576" y="1079500"/>
                  <a:ext cx="49213" cy="49212"/>
                </a:xfrm>
                <a:custGeom>
                  <a:avLst/>
                  <a:gdLst>
                    <a:gd name="T0" fmla="*/ 4 w 13"/>
                    <a:gd name="T1" fmla="*/ 11 h 13"/>
                    <a:gd name="T2" fmla="*/ 2 w 13"/>
                    <a:gd name="T3" fmla="*/ 4 h 13"/>
                    <a:gd name="T4" fmla="*/ 9 w 13"/>
                    <a:gd name="T5" fmla="*/ 2 h 13"/>
                    <a:gd name="T6" fmla="*/ 11 w 13"/>
                    <a:gd name="T7" fmla="*/ 9 h 13"/>
                    <a:gd name="T8" fmla="*/ 4 w 13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4" y="11"/>
                      </a:moveTo>
                      <a:cubicBezTo>
                        <a:pt x="1" y="10"/>
                        <a:pt x="0" y="6"/>
                        <a:pt x="2" y="4"/>
                      </a:cubicBez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2" y="3"/>
                        <a:pt x="13" y="7"/>
                        <a:pt x="11" y="9"/>
                      </a:cubicBezTo>
                      <a:cubicBezTo>
                        <a:pt x="10" y="12"/>
                        <a:pt x="6" y="13"/>
                        <a:pt x="4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5" name="Freeform 109"/>
                <p:cNvSpPr>
                  <a:spLocks/>
                </p:cNvSpPr>
                <p:nvPr/>
              </p:nvSpPr>
              <p:spPr bwMode="auto">
                <a:xfrm>
                  <a:off x="3733801" y="1003300"/>
                  <a:ext cx="104775" cy="71437"/>
                </a:xfrm>
                <a:custGeom>
                  <a:avLst/>
                  <a:gdLst>
                    <a:gd name="T0" fmla="*/ 27 w 28"/>
                    <a:gd name="T1" fmla="*/ 3 h 19"/>
                    <a:gd name="T2" fmla="*/ 27 w 28"/>
                    <a:gd name="T3" fmla="*/ 3 h 19"/>
                    <a:gd name="T4" fmla="*/ 25 w 28"/>
                    <a:gd name="T5" fmla="*/ 7 h 19"/>
                    <a:gd name="T6" fmla="*/ 6 w 28"/>
                    <a:gd name="T7" fmla="*/ 18 h 19"/>
                    <a:gd name="T8" fmla="*/ 1 w 28"/>
                    <a:gd name="T9" fmla="*/ 16 h 19"/>
                    <a:gd name="T10" fmla="*/ 3 w 28"/>
                    <a:gd name="T11" fmla="*/ 12 h 19"/>
                    <a:gd name="T12" fmla="*/ 22 w 28"/>
                    <a:gd name="T13" fmla="*/ 1 h 19"/>
                    <a:gd name="T14" fmla="*/ 27 w 28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9">
                      <a:moveTo>
                        <a:pt x="27" y="3"/>
                      </a:move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4" y="19"/>
                        <a:pt x="2" y="18"/>
                        <a:pt x="1" y="16"/>
                      </a:cubicBezTo>
                      <a:cubicBezTo>
                        <a:pt x="0" y="15"/>
                        <a:pt x="1" y="12"/>
                        <a:pt x="3" y="12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6" name="Freeform 110"/>
                <p:cNvSpPr>
                  <a:spLocks/>
                </p:cNvSpPr>
                <p:nvPr/>
              </p:nvSpPr>
              <p:spPr bwMode="auto">
                <a:xfrm>
                  <a:off x="3725863" y="1041400"/>
                  <a:ext cx="41275" cy="41275"/>
                </a:xfrm>
                <a:custGeom>
                  <a:avLst/>
                  <a:gdLst>
                    <a:gd name="T0" fmla="*/ 0 w 11"/>
                    <a:gd name="T1" fmla="*/ 5 h 11"/>
                    <a:gd name="T2" fmla="*/ 6 w 11"/>
                    <a:gd name="T3" fmla="*/ 0 h 11"/>
                    <a:gd name="T4" fmla="*/ 11 w 11"/>
                    <a:gd name="T5" fmla="*/ 6 h 11"/>
                    <a:gd name="T6" fmla="*/ 5 w 11"/>
                    <a:gd name="T7" fmla="*/ 11 h 11"/>
                    <a:gd name="T8" fmla="*/ 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5"/>
                      </a:moveTo>
                      <a:cubicBezTo>
                        <a:pt x="0" y="2"/>
                        <a:pt x="3" y="0"/>
                        <a:pt x="6" y="0"/>
                      </a:cubicBezTo>
                      <a:cubicBezTo>
                        <a:pt x="9" y="0"/>
                        <a:pt x="11" y="3"/>
                        <a:pt x="11" y="6"/>
                      </a:cubicBezTo>
                      <a:cubicBezTo>
                        <a:pt x="11" y="9"/>
                        <a:pt x="8" y="11"/>
                        <a:pt x="5" y="11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7" name="Freeform 111"/>
                <p:cNvSpPr>
                  <a:spLocks/>
                </p:cNvSpPr>
                <p:nvPr/>
              </p:nvSpPr>
              <p:spPr bwMode="auto">
                <a:xfrm>
                  <a:off x="3756026" y="939800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24 w 25"/>
                    <a:gd name="T3" fmla="*/ 19 h 21"/>
                    <a:gd name="T4" fmla="*/ 19 w 25"/>
                    <a:gd name="T5" fmla="*/ 20 h 21"/>
                    <a:gd name="T6" fmla="*/ 1 w 25"/>
                    <a:gd name="T7" fmla="*/ 7 h 21"/>
                    <a:gd name="T8" fmla="*/ 1 w 25"/>
                    <a:gd name="T9" fmla="*/ 2 h 21"/>
                    <a:gd name="T10" fmla="*/ 6 w 25"/>
                    <a:gd name="T11" fmla="*/ 1 h 21"/>
                    <a:gd name="T12" fmla="*/ 23 w 25"/>
                    <a:gd name="T13" fmla="*/ 14 h 21"/>
                    <a:gd name="T14" fmla="*/ 24 w 25"/>
                    <a:gd name="T1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3" y="20"/>
                        <a:pt x="21" y="21"/>
                        <a:pt x="19" y="20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5"/>
                        <a:pt x="25" y="17"/>
                        <a:pt x="24" y="1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8" name="Freeform 112"/>
                <p:cNvSpPr>
                  <a:spLocks/>
                </p:cNvSpPr>
                <p:nvPr/>
              </p:nvSpPr>
              <p:spPr bwMode="auto">
                <a:xfrm>
                  <a:off x="3741738" y="928688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9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7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6" y="13"/>
                        <a:pt x="2" y="11"/>
                        <a:pt x="1" y="9"/>
                      </a:cubicBezTo>
                      <a:cubicBezTo>
                        <a:pt x="0" y="6"/>
                        <a:pt x="2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79" name="Freeform 113"/>
                <p:cNvSpPr>
                  <a:spLocks/>
                </p:cNvSpPr>
                <p:nvPr/>
              </p:nvSpPr>
              <p:spPr bwMode="auto">
                <a:xfrm>
                  <a:off x="3797301" y="868363"/>
                  <a:ext cx="57150" cy="104775"/>
                </a:xfrm>
                <a:custGeom>
                  <a:avLst/>
                  <a:gdLst>
                    <a:gd name="T0" fmla="*/ 12 w 15"/>
                    <a:gd name="T1" fmla="*/ 28 h 28"/>
                    <a:gd name="T2" fmla="*/ 12 w 15"/>
                    <a:gd name="T3" fmla="*/ 28 h 28"/>
                    <a:gd name="T4" fmla="*/ 8 w 15"/>
                    <a:gd name="T5" fmla="*/ 26 h 28"/>
                    <a:gd name="T6" fmla="*/ 1 w 15"/>
                    <a:gd name="T7" fmla="*/ 5 h 28"/>
                    <a:gd name="T8" fmla="*/ 3 w 15"/>
                    <a:gd name="T9" fmla="*/ 0 h 28"/>
                    <a:gd name="T10" fmla="*/ 8 w 15"/>
                    <a:gd name="T11" fmla="*/ 3 h 28"/>
                    <a:gd name="T12" fmla="*/ 14 w 15"/>
                    <a:gd name="T13" fmla="*/ 23 h 28"/>
                    <a:gd name="T14" fmla="*/ 12 w 15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28">
                      <a:moveTo>
                        <a:pt x="12" y="28"/>
                      </a:move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0" y="28"/>
                        <a:pt x="8" y="27"/>
                        <a:pt x="8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8" y="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5" y="25"/>
                        <a:pt x="14" y="27"/>
                        <a:pt x="12" y="2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0" name="Freeform 114"/>
                <p:cNvSpPr>
                  <a:spLocks/>
                </p:cNvSpPr>
                <p:nvPr/>
              </p:nvSpPr>
              <p:spPr bwMode="auto">
                <a:xfrm>
                  <a:off x="3786188" y="857250"/>
                  <a:ext cx="49213" cy="44450"/>
                </a:xfrm>
                <a:custGeom>
                  <a:avLst/>
                  <a:gdLst>
                    <a:gd name="T0" fmla="*/ 8 w 13"/>
                    <a:gd name="T1" fmla="*/ 1 h 12"/>
                    <a:gd name="T2" fmla="*/ 12 w 13"/>
                    <a:gd name="T3" fmla="*/ 7 h 12"/>
                    <a:gd name="T4" fmla="*/ 5 w 13"/>
                    <a:gd name="T5" fmla="*/ 11 h 12"/>
                    <a:gd name="T6" fmla="*/ 1 w 13"/>
                    <a:gd name="T7" fmla="*/ 4 h 12"/>
                    <a:gd name="T8" fmla="*/ 8 w 13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"/>
                      </a:moveTo>
                      <a:cubicBezTo>
                        <a:pt x="11" y="1"/>
                        <a:pt x="13" y="4"/>
                        <a:pt x="12" y="7"/>
                      </a:cubicBez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2" y="1"/>
                        <a:pt x="5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1" name="Freeform 115"/>
                <p:cNvSpPr>
                  <a:spLocks/>
                </p:cNvSpPr>
                <p:nvPr/>
              </p:nvSpPr>
              <p:spPr bwMode="auto">
                <a:xfrm>
                  <a:off x="3794126" y="931863"/>
                  <a:ext cx="115888" cy="117475"/>
                </a:xfrm>
                <a:custGeom>
                  <a:avLst/>
                  <a:gdLst>
                    <a:gd name="T0" fmla="*/ 28 w 31"/>
                    <a:gd name="T1" fmla="*/ 21 h 31"/>
                    <a:gd name="T2" fmla="*/ 10 w 31"/>
                    <a:gd name="T3" fmla="*/ 28 h 31"/>
                    <a:gd name="T4" fmla="*/ 3 w 31"/>
                    <a:gd name="T5" fmla="*/ 10 h 31"/>
                    <a:gd name="T6" fmla="*/ 21 w 31"/>
                    <a:gd name="T7" fmla="*/ 3 h 31"/>
                    <a:gd name="T8" fmla="*/ 28 w 31"/>
                    <a:gd name="T9" fmla="*/ 2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1">
                      <a:moveTo>
                        <a:pt x="28" y="21"/>
                      </a:moveTo>
                      <a:cubicBezTo>
                        <a:pt x="25" y="28"/>
                        <a:pt x="17" y="31"/>
                        <a:pt x="10" y="28"/>
                      </a:cubicBezTo>
                      <a:cubicBezTo>
                        <a:pt x="3" y="25"/>
                        <a:pt x="0" y="17"/>
                        <a:pt x="3" y="10"/>
                      </a:cubicBezTo>
                      <a:cubicBezTo>
                        <a:pt x="6" y="4"/>
                        <a:pt x="14" y="0"/>
                        <a:pt x="21" y="3"/>
                      </a:cubicBezTo>
                      <a:cubicBezTo>
                        <a:pt x="28" y="6"/>
                        <a:pt x="31" y="14"/>
                        <a:pt x="28" y="21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93" name="组合 1092"/>
              <p:cNvGrpSpPr/>
              <p:nvPr/>
            </p:nvGrpSpPr>
            <p:grpSpPr>
              <a:xfrm>
                <a:off x="2338433" y="313647"/>
                <a:ext cx="469900" cy="461962"/>
                <a:chOff x="5551488" y="925513"/>
                <a:chExt cx="469900" cy="461962"/>
              </a:xfrm>
            </p:grpSpPr>
            <p:sp>
              <p:nvSpPr>
                <p:cNvPr id="1148" name="Freeform 116"/>
                <p:cNvSpPr>
                  <a:spLocks/>
                </p:cNvSpPr>
                <p:nvPr/>
              </p:nvSpPr>
              <p:spPr bwMode="auto">
                <a:xfrm>
                  <a:off x="5551488" y="925513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3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5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9 h 123"/>
                    <a:gd name="T22" fmla="*/ 50 w 125"/>
                    <a:gd name="T23" fmla="*/ 121 h 123"/>
                    <a:gd name="T24" fmla="*/ 69 w 125"/>
                    <a:gd name="T25" fmla="*/ 108 h 123"/>
                    <a:gd name="T26" fmla="*/ 92 w 125"/>
                    <a:gd name="T27" fmla="*/ 114 h 123"/>
                    <a:gd name="T28" fmla="*/ 115 w 125"/>
                    <a:gd name="T29" fmla="*/ 84 h 123"/>
                    <a:gd name="T30" fmla="*/ 110 w 125"/>
                    <a:gd name="T31" fmla="*/ 73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1"/>
                        <a:pt x="107" y="21"/>
                        <a:pt x="93" y="23"/>
                      </a:cubicBezTo>
                      <a:cubicBezTo>
                        <a:pt x="90" y="24"/>
                        <a:pt x="87" y="25"/>
                        <a:pt x="84" y="26"/>
                      </a:cubicBezTo>
                      <a:cubicBezTo>
                        <a:pt x="84" y="26"/>
                        <a:pt x="84" y="25"/>
                        <a:pt x="84" y="24"/>
                      </a:cubicBezTo>
                      <a:cubicBezTo>
                        <a:pt x="82" y="10"/>
                        <a:pt x="68" y="0"/>
                        <a:pt x="53" y="3"/>
                      </a:cubicBezTo>
                      <a:cubicBezTo>
                        <a:pt x="38" y="5"/>
                        <a:pt x="28" y="19"/>
                        <a:pt x="30" y="33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28" y="34"/>
                        <a:pt x="26" y="34"/>
                        <a:pt x="24" y="35"/>
                      </a:cubicBezTo>
                      <a:cubicBezTo>
                        <a:pt x="9" y="37"/>
                        <a:pt x="0" y="51"/>
                        <a:pt x="2" y="65"/>
                      </a:cubicBezTo>
                      <a:cubicBezTo>
                        <a:pt x="4" y="76"/>
                        <a:pt x="11" y="84"/>
                        <a:pt x="21" y="86"/>
                      </a:cubicBezTo>
                      <a:cubicBezTo>
                        <a:pt x="20" y="90"/>
                        <a:pt x="19" y="94"/>
                        <a:pt x="20" y="99"/>
                      </a:cubicBezTo>
                      <a:cubicBezTo>
                        <a:pt x="22" y="113"/>
                        <a:pt x="36" y="123"/>
                        <a:pt x="50" y="121"/>
                      </a:cubicBezTo>
                      <a:cubicBezTo>
                        <a:pt x="59" y="119"/>
                        <a:pt x="65" y="114"/>
                        <a:pt x="69" y="108"/>
                      </a:cubicBezTo>
                      <a:cubicBezTo>
                        <a:pt x="75" y="113"/>
                        <a:pt x="83" y="115"/>
                        <a:pt x="92" y="114"/>
                      </a:cubicBezTo>
                      <a:cubicBezTo>
                        <a:pt x="107" y="112"/>
                        <a:pt x="117" y="98"/>
                        <a:pt x="115" y="84"/>
                      </a:cubicBezTo>
                      <a:cubicBezTo>
                        <a:pt x="114" y="80"/>
                        <a:pt x="112" y="76"/>
                        <a:pt x="110" y="73"/>
                      </a:cubicBezTo>
                      <a:cubicBezTo>
                        <a:pt x="120" y="68"/>
                        <a:pt x="125" y="57"/>
                        <a:pt x="123" y="45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9" name="Freeform 117"/>
                <p:cNvSpPr>
                  <a:spLocks/>
                </p:cNvSpPr>
                <p:nvPr/>
              </p:nvSpPr>
              <p:spPr bwMode="auto">
                <a:xfrm>
                  <a:off x="5592763" y="977900"/>
                  <a:ext cx="379413" cy="357187"/>
                </a:xfrm>
                <a:custGeom>
                  <a:avLst/>
                  <a:gdLst>
                    <a:gd name="T0" fmla="*/ 47 w 101"/>
                    <a:gd name="T1" fmla="*/ 0 h 95"/>
                    <a:gd name="T2" fmla="*/ 43 w 101"/>
                    <a:gd name="T3" fmla="*/ 0 h 95"/>
                    <a:gd name="T4" fmla="*/ 25 w 101"/>
                    <a:gd name="T5" fmla="*/ 24 h 95"/>
                    <a:gd name="T6" fmla="*/ 25 w 101"/>
                    <a:gd name="T7" fmla="*/ 25 h 95"/>
                    <a:gd name="T8" fmla="*/ 23 w 101"/>
                    <a:gd name="T9" fmla="*/ 25 h 95"/>
                    <a:gd name="T10" fmla="*/ 20 w 101"/>
                    <a:gd name="T11" fmla="*/ 25 h 95"/>
                    <a:gd name="T12" fmla="*/ 2 w 101"/>
                    <a:gd name="T13" fmla="*/ 50 h 95"/>
                    <a:gd name="T14" fmla="*/ 17 w 101"/>
                    <a:gd name="T15" fmla="*/ 67 h 95"/>
                    <a:gd name="T16" fmla="*/ 17 w 101"/>
                    <a:gd name="T17" fmla="*/ 77 h 95"/>
                    <a:gd name="T18" fmla="*/ 38 w 101"/>
                    <a:gd name="T19" fmla="*/ 95 h 95"/>
                    <a:gd name="T20" fmla="*/ 41 w 101"/>
                    <a:gd name="T21" fmla="*/ 95 h 95"/>
                    <a:gd name="T22" fmla="*/ 56 w 101"/>
                    <a:gd name="T23" fmla="*/ 84 h 95"/>
                    <a:gd name="T24" fmla="*/ 71 w 101"/>
                    <a:gd name="T25" fmla="*/ 90 h 95"/>
                    <a:gd name="T26" fmla="*/ 75 w 101"/>
                    <a:gd name="T27" fmla="*/ 89 h 95"/>
                    <a:gd name="T28" fmla="*/ 93 w 101"/>
                    <a:gd name="T29" fmla="*/ 65 h 95"/>
                    <a:gd name="T30" fmla="*/ 89 w 101"/>
                    <a:gd name="T31" fmla="*/ 56 h 95"/>
                    <a:gd name="T32" fmla="*/ 100 w 101"/>
                    <a:gd name="T33" fmla="*/ 34 h 95"/>
                    <a:gd name="T34" fmla="*/ 79 w 101"/>
                    <a:gd name="T35" fmla="*/ 16 h 95"/>
                    <a:gd name="T36" fmla="*/ 75 w 101"/>
                    <a:gd name="T37" fmla="*/ 16 h 95"/>
                    <a:gd name="T38" fmla="*/ 68 w 101"/>
                    <a:gd name="T39" fmla="*/ 19 h 95"/>
                    <a:gd name="T40" fmla="*/ 68 w 101"/>
                    <a:gd name="T41" fmla="*/ 17 h 95"/>
                    <a:gd name="T42" fmla="*/ 47 w 101"/>
                    <a:gd name="T4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1" h="95"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3" y="25"/>
                      </a:cubicBezTo>
                      <a:cubicBezTo>
                        <a:pt x="22" y="25"/>
                        <a:pt x="21" y="25"/>
                        <a:pt x="20" y="25"/>
                      </a:cubicBezTo>
                      <a:cubicBezTo>
                        <a:pt x="8" y="27"/>
                        <a:pt x="0" y="38"/>
                        <a:pt x="2" y="50"/>
                      </a:cubicBezTo>
                      <a:cubicBezTo>
                        <a:pt x="4" y="58"/>
                        <a:pt x="10" y="65"/>
                        <a:pt x="17" y="67"/>
                      </a:cubicBezTo>
                      <a:cubicBezTo>
                        <a:pt x="16" y="70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4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2" y="62"/>
                        <a:pt x="91" y="59"/>
                        <a:pt x="89" y="56"/>
                      </a:cubicBezTo>
                      <a:cubicBezTo>
                        <a:pt x="97" y="52"/>
                        <a:pt x="101" y="43"/>
                        <a:pt x="100" y="34"/>
                      </a:cubicBezTo>
                      <a:cubicBezTo>
                        <a:pt x="98" y="24"/>
                        <a:pt x="89" y="16"/>
                        <a:pt x="79" y="16"/>
                      </a:cubicBezTo>
                      <a:cubicBezTo>
                        <a:pt x="78" y="16"/>
                        <a:pt x="76" y="16"/>
                        <a:pt x="75" y="16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7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0" name="Freeform 118"/>
                <p:cNvSpPr>
                  <a:spLocks/>
                </p:cNvSpPr>
                <p:nvPr/>
              </p:nvSpPr>
              <p:spPr bwMode="auto">
                <a:xfrm>
                  <a:off x="5773738" y="1085850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3 w 24"/>
                    <a:gd name="T9" fmla="*/ 2 h 23"/>
                    <a:gd name="T10" fmla="*/ 23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0"/>
                        <a:pt x="1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4" y="3"/>
                        <a:pt x="24" y="5"/>
                        <a:pt x="23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1" name="Freeform 119"/>
                <p:cNvSpPr>
                  <a:spLocks/>
                </p:cNvSpPr>
                <p:nvPr/>
              </p:nvSpPr>
              <p:spPr bwMode="auto">
                <a:xfrm>
                  <a:off x="5829301" y="1074738"/>
                  <a:ext cx="46038" cy="46037"/>
                </a:xfrm>
                <a:custGeom>
                  <a:avLst/>
                  <a:gdLst>
                    <a:gd name="T0" fmla="*/ 11 w 12"/>
                    <a:gd name="T1" fmla="*/ 5 h 12"/>
                    <a:gd name="T2" fmla="*/ 7 w 12"/>
                    <a:gd name="T3" fmla="*/ 12 h 12"/>
                    <a:gd name="T4" fmla="*/ 0 w 12"/>
                    <a:gd name="T5" fmla="*/ 7 h 12"/>
                    <a:gd name="T6" fmla="*/ 5 w 12"/>
                    <a:gd name="T7" fmla="*/ 1 h 12"/>
                    <a:gd name="T8" fmla="*/ 11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2" name="Freeform 120"/>
                <p:cNvSpPr>
                  <a:spLocks/>
                </p:cNvSpPr>
                <p:nvPr/>
              </p:nvSpPr>
              <p:spPr bwMode="auto">
                <a:xfrm>
                  <a:off x="5762626" y="10144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8 w 11"/>
                    <a:gd name="T3" fmla="*/ 29 h 29"/>
                    <a:gd name="T4" fmla="*/ 4 w 11"/>
                    <a:gd name="T5" fmla="*/ 26 h 29"/>
                    <a:gd name="T6" fmla="*/ 0 w 11"/>
                    <a:gd name="T7" fmla="*/ 4 h 29"/>
                    <a:gd name="T8" fmla="*/ 3 w 11"/>
                    <a:gd name="T9" fmla="*/ 0 h 29"/>
                    <a:gd name="T10" fmla="*/ 7 w 11"/>
                    <a:gd name="T11" fmla="*/ 3 h 29"/>
                    <a:gd name="T12" fmla="*/ 11 w 11"/>
                    <a:gd name="T13" fmla="*/ 25 h 29"/>
                    <a:gd name="T14" fmla="*/ 8 w 11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1" y="1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7"/>
                        <a:pt x="10" y="29"/>
                        <a:pt x="8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3" name="Freeform 121"/>
                <p:cNvSpPr>
                  <a:spLocks/>
                </p:cNvSpPr>
                <p:nvPr/>
              </p:nvSpPr>
              <p:spPr bwMode="auto">
                <a:xfrm>
                  <a:off x="5754688" y="1003300"/>
                  <a:ext cx="41275" cy="46037"/>
                </a:xfrm>
                <a:custGeom>
                  <a:avLst/>
                  <a:gdLst>
                    <a:gd name="T0" fmla="*/ 11 w 11"/>
                    <a:gd name="T1" fmla="*/ 5 h 12"/>
                    <a:gd name="T2" fmla="*/ 6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4" name="Freeform 122"/>
                <p:cNvSpPr>
                  <a:spLocks/>
                </p:cNvSpPr>
                <p:nvPr/>
              </p:nvSpPr>
              <p:spPr bwMode="auto">
                <a:xfrm>
                  <a:off x="5811838" y="1146175"/>
                  <a:ext cx="107950" cy="30162"/>
                </a:xfrm>
                <a:custGeom>
                  <a:avLst/>
                  <a:gdLst>
                    <a:gd name="T0" fmla="*/ 0 w 29"/>
                    <a:gd name="T1" fmla="*/ 5 h 8"/>
                    <a:gd name="T2" fmla="*/ 0 w 29"/>
                    <a:gd name="T3" fmla="*/ 5 h 8"/>
                    <a:gd name="T4" fmla="*/ 4 w 29"/>
                    <a:gd name="T5" fmla="*/ 1 h 8"/>
                    <a:gd name="T6" fmla="*/ 26 w 29"/>
                    <a:gd name="T7" fmla="*/ 0 h 8"/>
                    <a:gd name="T8" fmla="*/ 29 w 29"/>
                    <a:gd name="T9" fmla="*/ 4 h 8"/>
                    <a:gd name="T10" fmla="*/ 26 w 29"/>
                    <a:gd name="T11" fmla="*/ 7 h 8"/>
                    <a:gd name="T12" fmla="*/ 4 w 29"/>
                    <a:gd name="T13" fmla="*/ 8 h 8"/>
                    <a:gd name="T14" fmla="*/ 0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2" y="1"/>
                        <a:pt x="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8" y="0"/>
                        <a:pt x="29" y="2"/>
                        <a:pt x="29" y="4"/>
                      </a:cubicBezTo>
                      <a:cubicBezTo>
                        <a:pt x="29" y="5"/>
                        <a:pt x="28" y="7"/>
                        <a:pt x="26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5" name="Freeform 123"/>
                <p:cNvSpPr>
                  <a:spLocks/>
                </p:cNvSpPr>
                <p:nvPr/>
              </p:nvSpPr>
              <p:spPr bwMode="auto">
                <a:xfrm>
                  <a:off x="5889626" y="1135063"/>
                  <a:ext cx="46038" cy="49212"/>
                </a:xfrm>
                <a:custGeom>
                  <a:avLst/>
                  <a:gdLst>
                    <a:gd name="T0" fmla="*/ 11 w 12"/>
                    <a:gd name="T1" fmla="*/ 9 h 13"/>
                    <a:gd name="T2" fmla="*/ 3 w 12"/>
                    <a:gd name="T3" fmla="*/ 11 h 13"/>
                    <a:gd name="T4" fmla="*/ 1 w 12"/>
                    <a:gd name="T5" fmla="*/ 3 h 13"/>
                    <a:gd name="T6" fmla="*/ 9 w 12"/>
                    <a:gd name="T7" fmla="*/ 1 h 13"/>
                    <a:gd name="T8" fmla="*/ 11 w 1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1" y="9"/>
                      </a:moveTo>
                      <a:cubicBezTo>
                        <a:pt x="9" y="12"/>
                        <a:pt x="6" y="13"/>
                        <a:pt x="3" y="11"/>
                      </a:cubicBezTo>
                      <a:cubicBezTo>
                        <a:pt x="0" y="9"/>
                        <a:pt x="0" y="6"/>
                        <a:pt x="1" y="3"/>
                      </a:cubicBezTo>
                      <a:cubicBezTo>
                        <a:pt x="3" y="1"/>
                        <a:pt x="6" y="0"/>
                        <a:pt x="9" y="1"/>
                      </a:cubicBezTo>
                      <a:cubicBezTo>
                        <a:pt x="11" y="3"/>
                        <a:pt x="12" y="6"/>
                        <a:pt x="11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6" name="Freeform 124"/>
                <p:cNvSpPr>
                  <a:spLocks/>
                </p:cNvSpPr>
                <p:nvPr/>
              </p:nvSpPr>
              <p:spPr bwMode="auto">
                <a:xfrm>
                  <a:off x="5781676" y="1162050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2 w 25"/>
                    <a:gd name="T3" fmla="*/ 2 h 22"/>
                    <a:gd name="T4" fmla="*/ 6 w 25"/>
                    <a:gd name="T5" fmla="*/ 1 h 22"/>
                    <a:gd name="T6" fmla="*/ 24 w 25"/>
                    <a:gd name="T7" fmla="*/ 15 h 22"/>
                    <a:gd name="T8" fmla="*/ 24 w 25"/>
                    <a:gd name="T9" fmla="*/ 20 h 22"/>
                    <a:gd name="T10" fmla="*/ 19 w 25"/>
                    <a:gd name="T11" fmla="*/ 20 h 22"/>
                    <a:gd name="T12" fmla="*/ 2 w 25"/>
                    <a:gd name="T13" fmla="*/ 7 h 22"/>
                    <a:gd name="T14" fmla="*/ 2 w 25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0"/>
                        <a:pt x="6" y="1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5" y="16"/>
                        <a:pt x="25" y="18"/>
                        <a:pt x="24" y="20"/>
                      </a:cubicBezTo>
                      <a:cubicBezTo>
                        <a:pt x="23" y="21"/>
                        <a:pt x="21" y="22"/>
                        <a:pt x="19" y="2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7" name="Freeform 125"/>
                <p:cNvSpPr>
                  <a:spLocks/>
                </p:cNvSpPr>
                <p:nvPr/>
              </p:nvSpPr>
              <p:spPr bwMode="auto">
                <a:xfrm>
                  <a:off x="5842001" y="1206500"/>
                  <a:ext cx="47625" cy="46037"/>
                </a:xfrm>
                <a:custGeom>
                  <a:avLst/>
                  <a:gdLst>
                    <a:gd name="T0" fmla="*/ 8 w 13"/>
                    <a:gd name="T1" fmla="*/ 11 h 12"/>
                    <a:gd name="T2" fmla="*/ 1 w 13"/>
                    <a:gd name="T3" fmla="*/ 8 h 12"/>
                    <a:gd name="T4" fmla="*/ 5 w 13"/>
                    <a:gd name="T5" fmla="*/ 1 h 12"/>
                    <a:gd name="T6" fmla="*/ 12 w 13"/>
                    <a:gd name="T7" fmla="*/ 4 h 12"/>
                    <a:gd name="T8" fmla="*/ 8 w 13"/>
                    <a:gd name="T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8" y="11"/>
                      </a:moveTo>
                      <a:cubicBezTo>
                        <a:pt x="5" y="12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1"/>
                        <a:pt x="12" y="4"/>
                      </a:cubicBezTo>
                      <a:cubicBezTo>
                        <a:pt x="13" y="7"/>
                        <a:pt x="11" y="10"/>
                        <a:pt x="8" y="1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8" name="Freeform 126"/>
                <p:cNvSpPr>
                  <a:spLocks/>
                </p:cNvSpPr>
                <p:nvPr/>
              </p:nvSpPr>
              <p:spPr bwMode="auto">
                <a:xfrm>
                  <a:off x="5724526" y="11874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6 w 18"/>
                    <a:gd name="T3" fmla="*/ 1 h 27"/>
                    <a:gd name="T4" fmla="*/ 18 w 18"/>
                    <a:gd name="T5" fmla="*/ 6 h 27"/>
                    <a:gd name="T6" fmla="*/ 7 w 18"/>
                    <a:gd name="T7" fmla="*/ 25 h 27"/>
                    <a:gd name="T8" fmla="*/ 2 w 18"/>
                    <a:gd name="T9" fmla="*/ 26 h 27"/>
                    <a:gd name="T10" fmla="*/ 1 w 18"/>
                    <a:gd name="T11" fmla="*/ 22 h 27"/>
                    <a:gd name="T12" fmla="*/ 11 w 18"/>
                    <a:gd name="T13" fmla="*/ 2 h 27"/>
                    <a:gd name="T14" fmla="*/ 16 w 18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4"/>
                        <a:pt x="18" y="6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7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1" y="2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5" y="0"/>
                        <a:pt x="16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59" name="Freeform 127"/>
                <p:cNvSpPr>
                  <a:spLocks/>
                </p:cNvSpPr>
                <p:nvPr/>
              </p:nvSpPr>
              <p:spPr bwMode="auto">
                <a:xfrm>
                  <a:off x="5713413" y="1255713"/>
                  <a:ext cx="49213" cy="49212"/>
                </a:xfrm>
                <a:custGeom>
                  <a:avLst/>
                  <a:gdLst>
                    <a:gd name="T0" fmla="*/ 2 w 13"/>
                    <a:gd name="T1" fmla="*/ 9 h 13"/>
                    <a:gd name="T2" fmla="*/ 4 w 13"/>
                    <a:gd name="T3" fmla="*/ 1 h 13"/>
                    <a:gd name="T4" fmla="*/ 11 w 13"/>
                    <a:gd name="T5" fmla="*/ 4 h 13"/>
                    <a:gd name="T6" fmla="*/ 9 w 13"/>
                    <a:gd name="T7" fmla="*/ 11 h 13"/>
                    <a:gd name="T8" fmla="*/ 2 w 13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2" y="9"/>
                      </a:moveTo>
                      <a:cubicBezTo>
                        <a:pt x="0" y="6"/>
                        <a:pt x="1" y="3"/>
                        <a:pt x="4" y="1"/>
                      </a:cubicBezTo>
                      <a:cubicBezTo>
                        <a:pt x="7" y="0"/>
                        <a:pt x="10" y="1"/>
                        <a:pt x="11" y="4"/>
                      </a:cubicBezTo>
                      <a:cubicBezTo>
                        <a:pt x="13" y="7"/>
                        <a:pt x="12" y="10"/>
                        <a:pt x="9" y="11"/>
                      </a:cubicBezTo>
                      <a:cubicBezTo>
                        <a:pt x="6" y="13"/>
                        <a:pt x="3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0" name="Freeform 128"/>
                <p:cNvSpPr>
                  <a:spLocks/>
                </p:cNvSpPr>
                <p:nvPr/>
              </p:nvSpPr>
              <p:spPr bwMode="auto">
                <a:xfrm>
                  <a:off x="5657851" y="1157288"/>
                  <a:ext cx="107950" cy="30162"/>
                </a:xfrm>
                <a:custGeom>
                  <a:avLst/>
                  <a:gdLst>
                    <a:gd name="T0" fmla="*/ 29 w 29"/>
                    <a:gd name="T1" fmla="*/ 5 h 8"/>
                    <a:gd name="T2" fmla="*/ 29 w 29"/>
                    <a:gd name="T3" fmla="*/ 5 h 8"/>
                    <a:gd name="T4" fmla="*/ 25 w 29"/>
                    <a:gd name="T5" fmla="*/ 8 h 8"/>
                    <a:gd name="T6" fmla="*/ 3 w 29"/>
                    <a:gd name="T7" fmla="*/ 7 h 8"/>
                    <a:gd name="T8" fmla="*/ 0 w 29"/>
                    <a:gd name="T9" fmla="*/ 3 h 8"/>
                    <a:gd name="T10" fmla="*/ 4 w 29"/>
                    <a:gd name="T11" fmla="*/ 0 h 8"/>
                    <a:gd name="T12" fmla="*/ 25 w 29"/>
                    <a:gd name="T13" fmla="*/ 1 h 8"/>
                    <a:gd name="T14" fmla="*/ 29 w 29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8">
                      <a:moveTo>
                        <a:pt x="29" y="5"/>
                      </a:move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7"/>
                        <a:pt x="27" y="8"/>
                        <a:pt x="25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7" y="1"/>
                        <a:pt x="29" y="3"/>
                        <a:pt x="29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1" name="Freeform 129"/>
                <p:cNvSpPr>
                  <a:spLocks/>
                </p:cNvSpPr>
                <p:nvPr/>
              </p:nvSpPr>
              <p:spPr bwMode="auto">
                <a:xfrm>
                  <a:off x="5641976" y="1146175"/>
                  <a:ext cx="46038" cy="49212"/>
                </a:xfrm>
                <a:custGeom>
                  <a:avLst/>
                  <a:gdLst>
                    <a:gd name="T0" fmla="*/ 2 w 12"/>
                    <a:gd name="T1" fmla="*/ 3 h 13"/>
                    <a:gd name="T2" fmla="*/ 10 w 12"/>
                    <a:gd name="T3" fmla="*/ 2 h 13"/>
                    <a:gd name="T4" fmla="*/ 11 w 12"/>
                    <a:gd name="T5" fmla="*/ 10 h 13"/>
                    <a:gd name="T6" fmla="*/ 3 w 12"/>
                    <a:gd name="T7" fmla="*/ 11 h 13"/>
                    <a:gd name="T8" fmla="*/ 2 w 12"/>
                    <a:gd name="T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2" y="3"/>
                      </a:moveTo>
                      <a:cubicBezTo>
                        <a:pt x="4" y="1"/>
                        <a:pt x="7" y="0"/>
                        <a:pt x="10" y="2"/>
                      </a:cubicBezTo>
                      <a:cubicBezTo>
                        <a:pt x="12" y="4"/>
                        <a:pt x="12" y="8"/>
                        <a:pt x="11" y="10"/>
                      </a:cubicBezTo>
                      <a:cubicBezTo>
                        <a:pt x="9" y="12"/>
                        <a:pt x="5" y="13"/>
                        <a:pt x="3" y="11"/>
                      </a:cubicBezTo>
                      <a:cubicBezTo>
                        <a:pt x="0" y="9"/>
                        <a:pt x="0" y="6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2" name="Freeform 130"/>
                <p:cNvSpPr>
                  <a:spLocks/>
                </p:cNvSpPr>
                <p:nvPr/>
              </p:nvSpPr>
              <p:spPr bwMode="auto">
                <a:xfrm>
                  <a:off x="5716588" y="1101725"/>
                  <a:ext cx="95250" cy="82550"/>
                </a:xfrm>
                <a:custGeom>
                  <a:avLst/>
                  <a:gdLst>
                    <a:gd name="T0" fmla="*/ 23 w 25"/>
                    <a:gd name="T1" fmla="*/ 21 h 22"/>
                    <a:gd name="T2" fmla="*/ 23 w 25"/>
                    <a:gd name="T3" fmla="*/ 21 h 22"/>
                    <a:gd name="T4" fmla="*/ 19 w 25"/>
                    <a:gd name="T5" fmla="*/ 21 h 22"/>
                    <a:gd name="T6" fmla="*/ 2 w 25"/>
                    <a:gd name="T7" fmla="*/ 7 h 22"/>
                    <a:gd name="T8" fmla="*/ 1 w 25"/>
                    <a:gd name="T9" fmla="*/ 2 h 22"/>
                    <a:gd name="T10" fmla="*/ 6 w 25"/>
                    <a:gd name="T11" fmla="*/ 2 h 22"/>
                    <a:gd name="T12" fmla="*/ 23 w 25"/>
                    <a:gd name="T13" fmla="*/ 16 h 22"/>
                    <a:gd name="T14" fmla="*/ 23 w 25"/>
                    <a:gd name="T1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22"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2"/>
                        <a:pt x="20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6" y="2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7"/>
                        <a:pt x="25" y="19"/>
                        <a:pt x="23" y="2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3" name="Freeform 131"/>
                <p:cNvSpPr>
                  <a:spLocks/>
                </p:cNvSpPr>
                <p:nvPr/>
              </p:nvSpPr>
              <p:spPr bwMode="auto">
                <a:xfrm>
                  <a:off x="5705476" y="1093788"/>
                  <a:ext cx="46038" cy="46037"/>
                </a:xfrm>
                <a:custGeom>
                  <a:avLst/>
                  <a:gdLst>
                    <a:gd name="T0" fmla="*/ 4 w 12"/>
                    <a:gd name="T1" fmla="*/ 1 h 12"/>
                    <a:gd name="T2" fmla="*/ 11 w 12"/>
                    <a:gd name="T3" fmla="*/ 5 h 12"/>
                    <a:gd name="T4" fmla="*/ 7 w 12"/>
                    <a:gd name="T5" fmla="*/ 11 h 12"/>
                    <a:gd name="T6" fmla="*/ 0 w 12"/>
                    <a:gd name="T7" fmla="*/ 8 h 12"/>
                    <a:gd name="T8" fmla="*/ 4 w 12"/>
                    <a:gd name="T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"/>
                      </a:move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7"/>
                        <a:pt x="10" y="11"/>
                        <a:pt x="7" y="11"/>
                      </a:cubicBezTo>
                      <a:cubicBezTo>
                        <a:pt x="4" y="12"/>
                        <a:pt x="1" y="11"/>
                        <a:pt x="0" y="8"/>
                      </a:cubicBezTo>
                      <a:cubicBezTo>
                        <a:pt x="0" y="5"/>
                        <a:pt x="1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64" name="Freeform 132"/>
                <p:cNvSpPr>
                  <a:spLocks/>
                </p:cNvSpPr>
                <p:nvPr/>
              </p:nvSpPr>
              <p:spPr bwMode="auto">
                <a:xfrm>
                  <a:off x="5735638" y="1109663"/>
                  <a:ext cx="109538" cy="107950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8 h 29"/>
                    <a:gd name="T4" fmla="*/ 1 w 29"/>
                    <a:gd name="T5" fmla="*/ 17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20"/>
                        <a:pt x="24" y="27"/>
                        <a:pt x="16" y="28"/>
                      </a:cubicBezTo>
                      <a:cubicBezTo>
                        <a:pt x="9" y="29"/>
                        <a:pt x="2" y="24"/>
                        <a:pt x="1" y="17"/>
                      </a:cubicBezTo>
                      <a:cubicBezTo>
                        <a:pt x="0" y="9"/>
                        <a:pt x="5" y="3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  <a:close/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94" name="组合 1093"/>
              <p:cNvGrpSpPr/>
              <p:nvPr/>
            </p:nvGrpSpPr>
            <p:grpSpPr>
              <a:xfrm>
                <a:off x="247276" y="2747167"/>
                <a:ext cx="469900" cy="461962"/>
                <a:chOff x="4360863" y="1000125"/>
                <a:chExt cx="469900" cy="461962"/>
              </a:xfrm>
            </p:grpSpPr>
            <p:sp>
              <p:nvSpPr>
                <p:cNvPr id="1134" name="Freeform 133"/>
                <p:cNvSpPr>
                  <a:spLocks/>
                </p:cNvSpPr>
                <p:nvPr/>
              </p:nvSpPr>
              <p:spPr bwMode="auto">
                <a:xfrm>
                  <a:off x="4360863" y="1000125"/>
                  <a:ext cx="469900" cy="461962"/>
                </a:xfrm>
                <a:custGeom>
                  <a:avLst/>
                  <a:gdLst>
                    <a:gd name="T0" fmla="*/ 123 w 125"/>
                    <a:gd name="T1" fmla="*/ 45 h 123"/>
                    <a:gd name="T2" fmla="*/ 93 w 125"/>
                    <a:gd name="T3" fmla="*/ 23 h 123"/>
                    <a:gd name="T4" fmla="*/ 84 w 125"/>
                    <a:gd name="T5" fmla="*/ 26 h 123"/>
                    <a:gd name="T6" fmla="*/ 84 w 125"/>
                    <a:gd name="T7" fmla="*/ 24 h 123"/>
                    <a:gd name="T8" fmla="*/ 53 w 125"/>
                    <a:gd name="T9" fmla="*/ 2 h 123"/>
                    <a:gd name="T10" fmla="*/ 30 w 125"/>
                    <a:gd name="T11" fmla="*/ 33 h 123"/>
                    <a:gd name="T12" fmla="*/ 30 w 125"/>
                    <a:gd name="T13" fmla="*/ 34 h 123"/>
                    <a:gd name="T14" fmla="*/ 24 w 125"/>
                    <a:gd name="T15" fmla="*/ 34 h 123"/>
                    <a:gd name="T16" fmla="*/ 2 w 125"/>
                    <a:gd name="T17" fmla="*/ 65 h 123"/>
                    <a:gd name="T18" fmla="*/ 21 w 125"/>
                    <a:gd name="T19" fmla="*/ 86 h 123"/>
                    <a:gd name="T20" fmla="*/ 20 w 125"/>
                    <a:gd name="T21" fmla="*/ 98 h 123"/>
                    <a:gd name="T22" fmla="*/ 50 w 125"/>
                    <a:gd name="T23" fmla="*/ 120 h 123"/>
                    <a:gd name="T24" fmla="*/ 69 w 125"/>
                    <a:gd name="T25" fmla="*/ 107 h 123"/>
                    <a:gd name="T26" fmla="*/ 92 w 125"/>
                    <a:gd name="T27" fmla="*/ 113 h 123"/>
                    <a:gd name="T28" fmla="*/ 115 w 125"/>
                    <a:gd name="T29" fmla="*/ 83 h 123"/>
                    <a:gd name="T30" fmla="*/ 110 w 125"/>
                    <a:gd name="T31" fmla="*/ 72 h 123"/>
                    <a:gd name="T32" fmla="*/ 123 w 125"/>
                    <a:gd name="T33" fmla="*/ 45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5" h="123">
                      <a:moveTo>
                        <a:pt x="123" y="45"/>
                      </a:moveTo>
                      <a:cubicBezTo>
                        <a:pt x="121" y="30"/>
                        <a:pt x="107" y="21"/>
                        <a:pt x="93" y="23"/>
                      </a:cubicBezTo>
                      <a:cubicBezTo>
                        <a:pt x="90" y="23"/>
                        <a:pt x="87" y="24"/>
                        <a:pt x="84" y="26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8"/>
                        <a:pt x="30" y="33"/>
                      </a:cubicBezTo>
                      <a:cubicBezTo>
                        <a:pt x="30" y="33"/>
                        <a:pt x="30" y="33"/>
                        <a:pt x="30" y="34"/>
                      </a:cubicBezTo>
                      <a:cubicBezTo>
                        <a:pt x="28" y="34"/>
                        <a:pt x="26" y="34"/>
                        <a:pt x="24" y="34"/>
                      </a:cubicBezTo>
                      <a:cubicBezTo>
                        <a:pt x="9" y="36"/>
                        <a:pt x="0" y="50"/>
                        <a:pt x="2" y="65"/>
                      </a:cubicBezTo>
                      <a:cubicBezTo>
                        <a:pt x="4" y="75"/>
                        <a:pt x="11" y="83"/>
                        <a:pt x="21" y="86"/>
                      </a:cubicBezTo>
                      <a:cubicBezTo>
                        <a:pt x="19" y="90"/>
                        <a:pt x="19" y="94"/>
                        <a:pt x="20" y="98"/>
                      </a:cubicBezTo>
                      <a:cubicBezTo>
                        <a:pt x="22" y="113"/>
                        <a:pt x="36" y="123"/>
                        <a:pt x="50" y="120"/>
                      </a:cubicBezTo>
                      <a:cubicBezTo>
                        <a:pt x="59" y="119"/>
                        <a:pt x="65" y="114"/>
                        <a:pt x="69" y="107"/>
                      </a:cubicBezTo>
                      <a:cubicBezTo>
                        <a:pt x="75" y="112"/>
                        <a:pt x="83" y="115"/>
                        <a:pt x="92" y="113"/>
                      </a:cubicBezTo>
                      <a:cubicBezTo>
                        <a:pt x="107" y="111"/>
                        <a:pt x="117" y="97"/>
                        <a:pt x="115" y="83"/>
                      </a:cubicBezTo>
                      <a:cubicBezTo>
                        <a:pt x="114" y="79"/>
                        <a:pt x="112" y="76"/>
                        <a:pt x="110" y="72"/>
                      </a:cubicBezTo>
                      <a:cubicBezTo>
                        <a:pt x="120" y="67"/>
                        <a:pt x="125" y="56"/>
                        <a:pt x="123" y="45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5" name="Freeform 134"/>
                <p:cNvSpPr>
                  <a:spLocks noEditPoints="1"/>
                </p:cNvSpPr>
                <p:nvPr/>
              </p:nvSpPr>
              <p:spPr bwMode="auto">
                <a:xfrm>
                  <a:off x="4402138" y="1049338"/>
                  <a:ext cx="379413" cy="357187"/>
                </a:xfrm>
                <a:custGeom>
                  <a:avLst/>
                  <a:gdLst>
                    <a:gd name="T0" fmla="*/ 49 w 101"/>
                    <a:gd name="T1" fmla="*/ 37 h 95"/>
                    <a:gd name="T2" fmla="*/ 49 w 101"/>
                    <a:gd name="T3" fmla="*/ 37 h 95"/>
                    <a:gd name="T4" fmla="*/ 45 w 101"/>
                    <a:gd name="T5" fmla="*/ 15 h 95"/>
                    <a:gd name="T6" fmla="*/ 48 w 101"/>
                    <a:gd name="T7" fmla="*/ 11 h 95"/>
                    <a:gd name="T8" fmla="*/ 49 w 101"/>
                    <a:gd name="T9" fmla="*/ 11 h 95"/>
                    <a:gd name="T10" fmla="*/ 52 w 101"/>
                    <a:gd name="T11" fmla="*/ 14 h 95"/>
                    <a:gd name="T12" fmla="*/ 56 w 101"/>
                    <a:gd name="T13" fmla="*/ 36 h 95"/>
                    <a:gd name="T14" fmla="*/ 55 w 101"/>
                    <a:gd name="T15" fmla="*/ 37 h 95"/>
                    <a:gd name="T16" fmla="*/ 62 w 101"/>
                    <a:gd name="T17" fmla="*/ 41 h 95"/>
                    <a:gd name="T18" fmla="*/ 80 w 101"/>
                    <a:gd name="T19" fmla="*/ 34 h 95"/>
                    <a:gd name="T20" fmla="*/ 82 w 101"/>
                    <a:gd name="T21" fmla="*/ 34 h 95"/>
                    <a:gd name="T22" fmla="*/ 85 w 101"/>
                    <a:gd name="T23" fmla="*/ 36 h 95"/>
                    <a:gd name="T24" fmla="*/ 83 w 101"/>
                    <a:gd name="T25" fmla="*/ 41 h 95"/>
                    <a:gd name="T26" fmla="*/ 65 w 101"/>
                    <a:gd name="T27" fmla="*/ 48 h 95"/>
                    <a:gd name="T28" fmla="*/ 65 w 101"/>
                    <a:gd name="T29" fmla="*/ 48 h 95"/>
                    <a:gd name="T30" fmla="*/ 64 w 101"/>
                    <a:gd name="T31" fmla="*/ 57 h 95"/>
                    <a:gd name="T32" fmla="*/ 74 w 101"/>
                    <a:gd name="T33" fmla="*/ 65 h 95"/>
                    <a:gd name="T34" fmla="*/ 74 w 101"/>
                    <a:gd name="T35" fmla="*/ 69 h 95"/>
                    <a:gd name="T36" fmla="*/ 71 w 101"/>
                    <a:gd name="T37" fmla="*/ 71 h 95"/>
                    <a:gd name="T38" fmla="*/ 69 w 101"/>
                    <a:gd name="T39" fmla="*/ 70 h 95"/>
                    <a:gd name="T40" fmla="*/ 59 w 101"/>
                    <a:gd name="T41" fmla="*/ 62 h 95"/>
                    <a:gd name="T42" fmla="*/ 54 w 101"/>
                    <a:gd name="T43" fmla="*/ 63 h 95"/>
                    <a:gd name="T44" fmla="*/ 52 w 101"/>
                    <a:gd name="T45" fmla="*/ 63 h 95"/>
                    <a:gd name="T46" fmla="*/ 52 w 101"/>
                    <a:gd name="T47" fmla="*/ 63 h 95"/>
                    <a:gd name="T48" fmla="*/ 42 w 101"/>
                    <a:gd name="T49" fmla="*/ 82 h 95"/>
                    <a:gd name="T50" fmla="*/ 39 w 101"/>
                    <a:gd name="T51" fmla="*/ 83 h 95"/>
                    <a:gd name="T52" fmla="*/ 37 w 101"/>
                    <a:gd name="T53" fmla="*/ 83 h 95"/>
                    <a:gd name="T54" fmla="*/ 35 w 101"/>
                    <a:gd name="T55" fmla="*/ 78 h 95"/>
                    <a:gd name="T56" fmla="*/ 45 w 101"/>
                    <a:gd name="T57" fmla="*/ 61 h 95"/>
                    <a:gd name="T58" fmla="*/ 40 w 101"/>
                    <a:gd name="T59" fmla="*/ 57 h 95"/>
                    <a:gd name="T60" fmla="*/ 20 w 101"/>
                    <a:gd name="T61" fmla="*/ 55 h 95"/>
                    <a:gd name="T62" fmla="*/ 17 w 101"/>
                    <a:gd name="T63" fmla="*/ 51 h 95"/>
                    <a:gd name="T64" fmla="*/ 20 w 101"/>
                    <a:gd name="T65" fmla="*/ 48 h 95"/>
                    <a:gd name="T66" fmla="*/ 20 w 101"/>
                    <a:gd name="T67" fmla="*/ 48 h 95"/>
                    <a:gd name="T68" fmla="*/ 39 w 101"/>
                    <a:gd name="T69" fmla="*/ 49 h 95"/>
                    <a:gd name="T70" fmla="*/ 49 w 101"/>
                    <a:gd name="T71" fmla="*/ 37 h 95"/>
                    <a:gd name="T72" fmla="*/ 47 w 101"/>
                    <a:gd name="T73" fmla="*/ 0 h 95"/>
                    <a:gd name="T74" fmla="*/ 43 w 101"/>
                    <a:gd name="T75" fmla="*/ 0 h 95"/>
                    <a:gd name="T76" fmla="*/ 25 w 101"/>
                    <a:gd name="T77" fmla="*/ 25 h 95"/>
                    <a:gd name="T78" fmla="*/ 25 w 101"/>
                    <a:gd name="T79" fmla="*/ 26 h 95"/>
                    <a:gd name="T80" fmla="*/ 23 w 101"/>
                    <a:gd name="T81" fmla="*/ 26 h 95"/>
                    <a:gd name="T82" fmla="*/ 20 w 101"/>
                    <a:gd name="T83" fmla="*/ 26 h 95"/>
                    <a:gd name="T84" fmla="*/ 2 w 101"/>
                    <a:gd name="T85" fmla="*/ 51 h 95"/>
                    <a:gd name="T86" fmla="*/ 17 w 101"/>
                    <a:gd name="T87" fmla="*/ 68 h 95"/>
                    <a:gd name="T88" fmla="*/ 17 w 101"/>
                    <a:gd name="T89" fmla="*/ 77 h 95"/>
                    <a:gd name="T90" fmla="*/ 38 w 101"/>
                    <a:gd name="T91" fmla="*/ 95 h 95"/>
                    <a:gd name="T92" fmla="*/ 41 w 101"/>
                    <a:gd name="T93" fmla="*/ 95 h 95"/>
                    <a:gd name="T94" fmla="*/ 56 w 101"/>
                    <a:gd name="T95" fmla="*/ 85 h 95"/>
                    <a:gd name="T96" fmla="*/ 71 w 101"/>
                    <a:gd name="T97" fmla="*/ 90 h 95"/>
                    <a:gd name="T98" fmla="*/ 75 w 101"/>
                    <a:gd name="T99" fmla="*/ 90 h 95"/>
                    <a:gd name="T100" fmla="*/ 93 w 101"/>
                    <a:gd name="T101" fmla="*/ 65 h 95"/>
                    <a:gd name="T102" fmla="*/ 89 w 101"/>
                    <a:gd name="T103" fmla="*/ 57 h 95"/>
                    <a:gd name="T104" fmla="*/ 100 w 101"/>
                    <a:gd name="T105" fmla="*/ 35 h 95"/>
                    <a:gd name="T106" fmla="*/ 79 w 101"/>
                    <a:gd name="T107" fmla="*/ 17 h 95"/>
                    <a:gd name="T108" fmla="*/ 75 w 101"/>
                    <a:gd name="T109" fmla="*/ 17 h 95"/>
                    <a:gd name="T110" fmla="*/ 68 w 101"/>
                    <a:gd name="T111" fmla="*/ 19 h 95"/>
                    <a:gd name="T112" fmla="*/ 68 w 101"/>
                    <a:gd name="T113" fmla="*/ 18 h 95"/>
                    <a:gd name="T114" fmla="*/ 47 w 101"/>
                    <a:gd name="T11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95">
                      <a:moveTo>
                        <a:pt x="49" y="37"/>
                      </a:move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3"/>
                        <a:pt x="46" y="11"/>
                        <a:pt x="48" y="11"/>
                      </a:cubicBezTo>
                      <a:cubicBezTo>
                        <a:pt x="48" y="11"/>
                        <a:pt x="48" y="11"/>
                        <a:pt x="49" y="11"/>
                      </a:cubicBezTo>
                      <a:cubicBezTo>
                        <a:pt x="50" y="11"/>
                        <a:pt x="52" y="12"/>
                        <a:pt x="52" y="14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7"/>
                        <a:pt x="55" y="37"/>
                      </a:cubicBezTo>
                      <a:cubicBezTo>
                        <a:pt x="58" y="38"/>
                        <a:pt x="61" y="39"/>
                        <a:pt x="62" y="41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2" y="34"/>
                      </a:cubicBezTo>
                      <a:cubicBezTo>
                        <a:pt x="83" y="34"/>
                        <a:pt x="84" y="35"/>
                        <a:pt x="85" y="36"/>
                      </a:cubicBezTo>
                      <a:cubicBezTo>
                        <a:pt x="86" y="38"/>
                        <a:pt x="85" y="40"/>
                        <a:pt x="83" y="41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51"/>
                        <a:pt x="65" y="54"/>
                        <a:pt x="64" y="57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6"/>
                        <a:pt x="75" y="68"/>
                        <a:pt x="74" y="69"/>
                      </a:cubicBezTo>
                      <a:cubicBezTo>
                        <a:pt x="73" y="70"/>
                        <a:pt x="72" y="71"/>
                        <a:pt x="71" y="71"/>
                      </a:cubicBezTo>
                      <a:cubicBezTo>
                        <a:pt x="71" y="71"/>
                        <a:pt x="70" y="70"/>
                        <a:pt x="69" y="70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8" y="62"/>
                        <a:pt x="56" y="63"/>
                        <a:pt x="54" y="63"/>
                      </a:cubicBezTo>
                      <a:cubicBezTo>
                        <a:pt x="54" y="63"/>
                        <a:pt x="53" y="63"/>
                        <a:pt x="52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1" y="83"/>
                        <a:pt x="40" y="83"/>
                        <a:pt x="39" y="83"/>
                      </a:cubicBezTo>
                      <a:cubicBezTo>
                        <a:pt x="38" y="83"/>
                        <a:pt x="37" y="83"/>
                        <a:pt x="37" y="83"/>
                      </a:cubicBezTo>
                      <a:cubicBezTo>
                        <a:pt x="35" y="82"/>
                        <a:pt x="35" y="80"/>
                        <a:pt x="35" y="78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3" y="60"/>
                        <a:pt x="42" y="59"/>
                        <a:pt x="40" y="57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8" y="55"/>
                        <a:pt x="17" y="53"/>
                        <a:pt x="17" y="51"/>
                      </a:cubicBezTo>
                      <a:cubicBezTo>
                        <a:pt x="17" y="50"/>
                        <a:pt x="18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39" y="44"/>
                        <a:pt x="43" y="39"/>
                        <a:pt x="49" y="37"/>
                      </a:cubicBezTo>
                      <a:moveTo>
                        <a:pt x="47" y="0"/>
                      </a:moveTo>
                      <a:cubicBezTo>
                        <a:pt x="46" y="0"/>
                        <a:pt x="44" y="0"/>
                        <a:pt x="43" y="0"/>
                      </a:cubicBezTo>
                      <a:cubicBezTo>
                        <a:pt x="31" y="2"/>
                        <a:pt x="23" y="13"/>
                        <a:pt x="25" y="25"/>
                      </a:cubicBez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39"/>
                        <a:pt x="2" y="51"/>
                      </a:cubicBezTo>
                      <a:cubicBezTo>
                        <a:pt x="4" y="59"/>
                        <a:pt x="10" y="65"/>
                        <a:pt x="17" y="68"/>
                      </a:cubicBezTo>
                      <a:cubicBezTo>
                        <a:pt x="16" y="71"/>
                        <a:pt x="16" y="74"/>
                        <a:pt x="17" y="77"/>
                      </a:cubicBezTo>
                      <a:cubicBezTo>
                        <a:pt x="18" y="88"/>
                        <a:pt x="27" y="95"/>
                        <a:pt x="38" y="95"/>
                      </a:cubicBezTo>
                      <a:cubicBezTo>
                        <a:pt x="39" y="95"/>
                        <a:pt x="40" y="95"/>
                        <a:pt x="41" y="95"/>
                      </a:cubicBezTo>
                      <a:cubicBezTo>
                        <a:pt x="48" y="94"/>
                        <a:pt x="53" y="90"/>
                        <a:pt x="56" y="85"/>
                      </a:cubicBezTo>
                      <a:cubicBezTo>
                        <a:pt x="60" y="88"/>
                        <a:pt x="65" y="90"/>
                        <a:pt x="71" y="90"/>
                      </a:cubicBezTo>
                      <a:cubicBezTo>
                        <a:pt x="72" y="90"/>
                        <a:pt x="73" y="90"/>
                        <a:pt x="75" y="90"/>
                      </a:cubicBezTo>
                      <a:cubicBezTo>
                        <a:pt x="86" y="88"/>
                        <a:pt x="95" y="77"/>
                        <a:pt x="93" y="65"/>
                      </a:cubicBezTo>
                      <a:cubicBezTo>
                        <a:pt x="92" y="62"/>
                        <a:pt x="91" y="59"/>
                        <a:pt x="89" y="57"/>
                      </a:cubicBezTo>
                      <a:cubicBezTo>
                        <a:pt x="97" y="52"/>
                        <a:pt x="101" y="44"/>
                        <a:pt x="100" y="35"/>
                      </a:cubicBezTo>
                      <a:cubicBezTo>
                        <a:pt x="98" y="24"/>
                        <a:pt x="89" y="17"/>
                        <a:pt x="79" y="17"/>
                      </a:cubicBezTo>
                      <a:cubicBezTo>
                        <a:pt x="78" y="17"/>
                        <a:pt x="76" y="17"/>
                        <a:pt x="75" y="17"/>
                      </a:cubicBezTo>
                      <a:cubicBezTo>
                        <a:pt x="73" y="17"/>
                        <a:pt x="70" y="18"/>
                        <a:pt x="68" y="19"/>
                      </a:cubicBezTo>
                      <a:cubicBezTo>
                        <a:pt x="68" y="19"/>
                        <a:pt x="68" y="18"/>
                        <a:pt x="68" y="18"/>
                      </a:cubicBezTo>
                      <a:cubicBezTo>
                        <a:pt x="66" y="7"/>
                        <a:pt x="57" y="0"/>
                        <a:pt x="47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6" name="Freeform 135"/>
                <p:cNvSpPr>
                  <a:spLocks/>
                </p:cNvSpPr>
                <p:nvPr/>
              </p:nvSpPr>
              <p:spPr bwMode="auto">
                <a:xfrm>
                  <a:off x="4572001" y="1090613"/>
                  <a:ext cx="41275" cy="109537"/>
                </a:xfrm>
                <a:custGeom>
                  <a:avLst/>
                  <a:gdLst>
                    <a:gd name="T0" fmla="*/ 8 w 11"/>
                    <a:gd name="T1" fmla="*/ 29 h 29"/>
                    <a:gd name="T2" fmla="*/ 4 w 11"/>
                    <a:gd name="T3" fmla="*/ 26 h 29"/>
                    <a:gd name="T4" fmla="*/ 0 w 11"/>
                    <a:gd name="T5" fmla="*/ 4 h 29"/>
                    <a:gd name="T6" fmla="*/ 3 w 11"/>
                    <a:gd name="T7" fmla="*/ 0 h 29"/>
                    <a:gd name="T8" fmla="*/ 7 w 11"/>
                    <a:gd name="T9" fmla="*/ 3 h 29"/>
                    <a:gd name="T10" fmla="*/ 11 w 11"/>
                    <a:gd name="T11" fmla="*/ 25 h 29"/>
                    <a:gd name="T12" fmla="*/ 8 w 11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29">
                      <a:moveTo>
                        <a:pt x="8" y="29"/>
                      </a:moveTo>
                      <a:cubicBezTo>
                        <a:pt x="6" y="29"/>
                        <a:pt x="4" y="28"/>
                        <a:pt x="4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0" y="28"/>
                        <a:pt x="8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7" name="Freeform 136"/>
                <p:cNvSpPr>
                  <a:spLocks/>
                </p:cNvSpPr>
                <p:nvPr/>
              </p:nvSpPr>
              <p:spPr bwMode="auto">
                <a:xfrm>
                  <a:off x="4564063" y="1079500"/>
                  <a:ext cx="41275" cy="41275"/>
                </a:xfrm>
                <a:custGeom>
                  <a:avLst/>
                  <a:gdLst>
                    <a:gd name="T0" fmla="*/ 10 w 11"/>
                    <a:gd name="T1" fmla="*/ 5 h 11"/>
                    <a:gd name="T2" fmla="*/ 6 w 11"/>
                    <a:gd name="T3" fmla="*/ 11 h 11"/>
                    <a:gd name="T4" fmla="*/ 0 w 11"/>
                    <a:gd name="T5" fmla="*/ 6 h 11"/>
                    <a:gd name="T6" fmla="*/ 4 w 11"/>
                    <a:gd name="T7" fmla="*/ 0 h 11"/>
                    <a:gd name="T8" fmla="*/ 10 w 11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5"/>
                      </a:moveTo>
                      <a:cubicBezTo>
                        <a:pt x="11" y="7"/>
                        <a:pt x="9" y="10"/>
                        <a:pt x="6" y="11"/>
                      </a:cubicBezTo>
                      <a:cubicBezTo>
                        <a:pt x="3" y="11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4" y="0"/>
                      </a:cubicBezTo>
                      <a:cubicBezTo>
                        <a:pt x="7" y="0"/>
                        <a:pt x="10" y="2"/>
                        <a:pt x="10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8" name="Freeform 137"/>
                <p:cNvSpPr>
                  <a:spLocks/>
                </p:cNvSpPr>
                <p:nvPr/>
              </p:nvSpPr>
              <p:spPr bwMode="auto">
                <a:xfrm>
                  <a:off x="4616451" y="1176338"/>
                  <a:ext cx="109538" cy="60325"/>
                </a:xfrm>
                <a:custGeom>
                  <a:avLst/>
                  <a:gdLst>
                    <a:gd name="T0" fmla="*/ 1 w 29"/>
                    <a:gd name="T1" fmla="*/ 13 h 16"/>
                    <a:gd name="T2" fmla="*/ 3 w 29"/>
                    <a:gd name="T3" fmla="*/ 9 h 16"/>
                    <a:gd name="T4" fmla="*/ 23 w 29"/>
                    <a:gd name="T5" fmla="*/ 0 h 16"/>
                    <a:gd name="T6" fmla="*/ 28 w 29"/>
                    <a:gd name="T7" fmla="*/ 2 h 16"/>
                    <a:gd name="T8" fmla="*/ 26 w 29"/>
                    <a:gd name="T9" fmla="*/ 7 h 16"/>
                    <a:gd name="T10" fmla="*/ 6 w 29"/>
                    <a:gd name="T11" fmla="*/ 15 h 16"/>
                    <a:gd name="T12" fmla="*/ 1 w 2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6">
                      <a:moveTo>
                        <a:pt x="1" y="13"/>
                      </a:moveTo>
                      <a:cubicBezTo>
                        <a:pt x="0" y="11"/>
                        <a:pt x="1" y="9"/>
                        <a:pt x="3" y="9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0"/>
                        <a:pt x="27" y="0"/>
                        <a:pt x="28" y="2"/>
                      </a:cubicBezTo>
                      <a:cubicBezTo>
                        <a:pt x="29" y="4"/>
                        <a:pt x="28" y="6"/>
                        <a:pt x="26" y="7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4" y="16"/>
                        <a:pt x="2" y="15"/>
                        <a:pt x="1" y="1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9" name="Freeform 138"/>
                <p:cNvSpPr>
                  <a:spLocks/>
                </p:cNvSpPr>
                <p:nvPr/>
              </p:nvSpPr>
              <p:spPr bwMode="auto">
                <a:xfrm>
                  <a:off x="4687888" y="1165225"/>
                  <a:ext cx="44450" cy="46037"/>
                </a:xfrm>
                <a:custGeom>
                  <a:avLst/>
                  <a:gdLst>
                    <a:gd name="T0" fmla="*/ 12 w 12"/>
                    <a:gd name="T1" fmla="*/ 7 h 12"/>
                    <a:gd name="T2" fmla="*/ 5 w 12"/>
                    <a:gd name="T3" fmla="*/ 11 h 12"/>
                    <a:gd name="T4" fmla="*/ 1 w 12"/>
                    <a:gd name="T5" fmla="*/ 5 h 12"/>
                    <a:gd name="T6" fmla="*/ 7 w 12"/>
                    <a:gd name="T7" fmla="*/ 0 h 12"/>
                    <a:gd name="T8" fmla="*/ 12 w 12"/>
                    <a:gd name="T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7"/>
                      </a:moveTo>
                      <a:cubicBezTo>
                        <a:pt x="11" y="10"/>
                        <a:pt x="8" y="12"/>
                        <a:pt x="5" y="11"/>
                      </a:cubicBez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4" y="0"/>
                        <a:pt x="7" y="0"/>
                      </a:cubicBezTo>
                      <a:cubicBezTo>
                        <a:pt x="10" y="1"/>
                        <a:pt x="12" y="4"/>
                        <a:pt x="12" y="7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0" name="Freeform 139"/>
                <p:cNvSpPr>
                  <a:spLocks/>
                </p:cNvSpPr>
                <p:nvPr/>
              </p:nvSpPr>
              <p:spPr bwMode="auto">
                <a:xfrm>
                  <a:off x="4591051" y="1233488"/>
                  <a:ext cx="93663" cy="82550"/>
                </a:xfrm>
                <a:custGeom>
                  <a:avLst/>
                  <a:gdLst>
                    <a:gd name="T0" fmla="*/ 2 w 25"/>
                    <a:gd name="T1" fmla="*/ 2 h 22"/>
                    <a:gd name="T2" fmla="*/ 6 w 25"/>
                    <a:gd name="T3" fmla="*/ 2 h 22"/>
                    <a:gd name="T4" fmla="*/ 24 w 25"/>
                    <a:gd name="T5" fmla="*/ 16 h 22"/>
                    <a:gd name="T6" fmla="*/ 24 w 25"/>
                    <a:gd name="T7" fmla="*/ 20 h 22"/>
                    <a:gd name="T8" fmla="*/ 19 w 25"/>
                    <a:gd name="T9" fmla="*/ 21 h 22"/>
                    <a:gd name="T10" fmla="*/ 2 w 25"/>
                    <a:gd name="T11" fmla="*/ 7 h 22"/>
                    <a:gd name="T12" fmla="*/ 2 w 25"/>
                    <a:gd name="T13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2" y="2"/>
                      </a:moveTo>
                      <a:cubicBezTo>
                        <a:pt x="3" y="1"/>
                        <a:pt x="5" y="0"/>
                        <a:pt x="6" y="2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7"/>
                        <a:pt x="25" y="19"/>
                        <a:pt x="24" y="20"/>
                      </a:cubicBezTo>
                      <a:cubicBezTo>
                        <a:pt x="23" y="22"/>
                        <a:pt x="21" y="22"/>
                        <a:pt x="19" y="2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0" y="4"/>
                        <a:pt x="2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1" name="Freeform 140"/>
                <p:cNvSpPr>
                  <a:spLocks/>
                </p:cNvSpPr>
                <p:nvPr/>
              </p:nvSpPr>
              <p:spPr bwMode="auto">
                <a:xfrm>
                  <a:off x="4649788" y="1277938"/>
                  <a:ext cx="49213" cy="49212"/>
                </a:xfrm>
                <a:custGeom>
                  <a:avLst/>
                  <a:gdLst>
                    <a:gd name="T0" fmla="*/ 8 w 13"/>
                    <a:gd name="T1" fmla="*/ 12 h 13"/>
                    <a:gd name="T2" fmla="*/ 1 w 13"/>
                    <a:gd name="T3" fmla="*/ 8 h 13"/>
                    <a:gd name="T4" fmla="*/ 5 w 13"/>
                    <a:gd name="T5" fmla="*/ 1 h 13"/>
                    <a:gd name="T6" fmla="*/ 12 w 13"/>
                    <a:gd name="T7" fmla="*/ 5 h 13"/>
                    <a:gd name="T8" fmla="*/ 8 w 13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8" y="12"/>
                      </a:move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2" name="Freeform 141"/>
                <p:cNvSpPr>
                  <a:spLocks/>
                </p:cNvSpPr>
                <p:nvPr/>
              </p:nvSpPr>
              <p:spPr bwMode="auto">
                <a:xfrm>
                  <a:off x="4533901" y="1263650"/>
                  <a:ext cx="68263" cy="101600"/>
                </a:xfrm>
                <a:custGeom>
                  <a:avLst/>
                  <a:gdLst>
                    <a:gd name="T0" fmla="*/ 16 w 18"/>
                    <a:gd name="T1" fmla="*/ 1 h 27"/>
                    <a:gd name="T2" fmla="*/ 18 w 18"/>
                    <a:gd name="T3" fmla="*/ 5 h 27"/>
                    <a:gd name="T4" fmla="*/ 7 w 18"/>
                    <a:gd name="T5" fmla="*/ 25 h 27"/>
                    <a:gd name="T6" fmla="*/ 2 w 18"/>
                    <a:gd name="T7" fmla="*/ 26 h 27"/>
                    <a:gd name="T8" fmla="*/ 0 w 18"/>
                    <a:gd name="T9" fmla="*/ 21 h 27"/>
                    <a:gd name="T10" fmla="*/ 11 w 18"/>
                    <a:gd name="T11" fmla="*/ 2 h 27"/>
                    <a:gd name="T12" fmla="*/ 16 w 18"/>
                    <a:gd name="T13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7">
                      <a:moveTo>
                        <a:pt x="16" y="1"/>
                      </a:moveTo>
                      <a:cubicBezTo>
                        <a:pt x="18" y="2"/>
                        <a:pt x="18" y="4"/>
                        <a:pt x="18" y="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6" y="26"/>
                        <a:pt x="3" y="27"/>
                        <a:pt x="2" y="26"/>
                      </a:cubicBezTo>
                      <a:cubicBezTo>
                        <a:pt x="0" y="25"/>
                        <a:pt x="0" y="23"/>
                        <a:pt x="0" y="2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0"/>
                        <a:pt x="15" y="0"/>
                        <a:pt x="16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3" name="Freeform 142"/>
                <p:cNvSpPr>
                  <a:spLocks/>
                </p:cNvSpPr>
                <p:nvPr/>
              </p:nvSpPr>
              <p:spPr bwMode="auto">
                <a:xfrm>
                  <a:off x="4522788" y="1330325"/>
                  <a:ext cx="49213" cy="46037"/>
                </a:xfrm>
                <a:custGeom>
                  <a:avLst/>
                  <a:gdLst>
                    <a:gd name="T0" fmla="*/ 1 w 13"/>
                    <a:gd name="T1" fmla="*/ 8 h 12"/>
                    <a:gd name="T2" fmla="*/ 4 w 13"/>
                    <a:gd name="T3" fmla="*/ 1 h 12"/>
                    <a:gd name="T4" fmla="*/ 11 w 13"/>
                    <a:gd name="T5" fmla="*/ 3 h 12"/>
                    <a:gd name="T6" fmla="*/ 9 w 13"/>
                    <a:gd name="T7" fmla="*/ 11 h 12"/>
                    <a:gd name="T8" fmla="*/ 1 w 13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" y="8"/>
                      </a:moveTo>
                      <a:cubicBezTo>
                        <a:pt x="0" y="6"/>
                        <a:pt x="1" y="2"/>
                        <a:pt x="4" y="1"/>
                      </a:cubicBezTo>
                      <a:cubicBezTo>
                        <a:pt x="7" y="0"/>
                        <a:pt x="10" y="1"/>
                        <a:pt x="11" y="3"/>
                      </a:cubicBezTo>
                      <a:cubicBezTo>
                        <a:pt x="13" y="6"/>
                        <a:pt x="12" y="9"/>
                        <a:pt x="9" y="11"/>
                      </a:cubicBezTo>
                      <a:cubicBezTo>
                        <a:pt x="6" y="12"/>
                        <a:pt x="3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4" name="Freeform 143"/>
                <p:cNvSpPr>
                  <a:spLocks/>
                </p:cNvSpPr>
                <p:nvPr/>
              </p:nvSpPr>
              <p:spPr bwMode="auto">
                <a:xfrm>
                  <a:off x="4465638" y="1228725"/>
                  <a:ext cx="109538" cy="34925"/>
                </a:xfrm>
                <a:custGeom>
                  <a:avLst/>
                  <a:gdLst>
                    <a:gd name="T0" fmla="*/ 29 w 29"/>
                    <a:gd name="T1" fmla="*/ 6 h 9"/>
                    <a:gd name="T2" fmla="*/ 25 w 29"/>
                    <a:gd name="T3" fmla="*/ 9 h 9"/>
                    <a:gd name="T4" fmla="*/ 3 w 29"/>
                    <a:gd name="T5" fmla="*/ 7 h 9"/>
                    <a:gd name="T6" fmla="*/ 0 w 29"/>
                    <a:gd name="T7" fmla="*/ 3 h 9"/>
                    <a:gd name="T8" fmla="*/ 3 w 29"/>
                    <a:gd name="T9" fmla="*/ 0 h 9"/>
                    <a:gd name="T10" fmla="*/ 25 w 29"/>
                    <a:gd name="T11" fmla="*/ 2 h 9"/>
                    <a:gd name="T12" fmla="*/ 29 w 29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6"/>
                      </a:moveTo>
                      <a:cubicBezTo>
                        <a:pt x="29" y="7"/>
                        <a:pt x="27" y="9"/>
                        <a:pt x="25" y="9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2"/>
                        <a:pt x="29" y="4"/>
                        <a:pt x="29" y="6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5" name="Freeform 144"/>
                <p:cNvSpPr>
                  <a:spLocks/>
                </p:cNvSpPr>
                <p:nvPr/>
              </p:nvSpPr>
              <p:spPr bwMode="auto">
                <a:xfrm>
                  <a:off x="4451351" y="1222375"/>
                  <a:ext cx="44450" cy="44450"/>
                </a:xfrm>
                <a:custGeom>
                  <a:avLst/>
                  <a:gdLst>
                    <a:gd name="T0" fmla="*/ 2 w 12"/>
                    <a:gd name="T1" fmla="*/ 3 h 12"/>
                    <a:gd name="T2" fmla="*/ 10 w 12"/>
                    <a:gd name="T3" fmla="*/ 2 h 12"/>
                    <a:gd name="T4" fmla="*/ 11 w 12"/>
                    <a:gd name="T5" fmla="*/ 9 h 12"/>
                    <a:gd name="T6" fmla="*/ 3 w 12"/>
                    <a:gd name="T7" fmla="*/ 10 h 12"/>
                    <a:gd name="T8" fmla="*/ 2 w 1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3"/>
                      </a:moveTo>
                      <a:cubicBezTo>
                        <a:pt x="4" y="0"/>
                        <a:pt x="7" y="0"/>
                        <a:pt x="10" y="2"/>
                      </a:cubicBezTo>
                      <a:cubicBezTo>
                        <a:pt x="12" y="4"/>
                        <a:pt x="12" y="7"/>
                        <a:pt x="11" y="9"/>
                      </a:cubicBezTo>
                      <a:cubicBezTo>
                        <a:pt x="9" y="12"/>
                        <a:pt x="5" y="12"/>
                        <a:pt x="3" y="10"/>
                      </a:cubicBezTo>
                      <a:cubicBezTo>
                        <a:pt x="0" y="9"/>
                        <a:pt x="0" y="5"/>
                        <a:pt x="2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6" name="Freeform 145"/>
                <p:cNvSpPr>
                  <a:spLocks/>
                </p:cNvSpPr>
                <p:nvPr/>
              </p:nvSpPr>
              <p:spPr bwMode="auto">
                <a:xfrm>
                  <a:off x="4545013" y="1184275"/>
                  <a:ext cx="109538" cy="109537"/>
                </a:xfrm>
                <a:custGeom>
                  <a:avLst/>
                  <a:gdLst>
                    <a:gd name="T0" fmla="*/ 27 w 29"/>
                    <a:gd name="T1" fmla="*/ 12 h 29"/>
                    <a:gd name="T2" fmla="*/ 16 w 29"/>
                    <a:gd name="T3" fmla="*/ 27 h 29"/>
                    <a:gd name="T4" fmla="*/ 1 w 29"/>
                    <a:gd name="T5" fmla="*/ 16 h 29"/>
                    <a:gd name="T6" fmla="*/ 12 w 29"/>
                    <a:gd name="T7" fmla="*/ 1 h 29"/>
                    <a:gd name="T8" fmla="*/ 27 w 29"/>
                    <a:gd name="T9" fmla="*/ 1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27" y="12"/>
                      </a:moveTo>
                      <a:cubicBezTo>
                        <a:pt x="29" y="19"/>
                        <a:pt x="24" y="26"/>
                        <a:pt x="16" y="27"/>
                      </a:cubicBezTo>
                      <a:cubicBezTo>
                        <a:pt x="9" y="29"/>
                        <a:pt x="2" y="24"/>
                        <a:pt x="1" y="16"/>
                      </a:cubicBezTo>
                      <a:cubicBezTo>
                        <a:pt x="0" y="9"/>
                        <a:pt x="5" y="2"/>
                        <a:pt x="12" y="1"/>
                      </a:cubicBezTo>
                      <a:cubicBezTo>
                        <a:pt x="19" y="0"/>
                        <a:pt x="26" y="5"/>
                        <a:pt x="27" y="12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47" name="Freeform 146"/>
                <p:cNvSpPr>
                  <a:spLocks/>
                </p:cNvSpPr>
                <p:nvPr/>
              </p:nvSpPr>
              <p:spPr bwMode="auto">
                <a:xfrm>
                  <a:off x="4556126" y="1200150"/>
                  <a:ext cx="82550" cy="74612"/>
                </a:xfrm>
                <a:custGeom>
                  <a:avLst/>
                  <a:gdLst>
                    <a:gd name="T0" fmla="*/ 11 w 22"/>
                    <a:gd name="T1" fmla="*/ 0 h 20"/>
                    <a:gd name="T2" fmla="*/ 9 w 22"/>
                    <a:gd name="T3" fmla="*/ 0 h 20"/>
                    <a:gd name="T4" fmla="*/ 1 w 22"/>
                    <a:gd name="T5" fmla="*/ 12 h 20"/>
                    <a:gd name="T6" fmla="*/ 11 w 22"/>
                    <a:gd name="T7" fmla="*/ 20 h 20"/>
                    <a:gd name="T8" fmla="*/ 13 w 22"/>
                    <a:gd name="T9" fmla="*/ 20 h 20"/>
                    <a:gd name="T10" fmla="*/ 21 w 22"/>
                    <a:gd name="T11" fmla="*/ 8 h 20"/>
                    <a:gd name="T12" fmla="*/ 11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11" y="0"/>
                      </a:move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4" y="1"/>
                        <a:pt x="0" y="6"/>
                        <a:pt x="1" y="12"/>
                      </a:cubicBezTo>
                      <a:cubicBezTo>
                        <a:pt x="2" y="17"/>
                        <a:pt x="6" y="20"/>
                        <a:pt x="11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8" y="19"/>
                        <a:pt x="22" y="14"/>
                        <a:pt x="21" y="8"/>
                      </a:cubicBezTo>
                      <a:cubicBezTo>
                        <a:pt x="21" y="3"/>
                        <a:pt x="16" y="0"/>
                        <a:pt x="11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95" name="组合 1094"/>
              <p:cNvGrpSpPr/>
              <p:nvPr/>
            </p:nvGrpSpPr>
            <p:grpSpPr>
              <a:xfrm>
                <a:off x="407216" y="0"/>
                <a:ext cx="1627188" cy="2773363"/>
                <a:chOff x="2824163" y="1651000"/>
                <a:chExt cx="1627188" cy="2773363"/>
              </a:xfrm>
            </p:grpSpPr>
            <p:sp>
              <p:nvSpPr>
                <p:cNvPr id="1096" name="Freeform 163"/>
                <p:cNvSpPr>
                  <a:spLocks/>
                </p:cNvSpPr>
                <p:nvPr/>
              </p:nvSpPr>
              <p:spPr bwMode="auto">
                <a:xfrm>
                  <a:off x="3587751" y="1687513"/>
                  <a:ext cx="77788" cy="673100"/>
                </a:xfrm>
                <a:custGeom>
                  <a:avLst/>
                  <a:gdLst>
                    <a:gd name="T0" fmla="*/ 16 w 21"/>
                    <a:gd name="T1" fmla="*/ 171 h 179"/>
                    <a:gd name="T2" fmla="*/ 21 w 21"/>
                    <a:gd name="T3" fmla="*/ 9 h 179"/>
                    <a:gd name="T4" fmla="*/ 13 w 21"/>
                    <a:gd name="T5" fmla="*/ 0 h 179"/>
                    <a:gd name="T6" fmla="*/ 5 w 21"/>
                    <a:gd name="T7" fmla="*/ 8 h 179"/>
                    <a:gd name="T8" fmla="*/ 0 w 21"/>
                    <a:gd name="T9" fmla="*/ 171 h 179"/>
                    <a:gd name="T10" fmla="*/ 8 w 21"/>
                    <a:gd name="T11" fmla="*/ 179 h 179"/>
                    <a:gd name="T12" fmla="*/ 16 w 21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79">
                      <a:moveTo>
                        <a:pt x="16" y="171"/>
                      </a:move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4"/>
                        <a:pt x="17" y="0"/>
                        <a:pt x="13" y="0"/>
                      </a:cubicBezTo>
                      <a:cubicBezTo>
                        <a:pt x="8" y="0"/>
                        <a:pt x="5" y="4"/>
                        <a:pt x="5" y="8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5"/>
                        <a:pt x="4" y="179"/>
                        <a:pt x="8" y="179"/>
                      </a:cubicBezTo>
                      <a:cubicBezTo>
                        <a:pt x="13" y="179"/>
                        <a:pt x="16" y="176"/>
                        <a:pt x="16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7" name="Freeform 164"/>
                <p:cNvSpPr>
                  <a:spLocks/>
                </p:cNvSpPr>
                <p:nvPr/>
              </p:nvSpPr>
              <p:spPr bwMode="auto">
                <a:xfrm>
                  <a:off x="3552826" y="4138613"/>
                  <a:ext cx="90488" cy="282575"/>
                </a:xfrm>
                <a:custGeom>
                  <a:avLst/>
                  <a:gdLst>
                    <a:gd name="T0" fmla="*/ 20 w 24"/>
                    <a:gd name="T1" fmla="*/ 0 h 75"/>
                    <a:gd name="T2" fmla="*/ 2 w 24"/>
                    <a:gd name="T3" fmla="*/ 70 h 75"/>
                    <a:gd name="T4" fmla="*/ 11 w 24"/>
                    <a:gd name="T5" fmla="*/ 71 h 75"/>
                    <a:gd name="T6" fmla="*/ 24 w 24"/>
                    <a:gd name="T7" fmla="*/ 10 h 75"/>
                    <a:gd name="T8" fmla="*/ 20 w 24"/>
                    <a:gd name="T9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5">
                      <a:moveTo>
                        <a:pt x="20" y="0"/>
                      </a:moveTo>
                      <a:cubicBezTo>
                        <a:pt x="20" y="0"/>
                        <a:pt x="0" y="28"/>
                        <a:pt x="2" y="70"/>
                      </a:cubicBezTo>
                      <a:cubicBezTo>
                        <a:pt x="3" y="75"/>
                        <a:pt x="10" y="75"/>
                        <a:pt x="11" y="71"/>
                      </a:cubicBezTo>
                      <a:cubicBezTo>
                        <a:pt x="16" y="50"/>
                        <a:pt x="19" y="12"/>
                        <a:pt x="24" y="10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8" name="Freeform 165"/>
                <p:cNvSpPr>
                  <a:spLocks/>
                </p:cNvSpPr>
                <p:nvPr/>
              </p:nvSpPr>
              <p:spPr bwMode="auto">
                <a:xfrm>
                  <a:off x="3640138" y="4138613"/>
                  <a:ext cx="93663" cy="285750"/>
                </a:xfrm>
                <a:custGeom>
                  <a:avLst/>
                  <a:gdLst>
                    <a:gd name="T0" fmla="*/ 3 w 25"/>
                    <a:gd name="T1" fmla="*/ 0 h 76"/>
                    <a:gd name="T2" fmla="*/ 24 w 25"/>
                    <a:gd name="T3" fmla="*/ 70 h 76"/>
                    <a:gd name="T4" fmla="*/ 16 w 25"/>
                    <a:gd name="T5" fmla="*/ 71 h 76"/>
                    <a:gd name="T6" fmla="*/ 0 w 25"/>
                    <a:gd name="T7" fmla="*/ 11 h 76"/>
                    <a:gd name="T8" fmla="*/ 3 w 25"/>
                    <a:gd name="T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6">
                      <a:moveTo>
                        <a:pt x="3" y="0"/>
                      </a:moveTo>
                      <a:cubicBezTo>
                        <a:pt x="3" y="0"/>
                        <a:pt x="25" y="28"/>
                        <a:pt x="24" y="70"/>
                      </a:cubicBezTo>
                      <a:cubicBezTo>
                        <a:pt x="24" y="75"/>
                        <a:pt x="17" y="76"/>
                        <a:pt x="16" y="71"/>
                      </a:cubicBezTo>
                      <a:cubicBezTo>
                        <a:pt x="10" y="50"/>
                        <a:pt x="6" y="12"/>
                        <a:pt x="0" y="1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9" name="Freeform 166"/>
                <p:cNvSpPr>
                  <a:spLocks/>
                </p:cNvSpPr>
                <p:nvPr/>
              </p:nvSpPr>
              <p:spPr bwMode="auto">
                <a:xfrm>
                  <a:off x="3590926" y="4108450"/>
                  <a:ext cx="101600" cy="290512"/>
                </a:xfrm>
                <a:custGeom>
                  <a:avLst/>
                  <a:gdLst>
                    <a:gd name="T0" fmla="*/ 7 w 27"/>
                    <a:gd name="T1" fmla="*/ 16 h 77"/>
                    <a:gd name="T2" fmla="*/ 18 w 27"/>
                    <a:gd name="T3" fmla="*/ 10 h 77"/>
                    <a:gd name="T4" fmla="*/ 19 w 27"/>
                    <a:gd name="T5" fmla="*/ 73 h 77"/>
                    <a:gd name="T6" fmla="*/ 7 w 27"/>
                    <a:gd name="T7" fmla="*/ 1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7">
                      <a:moveTo>
                        <a:pt x="7" y="16"/>
                      </a:moveTo>
                      <a:cubicBezTo>
                        <a:pt x="7" y="16"/>
                        <a:pt x="8" y="0"/>
                        <a:pt x="18" y="10"/>
                      </a:cubicBezTo>
                      <a:cubicBezTo>
                        <a:pt x="27" y="19"/>
                        <a:pt x="24" y="69"/>
                        <a:pt x="19" y="73"/>
                      </a:cubicBezTo>
                      <a:cubicBezTo>
                        <a:pt x="15" y="77"/>
                        <a:pt x="0" y="67"/>
                        <a:pt x="7" y="16"/>
                      </a:cubicBezTo>
                      <a:close/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0" name="Freeform 167"/>
                <p:cNvSpPr>
                  <a:spLocks/>
                </p:cNvSpPr>
                <p:nvPr/>
              </p:nvSpPr>
              <p:spPr bwMode="auto">
                <a:xfrm>
                  <a:off x="3302001" y="2060575"/>
                  <a:ext cx="660400" cy="209550"/>
                </a:xfrm>
                <a:custGeom>
                  <a:avLst/>
                  <a:gdLst>
                    <a:gd name="T0" fmla="*/ 148 w 176"/>
                    <a:gd name="T1" fmla="*/ 56 h 56"/>
                    <a:gd name="T2" fmla="*/ 28 w 176"/>
                    <a:gd name="T3" fmla="*/ 56 h 56"/>
                    <a:gd name="T4" fmla="*/ 0 w 176"/>
                    <a:gd name="T5" fmla="*/ 28 h 56"/>
                    <a:gd name="T6" fmla="*/ 28 w 176"/>
                    <a:gd name="T7" fmla="*/ 0 h 56"/>
                    <a:gd name="T8" fmla="*/ 148 w 176"/>
                    <a:gd name="T9" fmla="*/ 0 h 56"/>
                    <a:gd name="T10" fmla="*/ 176 w 176"/>
                    <a:gd name="T11" fmla="*/ 28 h 56"/>
                    <a:gd name="T12" fmla="*/ 148 w 176"/>
                    <a:gd name="T1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6" h="56">
                      <a:moveTo>
                        <a:pt x="148" y="56"/>
                      </a:move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12" y="56"/>
                        <a:pt x="0" y="43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148" y="0"/>
                        <a:pt x="148" y="0"/>
                        <a:pt x="148" y="0"/>
                      </a:cubicBezTo>
                      <a:cubicBezTo>
                        <a:pt x="163" y="0"/>
                        <a:pt x="176" y="13"/>
                        <a:pt x="176" y="28"/>
                      </a:cubicBezTo>
                      <a:cubicBezTo>
                        <a:pt x="176" y="43"/>
                        <a:pt x="163" y="56"/>
                        <a:pt x="148" y="56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1" name="Freeform 168"/>
                <p:cNvSpPr>
                  <a:spLocks/>
                </p:cNvSpPr>
                <p:nvPr/>
              </p:nvSpPr>
              <p:spPr bwMode="auto">
                <a:xfrm>
                  <a:off x="3598863" y="3549650"/>
                  <a:ext cx="74613" cy="671512"/>
                </a:xfrm>
                <a:custGeom>
                  <a:avLst/>
                  <a:gdLst>
                    <a:gd name="T0" fmla="*/ 20 w 20"/>
                    <a:gd name="T1" fmla="*/ 171 h 179"/>
                    <a:gd name="T2" fmla="*/ 16 w 20"/>
                    <a:gd name="T3" fmla="*/ 8 h 179"/>
                    <a:gd name="T4" fmla="*/ 7 w 20"/>
                    <a:gd name="T5" fmla="*/ 0 h 179"/>
                    <a:gd name="T6" fmla="*/ 0 w 20"/>
                    <a:gd name="T7" fmla="*/ 9 h 179"/>
                    <a:gd name="T8" fmla="*/ 4 w 20"/>
                    <a:gd name="T9" fmla="*/ 171 h 179"/>
                    <a:gd name="T10" fmla="*/ 13 w 20"/>
                    <a:gd name="T11" fmla="*/ 179 h 179"/>
                    <a:gd name="T12" fmla="*/ 20 w 20"/>
                    <a:gd name="T13" fmla="*/ 171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79">
                      <a:moveTo>
                        <a:pt x="20" y="171"/>
                      </a:move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4"/>
                        <a:pt x="12" y="0"/>
                        <a:pt x="7" y="0"/>
                      </a:cubicBezTo>
                      <a:cubicBezTo>
                        <a:pt x="3" y="0"/>
                        <a:pt x="0" y="4"/>
                        <a:pt x="0" y="9"/>
                      </a:cubicBezTo>
                      <a:cubicBezTo>
                        <a:pt x="4" y="171"/>
                        <a:pt x="4" y="171"/>
                        <a:pt x="4" y="171"/>
                      </a:cubicBezTo>
                      <a:cubicBezTo>
                        <a:pt x="4" y="176"/>
                        <a:pt x="8" y="179"/>
                        <a:pt x="13" y="179"/>
                      </a:cubicBezTo>
                      <a:cubicBezTo>
                        <a:pt x="17" y="179"/>
                        <a:pt x="20" y="175"/>
                        <a:pt x="20" y="171"/>
                      </a:cubicBezTo>
                    </a:path>
                  </a:pathLst>
                </a:custGeom>
                <a:solidFill>
                  <a:srgbClr val="D10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2" name="Freeform 169"/>
                <p:cNvSpPr>
                  <a:spLocks/>
                </p:cNvSpPr>
                <p:nvPr/>
              </p:nvSpPr>
              <p:spPr bwMode="auto">
                <a:xfrm>
                  <a:off x="3582988" y="383063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2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3" name="Freeform 170"/>
                <p:cNvSpPr>
                  <a:spLocks/>
                </p:cNvSpPr>
                <p:nvPr/>
              </p:nvSpPr>
              <p:spPr bwMode="auto">
                <a:xfrm>
                  <a:off x="3590926" y="4116388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30 h 30"/>
                    <a:gd name="T4" fmla="*/ 0 w 30"/>
                    <a:gd name="T5" fmla="*/ 16 h 30"/>
                    <a:gd name="T6" fmla="*/ 14 w 30"/>
                    <a:gd name="T7" fmla="*/ 1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9"/>
                        <a:pt x="16" y="30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1"/>
                      </a:cubicBezTo>
                      <a:cubicBezTo>
                        <a:pt x="22" y="0"/>
                        <a:pt x="29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4" name="Freeform 171"/>
                <p:cNvSpPr>
                  <a:spLocks/>
                </p:cNvSpPr>
                <p:nvPr/>
              </p:nvSpPr>
              <p:spPr bwMode="auto">
                <a:xfrm>
                  <a:off x="3444876" y="3451225"/>
                  <a:ext cx="390525" cy="282575"/>
                </a:xfrm>
                <a:custGeom>
                  <a:avLst/>
                  <a:gdLst>
                    <a:gd name="T0" fmla="*/ 76 w 104"/>
                    <a:gd name="T1" fmla="*/ 75 h 75"/>
                    <a:gd name="T2" fmla="*/ 28 w 104"/>
                    <a:gd name="T3" fmla="*/ 75 h 75"/>
                    <a:gd name="T4" fmla="*/ 0 w 104"/>
                    <a:gd name="T5" fmla="*/ 47 h 75"/>
                    <a:gd name="T6" fmla="*/ 0 w 104"/>
                    <a:gd name="T7" fmla="*/ 28 h 75"/>
                    <a:gd name="T8" fmla="*/ 28 w 104"/>
                    <a:gd name="T9" fmla="*/ 0 h 75"/>
                    <a:gd name="T10" fmla="*/ 76 w 104"/>
                    <a:gd name="T11" fmla="*/ 0 h 75"/>
                    <a:gd name="T12" fmla="*/ 104 w 104"/>
                    <a:gd name="T13" fmla="*/ 28 h 75"/>
                    <a:gd name="T14" fmla="*/ 104 w 104"/>
                    <a:gd name="T15" fmla="*/ 47 h 75"/>
                    <a:gd name="T16" fmla="*/ 76 w 104"/>
                    <a:gd name="T17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75">
                      <a:moveTo>
                        <a:pt x="76" y="75"/>
                      </a:move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12" y="75"/>
                        <a:pt x="0" y="62"/>
                        <a:pt x="0" y="4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3"/>
                        <a:pt x="12" y="0"/>
                        <a:pt x="28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91" y="0"/>
                        <a:pt x="104" y="13"/>
                        <a:pt x="104" y="28"/>
                      </a:cubicBezTo>
                      <a:cubicBezTo>
                        <a:pt x="104" y="47"/>
                        <a:pt x="104" y="47"/>
                        <a:pt x="104" y="47"/>
                      </a:cubicBezTo>
                      <a:cubicBezTo>
                        <a:pt x="104" y="62"/>
                        <a:pt x="91" y="75"/>
                        <a:pt x="76" y="75"/>
                      </a:cubicBezTo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5" name="Oval 172"/>
                <p:cNvSpPr>
                  <a:spLocks noChangeArrowheads="1"/>
                </p:cNvSpPr>
                <p:nvPr/>
              </p:nvSpPr>
              <p:spPr bwMode="auto">
                <a:xfrm>
                  <a:off x="2824163" y="2120900"/>
                  <a:ext cx="1627188" cy="148748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6" name="Oval 173"/>
                <p:cNvSpPr>
                  <a:spLocks noChangeArrowheads="1"/>
                </p:cNvSpPr>
                <p:nvPr/>
              </p:nvSpPr>
              <p:spPr bwMode="auto">
                <a:xfrm>
                  <a:off x="3001963" y="2120900"/>
                  <a:ext cx="1306513" cy="14763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7" name="Oval 174"/>
                <p:cNvSpPr>
                  <a:spLocks noChangeArrowheads="1"/>
                </p:cNvSpPr>
                <p:nvPr/>
              </p:nvSpPr>
              <p:spPr bwMode="auto">
                <a:xfrm>
                  <a:off x="3257551" y="2120900"/>
                  <a:ext cx="822325" cy="1506537"/>
                </a:xfrm>
                <a:prstGeom prst="ellipse">
                  <a:avLst/>
                </a:pr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8" name="Freeform 175"/>
                <p:cNvSpPr>
                  <a:spLocks/>
                </p:cNvSpPr>
                <p:nvPr/>
              </p:nvSpPr>
              <p:spPr bwMode="auto">
                <a:xfrm>
                  <a:off x="4060826" y="2266950"/>
                  <a:ext cx="79375" cy="30162"/>
                </a:xfrm>
                <a:custGeom>
                  <a:avLst/>
                  <a:gdLst>
                    <a:gd name="T0" fmla="*/ 16 w 21"/>
                    <a:gd name="T1" fmla="*/ 0 h 8"/>
                    <a:gd name="T2" fmla="*/ 0 w 21"/>
                    <a:gd name="T3" fmla="*/ 4 h 8"/>
                    <a:gd name="T4" fmla="*/ 4 w 21"/>
                    <a:gd name="T5" fmla="*/ 8 h 8"/>
                    <a:gd name="T6" fmla="*/ 21 w 21"/>
                    <a:gd name="T7" fmla="*/ 3 h 8"/>
                    <a:gd name="T8" fmla="*/ 16 w 2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8">
                      <a:moveTo>
                        <a:pt x="16" y="0"/>
                      </a:moveTo>
                      <a:cubicBezTo>
                        <a:pt x="11" y="2"/>
                        <a:pt x="5" y="3"/>
                        <a:pt x="0" y="4"/>
                      </a:cubicBezTo>
                      <a:cubicBezTo>
                        <a:pt x="1" y="5"/>
                        <a:pt x="3" y="6"/>
                        <a:pt x="4" y="8"/>
                      </a:cubicBezTo>
                      <a:cubicBezTo>
                        <a:pt x="10" y="6"/>
                        <a:pt x="15" y="5"/>
                        <a:pt x="21" y="3"/>
                      </a:cubicBezTo>
                      <a:cubicBezTo>
                        <a:pt x="19" y="2"/>
                        <a:pt x="18" y="1"/>
                        <a:pt x="1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9" name="Freeform 176"/>
                <p:cNvSpPr>
                  <a:spLocks/>
                </p:cNvSpPr>
                <p:nvPr/>
              </p:nvSpPr>
              <p:spPr bwMode="auto">
                <a:xfrm>
                  <a:off x="3937001" y="2282825"/>
                  <a:ext cx="138113" cy="41275"/>
                </a:xfrm>
                <a:custGeom>
                  <a:avLst/>
                  <a:gdLst>
                    <a:gd name="T0" fmla="*/ 33 w 37"/>
                    <a:gd name="T1" fmla="*/ 0 h 11"/>
                    <a:gd name="T2" fmla="*/ 0 w 37"/>
                    <a:gd name="T3" fmla="*/ 7 h 11"/>
                    <a:gd name="T4" fmla="*/ 2 w 37"/>
                    <a:gd name="T5" fmla="*/ 11 h 11"/>
                    <a:gd name="T6" fmla="*/ 37 w 37"/>
                    <a:gd name="T7" fmla="*/ 4 h 11"/>
                    <a:gd name="T8" fmla="*/ 33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3" y="0"/>
                      </a:moveTo>
                      <a:cubicBezTo>
                        <a:pt x="22" y="3"/>
                        <a:pt x="11" y="5"/>
                        <a:pt x="0" y="7"/>
                      </a:cubicBezTo>
                      <a:cubicBezTo>
                        <a:pt x="1" y="8"/>
                        <a:pt x="2" y="9"/>
                        <a:pt x="2" y="11"/>
                      </a:cubicBezTo>
                      <a:cubicBezTo>
                        <a:pt x="14" y="9"/>
                        <a:pt x="26" y="6"/>
                        <a:pt x="37" y="4"/>
                      </a:cubicBezTo>
                      <a:cubicBezTo>
                        <a:pt x="36" y="2"/>
                        <a:pt x="34" y="1"/>
                        <a:pt x="33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0" name="Freeform 177"/>
                <p:cNvSpPr>
                  <a:spLocks/>
                </p:cNvSpPr>
                <p:nvPr/>
              </p:nvSpPr>
              <p:spPr bwMode="auto">
                <a:xfrm>
                  <a:off x="3098801" y="2297113"/>
                  <a:ext cx="120650" cy="30162"/>
                </a:xfrm>
                <a:custGeom>
                  <a:avLst/>
                  <a:gdLst>
                    <a:gd name="T0" fmla="*/ 5 w 32"/>
                    <a:gd name="T1" fmla="*/ 0 h 8"/>
                    <a:gd name="T2" fmla="*/ 0 w 32"/>
                    <a:gd name="T3" fmla="*/ 3 h 8"/>
                    <a:gd name="T4" fmla="*/ 28 w 32"/>
                    <a:gd name="T5" fmla="*/ 8 h 8"/>
                    <a:gd name="T6" fmla="*/ 32 w 32"/>
                    <a:gd name="T7" fmla="*/ 4 h 8"/>
                    <a:gd name="T8" fmla="*/ 5 w 3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8">
                      <a:moveTo>
                        <a:pt x="5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9" y="5"/>
                        <a:pt x="18" y="6"/>
                        <a:pt x="28" y="8"/>
                      </a:cubicBezTo>
                      <a:cubicBezTo>
                        <a:pt x="30" y="6"/>
                        <a:pt x="31" y="5"/>
                        <a:pt x="32" y="4"/>
                      </a:cubicBezTo>
                      <a:cubicBezTo>
                        <a:pt x="23" y="2"/>
                        <a:pt x="13" y="1"/>
                        <a:pt x="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1" name="Freeform 178"/>
                <p:cNvSpPr>
                  <a:spLocks/>
                </p:cNvSpPr>
                <p:nvPr/>
              </p:nvSpPr>
              <p:spPr bwMode="auto">
                <a:xfrm>
                  <a:off x="3203576" y="2311400"/>
                  <a:ext cx="180975" cy="30162"/>
                </a:xfrm>
                <a:custGeom>
                  <a:avLst/>
                  <a:gdLst>
                    <a:gd name="T0" fmla="*/ 4 w 48"/>
                    <a:gd name="T1" fmla="*/ 0 h 8"/>
                    <a:gd name="T2" fmla="*/ 0 w 48"/>
                    <a:gd name="T3" fmla="*/ 4 h 8"/>
                    <a:gd name="T4" fmla="*/ 46 w 48"/>
                    <a:gd name="T5" fmla="*/ 8 h 8"/>
                    <a:gd name="T6" fmla="*/ 48 w 48"/>
                    <a:gd name="T7" fmla="*/ 4 h 8"/>
                    <a:gd name="T8" fmla="*/ 4 w 48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8">
                      <a:moveTo>
                        <a:pt x="4" y="0"/>
                      </a:move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5" y="5"/>
                        <a:pt x="30" y="7"/>
                        <a:pt x="46" y="8"/>
                      </a:cubicBezTo>
                      <a:cubicBezTo>
                        <a:pt x="47" y="7"/>
                        <a:pt x="47" y="5"/>
                        <a:pt x="48" y="4"/>
                      </a:cubicBezTo>
                      <a:cubicBezTo>
                        <a:pt x="33" y="3"/>
                        <a:pt x="18" y="1"/>
                        <a:pt x="4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2" name="Freeform 179"/>
                <p:cNvSpPr>
                  <a:spLocks/>
                </p:cNvSpPr>
                <p:nvPr/>
              </p:nvSpPr>
              <p:spPr bwMode="auto">
                <a:xfrm>
                  <a:off x="3376613" y="2308225"/>
                  <a:ext cx="568325" cy="41275"/>
                </a:xfrm>
                <a:custGeom>
                  <a:avLst/>
                  <a:gdLst>
                    <a:gd name="T0" fmla="*/ 149 w 151"/>
                    <a:gd name="T1" fmla="*/ 0 h 11"/>
                    <a:gd name="T2" fmla="*/ 54 w 151"/>
                    <a:gd name="T3" fmla="*/ 7 h 11"/>
                    <a:gd name="T4" fmla="*/ 54 w 151"/>
                    <a:gd name="T5" fmla="*/ 7 h 11"/>
                    <a:gd name="T6" fmla="*/ 2 w 151"/>
                    <a:gd name="T7" fmla="*/ 5 h 11"/>
                    <a:gd name="T8" fmla="*/ 0 w 151"/>
                    <a:gd name="T9" fmla="*/ 9 h 11"/>
                    <a:gd name="T10" fmla="*/ 54 w 151"/>
                    <a:gd name="T11" fmla="*/ 11 h 11"/>
                    <a:gd name="T12" fmla="*/ 151 w 151"/>
                    <a:gd name="T13" fmla="*/ 4 h 11"/>
                    <a:gd name="T14" fmla="*/ 149 w 15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1" h="11">
                      <a:moveTo>
                        <a:pt x="149" y="0"/>
                      </a:moveTo>
                      <a:cubicBezTo>
                        <a:pt x="117" y="5"/>
                        <a:pt x="85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36" y="7"/>
                        <a:pt x="19" y="6"/>
                        <a:pt x="2" y="5"/>
                      </a:cubicBezTo>
                      <a:cubicBezTo>
                        <a:pt x="1" y="6"/>
                        <a:pt x="1" y="8"/>
                        <a:pt x="0" y="9"/>
                      </a:cubicBezTo>
                      <a:cubicBezTo>
                        <a:pt x="17" y="10"/>
                        <a:pt x="36" y="11"/>
                        <a:pt x="54" y="11"/>
                      </a:cubicBezTo>
                      <a:cubicBezTo>
                        <a:pt x="86" y="11"/>
                        <a:pt x="119" y="9"/>
                        <a:pt x="151" y="4"/>
                      </a:cubicBezTo>
                      <a:cubicBezTo>
                        <a:pt x="151" y="2"/>
                        <a:pt x="150" y="1"/>
                        <a:pt x="14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3" name="Freeform 180"/>
                <p:cNvSpPr>
                  <a:spLocks/>
                </p:cNvSpPr>
                <p:nvPr/>
              </p:nvSpPr>
              <p:spPr bwMode="auto">
                <a:xfrm>
                  <a:off x="4229101" y="2473325"/>
                  <a:ext cx="109538" cy="52387"/>
                </a:xfrm>
                <a:custGeom>
                  <a:avLst/>
                  <a:gdLst>
                    <a:gd name="T0" fmla="*/ 26 w 29"/>
                    <a:gd name="T1" fmla="*/ 0 h 14"/>
                    <a:gd name="T2" fmla="*/ 0 w 29"/>
                    <a:gd name="T3" fmla="*/ 10 h 14"/>
                    <a:gd name="T4" fmla="*/ 2 w 29"/>
                    <a:gd name="T5" fmla="*/ 14 h 14"/>
                    <a:gd name="T6" fmla="*/ 29 w 29"/>
                    <a:gd name="T7" fmla="*/ 3 h 14"/>
                    <a:gd name="T8" fmla="*/ 26 w 29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4">
                      <a:moveTo>
                        <a:pt x="26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1" y="11"/>
                        <a:pt x="1" y="12"/>
                        <a:pt x="2" y="14"/>
                      </a:cubicBezTo>
                      <a:cubicBezTo>
                        <a:pt x="11" y="11"/>
                        <a:pt x="20" y="7"/>
                        <a:pt x="29" y="3"/>
                      </a:cubicBezTo>
                      <a:cubicBezTo>
                        <a:pt x="28" y="2"/>
                        <a:pt x="27" y="1"/>
                        <a:pt x="2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4" name="Freeform 181"/>
                <p:cNvSpPr>
                  <a:spLocks/>
                </p:cNvSpPr>
                <p:nvPr/>
              </p:nvSpPr>
              <p:spPr bwMode="auto">
                <a:xfrm>
                  <a:off x="4041776" y="2511425"/>
                  <a:ext cx="195263" cy="63500"/>
                </a:xfrm>
                <a:custGeom>
                  <a:avLst/>
                  <a:gdLst>
                    <a:gd name="T0" fmla="*/ 50 w 52"/>
                    <a:gd name="T1" fmla="*/ 0 h 17"/>
                    <a:gd name="T2" fmla="*/ 0 w 52"/>
                    <a:gd name="T3" fmla="*/ 13 h 17"/>
                    <a:gd name="T4" fmla="*/ 1 w 52"/>
                    <a:gd name="T5" fmla="*/ 17 h 17"/>
                    <a:gd name="T6" fmla="*/ 52 w 52"/>
                    <a:gd name="T7" fmla="*/ 4 h 17"/>
                    <a:gd name="T8" fmla="*/ 50 w 52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7">
                      <a:moveTo>
                        <a:pt x="50" y="0"/>
                      </a:moveTo>
                      <a:cubicBezTo>
                        <a:pt x="33" y="5"/>
                        <a:pt x="17" y="10"/>
                        <a:pt x="0" y="13"/>
                      </a:cubicBezTo>
                      <a:cubicBezTo>
                        <a:pt x="0" y="14"/>
                        <a:pt x="0" y="16"/>
                        <a:pt x="1" y="17"/>
                      </a:cubicBezTo>
                      <a:cubicBezTo>
                        <a:pt x="18" y="14"/>
                        <a:pt x="35" y="9"/>
                        <a:pt x="52" y="4"/>
                      </a:cubicBezTo>
                      <a:cubicBezTo>
                        <a:pt x="51" y="2"/>
                        <a:pt x="51" y="1"/>
                        <a:pt x="5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5" name="Freeform 182"/>
                <p:cNvSpPr>
                  <a:spLocks/>
                </p:cNvSpPr>
                <p:nvPr/>
              </p:nvSpPr>
              <p:spPr bwMode="auto">
                <a:xfrm>
                  <a:off x="2908301" y="2522538"/>
                  <a:ext cx="153988" cy="44450"/>
                </a:xfrm>
                <a:custGeom>
                  <a:avLst/>
                  <a:gdLst>
                    <a:gd name="T0" fmla="*/ 3 w 41"/>
                    <a:gd name="T1" fmla="*/ 0 h 12"/>
                    <a:gd name="T2" fmla="*/ 0 w 41"/>
                    <a:gd name="T3" fmla="*/ 4 h 12"/>
                    <a:gd name="T4" fmla="*/ 39 w 41"/>
                    <a:gd name="T5" fmla="*/ 12 h 12"/>
                    <a:gd name="T6" fmla="*/ 41 w 41"/>
                    <a:gd name="T7" fmla="*/ 8 h 12"/>
                    <a:gd name="T8" fmla="*/ 29 w 41"/>
                    <a:gd name="T9" fmla="*/ 6 h 12"/>
                    <a:gd name="T10" fmla="*/ 3 w 41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12">
                      <a:moveTo>
                        <a:pt x="3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1" y="7"/>
                        <a:pt x="25" y="9"/>
                        <a:pt x="39" y="12"/>
                      </a:cubicBezTo>
                      <a:cubicBezTo>
                        <a:pt x="40" y="11"/>
                        <a:pt x="41" y="9"/>
                        <a:pt x="41" y="8"/>
                      </a:cubicBezTo>
                      <a:cubicBezTo>
                        <a:pt x="37" y="7"/>
                        <a:pt x="33" y="6"/>
                        <a:pt x="29" y="6"/>
                      </a:cubicBezTo>
                      <a:cubicBezTo>
                        <a:pt x="19" y="4"/>
                        <a:pt x="10" y="2"/>
                        <a:pt x="3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6" name="Freeform 183"/>
                <p:cNvSpPr>
                  <a:spLocks/>
                </p:cNvSpPr>
                <p:nvPr/>
              </p:nvSpPr>
              <p:spPr bwMode="auto">
                <a:xfrm>
                  <a:off x="3054351" y="2552700"/>
                  <a:ext cx="231775" cy="49212"/>
                </a:xfrm>
                <a:custGeom>
                  <a:avLst/>
                  <a:gdLst>
                    <a:gd name="T0" fmla="*/ 2 w 62"/>
                    <a:gd name="T1" fmla="*/ 0 h 13"/>
                    <a:gd name="T2" fmla="*/ 0 w 62"/>
                    <a:gd name="T3" fmla="*/ 4 h 13"/>
                    <a:gd name="T4" fmla="*/ 61 w 62"/>
                    <a:gd name="T5" fmla="*/ 13 h 13"/>
                    <a:gd name="T6" fmla="*/ 62 w 62"/>
                    <a:gd name="T7" fmla="*/ 8 h 13"/>
                    <a:gd name="T8" fmla="*/ 2 w 6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2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18" y="7"/>
                        <a:pt x="39" y="10"/>
                        <a:pt x="61" y="13"/>
                      </a:cubicBezTo>
                      <a:cubicBezTo>
                        <a:pt x="61" y="11"/>
                        <a:pt x="62" y="10"/>
                        <a:pt x="62" y="8"/>
                      </a:cubicBezTo>
                      <a:cubicBezTo>
                        <a:pt x="40" y="6"/>
                        <a:pt x="20" y="3"/>
                        <a:pt x="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7" name="Freeform 184"/>
                <p:cNvSpPr>
                  <a:spLocks/>
                </p:cNvSpPr>
                <p:nvPr/>
              </p:nvSpPr>
              <p:spPr bwMode="auto">
                <a:xfrm>
                  <a:off x="3282951" y="2560638"/>
                  <a:ext cx="762000" cy="55562"/>
                </a:xfrm>
                <a:custGeom>
                  <a:avLst/>
                  <a:gdLst>
                    <a:gd name="T0" fmla="*/ 202 w 203"/>
                    <a:gd name="T1" fmla="*/ 0 h 15"/>
                    <a:gd name="T2" fmla="*/ 85 w 203"/>
                    <a:gd name="T3" fmla="*/ 11 h 15"/>
                    <a:gd name="T4" fmla="*/ 85 w 203"/>
                    <a:gd name="T5" fmla="*/ 11 h 15"/>
                    <a:gd name="T6" fmla="*/ 1 w 203"/>
                    <a:gd name="T7" fmla="*/ 6 h 15"/>
                    <a:gd name="T8" fmla="*/ 0 w 203"/>
                    <a:gd name="T9" fmla="*/ 11 h 15"/>
                    <a:gd name="T10" fmla="*/ 85 w 203"/>
                    <a:gd name="T11" fmla="*/ 15 h 15"/>
                    <a:gd name="T12" fmla="*/ 203 w 203"/>
                    <a:gd name="T13" fmla="*/ 4 h 15"/>
                    <a:gd name="T14" fmla="*/ 202 w 203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3" h="15">
                      <a:moveTo>
                        <a:pt x="202" y="0"/>
                      </a:moveTo>
                      <a:cubicBezTo>
                        <a:pt x="163" y="8"/>
                        <a:pt x="123" y="11"/>
                        <a:pt x="85" y="11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56" y="11"/>
                        <a:pt x="27" y="9"/>
                        <a:pt x="1" y="6"/>
                      </a:cubicBezTo>
                      <a:cubicBezTo>
                        <a:pt x="1" y="8"/>
                        <a:pt x="0" y="9"/>
                        <a:pt x="0" y="11"/>
                      </a:cubicBezTo>
                      <a:cubicBezTo>
                        <a:pt x="26" y="14"/>
                        <a:pt x="55" y="15"/>
                        <a:pt x="85" y="15"/>
                      </a:cubicBezTo>
                      <a:cubicBezTo>
                        <a:pt x="123" y="15"/>
                        <a:pt x="163" y="12"/>
                        <a:pt x="203" y="4"/>
                      </a:cubicBezTo>
                      <a:cubicBezTo>
                        <a:pt x="202" y="3"/>
                        <a:pt x="202" y="1"/>
                        <a:pt x="202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8" name="Freeform 185"/>
                <p:cNvSpPr>
                  <a:spLocks/>
                </p:cNvSpPr>
                <p:nvPr/>
              </p:nvSpPr>
              <p:spPr bwMode="auto">
                <a:xfrm>
                  <a:off x="4305301" y="2728913"/>
                  <a:ext cx="134938" cy="82550"/>
                </a:xfrm>
                <a:custGeom>
                  <a:avLst/>
                  <a:gdLst>
                    <a:gd name="T0" fmla="*/ 35 w 36"/>
                    <a:gd name="T1" fmla="*/ 0 h 22"/>
                    <a:gd name="T2" fmla="*/ 0 w 36"/>
                    <a:gd name="T3" fmla="*/ 16 h 22"/>
                    <a:gd name="T4" fmla="*/ 0 w 36"/>
                    <a:gd name="T5" fmla="*/ 22 h 22"/>
                    <a:gd name="T6" fmla="*/ 36 w 36"/>
                    <a:gd name="T7" fmla="*/ 5 h 22"/>
                    <a:gd name="T8" fmla="*/ 35 w 36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2">
                      <a:moveTo>
                        <a:pt x="35" y="0"/>
                      </a:moveTo>
                      <a:cubicBezTo>
                        <a:pt x="24" y="6"/>
                        <a:pt x="12" y="11"/>
                        <a:pt x="0" y="16"/>
                      </a:cubicBezTo>
                      <a:cubicBezTo>
                        <a:pt x="0" y="18"/>
                        <a:pt x="0" y="20"/>
                        <a:pt x="0" y="22"/>
                      </a:cubicBezTo>
                      <a:cubicBezTo>
                        <a:pt x="12" y="17"/>
                        <a:pt x="24" y="12"/>
                        <a:pt x="36" y="5"/>
                      </a:cubicBezTo>
                      <a:cubicBezTo>
                        <a:pt x="36" y="4"/>
                        <a:pt x="36" y="2"/>
                        <a:pt x="35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9" name="Freeform 186"/>
                <p:cNvSpPr>
                  <a:spLocks/>
                </p:cNvSpPr>
                <p:nvPr/>
              </p:nvSpPr>
              <p:spPr bwMode="auto">
                <a:xfrm>
                  <a:off x="4079876" y="2789238"/>
                  <a:ext cx="225425" cy="93662"/>
                </a:xfrm>
                <a:custGeom>
                  <a:avLst/>
                  <a:gdLst>
                    <a:gd name="T0" fmla="*/ 60 w 60"/>
                    <a:gd name="T1" fmla="*/ 0 h 25"/>
                    <a:gd name="T2" fmla="*/ 0 w 60"/>
                    <a:gd name="T3" fmla="*/ 20 h 25"/>
                    <a:gd name="T4" fmla="*/ 0 w 60"/>
                    <a:gd name="T5" fmla="*/ 23 h 25"/>
                    <a:gd name="T6" fmla="*/ 0 w 60"/>
                    <a:gd name="T7" fmla="*/ 25 h 25"/>
                    <a:gd name="T8" fmla="*/ 60 w 60"/>
                    <a:gd name="T9" fmla="*/ 6 h 25"/>
                    <a:gd name="T10" fmla="*/ 60 w 60"/>
                    <a:gd name="T1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5">
                      <a:moveTo>
                        <a:pt x="60" y="0"/>
                      </a:moveTo>
                      <a:cubicBezTo>
                        <a:pt x="40" y="8"/>
                        <a:pt x="20" y="15"/>
                        <a:pt x="0" y="20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20" y="21"/>
                        <a:pt x="40" y="14"/>
                        <a:pt x="60" y="6"/>
                      </a:cubicBezTo>
                      <a:cubicBezTo>
                        <a:pt x="60" y="4"/>
                        <a:pt x="60" y="2"/>
                        <a:pt x="6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0" name="Freeform 187"/>
                <p:cNvSpPr>
                  <a:spLocks/>
                </p:cNvSpPr>
                <p:nvPr/>
              </p:nvSpPr>
              <p:spPr bwMode="auto">
                <a:xfrm>
                  <a:off x="2828926" y="2781300"/>
                  <a:ext cx="173038" cy="71437"/>
                </a:xfrm>
                <a:custGeom>
                  <a:avLst/>
                  <a:gdLst>
                    <a:gd name="T0" fmla="*/ 1 w 46"/>
                    <a:gd name="T1" fmla="*/ 0 h 19"/>
                    <a:gd name="T2" fmla="*/ 0 w 46"/>
                    <a:gd name="T3" fmla="*/ 6 h 19"/>
                    <a:gd name="T4" fmla="*/ 46 w 46"/>
                    <a:gd name="T5" fmla="*/ 19 h 19"/>
                    <a:gd name="T6" fmla="*/ 46 w 46"/>
                    <a:gd name="T7" fmla="*/ 13 h 19"/>
                    <a:gd name="T8" fmla="*/ 41 w 46"/>
                    <a:gd name="T9" fmla="*/ 12 h 19"/>
                    <a:gd name="T10" fmla="*/ 1 w 46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9">
                      <a:moveTo>
                        <a:pt x="1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3" y="10"/>
                        <a:pt x="28" y="14"/>
                        <a:pt x="46" y="19"/>
                      </a:cubicBezTo>
                      <a:cubicBezTo>
                        <a:pt x="46" y="17"/>
                        <a:pt x="46" y="15"/>
                        <a:pt x="46" y="13"/>
                      </a:cubicBezTo>
                      <a:cubicBezTo>
                        <a:pt x="45" y="13"/>
                        <a:pt x="43" y="12"/>
                        <a:pt x="41" y="12"/>
                      </a:cubicBezTo>
                      <a:cubicBezTo>
                        <a:pt x="25" y="8"/>
                        <a:pt x="12" y="4"/>
                        <a:pt x="1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1" name="Freeform 188"/>
                <p:cNvSpPr>
                  <a:spLocks/>
                </p:cNvSpPr>
                <p:nvPr/>
              </p:nvSpPr>
              <p:spPr bwMode="auto">
                <a:xfrm>
                  <a:off x="3001963" y="2830513"/>
                  <a:ext cx="255588" cy="71437"/>
                </a:xfrm>
                <a:custGeom>
                  <a:avLst/>
                  <a:gdLst>
                    <a:gd name="T0" fmla="*/ 0 w 68"/>
                    <a:gd name="T1" fmla="*/ 0 h 19"/>
                    <a:gd name="T2" fmla="*/ 0 w 68"/>
                    <a:gd name="T3" fmla="*/ 6 h 19"/>
                    <a:gd name="T4" fmla="*/ 68 w 68"/>
                    <a:gd name="T5" fmla="*/ 19 h 19"/>
                    <a:gd name="T6" fmla="*/ 68 w 68"/>
                    <a:gd name="T7" fmla="*/ 13 h 19"/>
                    <a:gd name="T8" fmla="*/ 0 w 68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19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20" y="11"/>
                        <a:pt x="43" y="15"/>
                        <a:pt x="68" y="19"/>
                      </a:cubicBezTo>
                      <a:cubicBezTo>
                        <a:pt x="68" y="17"/>
                        <a:pt x="68" y="15"/>
                        <a:pt x="68" y="13"/>
                      </a:cubicBezTo>
                      <a:cubicBezTo>
                        <a:pt x="43" y="10"/>
                        <a:pt x="20" y="5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2" name="Freeform 189"/>
                <p:cNvSpPr>
                  <a:spLocks/>
                </p:cNvSpPr>
                <p:nvPr/>
              </p:nvSpPr>
              <p:spPr bwMode="auto">
                <a:xfrm>
                  <a:off x="3257551" y="2865438"/>
                  <a:ext cx="822325" cy="66675"/>
                </a:xfrm>
                <a:custGeom>
                  <a:avLst/>
                  <a:gdLst>
                    <a:gd name="T0" fmla="*/ 219 w 219"/>
                    <a:gd name="T1" fmla="*/ 0 h 18"/>
                    <a:gd name="T2" fmla="*/ 102 w 219"/>
                    <a:gd name="T3" fmla="*/ 13 h 18"/>
                    <a:gd name="T4" fmla="*/ 102 w 219"/>
                    <a:gd name="T5" fmla="*/ 13 h 18"/>
                    <a:gd name="T6" fmla="*/ 0 w 219"/>
                    <a:gd name="T7" fmla="*/ 4 h 18"/>
                    <a:gd name="T8" fmla="*/ 0 w 219"/>
                    <a:gd name="T9" fmla="*/ 10 h 18"/>
                    <a:gd name="T10" fmla="*/ 102 w 219"/>
                    <a:gd name="T11" fmla="*/ 18 h 18"/>
                    <a:gd name="T12" fmla="*/ 219 w 219"/>
                    <a:gd name="T13" fmla="*/ 5 h 18"/>
                    <a:gd name="T14" fmla="*/ 219 w 219"/>
                    <a:gd name="T15" fmla="*/ 3 h 18"/>
                    <a:gd name="T16" fmla="*/ 219 w 219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8">
                      <a:moveTo>
                        <a:pt x="219" y="0"/>
                      </a:moveTo>
                      <a:cubicBezTo>
                        <a:pt x="179" y="9"/>
                        <a:pt x="140" y="13"/>
                        <a:pt x="102" y="13"/>
                      </a:cubicBezTo>
                      <a:cubicBezTo>
                        <a:pt x="102" y="13"/>
                        <a:pt x="102" y="13"/>
                        <a:pt x="102" y="13"/>
                      </a:cubicBezTo>
                      <a:cubicBezTo>
                        <a:pt x="65" y="13"/>
                        <a:pt x="31" y="9"/>
                        <a:pt x="0" y="4"/>
                      </a:cubicBezTo>
                      <a:cubicBezTo>
                        <a:pt x="0" y="6"/>
                        <a:pt x="0" y="8"/>
                        <a:pt x="0" y="10"/>
                      </a:cubicBezTo>
                      <a:cubicBezTo>
                        <a:pt x="31" y="15"/>
                        <a:pt x="65" y="18"/>
                        <a:pt x="102" y="18"/>
                      </a:cubicBezTo>
                      <a:cubicBezTo>
                        <a:pt x="140" y="18"/>
                        <a:pt x="179" y="15"/>
                        <a:pt x="219" y="5"/>
                      </a:cubicBezTo>
                      <a:cubicBezTo>
                        <a:pt x="219" y="5"/>
                        <a:pt x="219" y="4"/>
                        <a:pt x="219" y="3"/>
                      </a:cubicBezTo>
                      <a:cubicBezTo>
                        <a:pt x="219" y="2"/>
                        <a:pt x="219" y="1"/>
                        <a:pt x="219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3" name="Freeform 190"/>
                <p:cNvSpPr>
                  <a:spLocks/>
                </p:cNvSpPr>
                <p:nvPr/>
              </p:nvSpPr>
              <p:spPr bwMode="auto">
                <a:xfrm>
                  <a:off x="4256088" y="3041650"/>
                  <a:ext cx="173038" cy="101600"/>
                </a:xfrm>
                <a:custGeom>
                  <a:avLst/>
                  <a:gdLst>
                    <a:gd name="T0" fmla="*/ 46 w 46"/>
                    <a:gd name="T1" fmla="*/ 0 h 27"/>
                    <a:gd name="T2" fmla="*/ 3 w 46"/>
                    <a:gd name="T3" fmla="*/ 20 h 27"/>
                    <a:gd name="T4" fmla="*/ 0 w 46"/>
                    <a:gd name="T5" fmla="*/ 27 h 27"/>
                    <a:gd name="T6" fmla="*/ 43 w 46"/>
                    <a:gd name="T7" fmla="*/ 8 h 27"/>
                    <a:gd name="T8" fmla="*/ 46 w 46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27">
                      <a:moveTo>
                        <a:pt x="46" y="0"/>
                      </a:moveTo>
                      <a:cubicBezTo>
                        <a:pt x="32" y="8"/>
                        <a:pt x="17" y="15"/>
                        <a:pt x="3" y="20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15" y="22"/>
                        <a:pt x="29" y="15"/>
                        <a:pt x="43" y="8"/>
                      </a:cubicBezTo>
                      <a:cubicBezTo>
                        <a:pt x="44" y="5"/>
                        <a:pt x="45" y="3"/>
                        <a:pt x="46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4" name="Freeform 191"/>
                <p:cNvSpPr>
                  <a:spLocks/>
                </p:cNvSpPr>
                <p:nvPr/>
              </p:nvSpPr>
              <p:spPr bwMode="auto">
                <a:xfrm>
                  <a:off x="4033838" y="3116263"/>
                  <a:ext cx="233363" cy="93662"/>
                </a:xfrm>
                <a:custGeom>
                  <a:avLst/>
                  <a:gdLst>
                    <a:gd name="T0" fmla="*/ 62 w 62"/>
                    <a:gd name="T1" fmla="*/ 0 h 25"/>
                    <a:gd name="T2" fmla="*/ 2 w 62"/>
                    <a:gd name="T3" fmla="*/ 19 h 25"/>
                    <a:gd name="T4" fmla="*/ 0 w 62"/>
                    <a:gd name="T5" fmla="*/ 25 h 25"/>
                    <a:gd name="T6" fmla="*/ 59 w 62"/>
                    <a:gd name="T7" fmla="*/ 7 h 25"/>
                    <a:gd name="T8" fmla="*/ 62 w 62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5">
                      <a:moveTo>
                        <a:pt x="62" y="0"/>
                      </a:moveTo>
                      <a:cubicBezTo>
                        <a:pt x="42" y="8"/>
                        <a:pt x="22" y="15"/>
                        <a:pt x="2" y="19"/>
                      </a:cubicBezTo>
                      <a:cubicBezTo>
                        <a:pt x="1" y="21"/>
                        <a:pt x="1" y="23"/>
                        <a:pt x="0" y="25"/>
                      </a:cubicBezTo>
                      <a:cubicBezTo>
                        <a:pt x="20" y="21"/>
                        <a:pt x="40" y="15"/>
                        <a:pt x="59" y="7"/>
                      </a:cubicBezTo>
                      <a:cubicBezTo>
                        <a:pt x="60" y="5"/>
                        <a:pt x="61" y="3"/>
                        <a:pt x="62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5" name="Freeform 192"/>
                <p:cNvSpPr>
                  <a:spLocks/>
                </p:cNvSpPr>
                <p:nvPr/>
              </p:nvSpPr>
              <p:spPr bwMode="auto">
                <a:xfrm>
                  <a:off x="2878138" y="3127375"/>
                  <a:ext cx="198438" cy="71437"/>
                </a:xfrm>
                <a:custGeom>
                  <a:avLst/>
                  <a:gdLst>
                    <a:gd name="T0" fmla="*/ 0 w 53"/>
                    <a:gd name="T1" fmla="*/ 0 h 19"/>
                    <a:gd name="T2" fmla="*/ 3 w 53"/>
                    <a:gd name="T3" fmla="*/ 7 h 19"/>
                    <a:gd name="T4" fmla="*/ 53 w 53"/>
                    <a:gd name="T5" fmla="*/ 19 h 19"/>
                    <a:gd name="T6" fmla="*/ 50 w 53"/>
                    <a:gd name="T7" fmla="*/ 13 h 19"/>
                    <a:gd name="T8" fmla="*/ 20 w 53"/>
                    <a:gd name="T9" fmla="*/ 6 h 19"/>
                    <a:gd name="T10" fmla="*/ 0 w 53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9">
                      <a:moveTo>
                        <a:pt x="0" y="0"/>
                      </a:moveTo>
                      <a:cubicBezTo>
                        <a:pt x="1" y="3"/>
                        <a:pt x="2" y="5"/>
                        <a:pt x="3" y="7"/>
                      </a:cubicBezTo>
                      <a:cubicBezTo>
                        <a:pt x="18" y="11"/>
                        <a:pt x="34" y="15"/>
                        <a:pt x="53" y="19"/>
                      </a:cubicBezTo>
                      <a:cubicBezTo>
                        <a:pt x="52" y="17"/>
                        <a:pt x="51" y="15"/>
                        <a:pt x="50" y="13"/>
                      </a:cubicBezTo>
                      <a:cubicBezTo>
                        <a:pt x="39" y="10"/>
                        <a:pt x="30" y="8"/>
                        <a:pt x="20" y="6"/>
                      </a:cubicBezTo>
                      <a:cubicBezTo>
                        <a:pt x="13" y="4"/>
                        <a:pt x="7" y="2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6" name="Freeform 193"/>
                <p:cNvSpPr>
                  <a:spLocks/>
                </p:cNvSpPr>
                <p:nvPr/>
              </p:nvSpPr>
              <p:spPr bwMode="auto">
                <a:xfrm>
                  <a:off x="3065463" y="3176588"/>
                  <a:ext cx="239713" cy="60325"/>
                </a:xfrm>
                <a:custGeom>
                  <a:avLst/>
                  <a:gdLst>
                    <a:gd name="T0" fmla="*/ 0 w 64"/>
                    <a:gd name="T1" fmla="*/ 0 h 16"/>
                    <a:gd name="T2" fmla="*/ 3 w 64"/>
                    <a:gd name="T3" fmla="*/ 6 h 16"/>
                    <a:gd name="T4" fmla="*/ 64 w 64"/>
                    <a:gd name="T5" fmla="*/ 16 h 16"/>
                    <a:gd name="T6" fmla="*/ 62 w 64"/>
                    <a:gd name="T7" fmla="*/ 10 h 16"/>
                    <a:gd name="T8" fmla="*/ 0 w 64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6">
                      <a:moveTo>
                        <a:pt x="0" y="0"/>
                      </a:moveTo>
                      <a:cubicBezTo>
                        <a:pt x="1" y="2"/>
                        <a:pt x="2" y="4"/>
                        <a:pt x="3" y="6"/>
                      </a:cubicBezTo>
                      <a:cubicBezTo>
                        <a:pt x="21" y="10"/>
                        <a:pt x="42" y="13"/>
                        <a:pt x="64" y="16"/>
                      </a:cubicBezTo>
                      <a:cubicBezTo>
                        <a:pt x="63" y="14"/>
                        <a:pt x="63" y="12"/>
                        <a:pt x="62" y="10"/>
                      </a:cubicBezTo>
                      <a:cubicBezTo>
                        <a:pt x="40" y="7"/>
                        <a:pt x="19" y="4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7" name="Freeform 194"/>
                <p:cNvSpPr>
                  <a:spLocks/>
                </p:cNvSpPr>
                <p:nvPr/>
              </p:nvSpPr>
              <p:spPr bwMode="auto">
                <a:xfrm>
                  <a:off x="3298826" y="3187700"/>
                  <a:ext cx="742950" cy="68262"/>
                </a:xfrm>
                <a:custGeom>
                  <a:avLst/>
                  <a:gdLst>
                    <a:gd name="T0" fmla="*/ 198 w 198"/>
                    <a:gd name="T1" fmla="*/ 0 h 18"/>
                    <a:gd name="T2" fmla="*/ 83 w 198"/>
                    <a:gd name="T3" fmla="*/ 13 h 18"/>
                    <a:gd name="T4" fmla="*/ 83 w 198"/>
                    <a:gd name="T5" fmla="*/ 13 h 18"/>
                    <a:gd name="T6" fmla="*/ 0 w 198"/>
                    <a:gd name="T7" fmla="*/ 7 h 18"/>
                    <a:gd name="T8" fmla="*/ 2 w 198"/>
                    <a:gd name="T9" fmla="*/ 13 h 18"/>
                    <a:gd name="T10" fmla="*/ 83 w 198"/>
                    <a:gd name="T11" fmla="*/ 18 h 18"/>
                    <a:gd name="T12" fmla="*/ 196 w 198"/>
                    <a:gd name="T13" fmla="*/ 6 h 18"/>
                    <a:gd name="T14" fmla="*/ 198 w 198"/>
                    <a:gd name="T1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8">
                      <a:moveTo>
                        <a:pt x="198" y="0"/>
                      </a:moveTo>
                      <a:cubicBezTo>
                        <a:pt x="159" y="9"/>
                        <a:pt x="120" y="13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54" y="13"/>
                        <a:pt x="26" y="10"/>
                        <a:pt x="0" y="7"/>
                      </a:cubicBezTo>
                      <a:cubicBezTo>
                        <a:pt x="1" y="9"/>
                        <a:pt x="1" y="11"/>
                        <a:pt x="2" y="13"/>
                      </a:cubicBezTo>
                      <a:cubicBezTo>
                        <a:pt x="28" y="16"/>
                        <a:pt x="55" y="18"/>
                        <a:pt x="83" y="18"/>
                      </a:cubicBezTo>
                      <a:cubicBezTo>
                        <a:pt x="120" y="18"/>
                        <a:pt x="158" y="15"/>
                        <a:pt x="196" y="6"/>
                      </a:cubicBezTo>
                      <a:cubicBezTo>
                        <a:pt x="197" y="4"/>
                        <a:pt x="197" y="2"/>
                        <a:pt x="198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8" name="Freeform 195"/>
                <p:cNvSpPr>
                  <a:spLocks/>
                </p:cNvSpPr>
                <p:nvPr/>
              </p:nvSpPr>
              <p:spPr bwMode="auto">
                <a:xfrm>
                  <a:off x="3997326" y="3432175"/>
                  <a:ext cx="165100" cy="57150"/>
                </a:xfrm>
                <a:custGeom>
                  <a:avLst/>
                  <a:gdLst>
                    <a:gd name="T0" fmla="*/ 44 w 44"/>
                    <a:gd name="T1" fmla="*/ 0 h 15"/>
                    <a:gd name="T2" fmla="*/ 10 w 44"/>
                    <a:gd name="T3" fmla="*/ 8 h 15"/>
                    <a:gd name="T4" fmla="*/ 0 w 44"/>
                    <a:gd name="T5" fmla="*/ 15 h 15"/>
                    <a:gd name="T6" fmla="*/ 31 w 44"/>
                    <a:gd name="T7" fmla="*/ 9 h 15"/>
                    <a:gd name="T8" fmla="*/ 44 w 4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5">
                      <a:moveTo>
                        <a:pt x="44" y="0"/>
                      </a:moveTo>
                      <a:cubicBezTo>
                        <a:pt x="33" y="3"/>
                        <a:pt x="21" y="6"/>
                        <a:pt x="10" y="8"/>
                      </a:cubicBezTo>
                      <a:cubicBezTo>
                        <a:pt x="7" y="10"/>
                        <a:pt x="4" y="13"/>
                        <a:pt x="0" y="15"/>
                      </a:cubicBezTo>
                      <a:cubicBezTo>
                        <a:pt x="11" y="13"/>
                        <a:pt x="21" y="11"/>
                        <a:pt x="31" y="9"/>
                      </a:cubicBezTo>
                      <a:cubicBezTo>
                        <a:pt x="36" y="6"/>
                        <a:pt x="40" y="3"/>
                        <a:pt x="44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29" name="Freeform 196"/>
                <p:cNvSpPr>
                  <a:spLocks/>
                </p:cNvSpPr>
                <p:nvPr/>
              </p:nvSpPr>
              <p:spPr bwMode="auto">
                <a:xfrm>
                  <a:off x="3895726" y="3462338"/>
                  <a:ext cx="138113" cy="41275"/>
                </a:xfrm>
                <a:custGeom>
                  <a:avLst/>
                  <a:gdLst>
                    <a:gd name="T0" fmla="*/ 37 w 37"/>
                    <a:gd name="T1" fmla="*/ 0 h 11"/>
                    <a:gd name="T2" fmla="*/ 5 w 37"/>
                    <a:gd name="T3" fmla="*/ 5 h 11"/>
                    <a:gd name="T4" fmla="*/ 0 w 37"/>
                    <a:gd name="T5" fmla="*/ 11 h 11"/>
                    <a:gd name="T6" fmla="*/ 27 w 37"/>
                    <a:gd name="T7" fmla="*/ 7 h 11"/>
                    <a:gd name="T8" fmla="*/ 37 w 3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7" y="0"/>
                      </a:moveTo>
                      <a:cubicBezTo>
                        <a:pt x="26" y="2"/>
                        <a:pt x="15" y="3"/>
                        <a:pt x="5" y="5"/>
                      </a:cubicBezTo>
                      <a:cubicBezTo>
                        <a:pt x="3" y="7"/>
                        <a:pt x="2" y="9"/>
                        <a:pt x="0" y="11"/>
                      </a:cubicBezTo>
                      <a:cubicBezTo>
                        <a:pt x="9" y="10"/>
                        <a:pt x="18" y="9"/>
                        <a:pt x="27" y="7"/>
                      </a:cubicBezTo>
                      <a:cubicBezTo>
                        <a:pt x="31" y="5"/>
                        <a:pt x="34" y="2"/>
                        <a:pt x="37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0" name="Freeform 197"/>
                <p:cNvSpPr>
                  <a:spLocks/>
                </p:cNvSpPr>
                <p:nvPr/>
              </p:nvSpPr>
              <p:spPr bwMode="auto">
                <a:xfrm>
                  <a:off x="3109913" y="3429000"/>
                  <a:ext cx="200025" cy="55562"/>
                </a:xfrm>
                <a:custGeom>
                  <a:avLst/>
                  <a:gdLst>
                    <a:gd name="T0" fmla="*/ 0 w 53"/>
                    <a:gd name="T1" fmla="*/ 0 h 15"/>
                    <a:gd name="T2" fmla="*/ 11 w 53"/>
                    <a:gd name="T3" fmla="*/ 8 h 15"/>
                    <a:gd name="T4" fmla="*/ 53 w 53"/>
                    <a:gd name="T5" fmla="*/ 15 h 15"/>
                    <a:gd name="T6" fmla="*/ 43 w 53"/>
                    <a:gd name="T7" fmla="*/ 8 h 15"/>
                    <a:gd name="T8" fmla="*/ 0 w 5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15">
                      <a:moveTo>
                        <a:pt x="0" y="0"/>
                      </a:moveTo>
                      <a:cubicBezTo>
                        <a:pt x="3" y="3"/>
                        <a:pt x="7" y="5"/>
                        <a:pt x="11" y="8"/>
                      </a:cubicBezTo>
                      <a:cubicBezTo>
                        <a:pt x="24" y="11"/>
                        <a:pt x="38" y="13"/>
                        <a:pt x="53" y="15"/>
                      </a:cubicBezTo>
                      <a:cubicBezTo>
                        <a:pt x="49" y="13"/>
                        <a:pt x="46" y="11"/>
                        <a:pt x="43" y="8"/>
                      </a:cubicBezTo>
                      <a:cubicBezTo>
                        <a:pt x="28" y="6"/>
                        <a:pt x="13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1" name="Freeform 198"/>
                <p:cNvSpPr>
                  <a:spLocks/>
                </p:cNvSpPr>
                <p:nvPr/>
              </p:nvSpPr>
              <p:spPr bwMode="auto">
                <a:xfrm>
                  <a:off x="3271838" y="3459163"/>
                  <a:ext cx="165100" cy="44450"/>
                </a:xfrm>
                <a:custGeom>
                  <a:avLst/>
                  <a:gdLst>
                    <a:gd name="T0" fmla="*/ 0 w 44"/>
                    <a:gd name="T1" fmla="*/ 0 h 12"/>
                    <a:gd name="T2" fmla="*/ 10 w 44"/>
                    <a:gd name="T3" fmla="*/ 7 h 12"/>
                    <a:gd name="T4" fmla="*/ 44 w 44"/>
                    <a:gd name="T5" fmla="*/ 12 h 12"/>
                    <a:gd name="T6" fmla="*/ 39 w 44"/>
                    <a:gd name="T7" fmla="*/ 5 h 12"/>
                    <a:gd name="T8" fmla="*/ 0 w 44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2">
                      <a:moveTo>
                        <a:pt x="0" y="0"/>
                      </a:moveTo>
                      <a:cubicBezTo>
                        <a:pt x="3" y="3"/>
                        <a:pt x="6" y="5"/>
                        <a:pt x="10" y="7"/>
                      </a:cubicBezTo>
                      <a:cubicBezTo>
                        <a:pt x="21" y="9"/>
                        <a:pt x="32" y="10"/>
                        <a:pt x="44" y="12"/>
                      </a:cubicBezTo>
                      <a:cubicBezTo>
                        <a:pt x="43" y="10"/>
                        <a:pt x="41" y="8"/>
                        <a:pt x="39" y="5"/>
                      </a:cubicBezTo>
                      <a:cubicBezTo>
                        <a:pt x="26" y="4"/>
                        <a:pt x="13" y="2"/>
                        <a:pt x="0" y="0"/>
                      </a:cubicBezTo>
                    </a:path>
                  </a:pathLst>
                </a:custGeom>
                <a:solidFill>
                  <a:srgbClr val="F9C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2" name="Freeform 199"/>
                <p:cNvSpPr>
                  <a:spLocks/>
                </p:cNvSpPr>
                <p:nvPr/>
              </p:nvSpPr>
              <p:spPr bwMode="auto">
                <a:xfrm>
                  <a:off x="3417888" y="3478213"/>
                  <a:ext cx="496888" cy="36512"/>
                </a:xfrm>
                <a:custGeom>
                  <a:avLst/>
                  <a:gdLst>
                    <a:gd name="T0" fmla="*/ 0 w 132"/>
                    <a:gd name="T1" fmla="*/ 0 h 10"/>
                    <a:gd name="T2" fmla="*/ 5 w 132"/>
                    <a:gd name="T3" fmla="*/ 7 h 10"/>
                    <a:gd name="T4" fmla="*/ 69 w 132"/>
                    <a:gd name="T5" fmla="*/ 10 h 10"/>
                    <a:gd name="T6" fmla="*/ 127 w 132"/>
                    <a:gd name="T7" fmla="*/ 7 h 10"/>
                    <a:gd name="T8" fmla="*/ 132 w 132"/>
                    <a:gd name="T9" fmla="*/ 1 h 10"/>
                    <a:gd name="T10" fmla="*/ 69 w 132"/>
                    <a:gd name="T11" fmla="*/ 4 h 10"/>
                    <a:gd name="T12" fmla="*/ 69 w 132"/>
                    <a:gd name="T13" fmla="*/ 4 h 10"/>
                    <a:gd name="T14" fmla="*/ 0 w 132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2" h="10">
                      <a:moveTo>
                        <a:pt x="0" y="0"/>
                      </a:moveTo>
                      <a:cubicBezTo>
                        <a:pt x="2" y="3"/>
                        <a:pt x="4" y="5"/>
                        <a:pt x="5" y="7"/>
                      </a:cubicBezTo>
                      <a:cubicBezTo>
                        <a:pt x="26" y="9"/>
                        <a:pt x="47" y="10"/>
                        <a:pt x="69" y="10"/>
                      </a:cubicBezTo>
                      <a:cubicBezTo>
                        <a:pt x="88" y="10"/>
                        <a:pt x="107" y="9"/>
                        <a:pt x="127" y="7"/>
                      </a:cubicBezTo>
                      <a:cubicBezTo>
                        <a:pt x="129" y="5"/>
                        <a:pt x="130" y="3"/>
                        <a:pt x="132" y="1"/>
                      </a:cubicBezTo>
                      <a:cubicBezTo>
                        <a:pt x="110" y="3"/>
                        <a:pt x="89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45" y="4"/>
                        <a:pt x="22" y="3"/>
                        <a:pt x="0" y="0"/>
                      </a:cubicBezTo>
                    </a:path>
                  </a:pathLst>
                </a:custGeom>
                <a:solidFill>
                  <a:srgbClr val="D94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33" name="Freeform 200"/>
                <p:cNvSpPr>
                  <a:spLocks/>
                </p:cNvSpPr>
                <p:nvPr/>
              </p:nvSpPr>
              <p:spPr bwMode="auto">
                <a:xfrm>
                  <a:off x="3587751" y="1651000"/>
                  <a:ext cx="112713" cy="112712"/>
                </a:xfrm>
                <a:custGeom>
                  <a:avLst/>
                  <a:gdLst>
                    <a:gd name="T0" fmla="*/ 29 w 30"/>
                    <a:gd name="T1" fmla="*/ 14 h 30"/>
                    <a:gd name="T2" fmla="*/ 16 w 30"/>
                    <a:gd name="T3" fmla="*/ 29 h 30"/>
                    <a:gd name="T4" fmla="*/ 0 w 30"/>
                    <a:gd name="T5" fmla="*/ 16 h 30"/>
                    <a:gd name="T6" fmla="*/ 14 w 30"/>
                    <a:gd name="T7" fmla="*/ 0 h 30"/>
                    <a:gd name="T8" fmla="*/ 29 w 30"/>
                    <a:gd name="T9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9" y="14"/>
                      </a:moveTo>
                      <a:cubicBezTo>
                        <a:pt x="30" y="22"/>
                        <a:pt x="24" y="28"/>
                        <a:pt x="16" y="29"/>
                      </a:cubicBezTo>
                      <a:cubicBezTo>
                        <a:pt x="8" y="30"/>
                        <a:pt x="1" y="24"/>
                        <a:pt x="0" y="16"/>
                      </a:cubicBezTo>
                      <a:cubicBezTo>
                        <a:pt x="0" y="8"/>
                        <a:pt x="6" y="1"/>
                        <a:pt x="14" y="0"/>
                      </a:cubicBezTo>
                      <a:cubicBezTo>
                        <a:pt x="22" y="0"/>
                        <a:pt x="28" y="6"/>
                        <a:pt x="29" y="14"/>
                      </a:cubicBezTo>
                      <a:close/>
                    </a:path>
                  </a:pathLst>
                </a:custGeom>
                <a:solidFill>
                  <a:srgbClr val="D632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967" name="组合 966"/>
            <p:cNvGrpSpPr/>
            <p:nvPr/>
          </p:nvGrpSpPr>
          <p:grpSpPr>
            <a:xfrm>
              <a:off x="8863460" y="35962"/>
              <a:ext cx="3349937" cy="6755364"/>
              <a:chOff x="8863460" y="35962"/>
              <a:chExt cx="3349937" cy="6755364"/>
            </a:xfrm>
          </p:grpSpPr>
          <p:sp>
            <p:nvSpPr>
              <p:cNvPr id="968" name="Freeform 7"/>
              <p:cNvSpPr>
                <a:spLocks/>
              </p:cNvSpPr>
              <p:nvPr/>
            </p:nvSpPr>
            <p:spPr bwMode="auto">
              <a:xfrm>
                <a:off x="11886407" y="63500"/>
                <a:ext cx="271463" cy="538163"/>
              </a:xfrm>
              <a:custGeom>
                <a:avLst/>
                <a:gdLst>
                  <a:gd name="T0" fmla="*/ 0 w 171"/>
                  <a:gd name="T1" fmla="*/ 237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50 h 339"/>
                  <a:gd name="T24" fmla="*/ 105 w 171"/>
                  <a:gd name="T25" fmla="*/ 50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8 h 339"/>
                  <a:gd name="T32" fmla="*/ 103 w 171"/>
                  <a:gd name="T33" fmla="*/ 188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7 h 339"/>
                  <a:gd name="T40" fmla="*/ 0 w 171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7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50"/>
                    </a:lnTo>
                    <a:lnTo>
                      <a:pt x="105" y="50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8"/>
                    </a:lnTo>
                    <a:lnTo>
                      <a:pt x="103" y="188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7"/>
                    </a:lnTo>
                    <a:lnTo>
                      <a:pt x="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9" name="Freeform 8"/>
              <p:cNvSpPr>
                <a:spLocks/>
              </p:cNvSpPr>
              <p:nvPr/>
            </p:nvSpPr>
            <p:spPr bwMode="auto">
              <a:xfrm>
                <a:off x="11597482" y="63500"/>
                <a:ext cx="269875" cy="538163"/>
              </a:xfrm>
              <a:custGeom>
                <a:avLst/>
                <a:gdLst>
                  <a:gd name="T0" fmla="*/ 170 w 170"/>
                  <a:gd name="T1" fmla="*/ 237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50 h 339"/>
                  <a:gd name="T24" fmla="*/ 65 w 170"/>
                  <a:gd name="T25" fmla="*/ 50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8 h 339"/>
                  <a:gd name="T32" fmla="*/ 68 w 170"/>
                  <a:gd name="T33" fmla="*/ 188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7 h 339"/>
                  <a:gd name="T40" fmla="*/ 170 w 170"/>
                  <a:gd name="T41" fmla="*/ 2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7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50"/>
                    </a:lnTo>
                    <a:lnTo>
                      <a:pt x="65" y="50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8"/>
                    </a:lnTo>
                    <a:lnTo>
                      <a:pt x="68" y="188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7"/>
                    </a:lnTo>
                    <a:lnTo>
                      <a:pt x="170" y="237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0" name="Freeform 11"/>
              <p:cNvSpPr>
                <a:spLocks/>
              </p:cNvSpPr>
              <p:nvPr/>
            </p:nvSpPr>
            <p:spPr bwMode="auto">
              <a:xfrm>
                <a:off x="11886407" y="6253163"/>
                <a:ext cx="271463" cy="538163"/>
              </a:xfrm>
              <a:custGeom>
                <a:avLst/>
                <a:gdLst>
                  <a:gd name="T0" fmla="*/ 0 w 171"/>
                  <a:gd name="T1" fmla="*/ 239 h 339"/>
                  <a:gd name="T2" fmla="*/ 0 w 171"/>
                  <a:gd name="T3" fmla="*/ 339 h 339"/>
                  <a:gd name="T4" fmla="*/ 2 w 171"/>
                  <a:gd name="T5" fmla="*/ 339 h 339"/>
                  <a:gd name="T6" fmla="*/ 42 w 171"/>
                  <a:gd name="T7" fmla="*/ 339 h 339"/>
                  <a:gd name="T8" fmla="*/ 171 w 171"/>
                  <a:gd name="T9" fmla="*/ 339 h 339"/>
                  <a:gd name="T10" fmla="*/ 171 w 171"/>
                  <a:gd name="T11" fmla="*/ 0 h 339"/>
                  <a:gd name="T12" fmla="*/ 42 w 171"/>
                  <a:gd name="T13" fmla="*/ 0 h 339"/>
                  <a:gd name="T14" fmla="*/ 42 w 171"/>
                  <a:gd name="T15" fmla="*/ 0 h 339"/>
                  <a:gd name="T16" fmla="*/ 0 w 171"/>
                  <a:gd name="T17" fmla="*/ 0 h 339"/>
                  <a:gd name="T18" fmla="*/ 0 w 171"/>
                  <a:gd name="T19" fmla="*/ 101 h 339"/>
                  <a:gd name="T20" fmla="*/ 42 w 171"/>
                  <a:gd name="T21" fmla="*/ 101 h 339"/>
                  <a:gd name="T22" fmla="*/ 42 w 171"/>
                  <a:gd name="T23" fmla="*/ 49 h 339"/>
                  <a:gd name="T24" fmla="*/ 105 w 171"/>
                  <a:gd name="T25" fmla="*/ 49 h 339"/>
                  <a:gd name="T26" fmla="*/ 105 w 171"/>
                  <a:gd name="T27" fmla="*/ 145 h 339"/>
                  <a:gd name="T28" fmla="*/ 2 w 171"/>
                  <a:gd name="T29" fmla="*/ 145 h 339"/>
                  <a:gd name="T30" fmla="*/ 2 w 171"/>
                  <a:gd name="T31" fmla="*/ 187 h 339"/>
                  <a:gd name="T32" fmla="*/ 103 w 171"/>
                  <a:gd name="T33" fmla="*/ 187 h 339"/>
                  <a:gd name="T34" fmla="*/ 103 w 171"/>
                  <a:gd name="T35" fmla="*/ 283 h 339"/>
                  <a:gd name="T36" fmla="*/ 42 w 171"/>
                  <a:gd name="T37" fmla="*/ 283 h 339"/>
                  <a:gd name="T38" fmla="*/ 42 w 171"/>
                  <a:gd name="T39" fmla="*/ 239 h 339"/>
                  <a:gd name="T40" fmla="*/ 0 w 171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1" h="339">
                    <a:moveTo>
                      <a:pt x="0" y="239"/>
                    </a:moveTo>
                    <a:lnTo>
                      <a:pt x="0" y="339"/>
                    </a:lnTo>
                    <a:lnTo>
                      <a:pt x="2" y="339"/>
                    </a:lnTo>
                    <a:lnTo>
                      <a:pt x="42" y="339"/>
                    </a:lnTo>
                    <a:lnTo>
                      <a:pt x="171" y="339"/>
                    </a:lnTo>
                    <a:lnTo>
                      <a:pt x="17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42" y="101"/>
                    </a:lnTo>
                    <a:lnTo>
                      <a:pt x="42" y="49"/>
                    </a:lnTo>
                    <a:lnTo>
                      <a:pt x="105" y="49"/>
                    </a:lnTo>
                    <a:lnTo>
                      <a:pt x="105" y="145"/>
                    </a:lnTo>
                    <a:lnTo>
                      <a:pt x="2" y="145"/>
                    </a:lnTo>
                    <a:lnTo>
                      <a:pt x="2" y="187"/>
                    </a:lnTo>
                    <a:lnTo>
                      <a:pt x="103" y="187"/>
                    </a:lnTo>
                    <a:lnTo>
                      <a:pt x="103" y="283"/>
                    </a:lnTo>
                    <a:lnTo>
                      <a:pt x="42" y="283"/>
                    </a:lnTo>
                    <a:lnTo>
                      <a:pt x="42" y="239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1" name="Freeform 12"/>
              <p:cNvSpPr>
                <a:spLocks/>
              </p:cNvSpPr>
              <p:nvPr/>
            </p:nvSpPr>
            <p:spPr bwMode="auto">
              <a:xfrm>
                <a:off x="11597482" y="6253163"/>
                <a:ext cx="269875" cy="538163"/>
              </a:xfrm>
              <a:custGeom>
                <a:avLst/>
                <a:gdLst>
                  <a:gd name="T0" fmla="*/ 170 w 170"/>
                  <a:gd name="T1" fmla="*/ 239 h 339"/>
                  <a:gd name="T2" fmla="*/ 170 w 170"/>
                  <a:gd name="T3" fmla="*/ 339 h 339"/>
                  <a:gd name="T4" fmla="*/ 168 w 170"/>
                  <a:gd name="T5" fmla="*/ 339 h 339"/>
                  <a:gd name="T6" fmla="*/ 128 w 170"/>
                  <a:gd name="T7" fmla="*/ 339 h 339"/>
                  <a:gd name="T8" fmla="*/ 0 w 170"/>
                  <a:gd name="T9" fmla="*/ 339 h 339"/>
                  <a:gd name="T10" fmla="*/ 0 w 170"/>
                  <a:gd name="T11" fmla="*/ 0 h 339"/>
                  <a:gd name="T12" fmla="*/ 128 w 170"/>
                  <a:gd name="T13" fmla="*/ 0 h 339"/>
                  <a:gd name="T14" fmla="*/ 128 w 170"/>
                  <a:gd name="T15" fmla="*/ 0 h 339"/>
                  <a:gd name="T16" fmla="*/ 170 w 170"/>
                  <a:gd name="T17" fmla="*/ 0 h 339"/>
                  <a:gd name="T18" fmla="*/ 170 w 170"/>
                  <a:gd name="T19" fmla="*/ 101 h 339"/>
                  <a:gd name="T20" fmla="*/ 128 w 170"/>
                  <a:gd name="T21" fmla="*/ 101 h 339"/>
                  <a:gd name="T22" fmla="*/ 128 w 170"/>
                  <a:gd name="T23" fmla="*/ 49 h 339"/>
                  <a:gd name="T24" fmla="*/ 65 w 170"/>
                  <a:gd name="T25" fmla="*/ 49 h 339"/>
                  <a:gd name="T26" fmla="*/ 65 w 170"/>
                  <a:gd name="T27" fmla="*/ 145 h 339"/>
                  <a:gd name="T28" fmla="*/ 168 w 170"/>
                  <a:gd name="T29" fmla="*/ 145 h 339"/>
                  <a:gd name="T30" fmla="*/ 168 w 170"/>
                  <a:gd name="T31" fmla="*/ 187 h 339"/>
                  <a:gd name="T32" fmla="*/ 68 w 170"/>
                  <a:gd name="T33" fmla="*/ 187 h 339"/>
                  <a:gd name="T34" fmla="*/ 68 w 170"/>
                  <a:gd name="T35" fmla="*/ 283 h 339"/>
                  <a:gd name="T36" fmla="*/ 128 w 170"/>
                  <a:gd name="T37" fmla="*/ 283 h 339"/>
                  <a:gd name="T38" fmla="*/ 128 w 170"/>
                  <a:gd name="T39" fmla="*/ 239 h 339"/>
                  <a:gd name="T40" fmla="*/ 170 w 170"/>
                  <a:gd name="T41" fmla="*/ 2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339">
                    <a:moveTo>
                      <a:pt x="170" y="239"/>
                    </a:moveTo>
                    <a:lnTo>
                      <a:pt x="170" y="339"/>
                    </a:lnTo>
                    <a:lnTo>
                      <a:pt x="168" y="339"/>
                    </a:lnTo>
                    <a:lnTo>
                      <a:pt x="128" y="339"/>
                    </a:lnTo>
                    <a:lnTo>
                      <a:pt x="0" y="339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70" y="0"/>
                    </a:lnTo>
                    <a:lnTo>
                      <a:pt x="170" y="101"/>
                    </a:lnTo>
                    <a:lnTo>
                      <a:pt x="128" y="101"/>
                    </a:lnTo>
                    <a:lnTo>
                      <a:pt x="128" y="49"/>
                    </a:lnTo>
                    <a:lnTo>
                      <a:pt x="65" y="49"/>
                    </a:lnTo>
                    <a:lnTo>
                      <a:pt x="65" y="145"/>
                    </a:lnTo>
                    <a:lnTo>
                      <a:pt x="168" y="145"/>
                    </a:lnTo>
                    <a:lnTo>
                      <a:pt x="168" y="187"/>
                    </a:lnTo>
                    <a:lnTo>
                      <a:pt x="68" y="187"/>
                    </a:lnTo>
                    <a:lnTo>
                      <a:pt x="68" y="283"/>
                    </a:lnTo>
                    <a:lnTo>
                      <a:pt x="128" y="283"/>
                    </a:lnTo>
                    <a:lnTo>
                      <a:pt x="128" y="239"/>
                    </a:lnTo>
                    <a:lnTo>
                      <a:pt x="170" y="239"/>
                    </a:lnTo>
                    <a:close/>
                  </a:path>
                </a:pathLst>
              </a:custGeom>
              <a:noFill/>
              <a:ln w="28575" cap="flat">
                <a:solidFill>
                  <a:srgbClr val="F9C04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972" name="组合 971"/>
              <p:cNvGrpSpPr/>
              <p:nvPr/>
            </p:nvGrpSpPr>
            <p:grpSpPr>
              <a:xfrm>
                <a:off x="8863460" y="344488"/>
                <a:ext cx="466725" cy="477837"/>
                <a:chOff x="7993063" y="481013"/>
                <a:chExt cx="466725" cy="477837"/>
              </a:xfrm>
            </p:grpSpPr>
            <p:sp>
              <p:nvSpPr>
                <p:cNvPr id="1071" name="Freeform 82"/>
                <p:cNvSpPr>
                  <a:spLocks/>
                </p:cNvSpPr>
                <p:nvPr/>
              </p:nvSpPr>
              <p:spPr bwMode="auto">
                <a:xfrm>
                  <a:off x="7993063" y="481013"/>
                  <a:ext cx="466725" cy="477837"/>
                </a:xfrm>
                <a:custGeom>
                  <a:avLst/>
                  <a:gdLst>
                    <a:gd name="T0" fmla="*/ 120 w 124"/>
                    <a:gd name="T1" fmla="*/ 33 h 127"/>
                    <a:gd name="T2" fmla="*/ 86 w 124"/>
                    <a:gd name="T3" fmla="*/ 18 h 127"/>
                    <a:gd name="T4" fmla="*/ 78 w 124"/>
                    <a:gd name="T5" fmla="*/ 22 h 127"/>
                    <a:gd name="T6" fmla="*/ 77 w 124"/>
                    <a:gd name="T7" fmla="*/ 20 h 127"/>
                    <a:gd name="T8" fmla="*/ 42 w 124"/>
                    <a:gd name="T9" fmla="*/ 6 h 127"/>
                    <a:gd name="T10" fmla="*/ 26 w 124"/>
                    <a:gd name="T11" fmla="*/ 40 h 127"/>
                    <a:gd name="T12" fmla="*/ 27 w 124"/>
                    <a:gd name="T13" fmla="*/ 41 h 127"/>
                    <a:gd name="T14" fmla="*/ 20 w 124"/>
                    <a:gd name="T15" fmla="*/ 43 h 127"/>
                    <a:gd name="T16" fmla="*/ 5 w 124"/>
                    <a:gd name="T17" fmla="*/ 77 h 127"/>
                    <a:gd name="T18" fmla="*/ 28 w 124"/>
                    <a:gd name="T19" fmla="*/ 94 h 127"/>
                    <a:gd name="T20" fmla="*/ 29 w 124"/>
                    <a:gd name="T21" fmla="*/ 106 h 127"/>
                    <a:gd name="T22" fmla="*/ 64 w 124"/>
                    <a:gd name="T23" fmla="*/ 122 h 127"/>
                    <a:gd name="T24" fmla="*/ 79 w 124"/>
                    <a:gd name="T25" fmla="*/ 105 h 127"/>
                    <a:gd name="T26" fmla="*/ 103 w 124"/>
                    <a:gd name="T27" fmla="*/ 107 h 127"/>
                    <a:gd name="T28" fmla="*/ 119 w 124"/>
                    <a:gd name="T29" fmla="*/ 72 h 127"/>
                    <a:gd name="T30" fmla="*/ 113 w 124"/>
                    <a:gd name="T31" fmla="*/ 63 h 127"/>
                    <a:gd name="T32" fmla="*/ 120 w 124"/>
                    <a:gd name="T33" fmla="*/ 33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4" h="127">
                      <a:moveTo>
                        <a:pt x="120" y="33"/>
                      </a:moveTo>
                      <a:cubicBezTo>
                        <a:pt x="115" y="19"/>
                        <a:pt x="99" y="13"/>
                        <a:pt x="86" y="18"/>
                      </a:cubicBezTo>
                      <a:cubicBezTo>
                        <a:pt x="83" y="19"/>
                        <a:pt x="80" y="20"/>
                        <a:pt x="78" y="22"/>
                      </a:cubicBezTo>
                      <a:cubicBezTo>
                        <a:pt x="78" y="22"/>
                        <a:pt x="77" y="21"/>
                        <a:pt x="77" y="20"/>
                      </a:cubicBezTo>
                      <a:cubicBezTo>
                        <a:pt x="72" y="7"/>
                        <a:pt x="56" y="0"/>
                        <a:pt x="42" y="6"/>
                      </a:cubicBezTo>
                      <a:cubicBezTo>
                        <a:pt x="28" y="11"/>
                        <a:pt x="21" y="26"/>
                        <a:pt x="26" y="40"/>
                      </a:cubicBezTo>
                      <a:cubicBezTo>
                        <a:pt x="26" y="40"/>
                        <a:pt x="26" y="41"/>
                        <a:pt x="27" y="41"/>
                      </a:cubicBezTo>
                      <a:cubicBezTo>
                        <a:pt x="24" y="41"/>
                        <a:pt x="22" y="42"/>
                        <a:pt x="20" y="43"/>
                      </a:cubicBezTo>
                      <a:cubicBezTo>
                        <a:pt x="7" y="48"/>
                        <a:pt x="0" y="63"/>
                        <a:pt x="5" y="77"/>
                      </a:cubicBezTo>
                      <a:cubicBezTo>
                        <a:pt x="9" y="87"/>
                        <a:pt x="18" y="93"/>
                        <a:pt x="28" y="94"/>
                      </a:cubicBezTo>
                      <a:cubicBezTo>
                        <a:pt x="27" y="98"/>
                        <a:pt x="28" y="102"/>
                        <a:pt x="29" y="106"/>
                      </a:cubicBezTo>
                      <a:cubicBezTo>
                        <a:pt x="34" y="120"/>
                        <a:pt x="50" y="127"/>
                        <a:pt x="64" y="122"/>
                      </a:cubicBezTo>
                      <a:cubicBezTo>
                        <a:pt x="71" y="119"/>
                        <a:pt x="77" y="112"/>
                        <a:pt x="79" y="105"/>
                      </a:cubicBezTo>
                      <a:cubicBezTo>
                        <a:pt x="86" y="109"/>
                        <a:pt x="95" y="110"/>
                        <a:pt x="103" y="107"/>
                      </a:cubicBezTo>
                      <a:cubicBezTo>
                        <a:pt x="117" y="101"/>
                        <a:pt x="124" y="86"/>
                        <a:pt x="119" y="72"/>
                      </a:cubicBezTo>
                      <a:cubicBezTo>
                        <a:pt x="118" y="69"/>
                        <a:pt x="115" y="65"/>
                        <a:pt x="113" y="63"/>
                      </a:cubicBezTo>
                      <a:cubicBezTo>
                        <a:pt x="121" y="56"/>
                        <a:pt x="124" y="44"/>
                        <a:pt x="120" y="33"/>
                      </a:cubicBezTo>
                    </a:path>
                  </a:pathLst>
                </a:custGeom>
                <a:solidFill>
                  <a:srgbClr val="D73C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2" name="Freeform 83"/>
                <p:cNvSpPr>
                  <a:spLocks/>
                </p:cNvSpPr>
                <p:nvPr/>
              </p:nvSpPr>
              <p:spPr bwMode="auto">
                <a:xfrm>
                  <a:off x="8042276" y="538163"/>
                  <a:ext cx="376238" cy="352425"/>
                </a:xfrm>
                <a:custGeom>
                  <a:avLst/>
                  <a:gdLst>
                    <a:gd name="T0" fmla="*/ 43 w 100"/>
                    <a:gd name="T1" fmla="*/ 0 h 94"/>
                    <a:gd name="T2" fmla="*/ 35 w 100"/>
                    <a:gd name="T3" fmla="*/ 1 h 94"/>
                    <a:gd name="T4" fmla="*/ 21 w 100"/>
                    <a:gd name="T5" fmla="*/ 28 h 94"/>
                    <a:gd name="T6" fmla="*/ 22 w 100"/>
                    <a:gd name="T7" fmla="*/ 29 h 94"/>
                    <a:gd name="T8" fmla="*/ 17 w 100"/>
                    <a:gd name="T9" fmla="*/ 31 h 94"/>
                    <a:gd name="T10" fmla="*/ 5 w 100"/>
                    <a:gd name="T11" fmla="*/ 58 h 94"/>
                    <a:gd name="T12" fmla="*/ 22 w 100"/>
                    <a:gd name="T13" fmla="*/ 71 h 94"/>
                    <a:gd name="T14" fmla="*/ 24 w 100"/>
                    <a:gd name="T15" fmla="*/ 80 h 94"/>
                    <a:gd name="T16" fmla="*/ 43 w 100"/>
                    <a:gd name="T17" fmla="*/ 94 h 94"/>
                    <a:gd name="T18" fmla="*/ 51 w 100"/>
                    <a:gd name="T19" fmla="*/ 92 h 94"/>
                    <a:gd name="T20" fmla="*/ 64 w 100"/>
                    <a:gd name="T21" fmla="*/ 79 h 94"/>
                    <a:gd name="T22" fmla="*/ 74 w 100"/>
                    <a:gd name="T23" fmla="*/ 82 h 94"/>
                    <a:gd name="T24" fmla="*/ 82 w 100"/>
                    <a:gd name="T25" fmla="*/ 80 h 94"/>
                    <a:gd name="T26" fmla="*/ 95 w 100"/>
                    <a:gd name="T27" fmla="*/ 53 h 94"/>
                    <a:gd name="T28" fmla="*/ 90 w 100"/>
                    <a:gd name="T29" fmla="*/ 46 h 94"/>
                    <a:gd name="T30" fmla="*/ 96 w 100"/>
                    <a:gd name="T31" fmla="*/ 23 h 94"/>
                    <a:gd name="T32" fmla="*/ 77 w 100"/>
                    <a:gd name="T33" fmla="*/ 9 h 94"/>
                    <a:gd name="T34" fmla="*/ 69 w 100"/>
                    <a:gd name="T35" fmla="*/ 11 h 94"/>
                    <a:gd name="T36" fmla="*/ 63 w 100"/>
                    <a:gd name="T37" fmla="*/ 14 h 94"/>
                    <a:gd name="T38" fmla="*/ 62 w 100"/>
                    <a:gd name="T39" fmla="*/ 13 h 94"/>
                    <a:gd name="T40" fmla="*/ 43 w 100"/>
                    <a:gd name="T4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4">
                      <a:moveTo>
                        <a:pt x="43" y="0"/>
                      </a:moveTo>
                      <a:cubicBezTo>
                        <a:pt x="40" y="0"/>
                        <a:pt x="37" y="0"/>
                        <a:pt x="35" y="1"/>
                      </a:cubicBezTo>
                      <a:cubicBezTo>
                        <a:pt x="23" y="6"/>
                        <a:pt x="17" y="1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0" y="30"/>
                        <a:pt x="19" y="30"/>
                        <a:pt x="17" y="31"/>
                      </a:cubicBezTo>
                      <a:cubicBezTo>
                        <a:pt x="6" y="35"/>
                        <a:pt x="0" y="47"/>
                        <a:pt x="5" y="58"/>
                      </a:cubicBezTo>
                      <a:cubicBezTo>
                        <a:pt x="7" y="65"/>
                        <a:pt x="15" y="70"/>
                        <a:pt x="22" y="71"/>
                      </a:cubicBezTo>
                      <a:cubicBezTo>
                        <a:pt x="22" y="74"/>
                        <a:pt x="22" y="77"/>
                        <a:pt x="24" y="80"/>
                      </a:cubicBezTo>
                      <a:cubicBezTo>
                        <a:pt x="27" y="89"/>
                        <a:pt x="35" y="94"/>
                        <a:pt x="43" y="94"/>
                      </a:cubicBezTo>
                      <a:cubicBezTo>
                        <a:pt x="46" y="94"/>
                        <a:pt x="48" y="93"/>
                        <a:pt x="51" y="92"/>
                      </a:cubicBezTo>
                      <a:cubicBezTo>
                        <a:pt x="57" y="90"/>
                        <a:pt x="62" y="85"/>
                        <a:pt x="64" y="79"/>
                      </a:cubicBezTo>
                      <a:cubicBezTo>
                        <a:pt x="67" y="81"/>
                        <a:pt x="70" y="82"/>
                        <a:pt x="74" y="82"/>
                      </a:cubicBezTo>
                      <a:cubicBezTo>
                        <a:pt x="77" y="82"/>
                        <a:pt x="80" y="81"/>
                        <a:pt x="82" y="80"/>
                      </a:cubicBezTo>
                      <a:cubicBezTo>
                        <a:pt x="94" y="76"/>
                        <a:pt x="100" y="64"/>
                        <a:pt x="95" y="53"/>
                      </a:cubicBezTo>
                      <a:cubicBezTo>
                        <a:pt x="94" y="50"/>
                        <a:pt x="93" y="48"/>
                        <a:pt x="90" y="46"/>
                      </a:cubicBezTo>
                      <a:cubicBezTo>
                        <a:pt x="97" y="40"/>
                        <a:pt x="100" y="31"/>
                        <a:pt x="96" y="23"/>
                      </a:cubicBezTo>
                      <a:cubicBezTo>
                        <a:pt x="93" y="14"/>
                        <a:pt x="85" y="9"/>
                        <a:pt x="77" y="9"/>
                      </a:cubicBezTo>
                      <a:cubicBezTo>
                        <a:pt x="74" y="9"/>
                        <a:pt x="72" y="10"/>
                        <a:pt x="69" y="11"/>
                      </a:cubicBezTo>
                      <a:cubicBezTo>
                        <a:pt x="67" y="12"/>
                        <a:pt x="65" y="13"/>
                        <a:pt x="63" y="14"/>
                      </a:cubicBezTo>
                      <a:cubicBezTo>
                        <a:pt x="63" y="14"/>
                        <a:pt x="63" y="13"/>
                        <a:pt x="62" y="13"/>
                      </a:cubicBezTo>
                      <a:cubicBezTo>
                        <a:pt x="59" y="5"/>
                        <a:pt x="51" y="0"/>
                        <a:pt x="43" y="0"/>
                      </a:cubicBezTo>
                    </a:path>
                  </a:pathLst>
                </a:custGeom>
                <a:solidFill>
                  <a:srgbClr val="D03A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3" name="Freeform 84"/>
                <p:cNvSpPr>
                  <a:spLocks/>
                </p:cNvSpPr>
                <p:nvPr/>
              </p:nvSpPr>
              <p:spPr bwMode="auto">
                <a:xfrm>
                  <a:off x="8226426" y="642938"/>
                  <a:ext cx="90488" cy="87312"/>
                </a:xfrm>
                <a:custGeom>
                  <a:avLst/>
                  <a:gdLst>
                    <a:gd name="T0" fmla="*/ 2 w 24"/>
                    <a:gd name="T1" fmla="*/ 22 h 23"/>
                    <a:gd name="T2" fmla="*/ 2 w 24"/>
                    <a:gd name="T3" fmla="*/ 22 h 23"/>
                    <a:gd name="T4" fmla="*/ 2 w 24"/>
                    <a:gd name="T5" fmla="*/ 17 h 23"/>
                    <a:gd name="T6" fmla="*/ 18 w 24"/>
                    <a:gd name="T7" fmla="*/ 2 h 23"/>
                    <a:gd name="T8" fmla="*/ 22 w 24"/>
                    <a:gd name="T9" fmla="*/ 2 h 23"/>
                    <a:gd name="T10" fmla="*/ 22 w 24"/>
                    <a:gd name="T11" fmla="*/ 7 h 23"/>
                    <a:gd name="T12" fmla="*/ 7 w 24"/>
                    <a:gd name="T13" fmla="*/ 22 h 23"/>
                    <a:gd name="T14" fmla="*/ 2 w 24"/>
                    <a:gd name="T1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3">
                      <a:moveTo>
                        <a:pt x="2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0" y="21"/>
                        <a:pt x="0" y="18"/>
                        <a:pt x="2" y="17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9" y="0"/>
                        <a:pt x="21" y="0"/>
                        <a:pt x="22" y="2"/>
                      </a:cubicBezTo>
                      <a:cubicBezTo>
                        <a:pt x="24" y="3"/>
                        <a:pt x="24" y="5"/>
                        <a:pt x="22" y="7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5" y="23"/>
                        <a:pt x="3" y="23"/>
                        <a:pt x="2" y="2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4" name="Freeform 85"/>
                <p:cNvSpPr>
                  <a:spLocks/>
                </p:cNvSpPr>
                <p:nvPr/>
              </p:nvSpPr>
              <p:spPr bwMode="auto">
                <a:xfrm>
                  <a:off x="8278813" y="631825"/>
                  <a:ext cx="46038" cy="44450"/>
                </a:xfrm>
                <a:custGeom>
                  <a:avLst/>
                  <a:gdLst>
                    <a:gd name="T0" fmla="*/ 12 w 12"/>
                    <a:gd name="T1" fmla="*/ 5 h 12"/>
                    <a:gd name="T2" fmla="*/ 7 w 12"/>
                    <a:gd name="T3" fmla="*/ 12 h 12"/>
                    <a:gd name="T4" fmla="*/ 1 w 12"/>
                    <a:gd name="T5" fmla="*/ 7 h 12"/>
                    <a:gd name="T6" fmla="*/ 5 w 12"/>
                    <a:gd name="T7" fmla="*/ 1 h 12"/>
                    <a:gd name="T8" fmla="*/ 12 w 12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5"/>
                      </a:moveTo>
                      <a:cubicBezTo>
                        <a:pt x="12" y="8"/>
                        <a:pt x="10" y="11"/>
                        <a:pt x="7" y="12"/>
                      </a:cubicBezTo>
                      <a:cubicBezTo>
                        <a:pt x="4" y="12"/>
                        <a:pt x="2" y="10"/>
                        <a:pt x="1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2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5" name="Freeform 86"/>
                <p:cNvSpPr>
                  <a:spLocks/>
                </p:cNvSpPr>
                <p:nvPr/>
              </p:nvSpPr>
              <p:spPr bwMode="auto">
                <a:xfrm>
                  <a:off x="8215313" y="601663"/>
                  <a:ext cx="26988" cy="109537"/>
                </a:xfrm>
                <a:custGeom>
                  <a:avLst/>
                  <a:gdLst>
                    <a:gd name="T0" fmla="*/ 4 w 7"/>
                    <a:gd name="T1" fmla="*/ 29 h 29"/>
                    <a:gd name="T2" fmla="*/ 4 w 7"/>
                    <a:gd name="T3" fmla="*/ 29 h 29"/>
                    <a:gd name="T4" fmla="*/ 0 w 7"/>
                    <a:gd name="T5" fmla="*/ 26 h 29"/>
                    <a:gd name="T6" fmla="*/ 0 w 7"/>
                    <a:gd name="T7" fmla="*/ 4 h 29"/>
                    <a:gd name="T8" fmla="*/ 4 w 7"/>
                    <a:gd name="T9" fmla="*/ 0 h 29"/>
                    <a:gd name="T10" fmla="*/ 7 w 7"/>
                    <a:gd name="T11" fmla="*/ 4 h 29"/>
                    <a:gd name="T12" fmla="*/ 7 w 7"/>
                    <a:gd name="T13" fmla="*/ 26 h 29"/>
                    <a:gd name="T14" fmla="*/ 4 w 7"/>
                    <a:gd name="T15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29"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2" y="29"/>
                        <a:pt x="0" y="27"/>
                        <a:pt x="0" y="2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7" y="2"/>
                        <a:pt x="7" y="4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6" y="29"/>
                        <a:pt x="4" y="2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6" name="Oval 87"/>
                <p:cNvSpPr>
                  <a:spLocks noChangeArrowheads="1"/>
                </p:cNvSpPr>
                <p:nvPr/>
              </p:nvSpPr>
              <p:spPr bwMode="auto">
                <a:xfrm>
                  <a:off x="8207376" y="590550"/>
                  <a:ext cx="41275" cy="41275"/>
                </a:xfrm>
                <a:prstGeom prst="ellipse">
                  <a:avLst/>
                </a:pr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7" name="Freeform 88"/>
                <p:cNvSpPr>
                  <a:spLocks/>
                </p:cNvSpPr>
                <p:nvPr/>
              </p:nvSpPr>
              <p:spPr bwMode="auto">
                <a:xfrm>
                  <a:off x="8253413" y="711200"/>
                  <a:ext cx="107950" cy="36512"/>
                </a:xfrm>
                <a:custGeom>
                  <a:avLst/>
                  <a:gdLst>
                    <a:gd name="T0" fmla="*/ 0 w 29"/>
                    <a:gd name="T1" fmla="*/ 3 h 10"/>
                    <a:gd name="T2" fmla="*/ 0 w 29"/>
                    <a:gd name="T3" fmla="*/ 3 h 10"/>
                    <a:gd name="T4" fmla="*/ 4 w 29"/>
                    <a:gd name="T5" fmla="*/ 0 h 10"/>
                    <a:gd name="T6" fmla="*/ 26 w 29"/>
                    <a:gd name="T7" fmla="*/ 3 h 10"/>
                    <a:gd name="T8" fmla="*/ 29 w 29"/>
                    <a:gd name="T9" fmla="*/ 7 h 10"/>
                    <a:gd name="T10" fmla="*/ 25 w 29"/>
                    <a:gd name="T11" fmla="*/ 10 h 10"/>
                    <a:gd name="T12" fmla="*/ 3 w 29"/>
                    <a:gd name="T13" fmla="*/ 7 h 10"/>
                    <a:gd name="T14" fmla="*/ 0 w 29"/>
                    <a:gd name="T1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8" y="3"/>
                        <a:pt x="29" y="5"/>
                        <a:pt x="29" y="7"/>
                      </a:cubicBezTo>
                      <a:cubicBezTo>
                        <a:pt x="29" y="9"/>
                        <a:pt x="27" y="10"/>
                        <a:pt x="25" y="10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8" name="Freeform 89"/>
                <p:cNvSpPr>
                  <a:spLocks/>
                </p:cNvSpPr>
                <p:nvPr/>
              </p:nvSpPr>
              <p:spPr bwMode="auto">
                <a:xfrm>
                  <a:off x="8331201" y="711200"/>
                  <a:ext cx="46038" cy="44450"/>
                </a:xfrm>
                <a:custGeom>
                  <a:avLst/>
                  <a:gdLst>
                    <a:gd name="T0" fmla="*/ 10 w 12"/>
                    <a:gd name="T1" fmla="*/ 9 h 12"/>
                    <a:gd name="T2" fmla="*/ 2 w 12"/>
                    <a:gd name="T3" fmla="*/ 10 h 12"/>
                    <a:gd name="T4" fmla="*/ 2 w 12"/>
                    <a:gd name="T5" fmla="*/ 2 h 12"/>
                    <a:gd name="T6" fmla="*/ 9 w 12"/>
                    <a:gd name="T7" fmla="*/ 2 h 12"/>
                    <a:gd name="T8" fmla="*/ 10 w 12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9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5"/>
                        <a:pt x="2" y="2"/>
                      </a:cubicBezTo>
                      <a:cubicBezTo>
                        <a:pt x="3" y="0"/>
                        <a:pt x="7" y="0"/>
                        <a:pt x="9" y="2"/>
                      </a:cubicBezTo>
                      <a:cubicBezTo>
                        <a:pt x="12" y="4"/>
                        <a:pt x="12" y="7"/>
                        <a:pt x="10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9" name="Freeform 90"/>
                <p:cNvSpPr>
                  <a:spLocks/>
                </p:cNvSpPr>
                <p:nvPr/>
              </p:nvSpPr>
              <p:spPr bwMode="auto">
                <a:xfrm>
                  <a:off x="8223251" y="736600"/>
                  <a:ext cx="82550" cy="93662"/>
                </a:xfrm>
                <a:custGeom>
                  <a:avLst/>
                  <a:gdLst>
                    <a:gd name="T0" fmla="*/ 2 w 22"/>
                    <a:gd name="T1" fmla="*/ 2 h 25"/>
                    <a:gd name="T2" fmla="*/ 2 w 22"/>
                    <a:gd name="T3" fmla="*/ 2 h 25"/>
                    <a:gd name="T4" fmla="*/ 7 w 22"/>
                    <a:gd name="T5" fmla="*/ 2 h 25"/>
                    <a:gd name="T6" fmla="*/ 21 w 22"/>
                    <a:gd name="T7" fmla="*/ 18 h 25"/>
                    <a:gd name="T8" fmla="*/ 21 w 22"/>
                    <a:gd name="T9" fmla="*/ 23 h 25"/>
                    <a:gd name="T10" fmla="*/ 16 w 22"/>
                    <a:gd name="T11" fmla="*/ 23 h 25"/>
                    <a:gd name="T12" fmla="*/ 1 w 22"/>
                    <a:gd name="T13" fmla="*/ 7 h 25"/>
                    <a:gd name="T14" fmla="*/ 2 w 22"/>
                    <a:gd name="T15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0"/>
                        <a:pt x="5" y="1"/>
                        <a:pt x="7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1" y="23"/>
                      </a:cubicBezTo>
                      <a:cubicBezTo>
                        <a:pt x="19" y="25"/>
                        <a:pt x="17" y="24"/>
                        <a:pt x="16" y="23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5"/>
                        <a:pt x="0" y="3"/>
                        <a:pt x="2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0" name="Freeform 91"/>
                <p:cNvSpPr>
                  <a:spLocks/>
                </p:cNvSpPr>
                <p:nvPr/>
              </p:nvSpPr>
              <p:spPr bwMode="auto">
                <a:xfrm>
                  <a:off x="8275638" y="793750"/>
                  <a:ext cx="41275" cy="44450"/>
                </a:xfrm>
                <a:custGeom>
                  <a:avLst/>
                  <a:gdLst>
                    <a:gd name="T0" fmla="*/ 6 w 11"/>
                    <a:gd name="T1" fmla="*/ 12 h 12"/>
                    <a:gd name="T2" fmla="*/ 0 w 11"/>
                    <a:gd name="T3" fmla="*/ 7 h 12"/>
                    <a:gd name="T4" fmla="*/ 5 w 11"/>
                    <a:gd name="T5" fmla="*/ 1 h 12"/>
                    <a:gd name="T6" fmla="*/ 11 w 11"/>
                    <a:gd name="T7" fmla="*/ 5 h 12"/>
                    <a:gd name="T8" fmla="*/ 6 w 11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cubicBezTo>
                        <a:pt x="3" y="12"/>
                        <a:pt x="1" y="10"/>
                        <a:pt x="0" y="7"/>
                      </a:cubicBezTo>
                      <a:cubicBezTo>
                        <a:pt x="0" y="4"/>
                        <a:pt x="2" y="1"/>
                        <a:pt x="5" y="1"/>
                      </a:cubicBez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1" name="Freeform 92"/>
                <p:cNvSpPr>
                  <a:spLocks/>
                </p:cNvSpPr>
                <p:nvPr/>
              </p:nvSpPr>
              <p:spPr bwMode="auto">
                <a:xfrm>
                  <a:off x="8143876" y="725488"/>
                  <a:ext cx="82550" cy="93662"/>
                </a:xfrm>
                <a:custGeom>
                  <a:avLst/>
                  <a:gdLst>
                    <a:gd name="T0" fmla="*/ 20 w 22"/>
                    <a:gd name="T1" fmla="*/ 1 h 25"/>
                    <a:gd name="T2" fmla="*/ 20 w 22"/>
                    <a:gd name="T3" fmla="*/ 1 h 25"/>
                    <a:gd name="T4" fmla="*/ 21 w 22"/>
                    <a:gd name="T5" fmla="*/ 6 h 25"/>
                    <a:gd name="T6" fmla="*/ 7 w 22"/>
                    <a:gd name="T7" fmla="*/ 23 h 25"/>
                    <a:gd name="T8" fmla="*/ 2 w 22"/>
                    <a:gd name="T9" fmla="*/ 23 h 25"/>
                    <a:gd name="T10" fmla="*/ 2 w 22"/>
                    <a:gd name="T11" fmla="*/ 18 h 25"/>
                    <a:gd name="T12" fmla="*/ 15 w 22"/>
                    <a:gd name="T13" fmla="*/ 1 h 25"/>
                    <a:gd name="T14" fmla="*/ 20 w 22"/>
                    <a:gd name="T1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1"/>
                      </a:move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4"/>
                        <a:pt x="21" y="6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4" y="25"/>
                        <a:pt x="2" y="23"/>
                      </a:cubicBezTo>
                      <a:cubicBezTo>
                        <a:pt x="1" y="22"/>
                        <a:pt x="0" y="20"/>
                        <a:pt x="2" y="18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7" y="0"/>
                        <a:pt x="19" y="0"/>
                        <a:pt x="20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2" name="Freeform 93"/>
                <p:cNvSpPr>
                  <a:spLocks/>
                </p:cNvSpPr>
                <p:nvPr/>
              </p:nvSpPr>
              <p:spPr bwMode="auto">
                <a:xfrm>
                  <a:off x="8135938" y="782638"/>
                  <a:ext cx="46038" cy="47625"/>
                </a:xfrm>
                <a:custGeom>
                  <a:avLst/>
                  <a:gdLst>
                    <a:gd name="T0" fmla="*/ 1 w 12"/>
                    <a:gd name="T1" fmla="*/ 8 h 13"/>
                    <a:gd name="T2" fmla="*/ 4 w 12"/>
                    <a:gd name="T3" fmla="*/ 1 h 13"/>
                    <a:gd name="T4" fmla="*/ 11 w 12"/>
                    <a:gd name="T5" fmla="*/ 5 h 13"/>
                    <a:gd name="T6" fmla="*/ 8 w 12"/>
                    <a:gd name="T7" fmla="*/ 12 h 13"/>
                    <a:gd name="T8" fmla="*/ 1 w 12"/>
                    <a:gd name="T9" fmla="*/ 8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" y="8"/>
                      </a:move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ubicBezTo>
                        <a:pt x="12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3" name="Freeform 94"/>
                <p:cNvSpPr>
                  <a:spLocks/>
                </p:cNvSpPr>
                <p:nvPr/>
              </p:nvSpPr>
              <p:spPr bwMode="auto">
                <a:xfrm>
                  <a:off x="8099426" y="692150"/>
                  <a:ext cx="107950" cy="44450"/>
                </a:xfrm>
                <a:custGeom>
                  <a:avLst/>
                  <a:gdLst>
                    <a:gd name="T0" fmla="*/ 28 w 29"/>
                    <a:gd name="T1" fmla="*/ 9 h 12"/>
                    <a:gd name="T2" fmla="*/ 28 w 29"/>
                    <a:gd name="T3" fmla="*/ 9 h 12"/>
                    <a:gd name="T4" fmla="*/ 24 w 29"/>
                    <a:gd name="T5" fmla="*/ 12 h 12"/>
                    <a:gd name="T6" fmla="*/ 3 w 29"/>
                    <a:gd name="T7" fmla="*/ 7 h 12"/>
                    <a:gd name="T8" fmla="*/ 0 w 29"/>
                    <a:gd name="T9" fmla="*/ 3 h 12"/>
                    <a:gd name="T10" fmla="*/ 4 w 29"/>
                    <a:gd name="T11" fmla="*/ 0 h 12"/>
                    <a:gd name="T12" fmla="*/ 26 w 29"/>
                    <a:gd name="T13" fmla="*/ 5 h 12"/>
                    <a:gd name="T14" fmla="*/ 28 w 29"/>
                    <a:gd name="T1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2">
                      <a:moveTo>
                        <a:pt x="28" y="9"/>
                      </a:move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11"/>
                        <a:pt x="26" y="12"/>
                        <a:pt x="24" y="12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6"/>
                        <a:pt x="29" y="7"/>
                        <a:pt x="28" y="9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4" name="Freeform 95"/>
                <p:cNvSpPr>
                  <a:spLocks/>
                </p:cNvSpPr>
                <p:nvPr/>
              </p:nvSpPr>
              <p:spPr bwMode="auto">
                <a:xfrm>
                  <a:off x="8083551" y="684213"/>
                  <a:ext cx="49213" cy="46037"/>
                </a:xfrm>
                <a:custGeom>
                  <a:avLst/>
                  <a:gdLst>
                    <a:gd name="T0" fmla="*/ 3 w 13"/>
                    <a:gd name="T1" fmla="*/ 2 h 12"/>
                    <a:gd name="T2" fmla="*/ 10 w 13"/>
                    <a:gd name="T3" fmla="*/ 2 h 12"/>
                    <a:gd name="T4" fmla="*/ 10 w 13"/>
                    <a:gd name="T5" fmla="*/ 10 h 12"/>
                    <a:gd name="T6" fmla="*/ 2 w 13"/>
                    <a:gd name="T7" fmla="*/ 9 h 12"/>
                    <a:gd name="T8" fmla="*/ 3 w 13"/>
                    <a:gd name="T9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3" y="2"/>
                      </a:move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3" y="4"/>
                        <a:pt x="12" y="8"/>
                        <a:pt x="10" y="10"/>
                      </a:cubicBezTo>
                      <a:cubicBezTo>
                        <a:pt x="8" y="12"/>
                        <a:pt x="5" y="12"/>
                        <a:pt x="2" y="9"/>
                      </a:cubicBezTo>
                      <a:cubicBezTo>
                        <a:pt x="0" y="7"/>
                        <a:pt x="0" y="4"/>
                        <a:pt x="3" y="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5" name="Freeform 96"/>
                <p:cNvSpPr>
                  <a:spLocks/>
                </p:cNvSpPr>
                <p:nvPr/>
              </p:nvSpPr>
              <p:spPr bwMode="auto">
                <a:xfrm>
                  <a:off x="8140701" y="615950"/>
                  <a:ext cx="82550" cy="95250"/>
                </a:xfrm>
                <a:custGeom>
                  <a:avLst/>
                  <a:gdLst>
                    <a:gd name="T0" fmla="*/ 20 w 22"/>
                    <a:gd name="T1" fmla="*/ 23 h 25"/>
                    <a:gd name="T2" fmla="*/ 20 w 22"/>
                    <a:gd name="T3" fmla="*/ 23 h 25"/>
                    <a:gd name="T4" fmla="*/ 15 w 22"/>
                    <a:gd name="T5" fmla="*/ 23 h 25"/>
                    <a:gd name="T6" fmla="*/ 1 w 22"/>
                    <a:gd name="T7" fmla="*/ 6 h 25"/>
                    <a:gd name="T8" fmla="*/ 1 w 22"/>
                    <a:gd name="T9" fmla="*/ 2 h 25"/>
                    <a:gd name="T10" fmla="*/ 6 w 22"/>
                    <a:gd name="T11" fmla="*/ 2 h 25"/>
                    <a:gd name="T12" fmla="*/ 21 w 22"/>
                    <a:gd name="T13" fmla="*/ 18 h 25"/>
                    <a:gd name="T14" fmla="*/ 20 w 22"/>
                    <a:gd name="T1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" h="25"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19" y="25"/>
                        <a:pt x="17" y="25"/>
                        <a:pt x="15" y="23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3"/>
                        <a:pt x="1" y="2"/>
                      </a:cubicBezTo>
                      <a:cubicBezTo>
                        <a:pt x="3" y="0"/>
                        <a:pt x="5" y="0"/>
                        <a:pt x="6" y="2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20"/>
                        <a:pt x="22" y="22"/>
                        <a:pt x="20" y="23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6" name="Freeform 97"/>
                <p:cNvSpPr>
                  <a:spLocks/>
                </p:cNvSpPr>
                <p:nvPr/>
              </p:nvSpPr>
              <p:spPr bwMode="auto">
                <a:xfrm>
                  <a:off x="8129588" y="609600"/>
                  <a:ext cx="41275" cy="44450"/>
                </a:xfrm>
                <a:custGeom>
                  <a:avLst/>
                  <a:gdLst>
                    <a:gd name="T0" fmla="*/ 5 w 11"/>
                    <a:gd name="T1" fmla="*/ 0 h 12"/>
                    <a:gd name="T2" fmla="*/ 11 w 11"/>
                    <a:gd name="T3" fmla="*/ 5 h 12"/>
                    <a:gd name="T4" fmla="*/ 6 w 11"/>
                    <a:gd name="T5" fmla="*/ 11 h 12"/>
                    <a:gd name="T6" fmla="*/ 0 w 11"/>
                    <a:gd name="T7" fmla="*/ 6 h 12"/>
                    <a:gd name="T8" fmla="*/ 5 w 11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5" y="0"/>
                      </a:moveTo>
                      <a:cubicBezTo>
                        <a:pt x="8" y="0"/>
                        <a:pt x="11" y="2"/>
                        <a:pt x="11" y="5"/>
                      </a:cubicBezTo>
                      <a:cubicBezTo>
                        <a:pt x="11" y="8"/>
                        <a:pt x="9" y="11"/>
                        <a:pt x="6" y="11"/>
                      </a:cubicBezTo>
                      <a:cubicBezTo>
                        <a:pt x="3" y="12"/>
                        <a:pt x="1" y="9"/>
                        <a:pt x="0" y="6"/>
                      </a:cubicBezTo>
                      <a:cubicBezTo>
                        <a:pt x="0" y="3"/>
                        <a:pt x="2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7" name="Oval 98"/>
                <p:cNvSpPr>
                  <a:spLocks noChangeArrowheads="1"/>
                </p:cNvSpPr>
                <p:nvPr/>
              </p:nvSpPr>
              <p:spPr bwMode="auto">
                <a:xfrm>
                  <a:off x="8185151" y="684213"/>
                  <a:ext cx="82550" cy="82550"/>
                </a:xfrm>
                <a:prstGeom prst="ellipse">
                  <a:avLst/>
                </a:pr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973" name="组合 972"/>
              <p:cNvGrpSpPr/>
              <p:nvPr/>
            </p:nvGrpSpPr>
            <p:grpSpPr>
              <a:xfrm>
                <a:off x="10981496" y="56356"/>
                <a:ext cx="1231901" cy="2500312"/>
                <a:chOff x="7448550" y="1247775"/>
                <a:chExt cx="1231901" cy="2500312"/>
              </a:xfrm>
            </p:grpSpPr>
            <p:sp>
              <p:nvSpPr>
                <p:cNvPr id="1024" name="Freeform 246"/>
                <p:cNvSpPr>
                  <a:spLocks/>
                </p:cNvSpPr>
                <p:nvPr/>
              </p:nvSpPr>
              <p:spPr bwMode="auto">
                <a:xfrm>
                  <a:off x="8039100" y="1247775"/>
                  <a:ext cx="85725" cy="87312"/>
                </a:xfrm>
                <a:custGeom>
                  <a:avLst/>
                  <a:gdLst>
                    <a:gd name="T0" fmla="*/ 23 w 23"/>
                    <a:gd name="T1" fmla="*/ 11 h 23"/>
                    <a:gd name="T2" fmla="*/ 12 w 23"/>
                    <a:gd name="T3" fmla="*/ 23 h 23"/>
                    <a:gd name="T4" fmla="*/ 0 w 23"/>
                    <a:gd name="T5" fmla="*/ 12 h 23"/>
                    <a:gd name="T6" fmla="*/ 11 w 23"/>
                    <a:gd name="T7" fmla="*/ 0 h 23"/>
                    <a:gd name="T8" fmla="*/ 23 w 23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cubicBezTo>
                        <a:pt x="23" y="17"/>
                        <a:pt x="18" y="22"/>
                        <a:pt x="12" y="23"/>
                      </a:cubicBezTo>
                      <a:cubicBezTo>
                        <a:pt x="6" y="23"/>
                        <a:pt x="0" y="18"/>
                        <a:pt x="0" y="12"/>
                      </a:cubicBezTo>
                      <a:cubicBezTo>
                        <a:pt x="0" y="6"/>
                        <a:pt x="4" y="0"/>
                        <a:pt x="11" y="0"/>
                      </a:cubicBezTo>
                      <a:cubicBezTo>
                        <a:pt x="17" y="0"/>
                        <a:pt x="22" y="4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025" name="组合 1024"/>
                <p:cNvGrpSpPr/>
                <p:nvPr/>
              </p:nvGrpSpPr>
              <p:grpSpPr>
                <a:xfrm>
                  <a:off x="7448550" y="1266825"/>
                  <a:ext cx="1231901" cy="2481262"/>
                  <a:chOff x="7448550" y="1266825"/>
                  <a:chExt cx="1231901" cy="2481262"/>
                </a:xfrm>
              </p:grpSpPr>
              <p:sp>
                <p:nvSpPr>
                  <p:cNvPr id="1026" name="Freeform 201"/>
                  <p:cNvSpPr>
                    <a:spLocks/>
                  </p:cNvSpPr>
                  <p:nvPr/>
                </p:nvSpPr>
                <p:spPr bwMode="auto">
                  <a:xfrm>
                    <a:off x="8053388" y="1266825"/>
                    <a:ext cx="57150" cy="2459037"/>
                  </a:xfrm>
                  <a:custGeom>
                    <a:avLst/>
                    <a:gdLst>
                      <a:gd name="T0" fmla="*/ 15 w 15"/>
                      <a:gd name="T1" fmla="*/ 647 h 654"/>
                      <a:gd name="T2" fmla="*/ 14 w 15"/>
                      <a:gd name="T3" fmla="*/ 7 h 654"/>
                      <a:gd name="T4" fmla="*/ 7 w 15"/>
                      <a:gd name="T5" fmla="*/ 0 h 654"/>
                      <a:gd name="T6" fmla="*/ 0 w 15"/>
                      <a:gd name="T7" fmla="*/ 7 h 654"/>
                      <a:gd name="T8" fmla="*/ 1 w 15"/>
                      <a:gd name="T9" fmla="*/ 647 h 654"/>
                      <a:gd name="T10" fmla="*/ 8 w 15"/>
                      <a:gd name="T11" fmla="*/ 654 h 654"/>
                      <a:gd name="T12" fmla="*/ 15 w 15"/>
                      <a:gd name="T13" fmla="*/ 647 h 6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654">
                        <a:moveTo>
                          <a:pt x="15" y="647"/>
                        </a:move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14" y="3"/>
                          <a:pt x="11" y="0"/>
                          <a:pt x="7" y="0"/>
                        </a:cubicBezTo>
                        <a:cubicBezTo>
                          <a:pt x="3" y="0"/>
                          <a:pt x="0" y="3"/>
                          <a:pt x="0" y="7"/>
                        </a:cubicBezTo>
                        <a:cubicBezTo>
                          <a:pt x="1" y="647"/>
                          <a:pt x="1" y="647"/>
                          <a:pt x="1" y="647"/>
                        </a:cubicBezTo>
                        <a:cubicBezTo>
                          <a:pt x="1" y="651"/>
                          <a:pt x="4" y="654"/>
                          <a:pt x="8" y="654"/>
                        </a:cubicBezTo>
                        <a:cubicBezTo>
                          <a:pt x="12" y="654"/>
                          <a:pt x="15" y="651"/>
                          <a:pt x="15" y="647"/>
                        </a:cubicBezTo>
                      </a:path>
                    </a:pathLst>
                  </a:custGeom>
                  <a:solidFill>
                    <a:srgbClr val="F4A5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7" name="Freeform 202"/>
                  <p:cNvSpPr>
                    <a:spLocks/>
                  </p:cNvSpPr>
                  <p:nvPr/>
                </p:nvSpPr>
                <p:spPr bwMode="auto">
                  <a:xfrm>
                    <a:off x="7824788" y="2112963"/>
                    <a:ext cx="517525" cy="161925"/>
                  </a:xfrm>
                  <a:custGeom>
                    <a:avLst/>
                    <a:gdLst>
                      <a:gd name="T0" fmla="*/ 116 w 138"/>
                      <a:gd name="T1" fmla="*/ 43 h 43"/>
                      <a:gd name="T2" fmla="*/ 22 w 138"/>
                      <a:gd name="T3" fmla="*/ 43 h 43"/>
                      <a:gd name="T4" fmla="*/ 0 w 138"/>
                      <a:gd name="T5" fmla="*/ 22 h 43"/>
                      <a:gd name="T6" fmla="*/ 22 w 138"/>
                      <a:gd name="T7" fmla="*/ 0 h 43"/>
                      <a:gd name="T8" fmla="*/ 116 w 138"/>
                      <a:gd name="T9" fmla="*/ 0 h 43"/>
                      <a:gd name="T10" fmla="*/ 138 w 138"/>
                      <a:gd name="T11" fmla="*/ 22 h 43"/>
                      <a:gd name="T12" fmla="*/ 116 w 138"/>
                      <a:gd name="T13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8" h="43">
                        <a:moveTo>
                          <a:pt x="116" y="43"/>
                        </a:move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10" y="43"/>
                          <a:pt x="0" y="34"/>
                          <a:pt x="0" y="22"/>
                        </a:cubicBezTo>
                        <a:cubicBezTo>
                          <a:pt x="0" y="10"/>
                          <a:pt x="10" y="0"/>
                          <a:pt x="22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28" y="0"/>
                          <a:pt x="138" y="10"/>
                          <a:pt x="138" y="22"/>
                        </a:cubicBezTo>
                        <a:cubicBezTo>
                          <a:pt x="138" y="34"/>
                          <a:pt x="128" y="43"/>
                          <a:pt x="116" y="43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8" name="Freeform 203"/>
                  <p:cNvSpPr>
                    <a:spLocks/>
                  </p:cNvSpPr>
                  <p:nvPr/>
                </p:nvSpPr>
                <p:spPr bwMode="auto">
                  <a:xfrm>
                    <a:off x="7921626" y="3168650"/>
                    <a:ext cx="307975" cy="219075"/>
                  </a:xfrm>
                  <a:custGeom>
                    <a:avLst/>
                    <a:gdLst>
                      <a:gd name="T0" fmla="*/ 54 w 82"/>
                      <a:gd name="T1" fmla="*/ 58 h 58"/>
                      <a:gd name="T2" fmla="*/ 28 w 82"/>
                      <a:gd name="T3" fmla="*/ 58 h 58"/>
                      <a:gd name="T4" fmla="*/ 0 w 82"/>
                      <a:gd name="T5" fmla="*/ 30 h 58"/>
                      <a:gd name="T6" fmla="*/ 0 w 82"/>
                      <a:gd name="T7" fmla="*/ 28 h 58"/>
                      <a:gd name="T8" fmla="*/ 28 w 82"/>
                      <a:gd name="T9" fmla="*/ 0 h 58"/>
                      <a:gd name="T10" fmla="*/ 54 w 82"/>
                      <a:gd name="T11" fmla="*/ 0 h 58"/>
                      <a:gd name="T12" fmla="*/ 82 w 82"/>
                      <a:gd name="T13" fmla="*/ 28 h 58"/>
                      <a:gd name="T14" fmla="*/ 82 w 82"/>
                      <a:gd name="T15" fmla="*/ 30 h 58"/>
                      <a:gd name="T16" fmla="*/ 54 w 8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2" h="58">
                        <a:moveTo>
                          <a:pt x="54" y="58"/>
                        </a:moveTo>
                        <a:cubicBezTo>
                          <a:pt x="28" y="58"/>
                          <a:pt x="28" y="58"/>
                          <a:pt x="28" y="58"/>
                        </a:cubicBezTo>
                        <a:cubicBezTo>
                          <a:pt x="13" y="58"/>
                          <a:pt x="0" y="46"/>
                          <a:pt x="0" y="30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12"/>
                          <a:pt x="13" y="0"/>
                          <a:pt x="28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69" y="0"/>
                          <a:pt x="82" y="12"/>
                          <a:pt x="82" y="28"/>
                        </a:cubicBezTo>
                        <a:cubicBezTo>
                          <a:pt x="82" y="30"/>
                          <a:pt x="82" y="30"/>
                          <a:pt x="82" y="30"/>
                        </a:cubicBezTo>
                        <a:cubicBezTo>
                          <a:pt x="82" y="46"/>
                          <a:pt x="69" y="58"/>
                          <a:pt x="54" y="58"/>
                        </a:cubicBezTo>
                        <a:close/>
                      </a:path>
                    </a:pathLst>
                  </a:custGeom>
                  <a:solidFill>
                    <a:srgbClr val="F7B0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9" name="Freeform 204"/>
                  <p:cNvSpPr>
                    <a:spLocks/>
                  </p:cNvSpPr>
                  <p:nvPr/>
                </p:nvSpPr>
                <p:spPr bwMode="auto">
                  <a:xfrm>
                    <a:off x="7448551" y="2195513"/>
                    <a:ext cx="1231900" cy="973137"/>
                  </a:xfrm>
                  <a:custGeom>
                    <a:avLst/>
                    <a:gdLst>
                      <a:gd name="T0" fmla="*/ 328 w 328"/>
                      <a:gd name="T1" fmla="*/ 140 h 259"/>
                      <a:gd name="T2" fmla="*/ 180 w 328"/>
                      <a:gd name="T3" fmla="*/ 259 h 259"/>
                      <a:gd name="T4" fmla="*/ 0 w 328"/>
                      <a:gd name="T5" fmla="*/ 135 h 259"/>
                      <a:gd name="T6" fmla="*/ 170 w 328"/>
                      <a:gd name="T7" fmla="*/ 0 h 259"/>
                      <a:gd name="T8" fmla="*/ 328 w 328"/>
                      <a:gd name="T9" fmla="*/ 14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8" h="259">
                        <a:moveTo>
                          <a:pt x="328" y="140"/>
                        </a:moveTo>
                        <a:cubicBezTo>
                          <a:pt x="328" y="231"/>
                          <a:pt x="267" y="259"/>
                          <a:pt x="180" y="259"/>
                        </a:cubicBezTo>
                        <a:cubicBezTo>
                          <a:pt x="92" y="259"/>
                          <a:pt x="0" y="225"/>
                          <a:pt x="0" y="135"/>
                        </a:cubicBezTo>
                        <a:cubicBezTo>
                          <a:pt x="0" y="44"/>
                          <a:pt x="83" y="0"/>
                          <a:pt x="170" y="0"/>
                        </a:cubicBezTo>
                        <a:cubicBezTo>
                          <a:pt x="258" y="0"/>
                          <a:pt x="328" y="49"/>
                          <a:pt x="328" y="140"/>
                        </a:cubicBezTo>
                      </a:path>
                    </a:pathLst>
                  </a:cu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0" name="Oval 205"/>
                  <p:cNvSpPr>
                    <a:spLocks noChangeArrowheads="1"/>
                  </p:cNvSpPr>
                  <p:nvPr/>
                </p:nvSpPr>
                <p:spPr bwMode="auto">
                  <a:xfrm>
                    <a:off x="7546976" y="2192338"/>
                    <a:ext cx="1047750" cy="1022350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1" name="Oval 206"/>
                  <p:cNvSpPr>
                    <a:spLocks noChangeArrowheads="1"/>
                  </p:cNvSpPr>
                  <p:nvPr/>
                </p:nvSpPr>
                <p:spPr bwMode="auto">
                  <a:xfrm>
                    <a:off x="7667626" y="2198688"/>
                    <a:ext cx="806450" cy="958850"/>
                  </a:xfrm>
                  <a:prstGeom prst="ellipse">
                    <a:avLst/>
                  </a:prstGeom>
                  <a:solidFill>
                    <a:srgbClr val="D93A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2" name="Oval 207"/>
                  <p:cNvSpPr>
                    <a:spLocks noChangeArrowheads="1"/>
                  </p:cNvSpPr>
                  <p:nvPr/>
                </p:nvSpPr>
                <p:spPr bwMode="auto">
                  <a:xfrm>
                    <a:off x="7805738" y="2192338"/>
                    <a:ext cx="525463" cy="981075"/>
                  </a:xfrm>
                  <a:prstGeom prst="ellipse">
                    <a:avLst/>
                  </a:pr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3" name="Oval 208"/>
                  <p:cNvSpPr>
                    <a:spLocks noChangeArrowheads="1"/>
                  </p:cNvSpPr>
                  <p:nvPr/>
                </p:nvSpPr>
                <p:spPr bwMode="auto">
                  <a:xfrm>
                    <a:off x="7915276" y="2195513"/>
                    <a:ext cx="333375" cy="984250"/>
                  </a:xfrm>
                  <a:prstGeom prst="ellipse">
                    <a:avLst/>
                  </a:prstGeom>
                  <a:solidFill>
                    <a:srgbClr val="D73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4" name="Freeform 209"/>
                  <p:cNvSpPr>
                    <a:spLocks/>
                  </p:cNvSpPr>
                  <p:nvPr/>
                </p:nvSpPr>
                <p:spPr bwMode="auto">
                  <a:xfrm>
                    <a:off x="8429626" y="2316163"/>
                    <a:ext cx="71438" cy="22225"/>
                  </a:xfrm>
                  <a:custGeom>
                    <a:avLst/>
                    <a:gdLst>
                      <a:gd name="T0" fmla="*/ 15 w 19"/>
                      <a:gd name="T1" fmla="*/ 0 h 6"/>
                      <a:gd name="T2" fmla="*/ 0 w 19"/>
                      <a:gd name="T3" fmla="*/ 4 h 6"/>
                      <a:gd name="T4" fmla="*/ 3 w 19"/>
                      <a:gd name="T5" fmla="*/ 6 h 6"/>
                      <a:gd name="T6" fmla="*/ 19 w 19"/>
                      <a:gd name="T7" fmla="*/ 2 h 6"/>
                      <a:gd name="T8" fmla="*/ 15 w 19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6">
                        <a:moveTo>
                          <a:pt x="15" y="0"/>
                        </a:moveTo>
                        <a:cubicBezTo>
                          <a:pt x="10" y="1"/>
                          <a:pt x="5" y="2"/>
                          <a:pt x="0" y="4"/>
                        </a:cubicBezTo>
                        <a:cubicBezTo>
                          <a:pt x="1" y="4"/>
                          <a:pt x="2" y="5"/>
                          <a:pt x="3" y="6"/>
                        </a:cubicBezTo>
                        <a:cubicBezTo>
                          <a:pt x="8" y="5"/>
                          <a:pt x="13" y="4"/>
                          <a:pt x="19" y="2"/>
                        </a:cubicBezTo>
                        <a:cubicBezTo>
                          <a:pt x="17" y="1"/>
                          <a:pt x="16" y="1"/>
                          <a:pt x="15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5" name="Freeform 210"/>
                  <p:cNvSpPr>
                    <a:spLocks/>
                  </p:cNvSpPr>
                  <p:nvPr/>
                </p:nvSpPr>
                <p:spPr bwMode="auto">
                  <a:xfrm>
                    <a:off x="8361363" y="2330450"/>
                    <a:ext cx="79375" cy="23812"/>
                  </a:xfrm>
                  <a:custGeom>
                    <a:avLst/>
                    <a:gdLst>
                      <a:gd name="T0" fmla="*/ 18 w 21"/>
                      <a:gd name="T1" fmla="*/ 0 h 6"/>
                      <a:gd name="T2" fmla="*/ 0 w 21"/>
                      <a:gd name="T3" fmla="*/ 3 h 6"/>
                      <a:gd name="T4" fmla="*/ 2 w 21"/>
                      <a:gd name="T5" fmla="*/ 6 h 6"/>
                      <a:gd name="T6" fmla="*/ 21 w 21"/>
                      <a:gd name="T7" fmla="*/ 2 h 6"/>
                      <a:gd name="T8" fmla="*/ 18 w 21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6">
                        <a:moveTo>
                          <a:pt x="18" y="0"/>
                        </a:moveTo>
                        <a:cubicBezTo>
                          <a:pt x="12" y="1"/>
                          <a:pt x="6" y="2"/>
                          <a:pt x="0" y="3"/>
                        </a:cubicBezTo>
                        <a:cubicBezTo>
                          <a:pt x="1" y="4"/>
                          <a:pt x="1" y="5"/>
                          <a:pt x="2" y="6"/>
                        </a:cubicBezTo>
                        <a:cubicBezTo>
                          <a:pt x="8" y="5"/>
                          <a:pt x="15" y="4"/>
                          <a:pt x="21" y="2"/>
                        </a:cubicBezTo>
                        <a:cubicBezTo>
                          <a:pt x="20" y="1"/>
                          <a:pt x="19" y="0"/>
                          <a:pt x="1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6" name="Freeform 211"/>
                  <p:cNvSpPr>
                    <a:spLocks/>
                  </p:cNvSpPr>
                  <p:nvPr/>
                </p:nvSpPr>
                <p:spPr bwMode="auto">
                  <a:xfrm>
                    <a:off x="8264526" y="2341563"/>
                    <a:ext cx="104775" cy="26987"/>
                  </a:xfrm>
                  <a:custGeom>
                    <a:avLst/>
                    <a:gdLst>
                      <a:gd name="T0" fmla="*/ 26 w 28"/>
                      <a:gd name="T1" fmla="*/ 0 h 7"/>
                      <a:gd name="T2" fmla="*/ 0 w 28"/>
                      <a:gd name="T3" fmla="*/ 4 h 7"/>
                      <a:gd name="T4" fmla="*/ 2 w 28"/>
                      <a:gd name="T5" fmla="*/ 7 h 7"/>
                      <a:gd name="T6" fmla="*/ 28 w 28"/>
                      <a:gd name="T7" fmla="*/ 3 h 7"/>
                      <a:gd name="T8" fmla="*/ 26 w 28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7">
                        <a:moveTo>
                          <a:pt x="26" y="0"/>
                        </a:moveTo>
                        <a:cubicBezTo>
                          <a:pt x="17" y="2"/>
                          <a:pt x="9" y="3"/>
                          <a:pt x="0" y="4"/>
                        </a:cubicBezTo>
                        <a:cubicBezTo>
                          <a:pt x="1" y="5"/>
                          <a:pt x="1" y="6"/>
                          <a:pt x="2" y="7"/>
                        </a:cubicBezTo>
                        <a:cubicBezTo>
                          <a:pt x="11" y="6"/>
                          <a:pt x="19" y="5"/>
                          <a:pt x="28" y="3"/>
                        </a:cubicBezTo>
                        <a:cubicBezTo>
                          <a:pt x="27" y="2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7" name="Freeform 212"/>
                  <p:cNvSpPr>
                    <a:spLocks/>
                  </p:cNvSpPr>
                  <p:nvPr/>
                </p:nvSpPr>
                <p:spPr bwMode="auto">
                  <a:xfrm>
                    <a:off x="8204201" y="2357438"/>
                    <a:ext cx="66675" cy="14287"/>
                  </a:xfrm>
                  <a:custGeom>
                    <a:avLst/>
                    <a:gdLst>
                      <a:gd name="T0" fmla="*/ 16 w 18"/>
                      <a:gd name="T1" fmla="*/ 0 h 4"/>
                      <a:gd name="T2" fmla="*/ 0 w 18"/>
                      <a:gd name="T3" fmla="*/ 1 h 4"/>
                      <a:gd name="T4" fmla="*/ 1 w 18"/>
                      <a:gd name="T5" fmla="*/ 4 h 4"/>
                      <a:gd name="T6" fmla="*/ 18 w 18"/>
                      <a:gd name="T7" fmla="*/ 3 h 4"/>
                      <a:gd name="T8" fmla="*/ 16 w 1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4">
                        <a:moveTo>
                          <a:pt x="16" y="0"/>
                        </a:moveTo>
                        <a:cubicBezTo>
                          <a:pt x="11" y="0"/>
                          <a:pt x="6" y="1"/>
                          <a:pt x="0" y="1"/>
                        </a:cubicBezTo>
                        <a:cubicBezTo>
                          <a:pt x="1" y="2"/>
                          <a:pt x="1" y="3"/>
                          <a:pt x="1" y="4"/>
                        </a:cubicBezTo>
                        <a:cubicBezTo>
                          <a:pt x="7" y="4"/>
                          <a:pt x="12" y="3"/>
                          <a:pt x="18" y="3"/>
                        </a:cubicBezTo>
                        <a:cubicBezTo>
                          <a:pt x="17" y="2"/>
                          <a:pt x="17" y="1"/>
                          <a:pt x="1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8" name="Freeform 213"/>
                  <p:cNvSpPr>
                    <a:spLocks/>
                  </p:cNvSpPr>
                  <p:nvPr/>
                </p:nvSpPr>
                <p:spPr bwMode="auto">
                  <a:xfrm>
                    <a:off x="7640638" y="2316163"/>
                    <a:ext cx="74613" cy="22225"/>
                  </a:xfrm>
                  <a:custGeom>
                    <a:avLst/>
                    <a:gdLst>
                      <a:gd name="T0" fmla="*/ 4 w 20"/>
                      <a:gd name="T1" fmla="*/ 0 h 6"/>
                      <a:gd name="T2" fmla="*/ 0 w 20"/>
                      <a:gd name="T3" fmla="*/ 2 h 6"/>
                      <a:gd name="T4" fmla="*/ 17 w 20"/>
                      <a:gd name="T5" fmla="*/ 6 h 6"/>
                      <a:gd name="T6" fmla="*/ 20 w 20"/>
                      <a:gd name="T7" fmla="*/ 3 h 6"/>
                      <a:gd name="T8" fmla="*/ 7 w 20"/>
                      <a:gd name="T9" fmla="*/ 0 h 6"/>
                      <a:gd name="T10" fmla="*/ 4 w 20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" h="6">
                        <a:moveTo>
                          <a:pt x="4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5" y="3"/>
                          <a:pt x="11" y="5"/>
                          <a:pt x="17" y="6"/>
                        </a:cubicBezTo>
                        <a:cubicBezTo>
                          <a:pt x="18" y="5"/>
                          <a:pt x="19" y="4"/>
                          <a:pt x="20" y="3"/>
                        </a:cubicBezTo>
                        <a:cubicBezTo>
                          <a:pt x="15" y="2"/>
                          <a:pt x="11" y="1"/>
                          <a:pt x="7" y="0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9" name="Freeform 214"/>
                  <p:cNvSpPr>
                    <a:spLocks/>
                  </p:cNvSpPr>
                  <p:nvPr/>
                </p:nvSpPr>
                <p:spPr bwMode="auto">
                  <a:xfrm>
                    <a:off x="7704138" y="2327275"/>
                    <a:ext cx="82550" cy="22225"/>
                  </a:xfrm>
                  <a:custGeom>
                    <a:avLst/>
                    <a:gdLst>
                      <a:gd name="T0" fmla="*/ 3 w 22"/>
                      <a:gd name="T1" fmla="*/ 0 h 6"/>
                      <a:gd name="T2" fmla="*/ 0 w 22"/>
                      <a:gd name="T3" fmla="*/ 3 h 6"/>
                      <a:gd name="T4" fmla="*/ 19 w 22"/>
                      <a:gd name="T5" fmla="*/ 6 h 6"/>
                      <a:gd name="T6" fmla="*/ 22 w 22"/>
                      <a:gd name="T7" fmla="*/ 3 h 6"/>
                      <a:gd name="T8" fmla="*/ 3 w 22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6" y="4"/>
                          <a:pt x="12" y="5"/>
                          <a:pt x="19" y="6"/>
                        </a:cubicBezTo>
                        <a:cubicBezTo>
                          <a:pt x="20" y="5"/>
                          <a:pt x="21" y="4"/>
                          <a:pt x="22" y="3"/>
                        </a:cubicBezTo>
                        <a:cubicBezTo>
                          <a:pt x="15" y="2"/>
                          <a:pt x="9" y="1"/>
                          <a:pt x="3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0" name="Freeform 215"/>
                  <p:cNvSpPr>
                    <a:spLocks/>
                  </p:cNvSpPr>
                  <p:nvPr/>
                </p:nvSpPr>
                <p:spPr bwMode="auto">
                  <a:xfrm>
                    <a:off x="7775576" y="2338388"/>
                    <a:ext cx="98425" cy="22225"/>
                  </a:xfrm>
                  <a:custGeom>
                    <a:avLst/>
                    <a:gdLst>
                      <a:gd name="T0" fmla="*/ 3 w 26"/>
                      <a:gd name="T1" fmla="*/ 0 h 6"/>
                      <a:gd name="T2" fmla="*/ 0 w 26"/>
                      <a:gd name="T3" fmla="*/ 3 h 6"/>
                      <a:gd name="T4" fmla="*/ 24 w 26"/>
                      <a:gd name="T5" fmla="*/ 6 h 6"/>
                      <a:gd name="T6" fmla="*/ 26 w 26"/>
                      <a:gd name="T7" fmla="*/ 3 h 6"/>
                      <a:gd name="T8" fmla="*/ 3 w 26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6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8" y="4"/>
                          <a:pt x="16" y="5"/>
                          <a:pt x="24" y="6"/>
                        </a:cubicBezTo>
                        <a:cubicBezTo>
                          <a:pt x="25" y="5"/>
                          <a:pt x="25" y="4"/>
                          <a:pt x="26" y="3"/>
                        </a:cubicBezTo>
                        <a:cubicBezTo>
                          <a:pt x="18" y="2"/>
                          <a:pt x="10" y="1"/>
                          <a:pt x="3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1" name="Freeform 216"/>
                  <p:cNvSpPr>
                    <a:spLocks/>
                  </p:cNvSpPr>
                  <p:nvPr/>
                </p:nvSpPr>
                <p:spPr bwMode="auto">
                  <a:xfrm>
                    <a:off x="7866063" y="2349500"/>
                    <a:ext cx="90488" cy="22225"/>
                  </a:xfrm>
                  <a:custGeom>
                    <a:avLst/>
                    <a:gdLst>
                      <a:gd name="T0" fmla="*/ 2 w 24"/>
                      <a:gd name="T1" fmla="*/ 0 h 6"/>
                      <a:gd name="T2" fmla="*/ 0 w 24"/>
                      <a:gd name="T3" fmla="*/ 3 h 6"/>
                      <a:gd name="T4" fmla="*/ 23 w 24"/>
                      <a:gd name="T5" fmla="*/ 6 h 6"/>
                      <a:gd name="T6" fmla="*/ 24 w 24"/>
                      <a:gd name="T7" fmla="*/ 2 h 6"/>
                      <a:gd name="T8" fmla="*/ 2 w 24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6">
                        <a:moveTo>
                          <a:pt x="2" y="0"/>
                        </a:moveTo>
                        <a:cubicBezTo>
                          <a:pt x="1" y="1"/>
                          <a:pt x="1" y="2"/>
                          <a:pt x="0" y="3"/>
                        </a:cubicBezTo>
                        <a:cubicBezTo>
                          <a:pt x="8" y="4"/>
                          <a:pt x="15" y="5"/>
                          <a:pt x="23" y="6"/>
                        </a:cubicBezTo>
                        <a:cubicBezTo>
                          <a:pt x="24" y="5"/>
                          <a:pt x="24" y="3"/>
                          <a:pt x="24" y="2"/>
                        </a:cubicBezTo>
                        <a:cubicBezTo>
                          <a:pt x="17" y="2"/>
                          <a:pt x="9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2" name="Freeform 218"/>
                  <p:cNvSpPr>
                    <a:spLocks/>
                  </p:cNvSpPr>
                  <p:nvPr/>
                </p:nvSpPr>
                <p:spPr bwMode="auto">
                  <a:xfrm>
                    <a:off x="7951788" y="2357438"/>
                    <a:ext cx="255588" cy="19050"/>
                  </a:xfrm>
                  <a:custGeom>
                    <a:avLst/>
                    <a:gdLst>
                      <a:gd name="T0" fmla="*/ 1 w 68"/>
                      <a:gd name="T1" fmla="*/ 0 h 5"/>
                      <a:gd name="T2" fmla="*/ 0 w 68"/>
                      <a:gd name="T3" fmla="*/ 4 h 5"/>
                      <a:gd name="T4" fmla="*/ 39 w 68"/>
                      <a:gd name="T5" fmla="*/ 5 h 5"/>
                      <a:gd name="T6" fmla="*/ 68 w 68"/>
                      <a:gd name="T7" fmla="*/ 4 h 5"/>
                      <a:gd name="T8" fmla="*/ 67 w 68"/>
                      <a:gd name="T9" fmla="*/ 1 h 5"/>
                      <a:gd name="T10" fmla="*/ 39 w 68"/>
                      <a:gd name="T11" fmla="*/ 2 h 5"/>
                      <a:gd name="T12" fmla="*/ 39 w 68"/>
                      <a:gd name="T13" fmla="*/ 2 h 5"/>
                      <a:gd name="T14" fmla="*/ 1 w 68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8" h="5">
                        <a:moveTo>
                          <a:pt x="1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13" y="5"/>
                          <a:pt x="26" y="5"/>
                          <a:pt x="39" y="5"/>
                        </a:cubicBezTo>
                        <a:cubicBezTo>
                          <a:pt x="49" y="5"/>
                          <a:pt x="59" y="5"/>
                          <a:pt x="68" y="4"/>
                        </a:cubicBezTo>
                        <a:cubicBezTo>
                          <a:pt x="68" y="3"/>
                          <a:pt x="68" y="2"/>
                          <a:pt x="67" y="1"/>
                        </a:cubicBezTo>
                        <a:cubicBezTo>
                          <a:pt x="58" y="1"/>
                          <a:pt x="49" y="2"/>
                          <a:pt x="39" y="2"/>
                        </a:cubicBezTo>
                        <a:cubicBezTo>
                          <a:pt x="39" y="2"/>
                          <a:pt x="39" y="2"/>
                          <a:pt x="39" y="2"/>
                        </a:cubicBezTo>
                        <a:cubicBezTo>
                          <a:pt x="26" y="2"/>
                          <a:pt x="13" y="1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3" name="Freeform 219"/>
                  <p:cNvSpPr>
                    <a:spLocks/>
                  </p:cNvSpPr>
                  <p:nvPr/>
                </p:nvSpPr>
                <p:spPr bwMode="auto">
                  <a:xfrm>
                    <a:off x="8564563" y="2508250"/>
                    <a:ext cx="79375" cy="44450"/>
                  </a:xfrm>
                  <a:custGeom>
                    <a:avLst/>
                    <a:gdLst>
                      <a:gd name="T0" fmla="*/ 20 w 21"/>
                      <a:gd name="T1" fmla="*/ 0 h 12"/>
                      <a:gd name="T2" fmla="*/ 0 w 21"/>
                      <a:gd name="T3" fmla="*/ 8 h 12"/>
                      <a:gd name="T4" fmla="*/ 2 w 21"/>
                      <a:gd name="T5" fmla="*/ 12 h 12"/>
                      <a:gd name="T6" fmla="*/ 21 w 21"/>
                      <a:gd name="T7" fmla="*/ 4 h 12"/>
                      <a:gd name="T8" fmla="*/ 20 w 21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12">
                        <a:moveTo>
                          <a:pt x="20" y="0"/>
                        </a:moveTo>
                        <a:cubicBezTo>
                          <a:pt x="13" y="3"/>
                          <a:pt x="7" y="5"/>
                          <a:pt x="0" y="8"/>
                        </a:cubicBezTo>
                        <a:cubicBezTo>
                          <a:pt x="1" y="9"/>
                          <a:pt x="1" y="11"/>
                          <a:pt x="2" y="12"/>
                        </a:cubicBezTo>
                        <a:cubicBezTo>
                          <a:pt x="8" y="10"/>
                          <a:pt x="15" y="7"/>
                          <a:pt x="21" y="4"/>
                        </a:cubicBezTo>
                        <a:cubicBezTo>
                          <a:pt x="21" y="2"/>
                          <a:pt x="20" y="1"/>
                          <a:pt x="2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4" name="Freeform 220"/>
                  <p:cNvSpPr>
                    <a:spLocks/>
                  </p:cNvSpPr>
                  <p:nvPr/>
                </p:nvSpPr>
                <p:spPr bwMode="auto">
                  <a:xfrm>
                    <a:off x="8467725" y="2538413"/>
                    <a:ext cx="104775" cy="47625"/>
                  </a:xfrm>
                  <a:custGeom>
                    <a:avLst/>
                    <a:gdLst>
                      <a:gd name="T0" fmla="*/ 26 w 28"/>
                      <a:gd name="T1" fmla="*/ 0 h 13"/>
                      <a:gd name="T2" fmla="*/ 0 w 28"/>
                      <a:gd name="T3" fmla="*/ 9 h 13"/>
                      <a:gd name="T4" fmla="*/ 0 w 28"/>
                      <a:gd name="T5" fmla="*/ 13 h 13"/>
                      <a:gd name="T6" fmla="*/ 28 w 28"/>
                      <a:gd name="T7" fmla="*/ 4 h 13"/>
                      <a:gd name="T8" fmla="*/ 26 w 28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3">
                        <a:moveTo>
                          <a:pt x="26" y="0"/>
                        </a:moveTo>
                        <a:cubicBezTo>
                          <a:pt x="18" y="3"/>
                          <a:pt x="9" y="6"/>
                          <a:pt x="0" y="9"/>
                        </a:cubicBezTo>
                        <a:cubicBezTo>
                          <a:pt x="0" y="10"/>
                          <a:pt x="0" y="11"/>
                          <a:pt x="0" y="13"/>
                        </a:cubicBezTo>
                        <a:cubicBezTo>
                          <a:pt x="10" y="10"/>
                          <a:pt x="19" y="7"/>
                          <a:pt x="28" y="4"/>
                        </a:cubicBezTo>
                        <a:cubicBezTo>
                          <a:pt x="27" y="3"/>
                          <a:pt x="27" y="1"/>
                          <a:pt x="2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5" name="Freeform 221"/>
                  <p:cNvSpPr>
                    <a:spLocks/>
                  </p:cNvSpPr>
                  <p:nvPr/>
                </p:nvSpPr>
                <p:spPr bwMode="auto">
                  <a:xfrm>
                    <a:off x="8328025" y="2571750"/>
                    <a:ext cx="139700" cy="44450"/>
                  </a:xfrm>
                  <a:custGeom>
                    <a:avLst/>
                    <a:gdLst>
                      <a:gd name="T0" fmla="*/ 37 w 37"/>
                      <a:gd name="T1" fmla="*/ 0 h 12"/>
                      <a:gd name="T2" fmla="*/ 0 w 37"/>
                      <a:gd name="T3" fmla="*/ 7 h 12"/>
                      <a:gd name="T4" fmla="*/ 0 w 37"/>
                      <a:gd name="T5" fmla="*/ 12 h 12"/>
                      <a:gd name="T6" fmla="*/ 37 w 37"/>
                      <a:gd name="T7" fmla="*/ 4 h 12"/>
                      <a:gd name="T8" fmla="*/ 37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37" y="0"/>
                        </a:moveTo>
                        <a:cubicBezTo>
                          <a:pt x="25" y="3"/>
                          <a:pt x="12" y="5"/>
                          <a:pt x="0" y="7"/>
                        </a:cubicBezTo>
                        <a:cubicBezTo>
                          <a:pt x="0" y="9"/>
                          <a:pt x="0" y="10"/>
                          <a:pt x="0" y="12"/>
                        </a:cubicBezTo>
                        <a:cubicBezTo>
                          <a:pt x="13" y="10"/>
                          <a:pt x="25" y="7"/>
                          <a:pt x="37" y="4"/>
                        </a:cubicBezTo>
                        <a:cubicBezTo>
                          <a:pt x="37" y="2"/>
                          <a:pt x="37" y="1"/>
                          <a:pt x="37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6" name="Freeform 222"/>
                  <p:cNvSpPr>
                    <a:spLocks/>
                  </p:cNvSpPr>
                  <p:nvPr/>
                </p:nvSpPr>
                <p:spPr bwMode="auto">
                  <a:xfrm>
                    <a:off x="8245475" y="2597150"/>
                    <a:ext cx="82550" cy="26987"/>
                  </a:xfrm>
                  <a:custGeom>
                    <a:avLst/>
                    <a:gdLst>
                      <a:gd name="T0" fmla="*/ 22 w 22"/>
                      <a:gd name="T1" fmla="*/ 0 h 7"/>
                      <a:gd name="T2" fmla="*/ 0 w 22"/>
                      <a:gd name="T3" fmla="*/ 3 h 7"/>
                      <a:gd name="T4" fmla="*/ 0 w 22"/>
                      <a:gd name="T5" fmla="*/ 7 h 7"/>
                      <a:gd name="T6" fmla="*/ 22 w 22"/>
                      <a:gd name="T7" fmla="*/ 5 h 7"/>
                      <a:gd name="T8" fmla="*/ 22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22" y="0"/>
                        </a:moveTo>
                        <a:cubicBezTo>
                          <a:pt x="15" y="1"/>
                          <a:pt x="7" y="2"/>
                          <a:pt x="0" y="3"/>
                        </a:cubicBezTo>
                        <a:cubicBezTo>
                          <a:pt x="0" y="4"/>
                          <a:pt x="0" y="6"/>
                          <a:pt x="0" y="7"/>
                        </a:cubicBezTo>
                        <a:cubicBezTo>
                          <a:pt x="8" y="6"/>
                          <a:pt x="15" y="6"/>
                          <a:pt x="22" y="5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7" name="Freeform 223"/>
                  <p:cNvSpPr>
                    <a:spLocks/>
                  </p:cNvSpPr>
                  <p:nvPr/>
                </p:nvSpPr>
                <p:spPr bwMode="auto">
                  <a:xfrm>
                    <a:off x="7486650" y="2495550"/>
                    <a:ext cx="93663" cy="46037"/>
                  </a:xfrm>
                  <a:custGeom>
                    <a:avLst/>
                    <a:gdLst>
                      <a:gd name="T0" fmla="*/ 1 w 25"/>
                      <a:gd name="T1" fmla="*/ 0 h 12"/>
                      <a:gd name="T2" fmla="*/ 0 w 25"/>
                      <a:gd name="T3" fmla="*/ 4 h 12"/>
                      <a:gd name="T4" fmla="*/ 23 w 25"/>
                      <a:gd name="T5" fmla="*/ 12 h 12"/>
                      <a:gd name="T6" fmla="*/ 25 w 25"/>
                      <a:gd name="T7" fmla="*/ 8 h 12"/>
                      <a:gd name="T8" fmla="*/ 1 w 2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12">
                        <a:moveTo>
                          <a:pt x="1" y="0"/>
                        </a:moveTo>
                        <a:cubicBezTo>
                          <a:pt x="1" y="1"/>
                          <a:pt x="0" y="3"/>
                          <a:pt x="0" y="4"/>
                        </a:cubicBezTo>
                        <a:cubicBezTo>
                          <a:pt x="6" y="6"/>
                          <a:pt x="14" y="9"/>
                          <a:pt x="23" y="12"/>
                        </a:cubicBezTo>
                        <a:cubicBezTo>
                          <a:pt x="24" y="11"/>
                          <a:pt x="24" y="9"/>
                          <a:pt x="25" y="8"/>
                        </a:cubicBezTo>
                        <a:cubicBezTo>
                          <a:pt x="15" y="5"/>
                          <a:pt x="8" y="2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8" name="Freeform 224"/>
                  <p:cNvSpPr>
                    <a:spLocks/>
                  </p:cNvSpPr>
                  <p:nvPr/>
                </p:nvSpPr>
                <p:spPr bwMode="auto">
                  <a:xfrm>
                    <a:off x="7572375" y="2525713"/>
                    <a:ext cx="109538" cy="46037"/>
                  </a:xfrm>
                  <a:custGeom>
                    <a:avLst/>
                    <a:gdLst>
                      <a:gd name="T0" fmla="*/ 2 w 29"/>
                      <a:gd name="T1" fmla="*/ 0 h 12"/>
                      <a:gd name="T2" fmla="*/ 0 w 29"/>
                      <a:gd name="T3" fmla="*/ 4 h 12"/>
                      <a:gd name="T4" fmla="*/ 28 w 29"/>
                      <a:gd name="T5" fmla="*/ 12 h 12"/>
                      <a:gd name="T6" fmla="*/ 29 w 29"/>
                      <a:gd name="T7" fmla="*/ 7 h 12"/>
                      <a:gd name="T8" fmla="*/ 18 w 29"/>
                      <a:gd name="T9" fmla="*/ 5 h 12"/>
                      <a:gd name="T10" fmla="*/ 2 w 29"/>
                      <a:gd name="T1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2">
                        <a:moveTo>
                          <a:pt x="2" y="0"/>
                        </a:moveTo>
                        <a:cubicBezTo>
                          <a:pt x="1" y="1"/>
                          <a:pt x="1" y="3"/>
                          <a:pt x="0" y="4"/>
                        </a:cubicBezTo>
                        <a:cubicBezTo>
                          <a:pt x="8" y="6"/>
                          <a:pt x="18" y="9"/>
                          <a:pt x="28" y="12"/>
                        </a:cubicBezTo>
                        <a:cubicBezTo>
                          <a:pt x="28" y="10"/>
                          <a:pt x="28" y="9"/>
                          <a:pt x="29" y="7"/>
                        </a:cubicBezTo>
                        <a:cubicBezTo>
                          <a:pt x="25" y="7"/>
                          <a:pt x="21" y="6"/>
                          <a:pt x="18" y="5"/>
                        </a:cubicBezTo>
                        <a:cubicBezTo>
                          <a:pt x="12" y="3"/>
                          <a:pt x="7" y="1"/>
                          <a:pt x="2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9" name="Freeform 225"/>
                  <p:cNvSpPr>
                    <a:spLocks/>
                  </p:cNvSpPr>
                  <p:nvPr/>
                </p:nvSpPr>
                <p:spPr bwMode="auto">
                  <a:xfrm>
                    <a:off x="7678738" y="2552700"/>
                    <a:ext cx="130175" cy="44450"/>
                  </a:xfrm>
                  <a:custGeom>
                    <a:avLst/>
                    <a:gdLst>
                      <a:gd name="T0" fmla="*/ 1 w 35"/>
                      <a:gd name="T1" fmla="*/ 0 h 12"/>
                      <a:gd name="T2" fmla="*/ 0 w 35"/>
                      <a:gd name="T3" fmla="*/ 5 h 12"/>
                      <a:gd name="T4" fmla="*/ 35 w 35"/>
                      <a:gd name="T5" fmla="*/ 12 h 12"/>
                      <a:gd name="T6" fmla="*/ 35 w 35"/>
                      <a:gd name="T7" fmla="*/ 8 h 12"/>
                      <a:gd name="T8" fmla="*/ 1 w 35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12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0" y="7"/>
                          <a:pt x="22" y="10"/>
                          <a:pt x="35" y="12"/>
                        </a:cubicBezTo>
                        <a:cubicBezTo>
                          <a:pt x="35" y="11"/>
                          <a:pt x="35" y="9"/>
                          <a:pt x="35" y="8"/>
                        </a:cubicBezTo>
                        <a:cubicBezTo>
                          <a:pt x="23" y="6"/>
                          <a:pt x="11" y="3"/>
                          <a:pt x="1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0" name="Freeform 226"/>
                  <p:cNvSpPr>
                    <a:spLocks/>
                  </p:cNvSpPr>
                  <p:nvPr/>
                </p:nvSpPr>
                <p:spPr bwMode="auto">
                  <a:xfrm>
                    <a:off x="7808913" y="2582863"/>
                    <a:ext cx="109538" cy="33337"/>
                  </a:xfrm>
                  <a:custGeom>
                    <a:avLst/>
                    <a:gdLst>
                      <a:gd name="T0" fmla="*/ 0 w 29"/>
                      <a:gd name="T1" fmla="*/ 0 h 9"/>
                      <a:gd name="T2" fmla="*/ 0 w 29"/>
                      <a:gd name="T3" fmla="*/ 4 h 9"/>
                      <a:gd name="T4" fmla="*/ 28 w 29"/>
                      <a:gd name="T5" fmla="*/ 9 h 9"/>
                      <a:gd name="T6" fmla="*/ 29 w 29"/>
                      <a:gd name="T7" fmla="*/ 4 h 9"/>
                      <a:gd name="T8" fmla="*/ 0 w 29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9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9" y="6"/>
                          <a:pt x="18" y="7"/>
                          <a:pt x="28" y="9"/>
                        </a:cubicBezTo>
                        <a:cubicBezTo>
                          <a:pt x="28" y="7"/>
                          <a:pt x="28" y="6"/>
                          <a:pt x="29" y="4"/>
                        </a:cubicBezTo>
                        <a:cubicBezTo>
                          <a:pt x="19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1" name="Freeform 227"/>
                  <p:cNvSpPr>
                    <a:spLocks/>
                  </p:cNvSpPr>
                  <p:nvPr/>
                </p:nvSpPr>
                <p:spPr bwMode="auto">
                  <a:xfrm>
                    <a:off x="7915275" y="2597150"/>
                    <a:ext cx="330200" cy="30162"/>
                  </a:xfrm>
                  <a:custGeom>
                    <a:avLst/>
                    <a:gdLst>
                      <a:gd name="T0" fmla="*/ 1 w 88"/>
                      <a:gd name="T1" fmla="*/ 0 h 8"/>
                      <a:gd name="T2" fmla="*/ 0 w 88"/>
                      <a:gd name="T3" fmla="*/ 5 h 8"/>
                      <a:gd name="T4" fmla="*/ 56 w 88"/>
                      <a:gd name="T5" fmla="*/ 8 h 8"/>
                      <a:gd name="T6" fmla="*/ 88 w 88"/>
                      <a:gd name="T7" fmla="*/ 7 h 8"/>
                      <a:gd name="T8" fmla="*/ 88 w 88"/>
                      <a:gd name="T9" fmla="*/ 3 h 8"/>
                      <a:gd name="T10" fmla="*/ 56 w 88"/>
                      <a:gd name="T11" fmla="*/ 4 h 8"/>
                      <a:gd name="T12" fmla="*/ 56 w 88"/>
                      <a:gd name="T13" fmla="*/ 4 h 8"/>
                      <a:gd name="T14" fmla="*/ 1 w 88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8" h="8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8" y="7"/>
                          <a:pt x="37" y="8"/>
                          <a:pt x="56" y="8"/>
                        </a:cubicBezTo>
                        <a:cubicBezTo>
                          <a:pt x="67" y="8"/>
                          <a:pt x="77" y="8"/>
                          <a:pt x="88" y="7"/>
                        </a:cubicBezTo>
                        <a:cubicBezTo>
                          <a:pt x="88" y="6"/>
                          <a:pt x="88" y="4"/>
                          <a:pt x="88" y="3"/>
                        </a:cubicBezTo>
                        <a:cubicBezTo>
                          <a:pt x="77" y="4"/>
                          <a:pt x="67" y="4"/>
                          <a:pt x="56" y="4"/>
                        </a:cubicBezTo>
                        <a:cubicBezTo>
                          <a:pt x="56" y="4"/>
                          <a:pt x="56" y="4"/>
                          <a:pt x="56" y="4"/>
                        </a:cubicBezTo>
                        <a:cubicBezTo>
                          <a:pt x="37" y="4"/>
                          <a:pt x="18" y="3"/>
                          <a:pt x="1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2" name="Freeform 228"/>
                  <p:cNvSpPr>
                    <a:spLocks/>
                  </p:cNvSpPr>
                  <p:nvPr/>
                </p:nvSpPr>
                <p:spPr bwMode="auto">
                  <a:xfrm>
                    <a:off x="8583613" y="2736850"/>
                    <a:ext cx="96838" cy="63500"/>
                  </a:xfrm>
                  <a:custGeom>
                    <a:avLst/>
                    <a:gdLst>
                      <a:gd name="T0" fmla="*/ 26 w 26"/>
                      <a:gd name="T1" fmla="*/ 0 h 17"/>
                      <a:gd name="T2" fmla="*/ 1 w 26"/>
                      <a:gd name="T3" fmla="*/ 11 h 17"/>
                      <a:gd name="T4" fmla="*/ 0 w 26"/>
                      <a:gd name="T5" fmla="*/ 17 h 17"/>
                      <a:gd name="T6" fmla="*/ 25 w 26"/>
                      <a:gd name="T7" fmla="*/ 5 h 17"/>
                      <a:gd name="T8" fmla="*/ 26 w 26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17">
                        <a:moveTo>
                          <a:pt x="26" y="0"/>
                        </a:moveTo>
                        <a:cubicBezTo>
                          <a:pt x="18" y="4"/>
                          <a:pt x="10" y="8"/>
                          <a:pt x="1" y="11"/>
                        </a:cubicBezTo>
                        <a:cubicBezTo>
                          <a:pt x="1" y="13"/>
                          <a:pt x="1" y="15"/>
                          <a:pt x="0" y="17"/>
                        </a:cubicBezTo>
                        <a:cubicBezTo>
                          <a:pt x="9" y="13"/>
                          <a:pt x="17" y="9"/>
                          <a:pt x="25" y="5"/>
                        </a:cubicBezTo>
                        <a:cubicBezTo>
                          <a:pt x="25" y="3"/>
                          <a:pt x="26" y="1"/>
                          <a:pt x="26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3" name="Freeform 229"/>
                  <p:cNvSpPr>
                    <a:spLocks/>
                  </p:cNvSpPr>
                  <p:nvPr/>
                </p:nvSpPr>
                <p:spPr bwMode="auto">
                  <a:xfrm>
                    <a:off x="8451850" y="2778125"/>
                    <a:ext cx="134938" cy="68262"/>
                  </a:xfrm>
                  <a:custGeom>
                    <a:avLst/>
                    <a:gdLst>
                      <a:gd name="T0" fmla="*/ 36 w 36"/>
                      <a:gd name="T1" fmla="*/ 0 h 18"/>
                      <a:gd name="T2" fmla="*/ 1 w 36"/>
                      <a:gd name="T3" fmla="*/ 13 h 18"/>
                      <a:gd name="T4" fmla="*/ 0 w 36"/>
                      <a:gd name="T5" fmla="*/ 18 h 18"/>
                      <a:gd name="T6" fmla="*/ 35 w 36"/>
                      <a:gd name="T7" fmla="*/ 6 h 18"/>
                      <a:gd name="T8" fmla="*/ 36 w 36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" h="18">
                        <a:moveTo>
                          <a:pt x="36" y="0"/>
                        </a:moveTo>
                        <a:cubicBezTo>
                          <a:pt x="25" y="5"/>
                          <a:pt x="13" y="10"/>
                          <a:pt x="1" y="13"/>
                        </a:cubicBezTo>
                        <a:cubicBezTo>
                          <a:pt x="1" y="14"/>
                          <a:pt x="0" y="16"/>
                          <a:pt x="0" y="18"/>
                        </a:cubicBezTo>
                        <a:cubicBezTo>
                          <a:pt x="12" y="14"/>
                          <a:pt x="24" y="10"/>
                          <a:pt x="35" y="6"/>
                        </a:cubicBezTo>
                        <a:cubicBezTo>
                          <a:pt x="36" y="4"/>
                          <a:pt x="36" y="2"/>
                          <a:pt x="36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4" name="Freeform 230"/>
                  <p:cNvSpPr>
                    <a:spLocks/>
                  </p:cNvSpPr>
                  <p:nvPr/>
                </p:nvSpPr>
                <p:spPr bwMode="auto">
                  <a:xfrm>
                    <a:off x="8308975" y="2827338"/>
                    <a:ext cx="146050" cy="49212"/>
                  </a:xfrm>
                  <a:custGeom>
                    <a:avLst/>
                    <a:gdLst>
                      <a:gd name="T0" fmla="*/ 39 w 39"/>
                      <a:gd name="T1" fmla="*/ 0 h 13"/>
                      <a:gd name="T2" fmla="*/ 1 w 39"/>
                      <a:gd name="T3" fmla="*/ 8 h 13"/>
                      <a:gd name="T4" fmla="*/ 0 w 39"/>
                      <a:gd name="T5" fmla="*/ 13 h 13"/>
                      <a:gd name="T6" fmla="*/ 38 w 39"/>
                      <a:gd name="T7" fmla="*/ 5 h 13"/>
                      <a:gd name="T8" fmla="*/ 39 w 39"/>
                      <a:gd name="T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39" y="0"/>
                        </a:moveTo>
                        <a:cubicBezTo>
                          <a:pt x="27" y="3"/>
                          <a:pt x="14" y="6"/>
                          <a:pt x="1" y="8"/>
                        </a:cubicBezTo>
                        <a:cubicBezTo>
                          <a:pt x="1" y="10"/>
                          <a:pt x="1" y="11"/>
                          <a:pt x="0" y="13"/>
                        </a:cubicBezTo>
                        <a:cubicBezTo>
                          <a:pt x="13" y="11"/>
                          <a:pt x="25" y="8"/>
                          <a:pt x="38" y="5"/>
                        </a:cubicBezTo>
                        <a:cubicBezTo>
                          <a:pt x="38" y="3"/>
                          <a:pt x="39" y="1"/>
                          <a:pt x="39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5" name="Freeform 231"/>
                  <p:cNvSpPr>
                    <a:spLocks/>
                  </p:cNvSpPr>
                  <p:nvPr/>
                </p:nvSpPr>
                <p:spPr bwMode="auto">
                  <a:xfrm>
                    <a:off x="8234363" y="2857500"/>
                    <a:ext cx="79375" cy="25400"/>
                  </a:xfrm>
                  <a:custGeom>
                    <a:avLst/>
                    <a:gdLst>
                      <a:gd name="T0" fmla="*/ 21 w 21"/>
                      <a:gd name="T1" fmla="*/ 0 h 7"/>
                      <a:gd name="T2" fmla="*/ 0 w 21"/>
                      <a:gd name="T3" fmla="*/ 3 h 7"/>
                      <a:gd name="T4" fmla="*/ 0 w 21"/>
                      <a:gd name="T5" fmla="*/ 7 h 7"/>
                      <a:gd name="T6" fmla="*/ 20 w 21"/>
                      <a:gd name="T7" fmla="*/ 5 h 7"/>
                      <a:gd name="T8" fmla="*/ 21 w 21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7">
                        <a:moveTo>
                          <a:pt x="21" y="0"/>
                        </a:moveTo>
                        <a:cubicBezTo>
                          <a:pt x="14" y="1"/>
                          <a:pt x="7" y="2"/>
                          <a:pt x="0" y="3"/>
                        </a:cubicBezTo>
                        <a:cubicBezTo>
                          <a:pt x="0" y="4"/>
                          <a:pt x="0" y="5"/>
                          <a:pt x="0" y="7"/>
                        </a:cubicBezTo>
                        <a:cubicBezTo>
                          <a:pt x="7" y="6"/>
                          <a:pt x="14" y="6"/>
                          <a:pt x="20" y="5"/>
                        </a:cubicBezTo>
                        <a:cubicBezTo>
                          <a:pt x="21" y="3"/>
                          <a:pt x="21" y="2"/>
                          <a:pt x="21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6" name="Freeform 232"/>
                  <p:cNvSpPr>
                    <a:spLocks/>
                  </p:cNvSpPr>
                  <p:nvPr/>
                </p:nvSpPr>
                <p:spPr bwMode="auto">
                  <a:xfrm>
                    <a:off x="7448550" y="2747963"/>
                    <a:ext cx="109538" cy="52387"/>
                  </a:xfrm>
                  <a:custGeom>
                    <a:avLst/>
                    <a:gdLst>
                      <a:gd name="T0" fmla="*/ 0 w 29"/>
                      <a:gd name="T1" fmla="*/ 0 h 14"/>
                      <a:gd name="T2" fmla="*/ 1 w 29"/>
                      <a:gd name="T3" fmla="*/ 5 h 14"/>
                      <a:gd name="T4" fmla="*/ 29 w 29"/>
                      <a:gd name="T5" fmla="*/ 14 h 14"/>
                      <a:gd name="T6" fmla="*/ 28 w 29"/>
                      <a:gd name="T7" fmla="*/ 9 h 14"/>
                      <a:gd name="T8" fmla="*/ 6 w 29"/>
                      <a:gd name="T9" fmla="*/ 2 h 14"/>
                      <a:gd name="T10" fmla="*/ 0 w 29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4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7" y="7"/>
                          <a:pt x="17" y="11"/>
                          <a:pt x="29" y="14"/>
                        </a:cubicBezTo>
                        <a:cubicBezTo>
                          <a:pt x="28" y="13"/>
                          <a:pt x="28" y="11"/>
                          <a:pt x="28" y="9"/>
                        </a:cubicBezTo>
                        <a:cubicBezTo>
                          <a:pt x="19" y="7"/>
                          <a:pt x="12" y="4"/>
                          <a:pt x="6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7" name="Freeform 233"/>
                  <p:cNvSpPr>
                    <a:spLocks/>
                  </p:cNvSpPr>
                  <p:nvPr/>
                </p:nvSpPr>
                <p:spPr bwMode="auto">
                  <a:xfrm>
                    <a:off x="7554913" y="2781300"/>
                    <a:ext cx="134938" cy="57150"/>
                  </a:xfrm>
                  <a:custGeom>
                    <a:avLst/>
                    <a:gdLst>
                      <a:gd name="T0" fmla="*/ 0 w 36"/>
                      <a:gd name="T1" fmla="*/ 0 h 15"/>
                      <a:gd name="T2" fmla="*/ 1 w 36"/>
                      <a:gd name="T3" fmla="*/ 5 h 15"/>
                      <a:gd name="T4" fmla="*/ 36 w 36"/>
                      <a:gd name="T5" fmla="*/ 15 h 15"/>
                      <a:gd name="T6" fmla="*/ 35 w 36"/>
                      <a:gd name="T7" fmla="*/ 10 h 15"/>
                      <a:gd name="T8" fmla="*/ 18 w 36"/>
                      <a:gd name="T9" fmla="*/ 6 h 15"/>
                      <a:gd name="T10" fmla="*/ 0 w 36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" h="15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1" y="8"/>
                          <a:pt x="23" y="12"/>
                          <a:pt x="36" y="15"/>
                        </a:cubicBezTo>
                        <a:cubicBezTo>
                          <a:pt x="36" y="13"/>
                          <a:pt x="35" y="12"/>
                          <a:pt x="35" y="10"/>
                        </a:cubicBezTo>
                        <a:cubicBezTo>
                          <a:pt x="29" y="9"/>
                          <a:pt x="23" y="7"/>
                          <a:pt x="18" y="6"/>
                        </a:cubicBezTo>
                        <a:cubicBezTo>
                          <a:pt x="11" y="4"/>
                          <a:pt x="5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8" name="Freeform 234"/>
                  <p:cNvSpPr>
                    <a:spLocks/>
                  </p:cNvSpPr>
                  <p:nvPr/>
                </p:nvSpPr>
                <p:spPr bwMode="auto">
                  <a:xfrm>
                    <a:off x="7685088" y="2819400"/>
                    <a:ext cx="139700" cy="46037"/>
                  </a:xfrm>
                  <a:custGeom>
                    <a:avLst/>
                    <a:gdLst>
                      <a:gd name="T0" fmla="*/ 0 w 37"/>
                      <a:gd name="T1" fmla="*/ 0 h 12"/>
                      <a:gd name="T2" fmla="*/ 1 w 37"/>
                      <a:gd name="T3" fmla="*/ 5 h 12"/>
                      <a:gd name="T4" fmla="*/ 37 w 37"/>
                      <a:gd name="T5" fmla="*/ 12 h 12"/>
                      <a:gd name="T6" fmla="*/ 36 w 37"/>
                      <a:gd name="T7" fmla="*/ 7 h 12"/>
                      <a:gd name="T8" fmla="*/ 0 w 37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" h="12">
                        <a:moveTo>
                          <a:pt x="0" y="0"/>
                        </a:moveTo>
                        <a:cubicBezTo>
                          <a:pt x="0" y="2"/>
                          <a:pt x="1" y="3"/>
                          <a:pt x="1" y="5"/>
                        </a:cubicBezTo>
                        <a:cubicBezTo>
                          <a:pt x="12" y="7"/>
                          <a:pt x="24" y="10"/>
                          <a:pt x="37" y="12"/>
                        </a:cubicBezTo>
                        <a:cubicBezTo>
                          <a:pt x="36" y="11"/>
                          <a:pt x="36" y="9"/>
                          <a:pt x="36" y="7"/>
                        </a:cubicBezTo>
                        <a:cubicBezTo>
                          <a:pt x="23" y="5"/>
                          <a:pt x="11" y="3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9" name="Freeform 235"/>
                  <p:cNvSpPr>
                    <a:spLocks/>
                  </p:cNvSpPr>
                  <p:nvPr/>
                </p:nvSpPr>
                <p:spPr bwMode="auto">
                  <a:xfrm>
                    <a:off x="7821613" y="2846388"/>
                    <a:ext cx="104775" cy="33337"/>
                  </a:xfrm>
                  <a:custGeom>
                    <a:avLst/>
                    <a:gdLst>
                      <a:gd name="T0" fmla="*/ 0 w 28"/>
                      <a:gd name="T1" fmla="*/ 0 h 9"/>
                      <a:gd name="T2" fmla="*/ 1 w 28"/>
                      <a:gd name="T3" fmla="*/ 5 h 9"/>
                      <a:gd name="T4" fmla="*/ 28 w 28"/>
                      <a:gd name="T5" fmla="*/ 9 h 9"/>
                      <a:gd name="T6" fmla="*/ 28 w 28"/>
                      <a:gd name="T7" fmla="*/ 4 h 9"/>
                      <a:gd name="T8" fmla="*/ 0 w 28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10" y="6"/>
                          <a:pt x="19" y="8"/>
                          <a:pt x="28" y="9"/>
                        </a:cubicBezTo>
                        <a:cubicBezTo>
                          <a:pt x="28" y="7"/>
                          <a:pt x="28" y="6"/>
                          <a:pt x="28" y="4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0" name="Freeform 236"/>
                  <p:cNvSpPr>
                    <a:spLocks/>
                  </p:cNvSpPr>
                  <p:nvPr/>
                </p:nvSpPr>
                <p:spPr bwMode="auto">
                  <a:xfrm>
                    <a:off x="7926388" y="2860675"/>
                    <a:ext cx="307975" cy="26987"/>
                  </a:xfrm>
                  <a:custGeom>
                    <a:avLst/>
                    <a:gdLst>
                      <a:gd name="T0" fmla="*/ 0 w 82"/>
                      <a:gd name="T1" fmla="*/ 0 h 7"/>
                      <a:gd name="T2" fmla="*/ 0 w 82"/>
                      <a:gd name="T3" fmla="*/ 5 h 7"/>
                      <a:gd name="T4" fmla="*/ 48 w 82"/>
                      <a:gd name="T5" fmla="*/ 7 h 7"/>
                      <a:gd name="T6" fmla="*/ 82 w 82"/>
                      <a:gd name="T7" fmla="*/ 6 h 7"/>
                      <a:gd name="T8" fmla="*/ 82 w 82"/>
                      <a:gd name="T9" fmla="*/ 2 h 7"/>
                      <a:gd name="T10" fmla="*/ 48 w 82"/>
                      <a:gd name="T11" fmla="*/ 3 h 7"/>
                      <a:gd name="T12" fmla="*/ 48 w 82"/>
                      <a:gd name="T13" fmla="*/ 3 h 7"/>
                      <a:gd name="T14" fmla="*/ 0 w 82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2" h="7">
                        <a:moveTo>
                          <a:pt x="0" y="0"/>
                        </a:moveTo>
                        <a:cubicBezTo>
                          <a:pt x="0" y="2"/>
                          <a:pt x="0" y="3"/>
                          <a:pt x="0" y="5"/>
                        </a:cubicBezTo>
                        <a:cubicBezTo>
                          <a:pt x="16" y="6"/>
                          <a:pt x="32" y="7"/>
                          <a:pt x="48" y="7"/>
                        </a:cubicBezTo>
                        <a:cubicBezTo>
                          <a:pt x="59" y="7"/>
                          <a:pt x="70" y="7"/>
                          <a:pt x="82" y="6"/>
                        </a:cubicBezTo>
                        <a:cubicBezTo>
                          <a:pt x="82" y="4"/>
                          <a:pt x="82" y="3"/>
                          <a:pt x="82" y="2"/>
                        </a:cubicBezTo>
                        <a:cubicBezTo>
                          <a:pt x="71" y="3"/>
                          <a:pt x="59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5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1" name="Freeform 237"/>
                  <p:cNvSpPr>
                    <a:spLocks/>
                  </p:cNvSpPr>
                  <p:nvPr/>
                </p:nvSpPr>
                <p:spPr bwMode="auto">
                  <a:xfrm>
                    <a:off x="8440738" y="3003550"/>
                    <a:ext cx="157163" cy="63500"/>
                  </a:xfrm>
                  <a:custGeom>
                    <a:avLst/>
                    <a:gdLst>
                      <a:gd name="T0" fmla="*/ 42 w 42"/>
                      <a:gd name="T1" fmla="*/ 0 h 17"/>
                      <a:gd name="T2" fmla="*/ 5 w 42"/>
                      <a:gd name="T3" fmla="*/ 11 h 17"/>
                      <a:gd name="T4" fmla="*/ 0 w 42"/>
                      <a:gd name="T5" fmla="*/ 17 h 17"/>
                      <a:gd name="T6" fmla="*/ 36 w 42"/>
                      <a:gd name="T7" fmla="*/ 6 h 17"/>
                      <a:gd name="T8" fmla="*/ 42 w 42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" h="17">
                        <a:moveTo>
                          <a:pt x="42" y="0"/>
                        </a:moveTo>
                        <a:cubicBezTo>
                          <a:pt x="30" y="4"/>
                          <a:pt x="18" y="8"/>
                          <a:pt x="5" y="11"/>
                        </a:cubicBezTo>
                        <a:cubicBezTo>
                          <a:pt x="3" y="13"/>
                          <a:pt x="2" y="15"/>
                          <a:pt x="0" y="17"/>
                        </a:cubicBezTo>
                        <a:cubicBezTo>
                          <a:pt x="12" y="14"/>
                          <a:pt x="24" y="11"/>
                          <a:pt x="36" y="6"/>
                        </a:cubicBezTo>
                        <a:cubicBezTo>
                          <a:pt x="38" y="4"/>
                          <a:pt x="40" y="2"/>
                          <a:pt x="42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2" name="Freeform 238"/>
                  <p:cNvSpPr>
                    <a:spLocks/>
                  </p:cNvSpPr>
                  <p:nvPr/>
                </p:nvSpPr>
                <p:spPr bwMode="auto">
                  <a:xfrm>
                    <a:off x="8278813" y="3044825"/>
                    <a:ext cx="180975" cy="46037"/>
                  </a:xfrm>
                  <a:custGeom>
                    <a:avLst/>
                    <a:gdLst>
                      <a:gd name="T0" fmla="*/ 48 w 48"/>
                      <a:gd name="T1" fmla="*/ 0 h 12"/>
                      <a:gd name="T2" fmla="*/ 7 w 48"/>
                      <a:gd name="T3" fmla="*/ 7 h 12"/>
                      <a:gd name="T4" fmla="*/ 0 w 48"/>
                      <a:gd name="T5" fmla="*/ 12 h 12"/>
                      <a:gd name="T6" fmla="*/ 43 w 48"/>
                      <a:gd name="T7" fmla="*/ 6 h 12"/>
                      <a:gd name="T8" fmla="*/ 48 w 48"/>
                      <a:gd name="T9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" h="12">
                        <a:moveTo>
                          <a:pt x="48" y="0"/>
                        </a:moveTo>
                        <a:cubicBezTo>
                          <a:pt x="34" y="3"/>
                          <a:pt x="21" y="6"/>
                          <a:pt x="7" y="7"/>
                        </a:cubicBezTo>
                        <a:cubicBezTo>
                          <a:pt x="5" y="9"/>
                          <a:pt x="3" y="10"/>
                          <a:pt x="0" y="12"/>
                        </a:cubicBezTo>
                        <a:cubicBezTo>
                          <a:pt x="14" y="11"/>
                          <a:pt x="29" y="9"/>
                          <a:pt x="43" y="6"/>
                        </a:cubicBezTo>
                        <a:cubicBezTo>
                          <a:pt x="45" y="4"/>
                          <a:pt x="46" y="2"/>
                          <a:pt x="48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3" name="Freeform 239"/>
                  <p:cNvSpPr>
                    <a:spLocks/>
                  </p:cNvSpPr>
                  <p:nvPr/>
                </p:nvSpPr>
                <p:spPr bwMode="auto">
                  <a:xfrm>
                    <a:off x="8212138" y="3071813"/>
                    <a:ext cx="93663" cy="22225"/>
                  </a:xfrm>
                  <a:custGeom>
                    <a:avLst/>
                    <a:gdLst>
                      <a:gd name="T0" fmla="*/ 25 w 25"/>
                      <a:gd name="T1" fmla="*/ 0 h 6"/>
                      <a:gd name="T2" fmla="*/ 4 w 25"/>
                      <a:gd name="T3" fmla="*/ 2 h 6"/>
                      <a:gd name="T4" fmla="*/ 0 w 25"/>
                      <a:gd name="T5" fmla="*/ 6 h 6"/>
                      <a:gd name="T6" fmla="*/ 18 w 25"/>
                      <a:gd name="T7" fmla="*/ 5 h 6"/>
                      <a:gd name="T8" fmla="*/ 25 w 25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6">
                        <a:moveTo>
                          <a:pt x="25" y="0"/>
                        </a:moveTo>
                        <a:cubicBezTo>
                          <a:pt x="18" y="1"/>
                          <a:pt x="11" y="1"/>
                          <a:pt x="4" y="2"/>
                        </a:cubicBezTo>
                        <a:cubicBezTo>
                          <a:pt x="2" y="3"/>
                          <a:pt x="1" y="5"/>
                          <a:pt x="0" y="6"/>
                        </a:cubicBezTo>
                        <a:cubicBezTo>
                          <a:pt x="6" y="6"/>
                          <a:pt x="12" y="6"/>
                          <a:pt x="18" y="5"/>
                        </a:cubicBezTo>
                        <a:cubicBezTo>
                          <a:pt x="21" y="3"/>
                          <a:pt x="23" y="2"/>
                          <a:pt x="25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4" name="Freeform 240"/>
                  <p:cNvSpPr>
                    <a:spLocks/>
                  </p:cNvSpPr>
                  <p:nvPr/>
                </p:nvSpPr>
                <p:spPr bwMode="auto">
                  <a:xfrm>
                    <a:off x="8174038" y="3079750"/>
                    <a:ext cx="52388" cy="14287"/>
                  </a:xfrm>
                  <a:custGeom>
                    <a:avLst/>
                    <a:gdLst>
                      <a:gd name="T0" fmla="*/ 14 w 14"/>
                      <a:gd name="T1" fmla="*/ 0 h 4"/>
                      <a:gd name="T2" fmla="*/ 2 w 14"/>
                      <a:gd name="T3" fmla="*/ 0 h 4"/>
                      <a:gd name="T4" fmla="*/ 0 w 14"/>
                      <a:gd name="T5" fmla="*/ 4 h 4"/>
                      <a:gd name="T6" fmla="*/ 10 w 14"/>
                      <a:gd name="T7" fmla="*/ 4 h 4"/>
                      <a:gd name="T8" fmla="*/ 14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4" y="0"/>
                        </a:moveTo>
                        <a:cubicBezTo>
                          <a:pt x="10" y="0"/>
                          <a:pt x="6" y="0"/>
                          <a:pt x="2" y="0"/>
                        </a:cubicBezTo>
                        <a:cubicBezTo>
                          <a:pt x="1" y="2"/>
                          <a:pt x="1" y="3"/>
                          <a:pt x="0" y="4"/>
                        </a:cubicBezTo>
                        <a:cubicBezTo>
                          <a:pt x="3" y="4"/>
                          <a:pt x="7" y="4"/>
                          <a:pt x="10" y="4"/>
                        </a:cubicBezTo>
                        <a:cubicBezTo>
                          <a:pt x="11" y="3"/>
                          <a:pt x="12" y="1"/>
                          <a:pt x="14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5" name="Freeform 241"/>
                  <p:cNvSpPr>
                    <a:spLocks/>
                  </p:cNvSpPr>
                  <p:nvPr/>
                </p:nvSpPr>
                <p:spPr bwMode="auto">
                  <a:xfrm>
                    <a:off x="7550150" y="2973388"/>
                    <a:ext cx="112713" cy="52387"/>
                  </a:xfrm>
                  <a:custGeom>
                    <a:avLst/>
                    <a:gdLst>
                      <a:gd name="T0" fmla="*/ 0 w 30"/>
                      <a:gd name="T1" fmla="*/ 0 h 14"/>
                      <a:gd name="T2" fmla="*/ 6 w 30"/>
                      <a:gd name="T3" fmla="*/ 7 h 14"/>
                      <a:gd name="T4" fmla="*/ 30 w 30"/>
                      <a:gd name="T5" fmla="*/ 14 h 14"/>
                      <a:gd name="T6" fmla="*/ 26 w 30"/>
                      <a:gd name="T7" fmla="*/ 8 h 14"/>
                      <a:gd name="T8" fmla="*/ 0 w 30"/>
                      <a:gd name="T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14">
                        <a:moveTo>
                          <a:pt x="0" y="0"/>
                        </a:moveTo>
                        <a:cubicBezTo>
                          <a:pt x="2" y="2"/>
                          <a:pt x="4" y="5"/>
                          <a:pt x="6" y="7"/>
                        </a:cubicBezTo>
                        <a:cubicBezTo>
                          <a:pt x="13" y="9"/>
                          <a:pt x="21" y="11"/>
                          <a:pt x="30" y="14"/>
                        </a:cubicBezTo>
                        <a:cubicBezTo>
                          <a:pt x="29" y="12"/>
                          <a:pt x="27" y="10"/>
                          <a:pt x="26" y="8"/>
                        </a:cubicBezTo>
                        <a:cubicBezTo>
                          <a:pt x="16" y="5"/>
                          <a:pt x="7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6" name="Freeform 242"/>
                  <p:cNvSpPr>
                    <a:spLocks/>
                  </p:cNvSpPr>
                  <p:nvPr/>
                </p:nvSpPr>
                <p:spPr bwMode="auto">
                  <a:xfrm>
                    <a:off x="7648575" y="3003550"/>
                    <a:ext cx="179388" cy="60325"/>
                  </a:xfrm>
                  <a:custGeom>
                    <a:avLst/>
                    <a:gdLst>
                      <a:gd name="T0" fmla="*/ 0 w 48"/>
                      <a:gd name="T1" fmla="*/ 0 h 16"/>
                      <a:gd name="T2" fmla="*/ 4 w 48"/>
                      <a:gd name="T3" fmla="*/ 6 h 16"/>
                      <a:gd name="T4" fmla="*/ 48 w 48"/>
                      <a:gd name="T5" fmla="*/ 16 h 16"/>
                      <a:gd name="T6" fmla="*/ 43 w 48"/>
                      <a:gd name="T7" fmla="*/ 11 h 16"/>
                      <a:gd name="T8" fmla="*/ 5 w 48"/>
                      <a:gd name="T9" fmla="*/ 2 h 16"/>
                      <a:gd name="T10" fmla="*/ 0 w 48"/>
                      <a:gd name="T1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16">
                        <a:moveTo>
                          <a:pt x="0" y="0"/>
                        </a:moveTo>
                        <a:cubicBezTo>
                          <a:pt x="1" y="2"/>
                          <a:pt x="3" y="4"/>
                          <a:pt x="4" y="6"/>
                        </a:cubicBezTo>
                        <a:cubicBezTo>
                          <a:pt x="17" y="9"/>
                          <a:pt x="32" y="13"/>
                          <a:pt x="48" y="16"/>
                        </a:cubicBezTo>
                        <a:cubicBezTo>
                          <a:pt x="46" y="14"/>
                          <a:pt x="44" y="12"/>
                          <a:pt x="43" y="11"/>
                        </a:cubicBezTo>
                        <a:cubicBezTo>
                          <a:pt x="29" y="8"/>
                          <a:pt x="17" y="5"/>
                          <a:pt x="5" y="2"/>
                        </a:cubicBezTo>
                        <a:cubicBezTo>
                          <a:pt x="4" y="1"/>
                          <a:pt x="2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7" name="Freeform 243"/>
                  <p:cNvSpPr>
                    <a:spLocks/>
                  </p:cNvSpPr>
                  <p:nvPr/>
                </p:nvSpPr>
                <p:spPr bwMode="auto">
                  <a:xfrm>
                    <a:off x="7808913" y="3044825"/>
                    <a:ext cx="101600" cy="34925"/>
                  </a:xfrm>
                  <a:custGeom>
                    <a:avLst/>
                    <a:gdLst>
                      <a:gd name="T0" fmla="*/ 0 w 27"/>
                      <a:gd name="T1" fmla="*/ 0 h 9"/>
                      <a:gd name="T2" fmla="*/ 5 w 27"/>
                      <a:gd name="T3" fmla="*/ 5 h 9"/>
                      <a:gd name="T4" fmla="*/ 27 w 27"/>
                      <a:gd name="T5" fmla="*/ 9 h 9"/>
                      <a:gd name="T6" fmla="*/ 24 w 27"/>
                      <a:gd name="T7" fmla="*/ 4 h 9"/>
                      <a:gd name="T8" fmla="*/ 0 w 27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9">
                        <a:moveTo>
                          <a:pt x="0" y="0"/>
                        </a:moveTo>
                        <a:cubicBezTo>
                          <a:pt x="1" y="1"/>
                          <a:pt x="3" y="3"/>
                          <a:pt x="5" y="5"/>
                        </a:cubicBezTo>
                        <a:cubicBezTo>
                          <a:pt x="12" y="6"/>
                          <a:pt x="20" y="8"/>
                          <a:pt x="27" y="9"/>
                        </a:cubicBezTo>
                        <a:cubicBezTo>
                          <a:pt x="26" y="7"/>
                          <a:pt x="25" y="5"/>
                          <a:pt x="24" y="4"/>
                        </a:cubicBezTo>
                        <a:cubicBezTo>
                          <a:pt x="15" y="3"/>
                          <a:pt x="7" y="1"/>
                          <a:pt x="0" y="0"/>
                        </a:cubicBezTo>
                      </a:path>
                    </a:pathLst>
                  </a:custGeom>
                  <a:solidFill>
                    <a:srgbClr val="DD4D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8" name="Freeform 244"/>
                  <p:cNvSpPr>
                    <a:spLocks/>
                  </p:cNvSpPr>
                  <p:nvPr/>
                </p:nvSpPr>
                <p:spPr bwMode="auto">
                  <a:xfrm>
                    <a:off x="7899400" y="3060700"/>
                    <a:ext cx="82550" cy="25400"/>
                  </a:xfrm>
                  <a:custGeom>
                    <a:avLst/>
                    <a:gdLst>
                      <a:gd name="T0" fmla="*/ 0 w 22"/>
                      <a:gd name="T1" fmla="*/ 0 h 7"/>
                      <a:gd name="T2" fmla="*/ 3 w 22"/>
                      <a:gd name="T3" fmla="*/ 5 h 7"/>
                      <a:gd name="T4" fmla="*/ 22 w 22"/>
                      <a:gd name="T5" fmla="*/ 7 h 7"/>
                      <a:gd name="T6" fmla="*/ 20 w 22"/>
                      <a:gd name="T7" fmla="*/ 2 h 7"/>
                      <a:gd name="T8" fmla="*/ 0 w 22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7">
                        <a:moveTo>
                          <a:pt x="0" y="0"/>
                        </a:moveTo>
                        <a:cubicBezTo>
                          <a:pt x="1" y="1"/>
                          <a:pt x="2" y="3"/>
                          <a:pt x="3" y="5"/>
                        </a:cubicBezTo>
                        <a:cubicBezTo>
                          <a:pt x="9" y="6"/>
                          <a:pt x="16" y="6"/>
                          <a:pt x="22" y="7"/>
                        </a:cubicBezTo>
                        <a:cubicBezTo>
                          <a:pt x="22" y="6"/>
                          <a:pt x="21" y="4"/>
                          <a:pt x="20" y="2"/>
                        </a:cubicBezTo>
                        <a:cubicBezTo>
                          <a:pt x="13" y="2"/>
                          <a:pt x="6" y="1"/>
                          <a:pt x="0" y="0"/>
                        </a:cubicBezTo>
                      </a:path>
                    </a:pathLst>
                  </a:custGeom>
                  <a:solidFill>
                    <a:srgbClr val="F9C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9" name="Freeform 245"/>
                  <p:cNvSpPr>
                    <a:spLocks/>
                  </p:cNvSpPr>
                  <p:nvPr/>
                </p:nvSpPr>
                <p:spPr bwMode="auto">
                  <a:xfrm>
                    <a:off x="7975600" y="3067050"/>
                    <a:ext cx="206375" cy="26987"/>
                  </a:xfrm>
                  <a:custGeom>
                    <a:avLst/>
                    <a:gdLst>
                      <a:gd name="T0" fmla="*/ 0 w 55"/>
                      <a:gd name="T1" fmla="*/ 0 h 7"/>
                      <a:gd name="T2" fmla="*/ 2 w 55"/>
                      <a:gd name="T3" fmla="*/ 5 h 7"/>
                      <a:gd name="T4" fmla="*/ 48 w 55"/>
                      <a:gd name="T5" fmla="*/ 7 h 7"/>
                      <a:gd name="T6" fmla="*/ 53 w 55"/>
                      <a:gd name="T7" fmla="*/ 7 h 7"/>
                      <a:gd name="T8" fmla="*/ 55 w 55"/>
                      <a:gd name="T9" fmla="*/ 3 h 7"/>
                      <a:gd name="T10" fmla="*/ 48 w 55"/>
                      <a:gd name="T11" fmla="*/ 3 h 7"/>
                      <a:gd name="T12" fmla="*/ 48 w 55"/>
                      <a:gd name="T13" fmla="*/ 3 h 7"/>
                      <a:gd name="T14" fmla="*/ 0 w 55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7">
                        <a:moveTo>
                          <a:pt x="0" y="0"/>
                        </a:move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7" y="7"/>
                          <a:pt x="32" y="7"/>
                          <a:pt x="48" y="7"/>
                        </a:cubicBezTo>
                        <a:cubicBezTo>
                          <a:pt x="50" y="7"/>
                          <a:pt x="51" y="7"/>
                          <a:pt x="53" y="7"/>
                        </a:cubicBezTo>
                        <a:cubicBezTo>
                          <a:pt x="54" y="6"/>
                          <a:pt x="54" y="5"/>
                          <a:pt x="55" y="3"/>
                        </a:cubicBezTo>
                        <a:cubicBezTo>
                          <a:pt x="53" y="3"/>
                          <a:pt x="50" y="3"/>
                          <a:pt x="48" y="3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31" y="3"/>
                          <a:pt x="16" y="2"/>
                          <a:pt x="0" y="0"/>
                        </a:cubicBezTo>
                      </a:path>
                    </a:pathLst>
                  </a:custGeom>
                  <a:solidFill>
                    <a:srgbClr val="DB4F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0" name="Freeform 247"/>
                  <p:cNvSpPr>
                    <a:spLocks/>
                  </p:cNvSpPr>
                  <p:nvPr/>
                </p:nvSpPr>
                <p:spPr bwMode="auto">
                  <a:xfrm>
                    <a:off x="8034338" y="3651250"/>
                    <a:ext cx="98425" cy="96837"/>
                  </a:xfrm>
                  <a:custGeom>
                    <a:avLst/>
                    <a:gdLst>
                      <a:gd name="T0" fmla="*/ 24 w 26"/>
                      <a:gd name="T1" fmla="*/ 17 h 26"/>
                      <a:gd name="T2" fmla="*/ 9 w 26"/>
                      <a:gd name="T3" fmla="*/ 24 h 26"/>
                      <a:gd name="T4" fmla="*/ 2 w 26"/>
                      <a:gd name="T5" fmla="*/ 9 h 26"/>
                      <a:gd name="T6" fmla="*/ 17 w 26"/>
                      <a:gd name="T7" fmla="*/ 2 h 26"/>
                      <a:gd name="T8" fmla="*/ 24 w 26"/>
                      <a:gd name="T9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26">
                        <a:moveTo>
                          <a:pt x="24" y="17"/>
                        </a:moveTo>
                        <a:cubicBezTo>
                          <a:pt x="22" y="23"/>
                          <a:pt x="15" y="26"/>
                          <a:pt x="9" y="24"/>
                        </a:cubicBezTo>
                        <a:cubicBezTo>
                          <a:pt x="3" y="22"/>
                          <a:pt x="0" y="15"/>
                          <a:pt x="2" y="9"/>
                        </a:cubicBezTo>
                        <a:cubicBezTo>
                          <a:pt x="4" y="3"/>
                          <a:pt x="11" y="0"/>
                          <a:pt x="17" y="2"/>
                        </a:cubicBezTo>
                        <a:cubicBezTo>
                          <a:pt x="22" y="4"/>
                          <a:pt x="26" y="11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F9C0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974" name="组合 973"/>
              <p:cNvGrpSpPr/>
              <p:nvPr/>
            </p:nvGrpSpPr>
            <p:grpSpPr>
              <a:xfrm>
                <a:off x="9690859" y="35962"/>
                <a:ext cx="1187450" cy="1879599"/>
                <a:chOff x="6156325" y="319088"/>
                <a:chExt cx="1187450" cy="1879599"/>
              </a:xfrm>
            </p:grpSpPr>
            <p:sp>
              <p:nvSpPr>
                <p:cNvPr id="992" name="Freeform 248"/>
                <p:cNvSpPr>
                  <a:spLocks/>
                </p:cNvSpPr>
                <p:nvPr/>
              </p:nvSpPr>
              <p:spPr bwMode="auto">
                <a:xfrm>
                  <a:off x="6731000" y="319088"/>
                  <a:ext cx="52388" cy="1854200"/>
                </a:xfrm>
                <a:custGeom>
                  <a:avLst/>
                  <a:gdLst>
                    <a:gd name="T0" fmla="*/ 14 w 14"/>
                    <a:gd name="T1" fmla="*/ 487 h 493"/>
                    <a:gd name="T2" fmla="*/ 13 w 14"/>
                    <a:gd name="T3" fmla="*/ 6 h 493"/>
                    <a:gd name="T4" fmla="*/ 6 w 14"/>
                    <a:gd name="T5" fmla="*/ 0 h 493"/>
                    <a:gd name="T6" fmla="*/ 0 w 14"/>
                    <a:gd name="T7" fmla="*/ 6 h 493"/>
                    <a:gd name="T8" fmla="*/ 2 w 14"/>
                    <a:gd name="T9" fmla="*/ 487 h 493"/>
                    <a:gd name="T10" fmla="*/ 8 w 14"/>
                    <a:gd name="T11" fmla="*/ 493 h 493"/>
                    <a:gd name="T12" fmla="*/ 14 w 14"/>
                    <a:gd name="T13" fmla="*/ 487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93">
                      <a:moveTo>
                        <a:pt x="14" y="487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2" y="487"/>
                        <a:pt x="2" y="487"/>
                        <a:pt x="2" y="487"/>
                      </a:cubicBezTo>
                      <a:cubicBezTo>
                        <a:pt x="2" y="491"/>
                        <a:pt x="4" y="493"/>
                        <a:pt x="8" y="493"/>
                      </a:cubicBezTo>
                      <a:cubicBezTo>
                        <a:pt x="11" y="493"/>
                        <a:pt x="14" y="490"/>
                        <a:pt x="14" y="487"/>
                      </a:cubicBezTo>
                    </a:path>
                  </a:pathLst>
                </a:custGeom>
                <a:solidFill>
                  <a:srgbClr val="F4A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3" name="Freeform 249"/>
                <p:cNvSpPr>
                  <a:spLocks/>
                </p:cNvSpPr>
                <p:nvPr/>
              </p:nvSpPr>
              <p:spPr bwMode="auto">
                <a:xfrm>
                  <a:off x="6502400" y="563563"/>
                  <a:ext cx="519113" cy="161925"/>
                </a:xfrm>
                <a:custGeom>
                  <a:avLst/>
                  <a:gdLst>
                    <a:gd name="T0" fmla="*/ 116 w 138"/>
                    <a:gd name="T1" fmla="*/ 43 h 43"/>
                    <a:gd name="T2" fmla="*/ 22 w 138"/>
                    <a:gd name="T3" fmla="*/ 43 h 43"/>
                    <a:gd name="T4" fmla="*/ 0 w 138"/>
                    <a:gd name="T5" fmla="*/ 22 h 43"/>
                    <a:gd name="T6" fmla="*/ 22 w 138"/>
                    <a:gd name="T7" fmla="*/ 0 h 43"/>
                    <a:gd name="T8" fmla="*/ 116 w 138"/>
                    <a:gd name="T9" fmla="*/ 0 h 43"/>
                    <a:gd name="T10" fmla="*/ 138 w 138"/>
                    <a:gd name="T11" fmla="*/ 22 h 43"/>
                    <a:gd name="T12" fmla="*/ 116 w 138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43">
                      <a:moveTo>
                        <a:pt x="116" y="43"/>
                      </a:move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10" y="43"/>
                        <a:pt x="0" y="34"/>
                        <a:pt x="0" y="22"/>
                      </a:cubicBezTo>
                      <a:cubicBezTo>
                        <a:pt x="0" y="10"/>
                        <a:pt x="10" y="0"/>
                        <a:pt x="22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8" y="0"/>
                        <a:pt x="138" y="10"/>
                        <a:pt x="138" y="22"/>
                      </a:cubicBezTo>
                      <a:cubicBezTo>
                        <a:pt x="138" y="34"/>
                        <a:pt x="128" y="43"/>
                        <a:pt x="116" y="43"/>
                      </a:cubicBezTo>
                      <a:close/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4" name="Freeform 250"/>
                <p:cNvSpPr>
                  <a:spLocks/>
                </p:cNvSpPr>
                <p:nvPr/>
              </p:nvSpPr>
              <p:spPr bwMode="auto">
                <a:xfrm>
                  <a:off x="6600825" y="1620838"/>
                  <a:ext cx="307975" cy="217487"/>
                </a:xfrm>
                <a:custGeom>
                  <a:avLst/>
                  <a:gdLst>
                    <a:gd name="T0" fmla="*/ 54 w 82"/>
                    <a:gd name="T1" fmla="*/ 58 h 58"/>
                    <a:gd name="T2" fmla="*/ 28 w 82"/>
                    <a:gd name="T3" fmla="*/ 58 h 58"/>
                    <a:gd name="T4" fmla="*/ 0 w 82"/>
                    <a:gd name="T5" fmla="*/ 30 h 58"/>
                    <a:gd name="T6" fmla="*/ 0 w 82"/>
                    <a:gd name="T7" fmla="*/ 28 h 58"/>
                    <a:gd name="T8" fmla="*/ 28 w 82"/>
                    <a:gd name="T9" fmla="*/ 0 h 58"/>
                    <a:gd name="T10" fmla="*/ 54 w 82"/>
                    <a:gd name="T11" fmla="*/ 0 h 58"/>
                    <a:gd name="T12" fmla="*/ 82 w 82"/>
                    <a:gd name="T13" fmla="*/ 28 h 58"/>
                    <a:gd name="T14" fmla="*/ 82 w 82"/>
                    <a:gd name="T15" fmla="*/ 30 h 58"/>
                    <a:gd name="T16" fmla="*/ 54 w 82"/>
                    <a:gd name="T17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58">
                      <a:moveTo>
                        <a:pt x="54" y="58"/>
                      </a:move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13" y="58"/>
                        <a:pt x="0" y="46"/>
                        <a:pt x="0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12"/>
                        <a:pt x="13" y="0"/>
                        <a:pt x="28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69" y="0"/>
                        <a:pt x="82" y="12"/>
                        <a:pt x="82" y="28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46"/>
                        <a:pt x="69" y="58"/>
                        <a:pt x="54" y="58"/>
                      </a:cubicBezTo>
                    </a:path>
                  </a:pathLst>
                </a:custGeom>
                <a:solidFill>
                  <a:srgbClr val="F7B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5" name="Freeform 251"/>
                <p:cNvSpPr>
                  <a:spLocks/>
                </p:cNvSpPr>
                <p:nvPr/>
              </p:nvSpPr>
              <p:spPr bwMode="auto">
                <a:xfrm>
                  <a:off x="6156325" y="646113"/>
                  <a:ext cx="1187450" cy="1082675"/>
                </a:xfrm>
                <a:custGeom>
                  <a:avLst/>
                  <a:gdLst>
                    <a:gd name="T0" fmla="*/ 316 w 316"/>
                    <a:gd name="T1" fmla="*/ 158 h 288"/>
                    <a:gd name="T2" fmla="*/ 159 w 316"/>
                    <a:gd name="T3" fmla="*/ 288 h 288"/>
                    <a:gd name="T4" fmla="*/ 0 w 316"/>
                    <a:gd name="T5" fmla="*/ 158 h 288"/>
                    <a:gd name="T6" fmla="*/ 162 w 316"/>
                    <a:gd name="T7" fmla="*/ 0 h 288"/>
                    <a:gd name="T8" fmla="*/ 316 w 316"/>
                    <a:gd name="T9" fmla="*/ 15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88">
                      <a:moveTo>
                        <a:pt x="316" y="158"/>
                      </a:moveTo>
                      <a:cubicBezTo>
                        <a:pt x="316" y="249"/>
                        <a:pt x="247" y="288"/>
                        <a:pt x="159" y="288"/>
                      </a:cubicBezTo>
                      <a:cubicBezTo>
                        <a:pt x="72" y="288"/>
                        <a:pt x="0" y="249"/>
                        <a:pt x="0" y="158"/>
                      </a:cubicBezTo>
                      <a:cubicBezTo>
                        <a:pt x="0" y="67"/>
                        <a:pt x="75" y="0"/>
                        <a:pt x="162" y="0"/>
                      </a:cubicBezTo>
                      <a:cubicBezTo>
                        <a:pt x="250" y="0"/>
                        <a:pt x="316" y="67"/>
                        <a:pt x="316" y="158"/>
                      </a:cubicBezTo>
                    </a:path>
                  </a:pathLst>
                </a:cu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6" name="Oval 252"/>
                <p:cNvSpPr>
                  <a:spLocks noChangeArrowheads="1"/>
                </p:cNvSpPr>
                <p:nvPr/>
              </p:nvSpPr>
              <p:spPr bwMode="auto">
                <a:xfrm>
                  <a:off x="6269038" y="612775"/>
                  <a:ext cx="947738" cy="1285875"/>
                </a:xfrm>
                <a:prstGeom prst="ellipse">
                  <a:avLst/>
                </a:pr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7" name="Oval 253"/>
                <p:cNvSpPr>
                  <a:spLocks noChangeArrowheads="1"/>
                </p:cNvSpPr>
                <p:nvPr/>
              </p:nvSpPr>
              <p:spPr bwMode="auto">
                <a:xfrm>
                  <a:off x="6442075" y="646113"/>
                  <a:ext cx="646113" cy="1181100"/>
                </a:xfrm>
                <a:prstGeom prst="ellipse">
                  <a:avLst/>
                </a:prstGeom>
                <a:solidFill>
                  <a:srgbClr val="F7AF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8" name="Freeform 254"/>
                <p:cNvSpPr>
                  <a:spLocks/>
                </p:cNvSpPr>
                <p:nvPr/>
              </p:nvSpPr>
              <p:spPr bwMode="auto">
                <a:xfrm>
                  <a:off x="7088188" y="796925"/>
                  <a:ext cx="79375" cy="26987"/>
                </a:xfrm>
                <a:custGeom>
                  <a:avLst/>
                  <a:gdLst>
                    <a:gd name="T0" fmla="*/ 19 w 21"/>
                    <a:gd name="T1" fmla="*/ 0 h 7"/>
                    <a:gd name="T2" fmla="*/ 0 w 21"/>
                    <a:gd name="T3" fmla="*/ 5 h 7"/>
                    <a:gd name="T4" fmla="*/ 2 w 21"/>
                    <a:gd name="T5" fmla="*/ 7 h 7"/>
                    <a:gd name="T6" fmla="*/ 21 w 21"/>
                    <a:gd name="T7" fmla="*/ 2 h 7"/>
                    <a:gd name="T8" fmla="*/ 19 w 21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">
                      <a:moveTo>
                        <a:pt x="19" y="0"/>
                      </a:moveTo>
                      <a:cubicBezTo>
                        <a:pt x="12" y="1"/>
                        <a:pt x="6" y="3"/>
                        <a:pt x="0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8" y="6"/>
                        <a:pt x="15" y="4"/>
                        <a:pt x="21" y="2"/>
                      </a:cubicBezTo>
                      <a:cubicBezTo>
                        <a:pt x="20" y="1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9" name="Freeform 255"/>
                <p:cNvSpPr>
                  <a:spLocks/>
                </p:cNvSpPr>
                <p:nvPr/>
              </p:nvSpPr>
              <p:spPr bwMode="auto">
                <a:xfrm>
                  <a:off x="7002463" y="815975"/>
                  <a:ext cx="93663" cy="26987"/>
                </a:xfrm>
                <a:custGeom>
                  <a:avLst/>
                  <a:gdLst>
                    <a:gd name="T0" fmla="*/ 23 w 25"/>
                    <a:gd name="T1" fmla="*/ 0 h 7"/>
                    <a:gd name="T2" fmla="*/ 0 w 25"/>
                    <a:gd name="T3" fmla="*/ 4 h 7"/>
                    <a:gd name="T4" fmla="*/ 1 w 25"/>
                    <a:gd name="T5" fmla="*/ 7 h 7"/>
                    <a:gd name="T6" fmla="*/ 25 w 25"/>
                    <a:gd name="T7" fmla="*/ 2 h 7"/>
                    <a:gd name="T8" fmla="*/ 23 w 2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">
                      <a:moveTo>
                        <a:pt x="23" y="0"/>
                      </a:moveTo>
                      <a:cubicBezTo>
                        <a:pt x="15" y="2"/>
                        <a:pt x="8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9" y="6"/>
                        <a:pt x="17" y="4"/>
                        <a:pt x="25" y="2"/>
                      </a:cubicBezTo>
                      <a:cubicBezTo>
                        <a:pt x="24" y="1"/>
                        <a:pt x="24" y="1"/>
                        <a:pt x="23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0" name="Freeform 256"/>
                <p:cNvSpPr>
                  <a:spLocks/>
                </p:cNvSpPr>
                <p:nvPr/>
              </p:nvSpPr>
              <p:spPr bwMode="auto">
                <a:xfrm>
                  <a:off x="6326188" y="815975"/>
                  <a:ext cx="63500" cy="19050"/>
                </a:xfrm>
                <a:custGeom>
                  <a:avLst/>
                  <a:gdLst>
                    <a:gd name="T0" fmla="*/ 3 w 17"/>
                    <a:gd name="T1" fmla="*/ 0 h 5"/>
                    <a:gd name="T2" fmla="*/ 0 w 17"/>
                    <a:gd name="T3" fmla="*/ 3 h 5"/>
                    <a:gd name="T4" fmla="*/ 15 w 17"/>
                    <a:gd name="T5" fmla="*/ 5 h 5"/>
                    <a:gd name="T6" fmla="*/ 17 w 17"/>
                    <a:gd name="T7" fmla="*/ 3 h 5"/>
                    <a:gd name="T8" fmla="*/ 3 w 1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5" y="4"/>
                        <a:pt x="10" y="5"/>
                        <a:pt x="15" y="5"/>
                      </a:cubicBezTo>
                      <a:cubicBezTo>
                        <a:pt x="16" y="5"/>
                        <a:pt x="16" y="4"/>
                        <a:pt x="17" y="3"/>
                      </a:cubicBezTo>
                      <a:cubicBezTo>
                        <a:pt x="12" y="2"/>
                        <a:pt x="7" y="1"/>
                        <a:pt x="3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1" name="Freeform 257"/>
                <p:cNvSpPr>
                  <a:spLocks/>
                </p:cNvSpPr>
                <p:nvPr/>
              </p:nvSpPr>
              <p:spPr bwMode="auto">
                <a:xfrm>
                  <a:off x="6381750" y="827088"/>
                  <a:ext cx="142875" cy="26987"/>
                </a:xfrm>
                <a:custGeom>
                  <a:avLst/>
                  <a:gdLst>
                    <a:gd name="T0" fmla="*/ 2 w 38"/>
                    <a:gd name="T1" fmla="*/ 0 h 7"/>
                    <a:gd name="T2" fmla="*/ 0 w 38"/>
                    <a:gd name="T3" fmla="*/ 2 h 7"/>
                    <a:gd name="T4" fmla="*/ 37 w 38"/>
                    <a:gd name="T5" fmla="*/ 7 h 7"/>
                    <a:gd name="T6" fmla="*/ 38 w 38"/>
                    <a:gd name="T7" fmla="*/ 4 h 7"/>
                    <a:gd name="T8" fmla="*/ 2 w 38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7">
                      <a:moveTo>
                        <a:pt x="2" y="0"/>
                      </a:move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1" y="4"/>
                        <a:pt x="24" y="6"/>
                        <a:pt x="37" y="7"/>
                      </a:cubicBezTo>
                      <a:cubicBezTo>
                        <a:pt x="37" y="6"/>
                        <a:pt x="38" y="5"/>
                        <a:pt x="38" y="4"/>
                      </a:cubicBezTo>
                      <a:cubicBezTo>
                        <a:pt x="25" y="3"/>
                        <a:pt x="13" y="1"/>
                        <a:pt x="2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2" name="Freeform 258"/>
                <p:cNvSpPr>
                  <a:spLocks/>
                </p:cNvSpPr>
                <p:nvPr/>
              </p:nvSpPr>
              <p:spPr bwMode="auto">
                <a:xfrm>
                  <a:off x="6521450" y="830263"/>
                  <a:ext cx="484188" cy="34925"/>
                </a:xfrm>
                <a:custGeom>
                  <a:avLst/>
                  <a:gdLst>
                    <a:gd name="T0" fmla="*/ 128 w 129"/>
                    <a:gd name="T1" fmla="*/ 0 h 9"/>
                    <a:gd name="T2" fmla="*/ 56 w 129"/>
                    <a:gd name="T3" fmla="*/ 6 h 9"/>
                    <a:gd name="T4" fmla="*/ 56 w 129"/>
                    <a:gd name="T5" fmla="*/ 6 h 9"/>
                    <a:gd name="T6" fmla="*/ 1 w 129"/>
                    <a:gd name="T7" fmla="*/ 3 h 9"/>
                    <a:gd name="T8" fmla="*/ 0 w 129"/>
                    <a:gd name="T9" fmla="*/ 6 h 9"/>
                    <a:gd name="T10" fmla="*/ 56 w 129"/>
                    <a:gd name="T11" fmla="*/ 9 h 9"/>
                    <a:gd name="T12" fmla="*/ 129 w 129"/>
                    <a:gd name="T13" fmla="*/ 3 h 9"/>
                    <a:gd name="T14" fmla="*/ 128 w 12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9" h="9">
                      <a:moveTo>
                        <a:pt x="128" y="0"/>
                      </a:moveTo>
                      <a:cubicBezTo>
                        <a:pt x="104" y="5"/>
                        <a:pt x="80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37" y="6"/>
                        <a:pt x="18" y="5"/>
                        <a:pt x="1" y="3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17" y="8"/>
                        <a:pt x="37" y="9"/>
                        <a:pt x="56" y="9"/>
                      </a:cubicBezTo>
                      <a:cubicBezTo>
                        <a:pt x="80" y="9"/>
                        <a:pt x="105" y="8"/>
                        <a:pt x="129" y="3"/>
                      </a:cubicBezTo>
                      <a:cubicBezTo>
                        <a:pt x="129" y="2"/>
                        <a:pt x="128" y="1"/>
                        <a:pt x="128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3" name="Freeform 259"/>
                <p:cNvSpPr>
                  <a:spLocks/>
                </p:cNvSpPr>
                <p:nvPr/>
              </p:nvSpPr>
              <p:spPr bwMode="auto">
                <a:xfrm>
                  <a:off x="7175500" y="950913"/>
                  <a:ext cx="104775" cy="49212"/>
                </a:xfrm>
                <a:custGeom>
                  <a:avLst/>
                  <a:gdLst>
                    <a:gd name="T0" fmla="*/ 27 w 28"/>
                    <a:gd name="T1" fmla="*/ 0 h 13"/>
                    <a:gd name="T2" fmla="*/ 0 w 28"/>
                    <a:gd name="T3" fmla="*/ 10 h 13"/>
                    <a:gd name="T4" fmla="*/ 1 w 28"/>
                    <a:gd name="T5" fmla="*/ 13 h 13"/>
                    <a:gd name="T6" fmla="*/ 28 w 28"/>
                    <a:gd name="T7" fmla="*/ 2 h 13"/>
                    <a:gd name="T8" fmla="*/ 27 w 2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27" y="0"/>
                      </a:moveTo>
                      <a:cubicBezTo>
                        <a:pt x="18" y="3"/>
                        <a:pt x="9" y="7"/>
                        <a:pt x="0" y="10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0" y="10"/>
                        <a:pt x="19" y="6"/>
                        <a:pt x="28" y="2"/>
                      </a:cubicBezTo>
                      <a:cubicBezTo>
                        <a:pt x="28" y="2"/>
                        <a:pt x="28" y="1"/>
                        <a:pt x="2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4" name="Freeform 260"/>
                <p:cNvSpPr>
                  <a:spLocks/>
                </p:cNvSpPr>
                <p:nvPr/>
              </p:nvSpPr>
              <p:spPr bwMode="auto">
                <a:xfrm>
                  <a:off x="7065963" y="989013"/>
                  <a:ext cx="112713" cy="38100"/>
                </a:xfrm>
                <a:custGeom>
                  <a:avLst/>
                  <a:gdLst>
                    <a:gd name="T0" fmla="*/ 29 w 30"/>
                    <a:gd name="T1" fmla="*/ 0 h 10"/>
                    <a:gd name="T2" fmla="*/ 0 w 30"/>
                    <a:gd name="T3" fmla="*/ 7 h 10"/>
                    <a:gd name="T4" fmla="*/ 0 w 30"/>
                    <a:gd name="T5" fmla="*/ 10 h 10"/>
                    <a:gd name="T6" fmla="*/ 30 w 30"/>
                    <a:gd name="T7" fmla="*/ 3 h 10"/>
                    <a:gd name="T8" fmla="*/ 29 w 3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0">
                      <a:moveTo>
                        <a:pt x="29" y="0"/>
                      </a:moveTo>
                      <a:cubicBezTo>
                        <a:pt x="19" y="3"/>
                        <a:pt x="10" y="5"/>
                        <a:pt x="0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10" y="8"/>
                        <a:pt x="20" y="6"/>
                        <a:pt x="30" y="3"/>
                      </a:cubicBezTo>
                      <a:cubicBezTo>
                        <a:pt x="30" y="2"/>
                        <a:pt x="29" y="1"/>
                        <a:pt x="29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5" name="Freeform 261"/>
                <p:cNvSpPr>
                  <a:spLocks/>
                </p:cNvSpPr>
                <p:nvPr/>
              </p:nvSpPr>
              <p:spPr bwMode="auto">
                <a:xfrm>
                  <a:off x="6208713" y="981075"/>
                  <a:ext cx="98425" cy="30162"/>
                </a:xfrm>
                <a:custGeom>
                  <a:avLst/>
                  <a:gdLst>
                    <a:gd name="T0" fmla="*/ 2 w 26"/>
                    <a:gd name="T1" fmla="*/ 0 h 8"/>
                    <a:gd name="T2" fmla="*/ 0 w 26"/>
                    <a:gd name="T3" fmla="*/ 2 h 8"/>
                    <a:gd name="T4" fmla="*/ 25 w 26"/>
                    <a:gd name="T5" fmla="*/ 8 h 8"/>
                    <a:gd name="T6" fmla="*/ 26 w 26"/>
                    <a:gd name="T7" fmla="*/ 5 h 8"/>
                    <a:gd name="T8" fmla="*/ 2 w 2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8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7" y="4"/>
                        <a:pt x="15" y="6"/>
                        <a:pt x="25" y="8"/>
                      </a:cubicBezTo>
                      <a:cubicBezTo>
                        <a:pt x="26" y="7"/>
                        <a:pt x="26" y="6"/>
                        <a:pt x="26" y="5"/>
                      </a:cubicBezTo>
                      <a:cubicBezTo>
                        <a:pt x="17" y="3"/>
                        <a:pt x="8" y="1"/>
                        <a:pt x="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6" name="Freeform 262"/>
                <p:cNvSpPr>
                  <a:spLocks/>
                </p:cNvSpPr>
                <p:nvPr/>
              </p:nvSpPr>
              <p:spPr bwMode="auto">
                <a:xfrm>
                  <a:off x="6303963" y="1000125"/>
                  <a:ext cx="160338" cy="38100"/>
                </a:xfrm>
                <a:custGeom>
                  <a:avLst/>
                  <a:gdLst>
                    <a:gd name="T0" fmla="*/ 1 w 43"/>
                    <a:gd name="T1" fmla="*/ 0 h 10"/>
                    <a:gd name="T2" fmla="*/ 0 w 43"/>
                    <a:gd name="T3" fmla="*/ 3 h 10"/>
                    <a:gd name="T4" fmla="*/ 42 w 43"/>
                    <a:gd name="T5" fmla="*/ 10 h 10"/>
                    <a:gd name="T6" fmla="*/ 43 w 43"/>
                    <a:gd name="T7" fmla="*/ 7 h 10"/>
                    <a:gd name="T8" fmla="*/ 7 w 43"/>
                    <a:gd name="T9" fmla="*/ 1 h 10"/>
                    <a:gd name="T10" fmla="*/ 1 w 43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10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2" y="5"/>
                        <a:pt x="27" y="8"/>
                        <a:pt x="42" y="10"/>
                      </a:cubicBezTo>
                      <a:cubicBezTo>
                        <a:pt x="43" y="9"/>
                        <a:pt x="43" y="8"/>
                        <a:pt x="43" y="7"/>
                      </a:cubicBezTo>
                      <a:cubicBezTo>
                        <a:pt x="30" y="5"/>
                        <a:pt x="18" y="3"/>
                        <a:pt x="7" y="1"/>
                      </a:cubicBezTo>
                      <a:cubicBezTo>
                        <a:pt x="5" y="1"/>
                        <a:pt x="3" y="0"/>
                        <a:pt x="1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7" name="Freeform 263"/>
                <p:cNvSpPr>
                  <a:spLocks/>
                </p:cNvSpPr>
                <p:nvPr/>
              </p:nvSpPr>
              <p:spPr bwMode="auto">
                <a:xfrm>
                  <a:off x="6461125" y="1014413"/>
                  <a:ext cx="604838" cy="42862"/>
                </a:xfrm>
                <a:custGeom>
                  <a:avLst/>
                  <a:gdLst>
                    <a:gd name="T0" fmla="*/ 161 w 161"/>
                    <a:gd name="T1" fmla="*/ 0 h 11"/>
                    <a:gd name="T2" fmla="*/ 77 w 161"/>
                    <a:gd name="T3" fmla="*/ 8 h 11"/>
                    <a:gd name="T4" fmla="*/ 77 w 161"/>
                    <a:gd name="T5" fmla="*/ 8 h 11"/>
                    <a:gd name="T6" fmla="*/ 1 w 161"/>
                    <a:gd name="T7" fmla="*/ 3 h 11"/>
                    <a:gd name="T8" fmla="*/ 0 w 161"/>
                    <a:gd name="T9" fmla="*/ 6 h 11"/>
                    <a:gd name="T10" fmla="*/ 77 w 161"/>
                    <a:gd name="T11" fmla="*/ 11 h 11"/>
                    <a:gd name="T12" fmla="*/ 161 w 161"/>
                    <a:gd name="T13" fmla="*/ 3 h 11"/>
                    <a:gd name="T14" fmla="*/ 161 w 161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1" h="11">
                      <a:moveTo>
                        <a:pt x="161" y="0"/>
                      </a:moveTo>
                      <a:cubicBezTo>
                        <a:pt x="133" y="6"/>
                        <a:pt x="104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49" y="8"/>
                        <a:pt x="24" y="6"/>
                        <a:pt x="1" y="3"/>
                      </a:cubicBezTo>
                      <a:cubicBezTo>
                        <a:pt x="1" y="4"/>
                        <a:pt x="1" y="5"/>
                        <a:pt x="0" y="6"/>
                      </a:cubicBezTo>
                      <a:cubicBezTo>
                        <a:pt x="23" y="9"/>
                        <a:pt x="49" y="11"/>
                        <a:pt x="77" y="11"/>
                      </a:cubicBezTo>
                      <a:cubicBezTo>
                        <a:pt x="104" y="11"/>
                        <a:pt x="133" y="9"/>
                        <a:pt x="161" y="3"/>
                      </a:cubicBezTo>
                      <a:cubicBezTo>
                        <a:pt x="161" y="2"/>
                        <a:pt x="161" y="1"/>
                        <a:pt x="16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8" name="Freeform 264"/>
                <p:cNvSpPr>
                  <a:spLocks/>
                </p:cNvSpPr>
                <p:nvPr/>
              </p:nvSpPr>
              <p:spPr bwMode="auto">
                <a:xfrm>
                  <a:off x="7216775" y="1139825"/>
                  <a:ext cx="123825" cy="71437"/>
                </a:xfrm>
                <a:custGeom>
                  <a:avLst/>
                  <a:gdLst>
                    <a:gd name="T0" fmla="*/ 32 w 33"/>
                    <a:gd name="T1" fmla="*/ 0 h 19"/>
                    <a:gd name="T2" fmla="*/ 0 w 33"/>
                    <a:gd name="T3" fmla="*/ 15 h 19"/>
                    <a:gd name="T4" fmla="*/ 0 w 33"/>
                    <a:gd name="T5" fmla="*/ 19 h 19"/>
                    <a:gd name="T6" fmla="*/ 33 w 33"/>
                    <a:gd name="T7" fmla="*/ 5 h 19"/>
                    <a:gd name="T8" fmla="*/ 32 w 33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9">
                      <a:moveTo>
                        <a:pt x="32" y="0"/>
                      </a:moveTo>
                      <a:cubicBezTo>
                        <a:pt x="22" y="6"/>
                        <a:pt x="11" y="11"/>
                        <a:pt x="0" y="15"/>
                      </a:cubicBezTo>
                      <a:cubicBezTo>
                        <a:pt x="0" y="16"/>
                        <a:pt x="0" y="18"/>
                        <a:pt x="0" y="19"/>
                      </a:cubicBezTo>
                      <a:cubicBezTo>
                        <a:pt x="11" y="15"/>
                        <a:pt x="22" y="10"/>
                        <a:pt x="33" y="5"/>
                      </a:cubicBezTo>
                      <a:cubicBezTo>
                        <a:pt x="33" y="3"/>
                        <a:pt x="33" y="2"/>
                        <a:pt x="3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9" name="Freeform 265"/>
                <p:cNvSpPr>
                  <a:spLocks/>
                </p:cNvSpPr>
                <p:nvPr/>
              </p:nvSpPr>
              <p:spPr bwMode="auto">
                <a:xfrm>
                  <a:off x="7088188" y="1195388"/>
                  <a:ext cx="128588" cy="52387"/>
                </a:xfrm>
                <a:custGeom>
                  <a:avLst/>
                  <a:gdLst>
                    <a:gd name="T0" fmla="*/ 34 w 34"/>
                    <a:gd name="T1" fmla="*/ 0 h 14"/>
                    <a:gd name="T2" fmla="*/ 0 w 34"/>
                    <a:gd name="T3" fmla="*/ 10 h 14"/>
                    <a:gd name="T4" fmla="*/ 0 w 34"/>
                    <a:gd name="T5" fmla="*/ 11 h 14"/>
                    <a:gd name="T6" fmla="*/ 0 w 34"/>
                    <a:gd name="T7" fmla="*/ 14 h 14"/>
                    <a:gd name="T8" fmla="*/ 34 w 34"/>
                    <a:gd name="T9" fmla="*/ 4 h 14"/>
                    <a:gd name="T10" fmla="*/ 34 w 3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14">
                      <a:moveTo>
                        <a:pt x="34" y="0"/>
                      </a:moveTo>
                      <a:cubicBezTo>
                        <a:pt x="23" y="4"/>
                        <a:pt x="11" y="7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11" y="12"/>
                        <a:pt x="23" y="8"/>
                        <a:pt x="34" y="4"/>
                      </a:cubicBezTo>
                      <a:cubicBezTo>
                        <a:pt x="34" y="3"/>
                        <a:pt x="34" y="1"/>
                        <a:pt x="34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0" name="Freeform 266"/>
                <p:cNvSpPr>
                  <a:spLocks/>
                </p:cNvSpPr>
                <p:nvPr/>
              </p:nvSpPr>
              <p:spPr bwMode="auto">
                <a:xfrm>
                  <a:off x="6156325" y="1165225"/>
                  <a:ext cx="112713" cy="49212"/>
                </a:xfrm>
                <a:custGeom>
                  <a:avLst/>
                  <a:gdLst>
                    <a:gd name="T0" fmla="*/ 1 w 30"/>
                    <a:gd name="T1" fmla="*/ 0 h 13"/>
                    <a:gd name="T2" fmla="*/ 0 w 30"/>
                    <a:gd name="T3" fmla="*/ 4 h 13"/>
                    <a:gd name="T4" fmla="*/ 30 w 30"/>
                    <a:gd name="T5" fmla="*/ 13 h 13"/>
                    <a:gd name="T6" fmla="*/ 30 w 30"/>
                    <a:gd name="T7" fmla="*/ 9 h 13"/>
                    <a:gd name="T8" fmla="*/ 1 w 30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3">
                      <a:moveTo>
                        <a:pt x="1" y="0"/>
                      </a:move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8" y="6"/>
                        <a:pt x="18" y="9"/>
                        <a:pt x="30" y="13"/>
                      </a:cubicBezTo>
                      <a:cubicBezTo>
                        <a:pt x="30" y="11"/>
                        <a:pt x="30" y="10"/>
                        <a:pt x="30" y="9"/>
                      </a:cubicBezTo>
                      <a:cubicBezTo>
                        <a:pt x="18" y="5"/>
                        <a:pt x="8" y="2"/>
                        <a:pt x="1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1" name="Freeform 267"/>
                <p:cNvSpPr>
                  <a:spLocks/>
                </p:cNvSpPr>
                <p:nvPr/>
              </p:nvSpPr>
              <p:spPr bwMode="auto">
                <a:xfrm>
                  <a:off x="6269038" y="1200150"/>
                  <a:ext cx="173038" cy="52387"/>
                </a:xfrm>
                <a:custGeom>
                  <a:avLst/>
                  <a:gdLst>
                    <a:gd name="T0" fmla="*/ 0 w 46"/>
                    <a:gd name="T1" fmla="*/ 0 h 14"/>
                    <a:gd name="T2" fmla="*/ 0 w 46"/>
                    <a:gd name="T3" fmla="*/ 4 h 14"/>
                    <a:gd name="T4" fmla="*/ 46 w 46"/>
                    <a:gd name="T5" fmla="*/ 14 h 14"/>
                    <a:gd name="T6" fmla="*/ 46 w 46"/>
                    <a:gd name="T7" fmla="*/ 10 h 14"/>
                    <a:gd name="T8" fmla="*/ 9 w 46"/>
                    <a:gd name="T9" fmla="*/ 2 h 14"/>
                    <a:gd name="T10" fmla="*/ 0 w 46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14">
                      <a:moveTo>
                        <a:pt x="0" y="0"/>
                      </a:move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3" y="7"/>
                        <a:pt x="29" y="11"/>
                        <a:pt x="46" y="14"/>
                      </a:cubicBezTo>
                      <a:cubicBezTo>
                        <a:pt x="46" y="13"/>
                        <a:pt x="46" y="11"/>
                        <a:pt x="46" y="10"/>
                      </a:cubicBezTo>
                      <a:cubicBezTo>
                        <a:pt x="33" y="8"/>
                        <a:pt x="20" y="5"/>
                        <a:pt x="9" y="2"/>
                      </a:cubicBezTo>
                      <a:cubicBezTo>
                        <a:pt x="6" y="1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2" name="Freeform 268"/>
                <p:cNvSpPr>
                  <a:spLocks/>
                </p:cNvSpPr>
                <p:nvPr/>
              </p:nvSpPr>
              <p:spPr bwMode="auto">
                <a:xfrm>
                  <a:off x="6442075" y="1233488"/>
                  <a:ext cx="646113" cy="49212"/>
                </a:xfrm>
                <a:custGeom>
                  <a:avLst/>
                  <a:gdLst>
                    <a:gd name="T0" fmla="*/ 172 w 172"/>
                    <a:gd name="T1" fmla="*/ 0 h 13"/>
                    <a:gd name="T2" fmla="*/ 88 w 172"/>
                    <a:gd name="T3" fmla="*/ 9 h 13"/>
                    <a:gd name="T4" fmla="*/ 88 w 172"/>
                    <a:gd name="T5" fmla="*/ 9 h 13"/>
                    <a:gd name="T6" fmla="*/ 0 w 172"/>
                    <a:gd name="T7" fmla="*/ 1 h 13"/>
                    <a:gd name="T8" fmla="*/ 0 w 172"/>
                    <a:gd name="T9" fmla="*/ 5 h 13"/>
                    <a:gd name="T10" fmla="*/ 88 w 172"/>
                    <a:gd name="T11" fmla="*/ 13 h 13"/>
                    <a:gd name="T12" fmla="*/ 172 w 172"/>
                    <a:gd name="T13" fmla="*/ 4 h 13"/>
                    <a:gd name="T14" fmla="*/ 172 w 172"/>
                    <a:gd name="T15" fmla="*/ 1 h 13"/>
                    <a:gd name="T16" fmla="*/ 172 w 172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13">
                      <a:moveTo>
                        <a:pt x="172" y="0"/>
                      </a:moveTo>
                      <a:cubicBezTo>
                        <a:pt x="144" y="7"/>
                        <a:pt x="115" y="9"/>
                        <a:pt x="88" y="9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57" y="9"/>
                        <a:pt x="26" y="6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27" y="10"/>
                        <a:pt x="57" y="13"/>
                        <a:pt x="88" y="13"/>
                      </a:cubicBezTo>
                      <a:cubicBezTo>
                        <a:pt x="115" y="13"/>
                        <a:pt x="144" y="11"/>
                        <a:pt x="172" y="4"/>
                      </a:cubicBezTo>
                      <a:cubicBezTo>
                        <a:pt x="172" y="3"/>
                        <a:pt x="172" y="2"/>
                        <a:pt x="172" y="1"/>
                      </a:cubicBezTo>
                      <a:cubicBezTo>
                        <a:pt x="172" y="1"/>
                        <a:pt x="172" y="0"/>
                        <a:pt x="172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3" name="Freeform 269"/>
                <p:cNvSpPr>
                  <a:spLocks/>
                </p:cNvSpPr>
                <p:nvPr/>
              </p:nvSpPr>
              <p:spPr bwMode="auto">
                <a:xfrm>
                  <a:off x="7197725" y="1365250"/>
                  <a:ext cx="134938" cy="77787"/>
                </a:xfrm>
                <a:custGeom>
                  <a:avLst/>
                  <a:gdLst>
                    <a:gd name="T0" fmla="*/ 36 w 36"/>
                    <a:gd name="T1" fmla="*/ 0 h 21"/>
                    <a:gd name="T2" fmla="*/ 1 w 36"/>
                    <a:gd name="T3" fmla="*/ 16 h 21"/>
                    <a:gd name="T4" fmla="*/ 0 w 36"/>
                    <a:gd name="T5" fmla="*/ 21 h 21"/>
                    <a:gd name="T6" fmla="*/ 35 w 36"/>
                    <a:gd name="T7" fmla="*/ 5 h 21"/>
                    <a:gd name="T8" fmla="*/ 36 w 36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21">
                      <a:moveTo>
                        <a:pt x="36" y="0"/>
                      </a:moveTo>
                      <a:cubicBezTo>
                        <a:pt x="24" y="6"/>
                        <a:pt x="13" y="12"/>
                        <a:pt x="1" y="16"/>
                      </a:cubicBezTo>
                      <a:cubicBezTo>
                        <a:pt x="0" y="18"/>
                        <a:pt x="0" y="19"/>
                        <a:pt x="0" y="21"/>
                      </a:cubicBezTo>
                      <a:cubicBezTo>
                        <a:pt x="12" y="16"/>
                        <a:pt x="23" y="11"/>
                        <a:pt x="35" y="5"/>
                      </a:cubicBezTo>
                      <a:cubicBezTo>
                        <a:pt x="35" y="3"/>
                        <a:pt x="36" y="2"/>
                        <a:pt x="36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4" name="Freeform 270"/>
                <p:cNvSpPr>
                  <a:spLocks/>
                </p:cNvSpPr>
                <p:nvPr/>
              </p:nvSpPr>
              <p:spPr bwMode="auto">
                <a:xfrm>
                  <a:off x="7058025" y="1425575"/>
                  <a:ext cx="142875" cy="55562"/>
                </a:xfrm>
                <a:custGeom>
                  <a:avLst/>
                  <a:gdLst>
                    <a:gd name="T0" fmla="*/ 38 w 38"/>
                    <a:gd name="T1" fmla="*/ 0 h 15"/>
                    <a:gd name="T2" fmla="*/ 1 w 38"/>
                    <a:gd name="T3" fmla="*/ 11 h 15"/>
                    <a:gd name="T4" fmla="*/ 0 w 38"/>
                    <a:gd name="T5" fmla="*/ 15 h 15"/>
                    <a:gd name="T6" fmla="*/ 37 w 38"/>
                    <a:gd name="T7" fmla="*/ 5 h 15"/>
                    <a:gd name="T8" fmla="*/ 38 w 3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5">
                      <a:moveTo>
                        <a:pt x="38" y="0"/>
                      </a:moveTo>
                      <a:cubicBezTo>
                        <a:pt x="26" y="5"/>
                        <a:pt x="13" y="8"/>
                        <a:pt x="1" y="11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12" y="13"/>
                        <a:pt x="25" y="9"/>
                        <a:pt x="37" y="5"/>
                      </a:cubicBezTo>
                      <a:cubicBezTo>
                        <a:pt x="37" y="3"/>
                        <a:pt x="37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5" name="Freeform 271"/>
                <p:cNvSpPr>
                  <a:spLocks/>
                </p:cNvSpPr>
                <p:nvPr/>
              </p:nvSpPr>
              <p:spPr bwMode="auto">
                <a:xfrm>
                  <a:off x="6178550" y="1409700"/>
                  <a:ext cx="112713" cy="46037"/>
                </a:xfrm>
                <a:custGeom>
                  <a:avLst/>
                  <a:gdLst>
                    <a:gd name="T0" fmla="*/ 0 w 30"/>
                    <a:gd name="T1" fmla="*/ 0 h 12"/>
                    <a:gd name="T2" fmla="*/ 2 w 30"/>
                    <a:gd name="T3" fmla="*/ 4 h 12"/>
                    <a:gd name="T4" fmla="*/ 30 w 30"/>
                    <a:gd name="T5" fmla="*/ 12 h 12"/>
                    <a:gd name="T6" fmla="*/ 29 w 30"/>
                    <a:gd name="T7" fmla="*/ 8 h 12"/>
                    <a:gd name="T8" fmla="*/ 28 w 30"/>
                    <a:gd name="T9" fmla="*/ 7 h 12"/>
                    <a:gd name="T10" fmla="*/ 0 w 30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1" y="1"/>
                        <a:pt x="2" y="3"/>
                        <a:pt x="2" y="4"/>
                      </a:cubicBezTo>
                      <a:cubicBezTo>
                        <a:pt x="10" y="7"/>
                        <a:pt x="20" y="10"/>
                        <a:pt x="30" y="12"/>
                      </a:cubicBezTo>
                      <a:cubicBezTo>
                        <a:pt x="30" y="11"/>
                        <a:pt x="30" y="9"/>
                        <a:pt x="29" y="8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17" y="5"/>
                        <a:pt x="8" y="2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6" name="Freeform 272"/>
                <p:cNvSpPr>
                  <a:spLocks/>
                </p:cNvSpPr>
                <p:nvPr/>
              </p:nvSpPr>
              <p:spPr bwMode="auto">
                <a:xfrm>
                  <a:off x="6288088" y="1439863"/>
                  <a:ext cx="187325" cy="52387"/>
                </a:xfrm>
                <a:custGeom>
                  <a:avLst/>
                  <a:gdLst>
                    <a:gd name="T0" fmla="*/ 0 w 50"/>
                    <a:gd name="T1" fmla="*/ 0 h 14"/>
                    <a:gd name="T2" fmla="*/ 1 w 50"/>
                    <a:gd name="T3" fmla="*/ 4 h 14"/>
                    <a:gd name="T4" fmla="*/ 50 w 50"/>
                    <a:gd name="T5" fmla="*/ 14 h 14"/>
                    <a:gd name="T6" fmla="*/ 49 w 50"/>
                    <a:gd name="T7" fmla="*/ 10 h 14"/>
                    <a:gd name="T8" fmla="*/ 0 w 50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1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6" y="8"/>
                        <a:pt x="32" y="11"/>
                        <a:pt x="50" y="14"/>
                      </a:cubicBezTo>
                      <a:cubicBezTo>
                        <a:pt x="50" y="13"/>
                        <a:pt x="49" y="11"/>
                        <a:pt x="49" y="10"/>
                      </a:cubicBezTo>
                      <a:cubicBezTo>
                        <a:pt x="31" y="7"/>
                        <a:pt x="14" y="3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7" name="Freeform 273"/>
                <p:cNvSpPr>
                  <a:spLocks/>
                </p:cNvSpPr>
                <p:nvPr/>
              </p:nvSpPr>
              <p:spPr bwMode="auto">
                <a:xfrm>
                  <a:off x="6472238" y="1466850"/>
                  <a:ext cx="590550" cy="47625"/>
                </a:xfrm>
                <a:custGeom>
                  <a:avLst/>
                  <a:gdLst>
                    <a:gd name="T0" fmla="*/ 157 w 157"/>
                    <a:gd name="T1" fmla="*/ 0 h 13"/>
                    <a:gd name="T2" fmla="*/ 75 w 157"/>
                    <a:gd name="T3" fmla="*/ 9 h 13"/>
                    <a:gd name="T4" fmla="*/ 75 w 157"/>
                    <a:gd name="T5" fmla="*/ 9 h 13"/>
                    <a:gd name="T6" fmla="*/ 0 w 157"/>
                    <a:gd name="T7" fmla="*/ 3 h 13"/>
                    <a:gd name="T8" fmla="*/ 1 w 157"/>
                    <a:gd name="T9" fmla="*/ 7 h 13"/>
                    <a:gd name="T10" fmla="*/ 75 w 157"/>
                    <a:gd name="T11" fmla="*/ 13 h 13"/>
                    <a:gd name="T12" fmla="*/ 156 w 157"/>
                    <a:gd name="T13" fmla="*/ 4 h 13"/>
                    <a:gd name="T14" fmla="*/ 157 w 157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13">
                      <a:moveTo>
                        <a:pt x="157" y="0"/>
                      </a:moveTo>
                      <a:cubicBezTo>
                        <a:pt x="130" y="6"/>
                        <a:pt x="102" y="9"/>
                        <a:pt x="75" y="9"/>
                      </a:cubicBezTo>
                      <a:cubicBezTo>
                        <a:pt x="75" y="9"/>
                        <a:pt x="75" y="9"/>
                        <a:pt x="75" y="9"/>
                      </a:cubicBezTo>
                      <a:cubicBezTo>
                        <a:pt x="48" y="9"/>
                        <a:pt x="23" y="6"/>
                        <a:pt x="0" y="3"/>
                      </a:cubicBezTo>
                      <a:cubicBezTo>
                        <a:pt x="0" y="4"/>
                        <a:pt x="1" y="6"/>
                        <a:pt x="1" y="7"/>
                      </a:cubicBezTo>
                      <a:cubicBezTo>
                        <a:pt x="24" y="10"/>
                        <a:pt x="49" y="13"/>
                        <a:pt x="75" y="13"/>
                      </a:cubicBezTo>
                      <a:cubicBezTo>
                        <a:pt x="101" y="13"/>
                        <a:pt x="129" y="10"/>
                        <a:pt x="156" y="4"/>
                      </a:cubicBezTo>
                      <a:cubicBezTo>
                        <a:pt x="156" y="3"/>
                        <a:pt x="157" y="1"/>
                        <a:pt x="157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8" name="Freeform 274"/>
                <p:cNvSpPr>
                  <a:spLocks/>
                </p:cNvSpPr>
                <p:nvPr/>
              </p:nvSpPr>
              <p:spPr bwMode="auto">
                <a:xfrm>
                  <a:off x="6972300" y="1651000"/>
                  <a:ext cx="142875" cy="36512"/>
                </a:xfrm>
                <a:custGeom>
                  <a:avLst/>
                  <a:gdLst>
                    <a:gd name="T0" fmla="*/ 38 w 38"/>
                    <a:gd name="T1" fmla="*/ 0 h 10"/>
                    <a:gd name="T2" fmla="*/ 3 w 38"/>
                    <a:gd name="T3" fmla="*/ 6 h 10"/>
                    <a:gd name="T4" fmla="*/ 0 w 38"/>
                    <a:gd name="T5" fmla="*/ 10 h 10"/>
                    <a:gd name="T6" fmla="*/ 23 w 38"/>
                    <a:gd name="T7" fmla="*/ 7 h 10"/>
                    <a:gd name="T8" fmla="*/ 38 w 3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38" y="0"/>
                      </a:moveTo>
                      <a:cubicBezTo>
                        <a:pt x="27" y="2"/>
                        <a:pt x="15" y="5"/>
                        <a:pt x="3" y="6"/>
                      </a:cubicBezTo>
                      <a:cubicBezTo>
                        <a:pt x="2" y="7"/>
                        <a:pt x="1" y="9"/>
                        <a:pt x="0" y="10"/>
                      </a:cubicBezTo>
                      <a:cubicBezTo>
                        <a:pt x="8" y="10"/>
                        <a:pt x="15" y="8"/>
                        <a:pt x="23" y="7"/>
                      </a:cubicBezTo>
                      <a:cubicBezTo>
                        <a:pt x="28" y="5"/>
                        <a:pt x="33" y="2"/>
                        <a:pt x="38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9" name="Freeform 275"/>
                <p:cNvSpPr>
                  <a:spLocks/>
                </p:cNvSpPr>
                <p:nvPr/>
              </p:nvSpPr>
              <p:spPr bwMode="auto">
                <a:xfrm>
                  <a:off x="6351588" y="1627188"/>
                  <a:ext cx="7938" cy="476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0" name="Freeform 276"/>
                <p:cNvSpPr>
                  <a:spLocks/>
                </p:cNvSpPr>
                <p:nvPr/>
              </p:nvSpPr>
              <p:spPr bwMode="auto">
                <a:xfrm>
                  <a:off x="6359525" y="1627188"/>
                  <a:ext cx="195263" cy="53975"/>
                </a:xfrm>
                <a:custGeom>
                  <a:avLst/>
                  <a:gdLst>
                    <a:gd name="T0" fmla="*/ 0 w 52"/>
                    <a:gd name="T1" fmla="*/ 0 h 14"/>
                    <a:gd name="T2" fmla="*/ 0 w 52"/>
                    <a:gd name="T3" fmla="*/ 1 h 14"/>
                    <a:gd name="T4" fmla="*/ 10 w 52"/>
                    <a:gd name="T5" fmla="*/ 7 h 14"/>
                    <a:gd name="T6" fmla="*/ 52 w 52"/>
                    <a:gd name="T7" fmla="*/ 14 h 14"/>
                    <a:gd name="T8" fmla="*/ 49 w 52"/>
                    <a:gd name="T9" fmla="*/ 10 h 14"/>
                    <a:gd name="T10" fmla="*/ 0 w 52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14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5"/>
                        <a:pt x="10" y="7"/>
                      </a:cubicBezTo>
                      <a:cubicBezTo>
                        <a:pt x="23" y="10"/>
                        <a:pt x="37" y="12"/>
                        <a:pt x="52" y="14"/>
                      </a:cubicBezTo>
                      <a:cubicBezTo>
                        <a:pt x="51" y="13"/>
                        <a:pt x="50" y="11"/>
                        <a:pt x="49" y="10"/>
                      </a:cubicBezTo>
                      <a:cubicBezTo>
                        <a:pt x="31" y="7"/>
                        <a:pt x="14" y="4"/>
                        <a:pt x="0" y="0"/>
                      </a:cubicBezTo>
                    </a:path>
                  </a:pathLst>
                </a:custGeom>
                <a:solidFill>
                  <a:srgbClr val="F9C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1" name="Freeform 277"/>
                <p:cNvSpPr>
                  <a:spLocks/>
                </p:cNvSpPr>
                <p:nvPr/>
              </p:nvSpPr>
              <p:spPr bwMode="auto">
                <a:xfrm>
                  <a:off x="6543675" y="1665288"/>
                  <a:ext cx="439738" cy="33337"/>
                </a:xfrm>
                <a:custGeom>
                  <a:avLst/>
                  <a:gdLst>
                    <a:gd name="T0" fmla="*/ 0 w 117"/>
                    <a:gd name="T1" fmla="*/ 0 h 9"/>
                    <a:gd name="T2" fmla="*/ 3 w 117"/>
                    <a:gd name="T3" fmla="*/ 4 h 9"/>
                    <a:gd name="T4" fmla="*/ 69 w 117"/>
                    <a:gd name="T5" fmla="*/ 9 h 9"/>
                    <a:gd name="T6" fmla="*/ 114 w 117"/>
                    <a:gd name="T7" fmla="*/ 6 h 9"/>
                    <a:gd name="T8" fmla="*/ 117 w 117"/>
                    <a:gd name="T9" fmla="*/ 2 h 9"/>
                    <a:gd name="T10" fmla="*/ 69 w 117"/>
                    <a:gd name="T11" fmla="*/ 5 h 9"/>
                    <a:gd name="T12" fmla="*/ 69 w 117"/>
                    <a:gd name="T13" fmla="*/ 5 h 9"/>
                    <a:gd name="T14" fmla="*/ 0 w 11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7" h="9">
                      <a:moveTo>
                        <a:pt x="0" y="0"/>
                      </a:moveTo>
                      <a:cubicBezTo>
                        <a:pt x="1" y="1"/>
                        <a:pt x="2" y="3"/>
                        <a:pt x="3" y="4"/>
                      </a:cubicBezTo>
                      <a:cubicBezTo>
                        <a:pt x="23" y="7"/>
                        <a:pt x="46" y="9"/>
                        <a:pt x="69" y="9"/>
                      </a:cubicBezTo>
                      <a:cubicBezTo>
                        <a:pt x="83" y="9"/>
                        <a:pt x="99" y="8"/>
                        <a:pt x="114" y="6"/>
                      </a:cubicBezTo>
                      <a:cubicBezTo>
                        <a:pt x="115" y="5"/>
                        <a:pt x="116" y="3"/>
                        <a:pt x="117" y="2"/>
                      </a:cubicBezTo>
                      <a:cubicBezTo>
                        <a:pt x="101" y="4"/>
                        <a:pt x="84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44" y="5"/>
                        <a:pt x="21" y="3"/>
                        <a:pt x="0" y="0"/>
                      </a:cubicBezTo>
                    </a:path>
                  </a:pathLst>
                </a:custGeom>
                <a:solidFill>
                  <a:srgbClr val="F7B6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2" name="Freeform 278"/>
                <p:cNvSpPr>
                  <a:spLocks/>
                </p:cNvSpPr>
                <p:nvPr/>
              </p:nvSpPr>
              <p:spPr bwMode="auto">
                <a:xfrm>
                  <a:off x="6708775" y="319088"/>
                  <a:ext cx="90488" cy="87312"/>
                </a:xfrm>
                <a:custGeom>
                  <a:avLst/>
                  <a:gdLst>
                    <a:gd name="T0" fmla="*/ 23 w 24"/>
                    <a:gd name="T1" fmla="*/ 11 h 23"/>
                    <a:gd name="T2" fmla="*/ 13 w 24"/>
                    <a:gd name="T3" fmla="*/ 23 h 23"/>
                    <a:gd name="T4" fmla="*/ 0 w 24"/>
                    <a:gd name="T5" fmla="*/ 12 h 23"/>
                    <a:gd name="T6" fmla="*/ 11 w 24"/>
                    <a:gd name="T7" fmla="*/ 0 h 23"/>
                    <a:gd name="T8" fmla="*/ 23 w 24"/>
                    <a:gd name="T9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23">
                      <a:moveTo>
                        <a:pt x="23" y="11"/>
                      </a:moveTo>
                      <a:cubicBezTo>
                        <a:pt x="24" y="17"/>
                        <a:pt x="19" y="23"/>
                        <a:pt x="13" y="23"/>
                      </a:cubicBezTo>
                      <a:cubicBezTo>
                        <a:pt x="6" y="23"/>
                        <a:pt x="1" y="19"/>
                        <a:pt x="0" y="12"/>
                      </a:cubicBezTo>
                      <a:cubicBezTo>
                        <a:pt x="0" y="6"/>
                        <a:pt x="5" y="1"/>
                        <a:pt x="11" y="0"/>
                      </a:cubicBezTo>
                      <a:cubicBezTo>
                        <a:pt x="17" y="0"/>
                        <a:pt x="23" y="5"/>
                        <a:pt x="23" y="11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3" name="Freeform 279"/>
                <p:cNvSpPr>
                  <a:spLocks/>
                </p:cNvSpPr>
                <p:nvPr/>
              </p:nvSpPr>
              <p:spPr bwMode="auto">
                <a:xfrm>
                  <a:off x="6711950" y="2101850"/>
                  <a:ext cx="98425" cy="96837"/>
                </a:xfrm>
                <a:custGeom>
                  <a:avLst/>
                  <a:gdLst>
                    <a:gd name="T0" fmla="*/ 24 w 26"/>
                    <a:gd name="T1" fmla="*/ 17 h 26"/>
                    <a:gd name="T2" fmla="*/ 9 w 26"/>
                    <a:gd name="T3" fmla="*/ 24 h 26"/>
                    <a:gd name="T4" fmla="*/ 2 w 26"/>
                    <a:gd name="T5" fmla="*/ 9 h 26"/>
                    <a:gd name="T6" fmla="*/ 17 w 26"/>
                    <a:gd name="T7" fmla="*/ 2 h 26"/>
                    <a:gd name="T8" fmla="*/ 24 w 26"/>
                    <a:gd name="T9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6">
                      <a:moveTo>
                        <a:pt x="24" y="17"/>
                      </a:moveTo>
                      <a:cubicBezTo>
                        <a:pt x="22" y="23"/>
                        <a:pt x="15" y="26"/>
                        <a:pt x="9" y="24"/>
                      </a:cubicBezTo>
                      <a:cubicBezTo>
                        <a:pt x="3" y="22"/>
                        <a:pt x="0" y="15"/>
                        <a:pt x="2" y="9"/>
                      </a:cubicBezTo>
                      <a:cubicBezTo>
                        <a:pt x="4" y="3"/>
                        <a:pt x="11" y="0"/>
                        <a:pt x="17" y="2"/>
                      </a:cubicBezTo>
                      <a:cubicBezTo>
                        <a:pt x="22" y="4"/>
                        <a:pt x="26" y="11"/>
                        <a:pt x="24" y="17"/>
                      </a:cubicBezTo>
                      <a:close/>
                    </a:path>
                  </a:pathLst>
                </a:custGeom>
                <a:solidFill>
                  <a:srgbClr val="F9C0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975" name="组合 974"/>
              <p:cNvGrpSpPr/>
              <p:nvPr/>
            </p:nvGrpSpPr>
            <p:grpSpPr>
              <a:xfrm>
                <a:off x="9938461" y="910395"/>
                <a:ext cx="473075" cy="461962"/>
                <a:chOff x="8207376" y="1192213"/>
                <a:chExt cx="473075" cy="461962"/>
              </a:xfrm>
            </p:grpSpPr>
            <p:sp>
              <p:nvSpPr>
                <p:cNvPr id="976" name="Freeform 147"/>
                <p:cNvSpPr>
                  <a:spLocks/>
                </p:cNvSpPr>
                <p:nvPr/>
              </p:nvSpPr>
              <p:spPr bwMode="auto">
                <a:xfrm>
                  <a:off x="8207376" y="1192213"/>
                  <a:ext cx="473075" cy="461962"/>
                </a:xfrm>
                <a:custGeom>
                  <a:avLst/>
                  <a:gdLst>
                    <a:gd name="T0" fmla="*/ 124 w 126"/>
                    <a:gd name="T1" fmla="*/ 44 h 123"/>
                    <a:gd name="T2" fmla="*/ 93 w 126"/>
                    <a:gd name="T3" fmla="*/ 22 h 123"/>
                    <a:gd name="T4" fmla="*/ 85 w 126"/>
                    <a:gd name="T5" fmla="*/ 25 h 123"/>
                    <a:gd name="T6" fmla="*/ 84 w 126"/>
                    <a:gd name="T7" fmla="*/ 23 h 123"/>
                    <a:gd name="T8" fmla="*/ 53 w 126"/>
                    <a:gd name="T9" fmla="*/ 2 h 123"/>
                    <a:gd name="T10" fmla="*/ 31 w 126"/>
                    <a:gd name="T11" fmla="*/ 33 h 123"/>
                    <a:gd name="T12" fmla="*/ 31 w 126"/>
                    <a:gd name="T13" fmla="*/ 34 h 123"/>
                    <a:gd name="T14" fmla="*/ 25 w 126"/>
                    <a:gd name="T15" fmla="*/ 35 h 123"/>
                    <a:gd name="T16" fmla="*/ 3 w 126"/>
                    <a:gd name="T17" fmla="*/ 65 h 123"/>
                    <a:gd name="T18" fmla="*/ 22 w 126"/>
                    <a:gd name="T19" fmla="*/ 86 h 123"/>
                    <a:gd name="T20" fmla="*/ 21 w 126"/>
                    <a:gd name="T21" fmla="*/ 99 h 123"/>
                    <a:gd name="T22" fmla="*/ 52 w 126"/>
                    <a:gd name="T23" fmla="*/ 120 h 123"/>
                    <a:gd name="T24" fmla="*/ 71 w 126"/>
                    <a:gd name="T25" fmla="*/ 107 h 123"/>
                    <a:gd name="T26" fmla="*/ 94 w 126"/>
                    <a:gd name="T27" fmla="*/ 113 h 123"/>
                    <a:gd name="T28" fmla="*/ 116 w 126"/>
                    <a:gd name="T29" fmla="*/ 82 h 123"/>
                    <a:gd name="T30" fmla="*/ 111 w 126"/>
                    <a:gd name="T31" fmla="*/ 71 h 123"/>
                    <a:gd name="T32" fmla="*/ 124 w 126"/>
                    <a:gd name="T33" fmla="*/ 4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123">
                      <a:moveTo>
                        <a:pt x="124" y="44"/>
                      </a:moveTo>
                      <a:cubicBezTo>
                        <a:pt x="122" y="29"/>
                        <a:pt x="108" y="20"/>
                        <a:pt x="93" y="22"/>
                      </a:cubicBezTo>
                      <a:cubicBezTo>
                        <a:pt x="90" y="23"/>
                        <a:pt x="87" y="24"/>
                        <a:pt x="85" y="25"/>
                      </a:cubicBezTo>
                      <a:cubicBezTo>
                        <a:pt x="85" y="25"/>
                        <a:pt x="85" y="24"/>
                        <a:pt x="84" y="23"/>
                      </a:cubicBezTo>
                      <a:cubicBezTo>
                        <a:pt x="82" y="9"/>
                        <a:pt x="68" y="0"/>
                        <a:pt x="53" y="2"/>
                      </a:cubicBezTo>
                      <a:cubicBezTo>
                        <a:pt x="38" y="5"/>
                        <a:pt x="28" y="19"/>
                        <a:pt x="31" y="33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29" y="34"/>
                        <a:pt x="27" y="34"/>
                        <a:pt x="25" y="35"/>
                      </a:cubicBezTo>
                      <a:cubicBezTo>
                        <a:pt x="10" y="37"/>
                        <a:pt x="0" y="51"/>
                        <a:pt x="3" y="65"/>
                      </a:cubicBezTo>
                      <a:cubicBezTo>
                        <a:pt x="5" y="76"/>
                        <a:pt x="13" y="84"/>
                        <a:pt x="22" y="86"/>
                      </a:cubicBezTo>
                      <a:cubicBezTo>
                        <a:pt x="21" y="90"/>
                        <a:pt x="21" y="95"/>
                        <a:pt x="21" y="99"/>
                      </a:cubicBezTo>
                      <a:cubicBezTo>
                        <a:pt x="24" y="113"/>
                        <a:pt x="38" y="123"/>
                        <a:pt x="52" y="120"/>
                      </a:cubicBezTo>
                      <a:cubicBezTo>
                        <a:pt x="61" y="119"/>
                        <a:pt x="67" y="114"/>
                        <a:pt x="71" y="107"/>
                      </a:cubicBezTo>
                      <a:cubicBezTo>
                        <a:pt x="77" y="112"/>
                        <a:pt x="85" y="114"/>
                        <a:pt x="94" y="113"/>
                      </a:cubicBezTo>
                      <a:cubicBezTo>
                        <a:pt x="109" y="110"/>
                        <a:pt x="119" y="96"/>
                        <a:pt x="116" y="82"/>
                      </a:cubicBezTo>
                      <a:cubicBezTo>
                        <a:pt x="115" y="78"/>
                        <a:pt x="114" y="74"/>
                        <a:pt x="111" y="71"/>
                      </a:cubicBezTo>
                      <a:cubicBezTo>
                        <a:pt x="121" y="66"/>
                        <a:pt x="126" y="55"/>
                        <a:pt x="124" y="44"/>
                      </a:cubicBezTo>
                    </a:path>
                  </a:pathLst>
                </a:custGeom>
                <a:solidFill>
                  <a:srgbClr val="F75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7" name="Freeform 148"/>
                <p:cNvSpPr>
                  <a:spLocks/>
                </p:cNvSpPr>
                <p:nvPr/>
              </p:nvSpPr>
              <p:spPr bwMode="auto">
                <a:xfrm>
                  <a:off x="8253413" y="1241425"/>
                  <a:ext cx="379413" cy="357187"/>
                </a:xfrm>
                <a:custGeom>
                  <a:avLst/>
                  <a:gdLst>
                    <a:gd name="T0" fmla="*/ 46 w 101"/>
                    <a:gd name="T1" fmla="*/ 0 h 95"/>
                    <a:gd name="T2" fmla="*/ 42 w 101"/>
                    <a:gd name="T3" fmla="*/ 0 h 95"/>
                    <a:gd name="T4" fmla="*/ 24 w 101"/>
                    <a:gd name="T5" fmla="*/ 25 h 95"/>
                    <a:gd name="T6" fmla="*/ 25 w 101"/>
                    <a:gd name="T7" fmla="*/ 26 h 95"/>
                    <a:gd name="T8" fmla="*/ 23 w 101"/>
                    <a:gd name="T9" fmla="*/ 26 h 95"/>
                    <a:gd name="T10" fmla="*/ 20 w 101"/>
                    <a:gd name="T11" fmla="*/ 26 h 95"/>
                    <a:gd name="T12" fmla="*/ 2 w 101"/>
                    <a:gd name="T13" fmla="*/ 51 h 95"/>
                    <a:gd name="T14" fmla="*/ 16 w 101"/>
                    <a:gd name="T15" fmla="*/ 67 h 95"/>
                    <a:gd name="T16" fmla="*/ 17 w 101"/>
                    <a:gd name="T17" fmla="*/ 64 h 95"/>
                    <a:gd name="T18" fmla="*/ 37 w 101"/>
                    <a:gd name="T19" fmla="*/ 54 h 95"/>
                    <a:gd name="T20" fmla="*/ 37 w 101"/>
                    <a:gd name="T21" fmla="*/ 54 h 95"/>
                    <a:gd name="T22" fmla="*/ 37 w 101"/>
                    <a:gd name="T23" fmla="*/ 48 h 95"/>
                    <a:gd name="T24" fmla="*/ 21 w 101"/>
                    <a:gd name="T25" fmla="*/ 35 h 95"/>
                    <a:gd name="T26" fmla="*/ 20 w 101"/>
                    <a:gd name="T27" fmla="*/ 30 h 95"/>
                    <a:gd name="T28" fmla="*/ 23 w 101"/>
                    <a:gd name="T29" fmla="*/ 29 h 95"/>
                    <a:gd name="T30" fmla="*/ 25 w 101"/>
                    <a:gd name="T31" fmla="*/ 30 h 95"/>
                    <a:gd name="T32" fmla="*/ 39 w 101"/>
                    <a:gd name="T33" fmla="*/ 41 h 95"/>
                    <a:gd name="T34" fmla="*/ 44 w 101"/>
                    <a:gd name="T35" fmla="*/ 37 h 95"/>
                    <a:gd name="T36" fmla="*/ 39 w 101"/>
                    <a:gd name="T37" fmla="*/ 19 h 95"/>
                    <a:gd name="T38" fmla="*/ 42 w 101"/>
                    <a:gd name="T39" fmla="*/ 15 h 95"/>
                    <a:gd name="T40" fmla="*/ 43 w 101"/>
                    <a:gd name="T41" fmla="*/ 15 h 95"/>
                    <a:gd name="T42" fmla="*/ 46 w 101"/>
                    <a:gd name="T43" fmla="*/ 17 h 95"/>
                    <a:gd name="T44" fmla="*/ 50 w 101"/>
                    <a:gd name="T45" fmla="*/ 36 h 95"/>
                    <a:gd name="T46" fmla="*/ 56 w 101"/>
                    <a:gd name="T47" fmla="*/ 37 h 95"/>
                    <a:gd name="T48" fmla="*/ 58 w 101"/>
                    <a:gd name="T49" fmla="*/ 39 h 95"/>
                    <a:gd name="T50" fmla="*/ 71 w 101"/>
                    <a:gd name="T51" fmla="*/ 28 h 95"/>
                    <a:gd name="T52" fmla="*/ 73 w 101"/>
                    <a:gd name="T53" fmla="*/ 28 h 95"/>
                    <a:gd name="T54" fmla="*/ 75 w 101"/>
                    <a:gd name="T55" fmla="*/ 29 h 95"/>
                    <a:gd name="T56" fmla="*/ 75 w 101"/>
                    <a:gd name="T57" fmla="*/ 34 h 95"/>
                    <a:gd name="T58" fmla="*/ 63 w 101"/>
                    <a:gd name="T59" fmla="*/ 44 h 95"/>
                    <a:gd name="T60" fmla="*/ 63 w 101"/>
                    <a:gd name="T61" fmla="*/ 52 h 95"/>
                    <a:gd name="T62" fmla="*/ 83 w 101"/>
                    <a:gd name="T63" fmla="*/ 57 h 95"/>
                    <a:gd name="T64" fmla="*/ 86 w 101"/>
                    <a:gd name="T65" fmla="*/ 61 h 95"/>
                    <a:gd name="T66" fmla="*/ 82 w 101"/>
                    <a:gd name="T67" fmla="*/ 64 h 95"/>
                    <a:gd name="T68" fmla="*/ 81 w 101"/>
                    <a:gd name="T69" fmla="*/ 63 h 95"/>
                    <a:gd name="T70" fmla="*/ 60 w 101"/>
                    <a:gd name="T71" fmla="*/ 59 h 95"/>
                    <a:gd name="T72" fmla="*/ 59 w 101"/>
                    <a:gd name="T73" fmla="*/ 59 h 95"/>
                    <a:gd name="T74" fmla="*/ 55 w 101"/>
                    <a:gd name="T75" fmla="*/ 61 h 95"/>
                    <a:gd name="T76" fmla="*/ 61 w 101"/>
                    <a:gd name="T77" fmla="*/ 78 h 95"/>
                    <a:gd name="T78" fmla="*/ 58 w 101"/>
                    <a:gd name="T79" fmla="*/ 83 h 95"/>
                    <a:gd name="T80" fmla="*/ 57 w 101"/>
                    <a:gd name="T81" fmla="*/ 83 h 95"/>
                    <a:gd name="T82" fmla="*/ 54 w 101"/>
                    <a:gd name="T83" fmla="*/ 80 h 95"/>
                    <a:gd name="T84" fmla="*/ 48 w 101"/>
                    <a:gd name="T85" fmla="*/ 62 h 95"/>
                    <a:gd name="T86" fmla="*/ 44 w 101"/>
                    <a:gd name="T87" fmla="*/ 61 h 95"/>
                    <a:gd name="T88" fmla="*/ 41 w 101"/>
                    <a:gd name="T89" fmla="*/ 59 h 95"/>
                    <a:gd name="T90" fmla="*/ 40 w 101"/>
                    <a:gd name="T91" fmla="*/ 60 h 95"/>
                    <a:gd name="T92" fmla="*/ 21 w 101"/>
                    <a:gd name="T93" fmla="*/ 70 h 95"/>
                    <a:gd name="T94" fmla="*/ 19 w 101"/>
                    <a:gd name="T95" fmla="*/ 70 h 95"/>
                    <a:gd name="T96" fmla="*/ 17 w 101"/>
                    <a:gd name="T97" fmla="*/ 70 h 95"/>
                    <a:gd name="T98" fmla="*/ 17 w 101"/>
                    <a:gd name="T99" fmla="*/ 78 h 95"/>
                    <a:gd name="T100" fmla="*/ 38 w 101"/>
                    <a:gd name="T101" fmla="*/ 95 h 95"/>
                    <a:gd name="T102" fmla="*/ 42 w 101"/>
                    <a:gd name="T103" fmla="*/ 95 h 95"/>
                    <a:gd name="T104" fmla="*/ 57 w 101"/>
                    <a:gd name="T105" fmla="*/ 84 h 95"/>
                    <a:gd name="T106" fmla="*/ 71 w 101"/>
                    <a:gd name="T107" fmla="*/ 90 h 95"/>
                    <a:gd name="T108" fmla="*/ 75 w 101"/>
                    <a:gd name="T109" fmla="*/ 89 h 95"/>
                    <a:gd name="T110" fmla="*/ 93 w 101"/>
                    <a:gd name="T111" fmla="*/ 65 h 95"/>
                    <a:gd name="T112" fmla="*/ 89 w 101"/>
                    <a:gd name="T113" fmla="*/ 56 h 95"/>
                    <a:gd name="T114" fmla="*/ 100 w 101"/>
                    <a:gd name="T115" fmla="*/ 34 h 95"/>
                    <a:gd name="T116" fmla="*/ 79 w 101"/>
                    <a:gd name="T117" fmla="*/ 16 h 95"/>
                    <a:gd name="T118" fmla="*/ 75 w 101"/>
                    <a:gd name="T119" fmla="*/ 16 h 95"/>
                    <a:gd name="T120" fmla="*/ 68 w 101"/>
                    <a:gd name="T121" fmla="*/ 19 h 95"/>
                    <a:gd name="T122" fmla="*/ 68 w 101"/>
                    <a:gd name="T123" fmla="*/ 17 h 95"/>
                    <a:gd name="T124" fmla="*/ 46 w 101"/>
                    <a:gd name="T125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" h="95">
                      <a:moveTo>
                        <a:pt x="46" y="0"/>
                      </a:moveTo>
                      <a:cubicBezTo>
                        <a:pt x="45" y="0"/>
                        <a:pt x="44" y="0"/>
                        <a:pt x="42" y="0"/>
                      </a:cubicBezTo>
                      <a:cubicBezTo>
                        <a:pt x="30" y="2"/>
                        <a:pt x="22" y="13"/>
                        <a:pt x="24" y="25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4" y="26"/>
                        <a:pt x="24" y="26"/>
                        <a:pt x="23" y="26"/>
                      </a:cubicBezTo>
                      <a:cubicBezTo>
                        <a:pt x="22" y="26"/>
                        <a:pt x="21" y="26"/>
                        <a:pt x="20" y="26"/>
                      </a:cubicBezTo>
                      <a:cubicBezTo>
                        <a:pt x="8" y="28"/>
                        <a:pt x="0" y="40"/>
                        <a:pt x="2" y="51"/>
                      </a:cubicBezTo>
                      <a:cubicBezTo>
                        <a:pt x="4" y="59"/>
                        <a:pt x="9" y="65"/>
                        <a:pt x="16" y="67"/>
                      </a:cubicBezTo>
                      <a:cubicBezTo>
                        <a:pt x="15" y="66"/>
                        <a:pt x="16" y="64"/>
                        <a:pt x="17" y="6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2"/>
                        <a:pt x="37" y="50"/>
                        <a:pt x="37" y="48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4"/>
                        <a:pt x="19" y="32"/>
                        <a:pt x="20" y="30"/>
                      </a:cubicBezTo>
                      <a:cubicBezTo>
                        <a:pt x="21" y="30"/>
                        <a:pt x="22" y="29"/>
                        <a:pt x="23" y="29"/>
                      </a:cubicBezTo>
                      <a:cubicBezTo>
                        <a:pt x="23" y="29"/>
                        <a:pt x="24" y="29"/>
                        <a:pt x="25" y="30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2" y="38"/>
                        <a:pt x="44" y="37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7"/>
                        <a:pt x="40" y="15"/>
                        <a:pt x="42" y="15"/>
                      </a:cubicBezTo>
                      <a:cubicBezTo>
                        <a:pt x="42" y="15"/>
                        <a:pt x="43" y="15"/>
                        <a:pt x="43" y="15"/>
                      </a:cubicBezTo>
                      <a:cubicBezTo>
                        <a:pt x="44" y="15"/>
                        <a:pt x="46" y="16"/>
                        <a:pt x="46" y="1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2" y="36"/>
                        <a:pt x="54" y="36"/>
                        <a:pt x="56" y="37"/>
                      </a:cubicBezTo>
                      <a:cubicBezTo>
                        <a:pt x="57" y="37"/>
                        <a:pt x="58" y="38"/>
                        <a:pt x="58" y="39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3" y="28"/>
                      </a:cubicBezTo>
                      <a:cubicBezTo>
                        <a:pt x="74" y="28"/>
                        <a:pt x="75" y="28"/>
                        <a:pt x="75" y="29"/>
                      </a:cubicBezTo>
                      <a:cubicBezTo>
                        <a:pt x="77" y="30"/>
                        <a:pt x="77" y="32"/>
                        <a:pt x="75" y="34"/>
                      </a:cubicBezTo>
                      <a:cubicBezTo>
                        <a:pt x="63" y="44"/>
                        <a:pt x="63" y="44"/>
                        <a:pt x="63" y="44"/>
                      </a:cubicBezTo>
                      <a:cubicBezTo>
                        <a:pt x="64" y="47"/>
                        <a:pt x="64" y="50"/>
                        <a:pt x="63" y="52"/>
                      </a:cubicBezTo>
                      <a:cubicBezTo>
                        <a:pt x="83" y="57"/>
                        <a:pt x="83" y="57"/>
                        <a:pt x="83" y="57"/>
                      </a:cubicBezTo>
                      <a:cubicBezTo>
                        <a:pt x="85" y="57"/>
                        <a:pt x="86" y="59"/>
                        <a:pt x="86" y="61"/>
                      </a:cubicBezTo>
                      <a:cubicBezTo>
                        <a:pt x="85" y="62"/>
                        <a:pt x="84" y="64"/>
                        <a:pt x="82" y="64"/>
                      </a:cubicBezTo>
                      <a:cubicBezTo>
                        <a:pt x="82" y="64"/>
                        <a:pt x="82" y="64"/>
                        <a:pt x="81" y="63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59" y="59"/>
                      </a:cubicBezTo>
                      <a:cubicBezTo>
                        <a:pt x="58" y="60"/>
                        <a:pt x="57" y="61"/>
                        <a:pt x="55" y="61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80"/>
                        <a:pt x="60" y="82"/>
                        <a:pt x="58" y="83"/>
                      </a:cubicBezTo>
                      <a:cubicBezTo>
                        <a:pt x="58" y="83"/>
                        <a:pt x="58" y="83"/>
                        <a:pt x="57" y="83"/>
                      </a:cubicBezTo>
                      <a:cubicBezTo>
                        <a:pt x="56" y="83"/>
                        <a:pt x="54" y="82"/>
                        <a:pt x="54" y="80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7" y="62"/>
                        <a:pt x="46" y="62"/>
                        <a:pt x="44" y="61"/>
                      </a:cubicBezTo>
                      <a:cubicBezTo>
                        <a:pt x="43" y="61"/>
                        <a:pt x="42" y="60"/>
                        <a:pt x="41" y="59"/>
                      </a:cubicBezTo>
                      <a:cubicBezTo>
                        <a:pt x="41" y="60"/>
                        <a:pt x="41" y="60"/>
                        <a:pt x="40" y="6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19" y="70"/>
                      </a:cubicBezTo>
                      <a:cubicBezTo>
                        <a:pt x="18" y="70"/>
                        <a:pt x="18" y="70"/>
                        <a:pt x="17" y="70"/>
                      </a:cubicBezTo>
                      <a:cubicBezTo>
                        <a:pt x="17" y="72"/>
                        <a:pt x="17" y="75"/>
                        <a:pt x="17" y="78"/>
                      </a:cubicBezTo>
                      <a:cubicBezTo>
                        <a:pt x="19" y="88"/>
                        <a:pt x="28" y="95"/>
                        <a:pt x="38" y="95"/>
                      </a:cubicBezTo>
                      <a:cubicBezTo>
                        <a:pt x="39" y="95"/>
                        <a:pt x="41" y="95"/>
                        <a:pt x="42" y="95"/>
                      </a:cubicBezTo>
                      <a:cubicBezTo>
                        <a:pt x="49" y="94"/>
                        <a:pt x="54" y="90"/>
                        <a:pt x="57" y="84"/>
                      </a:cubicBezTo>
                      <a:cubicBezTo>
                        <a:pt x="61" y="88"/>
                        <a:pt x="66" y="90"/>
                        <a:pt x="71" y="90"/>
                      </a:cubicBezTo>
                      <a:cubicBezTo>
                        <a:pt x="72" y="90"/>
                        <a:pt x="74" y="89"/>
                        <a:pt x="75" y="89"/>
                      </a:cubicBezTo>
                      <a:cubicBezTo>
                        <a:pt x="87" y="87"/>
                        <a:pt x="95" y="76"/>
                        <a:pt x="93" y="65"/>
                      </a:cubicBezTo>
                      <a:cubicBezTo>
                        <a:pt x="93" y="61"/>
                        <a:pt x="91" y="58"/>
                        <a:pt x="89" y="56"/>
                      </a:cubicBezTo>
                      <a:cubicBezTo>
                        <a:pt x="97" y="51"/>
                        <a:pt x="101" y="43"/>
                        <a:pt x="100" y="34"/>
                      </a:cubicBezTo>
                      <a:cubicBezTo>
                        <a:pt x="98" y="23"/>
                        <a:pt x="89" y="16"/>
                        <a:pt x="79" y="16"/>
                      </a:cubicBezTo>
                      <a:cubicBezTo>
                        <a:pt x="77" y="16"/>
                        <a:pt x="76" y="16"/>
                        <a:pt x="75" y="16"/>
                      </a:cubicBezTo>
                      <a:cubicBezTo>
                        <a:pt x="72" y="17"/>
                        <a:pt x="70" y="18"/>
                        <a:pt x="68" y="19"/>
                      </a:cubicBezTo>
                      <a:cubicBezTo>
                        <a:pt x="68" y="18"/>
                        <a:pt x="68" y="18"/>
                        <a:pt x="68" y="17"/>
                      </a:cubicBezTo>
                      <a:cubicBezTo>
                        <a:pt x="66" y="7"/>
                        <a:pt x="57" y="0"/>
                        <a:pt x="46" y="0"/>
                      </a:cubicBezTo>
                    </a:path>
                  </a:pathLst>
                </a:custGeom>
                <a:solidFill>
                  <a:srgbClr val="E65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8" name="Freeform 149"/>
                <p:cNvSpPr>
                  <a:spLocks/>
                </p:cNvSpPr>
                <p:nvPr/>
              </p:nvSpPr>
              <p:spPr bwMode="auto">
                <a:xfrm>
                  <a:off x="8448676" y="1341438"/>
                  <a:ext cx="93663" cy="84137"/>
                </a:xfrm>
                <a:custGeom>
                  <a:avLst/>
                  <a:gdLst>
                    <a:gd name="T0" fmla="*/ 1 w 25"/>
                    <a:gd name="T1" fmla="*/ 21 h 22"/>
                    <a:gd name="T2" fmla="*/ 2 w 25"/>
                    <a:gd name="T3" fmla="*/ 16 h 22"/>
                    <a:gd name="T4" fmla="*/ 19 w 25"/>
                    <a:gd name="T5" fmla="*/ 1 h 22"/>
                    <a:gd name="T6" fmla="*/ 23 w 25"/>
                    <a:gd name="T7" fmla="*/ 2 h 22"/>
                    <a:gd name="T8" fmla="*/ 23 w 25"/>
                    <a:gd name="T9" fmla="*/ 7 h 22"/>
                    <a:gd name="T10" fmla="*/ 6 w 25"/>
                    <a:gd name="T11" fmla="*/ 21 h 22"/>
                    <a:gd name="T12" fmla="*/ 1 w 25"/>
                    <a:gd name="T1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2">
                      <a:moveTo>
                        <a:pt x="1" y="21"/>
                      </a:moveTo>
                      <a:cubicBezTo>
                        <a:pt x="0" y="19"/>
                        <a:pt x="0" y="17"/>
                        <a:pt x="2" y="16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0"/>
                        <a:pt x="22" y="0"/>
                        <a:pt x="23" y="2"/>
                      </a:cubicBezTo>
                      <a:cubicBezTo>
                        <a:pt x="25" y="3"/>
                        <a:pt x="25" y="5"/>
                        <a:pt x="23" y="7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2"/>
                        <a:pt x="3" y="22"/>
                        <a:pt x="1" y="2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9" name="Freeform 150"/>
                <p:cNvSpPr>
                  <a:spLocks/>
                </p:cNvSpPr>
                <p:nvPr/>
              </p:nvSpPr>
              <p:spPr bwMode="auto">
                <a:xfrm>
                  <a:off x="8509001" y="1330325"/>
                  <a:ext cx="41275" cy="46037"/>
                </a:xfrm>
                <a:custGeom>
                  <a:avLst/>
                  <a:gdLst>
                    <a:gd name="T0" fmla="*/ 9 w 11"/>
                    <a:gd name="T1" fmla="*/ 10 h 12"/>
                    <a:gd name="T2" fmla="*/ 1 w 11"/>
                    <a:gd name="T3" fmla="*/ 10 h 12"/>
                    <a:gd name="T4" fmla="*/ 2 w 11"/>
                    <a:gd name="T5" fmla="*/ 2 h 12"/>
                    <a:gd name="T6" fmla="*/ 9 w 11"/>
                    <a:gd name="T7" fmla="*/ 3 h 12"/>
                    <a:gd name="T8" fmla="*/ 9 w 11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9" y="10"/>
                      </a:moveTo>
                      <a:cubicBezTo>
                        <a:pt x="7" y="12"/>
                        <a:pt x="3" y="12"/>
                        <a:pt x="1" y="10"/>
                      </a:cubicBezTo>
                      <a:cubicBezTo>
                        <a:pt x="0" y="7"/>
                        <a:pt x="0" y="4"/>
                        <a:pt x="2" y="2"/>
                      </a:cubicBezTo>
                      <a:cubicBezTo>
                        <a:pt x="4" y="0"/>
                        <a:pt x="8" y="1"/>
                        <a:pt x="9" y="3"/>
                      </a:cubicBezTo>
                      <a:cubicBezTo>
                        <a:pt x="11" y="5"/>
                        <a:pt x="11" y="8"/>
                        <a:pt x="9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0" name="Freeform 151"/>
                <p:cNvSpPr>
                  <a:spLocks/>
                </p:cNvSpPr>
                <p:nvPr/>
              </p:nvSpPr>
              <p:spPr bwMode="auto">
                <a:xfrm>
                  <a:off x="8467726" y="1436688"/>
                  <a:ext cx="107950" cy="44450"/>
                </a:xfrm>
                <a:custGeom>
                  <a:avLst/>
                  <a:gdLst>
                    <a:gd name="T0" fmla="*/ 0 w 29"/>
                    <a:gd name="T1" fmla="*/ 3 h 12"/>
                    <a:gd name="T2" fmla="*/ 4 w 29"/>
                    <a:gd name="T3" fmla="*/ 0 h 12"/>
                    <a:gd name="T4" fmla="*/ 26 w 29"/>
                    <a:gd name="T5" fmla="*/ 5 h 12"/>
                    <a:gd name="T6" fmla="*/ 29 w 29"/>
                    <a:gd name="T7" fmla="*/ 9 h 12"/>
                    <a:gd name="T8" fmla="*/ 24 w 29"/>
                    <a:gd name="T9" fmla="*/ 11 h 12"/>
                    <a:gd name="T10" fmla="*/ 3 w 29"/>
                    <a:gd name="T11" fmla="*/ 7 h 12"/>
                    <a:gd name="T12" fmla="*/ 0 w 29"/>
                    <a:gd name="T13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12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8" y="5"/>
                        <a:pt x="29" y="7"/>
                        <a:pt x="29" y="9"/>
                      </a:cubicBezTo>
                      <a:cubicBezTo>
                        <a:pt x="28" y="11"/>
                        <a:pt x="26" y="12"/>
                        <a:pt x="24" y="1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7"/>
                        <a:pt x="0" y="5"/>
                        <a:pt x="0" y="3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1" name="Freeform 152"/>
                <p:cNvSpPr>
                  <a:spLocks/>
                </p:cNvSpPr>
                <p:nvPr/>
              </p:nvSpPr>
              <p:spPr bwMode="auto">
                <a:xfrm>
                  <a:off x="8542338" y="1443038"/>
                  <a:ext cx="44450" cy="46037"/>
                </a:xfrm>
                <a:custGeom>
                  <a:avLst/>
                  <a:gdLst>
                    <a:gd name="T0" fmla="*/ 10 w 12"/>
                    <a:gd name="T1" fmla="*/ 10 h 12"/>
                    <a:gd name="T2" fmla="*/ 2 w 12"/>
                    <a:gd name="T3" fmla="*/ 10 h 12"/>
                    <a:gd name="T4" fmla="*/ 2 w 12"/>
                    <a:gd name="T5" fmla="*/ 2 h 12"/>
                    <a:gd name="T6" fmla="*/ 10 w 12"/>
                    <a:gd name="T7" fmla="*/ 2 h 12"/>
                    <a:gd name="T8" fmla="*/ 10 w 12"/>
                    <a:gd name="T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0" y="10"/>
                      </a:moveTo>
                      <a:cubicBezTo>
                        <a:pt x="8" y="12"/>
                        <a:pt x="5" y="12"/>
                        <a:pt x="2" y="10"/>
                      </a:cubicBezTo>
                      <a:cubicBezTo>
                        <a:pt x="0" y="8"/>
                        <a:pt x="0" y="4"/>
                        <a:pt x="2" y="2"/>
                      </a:cubicBezTo>
                      <a:cubicBezTo>
                        <a:pt x="5" y="0"/>
                        <a:pt x="8" y="0"/>
                        <a:pt x="10" y="2"/>
                      </a:cubicBezTo>
                      <a:cubicBezTo>
                        <a:pt x="12" y="4"/>
                        <a:pt x="12" y="8"/>
                        <a:pt x="10" y="10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2" name="Freeform 153"/>
                <p:cNvSpPr>
                  <a:spLocks/>
                </p:cNvSpPr>
                <p:nvPr/>
              </p:nvSpPr>
              <p:spPr bwMode="auto">
                <a:xfrm>
                  <a:off x="8429626" y="1443038"/>
                  <a:ext cx="52388" cy="109537"/>
                </a:xfrm>
                <a:custGeom>
                  <a:avLst/>
                  <a:gdLst>
                    <a:gd name="T0" fmla="*/ 3 w 14"/>
                    <a:gd name="T1" fmla="*/ 1 h 29"/>
                    <a:gd name="T2" fmla="*/ 7 w 14"/>
                    <a:gd name="T3" fmla="*/ 3 h 29"/>
                    <a:gd name="T4" fmla="*/ 14 w 14"/>
                    <a:gd name="T5" fmla="*/ 24 h 29"/>
                    <a:gd name="T6" fmla="*/ 11 w 14"/>
                    <a:gd name="T7" fmla="*/ 29 h 29"/>
                    <a:gd name="T8" fmla="*/ 7 w 14"/>
                    <a:gd name="T9" fmla="*/ 26 h 29"/>
                    <a:gd name="T10" fmla="*/ 1 w 14"/>
                    <a:gd name="T11" fmla="*/ 5 h 29"/>
                    <a:gd name="T12" fmla="*/ 3 w 14"/>
                    <a:gd name="T13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29">
                      <a:moveTo>
                        <a:pt x="3" y="1"/>
                      </a:moveTo>
                      <a:cubicBezTo>
                        <a:pt x="5" y="0"/>
                        <a:pt x="7" y="2"/>
                        <a:pt x="7" y="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6"/>
                        <a:pt x="13" y="28"/>
                        <a:pt x="11" y="29"/>
                      </a:cubicBezTo>
                      <a:cubicBezTo>
                        <a:pt x="10" y="29"/>
                        <a:pt x="8" y="28"/>
                        <a:pt x="7" y="2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2"/>
                        <a:pt x="3" y="1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3" name="Freeform 154"/>
                <p:cNvSpPr>
                  <a:spLocks/>
                </p:cNvSpPr>
                <p:nvPr/>
              </p:nvSpPr>
              <p:spPr bwMode="auto">
                <a:xfrm>
                  <a:off x="8448676" y="1519238"/>
                  <a:ext cx="44450" cy="44450"/>
                </a:xfrm>
                <a:custGeom>
                  <a:avLst/>
                  <a:gdLst>
                    <a:gd name="T0" fmla="*/ 4 w 12"/>
                    <a:gd name="T1" fmla="*/ 12 h 12"/>
                    <a:gd name="T2" fmla="*/ 1 w 12"/>
                    <a:gd name="T3" fmla="*/ 5 h 12"/>
                    <a:gd name="T4" fmla="*/ 8 w 12"/>
                    <a:gd name="T5" fmla="*/ 1 h 12"/>
                    <a:gd name="T6" fmla="*/ 11 w 12"/>
                    <a:gd name="T7" fmla="*/ 8 h 12"/>
                    <a:gd name="T8" fmla="*/ 4 w 12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2" y="11"/>
                        <a:pt x="0" y="8"/>
                        <a:pt x="1" y="5"/>
                      </a:cubicBezTo>
                      <a:cubicBezTo>
                        <a:pt x="2" y="2"/>
                        <a:pt x="5" y="0"/>
                        <a:pt x="8" y="1"/>
                      </a:cubicBezTo>
                      <a:cubicBezTo>
                        <a:pt x="11" y="2"/>
                        <a:pt x="12" y="5"/>
                        <a:pt x="11" y="8"/>
                      </a:cubicBezTo>
                      <a:cubicBezTo>
                        <a:pt x="10" y="11"/>
                        <a:pt x="7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4" name="Freeform 155"/>
                <p:cNvSpPr>
                  <a:spLocks/>
                </p:cNvSpPr>
                <p:nvPr/>
              </p:nvSpPr>
              <p:spPr bwMode="auto">
                <a:xfrm>
                  <a:off x="8308976" y="1439863"/>
                  <a:ext cx="104775" cy="68262"/>
                </a:xfrm>
                <a:custGeom>
                  <a:avLst/>
                  <a:gdLst>
                    <a:gd name="T0" fmla="*/ 27 w 28"/>
                    <a:gd name="T1" fmla="*/ 2 h 18"/>
                    <a:gd name="T2" fmla="*/ 25 w 28"/>
                    <a:gd name="T3" fmla="*/ 7 h 18"/>
                    <a:gd name="T4" fmla="*/ 6 w 28"/>
                    <a:gd name="T5" fmla="*/ 17 h 18"/>
                    <a:gd name="T6" fmla="*/ 1 w 28"/>
                    <a:gd name="T7" fmla="*/ 15 h 18"/>
                    <a:gd name="T8" fmla="*/ 2 w 28"/>
                    <a:gd name="T9" fmla="*/ 11 h 18"/>
                    <a:gd name="T10" fmla="*/ 22 w 28"/>
                    <a:gd name="T11" fmla="*/ 1 h 18"/>
                    <a:gd name="T12" fmla="*/ 27 w 28"/>
                    <a:gd name="T13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18">
                      <a:moveTo>
                        <a:pt x="27" y="2"/>
                      </a:moveTo>
                      <a:cubicBezTo>
                        <a:pt x="28" y="4"/>
                        <a:pt x="27" y="6"/>
                        <a:pt x="25" y="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4" y="18"/>
                        <a:pt x="2" y="17"/>
                        <a:pt x="1" y="15"/>
                      </a:cubicBezTo>
                      <a:cubicBezTo>
                        <a:pt x="0" y="14"/>
                        <a:pt x="1" y="11"/>
                        <a:pt x="2" y="1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4" y="0"/>
                        <a:pt x="26" y="1"/>
                        <a:pt x="27" y="2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5" name="Freeform 156"/>
                <p:cNvSpPr>
                  <a:spLocks/>
                </p:cNvSpPr>
                <p:nvPr/>
              </p:nvSpPr>
              <p:spPr bwMode="auto">
                <a:xfrm>
                  <a:off x="8297863" y="1473200"/>
                  <a:ext cx="44450" cy="41275"/>
                </a:xfrm>
                <a:custGeom>
                  <a:avLst/>
                  <a:gdLst>
                    <a:gd name="T0" fmla="*/ 1 w 12"/>
                    <a:gd name="T1" fmla="*/ 5 h 11"/>
                    <a:gd name="T2" fmla="*/ 7 w 12"/>
                    <a:gd name="T3" fmla="*/ 0 h 11"/>
                    <a:gd name="T4" fmla="*/ 12 w 12"/>
                    <a:gd name="T5" fmla="*/ 6 h 11"/>
                    <a:gd name="T6" fmla="*/ 6 w 12"/>
                    <a:gd name="T7" fmla="*/ 11 h 11"/>
                    <a:gd name="T8" fmla="*/ 1 w 12"/>
                    <a:gd name="T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" y="5"/>
                      </a:moveTo>
                      <a:cubicBezTo>
                        <a:pt x="1" y="2"/>
                        <a:pt x="4" y="0"/>
                        <a:pt x="7" y="0"/>
                      </a:cubicBez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1" y="9"/>
                        <a:pt x="9" y="11"/>
                        <a:pt x="6" y="11"/>
                      </a:cubicBezTo>
                      <a:cubicBezTo>
                        <a:pt x="3" y="11"/>
                        <a:pt x="0" y="8"/>
                        <a:pt x="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6" name="Freeform 157"/>
                <p:cNvSpPr>
                  <a:spLocks/>
                </p:cNvSpPr>
                <p:nvPr/>
              </p:nvSpPr>
              <p:spPr bwMode="auto">
                <a:xfrm>
                  <a:off x="8324851" y="1349375"/>
                  <a:ext cx="93663" cy="79375"/>
                </a:xfrm>
                <a:custGeom>
                  <a:avLst/>
                  <a:gdLst>
                    <a:gd name="T0" fmla="*/ 24 w 25"/>
                    <a:gd name="T1" fmla="*/ 19 h 21"/>
                    <a:gd name="T2" fmla="*/ 19 w 25"/>
                    <a:gd name="T3" fmla="*/ 20 h 21"/>
                    <a:gd name="T4" fmla="*/ 2 w 25"/>
                    <a:gd name="T5" fmla="*/ 6 h 21"/>
                    <a:gd name="T6" fmla="*/ 1 w 25"/>
                    <a:gd name="T7" fmla="*/ 1 h 21"/>
                    <a:gd name="T8" fmla="*/ 6 w 25"/>
                    <a:gd name="T9" fmla="*/ 1 h 21"/>
                    <a:gd name="T10" fmla="*/ 23 w 25"/>
                    <a:gd name="T11" fmla="*/ 14 h 21"/>
                    <a:gd name="T12" fmla="*/ 24 w 25"/>
                    <a:gd name="T1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1">
                      <a:moveTo>
                        <a:pt x="24" y="19"/>
                      </a:moveTo>
                      <a:cubicBezTo>
                        <a:pt x="23" y="21"/>
                        <a:pt x="20" y="21"/>
                        <a:pt x="19" y="2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2" y="0"/>
                        <a:pt x="4" y="0"/>
                        <a:pt x="6" y="1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5" y="16"/>
                        <a:pt x="25" y="18"/>
                        <a:pt x="24" y="1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7" name="Freeform 158"/>
                <p:cNvSpPr>
                  <a:spLocks/>
                </p:cNvSpPr>
                <p:nvPr/>
              </p:nvSpPr>
              <p:spPr bwMode="auto">
                <a:xfrm>
                  <a:off x="8308976" y="1338263"/>
                  <a:ext cx="49213" cy="49212"/>
                </a:xfrm>
                <a:custGeom>
                  <a:avLst/>
                  <a:gdLst>
                    <a:gd name="T0" fmla="*/ 5 w 13"/>
                    <a:gd name="T1" fmla="*/ 1 h 13"/>
                    <a:gd name="T2" fmla="*/ 12 w 13"/>
                    <a:gd name="T3" fmla="*/ 5 h 13"/>
                    <a:gd name="T4" fmla="*/ 8 w 13"/>
                    <a:gd name="T5" fmla="*/ 12 h 13"/>
                    <a:gd name="T6" fmla="*/ 1 w 13"/>
                    <a:gd name="T7" fmla="*/ 8 h 13"/>
                    <a:gd name="T8" fmla="*/ 5 w 13"/>
                    <a:gd name="T9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5" y="1"/>
                      </a:moveTo>
                      <a:cubicBezTo>
                        <a:pt x="8" y="0"/>
                        <a:pt x="11" y="2"/>
                        <a:pt x="12" y="5"/>
                      </a:cubicBezTo>
                      <a:cubicBezTo>
                        <a:pt x="13" y="8"/>
                        <a:pt x="11" y="11"/>
                        <a:pt x="8" y="12"/>
                      </a:cubicBezTo>
                      <a:cubicBezTo>
                        <a:pt x="5" y="13"/>
                        <a:pt x="2" y="11"/>
                        <a:pt x="1" y="8"/>
                      </a:cubicBezTo>
                      <a:cubicBezTo>
                        <a:pt x="0" y="5"/>
                        <a:pt x="2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8" name="Freeform 159"/>
                <p:cNvSpPr>
                  <a:spLocks/>
                </p:cNvSpPr>
                <p:nvPr/>
              </p:nvSpPr>
              <p:spPr bwMode="auto">
                <a:xfrm>
                  <a:off x="8399463" y="1293813"/>
                  <a:ext cx="49213" cy="107950"/>
                </a:xfrm>
                <a:custGeom>
                  <a:avLst/>
                  <a:gdLst>
                    <a:gd name="T0" fmla="*/ 10 w 13"/>
                    <a:gd name="T1" fmla="*/ 29 h 29"/>
                    <a:gd name="T2" fmla="*/ 5 w 13"/>
                    <a:gd name="T3" fmla="*/ 26 h 29"/>
                    <a:gd name="T4" fmla="*/ 0 w 13"/>
                    <a:gd name="T5" fmla="*/ 5 h 29"/>
                    <a:gd name="T6" fmla="*/ 3 w 13"/>
                    <a:gd name="T7" fmla="*/ 1 h 29"/>
                    <a:gd name="T8" fmla="*/ 7 w 13"/>
                    <a:gd name="T9" fmla="*/ 3 h 29"/>
                    <a:gd name="T10" fmla="*/ 12 w 13"/>
                    <a:gd name="T11" fmla="*/ 25 h 29"/>
                    <a:gd name="T12" fmla="*/ 10 w 13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9">
                      <a:moveTo>
                        <a:pt x="10" y="29"/>
                      </a:moveTo>
                      <a:cubicBezTo>
                        <a:pt x="8" y="29"/>
                        <a:pt x="6" y="28"/>
                        <a:pt x="5" y="2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1" y="1"/>
                        <a:pt x="3" y="1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3" y="27"/>
                        <a:pt x="11" y="29"/>
                        <a:pt x="10" y="29"/>
                      </a:cubicBezTo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9" name="Freeform 160"/>
                <p:cNvSpPr>
                  <a:spLocks/>
                </p:cNvSpPr>
                <p:nvPr/>
              </p:nvSpPr>
              <p:spPr bwMode="auto">
                <a:xfrm>
                  <a:off x="8391526" y="1282700"/>
                  <a:ext cx="41275" cy="44450"/>
                </a:xfrm>
                <a:custGeom>
                  <a:avLst/>
                  <a:gdLst>
                    <a:gd name="T0" fmla="*/ 11 w 11"/>
                    <a:gd name="T1" fmla="*/ 5 h 12"/>
                    <a:gd name="T2" fmla="*/ 7 w 11"/>
                    <a:gd name="T3" fmla="*/ 11 h 12"/>
                    <a:gd name="T4" fmla="*/ 0 w 11"/>
                    <a:gd name="T5" fmla="*/ 7 h 12"/>
                    <a:gd name="T6" fmla="*/ 4 w 11"/>
                    <a:gd name="T7" fmla="*/ 1 h 12"/>
                    <a:gd name="T8" fmla="*/ 11 w 11"/>
                    <a:gd name="T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2">
                      <a:moveTo>
                        <a:pt x="11" y="5"/>
                      </a:moveTo>
                      <a:cubicBezTo>
                        <a:pt x="11" y="8"/>
                        <a:pt x="9" y="11"/>
                        <a:pt x="7" y="11"/>
                      </a:cubicBezTo>
                      <a:cubicBezTo>
                        <a:pt x="4" y="12"/>
                        <a:pt x="1" y="10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7" y="0"/>
                        <a:pt x="10" y="2"/>
                        <a:pt x="11" y="5"/>
                      </a:cubicBezTo>
                      <a:close/>
                    </a:path>
                  </a:pathLst>
                </a:custGeom>
                <a:solidFill>
                  <a:srgbClr val="FFC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0" name="Freeform 161"/>
                <p:cNvSpPr>
                  <a:spLocks/>
                </p:cNvSpPr>
                <p:nvPr/>
              </p:nvSpPr>
              <p:spPr bwMode="auto">
                <a:xfrm>
                  <a:off x="8383588" y="1368425"/>
                  <a:ext cx="112713" cy="112712"/>
                </a:xfrm>
                <a:custGeom>
                  <a:avLst/>
                  <a:gdLst>
                    <a:gd name="T0" fmla="*/ 27 w 30"/>
                    <a:gd name="T1" fmla="*/ 21 h 30"/>
                    <a:gd name="T2" fmla="*/ 9 w 30"/>
                    <a:gd name="T3" fmla="*/ 27 h 30"/>
                    <a:gd name="T4" fmla="*/ 3 w 30"/>
                    <a:gd name="T5" fmla="*/ 9 h 30"/>
                    <a:gd name="T6" fmla="*/ 21 w 30"/>
                    <a:gd name="T7" fmla="*/ 3 h 30"/>
                    <a:gd name="T8" fmla="*/ 27 w 30"/>
                    <a:gd name="T9" fmla="*/ 2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0">
                      <a:moveTo>
                        <a:pt x="27" y="21"/>
                      </a:moveTo>
                      <a:cubicBezTo>
                        <a:pt x="24" y="27"/>
                        <a:pt x="16" y="30"/>
                        <a:pt x="9" y="27"/>
                      </a:cubicBezTo>
                      <a:cubicBezTo>
                        <a:pt x="3" y="24"/>
                        <a:pt x="0" y="16"/>
                        <a:pt x="3" y="9"/>
                      </a:cubicBezTo>
                      <a:cubicBezTo>
                        <a:pt x="6" y="3"/>
                        <a:pt x="14" y="0"/>
                        <a:pt x="21" y="3"/>
                      </a:cubicBezTo>
                      <a:cubicBezTo>
                        <a:pt x="27" y="6"/>
                        <a:pt x="30" y="14"/>
                        <a:pt x="27" y="21"/>
                      </a:cubicBezTo>
                    </a:path>
                  </a:pathLst>
                </a:custGeom>
                <a:solidFill>
                  <a:srgbClr val="FFB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1" name="Freeform 162"/>
                <p:cNvSpPr>
                  <a:spLocks/>
                </p:cNvSpPr>
                <p:nvPr/>
              </p:nvSpPr>
              <p:spPr bwMode="auto">
                <a:xfrm>
                  <a:off x="8396288" y="1387475"/>
                  <a:ext cx="88900" cy="74612"/>
                </a:xfrm>
                <a:custGeom>
                  <a:avLst/>
                  <a:gdLst>
                    <a:gd name="T0" fmla="*/ 12 w 24"/>
                    <a:gd name="T1" fmla="*/ 0 h 20"/>
                    <a:gd name="T2" fmla="*/ 3 w 24"/>
                    <a:gd name="T3" fmla="*/ 6 h 20"/>
                    <a:gd name="T4" fmla="*/ 8 w 24"/>
                    <a:gd name="T5" fmla="*/ 19 h 20"/>
                    <a:gd name="T6" fmla="*/ 12 w 24"/>
                    <a:gd name="T7" fmla="*/ 20 h 20"/>
                    <a:gd name="T8" fmla="*/ 21 w 24"/>
                    <a:gd name="T9" fmla="*/ 14 h 20"/>
                    <a:gd name="T10" fmla="*/ 16 w 24"/>
                    <a:gd name="T11" fmla="*/ 1 h 20"/>
                    <a:gd name="T12" fmla="*/ 12 w 24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20">
                      <a:moveTo>
                        <a:pt x="12" y="0"/>
                      </a:moveTo>
                      <a:cubicBezTo>
                        <a:pt x="8" y="0"/>
                        <a:pt x="4" y="2"/>
                        <a:pt x="3" y="6"/>
                      </a:cubicBezTo>
                      <a:cubicBezTo>
                        <a:pt x="0" y="11"/>
                        <a:pt x="3" y="17"/>
                        <a:pt x="8" y="19"/>
                      </a:cubicBezTo>
                      <a:cubicBezTo>
                        <a:pt x="9" y="20"/>
                        <a:pt x="11" y="20"/>
                        <a:pt x="12" y="20"/>
                      </a:cubicBezTo>
                      <a:cubicBezTo>
                        <a:pt x="16" y="20"/>
                        <a:pt x="20" y="18"/>
                        <a:pt x="21" y="14"/>
                      </a:cubicBezTo>
                      <a:cubicBezTo>
                        <a:pt x="24" y="9"/>
                        <a:pt x="22" y="3"/>
                        <a:pt x="16" y="1"/>
                      </a:cubicBezTo>
                      <a:cubicBezTo>
                        <a:pt x="15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FFC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64989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</TotalTime>
  <Words>223</Words>
  <Application>Microsoft Office PowerPoint</Application>
  <PresentationFormat>宽屏</PresentationFormat>
  <Paragraphs>49</Paragraphs>
  <Slides>12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12</vt:i4>
      </vt:variant>
    </vt:vector>
  </HeadingPairs>
  <TitlesOfParts>
    <vt:vector size="20" baseType="lpstr">
      <vt:lpstr>LiHei Pro</vt:lpstr>
      <vt:lpstr>宋体</vt:lpstr>
      <vt:lpstr>微软雅黑</vt:lpstr>
      <vt:lpstr>Arial</vt:lpstr>
      <vt:lpstr>Calibri</vt:lpstr>
      <vt:lpstr>Impact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www.51pptmoban.com</dc:title>
  <dc:creator>StephenZhu</dc:creator>
  <cp:keywords>51PPT模板网</cp:keywords>
  <dc:description>www.51pptmoban.com</dc:description>
  <cp:lastModifiedBy>阳光 男孩</cp:lastModifiedBy>
  <cp:revision>15</cp:revision>
  <dcterms:created xsi:type="dcterms:W3CDTF">2019-12-14T05:51:01Z</dcterms:created>
  <dcterms:modified xsi:type="dcterms:W3CDTF">2020-01-16T12:24:48Z</dcterms:modified>
</cp:coreProperties>
</file>