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7" r:id="rId6"/>
    <p:sldId id="268" r:id="rId7"/>
    <p:sldId id="269" r:id="rId8"/>
    <p:sldId id="270" r:id="rId9"/>
    <p:sldId id="271" r:id="rId10"/>
    <p:sldId id="277" r:id="rId11"/>
    <p:sldId id="278" r:id="rId12"/>
    <p:sldId id="279" r:id="rId13"/>
    <p:sldId id="273" r:id="rId14"/>
    <p:sldId id="274" r:id="rId15"/>
    <p:sldId id="275" r:id="rId16"/>
    <p:sldId id="276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2034" y="1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2A198-E61E-4C4A-9A89-AFBADD6288FB}" type="datetimeFigureOut">
              <a:rPr lang="zh-CN" altLang="en-US" smtClean="0"/>
              <a:t>2020/1/16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D77421-6241-40C0-9FD0-E7EC7B4E7A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44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4922-F985-4936-B1F0-CCBC9407199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003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4922-F985-4936-B1F0-CCBC9407199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718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4922-F985-4936-B1F0-CCBC9407199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708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4922-F985-4936-B1F0-CCBC9407199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358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4922-F985-4936-B1F0-CCBC9407199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690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4922-F985-4936-B1F0-CCBC9407199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782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4922-F985-4936-B1F0-CCBC9407199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1026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4922-F985-4936-B1F0-CCBC9407199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6496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4922-F985-4936-B1F0-CCBC9407199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5535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134922-F985-4936-B1F0-CCBC9407199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746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/>
          <p:cNvSpPr>
            <a:spLocks noEditPoints="1"/>
          </p:cNvSpPr>
          <p:nvPr/>
        </p:nvSpPr>
        <p:spPr bwMode="auto">
          <a:xfrm>
            <a:off x="1587" y="84138"/>
            <a:ext cx="12190413" cy="6715125"/>
          </a:xfrm>
          <a:custGeom>
            <a:avLst/>
            <a:gdLst>
              <a:gd name="T0" fmla="*/ 7550 w 7647"/>
              <a:gd name="T1" fmla="*/ 0 h 4230"/>
              <a:gd name="T2" fmla="*/ 7352 w 7647"/>
              <a:gd name="T3" fmla="*/ 0 h 4230"/>
              <a:gd name="T4" fmla="*/ 229 w 7647"/>
              <a:gd name="T5" fmla="*/ 114 h 4230"/>
              <a:gd name="T6" fmla="*/ 0 w 7647"/>
              <a:gd name="T7" fmla="*/ 114 h 4230"/>
              <a:gd name="T8" fmla="*/ 0 w 7647"/>
              <a:gd name="T9" fmla="*/ 342 h 4230"/>
              <a:gd name="T10" fmla="*/ 96 w 7647"/>
              <a:gd name="T11" fmla="*/ 3888 h 4230"/>
              <a:gd name="T12" fmla="*/ 96 w 7647"/>
              <a:gd name="T13" fmla="*/ 4116 h 4230"/>
              <a:gd name="T14" fmla="*/ 290 w 7647"/>
              <a:gd name="T15" fmla="*/ 4116 h 4230"/>
              <a:gd name="T16" fmla="*/ 7352 w 7647"/>
              <a:gd name="T17" fmla="*/ 4116 h 4230"/>
              <a:gd name="T18" fmla="*/ 7550 w 7647"/>
              <a:gd name="T19" fmla="*/ 4116 h 4230"/>
              <a:gd name="T20" fmla="*/ 7550 w 7647"/>
              <a:gd name="T21" fmla="*/ 3888 h 4230"/>
              <a:gd name="T22" fmla="*/ 7647 w 7647"/>
              <a:gd name="T23" fmla="*/ 342 h 4230"/>
              <a:gd name="T24" fmla="*/ 7611 w 7647"/>
              <a:gd name="T25" fmla="*/ 156 h 4230"/>
              <a:gd name="T26" fmla="*/ 7611 w 7647"/>
              <a:gd name="T27" fmla="*/ 156 h 4230"/>
              <a:gd name="T28" fmla="*/ 7453 w 7647"/>
              <a:gd name="T29" fmla="*/ 228 h 4230"/>
              <a:gd name="T30" fmla="*/ 7515 w 7647"/>
              <a:gd name="T31" fmla="*/ 114 h 4230"/>
              <a:gd name="T32" fmla="*/ 7418 w 7647"/>
              <a:gd name="T33" fmla="*/ 228 h 4230"/>
              <a:gd name="T34" fmla="*/ 7433 w 7647"/>
              <a:gd name="T35" fmla="*/ 384 h 4230"/>
              <a:gd name="T36" fmla="*/ 7433 w 7647"/>
              <a:gd name="T37" fmla="*/ 3846 h 4230"/>
              <a:gd name="T38" fmla="*/ 7316 w 7647"/>
              <a:gd name="T39" fmla="*/ 3978 h 4230"/>
              <a:gd name="T40" fmla="*/ 326 w 7647"/>
              <a:gd name="T41" fmla="*/ 3978 h 4230"/>
              <a:gd name="T42" fmla="*/ 208 w 7647"/>
              <a:gd name="T43" fmla="*/ 3846 h 4230"/>
              <a:gd name="T44" fmla="*/ 208 w 7647"/>
              <a:gd name="T45" fmla="*/ 384 h 4230"/>
              <a:gd name="T46" fmla="*/ 326 w 7647"/>
              <a:gd name="T47" fmla="*/ 252 h 4230"/>
              <a:gd name="T48" fmla="*/ 7316 w 7647"/>
              <a:gd name="T49" fmla="*/ 252 h 4230"/>
              <a:gd name="T50" fmla="*/ 7433 w 7647"/>
              <a:gd name="T51" fmla="*/ 384 h 4230"/>
              <a:gd name="T52" fmla="*/ 7515 w 7647"/>
              <a:gd name="T53" fmla="*/ 4002 h 4230"/>
              <a:gd name="T54" fmla="*/ 193 w 7647"/>
              <a:gd name="T55" fmla="*/ 228 h 4230"/>
              <a:gd name="T56" fmla="*/ 3823 w 7647"/>
              <a:gd name="T57" fmla="*/ 42 h 4230"/>
              <a:gd name="T58" fmla="*/ 326 w 7647"/>
              <a:gd name="T59" fmla="*/ 114 h 4230"/>
              <a:gd name="T60" fmla="*/ 229 w 7647"/>
              <a:gd name="T61" fmla="*/ 228 h 4230"/>
              <a:gd name="T62" fmla="*/ 193 w 7647"/>
              <a:gd name="T63" fmla="*/ 42 h 4230"/>
              <a:gd name="T64" fmla="*/ 35 w 7647"/>
              <a:gd name="T65" fmla="*/ 228 h 4230"/>
              <a:gd name="T66" fmla="*/ 35 w 7647"/>
              <a:gd name="T67" fmla="*/ 228 h 4230"/>
              <a:gd name="T68" fmla="*/ 132 w 7647"/>
              <a:gd name="T69" fmla="*/ 342 h 4230"/>
              <a:gd name="T70" fmla="*/ 35 w 7647"/>
              <a:gd name="T71" fmla="*/ 384 h 4230"/>
              <a:gd name="T72" fmla="*/ 35 w 7647"/>
              <a:gd name="T73" fmla="*/ 3846 h 4230"/>
              <a:gd name="T74" fmla="*/ 193 w 7647"/>
              <a:gd name="T75" fmla="*/ 3960 h 4230"/>
              <a:gd name="T76" fmla="*/ 132 w 7647"/>
              <a:gd name="T77" fmla="*/ 4074 h 4230"/>
              <a:gd name="T78" fmla="*/ 35 w 7647"/>
              <a:gd name="T79" fmla="*/ 4074 h 4230"/>
              <a:gd name="T80" fmla="*/ 35 w 7647"/>
              <a:gd name="T81" fmla="*/ 4074 h 4230"/>
              <a:gd name="T82" fmla="*/ 193 w 7647"/>
              <a:gd name="T83" fmla="*/ 4116 h 4230"/>
              <a:gd name="T84" fmla="*/ 290 w 7647"/>
              <a:gd name="T85" fmla="*/ 4002 h 4230"/>
              <a:gd name="T86" fmla="*/ 3823 w 7647"/>
              <a:gd name="T87" fmla="*/ 4188 h 4230"/>
              <a:gd name="T88" fmla="*/ 7316 w 7647"/>
              <a:gd name="T89" fmla="*/ 4116 h 4230"/>
              <a:gd name="T90" fmla="*/ 7418 w 7647"/>
              <a:gd name="T91" fmla="*/ 4002 h 4230"/>
              <a:gd name="T92" fmla="*/ 7453 w 7647"/>
              <a:gd name="T93" fmla="*/ 4188 h 4230"/>
              <a:gd name="T94" fmla="*/ 7611 w 7647"/>
              <a:gd name="T95" fmla="*/ 4002 h 4230"/>
              <a:gd name="T96" fmla="*/ 7611 w 7647"/>
              <a:gd name="T97" fmla="*/ 4002 h 4230"/>
              <a:gd name="T98" fmla="*/ 7515 w 7647"/>
              <a:gd name="T99" fmla="*/ 3888 h 4230"/>
              <a:gd name="T100" fmla="*/ 7611 w 7647"/>
              <a:gd name="T101" fmla="*/ 3846 h 4230"/>
              <a:gd name="T102" fmla="*/ 7611 w 7647"/>
              <a:gd name="T103" fmla="*/ 384 h 4230"/>
              <a:gd name="T104" fmla="*/ 7453 w 7647"/>
              <a:gd name="T105" fmla="*/ 270 h 4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47" h="4230">
                <a:moveTo>
                  <a:pt x="7647" y="270"/>
                </a:moveTo>
                <a:lnTo>
                  <a:pt x="7647" y="114"/>
                </a:lnTo>
                <a:lnTo>
                  <a:pt x="7550" y="114"/>
                </a:lnTo>
                <a:lnTo>
                  <a:pt x="7550" y="0"/>
                </a:lnTo>
                <a:lnTo>
                  <a:pt x="7418" y="0"/>
                </a:lnTo>
                <a:lnTo>
                  <a:pt x="7418" y="114"/>
                </a:lnTo>
                <a:lnTo>
                  <a:pt x="7352" y="114"/>
                </a:lnTo>
                <a:lnTo>
                  <a:pt x="7352" y="0"/>
                </a:lnTo>
                <a:lnTo>
                  <a:pt x="3823" y="0"/>
                </a:lnTo>
                <a:lnTo>
                  <a:pt x="290" y="0"/>
                </a:lnTo>
                <a:lnTo>
                  <a:pt x="290" y="114"/>
                </a:lnTo>
                <a:lnTo>
                  <a:pt x="229" y="114"/>
                </a:lnTo>
                <a:lnTo>
                  <a:pt x="229" y="0"/>
                </a:lnTo>
                <a:lnTo>
                  <a:pt x="96" y="0"/>
                </a:lnTo>
                <a:lnTo>
                  <a:pt x="96" y="114"/>
                </a:lnTo>
                <a:lnTo>
                  <a:pt x="0" y="114"/>
                </a:lnTo>
                <a:lnTo>
                  <a:pt x="0" y="270"/>
                </a:lnTo>
                <a:lnTo>
                  <a:pt x="96" y="270"/>
                </a:lnTo>
                <a:lnTo>
                  <a:pt x="96" y="342"/>
                </a:lnTo>
                <a:lnTo>
                  <a:pt x="0" y="342"/>
                </a:lnTo>
                <a:lnTo>
                  <a:pt x="0" y="2106"/>
                </a:lnTo>
                <a:lnTo>
                  <a:pt x="0" y="2124"/>
                </a:lnTo>
                <a:lnTo>
                  <a:pt x="0" y="3888"/>
                </a:lnTo>
                <a:lnTo>
                  <a:pt x="96" y="3888"/>
                </a:lnTo>
                <a:lnTo>
                  <a:pt x="96" y="3960"/>
                </a:lnTo>
                <a:lnTo>
                  <a:pt x="0" y="3960"/>
                </a:lnTo>
                <a:lnTo>
                  <a:pt x="0" y="4116"/>
                </a:lnTo>
                <a:lnTo>
                  <a:pt x="96" y="4116"/>
                </a:lnTo>
                <a:lnTo>
                  <a:pt x="96" y="4230"/>
                </a:lnTo>
                <a:lnTo>
                  <a:pt x="229" y="4230"/>
                </a:lnTo>
                <a:lnTo>
                  <a:pt x="229" y="4116"/>
                </a:lnTo>
                <a:lnTo>
                  <a:pt x="290" y="4116"/>
                </a:lnTo>
                <a:lnTo>
                  <a:pt x="290" y="4230"/>
                </a:lnTo>
                <a:lnTo>
                  <a:pt x="3823" y="4230"/>
                </a:lnTo>
                <a:lnTo>
                  <a:pt x="7352" y="4230"/>
                </a:lnTo>
                <a:lnTo>
                  <a:pt x="7352" y="4116"/>
                </a:lnTo>
                <a:lnTo>
                  <a:pt x="7418" y="4116"/>
                </a:lnTo>
                <a:lnTo>
                  <a:pt x="7418" y="4230"/>
                </a:lnTo>
                <a:lnTo>
                  <a:pt x="7550" y="4230"/>
                </a:lnTo>
                <a:lnTo>
                  <a:pt x="7550" y="4116"/>
                </a:lnTo>
                <a:lnTo>
                  <a:pt x="7647" y="4116"/>
                </a:lnTo>
                <a:lnTo>
                  <a:pt x="7647" y="3960"/>
                </a:lnTo>
                <a:lnTo>
                  <a:pt x="7550" y="3960"/>
                </a:lnTo>
                <a:lnTo>
                  <a:pt x="7550" y="3888"/>
                </a:lnTo>
                <a:lnTo>
                  <a:pt x="7647" y="3888"/>
                </a:lnTo>
                <a:lnTo>
                  <a:pt x="7647" y="2124"/>
                </a:lnTo>
                <a:lnTo>
                  <a:pt x="7647" y="2106"/>
                </a:lnTo>
                <a:lnTo>
                  <a:pt x="7647" y="342"/>
                </a:lnTo>
                <a:lnTo>
                  <a:pt x="7550" y="342"/>
                </a:lnTo>
                <a:lnTo>
                  <a:pt x="7550" y="270"/>
                </a:lnTo>
                <a:lnTo>
                  <a:pt x="7647" y="270"/>
                </a:lnTo>
                <a:close/>
                <a:moveTo>
                  <a:pt x="7611" y="156"/>
                </a:moveTo>
                <a:lnTo>
                  <a:pt x="7611" y="228"/>
                </a:lnTo>
                <a:lnTo>
                  <a:pt x="7550" y="228"/>
                </a:lnTo>
                <a:lnTo>
                  <a:pt x="7550" y="156"/>
                </a:lnTo>
                <a:lnTo>
                  <a:pt x="7611" y="156"/>
                </a:lnTo>
                <a:close/>
                <a:moveTo>
                  <a:pt x="7453" y="156"/>
                </a:moveTo>
                <a:lnTo>
                  <a:pt x="7515" y="156"/>
                </a:lnTo>
                <a:lnTo>
                  <a:pt x="7515" y="228"/>
                </a:lnTo>
                <a:lnTo>
                  <a:pt x="7453" y="228"/>
                </a:lnTo>
                <a:lnTo>
                  <a:pt x="7453" y="156"/>
                </a:lnTo>
                <a:close/>
                <a:moveTo>
                  <a:pt x="7453" y="42"/>
                </a:moveTo>
                <a:lnTo>
                  <a:pt x="7515" y="42"/>
                </a:lnTo>
                <a:lnTo>
                  <a:pt x="7515" y="114"/>
                </a:lnTo>
                <a:lnTo>
                  <a:pt x="7453" y="114"/>
                </a:lnTo>
                <a:lnTo>
                  <a:pt x="7453" y="42"/>
                </a:lnTo>
                <a:close/>
                <a:moveTo>
                  <a:pt x="7418" y="156"/>
                </a:moveTo>
                <a:lnTo>
                  <a:pt x="7418" y="228"/>
                </a:lnTo>
                <a:lnTo>
                  <a:pt x="7352" y="228"/>
                </a:lnTo>
                <a:lnTo>
                  <a:pt x="7352" y="156"/>
                </a:lnTo>
                <a:lnTo>
                  <a:pt x="7418" y="156"/>
                </a:lnTo>
                <a:close/>
                <a:moveTo>
                  <a:pt x="7433" y="384"/>
                </a:moveTo>
                <a:lnTo>
                  <a:pt x="7515" y="384"/>
                </a:lnTo>
                <a:lnTo>
                  <a:pt x="7515" y="2112"/>
                </a:lnTo>
                <a:lnTo>
                  <a:pt x="7515" y="3846"/>
                </a:lnTo>
                <a:lnTo>
                  <a:pt x="7433" y="3846"/>
                </a:lnTo>
                <a:lnTo>
                  <a:pt x="7418" y="3846"/>
                </a:lnTo>
                <a:lnTo>
                  <a:pt x="7418" y="3960"/>
                </a:lnTo>
                <a:lnTo>
                  <a:pt x="7316" y="3960"/>
                </a:lnTo>
                <a:lnTo>
                  <a:pt x="7316" y="3978"/>
                </a:lnTo>
                <a:lnTo>
                  <a:pt x="7316" y="4074"/>
                </a:lnTo>
                <a:lnTo>
                  <a:pt x="3823" y="4074"/>
                </a:lnTo>
                <a:lnTo>
                  <a:pt x="326" y="4074"/>
                </a:lnTo>
                <a:lnTo>
                  <a:pt x="326" y="3978"/>
                </a:lnTo>
                <a:lnTo>
                  <a:pt x="326" y="3960"/>
                </a:lnTo>
                <a:lnTo>
                  <a:pt x="229" y="3960"/>
                </a:lnTo>
                <a:lnTo>
                  <a:pt x="229" y="3846"/>
                </a:lnTo>
                <a:lnTo>
                  <a:pt x="208" y="3846"/>
                </a:lnTo>
                <a:lnTo>
                  <a:pt x="132" y="3846"/>
                </a:lnTo>
                <a:lnTo>
                  <a:pt x="132" y="2112"/>
                </a:lnTo>
                <a:lnTo>
                  <a:pt x="132" y="384"/>
                </a:lnTo>
                <a:lnTo>
                  <a:pt x="208" y="384"/>
                </a:lnTo>
                <a:lnTo>
                  <a:pt x="229" y="384"/>
                </a:lnTo>
                <a:lnTo>
                  <a:pt x="229" y="270"/>
                </a:lnTo>
                <a:lnTo>
                  <a:pt x="326" y="270"/>
                </a:lnTo>
                <a:lnTo>
                  <a:pt x="326" y="252"/>
                </a:lnTo>
                <a:lnTo>
                  <a:pt x="326" y="156"/>
                </a:lnTo>
                <a:lnTo>
                  <a:pt x="3823" y="156"/>
                </a:lnTo>
                <a:lnTo>
                  <a:pt x="7316" y="156"/>
                </a:lnTo>
                <a:lnTo>
                  <a:pt x="7316" y="252"/>
                </a:lnTo>
                <a:lnTo>
                  <a:pt x="7316" y="270"/>
                </a:lnTo>
                <a:lnTo>
                  <a:pt x="7418" y="270"/>
                </a:lnTo>
                <a:lnTo>
                  <a:pt x="7418" y="384"/>
                </a:lnTo>
                <a:lnTo>
                  <a:pt x="7433" y="384"/>
                </a:lnTo>
                <a:close/>
                <a:moveTo>
                  <a:pt x="7515" y="4074"/>
                </a:moveTo>
                <a:lnTo>
                  <a:pt x="7453" y="4074"/>
                </a:lnTo>
                <a:lnTo>
                  <a:pt x="7453" y="4002"/>
                </a:lnTo>
                <a:lnTo>
                  <a:pt x="7515" y="4002"/>
                </a:lnTo>
                <a:lnTo>
                  <a:pt x="7515" y="4074"/>
                </a:lnTo>
                <a:close/>
                <a:moveTo>
                  <a:pt x="132" y="156"/>
                </a:moveTo>
                <a:lnTo>
                  <a:pt x="193" y="156"/>
                </a:lnTo>
                <a:lnTo>
                  <a:pt x="193" y="228"/>
                </a:lnTo>
                <a:lnTo>
                  <a:pt x="132" y="228"/>
                </a:lnTo>
                <a:lnTo>
                  <a:pt x="132" y="156"/>
                </a:lnTo>
                <a:close/>
                <a:moveTo>
                  <a:pt x="326" y="42"/>
                </a:moveTo>
                <a:lnTo>
                  <a:pt x="3823" y="42"/>
                </a:lnTo>
                <a:lnTo>
                  <a:pt x="7316" y="42"/>
                </a:lnTo>
                <a:lnTo>
                  <a:pt x="7316" y="114"/>
                </a:lnTo>
                <a:lnTo>
                  <a:pt x="3823" y="114"/>
                </a:lnTo>
                <a:lnTo>
                  <a:pt x="326" y="114"/>
                </a:lnTo>
                <a:lnTo>
                  <a:pt x="326" y="42"/>
                </a:lnTo>
                <a:close/>
                <a:moveTo>
                  <a:pt x="290" y="156"/>
                </a:moveTo>
                <a:lnTo>
                  <a:pt x="290" y="228"/>
                </a:lnTo>
                <a:lnTo>
                  <a:pt x="229" y="228"/>
                </a:lnTo>
                <a:lnTo>
                  <a:pt x="229" y="156"/>
                </a:lnTo>
                <a:lnTo>
                  <a:pt x="290" y="156"/>
                </a:lnTo>
                <a:close/>
                <a:moveTo>
                  <a:pt x="132" y="42"/>
                </a:moveTo>
                <a:lnTo>
                  <a:pt x="193" y="42"/>
                </a:lnTo>
                <a:lnTo>
                  <a:pt x="193" y="114"/>
                </a:lnTo>
                <a:lnTo>
                  <a:pt x="132" y="114"/>
                </a:lnTo>
                <a:lnTo>
                  <a:pt x="132" y="42"/>
                </a:lnTo>
                <a:close/>
                <a:moveTo>
                  <a:pt x="35" y="228"/>
                </a:moveTo>
                <a:lnTo>
                  <a:pt x="35" y="156"/>
                </a:lnTo>
                <a:lnTo>
                  <a:pt x="96" y="156"/>
                </a:lnTo>
                <a:lnTo>
                  <a:pt x="96" y="228"/>
                </a:lnTo>
                <a:lnTo>
                  <a:pt x="35" y="228"/>
                </a:lnTo>
                <a:close/>
                <a:moveTo>
                  <a:pt x="132" y="270"/>
                </a:moveTo>
                <a:lnTo>
                  <a:pt x="193" y="270"/>
                </a:lnTo>
                <a:lnTo>
                  <a:pt x="193" y="342"/>
                </a:lnTo>
                <a:lnTo>
                  <a:pt x="132" y="342"/>
                </a:lnTo>
                <a:lnTo>
                  <a:pt x="132" y="270"/>
                </a:lnTo>
                <a:close/>
                <a:moveTo>
                  <a:pt x="35" y="2124"/>
                </a:moveTo>
                <a:lnTo>
                  <a:pt x="35" y="2106"/>
                </a:lnTo>
                <a:lnTo>
                  <a:pt x="35" y="384"/>
                </a:lnTo>
                <a:lnTo>
                  <a:pt x="96" y="384"/>
                </a:lnTo>
                <a:lnTo>
                  <a:pt x="96" y="2112"/>
                </a:lnTo>
                <a:lnTo>
                  <a:pt x="96" y="3846"/>
                </a:lnTo>
                <a:lnTo>
                  <a:pt x="35" y="3846"/>
                </a:lnTo>
                <a:lnTo>
                  <a:pt x="35" y="2124"/>
                </a:lnTo>
                <a:close/>
                <a:moveTo>
                  <a:pt x="132" y="3888"/>
                </a:moveTo>
                <a:lnTo>
                  <a:pt x="193" y="3888"/>
                </a:lnTo>
                <a:lnTo>
                  <a:pt x="193" y="3960"/>
                </a:lnTo>
                <a:lnTo>
                  <a:pt x="132" y="3960"/>
                </a:lnTo>
                <a:lnTo>
                  <a:pt x="132" y="3888"/>
                </a:lnTo>
                <a:close/>
                <a:moveTo>
                  <a:pt x="193" y="4074"/>
                </a:moveTo>
                <a:lnTo>
                  <a:pt x="132" y="4074"/>
                </a:lnTo>
                <a:lnTo>
                  <a:pt x="132" y="4002"/>
                </a:lnTo>
                <a:lnTo>
                  <a:pt x="193" y="4002"/>
                </a:lnTo>
                <a:lnTo>
                  <a:pt x="193" y="4074"/>
                </a:lnTo>
                <a:close/>
                <a:moveTo>
                  <a:pt x="35" y="4074"/>
                </a:moveTo>
                <a:lnTo>
                  <a:pt x="35" y="4002"/>
                </a:lnTo>
                <a:lnTo>
                  <a:pt x="96" y="4002"/>
                </a:lnTo>
                <a:lnTo>
                  <a:pt x="96" y="4074"/>
                </a:lnTo>
                <a:lnTo>
                  <a:pt x="35" y="4074"/>
                </a:lnTo>
                <a:close/>
                <a:moveTo>
                  <a:pt x="193" y="4188"/>
                </a:moveTo>
                <a:lnTo>
                  <a:pt x="132" y="4188"/>
                </a:lnTo>
                <a:lnTo>
                  <a:pt x="132" y="4116"/>
                </a:lnTo>
                <a:lnTo>
                  <a:pt x="193" y="4116"/>
                </a:lnTo>
                <a:lnTo>
                  <a:pt x="193" y="4188"/>
                </a:lnTo>
                <a:close/>
                <a:moveTo>
                  <a:pt x="229" y="4074"/>
                </a:moveTo>
                <a:lnTo>
                  <a:pt x="229" y="4002"/>
                </a:lnTo>
                <a:lnTo>
                  <a:pt x="290" y="4002"/>
                </a:lnTo>
                <a:lnTo>
                  <a:pt x="290" y="4074"/>
                </a:lnTo>
                <a:lnTo>
                  <a:pt x="229" y="4074"/>
                </a:lnTo>
                <a:close/>
                <a:moveTo>
                  <a:pt x="7316" y="4188"/>
                </a:moveTo>
                <a:lnTo>
                  <a:pt x="3823" y="4188"/>
                </a:lnTo>
                <a:lnTo>
                  <a:pt x="326" y="4188"/>
                </a:lnTo>
                <a:lnTo>
                  <a:pt x="326" y="4116"/>
                </a:lnTo>
                <a:lnTo>
                  <a:pt x="3823" y="4116"/>
                </a:lnTo>
                <a:lnTo>
                  <a:pt x="7316" y="4116"/>
                </a:lnTo>
                <a:lnTo>
                  <a:pt x="7316" y="4188"/>
                </a:lnTo>
                <a:close/>
                <a:moveTo>
                  <a:pt x="7352" y="4074"/>
                </a:moveTo>
                <a:lnTo>
                  <a:pt x="7352" y="4002"/>
                </a:lnTo>
                <a:lnTo>
                  <a:pt x="7418" y="4002"/>
                </a:lnTo>
                <a:lnTo>
                  <a:pt x="7418" y="4074"/>
                </a:lnTo>
                <a:lnTo>
                  <a:pt x="7352" y="4074"/>
                </a:lnTo>
                <a:close/>
                <a:moveTo>
                  <a:pt x="7515" y="4188"/>
                </a:moveTo>
                <a:lnTo>
                  <a:pt x="7453" y="4188"/>
                </a:lnTo>
                <a:lnTo>
                  <a:pt x="7453" y="4116"/>
                </a:lnTo>
                <a:lnTo>
                  <a:pt x="7515" y="4116"/>
                </a:lnTo>
                <a:lnTo>
                  <a:pt x="7515" y="4188"/>
                </a:lnTo>
                <a:close/>
                <a:moveTo>
                  <a:pt x="7611" y="4002"/>
                </a:moveTo>
                <a:lnTo>
                  <a:pt x="7611" y="4074"/>
                </a:lnTo>
                <a:lnTo>
                  <a:pt x="7550" y="4074"/>
                </a:lnTo>
                <a:lnTo>
                  <a:pt x="7550" y="4002"/>
                </a:lnTo>
                <a:lnTo>
                  <a:pt x="7611" y="4002"/>
                </a:lnTo>
                <a:close/>
                <a:moveTo>
                  <a:pt x="7515" y="3960"/>
                </a:moveTo>
                <a:lnTo>
                  <a:pt x="7453" y="3960"/>
                </a:lnTo>
                <a:lnTo>
                  <a:pt x="7453" y="3888"/>
                </a:lnTo>
                <a:lnTo>
                  <a:pt x="7515" y="3888"/>
                </a:lnTo>
                <a:lnTo>
                  <a:pt x="7515" y="3960"/>
                </a:lnTo>
                <a:close/>
                <a:moveTo>
                  <a:pt x="7611" y="2106"/>
                </a:moveTo>
                <a:lnTo>
                  <a:pt x="7611" y="2124"/>
                </a:lnTo>
                <a:lnTo>
                  <a:pt x="7611" y="3846"/>
                </a:lnTo>
                <a:lnTo>
                  <a:pt x="7550" y="3846"/>
                </a:lnTo>
                <a:lnTo>
                  <a:pt x="7550" y="2112"/>
                </a:lnTo>
                <a:lnTo>
                  <a:pt x="7550" y="384"/>
                </a:lnTo>
                <a:lnTo>
                  <a:pt x="7611" y="384"/>
                </a:lnTo>
                <a:lnTo>
                  <a:pt x="7611" y="2106"/>
                </a:lnTo>
                <a:close/>
                <a:moveTo>
                  <a:pt x="7515" y="342"/>
                </a:moveTo>
                <a:lnTo>
                  <a:pt x="7453" y="342"/>
                </a:lnTo>
                <a:lnTo>
                  <a:pt x="7453" y="270"/>
                </a:lnTo>
                <a:lnTo>
                  <a:pt x="7515" y="270"/>
                </a:lnTo>
                <a:lnTo>
                  <a:pt x="7515" y="342"/>
                </a:lnTo>
                <a:close/>
              </a:path>
            </a:pathLst>
          </a:custGeom>
          <a:solidFill>
            <a:srgbClr val="FBB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8865198" y="3341452"/>
            <a:ext cx="2994534" cy="3155424"/>
            <a:chOff x="8547101" y="3413126"/>
            <a:chExt cx="2895599" cy="3051174"/>
          </a:xfrm>
        </p:grpSpPr>
        <p:sp>
          <p:nvSpPr>
            <p:cNvPr id="12" name="AutoShape 11"/>
            <p:cNvSpPr>
              <a:spLocks noChangeAspect="1" noChangeArrowheads="1" noTextEdit="1"/>
            </p:cNvSpPr>
            <p:nvPr/>
          </p:nvSpPr>
          <p:spPr bwMode="auto">
            <a:xfrm>
              <a:off x="8551863" y="3449638"/>
              <a:ext cx="2890837" cy="3014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8675688" y="3629025"/>
              <a:ext cx="2643187" cy="2644775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9937750" y="4949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9937750" y="4949825"/>
              <a:ext cx="1262062" cy="633412"/>
            </a:xfrm>
            <a:custGeom>
              <a:avLst/>
              <a:gdLst>
                <a:gd name="T0" fmla="*/ 210 w 245"/>
                <a:gd name="T1" fmla="*/ 123 h 123"/>
                <a:gd name="T2" fmla="*/ 245 w 245"/>
                <a:gd name="T3" fmla="*/ 0 h 123"/>
                <a:gd name="T4" fmla="*/ 0 w 245"/>
                <a:gd name="T5" fmla="*/ 0 h 123"/>
                <a:gd name="T6" fmla="*/ 210 w 245"/>
                <a:gd name="T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123">
                  <a:moveTo>
                    <a:pt x="210" y="123"/>
                  </a:moveTo>
                  <a:cubicBezTo>
                    <a:pt x="232" y="88"/>
                    <a:pt x="245" y="46"/>
                    <a:pt x="24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0" y="123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9937750" y="4397375"/>
              <a:ext cx="1262062" cy="552450"/>
            </a:xfrm>
            <a:custGeom>
              <a:avLst/>
              <a:gdLst>
                <a:gd name="T0" fmla="*/ 0 w 245"/>
                <a:gd name="T1" fmla="*/ 107 h 107"/>
                <a:gd name="T2" fmla="*/ 0 w 245"/>
                <a:gd name="T3" fmla="*/ 107 h 107"/>
                <a:gd name="T4" fmla="*/ 245 w 245"/>
                <a:gd name="T5" fmla="*/ 107 h 107"/>
                <a:gd name="T6" fmla="*/ 219 w 245"/>
                <a:gd name="T7" fmla="*/ 0 h 107"/>
                <a:gd name="T8" fmla="*/ 0 w 245"/>
                <a:gd name="T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07"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245" y="107"/>
                    <a:pt x="245" y="107"/>
                    <a:pt x="245" y="107"/>
                  </a:cubicBezTo>
                  <a:cubicBezTo>
                    <a:pt x="245" y="69"/>
                    <a:pt x="236" y="33"/>
                    <a:pt x="219" y="0"/>
                  </a:cubicBezTo>
                  <a:cubicBezTo>
                    <a:pt x="0" y="107"/>
                    <a:pt x="0" y="107"/>
                    <a:pt x="0" y="107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8788400" y="4949825"/>
              <a:ext cx="1149350" cy="509587"/>
            </a:xfrm>
            <a:custGeom>
              <a:avLst/>
              <a:gdLst>
                <a:gd name="T0" fmla="*/ 0 w 223"/>
                <a:gd name="T1" fmla="*/ 0 h 99"/>
                <a:gd name="T2" fmla="*/ 22 w 223"/>
                <a:gd name="T3" fmla="*/ 99 h 99"/>
                <a:gd name="T4" fmla="*/ 223 w 223"/>
                <a:gd name="T5" fmla="*/ 0 h 99"/>
                <a:gd name="T6" fmla="*/ 0 w 223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99">
                  <a:moveTo>
                    <a:pt x="0" y="0"/>
                  </a:moveTo>
                  <a:cubicBezTo>
                    <a:pt x="0" y="36"/>
                    <a:pt x="8" y="69"/>
                    <a:pt x="22" y="99"/>
                  </a:cubicBezTo>
                  <a:cubicBezTo>
                    <a:pt x="223" y="0"/>
                    <a:pt x="223" y="0"/>
                    <a:pt x="2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9345613" y="4949825"/>
              <a:ext cx="592137" cy="1204912"/>
            </a:xfrm>
            <a:custGeom>
              <a:avLst/>
              <a:gdLst>
                <a:gd name="T0" fmla="*/ 115 w 115"/>
                <a:gd name="T1" fmla="*/ 0 h 234"/>
                <a:gd name="T2" fmla="*/ 115 w 115"/>
                <a:gd name="T3" fmla="*/ 0 h 234"/>
                <a:gd name="T4" fmla="*/ 0 w 115"/>
                <a:gd name="T5" fmla="*/ 198 h 234"/>
                <a:gd name="T6" fmla="*/ 115 w 115"/>
                <a:gd name="T7" fmla="*/ 234 h 234"/>
                <a:gd name="T8" fmla="*/ 115 w 115"/>
                <a:gd name="T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34">
                  <a:moveTo>
                    <a:pt x="115" y="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3" y="219"/>
                    <a:pt x="73" y="232"/>
                    <a:pt x="115" y="234"/>
                  </a:cubicBezTo>
                  <a:cubicBezTo>
                    <a:pt x="115" y="0"/>
                    <a:pt x="115" y="0"/>
                    <a:pt x="115" y="0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8902700" y="4949825"/>
              <a:ext cx="1035050" cy="1019175"/>
            </a:xfrm>
            <a:custGeom>
              <a:avLst/>
              <a:gdLst>
                <a:gd name="T0" fmla="*/ 201 w 201"/>
                <a:gd name="T1" fmla="*/ 0 h 198"/>
                <a:gd name="T2" fmla="*/ 0 w 201"/>
                <a:gd name="T3" fmla="*/ 99 h 198"/>
                <a:gd name="T4" fmla="*/ 86 w 201"/>
                <a:gd name="T5" fmla="*/ 198 h 198"/>
                <a:gd name="T6" fmla="*/ 201 w 201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198">
                  <a:moveTo>
                    <a:pt x="201" y="0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18" y="139"/>
                    <a:pt x="48" y="174"/>
                    <a:pt x="86" y="198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9937750" y="4949825"/>
              <a:ext cx="541337" cy="1211262"/>
            </a:xfrm>
            <a:custGeom>
              <a:avLst/>
              <a:gdLst>
                <a:gd name="T0" fmla="*/ 0 w 105"/>
                <a:gd name="T1" fmla="*/ 234 h 235"/>
                <a:gd name="T2" fmla="*/ 11 w 105"/>
                <a:gd name="T3" fmla="*/ 235 h 235"/>
                <a:gd name="T4" fmla="*/ 105 w 105"/>
                <a:gd name="T5" fmla="*/ 215 h 235"/>
                <a:gd name="T6" fmla="*/ 0 w 105"/>
                <a:gd name="T7" fmla="*/ 0 h 235"/>
                <a:gd name="T8" fmla="*/ 0 w 105"/>
                <a:gd name="T9" fmla="*/ 23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35">
                  <a:moveTo>
                    <a:pt x="0" y="234"/>
                  </a:moveTo>
                  <a:cubicBezTo>
                    <a:pt x="4" y="234"/>
                    <a:pt x="7" y="235"/>
                    <a:pt x="11" y="235"/>
                  </a:cubicBezTo>
                  <a:cubicBezTo>
                    <a:pt x="44" y="235"/>
                    <a:pt x="76" y="228"/>
                    <a:pt x="105" y="21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34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9937750" y="4949825"/>
              <a:ext cx="1082675" cy="1108075"/>
            </a:xfrm>
            <a:custGeom>
              <a:avLst/>
              <a:gdLst>
                <a:gd name="T0" fmla="*/ 210 w 210"/>
                <a:gd name="T1" fmla="*/ 123 h 215"/>
                <a:gd name="T2" fmla="*/ 0 w 210"/>
                <a:gd name="T3" fmla="*/ 0 h 215"/>
                <a:gd name="T4" fmla="*/ 0 w 210"/>
                <a:gd name="T5" fmla="*/ 0 h 215"/>
                <a:gd name="T6" fmla="*/ 0 w 210"/>
                <a:gd name="T7" fmla="*/ 0 h 215"/>
                <a:gd name="T8" fmla="*/ 105 w 210"/>
                <a:gd name="T9" fmla="*/ 215 h 215"/>
                <a:gd name="T10" fmla="*/ 210 w 210"/>
                <a:gd name="T11" fmla="*/ 12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215">
                  <a:moveTo>
                    <a:pt x="210" y="12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5" y="215"/>
                    <a:pt x="105" y="215"/>
                    <a:pt x="105" y="215"/>
                  </a:cubicBezTo>
                  <a:cubicBezTo>
                    <a:pt x="149" y="196"/>
                    <a:pt x="185" y="164"/>
                    <a:pt x="210" y="123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8937625" y="3892550"/>
              <a:ext cx="1000125" cy="1057275"/>
            </a:xfrm>
            <a:custGeom>
              <a:avLst/>
              <a:gdLst>
                <a:gd name="T0" fmla="*/ 94 w 194"/>
                <a:gd name="T1" fmla="*/ 0 h 205"/>
                <a:gd name="T2" fmla="*/ 0 w 194"/>
                <a:gd name="T3" fmla="*/ 92 h 205"/>
                <a:gd name="T4" fmla="*/ 194 w 194"/>
                <a:gd name="T5" fmla="*/ 205 h 205"/>
                <a:gd name="T6" fmla="*/ 94 w 194"/>
                <a:gd name="T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05">
                  <a:moveTo>
                    <a:pt x="94" y="0"/>
                  </a:moveTo>
                  <a:cubicBezTo>
                    <a:pt x="54" y="21"/>
                    <a:pt x="22" y="53"/>
                    <a:pt x="0" y="92"/>
                  </a:cubicBezTo>
                  <a:cubicBezTo>
                    <a:pt x="194" y="205"/>
                    <a:pt x="194" y="205"/>
                    <a:pt x="194" y="205"/>
                  </a:cubicBezTo>
                  <a:lnTo>
                    <a:pt x="94" y="0"/>
                  </a:ln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9421813" y="3748088"/>
              <a:ext cx="515937" cy="1201737"/>
            </a:xfrm>
            <a:custGeom>
              <a:avLst/>
              <a:gdLst>
                <a:gd name="T0" fmla="*/ 100 w 100"/>
                <a:gd name="T1" fmla="*/ 233 h 233"/>
                <a:gd name="T2" fmla="*/ 100 w 100"/>
                <a:gd name="T3" fmla="*/ 233 h 233"/>
                <a:gd name="T4" fmla="*/ 100 w 100"/>
                <a:gd name="T5" fmla="*/ 0 h 233"/>
                <a:gd name="T6" fmla="*/ 0 w 100"/>
                <a:gd name="T7" fmla="*/ 28 h 233"/>
                <a:gd name="T8" fmla="*/ 100 w 100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33">
                  <a:moveTo>
                    <a:pt x="100" y="233"/>
                  </a:moveTo>
                  <a:cubicBezTo>
                    <a:pt x="100" y="233"/>
                    <a:pt x="100" y="233"/>
                    <a:pt x="100" y="233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64" y="1"/>
                    <a:pt x="30" y="11"/>
                    <a:pt x="0" y="28"/>
                  </a:cubicBezTo>
                  <a:cubicBezTo>
                    <a:pt x="100" y="233"/>
                    <a:pt x="100" y="233"/>
                    <a:pt x="100" y="23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9937750" y="3743325"/>
              <a:ext cx="623887" cy="1206500"/>
            </a:xfrm>
            <a:custGeom>
              <a:avLst/>
              <a:gdLst>
                <a:gd name="T0" fmla="*/ 121 w 121"/>
                <a:gd name="T1" fmla="*/ 28 h 234"/>
                <a:gd name="T2" fmla="*/ 11 w 121"/>
                <a:gd name="T3" fmla="*/ 0 h 234"/>
                <a:gd name="T4" fmla="*/ 0 w 121"/>
                <a:gd name="T5" fmla="*/ 1 h 234"/>
                <a:gd name="T6" fmla="*/ 0 w 121"/>
                <a:gd name="T7" fmla="*/ 234 h 234"/>
                <a:gd name="T8" fmla="*/ 121 w 121"/>
                <a:gd name="T9" fmla="*/ 2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34">
                  <a:moveTo>
                    <a:pt x="121" y="28"/>
                  </a:moveTo>
                  <a:cubicBezTo>
                    <a:pt x="88" y="10"/>
                    <a:pt x="51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234"/>
                    <a:pt x="0" y="234"/>
                    <a:pt x="0" y="234"/>
                  </a:cubicBezTo>
                  <a:lnTo>
                    <a:pt x="121" y="28"/>
                  </a:ln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9937750" y="3887788"/>
              <a:ext cx="1128712" cy="1062037"/>
            </a:xfrm>
            <a:custGeom>
              <a:avLst/>
              <a:gdLst>
                <a:gd name="T0" fmla="*/ 0 w 219"/>
                <a:gd name="T1" fmla="*/ 206 h 206"/>
                <a:gd name="T2" fmla="*/ 219 w 219"/>
                <a:gd name="T3" fmla="*/ 99 h 206"/>
                <a:gd name="T4" fmla="*/ 121 w 219"/>
                <a:gd name="T5" fmla="*/ 0 h 206"/>
                <a:gd name="T6" fmla="*/ 0 w 219"/>
                <a:gd name="T7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206">
                  <a:moveTo>
                    <a:pt x="0" y="206"/>
                  </a:moveTo>
                  <a:cubicBezTo>
                    <a:pt x="219" y="99"/>
                    <a:pt x="219" y="99"/>
                    <a:pt x="219" y="99"/>
                  </a:cubicBezTo>
                  <a:cubicBezTo>
                    <a:pt x="197" y="57"/>
                    <a:pt x="163" y="22"/>
                    <a:pt x="121" y="0"/>
                  </a:cubicBezTo>
                  <a:cubicBezTo>
                    <a:pt x="0" y="206"/>
                    <a:pt x="0" y="206"/>
                    <a:pt x="0" y="206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8788400" y="4367213"/>
              <a:ext cx="1149350" cy="582612"/>
            </a:xfrm>
            <a:custGeom>
              <a:avLst/>
              <a:gdLst>
                <a:gd name="T0" fmla="*/ 223 w 223"/>
                <a:gd name="T1" fmla="*/ 113 h 113"/>
                <a:gd name="T2" fmla="*/ 29 w 223"/>
                <a:gd name="T3" fmla="*/ 0 h 113"/>
                <a:gd name="T4" fmla="*/ 0 w 223"/>
                <a:gd name="T5" fmla="*/ 113 h 113"/>
                <a:gd name="T6" fmla="*/ 223 w 223"/>
                <a:gd name="T7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113">
                  <a:moveTo>
                    <a:pt x="223" y="113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1" y="34"/>
                    <a:pt x="0" y="72"/>
                    <a:pt x="0" y="113"/>
                  </a:cubicBezTo>
                  <a:cubicBezTo>
                    <a:pt x="223" y="113"/>
                    <a:pt x="223" y="113"/>
                    <a:pt x="223" y="11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11117263" y="5181600"/>
              <a:ext cx="119062" cy="158750"/>
            </a:xfrm>
            <a:custGeom>
              <a:avLst/>
              <a:gdLst>
                <a:gd name="T0" fmla="*/ 14 w 23"/>
                <a:gd name="T1" fmla="*/ 26 h 31"/>
                <a:gd name="T2" fmla="*/ 23 w 23"/>
                <a:gd name="T3" fmla="*/ 27 h 31"/>
                <a:gd name="T4" fmla="*/ 14 w 23"/>
                <a:gd name="T5" fmla="*/ 1 h 31"/>
                <a:gd name="T6" fmla="*/ 0 w 23"/>
                <a:gd name="T7" fmla="*/ 7 h 31"/>
                <a:gd name="T8" fmla="*/ 3 w 23"/>
                <a:gd name="T9" fmla="*/ 17 h 31"/>
                <a:gd name="T10" fmla="*/ 8 w 23"/>
                <a:gd name="T11" fmla="*/ 31 h 31"/>
                <a:gd name="T12" fmla="*/ 14 w 23"/>
                <a:gd name="T13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1">
                  <a:moveTo>
                    <a:pt x="14" y="26"/>
                  </a:moveTo>
                  <a:cubicBezTo>
                    <a:pt x="17" y="25"/>
                    <a:pt x="21" y="25"/>
                    <a:pt x="23" y="27"/>
                  </a:cubicBezTo>
                  <a:cubicBezTo>
                    <a:pt x="20" y="18"/>
                    <a:pt x="17" y="9"/>
                    <a:pt x="14" y="1"/>
                  </a:cubicBezTo>
                  <a:cubicBezTo>
                    <a:pt x="8" y="0"/>
                    <a:pt x="3" y="3"/>
                    <a:pt x="0" y="7"/>
                  </a:cubicBezTo>
                  <a:cubicBezTo>
                    <a:pt x="1" y="10"/>
                    <a:pt x="2" y="14"/>
                    <a:pt x="3" y="17"/>
                  </a:cubicBezTo>
                  <a:cubicBezTo>
                    <a:pt x="4" y="22"/>
                    <a:pt x="6" y="26"/>
                    <a:pt x="8" y="31"/>
                  </a:cubicBezTo>
                  <a:cubicBezTo>
                    <a:pt x="9" y="29"/>
                    <a:pt x="12" y="27"/>
                    <a:pt x="14" y="26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11087100" y="5062538"/>
              <a:ext cx="103187" cy="153987"/>
            </a:xfrm>
            <a:custGeom>
              <a:avLst/>
              <a:gdLst>
                <a:gd name="T0" fmla="*/ 20 w 20"/>
                <a:gd name="T1" fmla="*/ 24 h 30"/>
                <a:gd name="T2" fmla="*/ 15 w 20"/>
                <a:gd name="T3" fmla="*/ 2 h 30"/>
                <a:gd name="T4" fmla="*/ 7 w 20"/>
                <a:gd name="T5" fmla="*/ 1 h 30"/>
                <a:gd name="T6" fmla="*/ 0 w 20"/>
                <a:gd name="T7" fmla="*/ 4 h 30"/>
                <a:gd name="T8" fmla="*/ 6 w 20"/>
                <a:gd name="T9" fmla="*/ 30 h 30"/>
                <a:gd name="T10" fmla="*/ 20 w 20"/>
                <a:gd name="T11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0">
                  <a:moveTo>
                    <a:pt x="20" y="24"/>
                  </a:moveTo>
                  <a:cubicBezTo>
                    <a:pt x="18" y="16"/>
                    <a:pt x="16" y="9"/>
                    <a:pt x="15" y="2"/>
                  </a:cubicBezTo>
                  <a:cubicBezTo>
                    <a:pt x="12" y="1"/>
                    <a:pt x="9" y="0"/>
                    <a:pt x="7" y="1"/>
                  </a:cubicBezTo>
                  <a:cubicBezTo>
                    <a:pt x="4" y="1"/>
                    <a:pt x="2" y="3"/>
                    <a:pt x="0" y="4"/>
                  </a:cubicBezTo>
                  <a:cubicBezTo>
                    <a:pt x="1" y="13"/>
                    <a:pt x="3" y="22"/>
                    <a:pt x="6" y="30"/>
                  </a:cubicBezTo>
                  <a:cubicBezTo>
                    <a:pt x="9" y="26"/>
                    <a:pt x="14" y="23"/>
                    <a:pt x="20" y="24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11158538" y="5310188"/>
              <a:ext cx="139700" cy="165100"/>
            </a:xfrm>
            <a:custGeom>
              <a:avLst/>
              <a:gdLst>
                <a:gd name="T0" fmla="*/ 17 w 27"/>
                <a:gd name="T1" fmla="*/ 27 h 32"/>
                <a:gd name="T2" fmla="*/ 27 w 27"/>
                <a:gd name="T3" fmla="*/ 28 h 32"/>
                <a:gd name="T4" fmla="*/ 24 w 27"/>
                <a:gd name="T5" fmla="*/ 22 h 32"/>
                <a:gd name="T6" fmla="*/ 15 w 27"/>
                <a:gd name="T7" fmla="*/ 2 h 32"/>
                <a:gd name="T8" fmla="*/ 6 w 27"/>
                <a:gd name="T9" fmla="*/ 1 h 32"/>
                <a:gd name="T10" fmla="*/ 0 w 27"/>
                <a:gd name="T11" fmla="*/ 6 h 32"/>
                <a:gd name="T12" fmla="*/ 11 w 27"/>
                <a:gd name="T13" fmla="*/ 32 h 32"/>
                <a:gd name="T14" fmla="*/ 17 w 27"/>
                <a:gd name="T15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2">
                  <a:moveTo>
                    <a:pt x="17" y="27"/>
                  </a:moveTo>
                  <a:cubicBezTo>
                    <a:pt x="20" y="25"/>
                    <a:pt x="24" y="26"/>
                    <a:pt x="27" y="28"/>
                  </a:cubicBezTo>
                  <a:cubicBezTo>
                    <a:pt x="26" y="26"/>
                    <a:pt x="25" y="24"/>
                    <a:pt x="24" y="22"/>
                  </a:cubicBezTo>
                  <a:cubicBezTo>
                    <a:pt x="21" y="16"/>
                    <a:pt x="18" y="9"/>
                    <a:pt x="15" y="2"/>
                  </a:cubicBezTo>
                  <a:cubicBezTo>
                    <a:pt x="13" y="0"/>
                    <a:pt x="9" y="0"/>
                    <a:pt x="6" y="1"/>
                  </a:cubicBezTo>
                  <a:cubicBezTo>
                    <a:pt x="4" y="2"/>
                    <a:pt x="1" y="4"/>
                    <a:pt x="0" y="6"/>
                  </a:cubicBezTo>
                  <a:cubicBezTo>
                    <a:pt x="3" y="15"/>
                    <a:pt x="7" y="24"/>
                    <a:pt x="11" y="32"/>
                  </a:cubicBezTo>
                  <a:cubicBezTo>
                    <a:pt x="12" y="30"/>
                    <a:pt x="14" y="28"/>
                    <a:pt x="17" y="27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11075988" y="4943475"/>
              <a:ext cx="88900" cy="139700"/>
            </a:xfrm>
            <a:custGeom>
              <a:avLst/>
              <a:gdLst>
                <a:gd name="T0" fmla="*/ 17 w 17"/>
                <a:gd name="T1" fmla="*/ 25 h 27"/>
                <a:gd name="T2" fmla="*/ 15 w 17"/>
                <a:gd name="T3" fmla="*/ 8 h 27"/>
                <a:gd name="T4" fmla="*/ 15 w 17"/>
                <a:gd name="T5" fmla="*/ 4 h 27"/>
                <a:gd name="T6" fmla="*/ 7 w 17"/>
                <a:gd name="T7" fmla="*/ 0 h 27"/>
                <a:gd name="T8" fmla="*/ 1 w 17"/>
                <a:gd name="T9" fmla="*/ 2 h 27"/>
                <a:gd name="T10" fmla="*/ 2 w 17"/>
                <a:gd name="T11" fmla="*/ 27 h 27"/>
                <a:gd name="T12" fmla="*/ 9 w 17"/>
                <a:gd name="T13" fmla="*/ 24 h 27"/>
                <a:gd name="T14" fmla="*/ 17 w 17"/>
                <a:gd name="T1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17" y="25"/>
                  </a:moveTo>
                  <a:cubicBezTo>
                    <a:pt x="16" y="19"/>
                    <a:pt x="15" y="14"/>
                    <a:pt x="15" y="8"/>
                  </a:cubicBezTo>
                  <a:cubicBezTo>
                    <a:pt x="15" y="7"/>
                    <a:pt x="15" y="5"/>
                    <a:pt x="15" y="4"/>
                  </a:cubicBezTo>
                  <a:cubicBezTo>
                    <a:pt x="13" y="1"/>
                    <a:pt x="10" y="0"/>
                    <a:pt x="7" y="0"/>
                  </a:cubicBezTo>
                  <a:cubicBezTo>
                    <a:pt x="5" y="0"/>
                    <a:pt x="2" y="1"/>
                    <a:pt x="1" y="2"/>
                  </a:cubicBezTo>
                  <a:cubicBezTo>
                    <a:pt x="0" y="11"/>
                    <a:pt x="1" y="19"/>
                    <a:pt x="2" y="27"/>
                  </a:cubicBezTo>
                  <a:cubicBezTo>
                    <a:pt x="4" y="26"/>
                    <a:pt x="6" y="24"/>
                    <a:pt x="9" y="24"/>
                  </a:cubicBezTo>
                  <a:cubicBezTo>
                    <a:pt x="11" y="23"/>
                    <a:pt x="14" y="24"/>
                    <a:pt x="17" y="25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11096625" y="4727575"/>
              <a:ext cx="98425" cy="133350"/>
            </a:xfrm>
            <a:custGeom>
              <a:avLst/>
              <a:gdLst>
                <a:gd name="T0" fmla="*/ 7 w 19"/>
                <a:gd name="T1" fmla="*/ 22 h 26"/>
                <a:gd name="T2" fmla="*/ 13 w 19"/>
                <a:gd name="T3" fmla="*/ 26 h 26"/>
                <a:gd name="T4" fmla="*/ 19 w 19"/>
                <a:gd name="T5" fmla="*/ 5 h 26"/>
                <a:gd name="T6" fmla="*/ 19 w 19"/>
                <a:gd name="T7" fmla="*/ 3 h 26"/>
                <a:gd name="T8" fmla="*/ 15 w 19"/>
                <a:gd name="T9" fmla="*/ 1 h 26"/>
                <a:gd name="T10" fmla="*/ 10 w 19"/>
                <a:gd name="T11" fmla="*/ 2 h 26"/>
                <a:gd name="T12" fmla="*/ 0 w 19"/>
                <a:gd name="T13" fmla="*/ 24 h 26"/>
                <a:gd name="T14" fmla="*/ 7 w 19"/>
                <a:gd name="T15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6">
                  <a:moveTo>
                    <a:pt x="7" y="22"/>
                  </a:moveTo>
                  <a:cubicBezTo>
                    <a:pt x="10" y="22"/>
                    <a:pt x="12" y="24"/>
                    <a:pt x="13" y="26"/>
                  </a:cubicBezTo>
                  <a:cubicBezTo>
                    <a:pt x="14" y="19"/>
                    <a:pt x="16" y="12"/>
                    <a:pt x="19" y="5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18" y="2"/>
                    <a:pt x="17" y="1"/>
                    <a:pt x="15" y="1"/>
                  </a:cubicBezTo>
                  <a:cubicBezTo>
                    <a:pt x="13" y="0"/>
                    <a:pt x="11" y="1"/>
                    <a:pt x="10" y="2"/>
                  </a:cubicBezTo>
                  <a:cubicBezTo>
                    <a:pt x="5" y="9"/>
                    <a:pt x="2" y="16"/>
                    <a:pt x="0" y="24"/>
                  </a:cubicBezTo>
                  <a:cubicBezTo>
                    <a:pt x="2" y="22"/>
                    <a:pt x="5" y="21"/>
                    <a:pt x="7" y="22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11215688" y="5438775"/>
              <a:ext cx="133350" cy="169862"/>
            </a:xfrm>
            <a:custGeom>
              <a:avLst/>
              <a:gdLst>
                <a:gd name="T0" fmla="*/ 16 w 26"/>
                <a:gd name="T1" fmla="*/ 27 h 33"/>
                <a:gd name="T2" fmla="*/ 26 w 26"/>
                <a:gd name="T3" fmla="*/ 25 h 33"/>
                <a:gd name="T4" fmla="*/ 16 w 26"/>
                <a:gd name="T5" fmla="*/ 3 h 33"/>
                <a:gd name="T6" fmla="*/ 6 w 26"/>
                <a:gd name="T7" fmla="*/ 2 h 33"/>
                <a:gd name="T8" fmla="*/ 0 w 26"/>
                <a:gd name="T9" fmla="*/ 7 h 33"/>
                <a:gd name="T10" fmla="*/ 10 w 26"/>
                <a:gd name="T11" fmla="*/ 33 h 33"/>
                <a:gd name="T12" fmla="*/ 16 w 26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16" y="27"/>
                  </a:moveTo>
                  <a:cubicBezTo>
                    <a:pt x="19" y="25"/>
                    <a:pt x="23" y="24"/>
                    <a:pt x="26" y="25"/>
                  </a:cubicBezTo>
                  <a:cubicBezTo>
                    <a:pt x="22" y="18"/>
                    <a:pt x="19" y="10"/>
                    <a:pt x="16" y="3"/>
                  </a:cubicBezTo>
                  <a:cubicBezTo>
                    <a:pt x="13" y="1"/>
                    <a:pt x="9" y="0"/>
                    <a:pt x="6" y="2"/>
                  </a:cubicBezTo>
                  <a:cubicBezTo>
                    <a:pt x="3" y="3"/>
                    <a:pt x="1" y="5"/>
                    <a:pt x="0" y="7"/>
                  </a:cubicBezTo>
                  <a:cubicBezTo>
                    <a:pt x="3" y="16"/>
                    <a:pt x="7" y="25"/>
                    <a:pt x="10" y="33"/>
                  </a:cubicBezTo>
                  <a:cubicBezTo>
                    <a:pt x="11" y="31"/>
                    <a:pt x="13" y="28"/>
                    <a:pt x="16" y="27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11082338" y="4835525"/>
              <a:ext cx="82550" cy="128587"/>
            </a:xfrm>
            <a:custGeom>
              <a:avLst/>
              <a:gdLst>
                <a:gd name="T0" fmla="*/ 14 w 16"/>
                <a:gd name="T1" fmla="*/ 25 h 25"/>
                <a:gd name="T2" fmla="*/ 16 w 16"/>
                <a:gd name="T3" fmla="*/ 5 h 25"/>
                <a:gd name="T4" fmla="*/ 10 w 16"/>
                <a:gd name="T5" fmla="*/ 1 h 25"/>
                <a:gd name="T6" fmla="*/ 3 w 16"/>
                <a:gd name="T7" fmla="*/ 3 h 25"/>
                <a:gd name="T8" fmla="*/ 2 w 16"/>
                <a:gd name="T9" fmla="*/ 8 h 25"/>
                <a:gd name="T10" fmla="*/ 0 w 16"/>
                <a:gd name="T11" fmla="*/ 23 h 25"/>
                <a:gd name="T12" fmla="*/ 6 w 16"/>
                <a:gd name="T13" fmla="*/ 21 h 25"/>
                <a:gd name="T14" fmla="*/ 14 w 16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5">
                  <a:moveTo>
                    <a:pt x="14" y="25"/>
                  </a:moveTo>
                  <a:cubicBezTo>
                    <a:pt x="14" y="18"/>
                    <a:pt x="15" y="12"/>
                    <a:pt x="16" y="5"/>
                  </a:cubicBezTo>
                  <a:cubicBezTo>
                    <a:pt x="15" y="3"/>
                    <a:pt x="13" y="1"/>
                    <a:pt x="10" y="1"/>
                  </a:cubicBezTo>
                  <a:cubicBezTo>
                    <a:pt x="8" y="0"/>
                    <a:pt x="5" y="1"/>
                    <a:pt x="3" y="3"/>
                  </a:cubicBezTo>
                  <a:cubicBezTo>
                    <a:pt x="2" y="4"/>
                    <a:pt x="2" y="6"/>
                    <a:pt x="2" y="8"/>
                  </a:cubicBezTo>
                  <a:cubicBezTo>
                    <a:pt x="0" y="13"/>
                    <a:pt x="0" y="18"/>
                    <a:pt x="0" y="23"/>
                  </a:cubicBezTo>
                  <a:cubicBezTo>
                    <a:pt x="1" y="22"/>
                    <a:pt x="4" y="21"/>
                    <a:pt x="6" y="21"/>
                  </a:cubicBezTo>
                  <a:cubicBezTo>
                    <a:pt x="9" y="21"/>
                    <a:pt x="12" y="22"/>
                    <a:pt x="14" y="25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11149013" y="4640263"/>
              <a:ext cx="107950" cy="112712"/>
            </a:xfrm>
            <a:custGeom>
              <a:avLst/>
              <a:gdLst>
                <a:gd name="T0" fmla="*/ 9 w 21"/>
                <a:gd name="T1" fmla="*/ 20 h 22"/>
                <a:gd name="T2" fmla="*/ 9 w 21"/>
                <a:gd name="T3" fmla="*/ 22 h 22"/>
                <a:gd name="T4" fmla="*/ 19 w 21"/>
                <a:gd name="T5" fmla="*/ 6 h 22"/>
                <a:gd name="T6" fmla="*/ 15 w 21"/>
                <a:gd name="T7" fmla="*/ 2 h 22"/>
                <a:gd name="T8" fmla="*/ 0 w 21"/>
                <a:gd name="T9" fmla="*/ 19 h 22"/>
                <a:gd name="T10" fmla="*/ 5 w 21"/>
                <a:gd name="T11" fmla="*/ 18 h 22"/>
                <a:gd name="T12" fmla="*/ 9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9" y="20"/>
                  </a:moveTo>
                  <a:cubicBezTo>
                    <a:pt x="9" y="21"/>
                    <a:pt x="9" y="22"/>
                    <a:pt x="9" y="22"/>
                  </a:cubicBezTo>
                  <a:cubicBezTo>
                    <a:pt x="12" y="17"/>
                    <a:pt x="15" y="11"/>
                    <a:pt x="19" y="6"/>
                  </a:cubicBezTo>
                  <a:cubicBezTo>
                    <a:pt x="21" y="3"/>
                    <a:pt x="18" y="0"/>
                    <a:pt x="15" y="2"/>
                  </a:cubicBezTo>
                  <a:cubicBezTo>
                    <a:pt x="9" y="7"/>
                    <a:pt x="4" y="13"/>
                    <a:pt x="0" y="19"/>
                  </a:cubicBezTo>
                  <a:cubicBezTo>
                    <a:pt x="1" y="18"/>
                    <a:pt x="3" y="17"/>
                    <a:pt x="5" y="18"/>
                  </a:cubicBezTo>
                  <a:cubicBezTo>
                    <a:pt x="7" y="18"/>
                    <a:pt x="8" y="19"/>
                    <a:pt x="9" y="20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11268075" y="5562600"/>
              <a:ext cx="142875" cy="227012"/>
            </a:xfrm>
            <a:custGeom>
              <a:avLst/>
              <a:gdLst>
                <a:gd name="T0" fmla="*/ 16 w 28"/>
                <a:gd name="T1" fmla="*/ 39 h 44"/>
                <a:gd name="T2" fmla="*/ 28 w 28"/>
                <a:gd name="T3" fmla="*/ 39 h 44"/>
                <a:gd name="T4" fmla="*/ 16 w 28"/>
                <a:gd name="T5" fmla="*/ 1 h 44"/>
                <a:gd name="T6" fmla="*/ 6 w 28"/>
                <a:gd name="T7" fmla="*/ 3 h 44"/>
                <a:gd name="T8" fmla="*/ 0 w 28"/>
                <a:gd name="T9" fmla="*/ 9 h 44"/>
                <a:gd name="T10" fmla="*/ 2 w 28"/>
                <a:gd name="T11" fmla="*/ 15 h 44"/>
                <a:gd name="T12" fmla="*/ 9 w 28"/>
                <a:gd name="T13" fmla="*/ 44 h 44"/>
                <a:gd name="T14" fmla="*/ 16 w 28"/>
                <a:gd name="T15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4">
                  <a:moveTo>
                    <a:pt x="16" y="39"/>
                  </a:moveTo>
                  <a:cubicBezTo>
                    <a:pt x="20" y="37"/>
                    <a:pt x="25" y="37"/>
                    <a:pt x="28" y="39"/>
                  </a:cubicBezTo>
                  <a:cubicBezTo>
                    <a:pt x="25" y="26"/>
                    <a:pt x="21" y="14"/>
                    <a:pt x="16" y="1"/>
                  </a:cubicBezTo>
                  <a:cubicBezTo>
                    <a:pt x="13" y="0"/>
                    <a:pt x="9" y="1"/>
                    <a:pt x="6" y="3"/>
                  </a:cubicBezTo>
                  <a:cubicBezTo>
                    <a:pt x="3" y="4"/>
                    <a:pt x="1" y="7"/>
                    <a:pt x="0" y="9"/>
                  </a:cubicBezTo>
                  <a:cubicBezTo>
                    <a:pt x="0" y="11"/>
                    <a:pt x="1" y="13"/>
                    <a:pt x="2" y="15"/>
                  </a:cubicBezTo>
                  <a:cubicBezTo>
                    <a:pt x="5" y="24"/>
                    <a:pt x="7" y="34"/>
                    <a:pt x="9" y="44"/>
                  </a:cubicBezTo>
                  <a:cubicBezTo>
                    <a:pt x="11" y="41"/>
                    <a:pt x="13" y="40"/>
                    <a:pt x="16" y="39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10953750" y="6227763"/>
              <a:ext cx="225425" cy="144462"/>
            </a:xfrm>
            <a:custGeom>
              <a:avLst/>
              <a:gdLst>
                <a:gd name="T0" fmla="*/ 38 w 44"/>
                <a:gd name="T1" fmla="*/ 0 h 28"/>
                <a:gd name="T2" fmla="*/ 4 w 44"/>
                <a:gd name="T3" fmla="*/ 2 h 28"/>
                <a:gd name="T4" fmla="*/ 0 w 44"/>
                <a:gd name="T5" fmla="*/ 26 h 28"/>
                <a:gd name="T6" fmla="*/ 42 w 44"/>
                <a:gd name="T7" fmla="*/ 23 h 28"/>
                <a:gd name="T8" fmla="*/ 38 w 4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38" y="0"/>
                  </a:moveTo>
                  <a:cubicBezTo>
                    <a:pt x="27" y="5"/>
                    <a:pt x="15" y="5"/>
                    <a:pt x="4" y="2"/>
                  </a:cubicBezTo>
                  <a:cubicBezTo>
                    <a:pt x="5" y="10"/>
                    <a:pt x="4" y="19"/>
                    <a:pt x="0" y="26"/>
                  </a:cubicBezTo>
                  <a:cubicBezTo>
                    <a:pt x="14" y="28"/>
                    <a:pt x="29" y="27"/>
                    <a:pt x="42" y="23"/>
                  </a:cubicBezTo>
                  <a:cubicBezTo>
                    <a:pt x="44" y="15"/>
                    <a:pt x="42" y="7"/>
                    <a:pt x="38" y="0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11256963" y="5954713"/>
              <a:ext cx="174625" cy="266700"/>
            </a:xfrm>
            <a:custGeom>
              <a:avLst/>
              <a:gdLst>
                <a:gd name="T0" fmla="*/ 22 w 34"/>
                <a:gd name="T1" fmla="*/ 1 h 52"/>
                <a:gd name="T2" fmla="*/ 11 w 34"/>
                <a:gd name="T3" fmla="*/ 2 h 52"/>
                <a:gd name="T4" fmla="*/ 8 w 34"/>
                <a:gd name="T5" fmla="*/ 15 h 52"/>
                <a:gd name="T6" fmla="*/ 0 w 34"/>
                <a:gd name="T7" fmla="*/ 33 h 52"/>
                <a:gd name="T8" fmla="*/ 17 w 34"/>
                <a:gd name="T9" fmla="*/ 52 h 52"/>
                <a:gd name="T10" fmla="*/ 34 w 34"/>
                <a:gd name="T11" fmla="*/ 7 h 52"/>
                <a:gd name="T12" fmla="*/ 22 w 34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2">
                  <a:moveTo>
                    <a:pt x="22" y="1"/>
                  </a:moveTo>
                  <a:cubicBezTo>
                    <a:pt x="18" y="0"/>
                    <a:pt x="14" y="1"/>
                    <a:pt x="11" y="2"/>
                  </a:cubicBezTo>
                  <a:cubicBezTo>
                    <a:pt x="10" y="7"/>
                    <a:pt x="10" y="11"/>
                    <a:pt x="8" y="15"/>
                  </a:cubicBezTo>
                  <a:cubicBezTo>
                    <a:pt x="6" y="21"/>
                    <a:pt x="4" y="28"/>
                    <a:pt x="0" y="33"/>
                  </a:cubicBezTo>
                  <a:cubicBezTo>
                    <a:pt x="9" y="36"/>
                    <a:pt x="15" y="44"/>
                    <a:pt x="17" y="52"/>
                  </a:cubicBezTo>
                  <a:cubicBezTo>
                    <a:pt x="27" y="40"/>
                    <a:pt x="32" y="24"/>
                    <a:pt x="34" y="7"/>
                  </a:cubicBezTo>
                  <a:cubicBezTo>
                    <a:pt x="31" y="4"/>
                    <a:pt x="27" y="1"/>
                    <a:pt x="22" y="1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11149013" y="6124575"/>
              <a:ext cx="195262" cy="220662"/>
            </a:xfrm>
            <a:custGeom>
              <a:avLst/>
              <a:gdLst>
                <a:gd name="T0" fmla="*/ 21 w 38"/>
                <a:gd name="T1" fmla="*/ 0 h 43"/>
                <a:gd name="T2" fmla="*/ 1 w 38"/>
                <a:gd name="T3" fmla="*/ 20 h 43"/>
                <a:gd name="T4" fmla="*/ 0 w 38"/>
                <a:gd name="T5" fmla="*/ 20 h 43"/>
                <a:gd name="T6" fmla="*/ 4 w 38"/>
                <a:gd name="T7" fmla="*/ 43 h 43"/>
                <a:gd name="T8" fmla="*/ 28 w 38"/>
                <a:gd name="T9" fmla="*/ 30 h 43"/>
                <a:gd name="T10" fmla="*/ 38 w 38"/>
                <a:gd name="T11" fmla="*/ 19 h 43"/>
                <a:gd name="T12" fmla="*/ 21 w 38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3">
                  <a:moveTo>
                    <a:pt x="21" y="0"/>
                  </a:moveTo>
                  <a:cubicBezTo>
                    <a:pt x="16" y="8"/>
                    <a:pt x="9" y="15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7"/>
                    <a:pt x="6" y="35"/>
                    <a:pt x="4" y="43"/>
                  </a:cubicBezTo>
                  <a:cubicBezTo>
                    <a:pt x="13" y="40"/>
                    <a:pt x="21" y="36"/>
                    <a:pt x="28" y="30"/>
                  </a:cubicBezTo>
                  <a:cubicBezTo>
                    <a:pt x="32" y="27"/>
                    <a:pt x="35" y="23"/>
                    <a:pt x="38" y="19"/>
                  </a:cubicBezTo>
                  <a:cubicBezTo>
                    <a:pt x="36" y="11"/>
                    <a:pt x="30" y="3"/>
                    <a:pt x="21" y="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11314113" y="5753100"/>
              <a:ext cx="123825" cy="236537"/>
            </a:xfrm>
            <a:custGeom>
              <a:avLst/>
              <a:gdLst>
                <a:gd name="T0" fmla="*/ 11 w 24"/>
                <a:gd name="T1" fmla="*/ 40 h 46"/>
                <a:gd name="T2" fmla="*/ 23 w 24"/>
                <a:gd name="T3" fmla="*/ 46 h 46"/>
                <a:gd name="T4" fmla="*/ 23 w 24"/>
                <a:gd name="T5" fmla="*/ 21 h 46"/>
                <a:gd name="T6" fmla="*/ 19 w 24"/>
                <a:gd name="T7" fmla="*/ 2 h 46"/>
                <a:gd name="T8" fmla="*/ 7 w 24"/>
                <a:gd name="T9" fmla="*/ 2 h 46"/>
                <a:gd name="T10" fmla="*/ 0 w 24"/>
                <a:gd name="T11" fmla="*/ 7 h 46"/>
                <a:gd name="T12" fmla="*/ 0 w 24"/>
                <a:gd name="T13" fmla="*/ 41 h 46"/>
                <a:gd name="T14" fmla="*/ 11 w 24"/>
                <a:gd name="T15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6">
                  <a:moveTo>
                    <a:pt x="11" y="40"/>
                  </a:moveTo>
                  <a:cubicBezTo>
                    <a:pt x="16" y="40"/>
                    <a:pt x="20" y="43"/>
                    <a:pt x="23" y="46"/>
                  </a:cubicBezTo>
                  <a:cubicBezTo>
                    <a:pt x="24" y="38"/>
                    <a:pt x="24" y="29"/>
                    <a:pt x="23" y="21"/>
                  </a:cubicBezTo>
                  <a:cubicBezTo>
                    <a:pt x="22" y="14"/>
                    <a:pt x="21" y="8"/>
                    <a:pt x="19" y="2"/>
                  </a:cubicBezTo>
                  <a:cubicBezTo>
                    <a:pt x="16" y="0"/>
                    <a:pt x="11" y="0"/>
                    <a:pt x="7" y="2"/>
                  </a:cubicBezTo>
                  <a:cubicBezTo>
                    <a:pt x="4" y="3"/>
                    <a:pt x="2" y="4"/>
                    <a:pt x="0" y="7"/>
                  </a:cubicBezTo>
                  <a:cubicBezTo>
                    <a:pt x="1" y="18"/>
                    <a:pt x="2" y="30"/>
                    <a:pt x="0" y="41"/>
                  </a:cubicBezTo>
                  <a:cubicBezTo>
                    <a:pt x="3" y="40"/>
                    <a:pt x="7" y="39"/>
                    <a:pt x="11" y="4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10550525" y="5975350"/>
              <a:ext cx="258762" cy="334962"/>
            </a:xfrm>
            <a:custGeom>
              <a:avLst/>
              <a:gdLst>
                <a:gd name="T0" fmla="*/ 50 w 50"/>
                <a:gd name="T1" fmla="*/ 39 h 65"/>
                <a:gd name="T2" fmla="*/ 8 w 50"/>
                <a:gd name="T3" fmla="*/ 0 h 65"/>
                <a:gd name="T4" fmla="*/ 0 w 50"/>
                <a:gd name="T5" fmla="*/ 40 h 65"/>
                <a:gd name="T6" fmla="*/ 43 w 50"/>
                <a:gd name="T7" fmla="*/ 65 h 65"/>
                <a:gd name="T8" fmla="*/ 49 w 50"/>
                <a:gd name="T9" fmla="*/ 52 h 65"/>
                <a:gd name="T10" fmla="*/ 50 w 50"/>
                <a:gd name="T11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65">
                  <a:moveTo>
                    <a:pt x="50" y="39"/>
                  </a:moveTo>
                  <a:cubicBezTo>
                    <a:pt x="33" y="30"/>
                    <a:pt x="19" y="16"/>
                    <a:pt x="8" y="0"/>
                  </a:cubicBezTo>
                  <a:cubicBezTo>
                    <a:pt x="6" y="13"/>
                    <a:pt x="2" y="27"/>
                    <a:pt x="0" y="40"/>
                  </a:cubicBezTo>
                  <a:cubicBezTo>
                    <a:pt x="14" y="49"/>
                    <a:pt x="28" y="58"/>
                    <a:pt x="43" y="65"/>
                  </a:cubicBezTo>
                  <a:cubicBezTo>
                    <a:pt x="46" y="61"/>
                    <a:pt x="47" y="57"/>
                    <a:pt x="49" y="52"/>
                  </a:cubicBezTo>
                  <a:cubicBezTo>
                    <a:pt x="50" y="48"/>
                    <a:pt x="50" y="44"/>
                    <a:pt x="50" y="39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10772775" y="6175375"/>
              <a:ext cx="206375" cy="185737"/>
            </a:xfrm>
            <a:custGeom>
              <a:avLst/>
              <a:gdLst>
                <a:gd name="T0" fmla="*/ 39 w 40"/>
                <a:gd name="T1" fmla="*/ 12 h 36"/>
                <a:gd name="T2" fmla="*/ 23 w 40"/>
                <a:gd name="T3" fmla="*/ 8 h 36"/>
                <a:gd name="T4" fmla="*/ 7 w 40"/>
                <a:gd name="T5" fmla="*/ 0 h 36"/>
                <a:gd name="T6" fmla="*/ 6 w 40"/>
                <a:gd name="T7" fmla="*/ 13 h 36"/>
                <a:gd name="T8" fmla="*/ 0 w 40"/>
                <a:gd name="T9" fmla="*/ 26 h 36"/>
                <a:gd name="T10" fmla="*/ 27 w 40"/>
                <a:gd name="T11" fmla="*/ 35 h 36"/>
                <a:gd name="T12" fmla="*/ 35 w 40"/>
                <a:gd name="T13" fmla="*/ 36 h 36"/>
                <a:gd name="T14" fmla="*/ 39 w 40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6">
                  <a:moveTo>
                    <a:pt x="39" y="12"/>
                  </a:moveTo>
                  <a:cubicBezTo>
                    <a:pt x="33" y="11"/>
                    <a:pt x="28" y="10"/>
                    <a:pt x="23" y="8"/>
                  </a:cubicBezTo>
                  <a:cubicBezTo>
                    <a:pt x="18" y="6"/>
                    <a:pt x="12" y="3"/>
                    <a:pt x="7" y="0"/>
                  </a:cubicBezTo>
                  <a:cubicBezTo>
                    <a:pt x="7" y="5"/>
                    <a:pt x="7" y="9"/>
                    <a:pt x="6" y="13"/>
                  </a:cubicBezTo>
                  <a:cubicBezTo>
                    <a:pt x="4" y="18"/>
                    <a:pt x="3" y="22"/>
                    <a:pt x="0" y="26"/>
                  </a:cubicBezTo>
                  <a:cubicBezTo>
                    <a:pt x="9" y="30"/>
                    <a:pt x="18" y="33"/>
                    <a:pt x="27" y="35"/>
                  </a:cubicBezTo>
                  <a:cubicBezTo>
                    <a:pt x="30" y="35"/>
                    <a:pt x="32" y="36"/>
                    <a:pt x="35" y="36"/>
                  </a:cubicBezTo>
                  <a:cubicBezTo>
                    <a:pt x="39" y="29"/>
                    <a:pt x="40" y="20"/>
                    <a:pt x="39" y="12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8834438" y="3413126"/>
              <a:ext cx="681037" cy="866775"/>
            </a:xfrm>
            <a:custGeom>
              <a:avLst/>
              <a:gdLst>
                <a:gd name="T0" fmla="*/ 101 w 132"/>
                <a:gd name="T1" fmla="*/ 38 h 168"/>
                <a:gd name="T2" fmla="*/ 81 w 132"/>
                <a:gd name="T3" fmla="*/ 12 h 168"/>
                <a:gd name="T4" fmla="*/ 25 w 132"/>
                <a:gd name="T5" fmla="*/ 22 h 168"/>
                <a:gd name="T6" fmla="*/ 2 w 132"/>
                <a:gd name="T7" fmla="*/ 79 h 168"/>
                <a:gd name="T8" fmla="*/ 4 w 132"/>
                <a:gd name="T9" fmla="*/ 122 h 168"/>
                <a:gd name="T10" fmla="*/ 29 w 132"/>
                <a:gd name="T11" fmla="*/ 156 h 168"/>
                <a:gd name="T12" fmla="*/ 97 w 132"/>
                <a:gd name="T13" fmla="*/ 144 h 168"/>
                <a:gd name="T14" fmla="*/ 131 w 132"/>
                <a:gd name="T15" fmla="*/ 91 h 168"/>
                <a:gd name="T16" fmla="*/ 118 w 132"/>
                <a:gd name="T17" fmla="*/ 69 h 168"/>
                <a:gd name="T18" fmla="*/ 101 w 132"/>
                <a:gd name="T19" fmla="*/ 3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168">
                  <a:moveTo>
                    <a:pt x="101" y="38"/>
                  </a:moveTo>
                  <a:cubicBezTo>
                    <a:pt x="96" y="28"/>
                    <a:pt x="90" y="18"/>
                    <a:pt x="81" y="12"/>
                  </a:cubicBezTo>
                  <a:cubicBezTo>
                    <a:pt x="64" y="0"/>
                    <a:pt x="39" y="7"/>
                    <a:pt x="25" y="22"/>
                  </a:cubicBezTo>
                  <a:cubicBezTo>
                    <a:pt x="10" y="37"/>
                    <a:pt x="5" y="58"/>
                    <a:pt x="2" y="79"/>
                  </a:cubicBezTo>
                  <a:cubicBezTo>
                    <a:pt x="0" y="93"/>
                    <a:pt x="0" y="108"/>
                    <a:pt x="4" y="122"/>
                  </a:cubicBezTo>
                  <a:cubicBezTo>
                    <a:pt x="8" y="136"/>
                    <a:pt x="16" y="149"/>
                    <a:pt x="29" y="156"/>
                  </a:cubicBezTo>
                  <a:cubicBezTo>
                    <a:pt x="50" y="168"/>
                    <a:pt x="78" y="161"/>
                    <a:pt x="97" y="144"/>
                  </a:cubicBezTo>
                  <a:cubicBezTo>
                    <a:pt x="110" y="133"/>
                    <a:pt x="130" y="109"/>
                    <a:pt x="131" y="91"/>
                  </a:cubicBezTo>
                  <a:cubicBezTo>
                    <a:pt x="132" y="81"/>
                    <a:pt x="124" y="76"/>
                    <a:pt x="118" y="69"/>
                  </a:cubicBezTo>
                  <a:cubicBezTo>
                    <a:pt x="110" y="60"/>
                    <a:pt x="105" y="49"/>
                    <a:pt x="101" y="38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8891588" y="3516313"/>
              <a:ext cx="401637" cy="660400"/>
            </a:xfrm>
            <a:custGeom>
              <a:avLst/>
              <a:gdLst>
                <a:gd name="T0" fmla="*/ 35 w 78"/>
                <a:gd name="T1" fmla="*/ 128 h 128"/>
                <a:gd name="T2" fmla="*/ 20 w 78"/>
                <a:gd name="T3" fmla="*/ 124 h 128"/>
                <a:gd name="T4" fmla="*/ 3 w 78"/>
                <a:gd name="T5" fmla="*/ 98 h 128"/>
                <a:gd name="T6" fmla="*/ 2 w 78"/>
                <a:gd name="T7" fmla="*/ 60 h 128"/>
                <a:gd name="T8" fmla="*/ 19 w 78"/>
                <a:gd name="T9" fmla="*/ 11 h 128"/>
                <a:gd name="T10" fmla="*/ 43 w 78"/>
                <a:gd name="T11" fmla="*/ 0 h 128"/>
                <a:gd name="T12" fmla="*/ 73 w 78"/>
                <a:gd name="T13" fmla="*/ 39 h 128"/>
                <a:gd name="T14" fmla="*/ 70 w 78"/>
                <a:gd name="T15" fmla="*/ 99 h 128"/>
                <a:gd name="T16" fmla="*/ 59 w 78"/>
                <a:gd name="T17" fmla="*/ 118 h 128"/>
                <a:gd name="T18" fmla="*/ 35 w 78"/>
                <a:gd name="T1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28">
                  <a:moveTo>
                    <a:pt x="35" y="128"/>
                  </a:moveTo>
                  <a:cubicBezTo>
                    <a:pt x="30" y="128"/>
                    <a:pt x="24" y="127"/>
                    <a:pt x="20" y="124"/>
                  </a:cubicBezTo>
                  <a:cubicBezTo>
                    <a:pt x="12" y="119"/>
                    <a:pt x="6" y="110"/>
                    <a:pt x="3" y="98"/>
                  </a:cubicBezTo>
                  <a:cubicBezTo>
                    <a:pt x="1" y="88"/>
                    <a:pt x="0" y="76"/>
                    <a:pt x="2" y="60"/>
                  </a:cubicBezTo>
                  <a:cubicBezTo>
                    <a:pt x="4" y="38"/>
                    <a:pt x="10" y="22"/>
                    <a:pt x="19" y="11"/>
                  </a:cubicBezTo>
                  <a:cubicBezTo>
                    <a:pt x="25" y="4"/>
                    <a:pt x="34" y="0"/>
                    <a:pt x="43" y="0"/>
                  </a:cubicBezTo>
                  <a:cubicBezTo>
                    <a:pt x="62" y="0"/>
                    <a:pt x="69" y="23"/>
                    <a:pt x="73" y="39"/>
                  </a:cubicBezTo>
                  <a:cubicBezTo>
                    <a:pt x="78" y="59"/>
                    <a:pt x="77" y="80"/>
                    <a:pt x="70" y="99"/>
                  </a:cubicBezTo>
                  <a:cubicBezTo>
                    <a:pt x="68" y="106"/>
                    <a:pt x="64" y="113"/>
                    <a:pt x="59" y="118"/>
                  </a:cubicBezTo>
                  <a:cubicBezTo>
                    <a:pt x="53" y="124"/>
                    <a:pt x="44" y="128"/>
                    <a:pt x="35" y="128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9320213" y="6340475"/>
              <a:ext cx="560387" cy="87312"/>
            </a:xfrm>
            <a:custGeom>
              <a:avLst/>
              <a:gdLst>
                <a:gd name="T0" fmla="*/ 109 w 109"/>
                <a:gd name="T1" fmla="*/ 17 h 17"/>
                <a:gd name="T2" fmla="*/ 0 w 109"/>
                <a:gd name="T3" fmla="*/ 17 h 17"/>
                <a:gd name="T4" fmla="*/ 0 w 109"/>
                <a:gd name="T5" fmla="*/ 17 h 17"/>
                <a:gd name="T6" fmla="*/ 17 w 109"/>
                <a:gd name="T7" fmla="*/ 0 h 17"/>
                <a:gd name="T8" fmla="*/ 109 w 109"/>
                <a:gd name="T9" fmla="*/ 0 h 17"/>
                <a:gd name="T10" fmla="*/ 109 w 109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7">
                  <a:moveTo>
                    <a:pt x="109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109" y="0"/>
                    <a:pt x="109" y="0"/>
                    <a:pt x="109" y="0"/>
                  </a:cubicBezTo>
                  <a:lnTo>
                    <a:pt x="109" y="17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9283700" y="5583238"/>
              <a:ext cx="766762" cy="768350"/>
            </a:xfrm>
            <a:prstGeom prst="ellipse">
              <a:avLst/>
            </a:pr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8985250" y="3732213"/>
              <a:ext cx="1720850" cy="2640012"/>
            </a:xfrm>
            <a:custGeom>
              <a:avLst/>
              <a:gdLst>
                <a:gd name="T0" fmla="*/ 64 w 334"/>
                <a:gd name="T1" fmla="*/ 52 h 512"/>
                <a:gd name="T2" fmla="*/ 30 w 334"/>
                <a:gd name="T3" fmla="*/ 100 h 512"/>
                <a:gd name="T4" fmla="*/ 65 w 334"/>
                <a:gd name="T5" fmla="*/ 221 h 512"/>
                <a:gd name="T6" fmla="*/ 65 w 334"/>
                <a:gd name="T7" fmla="*/ 221 h 512"/>
                <a:gd name="T8" fmla="*/ 92 w 334"/>
                <a:gd name="T9" fmla="*/ 262 h 512"/>
                <a:gd name="T10" fmla="*/ 92 w 334"/>
                <a:gd name="T11" fmla="*/ 356 h 512"/>
                <a:gd name="T12" fmla="*/ 90 w 334"/>
                <a:gd name="T13" fmla="*/ 385 h 512"/>
                <a:gd name="T14" fmla="*/ 87 w 334"/>
                <a:gd name="T15" fmla="*/ 417 h 512"/>
                <a:gd name="T16" fmla="*/ 171 w 334"/>
                <a:gd name="T17" fmla="*/ 512 h 512"/>
                <a:gd name="T18" fmla="*/ 270 w 334"/>
                <a:gd name="T19" fmla="*/ 511 h 512"/>
                <a:gd name="T20" fmla="*/ 334 w 334"/>
                <a:gd name="T21" fmla="*/ 447 h 512"/>
                <a:gd name="T22" fmla="*/ 334 w 334"/>
                <a:gd name="T23" fmla="*/ 439 h 512"/>
                <a:gd name="T24" fmla="*/ 260 w 334"/>
                <a:gd name="T25" fmla="*/ 283 h 512"/>
                <a:gd name="T26" fmla="*/ 260 w 334"/>
                <a:gd name="T27" fmla="*/ 283 h 512"/>
                <a:gd name="T28" fmla="*/ 259 w 334"/>
                <a:gd name="T29" fmla="*/ 224 h 512"/>
                <a:gd name="T30" fmla="*/ 259 w 334"/>
                <a:gd name="T31" fmla="*/ 224 h 512"/>
                <a:gd name="T32" fmla="*/ 285 w 334"/>
                <a:gd name="T33" fmla="*/ 114 h 512"/>
                <a:gd name="T34" fmla="*/ 271 w 334"/>
                <a:gd name="T35" fmla="*/ 77 h 512"/>
                <a:gd name="T36" fmla="*/ 218 w 334"/>
                <a:gd name="T37" fmla="*/ 17 h 512"/>
                <a:gd name="T38" fmla="*/ 218 w 334"/>
                <a:gd name="T39" fmla="*/ 17 h 512"/>
                <a:gd name="T40" fmla="*/ 141 w 334"/>
                <a:gd name="T41" fmla="*/ 4 h 512"/>
                <a:gd name="T42" fmla="*/ 139 w 334"/>
                <a:gd name="T43" fmla="*/ 5 h 512"/>
                <a:gd name="T44" fmla="*/ 64 w 334"/>
                <a:gd name="T45" fmla="*/ 5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512">
                  <a:moveTo>
                    <a:pt x="64" y="52"/>
                  </a:moveTo>
                  <a:cubicBezTo>
                    <a:pt x="30" y="100"/>
                    <a:pt x="30" y="100"/>
                    <a:pt x="30" y="100"/>
                  </a:cubicBezTo>
                  <a:cubicBezTo>
                    <a:pt x="0" y="142"/>
                    <a:pt x="17" y="202"/>
                    <a:pt x="65" y="221"/>
                  </a:cubicBezTo>
                  <a:cubicBezTo>
                    <a:pt x="65" y="221"/>
                    <a:pt x="65" y="221"/>
                    <a:pt x="65" y="221"/>
                  </a:cubicBezTo>
                  <a:cubicBezTo>
                    <a:pt x="81" y="228"/>
                    <a:pt x="92" y="244"/>
                    <a:pt x="92" y="262"/>
                  </a:cubicBezTo>
                  <a:cubicBezTo>
                    <a:pt x="92" y="356"/>
                    <a:pt x="92" y="356"/>
                    <a:pt x="92" y="356"/>
                  </a:cubicBezTo>
                  <a:cubicBezTo>
                    <a:pt x="92" y="366"/>
                    <a:pt x="91" y="375"/>
                    <a:pt x="90" y="385"/>
                  </a:cubicBezTo>
                  <a:cubicBezTo>
                    <a:pt x="87" y="417"/>
                    <a:pt x="87" y="417"/>
                    <a:pt x="87" y="417"/>
                  </a:cubicBezTo>
                  <a:cubicBezTo>
                    <a:pt x="82" y="467"/>
                    <a:pt x="121" y="511"/>
                    <a:pt x="171" y="512"/>
                  </a:cubicBezTo>
                  <a:cubicBezTo>
                    <a:pt x="204" y="512"/>
                    <a:pt x="241" y="512"/>
                    <a:pt x="270" y="511"/>
                  </a:cubicBezTo>
                  <a:cubicBezTo>
                    <a:pt x="306" y="511"/>
                    <a:pt x="334" y="482"/>
                    <a:pt x="334" y="447"/>
                  </a:cubicBezTo>
                  <a:cubicBezTo>
                    <a:pt x="334" y="439"/>
                    <a:pt x="334" y="439"/>
                    <a:pt x="334" y="439"/>
                  </a:cubicBezTo>
                  <a:cubicBezTo>
                    <a:pt x="334" y="378"/>
                    <a:pt x="307" y="321"/>
                    <a:pt x="260" y="283"/>
                  </a:cubicBezTo>
                  <a:cubicBezTo>
                    <a:pt x="260" y="283"/>
                    <a:pt x="260" y="283"/>
                    <a:pt x="260" y="283"/>
                  </a:cubicBezTo>
                  <a:cubicBezTo>
                    <a:pt x="242" y="268"/>
                    <a:pt x="241" y="240"/>
                    <a:pt x="259" y="224"/>
                  </a:cubicBezTo>
                  <a:cubicBezTo>
                    <a:pt x="259" y="224"/>
                    <a:pt x="259" y="224"/>
                    <a:pt x="259" y="224"/>
                  </a:cubicBezTo>
                  <a:cubicBezTo>
                    <a:pt x="289" y="196"/>
                    <a:pt x="299" y="153"/>
                    <a:pt x="285" y="114"/>
                  </a:cubicBezTo>
                  <a:cubicBezTo>
                    <a:pt x="271" y="77"/>
                    <a:pt x="271" y="77"/>
                    <a:pt x="271" y="77"/>
                  </a:cubicBezTo>
                  <a:cubicBezTo>
                    <a:pt x="261" y="52"/>
                    <a:pt x="242" y="30"/>
                    <a:pt x="218" y="17"/>
                  </a:cubicBezTo>
                  <a:cubicBezTo>
                    <a:pt x="218" y="17"/>
                    <a:pt x="218" y="17"/>
                    <a:pt x="218" y="17"/>
                  </a:cubicBezTo>
                  <a:cubicBezTo>
                    <a:pt x="194" y="4"/>
                    <a:pt x="167" y="0"/>
                    <a:pt x="141" y="4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09" y="10"/>
                    <a:pt x="82" y="27"/>
                    <a:pt x="64" y="52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9804400" y="6372225"/>
              <a:ext cx="560387" cy="87312"/>
            </a:xfrm>
            <a:custGeom>
              <a:avLst/>
              <a:gdLst>
                <a:gd name="T0" fmla="*/ 109 w 109"/>
                <a:gd name="T1" fmla="*/ 17 h 17"/>
                <a:gd name="T2" fmla="*/ 0 w 109"/>
                <a:gd name="T3" fmla="*/ 17 h 17"/>
                <a:gd name="T4" fmla="*/ 0 w 109"/>
                <a:gd name="T5" fmla="*/ 17 h 17"/>
                <a:gd name="T6" fmla="*/ 17 w 109"/>
                <a:gd name="T7" fmla="*/ 0 h 17"/>
                <a:gd name="T8" fmla="*/ 109 w 109"/>
                <a:gd name="T9" fmla="*/ 0 h 17"/>
                <a:gd name="T10" fmla="*/ 109 w 109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7">
                  <a:moveTo>
                    <a:pt x="109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109" y="0"/>
                    <a:pt x="109" y="0"/>
                    <a:pt x="109" y="0"/>
                  </a:cubicBezTo>
                  <a:lnTo>
                    <a:pt x="109" y="17"/>
                  </a:ln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9937750" y="5753100"/>
              <a:ext cx="665162" cy="706437"/>
            </a:xfrm>
            <a:custGeom>
              <a:avLst/>
              <a:gdLst>
                <a:gd name="T0" fmla="*/ 15 w 129"/>
                <a:gd name="T1" fmla="*/ 50 h 137"/>
                <a:gd name="T2" fmla="*/ 34 w 129"/>
                <a:gd name="T3" fmla="*/ 0 h 137"/>
                <a:gd name="T4" fmla="*/ 0 w 129"/>
                <a:gd name="T5" fmla="*/ 63 h 137"/>
                <a:gd name="T6" fmla="*/ 75 w 129"/>
                <a:gd name="T7" fmla="*/ 137 h 137"/>
                <a:gd name="T8" fmla="*/ 129 w 129"/>
                <a:gd name="T9" fmla="*/ 113 h 137"/>
                <a:gd name="T10" fmla="*/ 89 w 129"/>
                <a:gd name="T11" fmla="*/ 125 h 137"/>
                <a:gd name="T12" fmla="*/ 15 w 129"/>
                <a:gd name="T1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37">
                  <a:moveTo>
                    <a:pt x="15" y="50"/>
                  </a:moveTo>
                  <a:cubicBezTo>
                    <a:pt x="15" y="31"/>
                    <a:pt x="22" y="13"/>
                    <a:pt x="34" y="0"/>
                  </a:cubicBezTo>
                  <a:cubicBezTo>
                    <a:pt x="14" y="13"/>
                    <a:pt x="0" y="36"/>
                    <a:pt x="0" y="63"/>
                  </a:cubicBezTo>
                  <a:cubicBezTo>
                    <a:pt x="0" y="104"/>
                    <a:pt x="33" y="137"/>
                    <a:pt x="75" y="137"/>
                  </a:cubicBezTo>
                  <a:cubicBezTo>
                    <a:pt x="96" y="137"/>
                    <a:pt x="116" y="128"/>
                    <a:pt x="129" y="113"/>
                  </a:cubicBezTo>
                  <a:cubicBezTo>
                    <a:pt x="118" y="120"/>
                    <a:pt x="104" y="125"/>
                    <a:pt x="89" y="125"/>
                  </a:cubicBezTo>
                  <a:cubicBezTo>
                    <a:pt x="48" y="125"/>
                    <a:pt x="15" y="91"/>
                    <a:pt x="15" y="5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10015538" y="5691188"/>
              <a:ext cx="690562" cy="706437"/>
            </a:xfrm>
            <a:custGeom>
              <a:avLst/>
              <a:gdLst>
                <a:gd name="T0" fmla="*/ 60 w 134"/>
                <a:gd name="T1" fmla="*/ 0 h 137"/>
                <a:gd name="T2" fmla="*/ 19 w 134"/>
                <a:gd name="T3" fmla="*/ 12 h 137"/>
                <a:gd name="T4" fmla="*/ 0 w 134"/>
                <a:gd name="T5" fmla="*/ 62 h 137"/>
                <a:gd name="T6" fmla="*/ 74 w 134"/>
                <a:gd name="T7" fmla="*/ 137 h 137"/>
                <a:gd name="T8" fmla="*/ 114 w 134"/>
                <a:gd name="T9" fmla="*/ 125 h 137"/>
                <a:gd name="T10" fmla="*/ 134 w 134"/>
                <a:gd name="T11" fmla="*/ 75 h 137"/>
                <a:gd name="T12" fmla="*/ 60 w 134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37">
                  <a:moveTo>
                    <a:pt x="60" y="0"/>
                  </a:moveTo>
                  <a:cubicBezTo>
                    <a:pt x="45" y="0"/>
                    <a:pt x="31" y="5"/>
                    <a:pt x="19" y="12"/>
                  </a:cubicBezTo>
                  <a:cubicBezTo>
                    <a:pt x="7" y="25"/>
                    <a:pt x="0" y="43"/>
                    <a:pt x="0" y="62"/>
                  </a:cubicBezTo>
                  <a:cubicBezTo>
                    <a:pt x="0" y="103"/>
                    <a:pt x="33" y="137"/>
                    <a:pt x="74" y="137"/>
                  </a:cubicBezTo>
                  <a:cubicBezTo>
                    <a:pt x="89" y="137"/>
                    <a:pt x="103" y="132"/>
                    <a:pt x="114" y="125"/>
                  </a:cubicBezTo>
                  <a:cubicBezTo>
                    <a:pt x="127" y="112"/>
                    <a:pt x="134" y="94"/>
                    <a:pt x="134" y="75"/>
                  </a:cubicBezTo>
                  <a:cubicBezTo>
                    <a:pt x="134" y="34"/>
                    <a:pt x="101" y="0"/>
                    <a:pt x="60" y="0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710738" y="5124450"/>
              <a:ext cx="598487" cy="571500"/>
            </a:xfrm>
            <a:custGeom>
              <a:avLst/>
              <a:gdLst>
                <a:gd name="T0" fmla="*/ 101 w 116"/>
                <a:gd name="T1" fmla="*/ 8 h 111"/>
                <a:gd name="T2" fmla="*/ 69 w 116"/>
                <a:gd name="T3" fmla="*/ 18 h 111"/>
                <a:gd name="T4" fmla="*/ 28 w 116"/>
                <a:gd name="T5" fmla="*/ 66 h 111"/>
                <a:gd name="T6" fmla="*/ 12 w 116"/>
                <a:gd name="T7" fmla="*/ 76 h 111"/>
                <a:gd name="T8" fmla="*/ 2 w 116"/>
                <a:gd name="T9" fmla="*/ 91 h 111"/>
                <a:gd name="T10" fmla="*/ 7 w 116"/>
                <a:gd name="T11" fmla="*/ 108 h 111"/>
                <a:gd name="T12" fmla="*/ 22 w 116"/>
                <a:gd name="T13" fmla="*/ 109 h 111"/>
                <a:gd name="T14" fmla="*/ 27 w 116"/>
                <a:gd name="T15" fmla="*/ 95 h 111"/>
                <a:gd name="T16" fmla="*/ 87 w 116"/>
                <a:gd name="T17" fmla="*/ 90 h 111"/>
                <a:gd name="T18" fmla="*/ 107 w 116"/>
                <a:gd name="T19" fmla="*/ 78 h 111"/>
                <a:gd name="T20" fmla="*/ 116 w 116"/>
                <a:gd name="T21" fmla="*/ 45 h 111"/>
                <a:gd name="T22" fmla="*/ 106 w 116"/>
                <a:gd name="T23" fmla="*/ 12 h 111"/>
                <a:gd name="T24" fmla="*/ 101 w 116"/>
                <a:gd name="T25" fmla="*/ 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11">
                  <a:moveTo>
                    <a:pt x="101" y="8"/>
                  </a:moveTo>
                  <a:cubicBezTo>
                    <a:pt x="90" y="0"/>
                    <a:pt x="74" y="5"/>
                    <a:pt x="69" y="18"/>
                  </a:cubicBezTo>
                  <a:cubicBezTo>
                    <a:pt x="60" y="37"/>
                    <a:pt x="46" y="54"/>
                    <a:pt x="28" y="66"/>
                  </a:cubicBezTo>
                  <a:cubicBezTo>
                    <a:pt x="23" y="69"/>
                    <a:pt x="17" y="72"/>
                    <a:pt x="12" y="76"/>
                  </a:cubicBezTo>
                  <a:cubicBezTo>
                    <a:pt x="7" y="80"/>
                    <a:pt x="3" y="85"/>
                    <a:pt x="2" y="91"/>
                  </a:cubicBezTo>
                  <a:cubicBezTo>
                    <a:pt x="0" y="97"/>
                    <a:pt x="2" y="104"/>
                    <a:pt x="7" y="108"/>
                  </a:cubicBezTo>
                  <a:cubicBezTo>
                    <a:pt x="11" y="111"/>
                    <a:pt x="17" y="111"/>
                    <a:pt x="22" y="109"/>
                  </a:cubicBezTo>
                  <a:cubicBezTo>
                    <a:pt x="26" y="106"/>
                    <a:pt x="28" y="100"/>
                    <a:pt x="27" y="95"/>
                  </a:cubicBezTo>
                  <a:cubicBezTo>
                    <a:pt x="47" y="98"/>
                    <a:pt x="68" y="97"/>
                    <a:pt x="87" y="90"/>
                  </a:cubicBezTo>
                  <a:cubicBezTo>
                    <a:pt x="94" y="87"/>
                    <a:pt x="102" y="84"/>
                    <a:pt x="107" y="78"/>
                  </a:cubicBezTo>
                  <a:cubicBezTo>
                    <a:pt x="115" y="69"/>
                    <a:pt x="116" y="56"/>
                    <a:pt x="116" y="45"/>
                  </a:cubicBezTo>
                  <a:cubicBezTo>
                    <a:pt x="116" y="33"/>
                    <a:pt x="113" y="21"/>
                    <a:pt x="106" y="12"/>
                  </a:cubicBezTo>
                  <a:cubicBezTo>
                    <a:pt x="104" y="11"/>
                    <a:pt x="103" y="9"/>
                    <a:pt x="101" y="8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9340850" y="5186363"/>
              <a:ext cx="314325" cy="608012"/>
            </a:xfrm>
            <a:custGeom>
              <a:avLst/>
              <a:gdLst>
                <a:gd name="T0" fmla="*/ 23 w 61"/>
                <a:gd name="T1" fmla="*/ 0 h 118"/>
                <a:gd name="T2" fmla="*/ 6 w 61"/>
                <a:gd name="T3" fmla="*/ 35 h 118"/>
                <a:gd name="T4" fmla="*/ 4 w 61"/>
                <a:gd name="T5" fmla="*/ 73 h 118"/>
                <a:gd name="T6" fmla="*/ 35 w 61"/>
                <a:gd name="T7" fmla="*/ 100 h 118"/>
                <a:gd name="T8" fmla="*/ 38 w 61"/>
                <a:gd name="T9" fmla="*/ 110 h 118"/>
                <a:gd name="T10" fmla="*/ 46 w 61"/>
                <a:gd name="T11" fmla="*/ 117 h 118"/>
                <a:gd name="T12" fmla="*/ 57 w 61"/>
                <a:gd name="T13" fmla="*/ 113 h 118"/>
                <a:gd name="T14" fmla="*/ 61 w 61"/>
                <a:gd name="T15" fmla="*/ 101 h 118"/>
                <a:gd name="T16" fmla="*/ 61 w 61"/>
                <a:gd name="T17" fmla="*/ 101 h 118"/>
                <a:gd name="T18" fmla="*/ 52 w 61"/>
                <a:gd name="T19" fmla="*/ 83 h 118"/>
                <a:gd name="T20" fmla="*/ 23 w 61"/>
                <a:gd name="T21" fmla="*/ 56 h 118"/>
                <a:gd name="T22" fmla="*/ 23 w 61"/>
                <a:gd name="T2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118">
                  <a:moveTo>
                    <a:pt x="23" y="0"/>
                  </a:moveTo>
                  <a:cubicBezTo>
                    <a:pt x="16" y="10"/>
                    <a:pt x="11" y="23"/>
                    <a:pt x="6" y="35"/>
                  </a:cubicBezTo>
                  <a:cubicBezTo>
                    <a:pt x="1" y="47"/>
                    <a:pt x="0" y="61"/>
                    <a:pt x="4" y="73"/>
                  </a:cubicBezTo>
                  <a:cubicBezTo>
                    <a:pt x="8" y="87"/>
                    <a:pt x="21" y="97"/>
                    <a:pt x="35" y="100"/>
                  </a:cubicBezTo>
                  <a:cubicBezTo>
                    <a:pt x="36" y="103"/>
                    <a:pt x="37" y="107"/>
                    <a:pt x="38" y="110"/>
                  </a:cubicBezTo>
                  <a:cubicBezTo>
                    <a:pt x="40" y="113"/>
                    <a:pt x="42" y="116"/>
                    <a:pt x="46" y="117"/>
                  </a:cubicBezTo>
                  <a:cubicBezTo>
                    <a:pt x="50" y="118"/>
                    <a:pt x="54" y="116"/>
                    <a:pt x="57" y="113"/>
                  </a:cubicBezTo>
                  <a:cubicBezTo>
                    <a:pt x="60" y="109"/>
                    <a:pt x="61" y="105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94"/>
                    <a:pt x="57" y="87"/>
                    <a:pt x="52" y="83"/>
                  </a:cubicBezTo>
                  <a:cubicBezTo>
                    <a:pt x="42" y="76"/>
                    <a:pt x="31" y="65"/>
                    <a:pt x="23" y="56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9355138" y="4356100"/>
              <a:ext cx="268287" cy="268287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61"/>
            <p:cNvSpPr>
              <a:spLocks noChangeArrowheads="1"/>
            </p:cNvSpPr>
            <p:nvPr/>
          </p:nvSpPr>
          <p:spPr bwMode="auto">
            <a:xfrm>
              <a:off x="9407525" y="4408488"/>
              <a:ext cx="61912" cy="619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62"/>
            <p:cNvSpPr>
              <a:spLocks noChangeArrowheads="1"/>
            </p:cNvSpPr>
            <p:nvPr/>
          </p:nvSpPr>
          <p:spPr bwMode="auto">
            <a:xfrm>
              <a:off x="9783763" y="4217988"/>
              <a:ext cx="261937" cy="2619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 noEditPoints="1"/>
            </p:cNvSpPr>
            <p:nvPr/>
          </p:nvSpPr>
          <p:spPr bwMode="auto">
            <a:xfrm>
              <a:off x="9809163" y="4243388"/>
              <a:ext cx="211137" cy="211137"/>
            </a:xfrm>
            <a:custGeom>
              <a:avLst/>
              <a:gdLst>
                <a:gd name="T0" fmla="*/ 20 w 41"/>
                <a:gd name="T1" fmla="*/ 0 h 41"/>
                <a:gd name="T2" fmla="*/ 12 w 41"/>
                <a:gd name="T3" fmla="*/ 2 h 41"/>
                <a:gd name="T4" fmla="*/ 17 w 41"/>
                <a:gd name="T5" fmla="*/ 8 h 41"/>
                <a:gd name="T6" fmla="*/ 10 w 41"/>
                <a:gd name="T7" fmla="*/ 15 h 41"/>
                <a:gd name="T8" fmla="*/ 3 w 41"/>
                <a:gd name="T9" fmla="*/ 9 h 41"/>
                <a:gd name="T10" fmla="*/ 0 w 41"/>
                <a:gd name="T11" fmla="*/ 21 h 41"/>
                <a:gd name="T12" fmla="*/ 20 w 41"/>
                <a:gd name="T13" fmla="*/ 41 h 41"/>
                <a:gd name="T14" fmla="*/ 41 w 41"/>
                <a:gd name="T15" fmla="*/ 21 h 41"/>
                <a:gd name="T16" fmla="*/ 20 w 41"/>
                <a:gd name="T17" fmla="*/ 0 h 41"/>
                <a:gd name="T18" fmla="*/ 20 w 41"/>
                <a:gd name="T19" fmla="*/ 22 h 41"/>
                <a:gd name="T20" fmla="*/ 16 w 41"/>
                <a:gd name="T21" fmla="*/ 18 h 41"/>
                <a:gd name="T22" fmla="*/ 20 w 41"/>
                <a:gd name="T23" fmla="*/ 14 h 41"/>
                <a:gd name="T24" fmla="*/ 24 w 41"/>
                <a:gd name="T25" fmla="*/ 18 h 41"/>
                <a:gd name="T26" fmla="*/ 20 w 41"/>
                <a:gd name="T27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41">
                  <a:moveTo>
                    <a:pt x="20" y="0"/>
                  </a:moveTo>
                  <a:cubicBezTo>
                    <a:pt x="18" y="0"/>
                    <a:pt x="15" y="1"/>
                    <a:pt x="12" y="2"/>
                  </a:cubicBezTo>
                  <a:cubicBezTo>
                    <a:pt x="15" y="3"/>
                    <a:pt x="17" y="5"/>
                    <a:pt x="17" y="8"/>
                  </a:cubicBezTo>
                  <a:cubicBezTo>
                    <a:pt x="17" y="12"/>
                    <a:pt x="14" y="15"/>
                    <a:pt x="10" y="15"/>
                  </a:cubicBezTo>
                  <a:cubicBezTo>
                    <a:pt x="7" y="15"/>
                    <a:pt x="4" y="12"/>
                    <a:pt x="3" y="9"/>
                  </a:cubicBezTo>
                  <a:cubicBezTo>
                    <a:pt x="1" y="13"/>
                    <a:pt x="0" y="16"/>
                    <a:pt x="0" y="21"/>
                  </a:cubicBezTo>
                  <a:cubicBezTo>
                    <a:pt x="0" y="32"/>
                    <a:pt x="9" y="41"/>
                    <a:pt x="20" y="41"/>
                  </a:cubicBezTo>
                  <a:cubicBezTo>
                    <a:pt x="32" y="41"/>
                    <a:pt x="41" y="32"/>
                    <a:pt x="41" y="21"/>
                  </a:cubicBezTo>
                  <a:cubicBezTo>
                    <a:pt x="41" y="9"/>
                    <a:pt x="32" y="0"/>
                    <a:pt x="20" y="0"/>
                  </a:cubicBezTo>
                  <a:close/>
                  <a:moveTo>
                    <a:pt x="20" y="22"/>
                  </a:moveTo>
                  <a:cubicBezTo>
                    <a:pt x="18" y="22"/>
                    <a:pt x="16" y="20"/>
                    <a:pt x="16" y="18"/>
                  </a:cubicBezTo>
                  <a:cubicBezTo>
                    <a:pt x="16" y="16"/>
                    <a:pt x="18" y="14"/>
                    <a:pt x="20" y="14"/>
                  </a:cubicBezTo>
                  <a:cubicBezTo>
                    <a:pt x="22" y="14"/>
                    <a:pt x="24" y="16"/>
                    <a:pt x="24" y="18"/>
                  </a:cubicBezTo>
                  <a:cubicBezTo>
                    <a:pt x="24" y="20"/>
                    <a:pt x="22" y="22"/>
                    <a:pt x="20" y="22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9210675" y="4160838"/>
              <a:ext cx="144462" cy="220662"/>
            </a:xfrm>
            <a:custGeom>
              <a:avLst/>
              <a:gdLst>
                <a:gd name="T0" fmla="*/ 26 w 28"/>
                <a:gd name="T1" fmla="*/ 24 h 43"/>
                <a:gd name="T2" fmla="*/ 10 w 28"/>
                <a:gd name="T3" fmla="*/ 41 h 43"/>
                <a:gd name="T4" fmla="*/ 2 w 28"/>
                <a:gd name="T5" fmla="*/ 19 h 43"/>
                <a:gd name="T6" fmla="*/ 18 w 28"/>
                <a:gd name="T7" fmla="*/ 1 h 43"/>
                <a:gd name="T8" fmla="*/ 26 w 28"/>
                <a:gd name="T9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">
                  <a:moveTo>
                    <a:pt x="26" y="24"/>
                  </a:moveTo>
                  <a:cubicBezTo>
                    <a:pt x="24" y="35"/>
                    <a:pt x="17" y="43"/>
                    <a:pt x="10" y="41"/>
                  </a:cubicBezTo>
                  <a:cubicBezTo>
                    <a:pt x="4" y="40"/>
                    <a:pt x="0" y="30"/>
                    <a:pt x="2" y="19"/>
                  </a:cubicBezTo>
                  <a:cubicBezTo>
                    <a:pt x="5" y="8"/>
                    <a:pt x="12" y="0"/>
                    <a:pt x="18" y="1"/>
                  </a:cubicBezTo>
                  <a:cubicBezTo>
                    <a:pt x="25" y="3"/>
                    <a:pt x="28" y="13"/>
                    <a:pt x="26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 noEditPoints="1"/>
            </p:cNvSpPr>
            <p:nvPr/>
          </p:nvSpPr>
          <p:spPr bwMode="auto">
            <a:xfrm>
              <a:off x="9237663" y="4191000"/>
              <a:ext cx="96837" cy="165100"/>
            </a:xfrm>
            <a:custGeom>
              <a:avLst/>
              <a:gdLst>
                <a:gd name="T0" fmla="*/ 12 w 19"/>
                <a:gd name="T1" fmla="*/ 0 h 32"/>
                <a:gd name="T2" fmla="*/ 10 w 19"/>
                <a:gd name="T3" fmla="*/ 0 h 32"/>
                <a:gd name="T4" fmla="*/ 9 w 19"/>
                <a:gd name="T5" fmla="*/ 5 h 32"/>
                <a:gd name="T6" fmla="*/ 5 w 19"/>
                <a:gd name="T7" fmla="*/ 10 h 32"/>
                <a:gd name="T8" fmla="*/ 5 w 19"/>
                <a:gd name="T9" fmla="*/ 5 h 32"/>
                <a:gd name="T10" fmla="*/ 2 w 19"/>
                <a:gd name="T11" fmla="*/ 14 h 32"/>
                <a:gd name="T12" fmla="*/ 6 w 19"/>
                <a:gd name="T13" fmla="*/ 31 h 32"/>
                <a:gd name="T14" fmla="*/ 17 w 19"/>
                <a:gd name="T15" fmla="*/ 17 h 32"/>
                <a:gd name="T16" fmla="*/ 12 w 19"/>
                <a:gd name="T17" fmla="*/ 0 h 32"/>
                <a:gd name="T18" fmla="*/ 9 w 19"/>
                <a:gd name="T19" fmla="*/ 14 h 32"/>
                <a:gd name="T20" fmla="*/ 6 w 19"/>
                <a:gd name="T21" fmla="*/ 17 h 32"/>
                <a:gd name="T22" fmla="*/ 6 w 19"/>
                <a:gd name="T23" fmla="*/ 13 h 32"/>
                <a:gd name="T24" fmla="*/ 9 w 19"/>
                <a:gd name="T25" fmla="*/ 10 h 32"/>
                <a:gd name="T26" fmla="*/ 9 w 19"/>
                <a:gd name="T2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32">
                  <a:moveTo>
                    <a:pt x="12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10" y="3"/>
                    <a:pt x="9" y="5"/>
                  </a:cubicBezTo>
                  <a:cubicBezTo>
                    <a:pt x="8" y="8"/>
                    <a:pt x="6" y="10"/>
                    <a:pt x="5" y="10"/>
                  </a:cubicBezTo>
                  <a:cubicBezTo>
                    <a:pt x="4" y="10"/>
                    <a:pt x="4" y="7"/>
                    <a:pt x="5" y="5"/>
                  </a:cubicBezTo>
                  <a:cubicBezTo>
                    <a:pt x="3" y="7"/>
                    <a:pt x="2" y="10"/>
                    <a:pt x="2" y="14"/>
                  </a:cubicBezTo>
                  <a:cubicBezTo>
                    <a:pt x="0" y="22"/>
                    <a:pt x="2" y="30"/>
                    <a:pt x="6" y="31"/>
                  </a:cubicBezTo>
                  <a:cubicBezTo>
                    <a:pt x="10" y="32"/>
                    <a:pt x="15" y="25"/>
                    <a:pt x="17" y="17"/>
                  </a:cubicBezTo>
                  <a:cubicBezTo>
                    <a:pt x="19" y="8"/>
                    <a:pt x="17" y="1"/>
                    <a:pt x="12" y="0"/>
                  </a:cubicBezTo>
                  <a:close/>
                  <a:moveTo>
                    <a:pt x="9" y="14"/>
                  </a:moveTo>
                  <a:cubicBezTo>
                    <a:pt x="8" y="16"/>
                    <a:pt x="7" y="17"/>
                    <a:pt x="6" y="17"/>
                  </a:cubicBezTo>
                  <a:cubicBezTo>
                    <a:pt x="6" y="16"/>
                    <a:pt x="5" y="15"/>
                    <a:pt x="6" y="13"/>
                  </a:cubicBezTo>
                  <a:cubicBezTo>
                    <a:pt x="7" y="11"/>
                    <a:pt x="8" y="10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9504363" y="4656138"/>
              <a:ext cx="361950" cy="169862"/>
            </a:xfrm>
            <a:custGeom>
              <a:avLst/>
              <a:gdLst>
                <a:gd name="T0" fmla="*/ 3 w 70"/>
                <a:gd name="T1" fmla="*/ 19 h 33"/>
                <a:gd name="T2" fmla="*/ 68 w 70"/>
                <a:gd name="T3" fmla="*/ 6 h 33"/>
                <a:gd name="T4" fmla="*/ 63 w 70"/>
                <a:gd name="T5" fmla="*/ 3 h 33"/>
                <a:gd name="T6" fmla="*/ 5 w 70"/>
                <a:gd name="T7" fmla="*/ 14 h 33"/>
                <a:gd name="T8" fmla="*/ 3 w 70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3">
                  <a:moveTo>
                    <a:pt x="3" y="19"/>
                  </a:moveTo>
                  <a:cubicBezTo>
                    <a:pt x="25" y="33"/>
                    <a:pt x="53" y="28"/>
                    <a:pt x="68" y="6"/>
                  </a:cubicBezTo>
                  <a:cubicBezTo>
                    <a:pt x="70" y="3"/>
                    <a:pt x="65" y="0"/>
                    <a:pt x="63" y="3"/>
                  </a:cubicBezTo>
                  <a:cubicBezTo>
                    <a:pt x="50" y="22"/>
                    <a:pt x="25" y="27"/>
                    <a:pt x="5" y="14"/>
                  </a:cubicBezTo>
                  <a:cubicBezTo>
                    <a:pt x="2" y="12"/>
                    <a:pt x="0" y="17"/>
                    <a:pt x="3" y="19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8870950" y="4691063"/>
              <a:ext cx="346075" cy="495300"/>
            </a:xfrm>
            <a:custGeom>
              <a:avLst/>
              <a:gdLst>
                <a:gd name="T0" fmla="*/ 64 w 67"/>
                <a:gd name="T1" fmla="*/ 1 h 96"/>
                <a:gd name="T2" fmla="*/ 1 w 67"/>
                <a:gd name="T3" fmla="*/ 94 h 96"/>
                <a:gd name="T4" fmla="*/ 3 w 67"/>
                <a:gd name="T5" fmla="*/ 94 h 96"/>
                <a:gd name="T6" fmla="*/ 66 w 67"/>
                <a:gd name="T7" fmla="*/ 3 h 96"/>
                <a:gd name="T8" fmla="*/ 64 w 67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96">
                  <a:moveTo>
                    <a:pt x="64" y="1"/>
                  </a:moveTo>
                  <a:cubicBezTo>
                    <a:pt x="34" y="24"/>
                    <a:pt x="11" y="57"/>
                    <a:pt x="1" y="94"/>
                  </a:cubicBezTo>
                  <a:cubicBezTo>
                    <a:pt x="0" y="95"/>
                    <a:pt x="3" y="96"/>
                    <a:pt x="3" y="94"/>
                  </a:cubicBezTo>
                  <a:cubicBezTo>
                    <a:pt x="14" y="58"/>
                    <a:pt x="36" y="26"/>
                    <a:pt x="66" y="3"/>
                  </a:cubicBezTo>
                  <a:cubicBezTo>
                    <a:pt x="67" y="2"/>
                    <a:pt x="66" y="0"/>
                    <a:pt x="64" y="1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8547101" y="4624388"/>
              <a:ext cx="638175" cy="550862"/>
            </a:xfrm>
            <a:custGeom>
              <a:avLst/>
              <a:gdLst>
                <a:gd name="T0" fmla="*/ 120 w 124"/>
                <a:gd name="T1" fmla="*/ 1 h 107"/>
                <a:gd name="T2" fmla="*/ 1 w 124"/>
                <a:gd name="T3" fmla="*/ 104 h 107"/>
                <a:gd name="T4" fmla="*/ 4 w 124"/>
                <a:gd name="T5" fmla="*/ 105 h 107"/>
                <a:gd name="T6" fmla="*/ 122 w 124"/>
                <a:gd name="T7" fmla="*/ 3 h 107"/>
                <a:gd name="T8" fmla="*/ 120 w 124"/>
                <a:gd name="T9" fmla="*/ 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07">
                  <a:moveTo>
                    <a:pt x="120" y="1"/>
                  </a:moveTo>
                  <a:cubicBezTo>
                    <a:pt x="73" y="24"/>
                    <a:pt x="32" y="60"/>
                    <a:pt x="1" y="104"/>
                  </a:cubicBezTo>
                  <a:cubicBezTo>
                    <a:pt x="0" y="105"/>
                    <a:pt x="3" y="107"/>
                    <a:pt x="4" y="105"/>
                  </a:cubicBezTo>
                  <a:cubicBezTo>
                    <a:pt x="34" y="62"/>
                    <a:pt x="74" y="26"/>
                    <a:pt x="122" y="3"/>
                  </a:cubicBezTo>
                  <a:cubicBezTo>
                    <a:pt x="124" y="2"/>
                    <a:pt x="122" y="0"/>
                    <a:pt x="120" y="1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8551863" y="4546600"/>
              <a:ext cx="582612" cy="366712"/>
            </a:xfrm>
            <a:custGeom>
              <a:avLst/>
              <a:gdLst>
                <a:gd name="T0" fmla="*/ 111 w 113"/>
                <a:gd name="T1" fmla="*/ 1 h 71"/>
                <a:gd name="T2" fmla="*/ 53 w 113"/>
                <a:gd name="T3" fmla="*/ 23 h 71"/>
                <a:gd name="T4" fmla="*/ 1 w 113"/>
                <a:gd name="T5" fmla="*/ 67 h 71"/>
                <a:gd name="T6" fmla="*/ 3 w 113"/>
                <a:gd name="T7" fmla="*/ 69 h 71"/>
                <a:gd name="T8" fmla="*/ 55 w 113"/>
                <a:gd name="T9" fmla="*/ 26 h 71"/>
                <a:gd name="T10" fmla="*/ 111 w 113"/>
                <a:gd name="T11" fmla="*/ 3 h 71"/>
                <a:gd name="T12" fmla="*/ 111 w 113"/>
                <a:gd name="T1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71">
                  <a:moveTo>
                    <a:pt x="111" y="1"/>
                  </a:moveTo>
                  <a:cubicBezTo>
                    <a:pt x="90" y="4"/>
                    <a:pt x="71" y="13"/>
                    <a:pt x="53" y="23"/>
                  </a:cubicBezTo>
                  <a:cubicBezTo>
                    <a:pt x="34" y="35"/>
                    <a:pt x="15" y="49"/>
                    <a:pt x="1" y="67"/>
                  </a:cubicBezTo>
                  <a:cubicBezTo>
                    <a:pt x="0" y="69"/>
                    <a:pt x="2" y="71"/>
                    <a:pt x="3" y="69"/>
                  </a:cubicBezTo>
                  <a:cubicBezTo>
                    <a:pt x="17" y="52"/>
                    <a:pt x="35" y="37"/>
                    <a:pt x="55" y="26"/>
                  </a:cubicBezTo>
                  <a:cubicBezTo>
                    <a:pt x="72" y="15"/>
                    <a:pt x="91" y="6"/>
                    <a:pt x="111" y="3"/>
                  </a:cubicBezTo>
                  <a:cubicBezTo>
                    <a:pt x="113" y="3"/>
                    <a:pt x="112" y="0"/>
                    <a:pt x="111" y="1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0185400" y="4722813"/>
              <a:ext cx="344487" cy="493712"/>
            </a:xfrm>
            <a:custGeom>
              <a:avLst/>
              <a:gdLst>
                <a:gd name="T0" fmla="*/ 2 w 67"/>
                <a:gd name="T1" fmla="*/ 3 h 96"/>
                <a:gd name="T2" fmla="*/ 64 w 67"/>
                <a:gd name="T3" fmla="*/ 95 h 96"/>
                <a:gd name="T4" fmla="*/ 66 w 67"/>
                <a:gd name="T5" fmla="*/ 94 h 96"/>
                <a:gd name="T6" fmla="*/ 3 w 67"/>
                <a:gd name="T7" fmla="*/ 1 h 96"/>
                <a:gd name="T8" fmla="*/ 2 w 67"/>
                <a:gd name="T9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96">
                  <a:moveTo>
                    <a:pt x="2" y="3"/>
                  </a:moveTo>
                  <a:cubicBezTo>
                    <a:pt x="32" y="26"/>
                    <a:pt x="53" y="58"/>
                    <a:pt x="64" y="95"/>
                  </a:cubicBezTo>
                  <a:cubicBezTo>
                    <a:pt x="64" y="96"/>
                    <a:pt x="67" y="96"/>
                    <a:pt x="66" y="94"/>
                  </a:cubicBezTo>
                  <a:cubicBezTo>
                    <a:pt x="56" y="57"/>
                    <a:pt x="34" y="24"/>
                    <a:pt x="3" y="1"/>
                  </a:cubicBezTo>
                  <a:cubicBezTo>
                    <a:pt x="1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0221913" y="4656138"/>
              <a:ext cx="633412" cy="550862"/>
            </a:xfrm>
            <a:custGeom>
              <a:avLst/>
              <a:gdLst>
                <a:gd name="T0" fmla="*/ 1 w 123"/>
                <a:gd name="T1" fmla="*/ 3 h 107"/>
                <a:gd name="T2" fmla="*/ 119 w 123"/>
                <a:gd name="T3" fmla="*/ 105 h 107"/>
                <a:gd name="T4" fmla="*/ 122 w 123"/>
                <a:gd name="T5" fmla="*/ 104 h 107"/>
                <a:gd name="T6" fmla="*/ 3 w 123"/>
                <a:gd name="T7" fmla="*/ 1 h 107"/>
                <a:gd name="T8" fmla="*/ 1 w 123"/>
                <a:gd name="T9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07">
                  <a:moveTo>
                    <a:pt x="1" y="3"/>
                  </a:moveTo>
                  <a:cubicBezTo>
                    <a:pt x="49" y="26"/>
                    <a:pt x="89" y="62"/>
                    <a:pt x="119" y="105"/>
                  </a:cubicBezTo>
                  <a:cubicBezTo>
                    <a:pt x="120" y="107"/>
                    <a:pt x="123" y="105"/>
                    <a:pt x="122" y="104"/>
                  </a:cubicBezTo>
                  <a:cubicBezTo>
                    <a:pt x="91" y="60"/>
                    <a:pt x="50" y="24"/>
                    <a:pt x="3" y="1"/>
                  </a:cubicBezTo>
                  <a:cubicBezTo>
                    <a:pt x="1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0267950" y="4578350"/>
              <a:ext cx="582612" cy="365125"/>
            </a:xfrm>
            <a:custGeom>
              <a:avLst/>
              <a:gdLst>
                <a:gd name="T0" fmla="*/ 2 w 113"/>
                <a:gd name="T1" fmla="*/ 3 h 71"/>
                <a:gd name="T2" fmla="*/ 58 w 113"/>
                <a:gd name="T3" fmla="*/ 26 h 71"/>
                <a:gd name="T4" fmla="*/ 110 w 113"/>
                <a:gd name="T5" fmla="*/ 69 h 71"/>
                <a:gd name="T6" fmla="*/ 112 w 113"/>
                <a:gd name="T7" fmla="*/ 67 h 71"/>
                <a:gd name="T8" fmla="*/ 60 w 113"/>
                <a:gd name="T9" fmla="*/ 23 h 71"/>
                <a:gd name="T10" fmla="*/ 2 w 113"/>
                <a:gd name="T11" fmla="*/ 1 h 71"/>
                <a:gd name="T12" fmla="*/ 2 w 113"/>
                <a:gd name="T13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71">
                  <a:moveTo>
                    <a:pt x="2" y="3"/>
                  </a:moveTo>
                  <a:cubicBezTo>
                    <a:pt x="22" y="7"/>
                    <a:pt x="41" y="15"/>
                    <a:pt x="58" y="26"/>
                  </a:cubicBezTo>
                  <a:cubicBezTo>
                    <a:pt x="78" y="37"/>
                    <a:pt x="96" y="52"/>
                    <a:pt x="110" y="69"/>
                  </a:cubicBezTo>
                  <a:cubicBezTo>
                    <a:pt x="112" y="71"/>
                    <a:pt x="113" y="69"/>
                    <a:pt x="112" y="67"/>
                  </a:cubicBezTo>
                  <a:cubicBezTo>
                    <a:pt x="98" y="50"/>
                    <a:pt x="80" y="35"/>
                    <a:pt x="60" y="23"/>
                  </a:cubicBezTo>
                  <a:cubicBezTo>
                    <a:pt x="42" y="13"/>
                    <a:pt x="23" y="4"/>
                    <a:pt x="2" y="1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10226675" y="4181475"/>
              <a:ext cx="268287" cy="396875"/>
            </a:xfrm>
            <a:custGeom>
              <a:avLst/>
              <a:gdLst>
                <a:gd name="T0" fmla="*/ 29 w 52"/>
                <a:gd name="T1" fmla="*/ 63 h 77"/>
                <a:gd name="T2" fmla="*/ 49 w 52"/>
                <a:gd name="T3" fmla="*/ 77 h 77"/>
                <a:gd name="T4" fmla="*/ 44 w 52"/>
                <a:gd name="T5" fmla="*/ 27 h 77"/>
                <a:gd name="T6" fmla="*/ 37 w 52"/>
                <a:gd name="T7" fmla="*/ 10 h 77"/>
                <a:gd name="T8" fmla="*/ 0 w 52"/>
                <a:gd name="T9" fmla="*/ 0 h 77"/>
                <a:gd name="T10" fmla="*/ 29 w 52"/>
                <a:gd name="T11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77">
                  <a:moveTo>
                    <a:pt x="29" y="63"/>
                  </a:moveTo>
                  <a:cubicBezTo>
                    <a:pt x="35" y="69"/>
                    <a:pt x="42" y="73"/>
                    <a:pt x="49" y="77"/>
                  </a:cubicBezTo>
                  <a:cubicBezTo>
                    <a:pt x="52" y="61"/>
                    <a:pt x="50" y="43"/>
                    <a:pt x="44" y="2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4"/>
                    <a:pt x="11" y="47"/>
                    <a:pt x="29" y="63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10169525" y="3649663"/>
              <a:ext cx="892175" cy="903287"/>
            </a:xfrm>
            <a:custGeom>
              <a:avLst/>
              <a:gdLst>
                <a:gd name="T0" fmla="*/ 90 w 173"/>
                <a:gd name="T1" fmla="*/ 11 h 175"/>
                <a:gd name="T2" fmla="*/ 157 w 173"/>
                <a:gd name="T3" fmla="*/ 32 h 175"/>
                <a:gd name="T4" fmla="*/ 168 w 173"/>
                <a:gd name="T5" fmla="*/ 105 h 175"/>
                <a:gd name="T6" fmla="*/ 144 w 173"/>
                <a:gd name="T7" fmla="*/ 152 h 175"/>
                <a:gd name="T8" fmla="*/ 77 w 173"/>
                <a:gd name="T9" fmla="*/ 169 h 175"/>
                <a:gd name="T10" fmla="*/ 11 w 173"/>
                <a:gd name="T11" fmla="*/ 103 h 175"/>
                <a:gd name="T12" fmla="*/ 46 w 173"/>
                <a:gd name="T13" fmla="*/ 49 h 175"/>
                <a:gd name="T14" fmla="*/ 90 w 173"/>
                <a:gd name="T15" fmla="*/ 1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175">
                  <a:moveTo>
                    <a:pt x="90" y="11"/>
                  </a:moveTo>
                  <a:cubicBezTo>
                    <a:pt x="113" y="0"/>
                    <a:pt x="142" y="11"/>
                    <a:pt x="157" y="32"/>
                  </a:cubicBezTo>
                  <a:cubicBezTo>
                    <a:pt x="171" y="53"/>
                    <a:pt x="173" y="80"/>
                    <a:pt x="168" y="105"/>
                  </a:cubicBezTo>
                  <a:cubicBezTo>
                    <a:pt x="164" y="123"/>
                    <a:pt x="157" y="140"/>
                    <a:pt x="144" y="152"/>
                  </a:cubicBezTo>
                  <a:cubicBezTo>
                    <a:pt x="127" y="169"/>
                    <a:pt x="100" y="175"/>
                    <a:pt x="77" y="169"/>
                  </a:cubicBezTo>
                  <a:cubicBezTo>
                    <a:pt x="44" y="161"/>
                    <a:pt x="20" y="134"/>
                    <a:pt x="11" y="103"/>
                  </a:cubicBezTo>
                  <a:cubicBezTo>
                    <a:pt x="0" y="68"/>
                    <a:pt x="21" y="65"/>
                    <a:pt x="46" y="49"/>
                  </a:cubicBezTo>
                  <a:cubicBezTo>
                    <a:pt x="62" y="39"/>
                    <a:pt x="72" y="20"/>
                    <a:pt x="90" y="11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10479088" y="3759200"/>
              <a:ext cx="541337" cy="715962"/>
            </a:xfrm>
            <a:custGeom>
              <a:avLst/>
              <a:gdLst>
                <a:gd name="T0" fmla="*/ 40 w 105"/>
                <a:gd name="T1" fmla="*/ 137 h 139"/>
                <a:gd name="T2" fmla="*/ 24 w 105"/>
                <a:gd name="T3" fmla="*/ 131 h 139"/>
                <a:gd name="T4" fmla="*/ 3 w 105"/>
                <a:gd name="T5" fmla="*/ 99 h 139"/>
                <a:gd name="T6" fmla="*/ 5 w 105"/>
                <a:gd name="T7" fmla="*/ 60 h 139"/>
                <a:gd name="T8" fmla="*/ 23 w 105"/>
                <a:gd name="T9" fmla="*/ 23 h 139"/>
                <a:gd name="T10" fmla="*/ 55 w 105"/>
                <a:gd name="T11" fmla="*/ 0 h 139"/>
                <a:gd name="T12" fmla="*/ 91 w 105"/>
                <a:gd name="T13" fmla="*/ 19 h 139"/>
                <a:gd name="T14" fmla="*/ 100 w 105"/>
                <a:gd name="T15" fmla="*/ 81 h 139"/>
                <a:gd name="T16" fmla="*/ 80 w 105"/>
                <a:gd name="T17" fmla="*/ 121 h 139"/>
                <a:gd name="T18" fmla="*/ 40 w 105"/>
                <a:gd name="T19" fmla="*/ 13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9">
                  <a:moveTo>
                    <a:pt x="40" y="137"/>
                  </a:moveTo>
                  <a:cubicBezTo>
                    <a:pt x="35" y="137"/>
                    <a:pt x="29" y="135"/>
                    <a:pt x="24" y="131"/>
                  </a:cubicBezTo>
                  <a:cubicBezTo>
                    <a:pt x="13" y="124"/>
                    <a:pt x="6" y="112"/>
                    <a:pt x="3" y="99"/>
                  </a:cubicBezTo>
                  <a:cubicBezTo>
                    <a:pt x="0" y="86"/>
                    <a:pt x="1" y="73"/>
                    <a:pt x="5" y="60"/>
                  </a:cubicBezTo>
                  <a:cubicBezTo>
                    <a:pt x="8" y="47"/>
                    <a:pt x="15" y="34"/>
                    <a:pt x="23" y="23"/>
                  </a:cubicBezTo>
                  <a:cubicBezTo>
                    <a:pt x="31" y="12"/>
                    <a:pt x="40" y="0"/>
                    <a:pt x="55" y="0"/>
                  </a:cubicBezTo>
                  <a:cubicBezTo>
                    <a:pt x="68" y="0"/>
                    <a:pt x="83" y="7"/>
                    <a:pt x="91" y="19"/>
                  </a:cubicBezTo>
                  <a:cubicBezTo>
                    <a:pt x="102" y="34"/>
                    <a:pt x="105" y="57"/>
                    <a:pt x="100" y="81"/>
                  </a:cubicBezTo>
                  <a:cubicBezTo>
                    <a:pt x="97" y="98"/>
                    <a:pt x="90" y="112"/>
                    <a:pt x="80" y="121"/>
                  </a:cubicBezTo>
                  <a:cubicBezTo>
                    <a:pt x="69" y="132"/>
                    <a:pt x="55" y="139"/>
                    <a:pt x="40" y="137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959644" y="362051"/>
            <a:ext cx="1017588" cy="2730501"/>
            <a:chOff x="1841500" y="322263"/>
            <a:chExt cx="1017588" cy="2730501"/>
          </a:xfrm>
        </p:grpSpPr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1841500" y="322263"/>
              <a:ext cx="1017588" cy="1022350"/>
            </a:xfrm>
            <a:custGeom>
              <a:avLst/>
              <a:gdLst>
                <a:gd name="T0" fmla="*/ 68 w 136"/>
                <a:gd name="T1" fmla="*/ 0 h 136"/>
                <a:gd name="T2" fmla="*/ 0 w 136"/>
                <a:gd name="T3" fmla="*/ 68 h 136"/>
                <a:gd name="T4" fmla="*/ 68 w 136"/>
                <a:gd name="T5" fmla="*/ 136 h 136"/>
                <a:gd name="T6" fmla="*/ 136 w 136"/>
                <a:gd name="T7" fmla="*/ 68 h 136"/>
                <a:gd name="T8" fmla="*/ 68 w 136"/>
                <a:gd name="T9" fmla="*/ 0 h 136"/>
                <a:gd name="T10" fmla="*/ 68 w 136"/>
                <a:gd name="T11" fmla="*/ 124 h 136"/>
                <a:gd name="T12" fmla="*/ 13 w 136"/>
                <a:gd name="T13" fmla="*/ 68 h 136"/>
                <a:gd name="T14" fmla="*/ 68 w 136"/>
                <a:gd name="T15" fmla="*/ 13 h 136"/>
                <a:gd name="T16" fmla="*/ 123 w 136"/>
                <a:gd name="T17" fmla="*/ 68 h 136"/>
                <a:gd name="T18" fmla="*/ 68 w 136"/>
                <a:gd name="T19" fmla="*/ 12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36">
                  <a:moveTo>
                    <a:pt x="68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6"/>
                    <a:pt x="30" y="136"/>
                    <a:pt x="68" y="136"/>
                  </a:cubicBezTo>
                  <a:cubicBezTo>
                    <a:pt x="106" y="136"/>
                    <a:pt x="136" y="106"/>
                    <a:pt x="136" y="68"/>
                  </a:cubicBezTo>
                  <a:cubicBezTo>
                    <a:pt x="136" y="31"/>
                    <a:pt x="106" y="0"/>
                    <a:pt x="68" y="0"/>
                  </a:cubicBezTo>
                  <a:close/>
                  <a:moveTo>
                    <a:pt x="68" y="124"/>
                  </a:moveTo>
                  <a:cubicBezTo>
                    <a:pt x="37" y="124"/>
                    <a:pt x="13" y="99"/>
                    <a:pt x="13" y="68"/>
                  </a:cubicBezTo>
                  <a:cubicBezTo>
                    <a:pt x="13" y="37"/>
                    <a:pt x="37" y="13"/>
                    <a:pt x="68" y="13"/>
                  </a:cubicBezTo>
                  <a:cubicBezTo>
                    <a:pt x="99" y="13"/>
                    <a:pt x="123" y="37"/>
                    <a:pt x="123" y="68"/>
                  </a:cubicBezTo>
                  <a:cubicBezTo>
                    <a:pt x="123" y="99"/>
                    <a:pt x="99" y="124"/>
                    <a:pt x="68" y="124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0"/>
            <p:cNvSpPr>
              <a:spLocks noEditPoints="1"/>
            </p:cNvSpPr>
            <p:nvPr/>
          </p:nvSpPr>
          <p:spPr bwMode="auto">
            <a:xfrm>
              <a:off x="1938338" y="420688"/>
              <a:ext cx="823913" cy="835025"/>
            </a:xfrm>
            <a:custGeom>
              <a:avLst/>
              <a:gdLst>
                <a:gd name="T0" fmla="*/ 55 w 110"/>
                <a:gd name="T1" fmla="*/ 0 h 111"/>
                <a:gd name="T2" fmla="*/ 0 w 110"/>
                <a:gd name="T3" fmla="*/ 55 h 111"/>
                <a:gd name="T4" fmla="*/ 55 w 110"/>
                <a:gd name="T5" fmla="*/ 111 h 111"/>
                <a:gd name="T6" fmla="*/ 110 w 110"/>
                <a:gd name="T7" fmla="*/ 55 h 111"/>
                <a:gd name="T8" fmla="*/ 55 w 110"/>
                <a:gd name="T9" fmla="*/ 0 h 111"/>
                <a:gd name="T10" fmla="*/ 81 w 110"/>
                <a:gd name="T11" fmla="*/ 81 h 111"/>
                <a:gd name="T12" fmla="*/ 29 w 110"/>
                <a:gd name="T13" fmla="*/ 81 h 111"/>
                <a:gd name="T14" fmla="*/ 29 w 110"/>
                <a:gd name="T15" fmla="*/ 29 h 111"/>
                <a:gd name="T16" fmla="*/ 81 w 110"/>
                <a:gd name="T17" fmla="*/ 29 h 111"/>
                <a:gd name="T18" fmla="*/ 81 w 110"/>
                <a:gd name="T19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cubicBezTo>
                    <a:pt x="24" y="0"/>
                    <a:pt x="0" y="24"/>
                    <a:pt x="0" y="55"/>
                  </a:cubicBezTo>
                  <a:cubicBezTo>
                    <a:pt x="0" y="86"/>
                    <a:pt x="24" y="111"/>
                    <a:pt x="55" y="111"/>
                  </a:cubicBezTo>
                  <a:cubicBezTo>
                    <a:pt x="86" y="111"/>
                    <a:pt x="110" y="86"/>
                    <a:pt x="110" y="55"/>
                  </a:cubicBezTo>
                  <a:cubicBezTo>
                    <a:pt x="110" y="24"/>
                    <a:pt x="86" y="0"/>
                    <a:pt x="55" y="0"/>
                  </a:cubicBezTo>
                  <a:close/>
                  <a:moveTo>
                    <a:pt x="81" y="81"/>
                  </a:moveTo>
                  <a:cubicBezTo>
                    <a:pt x="29" y="81"/>
                    <a:pt x="29" y="81"/>
                    <a:pt x="29" y="81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81" y="29"/>
                    <a:pt x="81" y="29"/>
                    <a:pt x="81" y="29"/>
                  </a:cubicBezTo>
                  <a:lnTo>
                    <a:pt x="81" y="8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1"/>
            <p:cNvSpPr>
              <a:spLocks noEditPoints="1"/>
            </p:cNvSpPr>
            <p:nvPr/>
          </p:nvSpPr>
          <p:spPr bwMode="auto">
            <a:xfrm>
              <a:off x="2155825" y="638176"/>
              <a:ext cx="388938" cy="390525"/>
            </a:xfrm>
            <a:custGeom>
              <a:avLst/>
              <a:gdLst>
                <a:gd name="T0" fmla="*/ 0 w 245"/>
                <a:gd name="T1" fmla="*/ 246 h 246"/>
                <a:gd name="T2" fmla="*/ 245 w 245"/>
                <a:gd name="T3" fmla="*/ 246 h 246"/>
                <a:gd name="T4" fmla="*/ 245 w 245"/>
                <a:gd name="T5" fmla="*/ 0 h 246"/>
                <a:gd name="T6" fmla="*/ 0 w 245"/>
                <a:gd name="T7" fmla="*/ 0 h 246"/>
                <a:gd name="T8" fmla="*/ 0 w 245"/>
                <a:gd name="T9" fmla="*/ 246 h 246"/>
                <a:gd name="T10" fmla="*/ 52 w 245"/>
                <a:gd name="T11" fmla="*/ 52 h 246"/>
                <a:gd name="T12" fmla="*/ 193 w 245"/>
                <a:gd name="T13" fmla="*/ 52 h 246"/>
                <a:gd name="T14" fmla="*/ 193 w 245"/>
                <a:gd name="T15" fmla="*/ 194 h 246"/>
                <a:gd name="T16" fmla="*/ 52 w 245"/>
                <a:gd name="T17" fmla="*/ 194 h 246"/>
                <a:gd name="T18" fmla="*/ 52 w 245"/>
                <a:gd name="T19" fmla="*/ 5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" h="246">
                  <a:moveTo>
                    <a:pt x="0" y="246"/>
                  </a:moveTo>
                  <a:lnTo>
                    <a:pt x="245" y="246"/>
                  </a:lnTo>
                  <a:lnTo>
                    <a:pt x="245" y="0"/>
                  </a:lnTo>
                  <a:lnTo>
                    <a:pt x="0" y="0"/>
                  </a:lnTo>
                  <a:lnTo>
                    <a:pt x="0" y="246"/>
                  </a:lnTo>
                  <a:close/>
                  <a:moveTo>
                    <a:pt x="52" y="52"/>
                  </a:moveTo>
                  <a:lnTo>
                    <a:pt x="193" y="52"/>
                  </a:lnTo>
                  <a:lnTo>
                    <a:pt x="193" y="194"/>
                  </a:lnTo>
                  <a:lnTo>
                    <a:pt x="52" y="194"/>
                  </a:lnTo>
                  <a:lnTo>
                    <a:pt x="52" y="52"/>
                  </a:ln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2327275" y="923926"/>
              <a:ext cx="52388" cy="669925"/>
            </a:xfrm>
            <a:custGeom>
              <a:avLst/>
              <a:gdLst>
                <a:gd name="T0" fmla="*/ 3 w 7"/>
                <a:gd name="T1" fmla="*/ 89 h 89"/>
                <a:gd name="T2" fmla="*/ 0 w 7"/>
                <a:gd name="T3" fmla="*/ 86 h 89"/>
                <a:gd name="T4" fmla="*/ 0 w 7"/>
                <a:gd name="T5" fmla="*/ 3 h 89"/>
                <a:gd name="T6" fmla="*/ 3 w 7"/>
                <a:gd name="T7" fmla="*/ 0 h 89"/>
                <a:gd name="T8" fmla="*/ 7 w 7"/>
                <a:gd name="T9" fmla="*/ 3 h 89"/>
                <a:gd name="T10" fmla="*/ 7 w 7"/>
                <a:gd name="T11" fmla="*/ 86 h 89"/>
                <a:gd name="T12" fmla="*/ 3 w 7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9">
                  <a:moveTo>
                    <a:pt x="3" y="89"/>
                  </a:moveTo>
                  <a:cubicBezTo>
                    <a:pt x="1" y="89"/>
                    <a:pt x="0" y="88"/>
                    <a:pt x="0" y="8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8"/>
                    <a:pt x="5" y="89"/>
                    <a:pt x="3" y="89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1968500" y="1827213"/>
              <a:ext cx="763588" cy="96838"/>
            </a:xfrm>
            <a:custGeom>
              <a:avLst/>
              <a:gdLst>
                <a:gd name="T0" fmla="*/ 33 w 481"/>
                <a:gd name="T1" fmla="*/ 61 h 61"/>
                <a:gd name="T2" fmla="*/ 448 w 481"/>
                <a:gd name="T3" fmla="*/ 61 h 61"/>
                <a:gd name="T4" fmla="*/ 481 w 481"/>
                <a:gd name="T5" fmla="*/ 0 h 61"/>
                <a:gd name="T6" fmla="*/ 0 w 481"/>
                <a:gd name="T7" fmla="*/ 0 h 61"/>
                <a:gd name="T8" fmla="*/ 33 w 481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1">
                  <a:moveTo>
                    <a:pt x="33" y="61"/>
                  </a:moveTo>
                  <a:lnTo>
                    <a:pt x="448" y="61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1968500" y="1728788"/>
              <a:ext cx="763588" cy="98425"/>
            </a:xfrm>
            <a:custGeom>
              <a:avLst/>
              <a:gdLst>
                <a:gd name="T0" fmla="*/ 33 w 481"/>
                <a:gd name="T1" fmla="*/ 0 h 62"/>
                <a:gd name="T2" fmla="*/ 0 w 481"/>
                <a:gd name="T3" fmla="*/ 62 h 62"/>
                <a:gd name="T4" fmla="*/ 481 w 481"/>
                <a:gd name="T5" fmla="*/ 62 h 62"/>
                <a:gd name="T6" fmla="*/ 448 w 481"/>
                <a:gd name="T7" fmla="*/ 0 h 62"/>
                <a:gd name="T8" fmla="*/ 33 w 481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0"/>
                  </a:moveTo>
                  <a:lnTo>
                    <a:pt x="0" y="62"/>
                  </a:lnTo>
                  <a:lnTo>
                    <a:pt x="481" y="62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1968500" y="2022476"/>
              <a:ext cx="763588" cy="96838"/>
            </a:xfrm>
            <a:custGeom>
              <a:avLst/>
              <a:gdLst>
                <a:gd name="T0" fmla="*/ 33 w 481"/>
                <a:gd name="T1" fmla="*/ 61 h 61"/>
                <a:gd name="T2" fmla="*/ 448 w 481"/>
                <a:gd name="T3" fmla="*/ 61 h 61"/>
                <a:gd name="T4" fmla="*/ 481 w 481"/>
                <a:gd name="T5" fmla="*/ 0 h 61"/>
                <a:gd name="T6" fmla="*/ 0 w 481"/>
                <a:gd name="T7" fmla="*/ 0 h 61"/>
                <a:gd name="T8" fmla="*/ 33 w 481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1">
                  <a:moveTo>
                    <a:pt x="33" y="61"/>
                  </a:moveTo>
                  <a:lnTo>
                    <a:pt x="448" y="61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1968500" y="1924051"/>
              <a:ext cx="763588" cy="98425"/>
            </a:xfrm>
            <a:custGeom>
              <a:avLst/>
              <a:gdLst>
                <a:gd name="T0" fmla="*/ 33 w 481"/>
                <a:gd name="T1" fmla="*/ 0 h 62"/>
                <a:gd name="T2" fmla="*/ 0 w 481"/>
                <a:gd name="T3" fmla="*/ 62 h 62"/>
                <a:gd name="T4" fmla="*/ 481 w 481"/>
                <a:gd name="T5" fmla="*/ 62 h 62"/>
                <a:gd name="T6" fmla="*/ 448 w 481"/>
                <a:gd name="T7" fmla="*/ 0 h 62"/>
                <a:gd name="T8" fmla="*/ 33 w 481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0"/>
                  </a:moveTo>
                  <a:lnTo>
                    <a:pt x="0" y="62"/>
                  </a:lnTo>
                  <a:lnTo>
                    <a:pt x="481" y="62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1968500" y="2209801"/>
              <a:ext cx="763588" cy="98425"/>
            </a:xfrm>
            <a:custGeom>
              <a:avLst/>
              <a:gdLst>
                <a:gd name="T0" fmla="*/ 33 w 481"/>
                <a:gd name="T1" fmla="*/ 62 h 62"/>
                <a:gd name="T2" fmla="*/ 448 w 481"/>
                <a:gd name="T3" fmla="*/ 62 h 62"/>
                <a:gd name="T4" fmla="*/ 481 w 481"/>
                <a:gd name="T5" fmla="*/ 0 h 62"/>
                <a:gd name="T6" fmla="*/ 0 w 481"/>
                <a:gd name="T7" fmla="*/ 0 h 62"/>
                <a:gd name="T8" fmla="*/ 33 w 48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62"/>
                  </a:moveTo>
                  <a:lnTo>
                    <a:pt x="448" y="62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1968500" y="2119313"/>
              <a:ext cx="763588" cy="90488"/>
            </a:xfrm>
            <a:custGeom>
              <a:avLst/>
              <a:gdLst>
                <a:gd name="T0" fmla="*/ 33 w 481"/>
                <a:gd name="T1" fmla="*/ 0 h 57"/>
                <a:gd name="T2" fmla="*/ 0 w 481"/>
                <a:gd name="T3" fmla="*/ 57 h 57"/>
                <a:gd name="T4" fmla="*/ 481 w 481"/>
                <a:gd name="T5" fmla="*/ 57 h 57"/>
                <a:gd name="T6" fmla="*/ 448 w 481"/>
                <a:gd name="T7" fmla="*/ 0 h 57"/>
                <a:gd name="T8" fmla="*/ 33 w 48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57">
                  <a:moveTo>
                    <a:pt x="33" y="0"/>
                  </a:moveTo>
                  <a:lnTo>
                    <a:pt x="0" y="57"/>
                  </a:lnTo>
                  <a:lnTo>
                    <a:pt x="481" y="57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1968500" y="2405063"/>
              <a:ext cx="763588" cy="98425"/>
            </a:xfrm>
            <a:custGeom>
              <a:avLst/>
              <a:gdLst>
                <a:gd name="T0" fmla="*/ 33 w 481"/>
                <a:gd name="T1" fmla="*/ 62 h 62"/>
                <a:gd name="T2" fmla="*/ 448 w 481"/>
                <a:gd name="T3" fmla="*/ 62 h 62"/>
                <a:gd name="T4" fmla="*/ 481 w 481"/>
                <a:gd name="T5" fmla="*/ 0 h 62"/>
                <a:gd name="T6" fmla="*/ 0 w 481"/>
                <a:gd name="T7" fmla="*/ 0 h 62"/>
                <a:gd name="T8" fmla="*/ 33 w 48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62"/>
                  </a:moveTo>
                  <a:lnTo>
                    <a:pt x="448" y="62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1968500" y="2308226"/>
              <a:ext cx="763588" cy="96838"/>
            </a:xfrm>
            <a:custGeom>
              <a:avLst/>
              <a:gdLst>
                <a:gd name="T0" fmla="*/ 33 w 481"/>
                <a:gd name="T1" fmla="*/ 0 h 61"/>
                <a:gd name="T2" fmla="*/ 0 w 481"/>
                <a:gd name="T3" fmla="*/ 61 h 61"/>
                <a:gd name="T4" fmla="*/ 481 w 481"/>
                <a:gd name="T5" fmla="*/ 61 h 61"/>
                <a:gd name="T6" fmla="*/ 448 w 481"/>
                <a:gd name="T7" fmla="*/ 0 h 61"/>
                <a:gd name="T8" fmla="*/ 33 w 481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1">
                  <a:moveTo>
                    <a:pt x="33" y="0"/>
                  </a:moveTo>
                  <a:lnTo>
                    <a:pt x="0" y="61"/>
                  </a:lnTo>
                  <a:lnTo>
                    <a:pt x="481" y="61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1968500" y="2601913"/>
              <a:ext cx="763588" cy="96838"/>
            </a:xfrm>
            <a:custGeom>
              <a:avLst/>
              <a:gdLst>
                <a:gd name="T0" fmla="*/ 33 w 481"/>
                <a:gd name="T1" fmla="*/ 61 h 61"/>
                <a:gd name="T2" fmla="*/ 448 w 481"/>
                <a:gd name="T3" fmla="*/ 61 h 61"/>
                <a:gd name="T4" fmla="*/ 481 w 481"/>
                <a:gd name="T5" fmla="*/ 0 h 61"/>
                <a:gd name="T6" fmla="*/ 0 w 481"/>
                <a:gd name="T7" fmla="*/ 0 h 61"/>
                <a:gd name="T8" fmla="*/ 33 w 481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1">
                  <a:moveTo>
                    <a:pt x="33" y="61"/>
                  </a:moveTo>
                  <a:lnTo>
                    <a:pt x="448" y="61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1968500" y="2503488"/>
              <a:ext cx="763588" cy="98425"/>
            </a:xfrm>
            <a:custGeom>
              <a:avLst/>
              <a:gdLst>
                <a:gd name="T0" fmla="*/ 33 w 481"/>
                <a:gd name="T1" fmla="*/ 0 h 62"/>
                <a:gd name="T2" fmla="*/ 0 w 481"/>
                <a:gd name="T3" fmla="*/ 62 h 62"/>
                <a:gd name="T4" fmla="*/ 481 w 481"/>
                <a:gd name="T5" fmla="*/ 62 h 62"/>
                <a:gd name="T6" fmla="*/ 448 w 481"/>
                <a:gd name="T7" fmla="*/ 0 h 62"/>
                <a:gd name="T8" fmla="*/ 33 w 481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0"/>
                  </a:moveTo>
                  <a:lnTo>
                    <a:pt x="0" y="62"/>
                  </a:lnTo>
                  <a:lnTo>
                    <a:pt x="481" y="62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1968500" y="2789238"/>
              <a:ext cx="763588" cy="98425"/>
            </a:xfrm>
            <a:custGeom>
              <a:avLst/>
              <a:gdLst>
                <a:gd name="T0" fmla="*/ 33 w 481"/>
                <a:gd name="T1" fmla="*/ 62 h 62"/>
                <a:gd name="T2" fmla="*/ 448 w 481"/>
                <a:gd name="T3" fmla="*/ 62 h 62"/>
                <a:gd name="T4" fmla="*/ 481 w 481"/>
                <a:gd name="T5" fmla="*/ 0 h 62"/>
                <a:gd name="T6" fmla="*/ 0 w 481"/>
                <a:gd name="T7" fmla="*/ 0 h 62"/>
                <a:gd name="T8" fmla="*/ 33 w 48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62"/>
                  </a:moveTo>
                  <a:lnTo>
                    <a:pt x="448" y="62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1968500" y="2698751"/>
              <a:ext cx="763588" cy="90488"/>
            </a:xfrm>
            <a:custGeom>
              <a:avLst/>
              <a:gdLst>
                <a:gd name="T0" fmla="*/ 33 w 481"/>
                <a:gd name="T1" fmla="*/ 0 h 57"/>
                <a:gd name="T2" fmla="*/ 0 w 481"/>
                <a:gd name="T3" fmla="*/ 57 h 57"/>
                <a:gd name="T4" fmla="*/ 481 w 481"/>
                <a:gd name="T5" fmla="*/ 57 h 57"/>
                <a:gd name="T6" fmla="*/ 448 w 481"/>
                <a:gd name="T7" fmla="*/ 0 h 57"/>
                <a:gd name="T8" fmla="*/ 33 w 48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57">
                  <a:moveTo>
                    <a:pt x="33" y="0"/>
                  </a:moveTo>
                  <a:lnTo>
                    <a:pt x="0" y="57"/>
                  </a:lnTo>
                  <a:lnTo>
                    <a:pt x="481" y="57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2125663" y="1571626"/>
              <a:ext cx="449263" cy="96838"/>
            </a:xfrm>
            <a:prstGeom prst="rect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2125663" y="1668463"/>
              <a:ext cx="449263" cy="60325"/>
            </a:xfrm>
            <a:prstGeom prst="rect">
              <a:avLst/>
            </a:prstGeom>
            <a:solidFill>
              <a:srgbClr val="84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97"/>
            <p:cNvSpPr>
              <a:spLocks noChangeArrowheads="1"/>
            </p:cNvSpPr>
            <p:nvPr/>
          </p:nvSpPr>
          <p:spPr bwMode="auto">
            <a:xfrm>
              <a:off x="2125663" y="2946401"/>
              <a:ext cx="449263" cy="106363"/>
            </a:xfrm>
            <a:prstGeom prst="rect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98"/>
            <p:cNvSpPr>
              <a:spLocks noChangeArrowheads="1"/>
            </p:cNvSpPr>
            <p:nvPr/>
          </p:nvSpPr>
          <p:spPr bwMode="auto">
            <a:xfrm>
              <a:off x="2125663" y="2887663"/>
              <a:ext cx="449263" cy="58738"/>
            </a:xfrm>
            <a:prstGeom prst="rect">
              <a:avLst/>
            </a:prstGeom>
            <a:solidFill>
              <a:srgbClr val="84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020613" y="362051"/>
            <a:ext cx="1019175" cy="2730501"/>
            <a:chOff x="6729413" y="322263"/>
            <a:chExt cx="1019175" cy="2730501"/>
          </a:xfrm>
        </p:grpSpPr>
        <p:sp>
          <p:nvSpPr>
            <p:cNvPr id="100" name="Freeform 99"/>
            <p:cNvSpPr>
              <a:spLocks noEditPoints="1"/>
            </p:cNvSpPr>
            <p:nvPr/>
          </p:nvSpPr>
          <p:spPr bwMode="auto">
            <a:xfrm>
              <a:off x="6729413" y="322263"/>
              <a:ext cx="1019175" cy="1022350"/>
            </a:xfrm>
            <a:custGeom>
              <a:avLst/>
              <a:gdLst>
                <a:gd name="T0" fmla="*/ 68 w 136"/>
                <a:gd name="T1" fmla="*/ 0 h 136"/>
                <a:gd name="T2" fmla="*/ 0 w 136"/>
                <a:gd name="T3" fmla="*/ 68 h 136"/>
                <a:gd name="T4" fmla="*/ 68 w 136"/>
                <a:gd name="T5" fmla="*/ 136 h 136"/>
                <a:gd name="T6" fmla="*/ 136 w 136"/>
                <a:gd name="T7" fmla="*/ 68 h 136"/>
                <a:gd name="T8" fmla="*/ 68 w 136"/>
                <a:gd name="T9" fmla="*/ 0 h 136"/>
                <a:gd name="T10" fmla="*/ 68 w 136"/>
                <a:gd name="T11" fmla="*/ 124 h 136"/>
                <a:gd name="T12" fmla="*/ 12 w 136"/>
                <a:gd name="T13" fmla="*/ 68 h 136"/>
                <a:gd name="T14" fmla="*/ 68 w 136"/>
                <a:gd name="T15" fmla="*/ 13 h 136"/>
                <a:gd name="T16" fmla="*/ 123 w 136"/>
                <a:gd name="T17" fmla="*/ 68 h 136"/>
                <a:gd name="T18" fmla="*/ 68 w 136"/>
                <a:gd name="T19" fmla="*/ 12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36">
                  <a:moveTo>
                    <a:pt x="68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6"/>
                    <a:pt x="30" y="136"/>
                    <a:pt x="68" y="136"/>
                  </a:cubicBezTo>
                  <a:cubicBezTo>
                    <a:pt x="105" y="136"/>
                    <a:pt x="136" y="106"/>
                    <a:pt x="136" y="68"/>
                  </a:cubicBezTo>
                  <a:cubicBezTo>
                    <a:pt x="136" y="31"/>
                    <a:pt x="105" y="0"/>
                    <a:pt x="68" y="0"/>
                  </a:cubicBezTo>
                  <a:close/>
                  <a:moveTo>
                    <a:pt x="68" y="124"/>
                  </a:moveTo>
                  <a:cubicBezTo>
                    <a:pt x="37" y="124"/>
                    <a:pt x="12" y="99"/>
                    <a:pt x="12" y="68"/>
                  </a:cubicBezTo>
                  <a:cubicBezTo>
                    <a:pt x="12" y="37"/>
                    <a:pt x="37" y="13"/>
                    <a:pt x="68" y="13"/>
                  </a:cubicBezTo>
                  <a:cubicBezTo>
                    <a:pt x="98" y="13"/>
                    <a:pt x="123" y="37"/>
                    <a:pt x="123" y="68"/>
                  </a:cubicBezTo>
                  <a:cubicBezTo>
                    <a:pt x="123" y="99"/>
                    <a:pt x="98" y="124"/>
                    <a:pt x="68" y="124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0"/>
            <p:cNvSpPr>
              <a:spLocks noEditPoints="1"/>
            </p:cNvSpPr>
            <p:nvPr/>
          </p:nvSpPr>
          <p:spPr bwMode="auto">
            <a:xfrm>
              <a:off x="6819900" y="420688"/>
              <a:ext cx="831850" cy="835025"/>
            </a:xfrm>
            <a:custGeom>
              <a:avLst/>
              <a:gdLst>
                <a:gd name="T0" fmla="*/ 56 w 111"/>
                <a:gd name="T1" fmla="*/ 0 h 111"/>
                <a:gd name="T2" fmla="*/ 0 w 111"/>
                <a:gd name="T3" fmla="*/ 55 h 111"/>
                <a:gd name="T4" fmla="*/ 56 w 111"/>
                <a:gd name="T5" fmla="*/ 111 h 111"/>
                <a:gd name="T6" fmla="*/ 111 w 111"/>
                <a:gd name="T7" fmla="*/ 55 h 111"/>
                <a:gd name="T8" fmla="*/ 56 w 111"/>
                <a:gd name="T9" fmla="*/ 0 h 111"/>
                <a:gd name="T10" fmla="*/ 82 w 111"/>
                <a:gd name="T11" fmla="*/ 81 h 111"/>
                <a:gd name="T12" fmla="*/ 30 w 111"/>
                <a:gd name="T13" fmla="*/ 81 h 111"/>
                <a:gd name="T14" fmla="*/ 30 w 111"/>
                <a:gd name="T15" fmla="*/ 29 h 111"/>
                <a:gd name="T16" fmla="*/ 82 w 111"/>
                <a:gd name="T17" fmla="*/ 29 h 111"/>
                <a:gd name="T18" fmla="*/ 82 w 111"/>
                <a:gd name="T19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25" y="0"/>
                    <a:pt x="0" y="24"/>
                    <a:pt x="0" y="55"/>
                  </a:cubicBezTo>
                  <a:cubicBezTo>
                    <a:pt x="0" y="86"/>
                    <a:pt x="25" y="111"/>
                    <a:pt x="56" y="111"/>
                  </a:cubicBezTo>
                  <a:cubicBezTo>
                    <a:pt x="86" y="111"/>
                    <a:pt x="111" y="86"/>
                    <a:pt x="111" y="55"/>
                  </a:cubicBezTo>
                  <a:cubicBezTo>
                    <a:pt x="111" y="24"/>
                    <a:pt x="86" y="0"/>
                    <a:pt x="56" y="0"/>
                  </a:cubicBezTo>
                  <a:close/>
                  <a:moveTo>
                    <a:pt x="82" y="81"/>
                  </a:moveTo>
                  <a:cubicBezTo>
                    <a:pt x="30" y="81"/>
                    <a:pt x="30" y="81"/>
                    <a:pt x="30" y="8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82" y="29"/>
                    <a:pt x="82" y="29"/>
                    <a:pt x="82" y="29"/>
                  </a:cubicBezTo>
                  <a:lnTo>
                    <a:pt x="82" y="8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1"/>
            <p:cNvSpPr>
              <a:spLocks noEditPoints="1"/>
            </p:cNvSpPr>
            <p:nvPr/>
          </p:nvSpPr>
          <p:spPr bwMode="auto">
            <a:xfrm>
              <a:off x="7045325" y="638176"/>
              <a:ext cx="388938" cy="390525"/>
            </a:xfrm>
            <a:custGeom>
              <a:avLst/>
              <a:gdLst>
                <a:gd name="T0" fmla="*/ 0 w 245"/>
                <a:gd name="T1" fmla="*/ 246 h 246"/>
                <a:gd name="T2" fmla="*/ 245 w 245"/>
                <a:gd name="T3" fmla="*/ 246 h 246"/>
                <a:gd name="T4" fmla="*/ 245 w 245"/>
                <a:gd name="T5" fmla="*/ 0 h 246"/>
                <a:gd name="T6" fmla="*/ 0 w 245"/>
                <a:gd name="T7" fmla="*/ 0 h 246"/>
                <a:gd name="T8" fmla="*/ 0 w 245"/>
                <a:gd name="T9" fmla="*/ 246 h 246"/>
                <a:gd name="T10" fmla="*/ 51 w 245"/>
                <a:gd name="T11" fmla="*/ 52 h 246"/>
                <a:gd name="T12" fmla="*/ 193 w 245"/>
                <a:gd name="T13" fmla="*/ 52 h 246"/>
                <a:gd name="T14" fmla="*/ 193 w 245"/>
                <a:gd name="T15" fmla="*/ 194 h 246"/>
                <a:gd name="T16" fmla="*/ 51 w 245"/>
                <a:gd name="T17" fmla="*/ 194 h 246"/>
                <a:gd name="T18" fmla="*/ 51 w 245"/>
                <a:gd name="T19" fmla="*/ 5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" h="246">
                  <a:moveTo>
                    <a:pt x="0" y="246"/>
                  </a:moveTo>
                  <a:lnTo>
                    <a:pt x="245" y="246"/>
                  </a:lnTo>
                  <a:lnTo>
                    <a:pt x="245" y="0"/>
                  </a:lnTo>
                  <a:lnTo>
                    <a:pt x="0" y="0"/>
                  </a:lnTo>
                  <a:lnTo>
                    <a:pt x="0" y="246"/>
                  </a:lnTo>
                  <a:close/>
                  <a:moveTo>
                    <a:pt x="51" y="52"/>
                  </a:moveTo>
                  <a:lnTo>
                    <a:pt x="193" y="52"/>
                  </a:lnTo>
                  <a:lnTo>
                    <a:pt x="193" y="194"/>
                  </a:lnTo>
                  <a:lnTo>
                    <a:pt x="51" y="194"/>
                  </a:lnTo>
                  <a:lnTo>
                    <a:pt x="51" y="52"/>
                  </a:ln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7208838" y="923926"/>
              <a:ext cx="52388" cy="669925"/>
            </a:xfrm>
            <a:custGeom>
              <a:avLst/>
              <a:gdLst>
                <a:gd name="T0" fmla="*/ 4 w 7"/>
                <a:gd name="T1" fmla="*/ 89 h 89"/>
                <a:gd name="T2" fmla="*/ 0 w 7"/>
                <a:gd name="T3" fmla="*/ 86 h 89"/>
                <a:gd name="T4" fmla="*/ 0 w 7"/>
                <a:gd name="T5" fmla="*/ 3 h 89"/>
                <a:gd name="T6" fmla="*/ 4 w 7"/>
                <a:gd name="T7" fmla="*/ 0 h 89"/>
                <a:gd name="T8" fmla="*/ 7 w 7"/>
                <a:gd name="T9" fmla="*/ 3 h 89"/>
                <a:gd name="T10" fmla="*/ 7 w 7"/>
                <a:gd name="T11" fmla="*/ 86 h 89"/>
                <a:gd name="T12" fmla="*/ 4 w 7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9">
                  <a:moveTo>
                    <a:pt x="4" y="89"/>
                  </a:moveTo>
                  <a:cubicBezTo>
                    <a:pt x="2" y="89"/>
                    <a:pt x="0" y="88"/>
                    <a:pt x="0" y="8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8"/>
                    <a:pt x="6" y="89"/>
                    <a:pt x="4" y="89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6850063" y="1827213"/>
              <a:ext cx="771525" cy="96838"/>
            </a:xfrm>
            <a:custGeom>
              <a:avLst/>
              <a:gdLst>
                <a:gd name="T0" fmla="*/ 38 w 486"/>
                <a:gd name="T1" fmla="*/ 61 h 61"/>
                <a:gd name="T2" fmla="*/ 453 w 486"/>
                <a:gd name="T3" fmla="*/ 61 h 61"/>
                <a:gd name="T4" fmla="*/ 486 w 486"/>
                <a:gd name="T5" fmla="*/ 0 h 61"/>
                <a:gd name="T6" fmla="*/ 0 w 486"/>
                <a:gd name="T7" fmla="*/ 0 h 61"/>
                <a:gd name="T8" fmla="*/ 38 w 48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1">
                  <a:moveTo>
                    <a:pt x="38" y="61"/>
                  </a:moveTo>
                  <a:lnTo>
                    <a:pt x="453" y="61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6850063" y="1728788"/>
              <a:ext cx="771525" cy="98425"/>
            </a:xfrm>
            <a:custGeom>
              <a:avLst/>
              <a:gdLst>
                <a:gd name="T0" fmla="*/ 38 w 486"/>
                <a:gd name="T1" fmla="*/ 0 h 62"/>
                <a:gd name="T2" fmla="*/ 0 w 486"/>
                <a:gd name="T3" fmla="*/ 62 h 62"/>
                <a:gd name="T4" fmla="*/ 486 w 486"/>
                <a:gd name="T5" fmla="*/ 62 h 62"/>
                <a:gd name="T6" fmla="*/ 453 w 486"/>
                <a:gd name="T7" fmla="*/ 0 h 62"/>
                <a:gd name="T8" fmla="*/ 38 w 48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0"/>
                  </a:moveTo>
                  <a:lnTo>
                    <a:pt x="0" y="62"/>
                  </a:lnTo>
                  <a:lnTo>
                    <a:pt x="486" y="62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6850063" y="2022476"/>
              <a:ext cx="771525" cy="96838"/>
            </a:xfrm>
            <a:custGeom>
              <a:avLst/>
              <a:gdLst>
                <a:gd name="T0" fmla="*/ 38 w 486"/>
                <a:gd name="T1" fmla="*/ 61 h 61"/>
                <a:gd name="T2" fmla="*/ 453 w 486"/>
                <a:gd name="T3" fmla="*/ 61 h 61"/>
                <a:gd name="T4" fmla="*/ 486 w 486"/>
                <a:gd name="T5" fmla="*/ 0 h 61"/>
                <a:gd name="T6" fmla="*/ 0 w 486"/>
                <a:gd name="T7" fmla="*/ 0 h 61"/>
                <a:gd name="T8" fmla="*/ 38 w 48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1">
                  <a:moveTo>
                    <a:pt x="38" y="61"/>
                  </a:moveTo>
                  <a:lnTo>
                    <a:pt x="453" y="61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6850063" y="1924051"/>
              <a:ext cx="771525" cy="98425"/>
            </a:xfrm>
            <a:custGeom>
              <a:avLst/>
              <a:gdLst>
                <a:gd name="T0" fmla="*/ 38 w 486"/>
                <a:gd name="T1" fmla="*/ 0 h 62"/>
                <a:gd name="T2" fmla="*/ 0 w 486"/>
                <a:gd name="T3" fmla="*/ 62 h 62"/>
                <a:gd name="T4" fmla="*/ 486 w 486"/>
                <a:gd name="T5" fmla="*/ 62 h 62"/>
                <a:gd name="T6" fmla="*/ 453 w 486"/>
                <a:gd name="T7" fmla="*/ 0 h 62"/>
                <a:gd name="T8" fmla="*/ 38 w 48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0"/>
                  </a:moveTo>
                  <a:lnTo>
                    <a:pt x="0" y="62"/>
                  </a:lnTo>
                  <a:lnTo>
                    <a:pt x="486" y="62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6850063" y="2209801"/>
              <a:ext cx="771525" cy="98425"/>
            </a:xfrm>
            <a:custGeom>
              <a:avLst/>
              <a:gdLst>
                <a:gd name="T0" fmla="*/ 38 w 486"/>
                <a:gd name="T1" fmla="*/ 62 h 62"/>
                <a:gd name="T2" fmla="*/ 453 w 486"/>
                <a:gd name="T3" fmla="*/ 62 h 62"/>
                <a:gd name="T4" fmla="*/ 486 w 486"/>
                <a:gd name="T5" fmla="*/ 0 h 62"/>
                <a:gd name="T6" fmla="*/ 0 w 486"/>
                <a:gd name="T7" fmla="*/ 0 h 62"/>
                <a:gd name="T8" fmla="*/ 38 w 486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62"/>
                  </a:moveTo>
                  <a:lnTo>
                    <a:pt x="453" y="62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6850063" y="2119313"/>
              <a:ext cx="771525" cy="90488"/>
            </a:xfrm>
            <a:custGeom>
              <a:avLst/>
              <a:gdLst>
                <a:gd name="T0" fmla="*/ 38 w 486"/>
                <a:gd name="T1" fmla="*/ 0 h 57"/>
                <a:gd name="T2" fmla="*/ 0 w 486"/>
                <a:gd name="T3" fmla="*/ 57 h 57"/>
                <a:gd name="T4" fmla="*/ 486 w 486"/>
                <a:gd name="T5" fmla="*/ 57 h 57"/>
                <a:gd name="T6" fmla="*/ 453 w 486"/>
                <a:gd name="T7" fmla="*/ 0 h 57"/>
                <a:gd name="T8" fmla="*/ 38 w 486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57">
                  <a:moveTo>
                    <a:pt x="38" y="0"/>
                  </a:moveTo>
                  <a:lnTo>
                    <a:pt x="0" y="57"/>
                  </a:lnTo>
                  <a:lnTo>
                    <a:pt x="486" y="57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6850063" y="2405063"/>
              <a:ext cx="771525" cy="98425"/>
            </a:xfrm>
            <a:custGeom>
              <a:avLst/>
              <a:gdLst>
                <a:gd name="T0" fmla="*/ 38 w 486"/>
                <a:gd name="T1" fmla="*/ 62 h 62"/>
                <a:gd name="T2" fmla="*/ 453 w 486"/>
                <a:gd name="T3" fmla="*/ 62 h 62"/>
                <a:gd name="T4" fmla="*/ 486 w 486"/>
                <a:gd name="T5" fmla="*/ 0 h 62"/>
                <a:gd name="T6" fmla="*/ 0 w 486"/>
                <a:gd name="T7" fmla="*/ 0 h 62"/>
                <a:gd name="T8" fmla="*/ 38 w 486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62"/>
                  </a:moveTo>
                  <a:lnTo>
                    <a:pt x="453" y="62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6850063" y="2308226"/>
              <a:ext cx="771525" cy="96838"/>
            </a:xfrm>
            <a:custGeom>
              <a:avLst/>
              <a:gdLst>
                <a:gd name="T0" fmla="*/ 38 w 486"/>
                <a:gd name="T1" fmla="*/ 0 h 61"/>
                <a:gd name="T2" fmla="*/ 0 w 486"/>
                <a:gd name="T3" fmla="*/ 61 h 61"/>
                <a:gd name="T4" fmla="*/ 486 w 486"/>
                <a:gd name="T5" fmla="*/ 61 h 61"/>
                <a:gd name="T6" fmla="*/ 453 w 486"/>
                <a:gd name="T7" fmla="*/ 0 h 61"/>
                <a:gd name="T8" fmla="*/ 38 w 486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1">
                  <a:moveTo>
                    <a:pt x="38" y="0"/>
                  </a:moveTo>
                  <a:lnTo>
                    <a:pt x="0" y="61"/>
                  </a:lnTo>
                  <a:lnTo>
                    <a:pt x="486" y="61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6850063" y="2601913"/>
              <a:ext cx="771525" cy="96838"/>
            </a:xfrm>
            <a:custGeom>
              <a:avLst/>
              <a:gdLst>
                <a:gd name="T0" fmla="*/ 38 w 486"/>
                <a:gd name="T1" fmla="*/ 61 h 61"/>
                <a:gd name="T2" fmla="*/ 453 w 486"/>
                <a:gd name="T3" fmla="*/ 61 h 61"/>
                <a:gd name="T4" fmla="*/ 486 w 486"/>
                <a:gd name="T5" fmla="*/ 0 h 61"/>
                <a:gd name="T6" fmla="*/ 0 w 486"/>
                <a:gd name="T7" fmla="*/ 0 h 61"/>
                <a:gd name="T8" fmla="*/ 38 w 48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1">
                  <a:moveTo>
                    <a:pt x="38" y="61"/>
                  </a:moveTo>
                  <a:lnTo>
                    <a:pt x="453" y="61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6850063" y="2503488"/>
              <a:ext cx="771525" cy="98425"/>
            </a:xfrm>
            <a:custGeom>
              <a:avLst/>
              <a:gdLst>
                <a:gd name="T0" fmla="*/ 38 w 486"/>
                <a:gd name="T1" fmla="*/ 0 h 62"/>
                <a:gd name="T2" fmla="*/ 0 w 486"/>
                <a:gd name="T3" fmla="*/ 62 h 62"/>
                <a:gd name="T4" fmla="*/ 486 w 486"/>
                <a:gd name="T5" fmla="*/ 62 h 62"/>
                <a:gd name="T6" fmla="*/ 453 w 486"/>
                <a:gd name="T7" fmla="*/ 0 h 62"/>
                <a:gd name="T8" fmla="*/ 38 w 48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0"/>
                  </a:moveTo>
                  <a:lnTo>
                    <a:pt x="0" y="62"/>
                  </a:lnTo>
                  <a:lnTo>
                    <a:pt x="486" y="62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6850063" y="2789238"/>
              <a:ext cx="771525" cy="98425"/>
            </a:xfrm>
            <a:custGeom>
              <a:avLst/>
              <a:gdLst>
                <a:gd name="T0" fmla="*/ 38 w 486"/>
                <a:gd name="T1" fmla="*/ 62 h 62"/>
                <a:gd name="T2" fmla="*/ 453 w 486"/>
                <a:gd name="T3" fmla="*/ 62 h 62"/>
                <a:gd name="T4" fmla="*/ 486 w 486"/>
                <a:gd name="T5" fmla="*/ 0 h 62"/>
                <a:gd name="T6" fmla="*/ 0 w 486"/>
                <a:gd name="T7" fmla="*/ 0 h 62"/>
                <a:gd name="T8" fmla="*/ 38 w 486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62"/>
                  </a:moveTo>
                  <a:lnTo>
                    <a:pt x="453" y="62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6850063" y="2698751"/>
              <a:ext cx="771525" cy="90488"/>
            </a:xfrm>
            <a:custGeom>
              <a:avLst/>
              <a:gdLst>
                <a:gd name="T0" fmla="*/ 38 w 486"/>
                <a:gd name="T1" fmla="*/ 0 h 57"/>
                <a:gd name="T2" fmla="*/ 0 w 486"/>
                <a:gd name="T3" fmla="*/ 57 h 57"/>
                <a:gd name="T4" fmla="*/ 486 w 486"/>
                <a:gd name="T5" fmla="*/ 57 h 57"/>
                <a:gd name="T6" fmla="*/ 453 w 486"/>
                <a:gd name="T7" fmla="*/ 0 h 57"/>
                <a:gd name="T8" fmla="*/ 38 w 486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57">
                  <a:moveTo>
                    <a:pt x="38" y="0"/>
                  </a:moveTo>
                  <a:lnTo>
                    <a:pt x="0" y="57"/>
                  </a:lnTo>
                  <a:lnTo>
                    <a:pt x="486" y="57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15"/>
            <p:cNvSpPr>
              <a:spLocks noChangeArrowheads="1"/>
            </p:cNvSpPr>
            <p:nvPr/>
          </p:nvSpPr>
          <p:spPr bwMode="auto">
            <a:xfrm>
              <a:off x="7015163" y="1571626"/>
              <a:ext cx="449263" cy="96838"/>
            </a:xfrm>
            <a:prstGeom prst="rect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116"/>
            <p:cNvSpPr>
              <a:spLocks noChangeArrowheads="1"/>
            </p:cNvSpPr>
            <p:nvPr/>
          </p:nvSpPr>
          <p:spPr bwMode="auto">
            <a:xfrm>
              <a:off x="7015163" y="1668463"/>
              <a:ext cx="449263" cy="60325"/>
            </a:xfrm>
            <a:prstGeom prst="rect">
              <a:avLst/>
            </a:prstGeom>
            <a:solidFill>
              <a:srgbClr val="84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17"/>
            <p:cNvSpPr>
              <a:spLocks noChangeArrowheads="1"/>
            </p:cNvSpPr>
            <p:nvPr/>
          </p:nvSpPr>
          <p:spPr bwMode="auto">
            <a:xfrm>
              <a:off x="7015163" y="2946401"/>
              <a:ext cx="449263" cy="106363"/>
            </a:xfrm>
            <a:prstGeom prst="rect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18"/>
            <p:cNvSpPr>
              <a:spLocks noChangeArrowheads="1"/>
            </p:cNvSpPr>
            <p:nvPr/>
          </p:nvSpPr>
          <p:spPr bwMode="auto">
            <a:xfrm>
              <a:off x="7015163" y="2887663"/>
              <a:ext cx="449263" cy="58738"/>
            </a:xfrm>
            <a:prstGeom prst="rect">
              <a:avLst/>
            </a:prstGeom>
            <a:solidFill>
              <a:srgbClr val="84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5" name="Freeform 122"/>
          <p:cNvSpPr>
            <a:spLocks noEditPoints="1"/>
          </p:cNvSpPr>
          <p:nvPr/>
        </p:nvSpPr>
        <p:spPr bwMode="auto">
          <a:xfrm>
            <a:off x="2856706" y="703547"/>
            <a:ext cx="6408738" cy="339357"/>
          </a:xfrm>
          <a:custGeom>
            <a:avLst/>
            <a:gdLst>
              <a:gd name="T0" fmla="*/ 2132 w 3929"/>
              <a:gd name="T1" fmla="*/ 0 h 229"/>
              <a:gd name="T2" fmla="*/ 2051 w 3929"/>
              <a:gd name="T3" fmla="*/ 94 h 229"/>
              <a:gd name="T4" fmla="*/ 1964 w 3929"/>
              <a:gd name="T5" fmla="*/ 0 h 229"/>
              <a:gd name="T6" fmla="*/ 1877 w 3929"/>
              <a:gd name="T7" fmla="*/ 94 h 229"/>
              <a:gd name="T8" fmla="*/ 1797 w 3929"/>
              <a:gd name="T9" fmla="*/ 0 h 229"/>
              <a:gd name="T10" fmla="*/ 1703 w 3929"/>
              <a:gd name="T11" fmla="*/ 101 h 229"/>
              <a:gd name="T12" fmla="*/ 0 w 3929"/>
              <a:gd name="T13" fmla="*/ 101 h 229"/>
              <a:gd name="T14" fmla="*/ 0 w 3929"/>
              <a:gd name="T15" fmla="*/ 135 h 229"/>
              <a:gd name="T16" fmla="*/ 1703 w 3929"/>
              <a:gd name="T17" fmla="*/ 135 h 229"/>
              <a:gd name="T18" fmla="*/ 1797 w 3929"/>
              <a:gd name="T19" fmla="*/ 229 h 229"/>
              <a:gd name="T20" fmla="*/ 1877 w 3929"/>
              <a:gd name="T21" fmla="*/ 135 h 229"/>
              <a:gd name="T22" fmla="*/ 1964 w 3929"/>
              <a:gd name="T23" fmla="*/ 229 h 229"/>
              <a:gd name="T24" fmla="*/ 2051 w 3929"/>
              <a:gd name="T25" fmla="*/ 135 h 229"/>
              <a:gd name="T26" fmla="*/ 2132 w 3929"/>
              <a:gd name="T27" fmla="*/ 229 h 229"/>
              <a:gd name="T28" fmla="*/ 2225 w 3929"/>
              <a:gd name="T29" fmla="*/ 135 h 229"/>
              <a:gd name="T30" fmla="*/ 3929 w 3929"/>
              <a:gd name="T31" fmla="*/ 135 h 229"/>
              <a:gd name="T32" fmla="*/ 3929 w 3929"/>
              <a:gd name="T33" fmla="*/ 101 h 229"/>
              <a:gd name="T34" fmla="*/ 2225 w 3929"/>
              <a:gd name="T35" fmla="*/ 101 h 229"/>
              <a:gd name="T36" fmla="*/ 2132 w 3929"/>
              <a:gd name="T37" fmla="*/ 0 h 229"/>
              <a:gd name="T38" fmla="*/ 1797 w 3929"/>
              <a:gd name="T39" fmla="*/ 189 h 229"/>
              <a:gd name="T40" fmla="*/ 1728 w 3929"/>
              <a:gd name="T41" fmla="*/ 115 h 229"/>
              <a:gd name="T42" fmla="*/ 1797 w 3929"/>
              <a:gd name="T43" fmla="*/ 47 h 229"/>
              <a:gd name="T44" fmla="*/ 1859 w 3929"/>
              <a:gd name="T45" fmla="*/ 115 h 229"/>
              <a:gd name="T46" fmla="*/ 1797 w 3929"/>
              <a:gd name="T47" fmla="*/ 189 h 229"/>
              <a:gd name="T48" fmla="*/ 1964 w 3929"/>
              <a:gd name="T49" fmla="*/ 189 h 229"/>
              <a:gd name="T50" fmla="*/ 1902 w 3929"/>
              <a:gd name="T51" fmla="*/ 115 h 229"/>
              <a:gd name="T52" fmla="*/ 1964 w 3929"/>
              <a:gd name="T53" fmla="*/ 47 h 229"/>
              <a:gd name="T54" fmla="*/ 2027 w 3929"/>
              <a:gd name="T55" fmla="*/ 115 h 229"/>
              <a:gd name="T56" fmla="*/ 1964 w 3929"/>
              <a:gd name="T57" fmla="*/ 189 h 229"/>
              <a:gd name="T58" fmla="*/ 2132 w 3929"/>
              <a:gd name="T59" fmla="*/ 189 h 229"/>
              <a:gd name="T60" fmla="*/ 2070 w 3929"/>
              <a:gd name="T61" fmla="*/ 115 h 229"/>
              <a:gd name="T62" fmla="*/ 2132 w 3929"/>
              <a:gd name="T63" fmla="*/ 47 h 229"/>
              <a:gd name="T64" fmla="*/ 2201 w 3929"/>
              <a:gd name="T65" fmla="*/ 115 h 229"/>
              <a:gd name="T66" fmla="*/ 2132 w 3929"/>
              <a:gd name="T67" fmla="*/ 18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29" h="229">
                <a:moveTo>
                  <a:pt x="2132" y="0"/>
                </a:moveTo>
                <a:lnTo>
                  <a:pt x="2051" y="94"/>
                </a:lnTo>
                <a:lnTo>
                  <a:pt x="1964" y="0"/>
                </a:lnTo>
                <a:lnTo>
                  <a:pt x="1877" y="94"/>
                </a:lnTo>
                <a:lnTo>
                  <a:pt x="1797" y="0"/>
                </a:lnTo>
                <a:lnTo>
                  <a:pt x="1703" y="101"/>
                </a:lnTo>
                <a:lnTo>
                  <a:pt x="0" y="101"/>
                </a:lnTo>
                <a:lnTo>
                  <a:pt x="0" y="135"/>
                </a:lnTo>
                <a:lnTo>
                  <a:pt x="1703" y="135"/>
                </a:lnTo>
                <a:lnTo>
                  <a:pt x="1797" y="229"/>
                </a:lnTo>
                <a:lnTo>
                  <a:pt x="1877" y="135"/>
                </a:lnTo>
                <a:lnTo>
                  <a:pt x="1964" y="229"/>
                </a:lnTo>
                <a:lnTo>
                  <a:pt x="2051" y="135"/>
                </a:lnTo>
                <a:lnTo>
                  <a:pt x="2132" y="229"/>
                </a:lnTo>
                <a:lnTo>
                  <a:pt x="2225" y="135"/>
                </a:lnTo>
                <a:lnTo>
                  <a:pt x="3929" y="135"/>
                </a:lnTo>
                <a:lnTo>
                  <a:pt x="3929" y="101"/>
                </a:lnTo>
                <a:lnTo>
                  <a:pt x="2225" y="101"/>
                </a:lnTo>
                <a:lnTo>
                  <a:pt x="2132" y="0"/>
                </a:lnTo>
                <a:close/>
                <a:moveTo>
                  <a:pt x="1797" y="189"/>
                </a:moveTo>
                <a:lnTo>
                  <a:pt x="1728" y="115"/>
                </a:lnTo>
                <a:lnTo>
                  <a:pt x="1797" y="47"/>
                </a:lnTo>
                <a:lnTo>
                  <a:pt x="1859" y="115"/>
                </a:lnTo>
                <a:lnTo>
                  <a:pt x="1797" y="189"/>
                </a:lnTo>
                <a:close/>
                <a:moveTo>
                  <a:pt x="1964" y="189"/>
                </a:moveTo>
                <a:lnTo>
                  <a:pt x="1902" y="115"/>
                </a:lnTo>
                <a:lnTo>
                  <a:pt x="1964" y="47"/>
                </a:lnTo>
                <a:lnTo>
                  <a:pt x="2027" y="115"/>
                </a:lnTo>
                <a:lnTo>
                  <a:pt x="1964" y="189"/>
                </a:lnTo>
                <a:close/>
                <a:moveTo>
                  <a:pt x="2132" y="189"/>
                </a:moveTo>
                <a:lnTo>
                  <a:pt x="2070" y="115"/>
                </a:lnTo>
                <a:lnTo>
                  <a:pt x="2132" y="47"/>
                </a:lnTo>
                <a:lnTo>
                  <a:pt x="2201" y="115"/>
                </a:lnTo>
                <a:lnTo>
                  <a:pt x="2132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TextBox 1"/>
          <p:cNvSpPr txBox="1"/>
          <p:nvPr/>
        </p:nvSpPr>
        <p:spPr>
          <a:xfrm>
            <a:off x="259351" y="3212214"/>
            <a:ext cx="11397626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新年总结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汇报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PPT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3" name="圆角矩形 2"/>
          <p:cNvSpPr/>
          <p:nvPr/>
        </p:nvSpPr>
        <p:spPr>
          <a:xfrm>
            <a:off x="4922630" y="5686594"/>
            <a:ext cx="1309679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24" name="圆角矩形 2"/>
          <p:cNvSpPr/>
          <p:nvPr/>
        </p:nvSpPr>
        <p:spPr>
          <a:xfrm>
            <a:off x="4501426" y="5686594"/>
            <a:ext cx="370821" cy="37076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" name="student-graduation-cap-shape_52041"/>
          <p:cNvSpPr>
            <a:spLocks noChangeAspect="1"/>
          </p:cNvSpPr>
          <p:nvPr/>
        </p:nvSpPr>
        <p:spPr bwMode="auto">
          <a:xfrm>
            <a:off x="4606281" y="5773099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7" name="圆角矩形 2"/>
          <p:cNvSpPr/>
          <p:nvPr/>
        </p:nvSpPr>
        <p:spPr>
          <a:xfrm>
            <a:off x="6529577" y="5704346"/>
            <a:ext cx="370834" cy="37095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8" name="student-graduation-cap-shape_52041"/>
          <p:cNvSpPr>
            <a:spLocks noChangeAspect="1"/>
          </p:cNvSpPr>
          <p:nvPr/>
        </p:nvSpPr>
        <p:spPr bwMode="auto">
          <a:xfrm>
            <a:off x="6623185" y="5797887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9" name="圆角矩形 2"/>
          <p:cNvSpPr/>
          <p:nvPr/>
        </p:nvSpPr>
        <p:spPr>
          <a:xfrm>
            <a:off x="6955919" y="5709730"/>
            <a:ext cx="1511355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4072217" y="1207156"/>
            <a:ext cx="4139161" cy="1444626"/>
            <a:chOff x="4398236" y="1003300"/>
            <a:chExt cx="3543300" cy="1236662"/>
          </a:xfrm>
        </p:grpSpPr>
        <p:sp>
          <p:nvSpPr>
            <p:cNvPr id="131" name="AutoShape 372"/>
            <p:cNvSpPr>
              <a:spLocks noChangeAspect="1" noChangeArrowheads="1" noTextEdit="1"/>
            </p:cNvSpPr>
            <p:nvPr/>
          </p:nvSpPr>
          <p:spPr bwMode="auto">
            <a:xfrm>
              <a:off x="4398236" y="1011237"/>
              <a:ext cx="3543300" cy="1228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374"/>
            <p:cNvSpPr>
              <a:spLocks noChangeArrowheads="1"/>
            </p:cNvSpPr>
            <p:nvPr/>
          </p:nvSpPr>
          <p:spPr bwMode="auto">
            <a:xfrm>
              <a:off x="4398236" y="1830387"/>
              <a:ext cx="3543300" cy="409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75"/>
            <p:cNvSpPr>
              <a:spLocks/>
            </p:cNvSpPr>
            <p:nvPr/>
          </p:nvSpPr>
          <p:spPr bwMode="auto">
            <a:xfrm>
              <a:off x="7258911" y="1011237"/>
              <a:ext cx="595313" cy="674688"/>
            </a:xfrm>
            <a:custGeom>
              <a:avLst/>
              <a:gdLst>
                <a:gd name="T0" fmla="*/ 58 w 75"/>
                <a:gd name="T1" fmla="*/ 0 h 84"/>
                <a:gd name="T2" fmla="*/ 68 w 75"/>
                <a:gd name="T3" fmla="*/ 12 h 84"/>
                <a:gd name="T4" fmla="*/ 18 w 75"/>
                <a:gd name="T5" fmla="*/ 12 h 84"/>
                <a:gd name="T6" fmla="*/ 13 w 75"/>
                <a:gd name="T7" fmla="*/ 38 h 84"/>
                <a:gd name="T8" fmla="*/ 32 w 75"/>
                <a:gd name="T9" fmla="*/ 38 h 84"/>
                <a:gd name="T10" fmla="*/ 32 w 75"/>
                <a:gd name="T11" fmla="*/ 17 h 84"/>
                <a:gd name="T12" fmla="*/ 45 w 75"/>
                <a:gd name="T13" fmla="*/ 17 h 84"/>
                <a:gd name="T14" fmla="*/ 47 w 75"/>
                <a:gd name="T15" fmla="*/ 20 h 84"/>
                <a:gd name="T16" fmla="*/ 43 w 75"/>
                <a:gd name="T17" fmla="*/ 20 h 84"/>
                <a:gd name="T18" fmla="*/ 43 w 75"/>
                <a:gd name="T19" fmla="*/ 38 h 84"/>
                <a:gd name="T20" fmla="*/ 58 w 75"/>
                <a:gd name="T21" fmla="*/ 38 h 84"/>
                <a:gd name="T22" fmla="*/ 64 w 75"/>
                <a:gd name="T23" fmla="*/ 31 h 84"/>
                <a:gd name="T24" fmla="*/ 75 w 75"/>
                <a:gd name="T25" fmla="*/ 40 h 84"/>
                <a:gd name="T26" fmla="*/ 75 w 75"/>
                <a:gd name="T27" fmla="*/ 41 h 84"/>
                <a:gd name="T28" fmla="*/ 44 w 75"/>
                <a:gd name="T29" fmla="*/ 41 h 84"/>
                <a:gd name="T30" fmla="*/ 44 w 75"/>
                <a:gd name="T31" fmla="*/ 74 h 84"/>
                <a:gd name="T32" fmla="*/ 40 w 75"/>
                <a:gd name="T33" fmla="*/ 81 h 84"/>
                <a:gd name="T34" fmla="*/ 30 w 75"/>
                <a:gd name="T35" fmla="*/ 84 h 84"/>
                <a:gd name="T36" fmla="*/ 19 w 75"/>
                <a:gd name="T37" fmla="*/ 74 h 84"/>
                <a:gd name="T38" fmla="*/ 19 w 75"/>
                <a:gd name="T39" fmla="*/ 72 h 84"/>
                <a:gd name="T40" fmla="*/ 32 w 75"/>
                <a:gd name="T41" fmla="*/ 72 h 84"/>
                <a:gd name="T42" fmla="*/ 32 w 75"/>
                <a:gd name="T43" fmla="*/ 42 h 84"/>
                <a:gd name="T44" fmla="*/ 13 w 75"/>
                <a:gd name="T45" fmla="*/ 42 h 84"/>
                <a:gd name="T46" fmla="*/ 10 w 75"/>
                <a:gd name="T47" fmla="*/ 45 h 84"/>
                <a:gd name="T48" fmla="*/ 0 w 75"/>
                <a:gd name="T49" fmla="*/ 40 h 84"/>
                <a:gd name="T50" fmla="*/ 3 w 75"/>
                <a:gd name="T51" fmla="*/ 38 h 84"/>
                <a:gd name="T52" fmla="*/ 9 w 75"/>
                <a:gd name="T53" fmla="*/ 7 h 84"/>
                <a:gd name="T54" fmla="*/ 17 w 75"/>
                <a:gd name="T55" fmla="*/ 9 h 84"/>
                <a:gd name="T56" fmla="*/ 58 w 75"/>
                <a:gd name="T5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5" h="84">
                  <a:moveTo>
                    <a:pt x="58" y="0"/>
                  </a:moveTo>
                  <a:cubicBezTo>
                    <a:pt x="68" y="12"/>
                    <a:pt x="68" y="12"/>
                    <a:pt x="6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25" y="75"/>
                    <a:pt x="19" y="74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7" y="9"/>
                    <a:pt x="17" y="9"/>
                    <a:pt x="17" y="9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76"/>
            <p:cNvSpPr>
              <a:spLocks/>
            </p:cNvSpPr>
            <p:nvPr/>
          </p:nvSpPr>
          <p:spPr bwMode="auto">
            <a:xfrm>
              <a:off x="7203349" y="1381125"/>
              <a:ext cx="261938" cy="257175"/>
            </a:xfrm>
            <a:custGeom>
              <a:avLst/>
              <a:gdLst>
                <a:gd name="T0" fmla="*/ 20 w 33"/>
                <a:gd name="T1" fmla="*/ 0 h 32"/>
                <a:gd name="T2" fmla="*/ 33 w 33"/>
                <a:gd name="T3" fmla="*/ 6 h 32"/>
                <a:gd name="T4" fmla="*/ 32 w 33"/>
                <a:gd name="T5" fmla="*/ 8 h 32"/>
                <a:gd name="T6" fmla="*/ 28 w 33"/>
                <a:gd name="T7" fmla="*/ 8 h 32"/>
                <a:gd name="T8" fmla="*/ 0 w 33"/>
                <a:gd name="T9" fmla="*/ 32 h 32"/>
                <a:gd name="T10" fmla="*/ 0 w 33"/>
                <a:gd name="T11" fmla="*/ 31 h 32"/>
                <a:gd name="T12" fmla="*/ 20 w 33"/>
                <a:gd name="T13" fmla="*/ 5 h 32"/>
                <a:gd name="T14" fmla="*/ 21 w 33"/>
                <a:gd name="T15" fmla="*/ 3 h 32"/>
                <a:gd name="T16" fmla="*/ 20 w 33"/>
                <a:gd name="T17" fmla="*/ 2 h 32"/>
                <a:gd name="T18" fmla="*/ 20 w 33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20" y="0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19" y="26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9" y="8"/>
                    <a:pt x="20" y="5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2"/>
                    <a:pt x="20" y="2"/>
                    <a:pt x="20" y="2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77"/>
            <p:cNvSpPr>
              <a:spLocks/>
            </p:cNvSpPr>
            <p:nvPr/>
          </p:nvSpPr>
          <p:spPr bwMode="auto">
            <a:xfrm>
              <a:off x="7639911" y="1389062"/>
              <a:ext cx="222250" cy="257175"/>
            </a:xfrm>
            <a:custGeom>
              <a:avLst/>
              <a:gdLst>
                <a:gd name="T0" fmla="*/ 0 w 28"/>
                <a:gd name="T1" fmla="*/ 1 h 32"/>
                <a:gd name="T2" fmla="*/ 17 w 28"/>
                <a:gd name="T3" fmla="*/ 27 h 32"/>
                <a:gd name="T4" fmla="*/ 26 w 28"/>
                <a:gd name="T5" fmla="*/ 29 h 32"/>
                <a:gd name="T6" fmla="*/ 27 w 28"/>
                <a:gd name="T7" fmla="*/ 20 h 32"/>
                <a:gd name="T8" fmla="*/ 20 w 28"/>
                <a:gd name="T9" fmla="*/ 11 h 32"/>
                <a:gd name="T10" fmla="*/ 10 w 28"/>
                <a:gd name="T11" fmla="*/ 4 h 32"/>
                <a:gd name="T12" fmla="*/ 0 w 28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2">
                  <a:moveTo>
                    <a:pt x="0" y="1"/>
                  </a:moveTo>
                  <a:cubicBezTo>
                    <a:pt x="0" y="1"/>
                    <a:pt x="15" y="23"/>
                    <a:pt x="17" y="27"/>
                  </a:cubicBezTo>
                  <a:cubicBezTo>
                    <a:pt x="19" y="32"/>
                    <a:pt x="22" y="31"/>
                    <a:pt x="26" y="29"/>
                  </a:cubicBezTo>
                  <a:cubicBezTo>
                    <a:pt x="28" y="28"/>
                    <a:pt x="28" y="23"/>
                    <a:pt x="27" y="20"/>
                  </a:cubicBezTo>
                  <a:cubicBezTo>
                    <a:pt x="26" y="16"/>
                    <a:pt x="23" y="14"/>
                    <a:pt x="20" y="11"/>
                  </a:cubicBezTo>
                  <a:cubicBezTo>
                    <a:pt x="17" y="8"/>
                    <a:pt x="14" y="6"/>
                    <a:pt x="10" y="4"/>
                  </a:cubicBezTo>
                  <a:cubicBezTo>
                    <a:pt x="7" y="2"/>
                    <a:pt x="4" y="0"/>
                    <a:pt x="0" y="1"/>
                  </a:cubicBez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78"/>
            <p:cNvSpPr>
              <a:spLocks noEditPoints="1"/>
            </p:cNvSpPr>
            <p:nvPr/>
          </p:nvSpPr>
          <p:spPr bwMode="auto">
            <a:xfrm>
              <a:off x="6458811" y="1027112"/>
              <a:ext cx="492125" cy="658813"/>
            </a:xfrm>
            <a:custGeom>
              <a:avLst/>
              <a:gdLst>
                <a:gd name="T0" fmla="*/ 55 w 62"/>
                <a:gd name="T1" fmla="*/ 36 h 82"/>
                <a:gd name="T2" fmla="*/ 52 w 62"/>
                <a:gd name="T3" fmla="*/ 42 h 82"/>
                <a:gd name="T4" fmla="*/ 50 w 62"/>
                <a:gd name="T5" fmla="*/ 42 h 82"/>
                <a:gd name="T6" fmla="*/ 50 w 62"/>
                <a:gd name="T7" fmla="*/ 18 h 82"/>
                <a:gd name="T8" fmla="*/ 53 w 62"/>
                <a:gd name="T9" fmla="*/ 18 h 82"/>
                <a:gd name="T10" fmla="*/ 53 w 62"/>
                <a:gd name="T11" fmla="*/ 17 h 82"/>
                <a:gd name="T12" fmla="*/ 45 w 62"/>
                <a:gd name="T13" fmla="*/ 11 h 82"/>
                <a:gd name="T14" fmla="*/ 41 w 62"/>
                <a:gd name="T15" fmla="*/ 14 h 82"/>
                <a:gd name="T16" fmla="*/ 32 w 62"/>
                <a:gd name="T17" fmla="*/ 14 h 82"/>
                <a:gd name="T18" fmla="*/ 32 w 62"/>
                <a:gd name="T19" fmla="*/ 4 h 82"/>
                <a:gd name="T20" fmla="*/ 36 w 62"/>
                <a:gd name="T21" fmla="*/ 4 h 82"/>
                <a:gd name="T22" fmla="*/ 36 w 62"/>
                <a:gd name="T23" fmla="*/ 2 h 82"/>
                <a:gd name="T24" fmla="*/ 26 w 62"/>
                <a:gd name="T25" fmla="*/ 0 h 82"/>
                <a:gd name="T26" fmla="*/ 22 w 62"/>
                <a:gd name="T27" fmla="*/ 0 h 82"/>
                <a:gd name="T28" fmla="*/ 22 w 62"/>
                <a:gd name="T29" fmla="*/ 14 h 82"/>
                <a:gd name="T30" fmla="*/ 9 w 62"/>
                <a:gd name="T31" fmla="*/ 14 h 82"/>
                <a:gd name="T32" fmla="*/ 9 w 62"/>
                <a:gd name="T33" fmla="*/ 18 h 82"/>
                <a:gd name="T34" fmla="*/ 22 w 62"/>
                <a:gd name="T35" fmla="*/ 18 h 82"/>
                <a:gd name="T36" fmla="*/ 22 w 62"/>
                <a:gd name="T37" fmla="*/ 42 h 82"/>
                <a:gd name="T38" fmla="*/ 3 w 62"/>
                <a:gd name="T39" fmla="*/ 42 h 82"/>
                <a:gd name="T40" fmla="*/ 3 w 62"/>
                <a:gd name="T41" fmla="*/ 46 h 82"/>
                <a:gd name="T42" fmla="*/ 21 w 62"/>
                <a:gd name="T43" fmla="*/ 46 h 82"/>
                <a:gd name="T44" fmla="*/ 0 w 62"/>
                <a:gd name="T45" fmla="*/ 80 h 82"/>
                <a:gd name="T46" fmla="*/ 1 w 62"/>
                <a:gd name="T47" fmla="*/ 82 h 82"/>
                <a:gd name="T48" fmla="*/ 31 w 62"/>
                <a:gd name="T49" fmla="*/ 46 h 82"/>
                <a:gd name="T50" fmla="*/ 62 w 62"/>
                <a:gd name="T51" fmla="*/ 46 h 82"/>
                <a:gd name="T52" fmla="*/ 62 w 62"/>
                <a:gd name="T53" fmla="*/ 43 h 82"/>
                <a:gd name="T54" fmla="*/ 55 w 62"/>
                <a:gd name="T55" fmla="*/ 36 h 82"/>
                <a:gd name="T56" fmla="*/ 41 w 62"/>
                <a:gd name="T57" fmla="*/ 43 h 82"/>
                <a:gd name="T58" fmla="*/ 32 w 62"/>
                <a:gd name="T59" fmla="*/ 43 h 82"/>
                <a:gd name="T60" fmla="*/ 32 w 62"/>
                <a:gd name="T61" fmla="*/ 18 h 82"/>
                <a:gd name="T62" fmla="*/ 41 w 62"/>
                <a:gd name="T63" fmla="*/ 18 h 82"/>
                <a:gd name="T64" fmla="*/ 41 w 62"/>
                <a:gd name="T65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82">
                  <a:moveTo>
                    <a:pt x="55" y="36"/>
                  </a:move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65"/>
                    <a:pt x="1" y="80"/>
                    <a:pt x="0" y="80"/>
                  </a:cubicBezTo>
                  <a:cubicBezTo>
                    <a:pt x="0" y="81"/>
                    <a:pt x="1" y="82"/>
                    <a:pt x="1" y="82"/>
                  </a:cubicBezTo>
                  <a:cubicBezTo>
                    <a:pt x="27" y="75"/>
                    <a:pt x="31" y="46"/>
                    <a:pt x="31" y="46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43"/>
                    <a:pt x="62" y="43"/>
                    <a:pt x="62" y="43"/>
                  </a:cubicBezTo>
                  <a:lnTo>
                    <a:pt x="55" y="36"/>
                  </a:lnTo>
                  <a:close/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41" y="18"/>
                    <a:pt x="41" y="18"/>
                    <a:pt x="41" y="18"/>
                  </a:cubicBezTo>
                  <a:lnTo>
                    <a:pt x="41" y="43"/>
                  </a:ln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79"/>
            <p:cNvSpPr>
              <a:spLocks/>
            </p:cNvSpPr>
            <p:nvPr/>
          </p:nvSpPr>
          <p:spPr bwMode="auto">
            <a:xfrm>
              <a:off x="6728686" y="1436687"/>
              <a:ext cx="206375" cy="265113"/>
            </a:xfrm>
            <a:custGeom>
              <a:avLst/>
              <a:gdLst>
                <a:gd name="T0" fmla="*/ 0 w 26"/>
                <a:gd name="T1" fmla="*/ 1 h 33"/>
                <a:gd name="T2" fmla="*/ 14 w 26"/>
                <a:gd name="T3" fmla="*/ 28 h 33"/>
                <a:gd name="T4" fmla="*/ 23 w 26"/>
                <a:gd name="T5" fmla="*/ 31 h 33"/>
                <a:gd name="T6" fmla="*/ 25 w 26"/>
                <a:gd name="T7" fmla="*/ 22 h 33"/>
                <a:gd name="T8" fmla="*/ 19 w 26"/>
                <a:gd name="T9" fmla="*/ 12 h 33"/>
                <a:gd name="T10" fmla="*/ 10 w 26"/>
                <a:gd name="T11" fmla="*/ 5 h 33"/>
                <a:gd name="T12" fmla="*/ 0 w 26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0" y="1"/>
                  </a:moveTo>
                  <a:cubicBezTo>
                    <a:pt x="0" y="1"/>
                    <a:pt x="13" y="23"/>
                    <a:pt x="14" y="28"/>
                  </a:cubicBezTo>
                  <a:cubicBezTo>
                    <a:pt x="16" y="33"/>
                    <a:pt x="20" y="33"/>
                    <a:pt x="23" y="31"/>
                  </a:cubicBezTo>
                  <a:cubicBezTo>
                    <a:pt x="26" y="30"/>
                    <a:pt x="26" y="25"/>
                    <a:pt x="25" y="22"/>
                  </a:cubicBezTo>
                  <a:cubicBezTo>
                    <a:pt x="24" y="18"/>
                    <a:pt x="22" y="15"/>
                    <a:pt x="19" y="12"/>
                  </a:cubicBezTo>
                  <a:cubicBezTo>
                    <a:pt x="16" y="10"/>
                    <a:pt x="13" y="7"/>
                    <a:pt x="10" y="5"/>
                  </a:cubicBezTo>
                  <a:cubicBezTo>
                    <a:pt x="7" y="3"/>
                    <a:pt x="4" y="0"/>
                    <a:pt x="0" y="1"/>
                  </a:cubicBez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80"/>
            <p:cNvSpPr>
              <a:spLocks/>
            </p:cNvSpPr>
            <p:nvPr/>
          </p:nvSpPr>
          <p:spPr bwMode="auto">
            <a:xfrm>
              <a:off x="6458811" y="1147762"/>
              <a:ext cx="87313" cy="144463"/>
            </a:xfrm>
            <a:custGeom>
              <a:avLst/>
              <a:gdLst>
                <a:gd name="T0" fmla="*/ 0 w 11"/>
                <a:gd name="T1" fmla="*/ 0 h 18"/>
                <a:gd name="T2" fmla="*/ 3 w 11"/>
                <a:gd name="T3" fmla="*/ 15 h 18"/>
                <a:gd name="T4" fmla="*/ 8 w 11"/>
                <a:gd name="T5" fmla="*/ 17 h 18"/>
                <a:gd name="T6" fmla="*/ 11 w 11"/>
                <a:gd name="T7" fmla="*/ 14 h 18"/>
                <a:gd name="T8" fmla="*/ 9 w 11"/>
                <a:gd name="T9" fmla="*/ 8 h 18"/>
                <a:gd name="T10" fmla="*/ 5 w 11"/>
                <a:gd name="T11" fmla="*/ 3 h 18"/>
                <a:gd name="T12" fmla="*/ 0 w 11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8">
                  <a:moveTo>
                    <a:pt x="0" y="0"/>
                  </a:moveTo>
                  <a:cubicBezTo>
                    <a:pt x="0" y="0"/>
                    <a:pt x="3" y="12"/>
                    <a:pt x="3" y="15"/>
                  </a:cubicBezTo>
                  <a:cubicBezTo>
                    <a:pt x="3" y="17"/>
                    <a:pt x="5" y="18"/>
                    <a:pt x="8" y="17"/>
                  </a:cubicBezTo>
                  <a:cubicBezTo>
                    <a:pt x="10" y="17"/>
                    <a:pt x="10" y="15"/>
                    <a:pt x="11" y="14"/>
                  </a:cubicBezTo>
                  <a:cubicBezTo>
                    <a:pt x="11" y="12"/>
                    <a:pt x="10" y="10"/>
                    <a:pt x="9" y="8"/>
                  </a:cubicBezTo>
                  <a:cubicBezTo>
                    <a:pt x="7" y="6"/>
                    <a:pt x="6" y="5"/>
                    <a:pt x="5" y="3"/>
                  </a:cubicBezTo>
                  <a:cubicBezTo>
                    <a:pt x="4" y="2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81"/>
            <p:cNvSpPr>
              <a:spLocks/>
            </p:cNvSpPr>
            <p:nvPr/>
          </p:nvSpPr>
          <p:spPr bwMode="auto">
            <a:xfrm>
              <a:off x="6252436" y="1163637"/>
              <a:ext cx="111125" cy="184150"/>
            </a:xfrm>
            <a:custGeom>
              <a:avLst/>
              <a:gdLst>
                <a:gd name="T0" fmla="*/ 12 w 14"/>
                <a:gd name="T1" fmla="*/ 0 h 23"/>
                <a:gd name="T2" fmla="*/ 3 w 14"/>
                <a:gd name="T3" fmla="*/ 16 h 23"/>
                <a:gd name="T4" fmla="*/ 4 w 14"/>
                <a:gd name="T5" fmla="*/ 22 h 23"/>
                <a:gd name="T6" fmla="*/ 10 w 14"/>
                <a:gd name="T7" fmla="*/ 21 h 23"/>
                <a:gd name="T8" fmla="*/ 13 w 14"/>
                <a:gd name="T9" fmla="*/ 14 h 23"/>
                <a:gd name="T10" fmla="*/ 14 w 14"/>
                <a:gd name="T11" fmla="*/ 6 h 23"/>
                <a:gd name="T12" fmla="*/ 12 w 14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3">
                  <a:moveTo>
                    <a:pt x="12" y="0"/>
                  </a:moveTo>
                  <a:cubicBezTo>
                    <a:pt x="12" y="0"/>
                    <a:pt x="5" y="14"/>
                    <a:pt x="3" y="16"/>
                  </a:cubicBezTo>
                  <a:cubicBezTo>
                    <a:pt x="0" y="19"/>
                    <a:pt x="2" y="21"/>
                    <a:pt x="4" y="22"/>
                  </a:cubicBezTo>
                  <a:cubicBezTo>
                    <a:pt x="6" y="23"/>
                    <a:pt x="9" y="22"/>
                    <a:pt x="10" y="21"/>
                  </a:cubicBezTo>
                  <a:cubicBezTo>
                    <a:pt x="12" y="19"/>
                    <a:pt x="12" y="16"/>
                    <a:pt x="13" y="14"/>
                  </a:cubicBezTo>
                  <a:cubicBezTo>
                    <a:pt x="13" y="11"/>
                    <a:pt x="14" y="9"/>
                    <a:pt x="14" y="6"/>
                  </a:cubicBezTo>
                  <a:cubicBezTo>
                    <a:pt x="14" y="4"/>
                    <a:pt x="14" y="1"/>
                    <a:pt x="12" y="0"/>
                  </a:cubicBez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82"/>
            <p:cNvSpPr>
              <a:spLocks/>
            </p:cNvSpPr>
            <p:nvPr/>
          </p:nvSpPr>
          <p:spPr bwMode="auto">
            <a:xfrm>
              <a:off x="6371499" y="1027112"/>
              <a:ext cx="103188" cy="658813"/>
            </a:xfrm>
            <a:custGeom>
              <a:avLst/>
              <a:gdLst>
                <a:gd name="T0" fmla="*/ 0 w 65"/>
                <a:gd name="T1" fmla="*/ 0 h 415"/>
                <a:gd name="T2" fmla="*/ 20 w 65"/>
                <a:gd name="T3" fmla="*/ 0 h 415"/>
                <a:gd name="T4" fmla="*/ 65 w 65"/>
                <a:gd name="T5" fmla="*/ 5 h 415"/>
                <a:gd name="T6" fmla="*/ 65 w 65"/>
                <a:gd name="T7" fmla="*/ 10 h 415"/>
                <a:gd name="T8" fmla="*/ 50 w 65"/>
                <a:gd name="T9" fmla="*/ 10 h 415"/>
                <a:gd name="T10" fmla="*/ 50 w 65"/>
                <a:gd name="T11" fmla="*/ 405 h 415"/>
                <a:gd name="T12" fmla="*/ 15 w 65"/>
                <a:gd name="T13" fmla="*/ 415 h 415"/>
                <a:gd name="T14" fmla="*/ 0 w 65"/>
                <a:gd name="T15" fmla="*/ 415 h 415"/>
                <a:gd name="T16" fmla="*/ 0 w 65"/>
                <a:gd name="T1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415">
                  <a:moveTo>
                    <a:pt x="0" y="0"/>
                  </a:moveTo>
                  <a:lnTo>
                    <a:pt x="20" y="0"/>
                  </a:lnTo>
                  <a:lnTo>
                    <a:pt x="65" y="5"/>
                  </a:lnTo>
                  <a:lnTo>
                    <a:pt x="65" y="10"/>
                  </a:lnTo>
                  <a:lnTo>
                    <a:pt x="50" y="10"/>
                  </a:lnTo>
                  <a:lnTo>
                    <a:pt x="50" y="405"/>
                  </a:lnTo>
                  <a:lnTo>
                    <a:pt x="15" y="415"/>
                  </a:lnTo>
                  <a:lnTo>
                    <a:pt x="0" y="4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83"/>
            <p:cNvSpPr>
              <a:spLocks noEditPoints="1"/>
            </p:cNvSpPr>
            <p:nvPr/>
          </p:nvSpPr>
          <p:spPr bwMode="auto">
            <a:xfrm>
              <a:off x="5372961" y="1003300"/>
              <a:ext cx="665163" cy="682625"/>
            </a:xfrm>
            <a:custGeom>
              <a:avLst/>
              <a:gdLst>
                <a:gd name="T0" fmla="*/ 75 w 84"/>
                <a:gd name="T1" fmla="*/ 53 h 85"/>
                <a:gd name="T2" fmla="*/ 72 w 84"/>
                <a:gd name="T3" fmla="*/ 53 h 85"/>
                <a:gd name="T4" fmla="*/ 68 w 84"/>
                <a:gd name="T5" fmla="*/ 60 h 85"/>
                <a:gd name="T6" fmla="*/ 54 w 84"/>
                <a:gd name="T7" fmla="*/ 60 h 85"/>
                <a:gd name="T8" fmla="*/ 54 w 84"/>
                <a:gd name="T9" fmla="*/ 38 h 85"/>
                <a:gd name="T10" fmla="*/ 78 w 84"/>
                <a:gd name="T11" fmla="*/ 38 h 85"/>
                <a:gd name="T12" fmla="*/ 78 w 84"/>
                <a:gd name="T13" fmla="*/ 37 h 85"/>
                <a:gd name="T14" fmla="*/ 70 w 84"/>
                <a:gd name="T15" fmla="*/ 29 h 85"/>
                <a:gd name="T16" fmla="*/ 68 w 84"/>
                <a:gd name="T17" fmla="*/ 29 h 85"/>
                <a:gd name="T18" fmla="*/ 63 w 84"/>
                <a:gd name="T19" fmla="*/ 37 h 85"/>
                <a:gd name="T20" fmla="*/ 54 w 84"/>
                <a:gd name="T21" fmla="*/ 37 h 85"/>
                <a:gd name="T22" fmla="*/ 54 w 84"/>
                <a:gd name="T23" fmla="*/ 18 h 85"/>
                <a:gd name="T24" fmla="*/ 81 w 84"/>
                <a:gd name="T25" fmla="*/ 18 h 85"/>
                <a:gd name="T26" fmla="*/ 81 w 84"/>
                <a:gd name="T27" fmla="*/ 16 h 85"/>
                <a:gd name="T28" fmla="*/ 72 w 84"/>
                <a:gd name="T29" fmla="*/ 9 h 85"/>
                <a:gd name="T30" fmla="*/ 71 w 84"/>
                <a:gd name="T31" fmla="*/ 9 h 85"/>
                <a:gd name="T32" fmla="*/ 65 w 84"/>
                <a:gd name="T33" fmla="*/ 16 h 85"/>
                <a:gd name="T34" fmla="*/ 29 w 84"/>
                <a:gd name="T35" fmla="*/ 16 h 85"/>
                <a:gd name="T36" fmla="*/ 33 w 84"/>
                <a:gd name="T37" fmla="*/ 8 h 85"/>
                <a:gd name="T38" fmla="*/ 36 w 84"/>
                <a:gd name="T39" fmla="*/ 7 h 85"/>
                <a:gd name="T40" fmla="*/ 36 w 84"/>
                <a:gd name="T41" fmla="*/ 5 h 85"/>
                <a:gd name="T42" fmla="*/ 32 w 84"/>
                <a:gd name="T43" fmla="*/ 5 h 85"/>
                <a:gd name="T44" fmla="*/ 23 w 84"/>
                <a:gd name="T45" fmla="*/ 0 h 85"/>
                <a:gd name="T46" fmla="*/ 0 w 84"/>
                <a:gd name="T47" fmla="*/ 40 h 85"/>
                <a:gd name="T48" fmla="*/ 2 w 84"/>
                <a:gd name="T49" fmla="*/ 40 h 85"/>
                <a:gd name="T50" fmla="*/ 26 w 84"/>
                <a:gd name="T51" fmla="*/ 18 h 85"/>
                <a:gd name="T52" fmla="*/ 42 w 84"/>
                <a:gd name="T53" fmla="*/ 18 h 85"/>
                <a:gd name="T54" fmla="*/ 42 w 84"/>
                <a:gd name="T55" fmla="*/ 36 h 85"/>
                <a:gd name="T56" fmla="*/ 27 w 84"/>
                <a:gd name="T57" fmla="*/ 36 h 85"/>
                <a:gd name="T58" fmla="*/ 19 w 84"/>
                <a:gd name="T59" fmla="*/ 32 h 85"/>
                <a:gd name="T60" fmla="*/ 16 w 84"/>
                <a:gd name="T61" fmla="*/ 32 h 85"/>
                <a:gd name="T62" fmla="*/ 16 w 84"/>
                <a:gd name="T63" fmla="*/ 60 h 85"/>
                <a:gd name="T64" fmla="*/ 1 w 84"/>
                <a:gd name="T65" fmla="*/ 60 h 85"/>
                <a:gd name="T66" fmla="*/ 1 w 84"/>
                <a:gd name="T67" fmla="*/ 62 h 85"/>
                <a:gd name="T68" fmla="*/ 42 w 84"/>
                <a:gd name="T69" fmla="*/ 62 h 85"/>
                <a:gd name="T70" fmla="*/ 42 w 84"/>
                <a:gd name="T71" fmla="*/ 85 h 85"/>
                <a:gd name="T72" fmla="*/ 50 w 84"/>
                <a:gd name="T73" fmla="*/ 85 h 85"/>
                <a:gd name="T74" fmla="*/ 54 w 84"/>
                <a:gd name="T75" fmla="*/ 82 h 85"/>
                <a:gd name="T76" fmla="*/ 54 w 84"/>
                <a:gd name="T77" fmla="*/ 62 h 85"/>
                <a:gd name="T78" fmla="*/ 84 w 84"/>
                <a:gd name="T79" fmla="*/ 62 h 85"/>
                <a:gd name="T80" fmla="*/ 84 w 84"/>
                <a:gd name="T81" fmla="*/ 60 h 85"/>
                <a:gd name="T82" fmla="*/ 75 w 84"/>
                <a:gd name="T83" fmla="*/ 53 h 85"/>
                <a:gd name="T84" fmla="*/ 43 w 84"/>
                <a:gd name="T85" fmla="*/ 59 h 85"/>
                <a:gd name="T86" fmla="*/ 27 w 84"/>
                <a:gd name="T87" fmla="*/ 59 h 85"/>
                <a:gd name="T88" fmla="*/ 27 w 84"/>
                <a:gd name="T89" fmla="*/ 38 h 85"/>
                <a:gd name="T90" fmla="*/ 43 w 84"/>
                <a:gd name="T91" fmla="*/ 38 h 85"/>
                <a:gd name="T92" fmla="*/ 43 w 84"/>
                <a:gd name="T93" fmla="*/ 5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" h="85">
                  <a:moveTo>
                    <a:pt x="75" y="53"/>
                  </a:moveTo>
                  <a:cubicBezTo>
                    <a:pt x="72" y="53"/>
                    <a:pt x="72" y="53"/>
                    <a:pt x="72" y="53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4"/>
                    <a:pt x="33" y="8"/>
                    <a:pt x="33" y="8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14"/>
                    <a:pt x="0" y="40"/>
                    <a:pt x="0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3" y="37"/>
                    <a:pt x="26" y="18"/>
                    <a:pt x="26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0"/>
                    <a:pt x="84" y="60"/>
                    <a:pt x="84" y="60"/>
                  </a:cubicBezTo>
                  <a:lnTo>
                    <a:pt x="75" y="53"/>
                  </a:lnTo>
                  <a:close/>
                  <a:moveTo>
                    <a:pt x="43" y="59"/>
                  </a:moveTo>
                  <a:cubicBezTo>
                    <a:pt x="27" y="59"/>
                    <a:pt x="27" y="59"/>
                    <a:pt x="27" y="5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43" y="38"/>
                    <a:pt x="43" y="38"/>
                    <a:pt x="43" y="38"/>
                  </a:cubicBezTo>
                  <a:lnTo>
                    <a:pt x="43" y="59"/>
                  </a:ln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84"/>
            <p:cNvSpPr>
              <a:spLocks noEditPoints="1"/>
            </p:cNvSpPr>
            <p:nvPr/>
          </p:nvSpPr>
          <p:spPr bwMode="auto">
            <a:xfrm>
              <a:off x="4477611" y="1019175"/>
              <a:ext cx="657225" cy="666750"/>
            </a:xfrm>
            <a:custGeom>
              <a:avLst/>
              <a:gdLst>
                <a:gd name="T0" fmla="*/ 73 w 83"/>
                <a:gd name="T1" fmla="*/ 25 h 83"/>
                <a:gd name="T2" fmla="*/ 55 w 83"/>
                <a:gd name="T3" fmla="*/ 31 h 83"/>
                <a:gd name="T4" fmla="*/ 78 w 83"/>
                <a:gd name="T5" fmla="*/ 8 h 83"/>
                <a:gd name="T6" fmla="*/ 82 w 83"/>
                <a:gd name="T7" fmla="*/ 9 h 83"/>
                <a:gd name="T8" fmla="*/ 70 w 83"/>
                <a:gd name="T9" fmla="*/ 1 h 83"/>
                <a:gd name="T10" fmla="*/ 48 w 83"/>
                <a:gd name="T11" fmla="*/ 7 h 83"/>
                <a:gd name="T12" fmla="*/ 45 w 83"/>
                <a:gd name="T13" fmla="*/ 32 h 83"/>
                <a:gd name="T14" fmla="*/ 38 w 83"/>
                <a:gd name="T15" fmla="*/ 27 h 83"/>
                <a:gd name="T16" fmla="*/ 32 w 83"/>
                <a:gd name="T17" fmla="*/ 32 h 83"/>
                <a:gd name="T18" fmla="*/ 28 w 83"/>
                <a:gd name="T19" fmla="*/ 30 h 83"/>
                <a:gd name="T20" fmla="*/ 39 w 83"/>
                <a:gd name="T21" fmla="*/ 21 h 83"/>
                <a:gd name="T22" fmla="*/ 36 w 83"/>
                <a:gd name="T23" fmla="*/ 17 h 83"/>
                <a:gd name="T24" fmla="*/ 30 w 83"/>
                <a:gd name="T25" fmla="*/ 16 h 83"/>
                <a:gd name="T26" fmla="*/ 42 w 83"/>
                <a:gd name="T27" fmla="*/ 14 h 83"/>
                <a:gd name="T28" fmla="*/ 33 w 83"/>
                <a:gd name="T29" fmla="*/ 8 h 83"/>
                <a:gd name="T30" fmla="*/ 25 w 83"/>
                <a:gd name="T31" fmla="*/ 13 h 83"/>
                <a:gd name="T32" fmla="*/ 18 w 83"/>
                <a:gd name="T33" fmla="*/ 0 h 83"/>
                <a:gd name="T34" fmla="*/ 14 w 83"/>
                <a:gd name="T35" fmla="*/ 3 h 83"/>
                <a:gd name="T36" fmla="*/ 17 w 83"/>
                <a:gd name="T37" fmla="*/ 13 h 83"/>
                <a:gd name="T38" fmla="*/ 2 w 83"/>
                <a:gd name="T39" fmla="*/ 16 h 83"/>
                <a:gd name="T40" fmla="*/ 8 w 83"/>
                <a:gd name="T41" fmla="*/ 19 h 83"/>
                <a:gd name="T42" fmla="*/ 13 w 83"/>
                <a:gd name="T43" fmla="*/ 32 h 83"/>
                <a:gd name="T44" fmla="*/ 0 w 83"/>
                <a:gd name="T45" fmla="*/ 35 h 83"/>
                <a:gd name="T46" fmla="*/ 17 w 83"/>
                <a:gd name="T47" fmla="*/ 45 h 83"/>
                <a:gd name="T48" fmla="*/ 2 w 83"/>
                <a:gd name="T49" fmla="*/ 47 h 83"/>
                <a:gd name="T50" fmla="*/ 17 w 83"/>
                <a:gd name="T51" fmla="*/ 55 h 83"/>
                <a:gd name="T52" fmla="*/ 11 w 83"/>
                <a:gd name="T53" fmla="*/ 53 h 83"/>
                <a:gd name="T54" fmla="*/ 1 w 83"/>
                <a:gd name="T55" fmla="*/ 74 h 83"/>
                <a:gd name="T56" fmla="*/ 14 w 83"/>
                <a:gd name="T57" fmla="*/ 58 h 83"/>
                <a:gd name="T58" fmla="*/ 17 w 83"/>
                <a:gd name="T59" fmla="*/ 83 h 83"/>
                <a:gd name="T60" fmla="*/ 27 w 83"/>
                <a:gd name="T61" fmla="*/ 81 h 83"/>
                <a:gd name="T62" fmla="*/ 30 w 83"/>
                <a:gd name="T63" fmla="*/ 64 h 83"/>
                <a:gd name="T64" fmla="*/ 39 w 83"/>
                <a:gd name="T65" fmla="*/ 66 h 83"/>
                <a:gd name="T66" fmla="*/ 31 w 83"/>
                <a:gd name="T67" fmla="*/ 54 h 83"/>
                <a:gd name="T68" fmla="*/ 27 w 83"/>
                <a:gd name="T69" fmla="*/ 47 h 83"/>
                <a:gd name="T70" fmla="*/ 42 w 83"/>
                <a:gd name="T71" fmla="*/ 46 h 83"/>
                <a:gd name="T72" fmla="*/ 35 w 83"/>
                <a:gd name="T73" fmla="*/ 40 h 83"/>
                <a:gd name="T74" fmla="*/ 27 w 83"/>
                <a:gd name="T75" fmla="*/ 46 h 83"/>
                <a:gd name="T76" fmla="*/ 45 w 83"/>
                <a:gd name="T77" fmla="*/ 35 h 83"/>
                <a:gd name="T78" fmla="*/ 34 w 83"/>
                <a:gd name="T79" fmla="*/ 83 h 83"/>
                <a:gd name="T80" fmla="*/ 55 w 83"/>
                <a:gd name="T81" fmla="*/ 34 h 83"/>
                <a:gd name="T82" fmla="*/ 63 w 83"/>
                <a:gd name="T83" fmla="*/ 83 h 83"/>
                <a:gd name="T84" fmla="*/ 74 w 83"/>
                <a:gd name="T85" fmla="*/ 81 h 83"/>
                <a:gd name="T86" fmla="*/ 83 w 83"/>
                <a:gd name="T87" fmla="*/ 34 h 83"/>
                <a:gd name="T88" fmla="*/ 75 w 83"/>
                <a:gd name="T89" fmla="*/ 25 h 83"/>
                <a:gd name="T90" fmla="*/ 17 w 83"/>
                <a:gd name="T91" fmla="*/ 32 h 83"/>
                <a:gd name="T92" fmla="*/ 15 w 83"/>
                <a:gd name="T93" fmla="*/ 19 h 83"/>
                <a:gd name="T94" fmla="*/ 11 w 83"/>
                <a:gd name="T95" fmla="*/ 16 h 83"/>
                <a:gd name="T96" fmla="*/ 27 w 83"/>
                <a:gd name="T97" fmla="*/ 20 h 83"/>
                <a:gd name="T98" fmla="*/ 23 w 83"/>
                <a:gd name="T99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3" h="83">
                  <a:moveTo>
                    <a:pt x="75" y="25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65" y="14"/>
                    <a:pt x="78" y="8"/>
                    <a:pt x="78" y="8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1"/>
                    <a:pt x="28" y="30"/>
                  </a:cubicBezTo>
                  <a:cubicBezTo>
                    <a:pt x="29" y="30"/>
                    <a:pt x="34" y="23"/>
                    <a:pt x="35" y="22"/>
                  </a:cubicBezTo>
                  <a:cubicBezTo>
                    <a:pt x="36" y="21"/>
                    <a:pt x="39" y="21"/>
                    <a:pt x="39" y="21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6" y="12"/>
                    <a:pt x="27" y="8"/>
                  </a:cubicBezTo>
                  <a:cubicBezTo>
                    <a:pt x="27" y="4"/>
                    <a:pt x="18" y="0"/>
                    <a:pt x="1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2"/>
                    <a:pt x="14" y="3"/>
                  </a:cubicBezTo>
                  <a:cubicBezTo>
                    <a:pt x="14" y="4"/>
                    <a:pt x="16" y="5"/>
                    <a:pt x="18" y="8"/>
                  </a:cubicBezTo>
                  <a:cubicBezTo>
                    <a:pt x="19" y="11"/>
                    <a:pt x="17" y="13"/>
                    <a:pt x="17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7" y="17"/>
                    <a:pt x="8" y="19"/>
                  </a:cubicBezTo>
                  <a:cubicBezTo>
                    <a:pt x="9" y="21"/>
                    <a:pt x="10" y="20"/>
                    <a:pt x="10" y="27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54"/>
                    <a:pt x="17" y="55"/>
                  </a:cubicBezTo>
                  <a:cubicBezTo>
                    <a:pt x="17" y="55"/>
                    <a:pt x="14" y="55"/>
                    <a:pt x="14" y="55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63"/>
                    <a:pt x="1" y="74"/>
                    <a:pt x="1" y="7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12" y="70"/>
                    <a:pt x="14" y="58"/>
                    <a:pt x="14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8" y="58"/>
                    <a:pt x="29" y="61"/>
                    <a:pt x="30" y="64"/>
                  </a:cubicBezTo>
                  <a:cubicBezTo>
                    <a:pt x="31" y="67"/>
                    <a:pt x="32" y="69"/>
                    <a:pt x="34" y="70"/>
                  </a:cubicBezTo>
                  <a:cubicBezTo>
                    <a:pt x="37" y="71"/>
                    <a:pt x="39" y="69"/>
                    <a:pt x="39" y="66"/>
                  </a:cubicBezTo>
                  <a:cubicBezTo>
                    <a:pt x="40" y="64"/>
                    <a:pt x="39" y="61"/>
                    <a:pt x="37" y="59"/>
                  </a:cubicBezTo>
                  <a:cubicBezTo>
                    <a:pt x="35" y="58"/>
                    <a:pt x="33" y="56"/>
                    <a:pt x="31" y="54"/>
                  </a:cubicBezTo>
                  <a:cubicBezTo>
                    <a:pt x="30" y="53"/>
                    <a:pt x="28" y="52"/>
                    <a:pt x="27" y="51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72"/>
                    <a:pt x="32" y="81"/>
                    <a:pt x="32" y="81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54" y="76"/>
                    <a:pt x="55" y="50"/>
                    <a:pt x="55" y="50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3"/>
                    <a:pt x="83" y="33"/>
                    <a:pt x="83" y="33"/>
                  </a:cubicBezTo>
                  <a:lnTo>
                    <a:pt x="75" y="25"/>
                  </a:lnTo>
                  <a:close/>
                  <a:moveTo>
                    <a:pt x="23" y="32"/>
                  </a:move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21" y="30"/>
                    <a:pt x="20" y="27"/>
                  </a:cubicBezTo>
                  <a:cubicBezTo>
                    <a:pt x="19" y="23"/>
                    <a:pt x="18" y="21"/>
                    <a:pt x="15" y="19"/>
                  </a:cubicBezTo>
                  <a:cubicBezTo>
                    <a:pt x="12" y="18"/>
                    <a:pt x="11" y="17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8" y="16"/>
                    <a:pt x="27" y="20"/>
                  </a:cubicBezTo>
                  <a:cubicBezTo>
                    <a:pt x="26" y="24"/>
                    <a:pt x="24" y="30"/>
                    <a:pt x="24" y="31"/>
                  </a:cubicBezTo>
                  <a:cubicBezTo>
                    <a:pt x="23" y="32"/>
                    <a:pt x="23" y="32"/>
                    <a:pt x="23" y="32"/>
                  </a:cubicBez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385"/>
            <p:cNvSpPr>
              <a:spLocks noChangeArrowheads="1"/>
            </p:cNvSpPr>
            <p:nvPr/>
          </p:nvSpPr>
          <p:spPr bwMode="auto">
            <a:xfrm>
              <a:off x="5749199" y="1866900"/>
              <a:ext cx="966611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300" b="0" i="0" u="none" strike="noStrike" cap="none" normalizeH="0" baseline="0" dirty="0" smtClean="0">
                  <a:ln>
                    <a:noFill/>
                  </a:ln>
                  <a:solidFill>
                    <a:srgbClr val="A5111C"/>
                  </a:solidFill>
                  <a:effectLst/>
                  <a:latin typeface="Times New Roman" panose="02020603050405020304" pitchFamily="18" charset="0"/>
                </a:rPr>
                <a:t>HAP</a:t>
              </a:r>
              <a:r>
                <a:rPr lang="en-US" altLang="zh-CN" sz="2300" dirty="0" smtClean="0">
                  <a:solidFill>
                    <a:srgbClr val="A5111C"/>
                  </a:solidFill>
                  <a:latin typeface="Times New Roman" panose="02020603050405020304" pitchFamily="18" charset="0"/>
                </a:rPr>
                <a:t>PY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" name="Freeform 388"/>
            <p:cNvSpPr>
              <a:spLocks noEditPoints="1"/>
            </p:cNvSpPr>
            <p:nvPr/>
          </p:nvSpPr>
          <p:spPr bwMode="auto">
            <a:xfrm>
              <a:off x="7584349" y="1911350"/>
              <a:ext cx="246063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4 w 31"/>
                <a:gd name="T23" fmla="*/ 12 h 31"/>
                <a:gd name="T24" fmla="*/ 4 w 31"/>
                <a:gd name="T25" fmla="*/ 15 h 31"/>
                <a:gd name="T26" fmla="*/ 4 w 31"/>
                <a:gd name="T27" fmla="*/ 16 h 31"/>
                <a:gd name="T28" fmla="*/ 4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2 w 31"/>
                <a:gd name="T57" fmla="*/ 21 h 31"/>
                <a:gd name="T58" fmla="*/ 10 w 31"/>
                <a:gd name="T59" fmla="*/ 30 h 31"/>
                <a:gd name="T60" fmla="*/ 2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6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4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2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4" y="26"/>
                    <a:pt x="26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89"/>
            <p:cNvSpPr>
              <a:spLocks noEditPoints="1"/>
            </p:cNvSpPr>
            <p:nvPr/>
          </p:nvSpPr>
          <p:spPr bwMode="auto">
            <a:xfrm>
              <a:off x="7203349" y="1911350"/>
              <a:ext cx="246063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4 w 31"/>
                <a:gd name="T23" fmla="*/ 12 h 31"/>
                <a:gd name="T24" fmla="*/ 4 w 31"/>
                <a:gd name="T25" fmla="*/ 15 h 31"/>
                <a:gd name="T26" fmla="*/ 4 w 31"/>
                <a:gd name="T27" fmla="*/ 16 h 31"/>
                <a:gd name="T28" fmla="*/ 4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2 w 31"/>
                <a:gd name="T57" fmla="*/ 21 h 31"/>
                <a:gd name="T58" fmla="*/ 10 w 31"/>
                <a:gd name="T59" fmla="*/ 30 h 31"/>
                <a:gd name="T60" fmla="*/ 2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6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4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2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4" y="26"/>
                    <a:pt x="26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90"/>
            <p:cNvSpPr>
              <a:spLocks noEditPoints="1"/>
            </p:cNvSpPr>
            <p:nvPr/>
          </p:nvSpPr>
          <p:spPr bwMode="auto">
            <a:xfrm>
              <a:off x="6823936" y="1911350"/>
              <a:ext cx="246063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4 w 31"/>
                <a:gd name="T23" fmla="*/ 12 h 31"/>
                <a:gd name="T24" fmla="*/ 4 w 31"/>
                <a:gd name="T25" fmla="*/ 15 h 31"/>
                <a:gd name="T26" fmla="*/ 4 w 31"/>
                <a:gd name="T27" fmla="*/ 16 h 31"/>
                <a:gd name="T28" fmla="*/ 4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2 w 31"/>
                <a:gd name="T57" fmla="*/ 21 h 31"/>
                <a:gd name="T58" fmla="*/ 10 w 31"/>
                <a:gd name="T59" fmla="*/ 30 h 31"/>
                <a:gd name="T60" fmla="*/ 2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6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4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2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4" y="26"/>
                    <a:pt x="26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91"/>
            <p:cNvSpPr>
              <a:spLocks noEditPoints="1"/>
            </p:cNvSpPr>
            <p:nvPr/>
          </p:nvSpPr>
          <p:spPr bwMode="auto">
            <a:xfrm>
              <a:off x="5277711" y="1911350"/>
              <a:ext cx="246063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3 w 31"/>
                <a:gd name="T23" fmla="*/ 12 h 31"/>
                <a:gd name="T24" fmla="*/ 3 w 31"/>
                <a:gd name="T25" fmla="*/ 15 h 31"/>
                <a:gd name="T26" fmla="*/ 3 w 31"/>
                <a:gd name="T27" fmla="*/ 16 h 31"/>
                <a:gd name="T28" fmla="*/ 3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1 w 31"/>
                <a:gd name="T57" fmla="*/ 21 h 31"/>
                <a:gd name="T58" fmla="*/ 10 w 31"/>
                <a:gd name="T59" fmla="*/ 30 h 31"/>
                <a:gd name="T60" fmla="*/ 1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5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5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8"/>
                    <a:pt x="23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1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6"/>
                    <a:pt x="25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92"/>
            <p:cNvSpPr>
              <a:spLocks noEditPoints="1"/>
            </p:cNvSpPr>
            <p:nvPr/>
          </p:nvSpPr>
          <p:spPr bwMode="auto">
            <a:xfrm>
              <a:off x="4896711" y="1911350"/>
              <a:ext cx="246063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3 w 31"/>
                <a:gd name="T23" fmla="*/ 12 h 31"/>
                <a:gd name="T24" fmla="*/ 3 w 31"/>
                <a:gd name="T25" fmla="*/ 15 h 31"/>
                <a:gd name="T26" fmla="*/ 3 w 31"/>
                <a:gd name="T27" fmla="*/ 16 h 31"/>
                <a:gd name="T28" fmla="*/ 3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1 w 31"/>
                <a:gd name="T57" fmla="*/ 21 h 31"/>
                <a:gd name="T58" fmla="*/ 10 w 31"/>
                <a:gd name="T59" fmla="*/ 30 h 31"/>
                <a:gd name="T60" fmla="*/ 1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5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5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3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1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6"/>
                    <a:pt x="26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93"/>
            <p:cNvSpPr>
              <a:spLocks noEditPoints="1"/>
            </p:cNvSpPr>
            <p:nvPr/>
          </p:nvSpPr>
          <p:spPr bwMode="auto">
            <a:xfrm>
              <a:off x="4517299" y="1911350"/>
              <a:ext cx="244475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3 w 31"/>
                <a:gd name="T23" fmla="*/ 12 h 31"/>
                <a:gd name="T24" fmla="*/ 3 w 31"/>
                <a:gd name="T25" fmla="*/ 15 h 31"/>
                <a:gd name="T26" fmla="*/ 3 w 31"/>
                <a:gd name="T27" fmla="*/ 16 h 31"/>
                <a:gd name="T28" fmla="*/ 3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1 w 31"/>
                <a:gd name="T57" fmla="*/ 21 h 31"/>
                <a:gd name="T58" fmla="*/ 10 w 31"/>
                <a:gd name="T59" fmla="*/ 30 h 31"/>
                <a:gd name="T60" fmla="*/ 1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6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3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1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6"/>
                    <a:pt x="26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10946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/>
          <p:cNvSpPr>
            <a:spLocks noEditPoints="1"/>
          </p:cNvSpPr>
          <p:nvPr/>
        </p:nvSpPr>
        <p:spPr bwMode="auto">
          <a:xfrm>
            <a:off x="1587" y="84138"/>
            <a:ext cx="12190413" cy="6715125"/>
          </a:xfrm>
          <a:custGeom>
            <a:avLst/>
            <a:gdLst>
              <a:gd name="T0" fmla="*/ 7550 w 7647"/>
              <a:gd name="T1" fmla="*/ 0 h 4230"/>
              <a:gd name="T2" fmla="*/ 7352 w 7647"/>
              <a:gd name="T3" fmla="*/ 0 h 4230"/>
              <a:gd name="T4" fmla="*/ 229 w 7647"/>
              <a:gd name="T5" fmla="*/ 114 h 4230"/>
              <a:gd name="T6" fmla="*/ 0 w 7647"/>
              <a:gd name="T7" fmla="*/ 114 h 4230"/>
              <a:gd name="T8" fmla="*/ 0 w 7647"/>
              <a:gd name="T9" fmla="*/ 342 h 4230"/>
              <a:gd name="T10" fmla="*/ 96 w 7647"/>
              <a:gd name="T11" fmla="*/ 3888 h 4230"/>
              <a:gd name="T12" fmla="*/ 96 w 7647"/>
              <a:gd name="T13" fmla="*/ 4116 h 4230"/>
              <a:gd name="T14" fmla="*/ 290 w 7647"/>
              <a:gd name="T15" fmla="*/ 4116 h 4230"/>
              <a:gd name="T16" fmla="*/ 7352 w 7647"/>
              <a:gd name="T17" fmla="*/ 4116 h 4230"/>
              <a:gd name="T18" fmla="*/ 7550 w 7647"/>
              <a:gd name="T19" fmla="*/ 4116 h 4230"/>
              <a:gd name="T20" fmla="*/ 7550 w 7647"/>
              <a:gd name="T21" fmla="*/ 3888 h 4230"/>
              <a:gd name="T22" fmla="*/ 7647 w 7647"/>
              <a:gd name="T23" fmla="*/ 342 h 4230"/>
              <a:gd name="T24" fmla="*/ 7611 w 7647"/>
              <a:gd name="T25" fmla="*/ 156 h 4230"/>
              <a:gd name="T26" fmla="*/ 7611 w 7647"/>
              <a:gd name="T27" fmla="*/ 156 h 4230"/>
              <a:gd name="T28" fmla="*/ 7453 w 7647"/>
              <a:gd name="T29" fmla="*/ 228 h 4230"/>
              <a:gd name="T30" fmla="*/ 7515 w 7647"/>
              <a:gd name="T31" fmla="*/ 114 h 4230"/>
              <a:gd name="T32" fmla="*/ 7418 w 7647"/>
              <a:gd name="T33" fmla="*/ 228 h 4230"/>
              <a:gd name="T34" fmla="*/ 7433 w 7647"/>
              <a:gd name="T35" fmla="*/ 384 h 4230"/>
              <a:gd name="T36" fmla="*/ 7433 w 7647"/>
              <a:gd name="T37" fmla="*/ 3846 h 4230"/>
              <a:gd name="T38" fmla="*/ 7316 w 7647"/>
              <a:gd name="T39" fmla="*/ 3978 h 4230"/>
              <a:gd name="T40" fmla="*/ 326 w 7647"/>
              <a:gd name="T41" fmla="*/ 3978 h 4230"/>
              <a:gd name="T42" fmla="*/ 208 w 7647"/>
              <a:gd name="T43" fmla="*/ 3846 h 4230"/>
              <a:gd name="T44" fmla="*/ 208 w 7647"/>
              <a:gd name="T45" fmla="*/ 384 h 4230"/>
              <a:gd name="T46" fmla="*/ 326 w 7647"/>
              <a:gd name="T47" fmla="*/ 252 h 4230"/>
              <a:gd name="T48" fmla="*/ 7316 w 7647"/>
              <a:gd name="T49" fmla="*/ 252 h 4230"/>
              <a:gd name="T50" fmla="*/ 7433 w 7647"/>
              <a:gd name="T51" fmla="*/ 384 h 4230"/>
              <a:gd name="T52" fmla="*/ 7515 w 7647"/>
              <a:gd name="T53" fmla="*/ 4002 h 4230"/>
              <a:gd name="T54" fmla="*/ 193 w 7647"/>
              <a:gd name="T55" fmla="*/ 228 h 4230"/>
              <a:gd name="T56" fmla="*/ 3823 w 7647"/>
              <a:gd name="T57" fmla="*/ 42 h 4230"/>
              <a:gd name="T58" fmla="*/ 326 w 7647"/>
              <a:gd name="T59" fmla="*/ 114 h 4230"/>
              <a:gd name="T60" fmla="*/ 229 w 7647"/>
              <a:gd name="T61" fmla="*/ 228 h 4230"/>
              <a:gd name="T62" fmla="*/ 193 w 7647"/>
              <a:gd name="T63" fmla="*/ 42 h 4230"/>
              <a:gd name="T64" fmla="*/ 35 w 7647"/>
              <a:gd name="T65" fmla="*/ 228 h 4230"/>
              <a:gd name="T66" fmla="*/ 35 w 7647"/>
              <a:gd name="T67" fmla="*/ 228 h 4230"/>
              <a:gd name="T68" fmla="*/ 132 w 7647"/>
              <a:gd name="T69" fmla="*/ 342 h 4230"/>
              <a:gd name="T70" fmla="*/ 35 w 7647"/>
              <a:gd name="T71" fmla="*/ 384 h 4230"/>
              <a:gd name="T72" fmla="*/ 35 w 7647"/>
              <a:gd name="T73" fmla="*/ 3846 h 4230"/>
              <a:gd name="T74" fmla="*/ 193 w 7647"/>
              <a:gd name="T75" fmla="*/ 3960 h 4230"/>
              <a:gd name="T76" fmla="*/ 132 w 7647"/>
              <a:gd name="T77" fmla="*/ 4074 h 4230"/>
              <a:gd name="T78" fmla="*/ 35 w 7647"/>
              <a:gd name="T79" fmla="*/ 4074 h 4230"/>
              <a:gd name="T80" fmla="*/ 35 w 7647"/>
              <a:gd name="T81" fmla="*/ 4074 h 4230"/>
              <a:gd name="T82" fmla="*/ 193 w 7647"/>
              <a:gd name="T83" fmla="*/ 4116 h 4230"/>
              <a:gd name="T84" fmla="*/ 290 w 7647"/>
              <a:gd name="T85" fmla="*/ 4002 h 4230"/>
              <a:gd name="T86" fmla="*/ 3823 w 7647"/>
              <a:gd name="T87" fmla="*/ 4188 h 4230"/>
              <a:gd name="T88" fmla="*/ 7316 w 7647"/>
              <a:gd name="T89" fmla="*/ 4116 h 4230"/>
              <a:gd name="T90" fmla="*/ 7418 w 7647"/>
              <a:gd name="T91" fmla="*/ 4002 h 4230"/>
              <a:gd name="T92" fmla="*/ 7453 w 7647"/>
              <a:gd name="T93" fmla="*/ 4188 h 4230"/>
              <a:gd name="T94" fmla="*/ 7611 w 7647"/>
              <a:gd name="T95" fmla="*/ 4002 h 4230"/>
              <a:gd name="T96" fmla="*/ 7611 w 7647"/>
              <a:gd name="T97" fmla="*/ 4002 h 4230"/>
              <a:gd name="T98" fmla="*/ 7515 w 7647"/>
              <a:gd name="T99" fmla="*/ 3888 h 4230"/>
              <a:gd name="T100" fmla="*/ 7611 w 7647"/>
              <a:gd name="T101" fmla="*/ 3846 h 4230"/>
              <a:gd name="T102" fmla="*/ 7611 w 7647"/>
              <a:gd name="T103" fmla="*/ 384 h 4230"/>
              <a:gd name="T104" fmla="*/ 7453 w 7647"/>
              <a:gd name="T105" fmla="*/ 270 h 4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47" h="4230">
                <a:moveTo>
                  <a:pt x="7647" y="270"/>
                </a:moveTo>
                <a:lnTo>
                  <a:pt x="7647" y="114"/>
                </a:lnTo>
                <a:lnTo>
                  <a:pt x="7550" y="114"/>
                </a:lnTo>
                <a:lnTo>
                  <a:pt x="7550" y="0"/>
                </a:lnTo>
                <a:lnTo>
                  <a:pt x="7418" y="0"/>
                </a:lnTo>
                <a:lnTo>
                  <a:pt x="7418" y="114"/>
                </a:lnTo>
                <a:lnTo>
                  <a:pt x="7352" y="114"/>
                </a:lnTo>
                <a:lnTo>
                  <a:pt x="7352" y="0"/>
                </a:lnTo>
                <a:lnTo>
                  <a:pt x="3823" y="0"/>
                </a:lnTo>
                <a:lnTo>
                  <a:pt x="290" y="0"/>
                </a:lnTo>
                <a:lnTo>
                  <a:pt x="290" y="114"/>
                </a:lnTo>
                <a:lnTo>
                  <a:pt x="229" y="114"/>
                </a:lnTo>
                <a:lnTo>
                  <a:pt x="229" y="0"/>
                </a:lnTo>
                <a:lnTo>
                  <a:pt x="96" y="0"/>
                </a:lnTo>
                <a:lnTo>
                  <a:pt x="96" y="114"/>
                </a:lnTo>
                <a:lnTo>
                  <a:pt x="0" y="114"/>
                </a:lnTo>
                <a:lnTo>
                  <a:pt x="0" y="270"/>
                </a:lnTo>
                <a:lnTo>
                  <a:pt x="96" y="270"/>
                </a:lnTo>
                <a:lnTo>
                  <a:pt x="96" y="342"/>
                </a:lnTo>
                <a:lnTo>
                  <a:pt x="0" y="342"/>
                </a:lnTo>
                <a:lnTo>
                  <a:pt x="0" y="2106"/>
                </a:lnTo>
                <a:lnTo>
                  <a:pt x="0" y="2124"/>
                </a:lnTo>
                <a:lnTo>
                  <a:pt x="0" y="3888"/>
                </a:lnTo>
                <a:lnTo>
                  <a:pt x="96" y="3888"/>
                </a:lnTo>
                <a:lnTo>
                  <a:pt x="96" y="3960"/>
                </a:lnTo>
                <a:lnTo>
                  <a:pt x="0" y="3960"/>
                </a:lnTo>
                <a:lnTo>
                  <a:pt x="0" y="4116"/>
                </a:lnTo>
                <a:lnTo>
                  <a:pt x="96" y="4116"/>
                </a:lnTo>
                <a:lnTo>
                  <a:pt x="96" y="4230"/>
                </a:lnTo>
                <a:lnTo>
                  <a:pt x="229" y="4230"/>
                </a:lnTo>
                <a:lnTo>
                  <a:pt x="229" y="4116"/>
                </a:lnTo>
                <a:lnTo>
                  <a:pt x="290" y="4116"/>
                </a:lnTo>
                <a:lnTo>
                  <a:pt x="290" y="4230"/>
                </a:lnTo>
                <a:lnTo>
                  <a:pt x="3823" y="4230"/>
                </a:lnTo>
                <a:lnTo>
                  <a:pt x="7352" y="4230"/>
                </a:lnTo>
                <a:lnTo>
                  <a:pt x="7352" y="4116"/>
                </a:lnTo>
                <a:lnTo>
                  <a:pt x="7418" y="4116"/>
                </a:lnTo>
                <a:lnTo>
                  <a:pt x="7418" y="4230"/>
                </a:lnTo>
                <a:lnTo>
                  <a:pt x="7550" y="4230"/>
                </a:lnTo>
                <a:lnTo>
                  <a:pt x="7550" y="4116"/>
                </a:lnTo>
                <a:lnTo>
                  <a:pt x="7647" y="4116"/>
                </a:lnTo>
                <a:lnTo>
                  <a:pt x="7647" y="3960"/>
                </a:lnTo>
                <a:lnTo>
                  <a:pt x="7550" y="3960"/>
                </a:lnTo>
                <a:lnTo>
                  <a:pt x="7550" y="3888"/>
                </a:lnTo>
                <a:lnTo>
                  <a:pt x="7647" y="3888"/>
                </a:lnTo>
                <a:lnTo>
                  <a:pt x="7647" y="2124"/>
                </a:lnTo>
                <a:lnTo>
                  <a:pt x="7647" y="2106"/>
                </a:lnTo>
                <a:lnTo>
                  <a:pt x="7647" y="342"/>
                </a:lnTo>
                <a:lnTo>
                  <a:pt x="7550" y="342"/>
                </a:lnTo>
                <a:lnTo>
                  <a:pt x="7550" y="270"/>
                </a:lnTo>
                <a:lnTo>
                  <a:pt x="7647" y="270"/>
                </a:lnTo>
                <a:close/>
                <a:moveTo>
                  <a:pt x="7611" y="156"/>
                </a:moveTo>
                <a:lnTo>
                  <a:pt x="7611" y="228"/>
                </a:lnTo>
                <a:lnTo>
                  <a:pt x="7550" y="228"/>
                </a:lnTo>
                <a:lnTo>
                  <a:pt x="7550" y="156"/>
                </a:lnTo>
                <a:lnTo>
                  <a:pt x="7611" y="156"/>
                </a:lnTo>
                <a:close/>
                <a:moveTo>
                  <a:pt x="7453" y="156"/>
                </a:moveTo>
                <a:lnTo>
                  <a:pt x="7515" y="156"/>
                </a:lnTo>
                <a:lnTo>
                  <a:pt x="7515" y="228"/>
                </a:lnTo>
                <a:lnTo>
                  <a:pt x="7453" y="228"/>
                </a:lnTo>
                <a:lnTo>
                  <a:pt x="7453" y="156"/>
                </a:lnTo>
                <a:close/>
                <a:moveTo>
                  <a:pt x="7453" y="42"/>
                </a:moveTo>
                <a:lnTo>
                  <a:pt x="7515" y="42"/>
                </a:lnTo>
                <a:lnTo>
                  <a:pt x="7515" y="114"/>
                </a:lnTo>
                <a:lnTo>
                  <a:pt x="7453" y="114"/>
                </a:lnTo>
                <a:lnTo>
                  <a:pt x="7453" y="42"/>
                </a:lnTo>
                <a:close/>
                <a:moveTo>
                  <a:pt x="7418" y="156"/>
                </a:moveTo>
                <a:lnTo>
                  <a:pt x="7418" y="228"/>
                </a:lnTo>
                <a:lnTo>
                  <a:pt x="7352" y="228"/>
                </a:lnTo>
                <a:lnTo>
                  <a:pt x="7352" y="156"/>
                </a:lnTo>
                <a:lnTo>
                  <a:pt x="7418" y="156"/>
                </a:lnTo>
                <a:close/>
                <a:moveTo>
                  <a:pt x="7433" y="384"/>
                </a:moveTo>
                <a:lnTo>
                  <a:pt x="7515" y="384"/>
                </a:lnTo>
                <a:lnTo>
                  <a:pt x="7515" y="2112"/>
                </a:lnTo>
                <a:lnTo>
                  <a:pt x="7515" y="3846"/>
                </a:lnTo>
                <a:lnTo>
                  <a:pt x="7433" y="3846"/>
                </a:lnTo>
                <a:lnTo>
                  <a:pt x="7418" y="3846"/>
                </a:lnTo>
                <a:lnTo>
                  <a:pt x="7418" y="3960"/>
                </a:lnTo>
                <a:lnTo>
                  <a:pt x="7316" y="3960"/>
                </a:lnTo>
                <a:lnTo>
                  <a:pt x="7316" y="3978"/>
                </a:lnTo>
                <a:lnTo>
                  <a:pt x="7316" y="4074"/>
                </a:lnTo>
                <a:lnTo>
                  <a:pt x="3823" y="4074"/>
                </a:lnTo>
                <a:lnTo>
                  <a:pt x="326" y="4074"/>
                </a:lnTo>
                <a:lnTo>
                  <a:pt x="326" y="3978"/>
                </a:lnTo>
                <a:lnTo>
                  <a:pt x="326" y="3960"/>
                </a:lnTo>
                <a:lnTo>
                  <a:pt x="229" y="3960"/>
                </a:lnTo>
                <a:lnTo>
                  <a:pt x="229" y="3846"/>
                </a:lnTo>
                <a:lnTo>
                  <a:pt x="208" y="3846"/>
                </a:lnTo>
                <a:lnTo>
                  <a:pt x="132" y="3846"/>
                </a:lnTo>
                <a:lnTo>
                  <a:pt x="132" y="2112"/>
                </a:lnTo>
                <a:lnTo>
                  <a:pt x="132" y="384"/>
                </a:lnTo>
                <a:lnTo>
                  <a:pt x="208" y="384"/>
                </a:lnTo>
                <a:lnTo>
                  <a:pt x="229" y="384"/>
                </a:lnTo>
                <a:lnTo>
                  <a:pt x="229" y="270"/>
                </a:lnTo>
                <a:lnTo>
                  <a:pt x="326" y="270"/>
                </a:lnTo>
                <a:lnTo>
                  <a:pt x="326" y="252"/>
                </a:lnTo>
                <a:lnTo>
                  <a:pt x="326" y="156"/>
                </a:lnTo>
                <a:lnTo>
                  <a:pt x="3823" y="156"/>
                </a:lnTo>
                <a:lnTo>
                  <a:pt x="7316" y="156"/>
                </a:lnTo>
                <a:lnTo>
                  <a:pt x="7316" y="252"/>
                </a:lnTo>
                <a:lnTo>
                  <a:pt x="7316" y="270"/>
                </a:lnTo>
                <a:lnTo>
                  <a:pt x="7418" y="270"/>
                </a:lnTo>
                <a:lnTo>
                  <a:pt x="7418" y="384"/>
                </a:lnTo>
                <a:lnTo>
                  <a:pt x="7433" y="384"/>
                </a:lnTo>
                <a:close/>
                <a:moveTo>
                  <a:pt x="7515" y="4074"/>
                </a:moveTo>
                <a:lnTo>
                  <a:pt x="7453" y="4074"/>
                </a:lnTo>
                <a:lnTo>
                  <a:pt x="7453" y="4002"/>
                </a:lnTo>
                <a:lnTo>
                  <a:pt x="7515" y="4002"/>
                </a:lnTo>
                <a:lnTo>
                  <a:pt x="7515" y="4074"/>
                </a:lnTo>
                <a:close/>
                <a:moveTo>
                  <a:pt x="132" y="156"/>
                </a:moveTo>
                <a:lnTo>
                  <a:pt x="193" y="156"/>
                </a:lnTo>
                <a:lnTo>
                  <a:pt x="193" y="228"/>
                </a:lnTo>
                <a:lnTo>
                  <a:pt x="132" y="228"/>
                </a:lnTo>
                <a:lnTo>
                  <a:pt x="132" y="156"/>
                </a:lnTo>
                <a:close/>
                <a:moveTo>
                  <a:pt x="326" y="42"/>
                </a:moveTo>
                <a:lnTo>
                  <a:pt x="3823" y="42"/>
                </a:lnTo>
                <a:lnTo>
                  <a:pt x="7316" y="42"/>
                </a:lnTo>
                <a:lnTo>
                  <a:pt x="7316" y="114"/>
                </a:lnTo>
                <a:lnTo>
                  <a:pt x="3823" y="114"/>
                </a:lnTo>
                <a:lnTo>
                  <a:pt x="326" y="114"/>
                </a:lnTo>
                <a:lnTo>
                  <a:pt x="326" y="42"/>
                </a:lnTo>
                <a:close/>
                <a:moveTo>
                  <a:pt x="290" y="156"/>
                </a:moveTo>
                <a:lnTo>
                  <a:pt x="290" y="228"/>
                </a:lnTo>
                <a:lnTo>
                  <a:pt x="229" y="228"/>
                </a:lnTo>
                <a:lnTo>
                  <a:pt x="229" y="156"/>
                </a:lnTo>
                <a:lnTo>
                  <a:pt x="290" y="156"/>
                </a:lnTo>
                <a:close/>
                <a:moveTo>
                  <a:pt x="132" y="42"/>
                </a:moveTo>
                <a:lnTo>
                  <a:pt x="193" y="42"/>
                </a:lnTo>
                <a:lnTo>
                  <a:pt x="193" y="114"/>
                </a:lnTo>
                <a:lnTo>
                  <a:pt x="132" y="114"/>
                </a:lnTo>
                <a:lnTo>
                  <a:pt x="132" y="42"/>
                </a:lnTo>
                <a:close/>
                <a:moveTo>
                  <a:pt x="35" y="228"/>
                </a:moveTo>
                <a:lnTo>
                  <a:pt x="35" y="156"/>
                </a:lnTo>
                <a:lnTo>
                  <a:pt x="96" y="156"/>
                </a:lnTo>
                <a:lnTo>
                  <a:pt x="96" y="228"/>
                </a:lnTo>
                <a:lnTo>
                  <a:pt x="35" y="228"/>
                </a:lnTo>
                <a:close/>
                <a:moveTo>
                  <a:pt x="132" y="270"/>
                </a:moveTo>
                <a:lnTo>
                  <a:pt x="193" y="270"/>
                </a:lnTo>
                <a:lnTo>
                  <a:pt x="193" y="342"/>
                </a:lnTo>
                <a:lnTo>
                  <a:pt x="132" y="342"/>
                </a:lnTo>
                <a:lnTo>
                  <a:pt x="132" y="270"/>
                </a:lnTo>
                <a:close/>
                <a:moveTo>
                  <a:pt x="35" y="2124"/>
                </a:moveTo>
                <a:lnTo>
                  <a:pt x="35" y="2106"/>
                </a:lnTo>
                <a:lnTo>
                  <a:pt x="35" y="384"/>
                </a:lnTo>
                <a:lnTo>
                  <a:pt x="96" y="384"/>
                </a:lnTo>
                <a:lnTo>
                  <a:pt x="96" y="2112"/>
                </a:lnTo>
                <a:lnTo>
                  <a:pt x="96" y="3846"/>
                </a:lnTo>
                <a:lnTo>
                  <a:pt x="35" y="3846"/>
                </a:lnTo>
                <a:lnTo>
                  <a:pt x="35" y="2124"/>
                </a:lnTo>
                <a:close/>
                <a:moveTo>
                  <a:pt x="132" y="3888"/>
                </a:moveTo>
                <a:lnTo>
                  <a:pt x="193" y="3888"/>
                </a:lnTo>
                <a:lnTo>
                  <a:pt x="193" y="3960"/>
                </a:lnTo>
                <a:lnTo>
                  <a:pt x="132" y="3960"/>
                </a:lnTo>
                <a:lnTo>
                  <a:pt x="132" y="3888"/>
                </a:lnTo>
                <a:close/>
                <a:moveTo>
                  <a:pt x="193" y="4074"/>
                </a:moveTo>
                <a:lnTo>
                  <a:pt x="132" y="4074"/>
                </a:lnTo>
                <a:lnTo>
                  <a:pt x="132" y="4002"/>
                </a:lnTo>
                <a:lnTo>
                  <a:pt x="193" y="4002"/>
                </a:lnTo>
                <a:lnTo>
                  <a:pt x="193" y="4074"/>
                </a:lnTo>
                <a:close/>
                <a:moveTo>
                  <a:pt x="35" y="4074"/>
                </a:moveTo>
                <a:lnTo>
                  <a:pt x="35" y="4002"/>
                </a:lnTo>
                <a:lnTo>
                  <a:pt x="96" y="4002"/>
                </a:lnTo>
                <a:lnTo>
                  <a:pt x="96" y="4074"/>
                </a:lnTo>
                <a:lnTo>
                  <a:pt x="35" y="4074"/>
                </a:lnTo>
                <a:close/>
                <a:moveTo>
                  <a:pt x="193" y="4188"/>
                </a:moveTo>
                <a:lnTo>
                  <a:pt x="132" y="4188"/>
                </a:lnTo>
                <a:lnTo>
                  <a:pt x="132" y="4116"/>
                </a:lnTo>
                <a:lnTo>
                  <a:pt x="193" y="4116"/>
                </a:lnTo>
                <a:lnTo>
                  <a:pt x="193" y="4188"/>
                </a:lnTo>
                <a:close/>
                <a:moveTo>
                  <a:pt x="229" y="4074"/>
                </a:moveTo>
                <a:lnTo>
                  <a:pt x="229" y="4002"/>
                </a:lnTo>
                <a:lnTo>
                  <a:pt x="290" y="4002"/>
                </a:lnTo>
                <a:lnTo>
                  <a:pt x="290" y="4074"/>
                </a:lnTo>
                <a:lnTo>
                  <a:pt x="229" y="4074"/>
                </a:lnTo>
                <a:close/>
                <a:moveTo>
                  <a:pt x="7316" y="4188"/>
                </a:moveTo>
                <a:lnTo>
                  <a:pt x="3823" y="4188"/>
                </a:lnTo>
                <a:lnTo>
                  <a:pt x="326" y="4188"/>
                </a:lnTo>
                <a:lnTo>
                  <a:pt x="326" y="4116"/>
                </a:lnTo>
                <a:lnTo>
                  <a:pt x="3823" y="4116"/>
                </a:lnTo>
                <a:lnTo>
                  <a:pt x="7316" y="4116"/>
                </a:lnTo>
                <a:lnTo>
                  <a:pt x="7316" y="4188"/>
                </a:lnTo>
                <a:close/>
                <a:moveTo>
                  <a:pt x="7352" y="4074"/>
                </a:moveTo>
                <a:lnTo>
                  <a:pt x="7352" y="4002"/>
                </a:lnTo>
                <a:lnTo>
                  <a:pt x="7418" y="4002"/>
                </a:lnTo>
                <a:lnTo>
                  <a:pt x="7418" y="4074"/>
                </a:lnTo>
                <a:lnTo>
                  <a:pt x="7352" y="4074"/>
                </a:lnTo>
                <a:close/>
                <a:moveTo>
                  <a:pt x="7515" y="4188"/>
                </a:moveTo>
                <a:lnTo>
                  <a:pt x="7453" y="4188"/>
                </a:lnTo>
                <a:lnTo>
                  <a:pt x="7453" y="4116"/>
                </a:lnTo>
                <a:lnTo>
                  <a:pt x="7515" y="4116"/>
                </a:lnTo>
                <a:lnTo>
                  <a:pt x="7515" y="4188"/>
                </a:lnTo>
                <a:close/>
                <a:moveTo>
                  <a:pt x="7611" y="4002"/>
                </a:moveTo>
                <a:lnTo>
                  <a:pt x="7611" y="4074"/>
                </a:lnTo>
                <a:lnTo>
                  <a:pt x="7550" y="4074"/>
                </a:lnTo>
                <a:lnTo>
                  <a:pt x="7550" y="4002"/>
                </a:lnTo>
                <a:lnTo>
                  <a:pt x="7611" y="4002"/>
                </a:lnTo>
                <a:close/>
                <a:moveTo>
                  <a:pt x="7515" y="3960"/>
                </a:moveTo>
                <a:lnTo>
                  <a:pt x="7453" y="3960"/>
                </a:lnTo>
                <a:lnTo>
                  <a:pt x="7453" y="3888"/>
                </a:lnTo>
                <a:lnTo>
                  <a:pt x="7515" y="3888"/>
                </a:lnTo>
                <a:lnTo>
                  <a:pt x="7515" y="3960"/>
                </a:lnTo>
                <a:close/>
                <a:moveTo>
                  <a:pt x="7611" y="2106"/>
                </a:moveTo>
                <a:lnTo>
                  <a:pt x="7611" y="2124"/>
                </a:lnTo>
                <a:lnTo>
                  <a:pt x="7611" y="3846"/>
                </a:lnTo>
                <a:lnTo>
                  <a:pt x="7550" y="3846"/>
                </a:lnTo>
                <a:lnTo>
                  <a:pt x="7550" y="2112"/>
                </a:lnTo>
                <a:lnTo>
                  <a:pt x="7550" y="384"/>
                </a:lnTo>
                <a:lnTo>
                  <a:pt x="7611" y="384"/>
                </a:lnTo>
                <a:lnTo>
                  <a:pt x="7611" y="2106"/>
                </a:lnTo>
                <a:close/>
                <a:moveTo>
                  <a:pt x="7515" y="342"/>
                </a:moveTo>
                <a:lnTo>
                  <a:pt x="7453" y="342"/>
                </a:lnTo>
                <a:lnTo>
                  <a:pt x="7453" y="270"/>
                </a:lnTo>
                <a:lnTo>
                  <a:pt x="7515" y="270"/>
                </a:lnTo>
                <a:lnTo>
                  <a:pt x="7515" y="342"/>
                </a:lnTo>
                <a:close/>
              </a:path>
            </a:pathLst>
          </a:custGeom>
          <a:solidFill>
            <a:srgbClr val="FBB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8865198" y="3341452"/>
            <a:ext cx="2994534" cy="3155424"/>
            <a:chOff x="8547101" y="3413126"/>
            <a:chExt cx="2895599" cy="3051174"/>
          </a:xfrm>
        </p:grpSpPr>
        <p:sp>
          <p:nvSpPr>
            <p:cNvPr id="12" name="AutoShape 11"/>
            <p:cNvSpPr>
              <a:spLocks noChangeAspect="1" noChangeArrowheads="1" noTextEdit="1"/>
            </p:cNvSpPr>
            <p:nvPr/>
          </p:nvSpPr>
          <p:spPr bwMode="auto">
            <a:xfrm>
              <a:off x="8551863" y="3449638"/>
              <a:ext cx="2890837" cy="3014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8675688" y="3629025"/>
              <a:ext cx="2643187" cy="2644775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9937750" y="4949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9937750" y="4949825"/>
              <a:ext cx="1262062" cy="633412"/>
            </a:xfrm>
            <a:custGeom>
              <a:avLst/>
              <a:gdLst>
                <a:gd name="T0" fmla="*/ 210 w 245"/>
                <a:gd name="T1" fmla="*/ 123 h 123"/>
                <a:gd name="T2" fmla="*/ 245 w 245"/>
                <a:gd name="T3" fmla="*/ 0 h 123"/>
                <a:gd name="T4" fmla="*/ 0 w 245"/>
                <a:gd name="T5" fmla="*/ 0 h 123"/>
                <a:gd name="T6" fmla="*/ 210 w 245"/>
                <a:gd name="T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123">
                  <a:moveTo>
                    <a:pt x="210" y="123"/>
                  </a:moveTo>
                  <a:cubicBezTo>
                    <a:pt x="232" y="88"/>
                    <a:pt x="245" y="46"/>
                    <a:pt x="24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0" y="123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9937750" y="4397375"/>
              <a:ext cx="1262062" cy="552450"/>
            </a:xfrm>
            <a:custGeom>
              <a:avLst/>
              <a:gdLst>
                <a:gd name="T0" fmla="*/ 0 w 245"/>
                <a:gd name="T1" fmla="*/ 107 h 107"/>
                <a:gd name="T2" fmla="*/ 0 w 245"/>
                <a:gd name="T3" fmla="*/ 107 h 107"/>
                <a:gd name="T4" fmla="*/ 245 w 245"/>
                <a:gd name="T5" fmla="*/ 107 h 107"/>
                <a:gd name="T6" fmla="*/ 219 w 245"/>
                <a:gd name="T7" fmla="*/ 0 h 107"/>
                <a:gd name="T8" fmla="*/ 0 w 245"/>
                <a:gd name="T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07"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245" y="107"/>
                    <a:pt x="245" y="107"/>
                    <a:pt x="245" y="107"/>
                  </a:cubicBezTo>
                  <a:cubicBezTo>
                    <a:pt x="245" y="69"/>
                    <a:pt x="236" y="33"/>
                    <a:pt x="219" y="0"/>
                  </a:cubicBezTo>
                  <a:cubicBezTo>
                    <a:pt x="0" y="107"/>
                    <a:pt x="0" y="107"/>
                    <a:pt x="0" y="107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8788400" y="4949825"/>
              <a:ext cx="1149350" cy="509587"/>
            </a:xfrm>
            <a:custGeom>
              <a:avLst/>
              <a:gdLst>
                <a:gd name="T0" fmla="*/ 0 w 223"/>
                <a:gd name="T1" fmla="*/ 0 h 99"/>
                <a:gd name="T2" fmla="*/ 22 w 223"/>
                <a:gd name="T3" fmla="*/ 99 h 99"/>
                <a:gd name="T4" fmla="*/ 223 w 223"/>
                <a:gd name="T5" fmla="*/ 0 h 99"/>
                <a:gd name="T6" fmla="*/ 0 w 223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99">
                  <a:moveTo>
                    <a:pt x="0" y="0"/>
                  </a:moveTo>
                  <a:cubicBezTo>
                    <a:pt x="0" y="36"/>
                    <a:pt x="8" y="69"/>
                    <a:pt x="22" y="99"/>
                  </a:cubicBezTo>
                  <a:cubicBezTo>
                    <a:pt x="223" y="0"/>
                    <a:pt x="223" y="0"/>
                    <a:pt x="2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9345613" y="4949825"/>
              <a:ext cx="592137" cy="1204912"/>
            </a:xfrm>
            <a:custGeom>
              <a:avLst/>
              <a:gdLst>
                <a:gd name="T0" fmla="*/ 115 w 115"/>
                <a:gd name="T1" fmla="*/ 0 h 234"/>
                <a:gd name="T2" fmla="*/ 115 w 115"/>
                <a:gd name="T3" fmla="*/ 0 h 234"/>
                <a:gd name="T4" fmla="*/ 0 w 115"/>
                <a:gd name="T5" fmla="*/ 198 h 234"/>
                <a:gd name="T6" fmla="*/ 115 w 115"/>
                <a:gd name="T7" fmla="*/ 234 h 234"/>
                <a:gd name="T8" fmla="*/ 115 w 115"/>
                <a:gd name="T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34">
                  <a:moveTo>
                    <a:pt x="115" y="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3" y="219"/>
                    <a:pt x="73" y="232"/>
                    <a:pt x="115" y="234"/>
                  </a:cubicBezTo>
                  <a:cubicBezTo>
                    <a:pt x="115" y="0"/>
                    <a:pt x="115" y="0"/>
                    <a:pt x="115" y="0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8902700" y="4949825"/>
              <a:ext cx="1035050" cy="1019175"/>
            </a:xfrm>
            <a:custGeom>
              <a:avLst/>
              <a:gdLst>
                <a:gd name="T0" fmla="*/ 201 w 201"/>
                <a:gd name="T1" fmla="*/ 0 h 198"/>
                <a:gd name="T2" fmla="*/ 0 w 201"/>
                <a:gd name="T3" fmla="*/ 99 h 198"/>
                <a:gd name="T4" fmla="*/ 86 w 201"/>
                <a:gd name="T5" fmla="*/ 198 h 198"/>
                <a:gd name="T6" fmla="*/ 201 w 201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198">
                  <a:moveTo>
                    <a:pt x="201" y="0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18" y="139"/>
                    <a:pt x="48" y="174"/>
                    <a:pt x="86" y="198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9937750" y="4949825"/>
              <a:ext cx="541337" cy="1211262"/>
            </a:xfrm>
            <a:custGeom>
              <a:avLst/>
              <a:gdLst>
                <a:gd name="T0" fmla="*/ 0 w 105"/>
                <a:gd name="T1" fmla="*/ 234 h 235"/>
                <a:gd name="T2" fmla="*/ 11 w 105"/>
                <a:gd name="T3" fmla="*/ 235 h 235"/>
                <a:gd name="T4" fmla="*/ 105 w 105"/>
                <a:gd name="T5" fmla="*/ 215 h 235"/>
                <a:gd name="T6" fmla="*/ 0 w 105"/>
                <a:gd name="T7" fmla="*/ 0 h 235"/>
                <a:gd name="T8" fmla="*/ 0 w 105"/>
                <a:gd name="T9" fmla="*/ 23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35">
                  <a:moveTo>
                    <a:pt x="0" y="234"/>
                  </a:moveTo>
                  <a:cubicBezTo>
                    <a:pt x="4" y="234"/>
                    <a:pt x="7" y="235"/>
                    <a:pt x="11" y="235"/>
                  </a:cubicBezTo>
                  <a:cubicBezTo>
                    <a:pt x="44" y="235"/>
                    <a:pt x="76" y="228"/>
                    <a:pt x="105" y="21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34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9937750" y="4949825"/>
              <a:ext cx="1082675" cy="1108075"/>
            </a:xfrm>
            <a:custGeom>
              <a:avLst/>
              <a:gdLst>
                <a:gd name="T0" fmla="*/ 210 w 210"/>
                <a:gd name="T1" fmla="*/ 123 h 215"/>
                <a:gd name="T2" fmla="*/ 0 w 210"/>
                <a:gd name="T3" fmla="*/ 0 h 215"/>
                <a:gd name="T4" fmla="*/ 0 w 210"/>
                <a:gd name="T5" fmla="*/ 0 h 215"/>
                <a:gd name="T6" fmla="*/ 0 w 210"/>
                <a:gd name="T7" fmla="*/ 0 h 215"/>
                <a:gd name="T8" fmla="*/ 105 w 210"/>
                <a:gd name="T9" fmla="*/ 215 h 215"/>
                <a:gd name="T10" fmla="*/ 210 w 210"/>
                <a:gd name="T11" fmla="*/ 12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215">
                  <a:moveTo>
                    <a:pt x="210" y="12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5" y="215"/>
                    <a:pt x="105" y="215"/>
                    <a:pt x="105" y="215"/>
                  </a:cubicBezTo>
                  <a:cubicBezTo>
                    <a:pt x="149" y="196"/>
                    <a:pt x="185" y="164"/>
                    <a:pt x="210" y="123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8937625" y="3892550"/>
              <a:ext cx="1000125" cy="1057275"/>
            </a:xfrm>
            <a:custGeom>
              <a:avLst/>
              <a:gdLst>
                <a:gd name="T0" fmla="*/ 94 w 194"/>
                <a:gd name="T1" fmla="*/ 0 h 205"/>
                <a:gd name="T2" fmla="*/ 0 w 194"/>
                <a:gd name="T3" fmla="*/ 92 h 205"/>
                <a:gd name="T4" fmla="*/ 194 w 194"/>
                <a:gd name="T5" fmla="*/ 205 h 205"/>
                <a:gd name="T6" fmla="*/ 94 w 194"/>
                <a:gd name="T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05">
                  <a:moveTo>
                    <a:pt x="94" y="0"/>
                  </a:moveTo>
                  <a:cubicBezTo>
                    <a:pt x="54" y="21"/>
                    <a:pt x="22" y="53"/>
                    <a:pt x="0" y="92"/>
                  </a:cubicBezTo>
                  <a:cubicBezTo>
                    <a:pt x="194" y="205"/>
                    <a:pt x="194" y="205"/>
                    <a:pt x="194" y="205"/>
                  </a:cubicBezTo>
                  <a:lnTo>
                    <a:pt x="94" y="0"/>
                  </a:ln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9421813" y="3748088"/>
              <a:ext cx="515937" cy="1201737"/>
            </a:xfrm>
            <a:custGeom>
              <a:avLst/>
              <a:gdLst>
                <a:gd name="T0" fmla="*/ 100 w 100"/>
                <a:gd name="T1" fmla="*/ 233 h 233"/>
                <a:gd name="T2" fmla="*/ 100 w 100"/>
                <a:gd name="T3" fmla="*/ 233 h 233"/>
                <a:gd name="T4" fmla="*/ 100 w 100"/>
                <a:gd name="T5" fmla="*/ 0 h 233"/>
                <a:gd name="T6" fmla="*/ 0 w 100"/>
                <a:gd name="T7" fmla="*/ 28 h 233"/>
                <a:gd name="T8" fmla="*/ 100 w 100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33">
                  <a:moveTo>
                    <a:pt x="100" y="233"/>
                  </a:moveTo>
                  <a:cubicBezTo>
                    <a:pt x="100" y="233"/>
                    <a:pt x="100" y="233"/>
                    <a:pt x="100" y="233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64" y="1"/>
                    <a:pt x="30" y="11"/>
                    <a:pt x="0" y="28"/>
                  </a:cubicBezTo>
                  <a:cubicBezTo>
                    <a:pt x="100" y="233"/>
                    <a:pt x="100" y="233"/>
                    <a:pt x="100" y="23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9937750" y="3743325"/>
              <a:ext cx="623887" cy="1206500"/>
            </a:xfrm>
            <a:custGeom>
              <a:avLst/>
              <a:gdLst>
                <a:gd name="T0" fmla="*/ 121 w 121"/>
                <a:gd name="T1" fmla="*/ 28 h 234"/>
                <a:gd name="T2" fmla="*/ 11 w 121"/>
                <a:gd name="T3" fmla="*/ 0 h 234"/>
                <a:gd name="T4" fmla="*/ 0 w 121"/>
                <a:gd name="T5" fmla="*/ 1 h 234"/>
                <a:gd name="T6" fmla="*/ 0 w 121"/>
                <a:gd name="T7" fmla="*/ 234 h 234"/>
                <a:gd name="T8" fmla="*/ 121 w 121"/>
                <a:gd name="T9" fmla="*/ 2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34">
                  <a:moveTo>
                    <a:pt x="121" y="28"/>
                  </a:moveTo>
                  <a:cubicBezTo>
                    <a:pt x="88" y="10"/>
                    <a:pt x="51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234"/>
                    <a:pt x="0" y="234"/>
                    <a:pt x="0" y="234"/>
                  </a:cubicBezTo>
                  <a:lnTo>
                    <a:pt x="121" y="28"/>
                  </a:ln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9937750" y="3887788"/>
              <a:ext cx="1128712" cy="1062037"/>
            </a:xfrm>
            <a:custGeom>
              <a:avLst/>
              <a:gdLst>
                <a:gd name="T0" fmla="*/ 0 w 219"/>
                <a:gd name="T1" fmla="*/ 206 h 206"/>
                <a:gd name="T2" fmla="*/ 219 w 219"/>
                <a:gd name="T3" fmla="*/ 99 h 206"/>
                <a:gd name="T4" fmla="*/ 121 w 219"/>
                <a:gd name="T5" fmla="*/ 0 h 206"/>
                <a:gd name="T6" fmla="*/ 0 w 219"/>
                <a:gd name="T7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206">
                  <a:moveTo>
                    <a:pt x="0" y="206"/>
                  </a:moveTo>
                  <a:cubicBezTo>
                    <a:pt x="219" y="99"/>
                    <a:pt x="219" y="99"/>
                    <a:pt x="219" y="99"/>
                  </a:cubicBezTo>
                  <a:cubicBezTo>
                    <a:pt x="197" y="57"/>
                    <a:pt x="163" y="22"/>
                    <a:pt x="121" y="0"/>
                  </a:cubicBezTo>
                  <a:cubicBezTo>
                    <a:pt x="0" y="206"/>
                    <a:pt x="0" y="206"/>
                    <a:pt x="0" y="206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8788400" y="4367213"/>
              <a:ext cx="1149350" cy="582612"/>
            </a:xfrm>
            <a:custGeom>
              <a:avLst/>
              <a:gdLst>
                <a:gd name="T0" fmla="*/ 223 w 223"/>
                <a:gd name="T1" fmla="*/ 113 h 113"/>
                <a:gd name="T2" fmla="*/ 29 w 223"/>
                <a:gd name="T3" fmla="*/ 0 h 113"/>
                <a:gd name="T4" fmla="*/ 0 w 223"/>
                <a:gd name="T5" fmla="*/ 113 h 113"/>
                <a:gd name="T6" fmla="*/ 223 w 223"/>
                <a:gd name="T7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113">
                  <a:moveTo>
                    <a:pt x="223" y="113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1" y="34"/>
                    <a:pt x="0" y="72"/>
                    <a:pt x="0" y="113"/>
                  </a:cubicBezTo>
                  <a:cubicBezTo>
                    <a:pt x="223" y="113"/>
                    <a:pt x="223" y="113"/>
                    <a:pt x="223" y="11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11117263" y="5181600"/>
              <a:ext cx="119062" cy="158750"/>
            </a:xfrm>
            <a:custGeom>
              <a:avLst/>
              <a:gdLst>
                <a:gd name="T0" fmla="*/ 14 w 23"/>
                <a:gd name="T1" fmla="*/ 26 h 31"/>
                <a:gd name="T2" fmla="*/ 23 w 23"/>
                <a:gd name="T3" fmla="*/ 27 h 31"/>
                <a:gd name="T4" fmla="*/ 14 w 23"/>
                <a:gd name="T5" fmla="*/ 1 h 31"/>
                <a:gd name="T6" fmla="*/ 0 w 23"/>
                <a:gd name="T7" fmla="*/ 7 h 31"/>
                <a:gd name="T8" fmla="*/ 3 w 23"/>
                <a:gd name="T9" fmla="*/ 17 h 31"/>
                <a:gd name="T10" fmla="*/ 8 w 23"/>
                <a:gd name="T11" fmla="*/ 31 h 31"/>
                <a:gd name="T12" fmla="*/ 14 w 23"/>
                <a:gd name="T13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1">
                  <a:moveTo>
                    <a:pt x="14" y="26"/>
                  </a:moveTo>
                  <a:cubicBezTo>
                    <a:pt x="17" y="25"/>
                    <a:pt x="21" y="25"/>
                    <a:pt x="23" y="27"/>
                  </a:cubicBezTo>
                  <a:cubicBezTo>
                    <a:pt x="20" y="18"/>
                    <a:pt x="17" y="9"/>
                    <a:pt x="14" y="1"/>
                  </a:cubicBezTo>
                  <a:cubicBezTo>
                    <a:pt x="8" y="0"/>
                    <a:pt x="3" y="3"/>
                    <a:pt x="0" y="7"/>
                  </a:cubicBezTo>
                  <a:cubicBezTo>
                    <a:pt x="1" y="10"/>
                    <a:pt x="2" y="14"/>
                    <a:pt x="3" y="17"/>
                  </a:cubicBezTo>
                  <a:cubicBezTo>
                    <a:pt x="4" y="22"/>
                    <a:pt x="6" y="26"/>
                    <a:pt x="8" y="31"/>
                  </a:cubicBezTo>
                  <a:cubicBezTo>
                    <a:pt x="9" y="29"/>
                    <a:pt x="12" y="27"/>
                    <a:pt x="14" y="26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11087100" y="5062538"/>
              <a:ext cx="103187" cy="153987"/>
            </a:xfrm>
            <a:custGeom>
              <a:avLst/>
              <a:gdLst>
                <a:gd name="T0" fmla="*/ 20 w 20"/>
                <a:gd name="T1" fmla="*/ 24 h 30"/>
                <a:gd name="T2" fmla="*/ 15 w 20"/>
                <a:gd name="T3" fmla="*/ 2 h 30"/>
                <a:gd name="T4" fmla="*/ 7 w 20"/>
                <a:gd name="T5" fmla="*/ 1 h 30"/>
                <a:gd name="T6" fmla="*/ 0 w 20"/>
                <a:gd name="T7" fmla="*/ 4 h 30"/>
                <a:gd name="T8" fmla="*/ 6 w 20"/>
                <a:gd name="T9" fmla="*/ 30 h 30"/>
                <a:gd name="T10" fmla="*/ 20 w 20"/>
                <a:gd name="T11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0">
                  <a:moveTo>
                    <a:pt x="20" y="24"/>
                  </a:moveTo>
                  <a:cubicBezTo>
                    <a:pt x="18" y="16"/>
                    <a:pt x="16" y="9"/>
                    <a:pt x="15" y="2"/>
                  </a:cubicBezTo>
                  <a:cubicBezTo>
                    <a:pt x="12" y="1"/>
                    <a:pt x="9" y="0"/>
                    <a:pt x="7" y="1"/>
                  </a:cubicBezTo>
                  <a:cubicBezTo>
                    <a:pt x="4" y="1"/>
                    <a:pt x="2" y="3"/>
                    <a:pt x="0" y="4"/>
                  </a:cubicBezTo>
                  <a:cubicBezTo>
                    <a:pt x="1" y="13"/>
                    <a:pt x="3" y="22"/>
                    <a:pt x="6" y="30"/>
                  </a:cubicBezTo>
                  <a:cubicBezTo>
                    <a:pt x="9" y="26"/>
                    <a:pt x="14" y="23"/>
                    <a:pt x="20" y="24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11158538" y="5310188"/>
              <a:ext cx="139700" cy="165100"/>
            </a:xfrm>
            <a:custGeom>
              <a:avLst/>
              <a:gdLst>
                <a:gd name="T0" fmla="*/ 17 w 27"/>
                <a:gd name="T1" fmla="*/ 27 h 32"/>
                <a:gd name="T2" fmla="*/ 27 w 27"/>
                <a:gd name="T3" fmla="*/ 28 h 32"/>
                <a:gd name="T4" fmla="*/ 24 w 27"/>
                <a:gd name="T5" fmla="*/ 22 h 32"/>
                <a:gd name="T6" fmla="*/ 15 w 27"/>
                <a:gd name="T7" fmla="*/ 2 h 32"/>
                <a:gd name="T8" fmla="*/ 6 w 27"/>
                <a:gd name="T9" fmla="*/ 1 h 32"/>
                <a:gd name="T10" fmla="*/ 0 w 27"/>
                <a:gd name="T11" fmla="*/ 6 h 32"/>
                <a:gd name="T12" fmla="*/ 11 w 27"/>
                <a:gd name="T13" fmla="*/ 32 h 32"/>
                <a:gd name="T14" fmla="*/ 17 w 27"/>
                <a:gd name="T15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2">
                  <a:moveTo>
                    <a:pt x="17" y="27"/>
                  </a:moveTo>
                  <a:cubicBezTo>
                    <a:pt x="20" y="25"/>
                    <a:pt x="24" y="26"/>
                    <a:pt x="27" y="28"/>
                  </a:cubicBezTo>
                  <a:cubicBezTo>
                    <a:pt x="26" y="26"/>
                    <a:pt x="25" y="24"/>
                    <a:pt x="24" y="22"/>
                  </a:cubicBezTo>
                  <a:cubicBezTo>
                    <a:pt x="21" y="16"/>
                    <a:pt x="18" y="9"/>
                    <a:pt x="15" y="2"/>
                  </a:cubicBezTo>
                  <a:cubicBezTo>
                    <a:pt x="13" y="0"/>
                    <a:pt x="9" y="0"/>
                    <a:pt x="6" y="1"/>
                  </a:cubicBezTo>
                  <a:cubicBezTo>
                    <a:pt x="4" y="2"/>
                    <a:pt x="1" y="4"/>
                    <a:pt x="0" y="6"/>
                  </a:cubicBezTo>
                  <a:cubicBezTo>
                    <a:pt x="3" y="15"/>
                    <a:pt x="7" y="24"/>
                    <a:pt x="11" y="32"/>
                  </a:cubicBezTo>
                  <a:cubicBezTo>
                    <a:pt x="12" y="30"/>
                    <a:pt x="14" y="28"/>
                    <a:pt x="17" y="27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11075988" y="4943475"/>
              <a:ext cx="88900" cy="139700"/>
            </a:xfrm>
            <a:custGeom>
              <a:avLst/>
              <a:gdLst>
                <a:gd name="T0" fmla="*/ 17 w 17"/>
                <a:gd name="T1" fmla="*/ 25 h 27"/>
                <a:gd name="T2" fmla="*/ 15 w 17"/>
                <a:gd name="T3" fmla="*/ 8 h 27"/>
                <a:gd name="T4" fmla="*/ 15 w 17"/>
                <a:gd name="T5" fmla="*/ 4 h 27"/>
                <a:gd name="T6" fmla="*/ 7 w 17"/>
                <a:gd name="T7" fmla="*/ 0 h 27"/>
                <a:gd name="T8" fmla="*/ 1 w 17"/>
                <a:gd name="T9" fmla="*/ 2 h 27"/>
                <a:gd name="T10" fmla="*/ 2 w 17"/>
                <a:gd name="T11" fmla="*/ 27 h 27"/>
                <a:gd name="T12" fmla="*/ 9 w 17"/>
                <a:gd name="T13" fmla="*/ 24 h 27"/>
                <a:gd name="T14" fmla="*/ 17 w 17"/>
                <a:gd name="T1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17" y="25"/>
                  </a:moveTo>
                  <a:cubicBezTo>
                    <a:pt x="16" y="19"/>
                    <a:pt x="15" y="14"/>
                    <a:pt x="15" y="8"/>
                  </a:cubicBezTo>
                  <a:cubicBezTo>
                    <a:pt x="15" y="7"/>
                    <a:pt x="15" y="5"/>
                    <a:pt x="15" y="4"/>
                  </a:cubicBezTo>
                  <a:cubicBezTo>
                    <a:pt x="13" y="1"/>
                    <a:pt x="10" y="0"/>
                    <a:pt x="7" y="0"/>
                  </a:cubicBezTo>
                  <a:cubicBezTo>
                    <a:pt x="5" y="0"/>
                    <a:pt x="2" y="1"/>
                    <a:pt x="1" y="2"/>
                  </a:cubicBezTo>
                  <a:cubicBezTo>
                    <a:pt x="0" y="11"/>
                    <a:pt x="1" y="19"/>
                    <a:pt x="2" y="27"/>
                  </a:cubicBezTo>
                  <a:cubicBezTo>
                    <a:pt x="4" y="26"/>
                    <a:pt x="6" y="24"/>
                    <a:pt x="9" y="24"/>
                  </a:cubicBezTo>
                  <a:cubicBezTo>
                    <a:pt x="11" y="23"/>
                    <a:pt x="14" y="24"/>
                    <a:pt x="17" y="25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11096625" y="4727575"/>
              <a:ext cx="98425" cy="133350"/>
            </a:xfrm>
            <a:custGeom>
              <a:avLst/>
              <a:gdLst>
                <a:gd name="T0" fmla="*/ 7 w 19"/>
                <a:gd name="T1" fmla="*/ 22 h 26"/>
                <a:gd name="T2" fmla="*/ 13 w 19"/>
                <a:gd name="T3" fmla="*/ 26 h 26"/>
                <a:gd name="T4" fmla="*/ 19 w 19"/>
                <a:gd name="T5" fmla="*/ 5 h 26"/>
                <a:gd name="T6" fmla="*/ 19 w 19"/>
                <a:gd name="T7" fmla="*/ 3 h 26"/>
                <a:gd name="T8" fmla="*/ 15 w 19"/>
                <a:gd name="T9" fmla="*/ 1 h 26"/>
                <a:gd name="T10" fmla="*/ 10 w 19"/>
                <a:gd name="T11" fmla="*/ 2 h 26"/>
                <a:gd name="T12" fmla="*/ 0 w 19"/>
                <a:gd name="T13" fmla="*/ 24 h 26"/>
                <a:gd name="T14" fmla="*/ 7 w 19"/>
                <a:gd name="T15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6">
                  <a:moveTo>
                    <a:pt x="7" y="22"/>
                  </a:moveTo>
                  <a:cubicBezTo>
                    <a:pt x="10" y="22"/>
                    <a:pt x="12" y="24"/>
                    <a:pt x="13" y="26"/>
                  </a:cubicBezTo>
                  <a:cubicBezTo>
                    <a:pt x="14" y="19"/>
                    <a:pt x="16" y="12"/>
                    <a:pt x="19" y="5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18" y="2"/>
                    <a:pt x="17" y="1"/>
                    <a:pt x="15" y="1"/>
                  </a:cubicBezTo>
                  <a:cubicBezTo>
                    <a:pt x="13" y="0"/>
                    <a:pt x="11" y="1"/>
                    <a:pt x="10" y="2"/>
                  </a:cubicBezTo>
                  <a:cubicBezTo>
                    <a:pt x="5" y="9"/>
                    <a:pt x="2" y="16"/>
                    <a:pt x="0" y="24"/>
                  </a:cubicBezTo>
                  <a:cubicBezTo>
                    <a:pt x="2" y="22"/>
                    <a:pt x="5" y="21"/>
                    <a:pt x="7" y="22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11215688" y="5438775"/>
              <a:ext cx="133350" cy="169862"/>
            </a:xfrm>
            <a:custGeom>
              <a:avLst/>
              <a:gdLst>
                <a:gd name="T0" fmla="*/ 16 w 26"/>
                <a:gd name="T1" fmla="*/ 27 h 33"/>
                <a:gd name="T2" fmla="*/ 26 w 26"/>
                <a:gd name="T3" fmla="*/ 25 h 33"/>
                <a:gd name="T4" fmla="*/ 16 w 26"/>
                <a:gd name="T5" fmla="*/ 3 h 33"/>
                <a:gd name="T6" fmla="*/ 6 w 26"/>
                <a:gd name="T7" fmla="*/ 2 h 33"/>
                <a:gd name="T8" fmla="*/ 0 w 26"/>
                <a:gd name="T9" fmla="*/ 7 h 33"/>
                <a:gd name="T10" fmla="*/ 10 w 26"/>
                <a:gd name="T11" fmla="*/ 33 h 33"/>
                <a:gd name="T12" fmla="*/ 16 w 26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16" y="27"/>
                  </a:moveTo>
                  <a:cubicBezTo>
                    <a:pt x="19" y="25"/>
                    <a:pt x="23" y="24"/>
                    <a:pt x="26" y="25"/>
                  </a:cubicBezTo>
                  <a:cubicBezTo>
                    <a:pt x="22" y="18"/>
                    <a:pt x="19" y="10"/>
                    <a:pt x="16" y="3"/>
                  </a:cubicBezTo>
                  <a:cubicBezTo>
                    <a:pt x="13" y="1"/>
                    <a:pt x="9" y="0"/>
                    <a:pt x="6" y="2"/>
                  </a:cubicBezTo>
                  <a:cubicBezTo>
                    <a:pt x="3" y="3"/>
                    <a:pt x="1" y="5"/>
                    <a:pt x="0" y="7"/>
                  </a:cubicBezTo>
                  <a:cubicBezTo>
                    <a:pt x="3" y="16"/>
                    <a:pt x="7" y="25"/>
                    <a:pt x="10" y="33"/>
                  </a:cubicBezTo>
                  <a:cubicBezTo>
                    <a:pt x="11" y="31"/>
                    <a:pt x="13" y="28"/>
                    <a:pt x="16" y="27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11082338" y="4835525"/>
              <a:ext cx="82550" cy="128587"/>
            </a:xfrm>
            <a:custGeom>
              <a:avLst/>
              <a:gdLst>
                <a:gd name="T0" fmla="*/ 14 w 16"/>
                <a:gd name="T1" fmla="*/ 25 h 25"/>
                <a:gd name="T2" fmla="*/ 16 w 16"/>
                <a:gd name="T3" fmla="*/ 5 h 25"/>
                <a:gd name="T4" fmla="*/ 10 w 16"/>
                <a:gd name="T5" fmla="*/ 1 h 25"/>
                <a:gd name="T6" fmla="*/ 3 w 16"/>
                <a:gd name="T7" fmla="*/ 3 h 25"/>
                <a:gd name="T8" fmla="*/ 2 w 16"/>
                <a:gd name="T9" fmla="*/ 8 h 25"/>
                <a:gd name="T10" fmla="*/ 0 w 16"/>
                <a:gd name="T11" fmla="*/ 23 h 25"/>
                <a:gd name="T12" fmla="*/ 6 w 16"/>
                <a:gd name="T13" fmla="*/ 21 h 25"/>
                <a:gd name="T14" fmla="*/ 14 w 16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5">
                  <a:moveTo>
                    <a:pt x="14" y="25"/>
                  </a:moveTo>
                  <a:cubicBezTo>
                    <a:pt x="14" y="18"/>
                    <a:pt x="15" y="12"/>
                    <a:pt x="16" y="5"/>
                  </a:cubicBezTo>
                  <a:cubicBezTo>
                    <a:pt x="15" y="3"/>
                    <a:pt x="13" y="1"/>
                    <a:pt x="10" y="1"/>
                  </a:cubicBezTo>
                  <a:cubicBezTo>
                    <a:pt x="8" y="0"/>
                    <a:pt x="5" y="1"/>
                    <a:pt x="3" y="3"/>
                  </a:cubicBezTo>
                  <a:cubicBezTo>
                    <a:pt x="2" y="4"/>
                    <a:pt x="2" y="6"/>
                    <a:pt x="2" y="8"/>
                  </a:cubicBezTo>
                  <a:cubicBezTo>
                    <a:pt x="0" y="13"/>
                    <a:pt x="0" y="18"/>
                    <a:pt x="0" y="23"/>
                  </a:cubicBezTo>
                  <a:cubicBezTo>
                    <a:pt x="1" y="22"/>
                    <a:pt x="4" y="21"/>
                    <a:pt x="6" y="21"/>
                  </a:cubicBezTo>
                  <a:cubicBezTo>
                    <a:pt x="9" y="21"/>
                    <a:pt x="12" y="22"/>
                    <a:pt x="14" y="25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11149013" y="4640263"/>
              <a:ext cx="107950" cy="112712"/>
            </a:xfrm>
            <a:custGeom>
              <a:avLst/>
              <a:gdLst>
                <a:gd name="T0" fmla="*/ 9 w 21"/>
                <a:gd name="T1" fmla="*/ 20 h 22"/>
                <a:gd name="T2" fmla="*/ 9 w 21"/>
                <a:gd name="T3" fmla="*/ 22 h 22"/>
                <a:gd name="T4" fmla="*/ 19 w 21"/>
                <a:gd name="T5" fmla="*/ 6 h 22"/>
                <a:gd name="T6" fmla="*/ 15 w 21"/>
                <a:gd name="T7" fmla="*/ 2 h 22"/>
                <a:gd name="T8" fmla="*/ 0 w 21"/>
                <a:gd name="T9" fmla="*/ 19 h 22"/>
                <a:gd name="T10" fmla="*/ 5 w 21"/>
                <a:gd name="T11" fmla="*/ 18 h 22"/>
                <a:gd name="T12" fmla="*/ 9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9" y="20"/>
                  </a:moveTo>
                  <a:cubicBezTo>
                    <a:pt x="9" y="21"/>
                    <a:pt x="9" y="22"/>
                    <a:pt x="9" y="22"/>
                  </a:cubicBezTo>
                  <a:cubicBezTo>
                    <a:pt x="12" y="17"/>
                    <a:pt x="15" y="11"/>
                    <a:pt x="19" y="6"/>
                  </a:cubicBezTo>
                  <a:cubicBezTo>
                    <a:pt x="21" y="3"/>
                    <a:pt x="18" y="0"/>
                    <a:pt x="15" y="2"/>
                  </a:cubicBezTo>
                  <a:cubicBezTo>
                    <a:pt x="9" y="7"/>
                    <a:pt x="4" y="13"/>
                    <a:pt x="0" y="19"/>
                  </a:cubicBezTo>
                  <a:cubicBezTo>
                    <a:pt x="1" y="18"/>
                    <a:pt x="3" y="17"/>
                    <a:pt x="5" y="18"/>
                  </a:cubicBezTo>
                  <a:cubicBezTo>
                    <a:pt x="7" y="18"/>
                    <a:pt x="8" y="19"/>
                    <a:pt x="9" y="20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11268075" y="5562600"/>
              <a:ext cx="142875" cy="227012"/>
            </a:xfrm>
            <a:custGeom>
              <a:avLst/>
              <a:gdLst>
                <a:gd name="T0" fmla="*/ 16 w 28"/>
                <a:gd name="T1" fmla="*/ 39 h 44"/>
                <a:gd name="T2" fmla="*/ 28 w 28"/>
                <a:gd name="T3" fmla="*/ 39 h 44"/>
                <a:gd name="T4" fmla="*/ 16 w 28"/>
                <a:gd name="T5" fmla="*/ 1 h 44"/>
                <a:gd name="T6" fmla="*/ 6 w 28"/>
                <a:gd name="T7" fmla="*/ 3 h 44"/>
                <a:gd name="T8" fmla="*/ 0 w 28"/>
                <a:gd name="T9" fmla="*/ 9 h 44"/>
                <a:gd name="T10" fmla="*/ 2 w 28"/>
                <a:gd name="T11" fmla="*/ 15 h 44"/>
                <a:gd name="T12" fmla="*/ 9 w 28"/>
                <a:gd name="T13" fmla="*/ 44 h 44"/>
                <a:gd name="T14" fmla="*/ 16 w 28"/>
                <a:gd name="T15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4">
                  <a:moveTo>
                    <a:pt x="16" y="39"/>
                  </a:moveTo>
                  <a:cubicBezTo>
                    <a:pt x="20" y="37"/>
                    <a:pt x="25" y="37"/>
                    <a:pt x="28" y="39"/>
                  </a:cubicBezTo>
                  <a:cubicBezTo>
                    <a:pt x="25" y="26"/>
                    <a:pt x="21" y="14"/>
                    <a:pt x="16" y="1"/>
                  </a:cubicBezTo>
                  <a:cubicBezTo>
                    <a:pt x="13" y="0"/>
                    <a:pt x="9" y="1"/>
                    <a:pt x="6" y="3"/>
                  </a:cubicBezTo>
                  <a:cubicBezTo>
                    <a:pt x="3" y="4"/>
                    <a:pt x="1" y="7"/>
                    <a:pt x="0" y="9"/>
                  </a:cubicBezTo>
                  <a:cubicBezTo>
                    <a:pt x="0" y="11"/>
                    <a:pt x="1" y="13"/>
                    <a:pt x="2" y="15"/>
                  </a:cubicBezTo>
                  <a:cubicBezTo>
                    <a:pt x="5" y="24"/>
                    <a:pt x="7" y="34"/>
                    <a:pt x="9" y="44"/>
                  </a:cubicBezTo>
                  <a:cubicBezTo>
                    <a:pt x="11" y="41"/>
                    <a:pt x="13" y="40"/>
                    <a:pt x="16" y="39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10953750" y="6227763"/>
              <a:ext cx="225425" cy="144462"/>
            </a:xfrm>
            <a:custGeom>
              <a:avLst/>
              <a:gdLst>
                <a:gd name="T0" fmla="*/ 38 w 44"/>
                <a:gd name="T1" fmla="*/ 0 h 28"/>
                <a:gd name="T2" fmla="*/ 4 w 44"/>
                <a:gd name="T3" fmla="*/ 2 h 28"/>
                <a:gd name="T4" fmla="*/ 0 w 44"/>
                <a:gd name="T5" fmla="*/ 26 h 28"/>
                <a:gd name="T6" fmla="*/ 42 w 44"/>
                <a:gd name="T7" fmla="*/ 23 h 28"/>
                <a:gd name="T8" fmla="*/ 38 w 4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38" y="0"/>
                  </a:moveTo>
                  <a:cubicBezTo>
                    <a:pt x="27" y="5"/>
                    <a:pt x="15" y="5"/>
                    <a:pt x="4" y="2"/>
                  </a:cubicBezTo>
                  <a:cubicBezTo>
                    <a:pt x="5" y="10"/>
                    <a:pt x="4" y="19"/>
                    <a:pt x="0" y="26"/>
                  </a:cubicBezTo>
                  <a:cubicBezTo>
                    <a:pt x="14" y="28"/>
                    <a:pt x="29" y="27"/>
                    <a:pt x="42" y="23"/>
                  </a:cubicBezTo>
                  <a:cubicBezTo>
                    <a:pt x="44" y="15"/>
                    <a:pt x="42" y="7"/>
                    <a:pt x="38" y="0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11256963" y="5954713"/>
              <a:ext cx="174625" cy="266700"/>
            </a:xfrm>
            <a:custGeom>
              <a:avLst/>
              <a:gdLst>
                <a:gd name="T0" fmla="*/ 22 w 34"/>
                <a:gd name="T1" fmla="*/ 1 h 52"/>
                <a:gd name="T2" fmla="*/ 11 w 34"/>
                <a:gd name="T3" fmla="*/ 2 h 52"/>
                <a:gd name="T4" fmla="*/ 8 w 34"/>
                <a:gd name="T5" fmla="*/ 15 h 52"/>
                <a:gd name="T6" fmla="*/ 0 w 34"/>
                <a:gd name="T7" fmla="*/ 33 h 52"/>
                <a:gd name="T8" fmla="*/ 17 w 34"/>
                <a:gd name="T9" fmla="*/ 52 h 52"/>
                <a:gd name="T10" fmla="*/ 34 w 34"/>
                <a:gd name="T11" fmla="*/ 7 h 52"/>
                <a:gd name="T12" fmla="*/ 22 w 34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2">
                  <a:moveTo>
                    <a:pt x="22" y="1"/>
                  </a:moveTo>
                  <a:cubicBezTo>
                    <a:pt x="18" y="0"/>
                    <a:pt x="14" y="1"/>
                    <a:pt x="11" y="2"/>
                  </a:cubicBezTo>
                  <a:cubicBezTo>
                    <a:pt x="10" y="7"/>
                    <a:pt x="10" y="11"/>
                    <a:pt x="8" y="15"/>
                  </a:cubicBezTo>
                  <a:cubicBezTo>
                    <a:pt x="6" y="21"/>
                    <a:pt x="4" y="28"/>
                    <a:pt x="0" y="33"/>
                  </a:cubicBezTo>
                  <a:cubicBezTo>
                    <a:pt x="9" y="36"/>
                    <a:pt x="15" y="44"/>
                    <a:pt x="17" y="52"/>
                  </a:cubicBezTo>
                  <a:cubicBezTo>
                    <a:pt x="27" y="40"/>
                    <a:pt x="32" y="24"/>
                    <a:pt x="34" y="7"/>
                  </a:cubicBezTo>
                  <a:cubicBezTo>
                    <a:pt x="31" y="4"/>
                    <a:pt x="27" y="1"/>
                    <a:pt x="22" y="1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11149013" y="6124575"/>
              <a:ext cx="195262" cy="220662"/>
            </a:xfrm>
            <a:custGeom>
              <a:avLst/>
              <a:gdLst>
                <a:gd name="T0" fmla="*/ 21 w 38"/>
                <a:gd name="T1" fmla="*/ 0 h 43"/>
                <a:gd name="T2" fmla="*/ 1 w 38"/>
                <a:gd name="T3" fmla="*/ 20 h 43"/>
                <a:gd name="T4" fmla="*/ 0 w 38"/>
                <a:gd name="T5" fmla="*/ 20 h 43"/>
                <a:gd name="T6" fmla="*/ 4 w 38"/>
                <a:gd name="T7" fmla="*/ 43 h 43"/>
                <a:gd name="T8" fmla="*/ 28 w 38"/>
                <a:gd name="T9" fmla="*/ 30 h 43"/>
                <a:gd name="T10" fmla="*/ 38 w 38"/>
                <a:gd name="T11" fmla="*/ 19 h 43"/>
                <a:gd name="T12" fmla="*/ 21 w 38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3">
                  <a:moveTo>
                    <a:pt x="21" y="0"/>
                  </a:moveTo>
                  <a:cubicBezTo>
                    <a:pt x="16" y="8"/>
                    <a:pt x="9" y="15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7"/>
                    <a:pt x="6" y="35"/>
                    <a:pt x="4" y="43"/>
                  </a:cubicBezTo>
                  <a:cubicBezTo>
                    <a:pt x="13" y="40"/>
                    <a:pt x="21" y="36"/>
                    <a:pt x="28" y="30"/>
                  </a:cubicBezTo>
                  <a:cubicBezTo>
                    <a:pt x="32" y="27"/>
                    <a:pt x="35" y="23"/>
                    <a:pt x="38" y="19"/>
                  </a:cubicBezTo>
                  <a:cubicBezTo>
                    <a:pt x="36" y="11"/>
                    <a:pt x="30" y="3"/>
                    <a:pt x="21" y="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11314113" y="5753100"/>
              <a:ext cx="123825" cy="236537"/>
            </a:xfrm>
            <a:custGeom>
              <a:avLst/>
              <a:gdLst>
                <a:gd name="T0" fmla="*/ 11 w 24"/>
                <a:gd name="T1" fmla="*/ 40 h 46"/>
                <a:gd name="T2" fmla="*/ 23 w 24"/>
                <a:gd name="T3" fmla="*/ 46 h 46"/>
                <a:gd name="T4" fmla="*/ 23 w 24"/>
                <a:gd name="T5" fmla="*/ 21 h 46"/>
                <a:gd name="T6" fmla="*/ 19 w 24"/>
                <a:gd name="T7" fmla="*/ 2 h 46"/>
                <a:gd name="T8" fmla="*/ 7 w 24"/>
                <a:gd name="T9" fmla="*/ 2 h 46"/>
                <a:gd name="T10" fmla="*/ 0 w 24"/>
                <a:gd name="T11" fmla="*/ 7 h 46"/>
                <a:gd name="T12" fmla="*/ 0 w 24"/>
                <a:gd name="T13" fmla="*/ 41 h 46"/>
                <a:gd name="T14" fmla="*/ 11 w 24"/>
                <a:gd name="T15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6">
                  <a:moveTo>
                    <a:pt x="11" y="40"/>
                  </a:moveTo>
                  <a:cubicBezTo>
                    <a:pt x="16" y="40"/>
                    <a:pt x="20" y="43"/>
                    <a:pt x="23" y="46"/>
                  </a:cubicBezTo>
                  <a:cubicBezTo>
                    <a:pt x="24" y="38"/>
                    <a:pt x="24" y="29"/>
                    <a:pt x="23" y="21"/>
                  </a:cubicBezTo>
                  <a:cubicBezTo>
                    <a:pt x="22" y="14"/>
                    <a:pt x="21" y="8"/>
                    <a:pt x="19" y="2"/>
                  </a:cubicBezTo>
                  <a:cubicBezTo>
                    <a:pt x="16" y="0"/>
                    <a:pt x="11" y="0"/>
                    <a:pt x="7" y="2"/>
                  </a:cubicBezTo>
                  <a:cubicBezTo>
                    <a:pt x="4" y="3"/>
                    <a:pt x="2" y="4"/>
                    <a:pt x="0" y="7"/>
                  </a:cubicBezTo>
                  <a:cubicBezTo>
                    <a:pt x="1" y="18"/>
                    <a:pt x="2" y="30"/>
                    <a:pt x="0" y="41"/>
                  </a:cubicBezTo>
                  <a:cubicBezTo>
                    <a:pt x="3" y="40"/>
                    <a:pt x="7" y="39"/>
                    <a:pt x="11" y="4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10550525" y="5975350"/>
              <a:ext cx="258762" cy="334962"/>
            </a:xfrm>
            <a:custGeom>
              <a:avLst/>
              <a:gdLst>
                <a:gd name="T0" fmla="*/ 50 w 50"/>
                <a:gd name="T1" fmla="*/ 39 h 65"/>
                <a:gd name="T2" fmla="*/ 8 w 50"/>
                <a:gd name="T3" fmla="*/ 0 h 65"/>
                <a:gd name="T4" fmla="*/ 0 w 50"/>
                <a:gd name="T5" fmla="*/ 40 h 65"/>
                <a:gd name="T6" fmla="*/ 43 w 50"/>
                <a:gd name="T7" fmla="*/ 65 h 65"/>
                <a:gd name="T8" fmla="*/ 49 w 50"/>
                <a:gd name="T9" fmla="*/ 52 h 65"/>
                <a:gd name="T10" fmla="*/ 50 w 50"/>
                <a:gd name="T11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65">
                  <a:moveTo>
                    <a:pt x="50" y="39"/>
                  </a:moveTo>
                  <a:cubicBezTo>
                    <a:pt x="33" y="30"/>
                    <a:pt x="19" y="16"/>
                    <a:pt x="8" y="0"/>
                  </a:cubicBezTo>
                  <a:cubicBezTo>
                    <a:pt x="6" y="13"/>
                    <a:pt x="2" y="27"/>
                    <a:pt x="0" y="40"/>
                  </a:cubicBezTo>
                  <a:cubicBezTo>
                    <a:pt x="14" y="49"/>
                    <a:pt x="28" y="58"/>
                    <a:pt x="43" y="65"/>
                  </a:cubicBezTo>
                  <a:cubicBezTo>
                    <a:pt x="46" y="61"/>
                    <a:pt x="47" y="57"/>
                    <a:pt x="49" y="52"/>
                  </a:cubicBezTo>
                  <a:cubicBezTo>
                    <a:pt x="50" y="48"/>
                    <a:pt x="50" y="44"/>
                    <a:pt x="50" y="39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10772775" y="6175375"/>
              <a:ext cx="206375" cy="185737"/>
            </a:xfrm>
            <a:custGeom>
              <a:avLst/>
              <a:gdLst>
                <a:gd name="T0" fmla="*/ 39 w 40"/>
                <a:gd name="T1" fmla="*/ 12 h 36"/>
                <a:gd name="T2" fmla="*/ 23 w 40"/>
                <a:gd name="T3" fmla="*/ 8 h 36"/>
                <a:gd name="T4" fmla="*/ 7 w 40"/>
                <a:gd name="T5" fmla="*/ 0 h 36"/>
                <a:gd name="T6" fmla="*/ 6 w 40"/>
                <a:gd name="T7" fmla="*/ 13 h 36"/>
                <a:gd name="T8" fmla="*/ 0 w 40"/>
                <a:gd name="T9" fmla="*/ 26 h 36"/>
                <a:gd name="T10" fmla="*/ 27 w 40"/>
                <a:gd name="T11" fmla="*/ 35 h 36"/>
                <a:gd name="T12" fmla="*/ 35 w 40"/>
                <a:gd name="T13" fmla="*/ 36 h 36"/>
                <a:gd name="T14" fmla="*/ 39 w 40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6">
                  <a:moveTo>
                    <a:pt x="39" y="12"/>
                  </a:moveTo>
                  <a:cubicBezTo>
                    <a:pt x="33" y="11"/>
                    <a:pt x="28" y="10"/>
                    <a:pt x="23" y="8"/>
                  </a:cubicBezTo>
                  <a:cubicBezTo>
                    <a:pt x="18" y="6"/>
                    <a:pt x="12" y="3"/>
                    <a:pt x="7" y="0"/>
                  </a:cubicBezTo>
                  <a:cubicBezTo>
                    <a:pt x="7" y="5"/>
                    <a:pt x="7" y="9"/>
                    <a:pt x="6" y="13"/>
                  </a:cubicBezTo>
                  <a:cubicBezTo>
                    <a:pt x="4" y="18"/>
                    <a:pt x="3" y="22"/>
                    <a:pt x="0" y="26"/>
                  </a:cubicBezTo>
                  <a:cubicBezTo>
                    <a:pt x="9" y="30"/>
                    <a:pt x="18" y="33"/>
                    <a:pt x="27" y="35"/>
                  </a:cubicBezTo>
                  <a:cubicBezTo>
                    <a:pt x="30" y="35"/>
                    <a:pt x="32" y="36"/>
                    <a:pt x="35" y="36"/>
                  </a:cubicBezTo>
                  <a:cubicBezTo>
                    <a:pt x="39" y="29"/>
                    <a:pt x="40" y="20"/>
                    <a:pt x="39" y="12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8834438" y="3413126"/>
              <a:ext cx="681037" cy="866775"/>
            </a:xfrm>
            <a:custGeom>
              <a:avLst/>
              <a:gdLst>
                <a:gd name="T0" fmla="*/ 101 w 132"/>
                <a:gd name="T1" fmla="*/ 38 h 168"/>
                <a:gd name="T2" fmla="*/ 81 w 132"/>
                <a:gd name="T3" fmla="*/ 12 h 168"/>
                <a:gd name="T4" fmla="*/ 25 w 132"/>
                <a:gd name="T5" fmla="*/ 22 h 168"/>
                <a:gd name="T6" fmla="*/ 2 w 132"/>
                <a:gd name="T7" fmla="*/ 79 h 168"/>
                <a:gd name="T8" fmla="*/ 4 w 132"/>
                <a:gd name="T9" fmla="*/ 122 h 168"/>
                <a:gd name="T10" fmla="*/ 29 w 132"/>
                <a:gd name="T11" fmla="*/ 156 h 168"/>
                <a:gd name="T12" fmla="*/ 97 w 132"/>
                <a:gd name="T13" fmla="*/ 144 h 168"/>
                <a:gd name="T14" fmla="*/ 131 w 132"/>
                <a:gd name="T15" fmla="*/ 91 h 168"/>
                <a:gd name="T16" fmla="*/ 118 w 132"/>
                <a:gd name="T17" fmla="*/ 69 h 168"/>
                <a:gd name="T18" fmla="*/ 101 w 132"/>
                <a:gd name="T19" fmla="*/ 3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168">
                  <a:moveTo>
                    <a:pt x="101" y="38"/>
                  </a:moveTo>
                  <a:cubicBezTo>
                    <a:pt x="96" y="28"/>
                    <a:pt x="90" y="18"/>
                    <a:pt x="81" y="12"/>
                  </a:cubicBezTo>
                  <a:cubicBezTo>
                    <a:pt x="64" y="0"/>
                    <a:pt x="39" y="7"/>
                    <a:pt x="25" y="22"/>
                  </a:cubicBezTo>
                  <a:cubicBezTo>
                    <a:pt x="10" y="37"/>
                    <a:pt x="5" y="58"/>
                    <a:pt x="2" y="79"/>
                  </a:cubicBezTo>
                  <a:cubicBezTo>
                    <a:pt x="0" y="93"/>
                    <a:pt x="0" y="108"/>
                    <a:pt x="4" y="122"/>
                  </a:cubicBezTo>
                  <a:cubicBezTo>
                    <a:pt x="8" y="136"/>
                    <a:pt x="16" y="149"/>
                    <a:pt x="29" y="156"/>
                  </a:cubicBezTo>
                  <a:cubicBezTo>
                    <a:pt x="50" y="168"/>
                    <a:pt x="78" y="161"/>
                    <a:pt x="97" y="144"/>
                  </a:cubicBezTo>
                  <a:cubicBezTo>
                    <a:pt x="110" y="133"/>
                    <a:pt x="130" y="109"/>
                    <a:pt x="131" y="91"/>
                  </a:cubicBezTo>
                  <a:cubicBezTo>
                    <a:pt x="132" y="81"/>
                    <a:pt x="124" y="76"/>
                    <a:pt x="118" y="69"/>
                  </a:cubicBezTo>
                  <a:cubicBezTo>
                    <a:pt x="110" y="60"/>
                    <a:pt x="105" y="49"/>
                    <a:pt x="101" y="38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8891588" y="3516313"/>
              <a:ext cx="401637" cy="660400"/>
            </a:xfrm>
            <a:custGeom>
              <a:avLst/>
              <a:gdLst>
                <a:gd name="T0" fmla="*/ 35 w 78"/>
                <a:gd name="T1" fmla="*/ 128 h 128"/>
                <a:gd name="T2" fmla="*/ 20 w 78"/>
                <a:gd name="T3" fmla="*/ 124 h 128"/>
                <a:gd name="T4" fmla="*/ 3 w 78"/>
                <a:gd name="T5" fmla="*/ 98 h 128"/>
                <a:gd name="T6" fmla="*/ 2 w 78"/>
                <a:gd name="T7" fmla="*/ 60 h 128"/>
                <a:gd name="T8" fmla="*/ 19 w 78"/>
                <a:gd name="T9" fmla="*/ 11 h 128"/>
                <a:gd name="T10" fmla="*/ 43 w 78"/>
                <a:gd name="T11" fmla="*/ 0 h 128"/>
                <a:gd name="T12" fmla="*/ 73 w 78"/>
                <a:gd name="T13" fmla="*/ 39 h 128"/>
                <a:gd name="T14" fmla="*/ 70 w 78"/>
                <a:gd name="T15" fmla="*/ 99 h 128"/>
                <a:gd name="T16" fmla="*/ 59 w 78"/>
                <a:gd name="T17" fmla="*/ 118 h 128"/>
                <a:gd name="T18" fmla="*/ 35 w 78"/>
                <a:gd name="T1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28">
                  <a:moveTo>
                    <a:pt x="35" y="128"/>
                  </a:moveTo>
                  <a:cubicBezTo>
                    <a:pt x="30" y="128"/>
                    <a:pt x="24" y="127"/>
                    <a:pt x="20" y="124"/>
                  </a:cubicBezTo>
                  <a:cubicBezTo>
                    <a:pt x="12" y="119"/>
                    <a:pt x="6" y="110"/>
                    <a:pt x="3" y="98"/>
                  </a:cubicBezTo>
                  <a:cubicBezTo>
                    <a:pt x="1" y="88"/>
                    <a:pt x="0" y="76"/>
                    <a:pt x="2" y="60"/>
                  </a:cubicBezTo>
                  <a:cubicBezTo>
                    <a:pt x="4" y="38"/>
                    <a:pt x="10" y="22"/>
                    <a:pt x="19" y="11"/>
                  </a:cubicBezTo>
                  <a:cubicBezTo>
                    <a:pt x="25" y="4"/>
                    <a:pt x="34" y="0"/>
                    <a:pt x="43" y="0"/>
                  </a:cubicBezTo>
                  <a:cubicBezTo>
                    <a:pt x="62" y="0"/>
                    <a:pt x="69" y="23"/>
                    <a:pt x="73" y="39"/>
                  </a:cubicBezTo>
                  <a:cubicBezTo>
                    <a:pt x="78" y="59"/>
                    <a:pt x="77" y="80"/>
                    <a:pt x="70" y="99"/>
                  </a:cubicBezTo>
                  <a:cubicBezTo>
                    <a:pt x="68" y="106"/>
                    <a:pt x="64" y="113"/>
                    <a:pt x="59" y="118"/>
                  </a:cubicBezTo>
                  <a:cubicBezTo>
                    <a:pt x="53" y="124"/>
                    <a:pt x="44" y="128"/>
                    <a:pt x="35" y="128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9320213" y="6340475"/>
              <a:ext cx="560387" cy="87312"/>
            </a:xfrm>
            <a:custGeom>
              <a:avLst/>
              <a:gdLst>
                <a:gd name="T0" fmla="*/ 109 w 109"/>
                <a:gd name="T1" fmla="*/ 17 h 17"/>
                <a:gd name="T2" fmla="*/ 0 w 109"/>
                <a:gd name="T3" fmla="*/ 17 h 17"/>
                <a:gd name="T4" fmla="*/ 0 w 109"/>
                <a:gd name="T5" fmla="*/ 17 h 17"/>
                <a:gd name="T6" fmla="*/ 17 w 109"/>
                <a:gd name="T7" fmla="*/ 0 h 17"/>
                <a:gd name="T8" fmla="*/ 109 w 109"/>
                <a:gd name="T9" fmla="*/ 0 h 17"/>
                <a:gd name="T10" fmla="*/ 109 w 109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7">
                  <a:moveTo>
                    <a:pt x="109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109" y="0"/>
                    <a:pt x="109" y="0"/>
                    <a:pt x="109" y="0"/>
                  </a:cubicBezTo>
                  <a:lnTo>
                    <a:pt x="109" y="17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9283700" y="5583238"/>
              <a:ext cx="766762" cy="768350"/>
            </a:xfrm>
            <a:prstGeom prst="ellipse">
              <a:avLst/>
            </a:pr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8985250" y="3732213"/>
              <a:ext cx="1720850" cy="2640012"/>
            </a:xfrm>
            <a:custGeom>
              <a:avLst/>
              <a:gdLst>
                <a:gd name="T0" fmla="*/ 64 w 334"/>
                <a:gd name="T1" fmla="*/ 52 h 512"/>
                <a:gd name="T2" fmla="*/ 30 w 334"/>
                <a:gd name="T3" fmla="*/ 100 h 512"/>
                <a:gd name="T4" fmla="*/ 65 w 334"/>
                <a:gd name="T5" fmla="*/ 221 h 512"/>
                <a:gd name="T6" fmla="*/ 65 w 334"/>
                <a:gd name="T7" fmla="*/ 221 h 512"/>
                <a:gd name="T8" fmla="*/ 92 w 334"/>
                <a:gd name="T9" fmla="*/ 262 h 512"/>
                <a:gd name="T10" fmla="*/ 92 w 334"/>
                <a:gd name="T11" fmla="*/ 356 h 512"/>
                <a:gd name="T12" fmla="*/ 90 w 334"/>
                <a:gd name="T13" fmla="*/ 385 h 512"/>
                <a:gd name="T14" fmla="*/ 87 w 334"/>
                <a:gd name="T15" fmla="*/ 417 h 512"/>
                <a:gd name="T16" fmla="*/ 171 w 334"/>
                <a:gd name="T17" fmla="*/ 512 h 512"/>
                <a:gd name="T18" fmla="*/ 270 w 334"/>
                <a:gd name="T19" fmla="*/ 511 h 512"/>
                <a:gd name="T20" fmla="*/ 334 w 334"/>
                <a:gd name="T21" fmla="*/ 447 h 512"/>
                <a:gd name="T22" fmla="*/ 334 w 334"/>
                <a:gd name="T23" fmla="*/ 439 h 512"/>
                <a:gd name="T24" fmla="*/ 260 w 334"/>
                <a:gd name="T25" fmla="*/ 283 h 512"/>
                <a:gd name="T26" fmla="*/ 260 w 334"/>
                <a:gd name="T27" fmla="*/ 283 h 512"/>
                <a:gd name="T28" fmla="*/ 259 w 334"/>
                <a:gd name="T29" fmla="*/ 224 h 512"/>
                <a:gd name="T30" fmla="*/ 259 w 334"/>
                <a:gd name="T31" fmla="*/ 224 h 512"/>
                <a:gd name="T32" fmla="*/ 285 w 334"/>
                <a:gd name="T33" fmla="*/ 114 h 512"/>
                <a:gd name="T34" fmla="*/ 271 w 334"/>
                <a:gd name="T35" fmla="*/ 77 h 512"/>
                <a:gd name="T36" fmla="*/ 218 w 334"/>
                <a:gd name="T37" fmla="*/ 17 h 512"/>
                <a:gd name="T38" fmla="*/ 218 w 334"/>
                <a:gd name="T39" fmla="*/ 17 h 512"/>
                <a:gd name="T40" fmla="*/ 141 w 334"/>
                <a:gd name="T41" fmla="*/ 4 h 512"/>
                <a:gd name="T42" fmla="*/ 139 w 334"/>
                <a:gd name="T43" fmla="*/ 5 h 512"/>
                <a:gd name="T44" fmla="*/ 64 w 334"/>
                <a:gd name="T45" fmla="*/ 5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512">
                  <a:moveTo>
                    <a:pt x="64" y="52"/>
                  </a:moveTo>
                  <a:cubicBezTo>
                    <a:pt x="30" y="100"/>
                    <a:pt x="30" y="100"/>
                    <a:pt x="30" y="100"/>
                  </a:cubicBezTo>
                  <a:cubicBezTo>
                    <a:pt x="0" y="142"/>
                    <a:pt x="17" y="202"/>
                    <a:pt x="65" y="221"/>
                  </a:cubicBezTo>
                  <a:cubicBezTo>
                    <a:pt x="65" y="221"/>
                    <a:pt x="65" y="221"/>
                    <a:pt x="65" y="221"/>
                  </a:cubicBezTo>
                  <a:cubicBezTo>
                    <a:pt x="81" y="228"/>
                    <a:pt x="92" y="244"/>
                    <a:pt x="92" y="262"/>
                  </a:cubicBezTo>
                  <a:cubicBezTo>
                    <a:pt x="92" y="356"/>
                    <a:pt x="92" y="356"/>
                    <a:pt x="92" y="356"/>
                  </a:cubicBezTo>
                  <a:cubicBezTo>
                    <a:pt x="92" y="366"/>
                    <a:pt x="91" y="375"/>
                    <a:pt x="90" y="385"/>
                  </a:cubicBezTo>
                  <a:cubicBezTo>
                    <a:pt x="87" y="417"/>
                    <a:pt x="87" y="417"/>
                    <a:pt x="87" y="417"/>
                  </a:cubicBezTo>
                  <a:cubicBezTo>
                    <a:pt x="82" y="467"/>
                    <a:pt x="121" y="511"/>
                    <a:pt x="171" y="512"/>
                  </a:cubicBezTo>
                  <a:cubicBezTo>
                    <a:pt x="204" y="512"/>
                    <a:pt x="241" y="512"/>
                    <a:pt x="270" y="511"/>
                  </a:cubicBezTo>
                  <a:cubicBezTo>
                    <a:pt x="306" y="511"/>
                    <a:pt x="334" y="482"/>
                    <a:pt x="334" y="447"/>
                  </a:cubicBezTo>
                  <a:cubicBezTo>
                    <a:pt x="334" y="439"/>
                    <a:pt x="334" y="439"/>
                    <a:pt x="334" y="439"/>
                  </a:cubicBezTo>
                  <a:cubicBezTo>
                    <a:pt x="334" y="378"/>
                    <a:pt x="307" y="321"/>
                    <a:pt x="260" y="283"/>
                  </a:cubicBezTo>
                  <a:cubicBezTo>
                    <a:pt x="260" y="283"/>
                    <a:pt x="260" y="283"/>
                    <a:pt x="260" y="283"/>
                  </a:cubicBezTo>
                  <a:cubicBezTo>
                    <a:pt x="242" y="268"/>
                    <a:pt x="241" y="240"/>
                    <a:pt x="259" y="224"/>
                  </a:cubicBezTo>
                  <a:cubicBezTo>
                    <a:pt x="259" y="224"/>
                    <a:pt x="259" y="224"/>
                    <a:pt x="259" y="224"/>
                  </a:cubicBezTo>
                  <a:cubicBezTo>
                    <a:pt x="289" y="196"/>
                    <a:pt x="299" y="153"/>
                    <a:pt x="285" y="114"/>
                  </a:cubicBezTo>
                  <a:cubicBezTo>
                    <a:pt x="271" y="77"/>
                    <a:pt x="271" y="77"/>
                    <a:pt x="271" y="77"/>
                  </a:cubicBezTo>
                  <a:cubicBezTo>
                    <a:pt x="261" y="52"/>
                    <a:pt x="242" y="30"/>
                    <a:pt x="218" y="17"/>
                  </a:cubicBezTo>
                  <a:cubicBezTo>
                    <a:pt x="218" y="17"/>
                    <a:pt x="218" y="17"/>
                    <a:pt x="218" y="17"/>
                  </a:cubicBezTo>
                  <a:cubicBezTo>
                    <a:pt x="194" y="4"/>
                    <a:pt x="167" y="0"/>
                    <a:pt x="141" y="4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09" y="10"/>
                    <a:pt x="82" y="27"/>
                    <a:pt x="64" y="52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9804400" y="6372225"/>
              <a:ext cx="560387" cy="87312"/>
            </a:xfrm>
            <a:custGeom>
              <a:avLst/>
              <a:gdLst>
                <a:gd name="T0" fmla="*/ 109 w 109"/>
                <a:gd name="T1" fmla="*/ 17 h 17"/>
                <a:gd name="T2" fmla="*/ 0 w 109"/>
                <a:gd name="T3" fmla="*/ 17 h 17"/>
                <a:gd name="T4" fmla="*/ 0 w 109"/>
                <a:gd name="T5" fmla="*/ 17 h 17"/>
                <a:gd name="T6" fmla="*/ 17 w 109"/>
                <a:gd name="T7" fmla="*/ 0 h 17"/>
                <a:gd name="T8" fmla="*/ 109 w 109"/>
                <a:gd name="T9" fmla="*/ 0 h 17"/>
                <a:gd name="T10" fmla="*/ 109 w 109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7">
                  <a:moveTo>
                    <a:pt x="109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109" y="0"/>
                    <a:pt x="109" y="0"/>
                    <a:pt x="109" y="0"/>
                  </a:cubicBezTo>
                  <a:lnTo>
                    <a:pt x="109" y="17"/>
                  </a:ln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9937750" y="5753100"/>
              <a:ext cx="665162" cy="706437"/>
            </a:xfrm>
            <a:custGeom>
              <a:avLst/>
              <a:gdLst>
                <a:gd name="T0" fmla="*/ 15 w 129"/>
                <a:gd name="T1" fmla="*/ 50 h 137"/>
                <a:gd name="T2" fmla="*/ 34 w 129"/>
                <a:gd name="T3" fmla="*/ 0 h 137"/>
                <a:gd name="T4" fmla="*/ 0 w 129"/>
                <a:gd name="T5" fmla="*/ 63 h 137"/>
                <a:gd name="T6" fmla="*/ 75 w 129"/>
                <a:gd name="T7" fmla="*/ 137 h 137"/>
                <a:gd name="T8" fmla="*/ 129 w 129"/>
                <a:gd name="T9" fmla="*/ 113 h 137"/>
                <a:gd name="T10" fmla="*/ 89 w 129"/>
                <a:gd name="T11" fmla="*/ 125 h 137"/>
                <a:gd name="T12" fmla="*/ 15 w 129"/>
                <a:gd name="T1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37">
                  <a:moveTo>
                    <a:pt x="15" y="50"/>
                  </a:moveTo>
                  <a:cubicBezTo>
                    <a:pt x="15" y="31"/>
                    <a:pt x="22" y="13"/>
                    <a:pt x="34" y="0"/>
                  </a:cubicBezTo>
                  <a:cubicBezTo>
                    <a:pt x="14" y="13"/>
                    <a:pt x="0" y="36"/>
                    <a:pt x="0" y="63"/>
                  </a:cubicBezTo>
                  <a:cubicBezTo>
                    <a:pt x="0" y="104"/>
                    <a:pt x="33" y="137"/>
                    <a:pt x="75" y="137"/>
                  </a:cubicBezTo>
                  <a:cubicBezTo>
                    <a:pt x="96" y="137"/>
                    <a:pt x="116" y="128"/>
                    <a:pt x="129" y="113"/>
                  </a:cubicBezTo>
                  <a:cubicBezTo>
                    <a:pt x="118" y="120"/>
                    <a:pt x="104" y="125"/>
                    <a:pt x="89" y="125"/>
                  </a:cubicBezTo>
                  <a:cubicBezTo>
                    <a:pt x="48" y="125"/>
                    <a:pt x="15" y="91"/>
                    <a:pt x="15" y="5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10015538" y="5691188"/>
              <a:ext cx="690562" cy="706437"/>
            </a:xfrm>
            <a:custGeom>
              <a:avLst/>
              <a:gdLst>
                <a:gd name="T0" fmla="*/ 60 w 134"/>
                <a:gd name="T1" fmla="*/ 0 h 137"/>
                <a:gd name="T2" fmla="*/ 19 w 134"/>
                <a:gd name="T3" fmla="*/ 12 h 137"/>
                <a:gd name="T4" fmla="*/ 0 w 134"/>
                <a:gd name="T5" fmla="*/ 62 h 137"/>
                <a:gd name="T6" fmla="*/ 74 w 134"/>
                <a:gd name="T7" fmla="*/ 137 h 137"/>
                <a:gd name="T8" fmla="*/ 114 w 134"/>
                <a:gd name="T9" fmla="*/ 125 h 137"/>
                <a:gd name="T10" fmla="*/ 134 w 134"/>
                <a:gd name="T11" fmla="*/ 75 h 137"/>
                <a:gd name="T12" fmla="*/ 60 w 134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37">
                  <a:moveTo>
                    <a:pt x="60" y="0"/>
                  </a:moveTo>
                  <a:cubicBezTo>
                    <a:pt x="45" y="0"/>
                    <a:pt x="31" y="5"/>
                    <a:pt x="19" y="12"/>
                  </a:cubicBezTo>
                  <a:cubicBezTo>
                    <a:pt x="7" y="25"/>
                    <a:pt x="0" y="43"/>
                    <a:pt x="0" y="62"/>
                  </a:cubicBezTo>
                  <a:cubicBezTo>
                    <a:pt x="0" y="103"/>
                    <a:pt x="33" y="137"/>
                    <a:pt x="74" y="137"/>
                  </a:cubicBezTo>
                  <a:cubicBezTo>
                    <a:pt x="89" y="137"/>
                    <a:pt x="103" y="132"/>
                    <a:pt x="114" y="125"/>
                  </a:cubicBezTo>
                  <a:cubicBezTo>
                    <a:pt x="127" y="112"/>
                    <a:pt x="134" y="94"/>
                    <a:pt x="134" y="75"/>
                  </a:cubicBezTo>
                  <a:cubicBezTo>
                    <a:pt x="134" y="34"/>
                    <a:pt x="101" y="0"/>
                    <a:pt x="60" y="0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710738" y="5124450"/>
              <a:ext cx="598487" cy="571500"/>
            </a:xfrm>
            <a:custGeom>
              <a:avLst/>
              <a:gdLst>
                <a:gd name="T0" fmla="*/ 101 w 116"/>
                <a:gd name="T1" fmla="*/ 8 h 111"/>
                <a:gd name="T2" fmla="*/ 69 w 116"/>
                <a:gd name="T3" fmla="*/ 18 h 111"/>
                <a:gd name="T4" fmla="*/ 28 w 116"/>
                <a:gd name="T5" fmla="*/ 66 h 111"/>
                <a:gd name="T6" fmla="*/ 12 w 116"/>
                <a:gd name="T7" fmla="*/ 76 h 111"/>
                <a:gd name="T8" fmla="*/ 2 w 116"/>
                <a:gd name="T9" fmla="*/ 91 h 111"/>
                <a:gd name="T10" fmla="*/ 7 w 116"/>
                <a:gd name="T11" fmla="*/ 108 h 111"/>
                <a:gd name="T12" fmla="*/ 22 w 116"/>
                <a:gd name="T13" fmla="*/ 109 h 111"/>
                <a:gd name="T14" fmla="*/ 27 w 116"/>
                <a:gd name="T15" fmla="*/ 95 h 111"/>
                <a:gd name="T16" fmla="*/ 87 w 116"/>
                <a:gd name="T17" fmla="*/ 90 h 111"/>
                <a:gd name="T18" fmla="*/ 107 w 116"/>
                <a:gd name="T19" fmla="*/ 78 h 111"/>
                <a:gd name="T20" fmla="*/ 116 w 116"/>
                <a:gd name="T21" fmla="*/ 45 h 111"/>
                <a:gd name="T22" fmla="*/ 106 w 116"/>
                <a:gd name="T23" fmla="*/ 12 h 111"/>
                <a:gd name="T24" fmla="*/ 101 w 116"/>
                <a:gd name="T25" fmla="*/ 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11">
                  <a:moveTo>
                    <a:pt x="101" y="8"/>
                  </a:moveTo>
                  <a:cubicBezTo>
                    <a:pt x="90" y="0"/>
                    <a:pt x="74" y="5"/>
                    <a:pt x="69" y="18"/>
                  </a:cubicBezTo>
                  <a:cubicBezTo>
                    <a:pt x="60" y="37"/>
                    <a:pt x="46" y="54"/>
                    <a:pt x="28" y="66"/>
                  </a:cubicBezTo>
                  <a:cubicBezTo>
                    <a:pt x="23" y="69"/>
                    <a:pt x="17" y="72"/>
                    <a:pt x="12" y="76"/>
                  </a:cubicBezTo>
                  <a:cubicBezTo>
                    <a:pt x="7" y="80"/>
                    <a:pt x="3" y="85"/>
                    <a:pt x="2" y="91"/>
                  </a:cubicBezTo>
                  <a:cubicBezTo>
                    <a:pt x="0" y="97"/>
                    <a:pt x="2" y="104"/>
                    <a:pt x="7" y="108"/>
                  </a:cubicBezTo>
                  <a:cubicBezTo>
                    <a:pt x="11" y="111"/>
                    <a:pt x="17" y="111"/>
                    <a:pt x="22" y="109"/>
                  </a:cubicBezTo>
                  <a:cubicBezTo>
                    <a:pt x="26" y="106"/>
                    <a:pt x="28" y="100"/>
                    <a:pt x="27" y="95"/>
                  </a:cubicBezTo>
                  <a:cubicBezTo>
                    <a:pt x="47" y="98"/>
                    <a:pt x="68" y="97"/>
                    <a:pt x="87" y="90"/>
                  </a:cubicBezTo>
                  <a:cubicBezTo>
                    <a:pt x="94" y="87"/>
                    <a:pt x="102" y="84"/>
                    <a:pt x="107" y="78"/>
                  </a:cubicBezTo>
                  <a:cubicBezTo>
                    <a:pt x="115" y="69"/>
                    <a:pt x="116" y="56"/>
                    <a:pt x="116" y="45"/>
                  </a:cubicBezTo>
                  <a:cubicBezTo>
                    <a:pt x="116" y="33"/>
                    <a:pt x="113" y="21"/>
                    <a:pt x="106" y="12"/>
                  </a:cubicBezTo>
                  <a:cubicBezTo>
                    <a:pt x="104" y="11"/>
                    <a:pt x="103" y="9"/>
                    <a:pt x="101" y="8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9340850" y="5186363"/>
              <a:ext cx="314325" cy="608012"/>
            </a:xfrm>
            <a:custGeom>
              <a:avLst/>
              <a:gdLst>
                <a:gd name="T0" fmla="*/ 23 w 61"/>
                <a:gd name="T1" fmla="*/ 0 h 118"/>
                <a:gd name="T2" fmla="*/ 6 w 61"/>
                <a:gd name="T3" fmla="*/ 35 h 118"/>
                <a:gd name="T4" fmla="*/ 4 w 61"/>
                <a:gd name="T5" fmla="*/ 73 h 118"/>
                <a:gd name="T6" fmla="*/ 35 w 61"/>
                <a:gd name="T7" fmla="*/ 100 h 118"/>
                <a:gd name="T8" fmla="*/ 38 w 61"/>
                <a:gd name="T9" fmla="*/ 110 h 118"/>
                <a:gd name="T10" fmla="*/ 46 w 61"/>
                <a:gd name="T11" fmla="*/ 117 h 118"/>
                <a:gd name="T12" fmla="*/ 57 w 61"/>
                <a:gd name="T13" fmla="*/ 113 h 118"/>
                <a:gd name="T14" fmla="*/ 61 w 61"/>
                <a:gd name="T15" fmla="*/ 101 h 118"/>
                <a:gd name="T16" fmla="*/ 61 w 61"/>
                <a:gd name="T17" fmla="*/ 101 h 118"/>
                <a:gd name="T18" fmla="*/ 52 w 61"/>
                <a:gd name="T19" fmla="*/ 83 h 118"/>
                <a:gd name="T20" fmla="*/ 23 w 61"/>
                <a:gd name="T21" fmla="*/ 56 h 118"/>
                <a:gd name="T22" fmla="*/ 23 w 61"/>
                <a:gd name="T2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118">
                  <a:moveTo>
                    <a:pt x="23" y="0"/>
                  </a:moveTo>
                  <a:cubicBezTo>
                    <a:pt x="16" y="10"/>
                    <a:pt x="11" y="23"/>
                    <a:pt x="6" y="35"/>
                  </a:cubicBezTo>
                  <a:cubicBezTo>
                    <a:pt x="1" y="47"/>
                    <a:pt x="0" y="61"/>
                    <a:pt x="4" y="73"/>
                  </a:cubicBezTo>
                  <a:cubicBezTo>
                    <a:pt x="8" y="87"/>
                    <a:pt x="21" y="97"/>
                    <a:pt x="35" y="100"/>
                  </a:cubicBezTo>
                  <a:cubicBezTo>
                    <a:pt x="36" y="103"/>
                    <a:pt x="37" y="107"/>
                    <a:pt x="38" y="110"/>
                  </a:cubicBezTo>
                  <a:cubicBezTo>
                    <a:pt x="40" y="113"/>
                    <a:pt x="42" y="116"/>
                    <a:pt x="46" y="117"/>
                  </a:cubicBezTo>
                  <a:cubicBezTo>
                    <a:pt x="50" y="118"/>
                    <a:pt x="54" y="116"/>
                    <a:pt x="57" y="113"/>
                  </a:cubicBezTo>
                  <a:cubicBezTo>
                    <a:pt x="60" y="109"/>
                    <a:pt x="61" y="105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94"/>
                    <a:pt x="57" y="87"/>
                    <a:pt x="52" y="83"/>
                  </a:cubicBezTo>
                  <a:cubicBezTo>
                    <a:pt x="42" y="76"/>
                    <a:pt x="31" y="65"/>
                    <a:pt x="23" y="56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9355138" y="4356100"/>
              <a:ext cx="268287" cy="268287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61"/>
            <p:cNvSpPr>
              <a:spLocks noChangeArrowheads="1"/>
            </p:cNvSpPr>
            <p:nvPr/>
          </p:nvSpPr>
          <p:spPr bwMode="auto">
            <a:xfrm>
              <a:off x="9407525" y="4408488"/>
              <a:ext cx="61912" cy="619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62"/>
            <p:cNvSpPr>
              <a:spLocks noChangeArrowheads="1"/>
            </p:cNvSpPr>
            <p:nvPr/>
          </p:nvSpPr>
          <p:spPr bwMode="auto">
            <a:xfrm>
              <a:off x="9783763" y="4217988"/>
              <a:ext cx="261937" cy="2619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 noEditPoints="1"/>
            </p:cNvSpPr>
            <p:nvPr/>
          </p:nvSpPr>
          <p:spPr bwMode="auto">
            <a:xfrm>
              <a:off x="9809163" y="4243388"/>
              <a:ext cx="211137" cy="211137"/>
            </a:xfrm>
            <a:custGeom>
              <a:avLst/>
              <a:gdLst>
                <a:gd name="T0" fmla="*/ 20 w 41"/>
                <a:gd name="T1" fmla="*/ 0 h 41"/>
                <a:gd name="T2" fmla="*/ 12 w 41"/>
                <a:gd name="T3" fmla="*/ 2 h 41"/>
                <a:gd name="T4" fmla="*/ 17 w 41"/>
                <a:gd name="T5" fmla="*/ 8 h 41"/>
                <a:gd name="T6" fmla="*/ 10 w 41"/>
                <a:gd name="T7" fmla="*/ 15 h 41"/>
                <a:gd name="T8" fmla="*/ 3 w 41"/>
                <a:gd name="T9" fmla="*/ 9 h 41"/>
                <a:gd name="T10" fmla="*/ 0 w 41"/>
                <a:gd name="T11" fmla="*/ 21 h 41"/>
                <a:gd name="T12" fmla="*/ 20 w 41"/>
                <a:gd name="T13" fmla="*/ 41 h 41"/>
                <a:gd name="T14" fmla="*/ 41 w 41"/>
                <a:gd name="T15" fmla="*/ 21 h 41"/>
                <a:gd name="T16" fmla="*/ 20 w 41"/>
                <a:gd name="T17" fmla="*/ 0 h 41"/>
                <a:gd name="T18" fmla="*/ 20 w 41"/>
                <a:gd name="T19" fmla="*/ 22 h 41"/>
                <a:gd name="T20" fmla="*/ 16 w 41"/>
                <a:gd name="T21" fmla="*/ 18 h 41"/>
                <a:gd name="T22" fmla="*/ 20 w 41"/>
                <a:gd name="T23" fmla="*/ 14 h 41"/>
                <a:gd name="T24" fmla="*/ 24 w 41"/>
                <a:gd name="T25" fmla="*/ 18 h 41"/>
                <a:gd name="T26" fmla="*/ 20 w 41"/>
                <a:gd name="T27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41">
                  <a:moveTo>
                    <a:pt x="20" y="0"/>
                  </a:moveTo>
                  <a:cubicBezTo>
                    <a:pt x="18" y="0"/>
                    <a:pt x="15" y="1"/>
                    <a:pt x="12" y="2"/>
                  </a:cubicBezTo>
                  <a:cubicBezTo>
                    <a:pt x="15" y="3"/>
                    <a:pt x="17" y="5"/>
                    <a:pt x="17" y="8"/>
                  </a:cubicBezTo>
                  <a:cubicBezTo>
                    <a:pt x="17" y="12"/>
                    <a:pt x="14" y="15"/>
                    <a:pt x="10" y="15"/>
                  </a:cubicBezTo>
                  <a:cubicBezTo>
                    <a:pt x="7" y="15"/>
                    <a:pt x="4" y="12"/>
                    <a:pt x="3" y="9"/>
                  </a:cubicBezTo>
                  <a:cubicBezTo>
                    <a:pt x="1" y="13"/>
                    <a:pt x="0" y="16"/>
                    <a:pt x="0" y="21"/>
                  </a:cubicBezTo>
                  <a:cubicBezTo>
                    <a:pt x="0" y="32"/>
                    <a:pt x="9" y="41"/>
                    <a:pt x="20" y="41"/>
                  </a:cubicBezTo>
                  <a:cubicBezTo>
                    <a:pt x="32" y="41"/>
                    <a:pt x="41" y="32"/>
                    <a:pt x="41" y="21"/>
                  </a:cubicBezTo>
                  <a:cubicBezTo>
                    <a:pt x="41" y="9"/>
                    <a:pt x="32" y="0"/>
                    <a:pt x="20" y="0"/>
                  </a:cubicBezTo>
                  <a:close/>
                  <a:moveTo>
                    <a:pt x="20" y="22"/>
                  </a:moveTo>
                  <a:cubicBezTo>
                    <a:pt x="18" y="22"/>
                    <a:pt x="16" y="20"/>
                    <a:pt x="16" y="18"/>
                  </a:cubicBezTo>
                  <a:cubicBezTo>
                    <a:pt x="16" y="16"/>
                    <a:pt x="18" y="14"/>
                    <a:pt x="20" y="14"/>
                  </a:cubicBezTo>
                  <a:cubicBezTo>
                    <a:pt x="22" y="14"/>
                    <a:pt x="24" y="16"/>
                    <a:pt x="24" y="18"/>
                  </a:cubicBezTo>
                  <a:cubicBezTo>
                    <a:pt x="24" y="20"/>
                    <a:pt x="22" y="22"/>
                    <a:pt x="20" y="22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9210675" y="4160838"/>
              <a:ext cx="144462" cy="220662"/>
            </a:xfrm>
            <a:custGeom>
              <a:avLst/>
              <a:gdLst>
                <a:gd name="T0" fmla="*/ 26 w 28"/>
                <a:gd name="T1" fmla="*/ 24 h 43"/>
                <a:gd name="T2" fmla="*/ 10 w 28"/>
                <a:gd name="T3" fmla="*/ 41 h 43"/>
                <a:gd name="T4" fmla="*/ 2 w 28"/>
                <a:gd name="T5" fmla="*/ 19 h 43"/>
                <a:gd name="T6" fmla="*/ 18 w 28"/>
                <a:gd name="T7" fmla="*/ 1 h 43"/>
                <a:gd name="T8" fmla="*/ 26 w 28"/>
                <a:gd name="T9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">
                  <a:moveTo>
                    <a:pt x="26" y="24"/>
                  </a:moveTo>
                  <a:cubicBezTo>
                    <a:pt x="24" y="35"/>
                    <a:pt x="17" y="43"/>
                    <a:pt x="10" y="41"/>
                  </a:cubicBezTo>
                  <a:cubicBezTo>
                    <a:pt x="4" y="40"/>
                    <a:pt x="0" y="30"/>
                    <a:pt x="2" y="19"/>
                  </a:cubicBezTo>
                  <a:cubicBezTo>
                    <a:pt x="5" y="8"/>
                    <a:pt x="12" y="0"/>
                    <a:pt x="18" y="1"/>
                  </a:cubicBezTo>
                  <a:cubicBezTo>
                    <a:pt x="25" y="3"/>
                    <a:pt x="28" y="13"/>
                    <a:pt x="26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 noEditPoints="1"/>
            </p:cNvSpPr>
            <p:nvPr/>
          </p:nvSpPr>
          <p:spPr bwMode="auto">
            <a:xfrm>
              <a:off x="9237663" y="4191000"/>
              <a:ext cx="96837" cy="165100"/>
            </a:xfrm>
            <a:custGeom>
              <a:avLst/>
              <a:gdLst>
                <a:gd name="T0" fmla="*/ 12 w 19"/>
                <a:gd name="T1" fmla="*/ 0 h 32"/>
                <a:gd name="T2" fmla="*/ 10 w 19"/>
                <a:gd name="T3" fmla="*/ 0 h 32"/>
                <a:gd name="T4" fmla="*/ 9 w 19"/>
                <a:gd name="T5" fmla="*/ 5 h 32"/>
                <a:gd name="T6" fmla="*/ 5 w 19"/>
                <a:gd name="T7" fmla="*/ 10 h 32"/>
                <a:gd name="T8" fmla="*/ 5 w 19"/>
                <a:gd name="T9" fmla="*/ 5 h 32"/>
                <a:gd name="T10" fmla="*/ 2 w 19"/>
                <a:gd name="T11" fmla="*/ 14 h 32"/>
                <a:gd name="T12" fmla="*/ 6 w 19"/>
                <a:gd name="T13" fmla="*/ 31 h 32"/>
                <a:gd name="T14" fmla="*/ 17 w 19"/>
                <a:gd name="T15" fmla="*/ 17 h 32"/>
                <a:gd name="T16" fmla="*/ 12 w 19"/>
                <a:gd name="T17" fmla="*/ 0 h 32"/>
                <a:gd name="T18" fmla="*/ 9 w 19"/>
                <a:gd name="T19" fmla="*/ 14 h 32"/>
                <a:gd name="T20" fmla="*/ 6 w 19"/>
                <a:gd name="T21" fmla="*/ 17 h 32"/>
                <a:gd name="T22" fmla="*/ 6 w 19"/>
                <a:gd name="T23" fmla="*/ 13 h 32"/>
                <a:gd name="T24" fmla="*/ 9 w 19"/>
                <a:gd name="T25" fmla="*/ 10 h 32"/>
                <a:gd name="T26" fmla="*/ 9 w 19"/>
                <a:gd name="T2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32">
                  <a:moveTo>
                    <a:pt x="12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10" y="3"/>
                    <a:pt x="9" y="5"/>
                  </a:cubicBezTo>
                  <a:cubicBezTo>
                    <a:pt x="8" y="8"/>
                    <a:pt x="6" y="10"/>
                    <a:pt x="5" y="10"/>
                  </a:cubicBezTo>
                  <a:cubicBezTo>
                    <a:pt x="4" y="10"/>
                    <a:pt x="4" y="7"/>
                    <a:pt x="5" y="5"/>
                  </a:cubicBezTo>
                  <a:cubicBezTo>
                    <a:pt x="3" y="7"/>
                    <a:pt x="2" y="10"/>
                    <a:pt x="2" y="14"/>
                  </a:cubicBezTo>
                  <a:cubicBezTo>
                    <a:pt x="0" y="22"/>
                    <a:pt x="2" y="30"/>
                    <a:pt x="6" y="31"/>
                  </a:cubicBezTo>
                  <a:cubicBezTo>
                    <a:pt x="10" y="32"/>
                    <a:pt x="15" y="25"/>
                    <a:pt x="17" y="17"/>
                  </a:cubicBezTo>
                  <a:cubicBezTo>
                    <a:pt x="19" y="8"/>
                    <a:pt x="17" y="1"/>
                    <a:pt x="12" y="0"/>
                  </a:cubicBezTo>
                  <a:close/>
                  <a:moveTo>
                    <a:pt x="9" y="14"/>
                  </a:moveTo>
                  <a:cubicBezTo>
                    <a:pt x="8" y="16"/>
                    <a:pt x="7" y="17"/>
                    <a:pt x="6" y="17"/>
                  </a:cubicBezTo>
                  <a:cubicBezTo>
                    <a:pt x="6" y="16"/>
                    <a:pt x="5" y="15"/>
                    <a:pt x="6" y="13"/>
                  </a:cubicBezTo>
                  <a:cubicBezTo>
                    <a:pt x="7" y="11"/>
                    <a:pt x="8" y="10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9504363" y="4656138"/>
              <a:ext cx="361950" cy="169862"/>
            </a:xfrm>
            <a:custGeom>
              <a:avLst/>
              <a:gdLst>
                <a:gd name="T0" fmla="*/ 3 w 70"/>
                <a:gd name="T1" fmla="*/ 19 h 33"/>
                <a:gd name="T2" fmla="*/ 68 w 70"/>
                <a:gd name="T3" fmla="*/ 6 h 33"/>
                <a:gd name="T4" fmla="*/ 63 w 70"/>
                <a:gd name="T5" fmla="*/ 3 h 33"/>
                <a:gd name="T6" fmla="*/ 5 w 70"/>
                <a:gd name="T7" fmla="*/ 14 h 33"/>
                <a:gd name="T8" fmla="*/ 3 w 70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3">
                  <a:moveTo>
                    <a:pt x="3" y="19"/>
                  </a:moveTo>
                  <a:cubicBezTo>
                    <a:pt x="25" y="33"/>
                    <a:pt x="53" y="28"/>
                    <a:pt x="68" y="6"/>
                  </a:cubicBezTo>
                  <a:cubicBezTo>
                    <a:pt x="70" y="3"/>
                    <a:pt x="65" y="0"/>
                    <a:pt x="63" y="3"/>
                  </a:cubicBezTo>
                  <a:cubicBezTo>
                    <a:pt x="50" y="22"/>
                    <a:pt x="25" y="27"/>
                    <a:pt x="5" y="14"/>
                  </a:cubicBezTo>
                  <a:cubicBezTo>
                    <a:pt x="2" y="12"/>
                    <a:pt x="0" y="17"/>
                    <a:pt x="3" y="19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8870950" y="4691063"/>
              <a:ext cx="346075" cy="495300"/>
            </a:xfrm>
            <a:custGeom>
              <a:avLst/>
              <a:gdLst>
                <a:gd name="T0" fmla="*/ 64 w 67"/>
                <a:gd name="T1" fmla="*/ 1 h 96"/>
                <a:gd name="T2" fmla="*/ 1 w 67"/>
                <a:gd name="T3" fmla="*/ 94 h 96"/>
                <a:gd name="T4" fmla="*/ 3 w 67"/>
                <a:gd name="T5" fmla="*/ 94 h 96"/>
                <a:gd name="T6" fmla="*/ 66 w 67"/>
                <a:gd name="T7" fmla="*/ 3 h 96"/>
                <a:gd name="T8" fmla="*/ 64 w 67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96">
                  <a:moveTo>
                    <a:pt x="64" y="1"/>
                  </a:moveTo>
                  <a:cubicBezTo>
                    <a:pt x="34" y="24"/>
                    <a:pt x="11" y="57"/>
                    <a:pt x="1" y="94"/>
                  </a:cubicBezTo>
                  <a:cubicBezTo>
                    <a:pt x="0" y="95"/>
                    <a:pt x="3" y="96"/>
                    <a:pt x="3" y="94"/>
                  </a:cubicBezTo>
                  <a:cubicBezTo>
                    <a:pt x="14" y="58"/>
                    <a:pt x="36" y="26"/>
                    <a:pt x="66" y="3"/>
                  </a:cubicBezTo>
                  <a:cubicBezTo>
                    <a:pt x="67" y="2"/>
                    <a:pt x="66" y="0"/>
                    <a:pt x="64" y="1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8547101" y="4624388"/>
              <a:ext cx="638175" cy="550862"/>
            </a:xfrm>
            <a:custGeom>
              <a:avLst/>
              <a:gdLst>
                <a:gd name="T0" fmla="*/ 120 w 124"/>
                <a:gd name="T1" fmla="*/ 1 h 107"/>
                <a:gd name="T2" fmla="*/ 1 w 124"/>
                <a:gd name="T3" fmla="*/ 104 h 107"/>
                <a:gd name="T4" fmla="*/ 4 w 124"/>
                <a:gd name="T5" fmla="*/ 105 h 107"/>
                <a:gd name="T6" fmla="*/ 122 w 124"/>
                <a:gd name="T7" fmla="*/ 3 h 107"/>
                <a:gd name="T8" fmla="*/ 120 w 124"/>
                <a:gd name="T9" fmla="*/ 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07">
                  <a:moveTo>
                    <a:pt x="120" y="1"/>
                  </a:moveTo>
                  <a:cubicBezTo>
                    <a:pt x="73" y="24"/>
                    <a:pt x="32" y="60"/>
                    <a:pt x="1" y="104"/>
                  </a:cubicBezTo>
                  <a:cubicBezTo>
                    <a:pt x="0" y="105"/>
                    <a:pt x="3" y="107"/>
                    <a:pt x="4" y="105"/>
                  </a:cubicBezTo>
                  <a:cubicBezTo>
                    <a:pt x="34" y="62"/>
                    <a:pt x="74" y="26"/>
                    <a:pt x="122" y="3"/>
                  </a:cubicBezTo>
                  <a:cubicBezTo>
                    <a:pt x="124" y="2"/>
                    <a:pt x="122" y="0"/>
                    <a:pt x="120" y="1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8551863" y="4546600"/>
              <a:ext cx="582612" cy="366712"/>
            </a:xfrm>
            <a:custGeom>
              <a:avLst/>
              <a:gdLst>
                <a:gd name="T0" fmla="*/ 111 w 113"/>
                <a:gd name="T1" fmla="*/ 1 h 71"/>
                <a:gd name="T2" fmla="*/ 53 w 113"/>
                <a:gd name="T3" fmla="*/ 23 h 71"/>
                <a:gd name="T4" fmla="*/ 1 w 113"/>
                <a:gd name="T5" fmla="*/ 67 h 71"/>
                <a:gd name="T6" fmla="*/ 3 w 113"/>
                <a:gd name="T7" fmla="*/ 69 h 71"/>
                <a:gd name="T8" fmla="*/ 55 w 113"/>
                <a:gd name="T9" fmla="*/ 26 h 71"/>
                <a:gd name="T10" fmla="*/ 111 w 113"/>
                <a:gd name="T11" fmla="*/ 3 h 71"/>
                <a:gd name="T12" fmla="*/ 111 w 113"/>
                <a:gd name="T1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71">
                  <a:moveTo>
                    <a:pt x="111" y="1"/>
                  </a:moveTo>
                  <a:cubicBezTo>
                    <a:pt x="90" y="4"/>
                    <a:pt x="71" y="13"/>
                    <a:pt x="53" y="23"/>
                  </a:cubicBezTo>
                  <a:cubicBezTo>
                    <a:pt x="34" y="35"/>
                    <a:pt x="15" y="49"/>
                    <a:pt x="1" y="67"/>
                  </a:cubicBezTo>
                  <a:cubicBezTo>
                    <a:pt x="0" y="69"/>
                    <a:pt x="2" y="71"/>
                    <a:pt x="3" y="69"/>
                  </a:cubicBezTo>
                  <a:cubicBezTo>
                    <a:pt x="17" y="52"/>
                    <a:pt x="35" y="37"/>
                    <a:pt x="55" y="26"/>
                  </a:cubicBezTo>
                  <a:cubicBezTo>
                    <a:pt x="72" y="15"/>
                    <a:pt x="91" y="6"/>
                    <a:pt x="111" y="3"/>
                  </a:cubicBezTo>
                  <a:cubicBezTo>
                    <a:pt x="113" y="3"/>
                    <a:pt x="112" y="0"/>
                    <a:pt x="111" y="1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0185400" y="4722813"/>
              <a:ext cx="344487" cy="493712"/>
            </a:xfrm>
            <a:custGeom>
              <a:avLst/>
              <a:gdLst>
                <a:gd name="T0" fmla="*/ 2 w 67"/>
                <a:gd name="T1" fmla="*/ 3 h 96"/>
                <a:gd name="T2" fmla="*/ 64 w 67"/>
                <a:gd name="T3" fmla="*/ 95 h 96"/>
                <a:gd name="T4" fmla="*/ 66 w 67"/>
                <a:gd name="T5" fmla="*/ 94 h 96"/>
                <a:gd name="T6" fmla="*/ 3 w 67"/>
                <a:gd name="T7" fmla="*/ 1 h 96"/>
                <a:gd name="T8" fmla="*/ 2 w 67"/>
                <a:gd name="T9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96">
                  <a:moveTo>
                    <a:pt x="2" y="3"/>
                  </a:moveTo>
                  <a:cubicBezTo>
                    <a:pt x="32" y="26"/>
                    <a:pt x="53" y="58"/>
                    <a:pt x="64" y="95"/>
                  </a:cubicBezTo>
                  <a:cubicBezTo>
                    <a:pt x="64" y="96"/>
                    <a:pt x="67" y="96"/>
                    <a:pt x="66" y="94"/>
                  </a:cubicBezTo>
                  <a:cubicBezTo>
                    <a:pt x="56" y="57"/>
                    <a:pt x="34" y="24"/>
                    <a:pt x="3" y="1"/>
                  </a:cubicBezTo>
                  <a:cubicBezTo>
                    <a:pt x="1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0221913" y="4656138"/>
              <a:ext cx="633412" cy="550862"/>
            </a:xfrm>
            <a:custGeom>
              <a:avLst/>
              <a:gdLst>
                <a:gd name="T0" fmla="*/ 1 w 123"/>
                <a:gd name="T1" fmla="*/ 3 h 107"/>
                <a:gd name="T2" fmla="*/ 119 w 123"/>
                <a:gd name="T3" fmla="*/ 105 h 107"/>
                <a:gd name="T4" fmla="*/ 122 w 123"/>
                <a:gd name="T5" fmla="*/ 104 h 107"/>
                <a:gd name="T6" fmla="*/ 3 w 123"/>
                <a:gd name="T7" fmla="*/ 1 h 107"/>
                <a:gd name="T8" fmla="*/ 1 w 123"/>
                <a:gd name="T9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07">
                  <a:moveTo>
                    <a:pt x="1" y="3"/>
                  </a:moveTo>
                  <a:cubicBezTo>
                    <a:pt x="49" y="26"/>
                    <a:pt x="89" y="62"/>
                    <a:pt x="119" y="105"/>
                  </a:cubicBezTo>
                  <a:cubicBezTo>
                    <a:pt x="120" y="107"/>
                    <a:pt x="123" y="105"/>
                    <a:pt x="122" y="104"/>
                  </a:cubicBezTo>
                  <a:cubicBezTo>
                    <a:pt x="91" y="60"/>
                    <a:pt x="50" y="24"/>
                    <a:pt x="3" y="1"/>
                  </a:cubicBezTo>
                  <a:cubicBezTo>
                    <a:pt x="1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0267950" y="4578350"/>
              <a:ext cx="582612" cy="365125"/>
            </a:xfrm>
            <a:custGeom>
              <a:avLst/>
              <a:gdLst>
                <a:gd name="T0" fmla="*/ 2 w 113"/>
                <a:gd name="T1" fmla="*/ 3 h 71"/>
                <a:gd name="T2" fmla="*/ 58 w 113"/>
                <a:gd name="T3" fmla="*/ 26 h 71"/>
                <a:gd name="T4" fmla="*/ 110 w 113"/>
                <a:gd name="T5" fmla="*/ 69 h 71"/>
                <a:gd name="T6" fmla="*/ 112 w 113"/>
                <a:gd name="T7" fmla="*/ 67 h 71"/>
                <a:gd name="T8" fmla="*/ 60 w 113"/>
                <a:gd name="T9" fmla="*/ 23 h 71"/>
                <a:gd name="T10" fmla="*/ 2 w 113"/>
                <a:gd name="T11" fmla="*/ 1 h 71"/>
                <a:gd name="T12" fmla="*/ 2 w 113"/>
                <a:gd name="T13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71">
                  <a:moveTo>
                    <a:pt x="2" y="3"/>
                  </a:moveTo>
                  <a:cubicBezTo>
                    <a:pt x="22" y="7"/>
                    <a:pt x="41" y="15"/>
                    <a:pt x="58" y="26"/>
                  </a:cubicBezTo>
                  <a:cubicBezTo>
                    <a:pt x="78" y="37"/>
                    <a:pt x="96" y="52"/>
                    <a:pt x="110" y="69"/>
                  </a:cubicBezTo>
                  <a:cubicBezTo>
                    <a:pt x="112" y="71"/>
                    <a:pt x="113" y="69"/>
                    <a:pt x="112" y="67"/>
                  </a:cubicBezTo>
                  <a:cubicBezTo>
                    <a:pt x="98" y="50"/>
                    <a:pt x="80" y="35"/>
                    <a:pt x="60" y="23"/>
                  </a:cubicBezTo>
                  <a:cubicBezTo>
                    <a:pt x="42" y="13"/>
                    <a:pt x="23" y="4"/>
                    <a:pt x="2" y="1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10226675" y="4181475"/>
              <a:ext cx="268287" cy="396875"/>
            </a:xfrm>
            <a:custGeom>
              <a:avLst/>
              <a:gdLst>
                <a:gd name="T0" fmla="*/ 29 w 52"/>
                <a:gd name="T1" fmla="*/ 63 h 77"/>
                <a:gd name="T2" fmla="*/ 49 w 52"/>
                <a:gd name="T3" fmla="*/ 77 h 77"/>
                <a:gd name="T4" fmla="*/ 44 w 52"/>
                <a:gd name="T5" fmla="*/ 27 h 77"/>
                <a:gd name="T6" fmla="*/ 37 w 52"/>
                <a:gd name="T7" fmla="*/ 10 h 77"/>
                <a:gd name="T8" fmla="*/ 0 w 52"/>
                <a:gd name="T9" fmla="*/ 0 h 77"/>
                <a:gd name="T10" fmla="*/ 29 w 52"/>
                <a:gd name="T11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77">
                  <a:moveTo>
                    <a:pt x="29" y="63"/>
                  </a:moveTo>
                  <a:cubicBezTo>
                    <a:pt x="35" y="69"/>
                    <a:pt x="42" y="73"/>
                    <a:pt x="49" y="77"/>
                  </a:cubicBezTo>
                  <a:cubicBezTo>
                    <a:pt x="52" y="61"/>
                    <a:pt x="50" y="43"/>
                    <a:pt x="44" y="2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4"/>
                    <a:pt x="11" y="47"/>
                    <a:pt x="29" y="63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10169525" y="3649663"/>
              <a:ext cx="892175" cy="903287"/>
            </a:xfrm>
            <a:custGeom>
              <a:avLst/>
              <a:gdLst>
                <a:gd name="T0" fmla="*/ 90 w 173"/>
                <a:gd name="T1" fmla="*/ 11 h 175"/>
                <a:gd name="T2" fmla="*/ 157 w 173"/>
                <a:gd name="T3" fmla="*/ 32 h 175"/>
                <a:gd name="T4" fmla="*/ 168 w 173"/>
                <a:gd name="T5" fmla="*/ 105 h 175"/>
                <a:gd name="T6" fmla="*/ 144 w 173"/>
                <a:gd name="T7" fmla="*/ 152 h 175"/>
                <a:gd name="T8" fmla="*/ 77 w 173"/>
                <a:gd name="T9" fmla="*/ 169 h 175"/>
                <a:gd name="T10" fmla="*/ 11 w 173"/>
                <a:gd name="T11" fmla="*/ 103 h 175"/>
                <a:gd name="T12" fmla="*/ 46 w 173"/>
                <a:gd name="T13" fmla="*/ 49 h 175"/>
                <a:gd name="T14" fmla="*/ 90 w 173"/>
                <a:gd name="T15" fmla="*/ 1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175">
                  <a:moveTo>
                    <a:pt x="90" y="11"/>
                  </a:moveTo>
                  <a:cubicBezTo>
                    <a:pt x="113" y="0"/>
                    <a:pt x="142" y="11"/>
                    <a:pt x="157" y="32"/>
                  </a:cubicBezTo>
                  <a:cubicBezTo>
                    <a:pt x="171" y="53"/>
                    <a:pt x="173" y="80"/>
                    <a:pt x="168" y="105"/>
                  </a:cubicBezTo>
                  <a:cubicBezTo>
                    <a:pt x="164" y="123"/>
                    <a:pt x="157" y="140"/>
                    <a:pt x="144" y="152"/>
                  </a:cubicBezTo>
                  <a:cubicBezTo>
                    <a:pt x="127" y="169"/>
                    <a:pt x="100" y="175"/>
                    <a:pt x="77" y="169"/>
                  </a:cubicBezTo>
                  <a:cubicBezTo>
                    <a:pt x="44" y="161"/>
                    <a:pt x="20" y="134"/>
                    <a:pt x="11" y="103"/>
                  </a:cubicBezTo>
                  <a:cubicBezTo>
                    <a:pt x="0" y="68"/>
                    <a:pt x="21" y="65"/>
                    <a:pt x="46" y="49"/>
                  </a:cubicBezTo>
                  <a:cubicBezTo>
                    <a:pt x="62" y="39"/>
                    <a:pt x="72" y="20"/>
                    <a:pt x="90" y="11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10479088" y="3759200"/>
              <a:ext cx="541337" cy="715962"/>
            </a:xfrm>
            <a:custGeom>
              <a:avLst/>
              <a:gdLst>
                <a:gd name="T0" fmla="*/ 40 w 105"/>
                <a:gd name="T1" fmla="*/ 137 h 139"/>
                <a:gd name="T2" fmla="*/ 24 w 105"/>
                <a:gd name="T3" fmla="*/ 131 h 139"/>
                <a:gd name="T4" fmla="*/ 3 w 105"/>
                <a:gd name="T5" fmla="*/ 99 h 139"/>
                <a:gd name="T6" fmla="*/ 5 w 105"/>
                <a:gd name="T7" fmla="*/ 60 h 139"/>
                <a:gd name="T8" fmla="*/ 23 w 105"/>
                <a:gd name="T9" fmla="*/ 23 h 139"/>
                <a:gd name="T10" fmla="*/ 55 w 105"/>
                <a:gd name="T11" fmla="*/ 0 h 139"/>
                <a:gd name="T12" fmla="*/ 91 w 105"/>
                <a:gd name="T13" fmla="*/ 19 h 139"/>
                <a:gd name="T14" fmla="*/ 100 w 105"/>
                <a:gd name="T15" fmla="*/ 81 h 139"/>
                <a:gd name="T16" fmla="*/ 80 w 105"/>
                <a:gd name="T17" fmla="*/ 121 h 139"/>
                <a:gd name="T18" fmla="*/ 40 w 105"/>
                <a:gd name="T19" fmla="*/ 13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9">
                  <a:moveTo>
                    <a:pt x="40" y="137"/>
                  </a:moveTo>
                  <a:cubicBezTo>
                    <a:pt x="35" y="137"/>
                    <a:pt x="29" y="135"/>
                    <a:pt x="24" y="131"/>
                  </a:cubicBezTo>
                  <a:cubicBezTo>
                    <a:pt x="13" y="124"/>
                    <a:pt x="6" y="112"/>
                    <a:pt x="3" y="99"/>
                  </a:cubicBezTo>
                  <a:cubicBezTo>
                    <a:pt x="0" y="86"/>
                    <a:pt x="1" y="73"/>
                    <a:pt x="5" y="60"/>
                  </a:cubicBezTo>
                  <a:cubicBezTo>
                    <a:pt x="8" y="47"/>
                    <a:pt x="15" y="34"/>
                    <a:pt x="23" y="23"/>
                  </a:cubicBezTo>
                  <a:cubicBezTo>
                    <a:pt x="31" y="12"/>
                    <a:pt x="40" y="0"/>
                    <a:pt x="55" y="0"/>
                  </a:cubicBezTo>
                  <a:cubicBezTo>
                    <a:pt x="68" y="0"/>
                    <a:pt x="83" y="7"/>
                    <a:pt x="91" y="19"/>
                  </a:cubicBezTo>
                  <a:cubicBezTo>
                    <a:pt x="102" y="34"/>
                    <a:pt x="105" y="57"/>
                    <a:pt x="100" y="81"/>
                  </a:cubicBezTo>
                  <a:cubicBezTo>
                    <a:pt x="97" y="98"/>
                    <a:pt x="90" y="112"/>
                    <a:pt x="80" y="121"/>
                  </a:cubicBezTo>
                  <a:cubicBezTo>
                    <a:pt x="69" y="132"/>
                    <a:pt x="55" y="139"/>
                    <a:pt x="40" y="137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959644" y="362051"/>
            <a:ext cx="1017588" cy="2730501"/>
            <a:chOff x="1841500" y="322263"/>
            <a:chExt cx="1017588" cy="2730501"/>
          </a:xfrm>
        </p:grpSpPr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1841500" y="322263"/>
              <a:ext cx="1017588" cy="1022350"/>
            </a:xfrm>
            <a:custGeom>
              <a:avLst/>
              <a:gdLst>
                <a:gd name="T0" fmla="*/ 68 w 136"/>
                <a:gd name="T1" fmla="*/ 0 h 136"/>
                <a:gd name="T2" fmla="*/ 0 w 136"/>
                <a:gd name="T3" fmla="*/ 68 h 136"/>
                <a:gd name="T4" fmla="*/ 68 w 136"/>
                <a:gd name="T5" fmla="*/ 136 h 136"/>
                <a:gd name="T6" fmla="*/ 136 w 136"/>
                <a:gd name="T7" fmla="*/ 68 h 136"/>
                <a:gd name="T8" fmla="*/ 68 w 136"/>
                <a:gd name="T9" fmla="*/ 0 h 136"/>
                <a:gd name="T10" fmla="*/ 68 w 136"/>
                <a:gd name="T11" fmla="*/ 124 h 136"/>
                <a:gd name="T12" fmla="*/ 13 w 136"/>
                <a:gd name="T13" fmla="*/ 68 h 136"/>
                <a:gd name="T14" fmla="*/ 68 w 136"/>
                <a:gd name="T15" fmla="*/ 13 h 136"/>
                <a:gd name="T16" fmla="*/ 123 w 136"/>
                <a:gd name="T17" fmla="*/ 68 h 136"/>
                <a:gd name="T18" fmla="*/ 68 w 136"/>
                <a:gd name="T19" fmla="*/ 12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36">
                  <a:moveTo>
                    <a:pt x="68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6"/>
                    <a:pt x="30" y="136"/>
                    <a:pt x="68" y="136"/>
                  </a:cubicBezTo>
                  <a:cubicBezTo>
                    <a:pt x="106" y="136"/>
                    <a:pt x="136" y="106"/>
                    <a:pt x="136" y="68"/>
                  </a:cubicBezTo>
                  <a:cubicBezTo>
                    <a:pt x="136" y="31"/>
                    <a:pt x="106" y="0"/>
                    <a:pt x="68" y="0"/>
                  </a:cubicBezTo>
                  <a:close/>
                  <a:moveTo>
                    <a:pt x="68" y="124"/>
                  </a:moveTo>
                  <a:cubicBezTo>
                    <a:pt x="37" y="124"/>
                    <a:pt x="13" y="99"/>
                    <a:pt x="13" y="68"/>
                  </a:cubicBezTo>
                  <a:cubicBezTo>
                    <a:pt x="13" y="37"/>
                    <a:pt x="37" y="13"/>
                    <a:pt x="68" y="13"/>
                  </a:cubicBezTo>
                  <a:cubicBezTo>
                    <a:pt x="99" y="13"/>
                    <a:pt x="123" y="37"/>
                    <a:pt x="123" y="68"/>
                  </a:cubicBezTo>
                  <a:cubicBezTo>
                    <a:pt x="123" y="99"/>
                    <a:pt x="99" y="124"/>
                    <a:pt x="68" y="124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0"/>
            <p:cNvSpPr>
              <a:spLocks noEditPoints="1"/>
            </p:cNvSpPr>
            <p:nvPr/>
          </p:nvSpPr>
          <p:spPr bwMode="auto">
            <a:xfrm>
              <a:off x="1938338" y="420688"/>
              <a:ext cx="823913" cy="835025"/>
            </a:xfrm>
            <a:custGeom>
              <a:avLst/>
              <a:gdLst>
                <a:gd name="T0" fmla="*/ 55 w 110"/>
                <a:gd name="T1" fmla="*/ 0 h 111"/>
                <a:gd name="T2" fmla="*/ 0 w 110"/>
                <a:gd name="T3" fmla="*/ 55 h 111"/>
                <a:gd name="T4" fmla="*/ 55 w 110"/>
                <a:gd name="T5" fmla="*/ 111 h 111"/>
                <a:gd name="T6" fmla="*/ 110 w 110"/>
                <a:gd name="T7" fmla="*/ 55 h 111"/>
                <a:gd name="T8" fmla="*/ 55 w 110"/>
                <a:gd name="T9" fmla="*/ 0 h 111"/>
                <a:gd name="T10" fmla="*/ 81 w 110"/>
                <a:gd name="T11" fmla="*/ 81 h 111"/>
                <a:gd name="T12" fmla="*/ 29 w 110"/>
                <a:gd name="T13" fmla="*/ 81 h 111"/>
                <a:gd name="T14" fmla="*/ 29 w 110"/>
                <a:gd name="T15" fmla="*/ 29 h 111"/>
                <a:gd name="T16" fmla="*/ 81 w 110"/>
                <a:gd name="T17" fmla="*/ 29 h 111"/>
                <a:gd name="T18" fmla="*/ 81 w 110"/>
                <a:gd name="T19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cubicBezTo>
                    <a:pt x="24" y="0"/>
                    <a:pt x="0" y="24"/>
                    <a:pt x="0" y="55"/>
                  </a:cubicBezTo>
                  <a:cubicBezTo>
                    <a:pt x="0" y="86"/>
                    <a:pt x="24" y="111"/>
                    <a:pt x="55" y="111"/>
                  </a:cubicBezTo>
                  <a:cubicBezTo>
                    <a:pt x="86" y="111"/>
                    <a:pt x="110" y="86"/>
                    <a:pt x="110" y="55"/>
                  </a:cubicBezTo>
                  <a:cubicBezTo>
                    <a:pt x="110" y="24"/>
                    <a:pt x="86" y="0"/>
                    <a:pt x="55" y="0"/>
                  </a:cubicBezTo>
                  <a:close/>
                  <a:moveTo>
                    <a:pt x="81" y="81"/>
                  </a:moveTo>
                  <a:cubicBezTo>
                    <a:pt x="29" y="81"/>
                    <a:pt x="29" y="81"/>
                    <a:pt x="29" y="81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81" y="29"/>
                    <a:pt x="81" y="29"/>
                    <a:pt x="81" y="29"/>
                  </a:cubicBezTo>
                  <a:lnTo>
                    <a:pt x="81" y="8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1"/>
            <p:cNvSpPr>
              <a:spLocks noEditPoints="1"/>
            </p:cNvSpPr>
            <p:nvPr/>
          </p:nvSpPr>
          <p:spPr bwMode="auto">
            <a:xfrm>
              <a:off x="2155825" y="638176"/>
              <a:ext cx="388938" cy="390525"/>
            </a:xfrm>
            <a:custGeom>
              <a:avLst/>
              <a:gdLst>
                <a:gd name="T0" fmla="*/ 0 w 245"/>
                <a:gd name="T1" fmla="*/ 246 h 246"/>
                <a:gd name="T2" fmla="*/ 245 w 245"/>
                <a:gd name="T3" fmla="*/ 246 h 246"/>
                <a:gd name="T4" fmla="*/ 245 w 245"/>
                <a:gd name="T5" fmla="*/ 0 h 246"/>
                <a:gd name="T6" fmla="*/ 0 w 245"/>
                <a:gd name="T7" fmla="*/ 0 h 246"/>
                <a:gd name="T8" fmla="*/ 0 w 245"/>
                <a:gd name="T9" fmla="*/ 246 h 246"/>
                <a:gd name="T10" fmla="*/ 52 w 245"/>
                <a:gd name="T11" fmla="*/ 52 h 246"/>
                <a:gd name="T12" fmla="*/ 193 w 245"/>
                <a:gd name="T13" fmla="*/ 52 h 246"/>
                <a:gd name="T14" fmla="*/ 193 w 245"/>
                <a:gd name="T15" fmla="*/ 194 h 246"/>
                <a:gd name="T16" fmla="*/ 52 w 245"/>
                <a:gd name="T17" fmla="*/ 194 h 246"/>
                <a:gd name="T18" fmla="*/ 52 w 245"/>
                <a:gd name="T19" fmla="*/ 5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" h="246">
                  <a:moveTo>
                    <a:pt x="0" y="246"/>
                  </a:moveTo>
                  <a:lnTo>
                    <a:pt x="245" y="246"/>
                  </a:lnTo>
                  <a:lnTo>
                    <a:pt x="245" y="0"/>
                  </a:lnTo>
                  <a:lnTo>
                    <a:pt x="0" y="0"/>
                  </a:lnTo>
                  <a:lnTo>
                    <a:pt x="0" y="246"/>
                  </a:lnTo>
                  <a:close/>
                  <a:moveTo>
                    <a:pt x="52" y="52"/>
                  </a:moveTo>
                  <a:lnTo>
                    <a:pt x="193" y="52"/>
                  </a:lnTo>
                  <a:lnTo>
                    <a:pt x="193" y="194"/>
                  </a:lnTo>
                  <a:lnTo>
                    <a:pt x="52" y="194"/>
                  </a:lnTo>
                  <a:lnTo>
                    <a:pt x="52" y="52"/>
                  </a:ln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2327275" y="923926"/>
              <a:ext cx="52388" cy="669925"/>
            </a:xfrm>
            <a:custGeom>
              <a:avLst/>
              <a:gdLst>
                <a:gd name="T0" fmla="*/ 3 w 7"/>
                <a:gd name="T1" fmla="*/ 89 h 89"/>
                <a:gd name="T2" fmla="*/ 0 w 7"/>
                <a:gd name="T3" fmla="*/ 86 h 89"/>
                <a:gd name="T4" fmla="*/ 0 w 7"/>
                <a:gd name="T5" fmla="*/ 3 h 89"/>
                <a:gd name="T6" fmla="*/ 3 w 7"/>
                <a:gd name="T7" fmla="*/ 0 h 89"/>
                <a:gd name="T8" fmla="*/ 7 w 7"/>
                <a:gd name="T9" fmla="*/ 3 h 89"/>
                <a:gd name="T10" fmla="*/ 7 w 7"/>
                <a:gd name="T11" fmla="*/ 86 h 89"/>
                <a:gd name="T12" fmla="*/ 3 w 7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9">
                  <a:moveTo>
                    <a:pt x="3" y="89"/>
                  </a:moveTo>
                  <a:cubicBezTo>
                    <a:pt x="1" y="89"/>
                    <a:pt x="0" y="88"/>
                    <a:pt x="0" y="8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8"/>
                    <a:pt x="5" y="89"/>
                    <a:pt x="3" y="89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1968500" y="1827213"/>
              <a:ext cx="763588" cy="96838"/>
            </a:xfrm>
            <a:custGeom>
              <a:avLst/>
              <a:gdLst>
                <a:gd name="T0" fmla="*/ 33 w 481"/>
                <a:gd name="T1" fmla="*/ 61 h 61"/>
                <a:gd name="T2" fmla="*/ 448 w 481"/>
                <a:gd name="T3" fmla="*/ 61 h 61"/>
                <a:gd name="T4" fmla="*/ 481 w 481"/>
                <a:gd name="T5" fmla="*/ 0 h 61"/>
                <a:gd name="T6" fmla="*/ 0 w 481"/>
                <a:gd name="T7" fmla="*/ 0 h 61"/>
                <a:gd name="T8" fmla="*/ 33 w 481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1">
                  <a:moveTo>
                    <a:pt x="33" y="61"/>
                  </a:moveTo>
                  <a:lnTo>
                    <a:pt x="448" y="61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1968500" y="1728788"/>
              <a:ext cx="763588" cy="98425"/>
            </a:xfrm>
            <a:custGeom>
              <a:avLst/>
              <a:gdLst>
                <a:gd name="T0" fmla="*/ 33 w 481"/>
                <a:gd name="T1" fmla="*/ 0 h 62"/>
                <a:gd name="T2" fmla="*/ 0 w 481"/>
                <a:gd name="T3" fmla="*/ 62 h 62"/>
                <a:gd name="T4" fmla="*/ 481 w 481"/>
                <a:gd name="T5" fmla="*/ 62 h 62"/>
                <a:gd name="T6" fmla="*/ 448 w 481"/>
                <a:gd name="T7" fmla="*/ 0 h 62"/>
                <a:gd name="T8" fmla="*/ 33 w 481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0"/>
                  </a:moveTo>
                  <a:lnTo>
                    <a:pt x="0" y="62"/>
                  </a:lnTo>
                  <a:lnTo>
                    <a:pt x="481" y="62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1968500" y="2022476"/>
              <a:ext cx="763588" cy="96838"/>
            </a:xfrm>
            <a:custGeom>
              <a:avLst/>
              <a:gdLst>
                <a:gd name="T0" fmla="*/ 33 w 481"/>
                <a:gd name="T1" fmla="*/ 61 h 61"/>
                <a:gd name="T2" fmla="*/ 448 w 481"/>
                <a:gd name="T3" fmla="*/ 61 h 61"/>
                <a:gd name="T4" fmla="*/ 481 w 481"/>
                <a:gd name="T5" fmla="*/ 0 h 61"/>
                <a:gd name="T6" fmla="*/ 0 w 481"/>
                <a:gd name="T7" fmla="*/ 0 h 61"/>
                <a:gd name="T8" fmla="*/ 33 w 481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1">
                  <a:moveTo>
                    <a:pt x="33" y="61"/>
                  </a:moveTo>
                  <a:lnTo>
                    <a:pt x="448" y="61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1968500" y="1924051"/>
              <a:ext cx="763588" cy="98425"/>
            </a:xfrm>
            <a:custGeom>
              <a:avLst/>
              <a:gdLst>
                <a:gd name="T0" fmla="*/ 33 w 481"/>
                <a:gd name="T1" fmla="*/ 0 h 62"/>
                <a:gd name="T2" fmla="*/ 0 w 481"/>
                <a:gd name="T3" fmla="*/ 62 h 62"/>
                <a:gd name="T4" fmla="*/ 481 w 481"/>
                <a:gd name="T5" fmla="*/ 62 h 62"/>
                <a:gd name="T6" fmla="*/ 448 w 481"/>
                <a:gd name="T7" fmla="*/ 0 h 62"/>
                <a:gd name="T8" fmla="*/ 33 w 481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0"/>
                  </a:moveTo>
                  <a:lnTo>
                    <a:pt x="0" y="62"/>
                  </a:lnTo>
                  <a:lnTo>
                    <a:pt x="481" y="62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1968500" y="2209801"/>
              <a:ext cx="763588" cy="98425"/>
            </a:xfrm>
            <a:custGeom>
              <a:avLst/>
              <a:gdLst>
                <a:gd name="T0" fmla="*/ 33 w 481"/>
                <a:gd name="T1" fmla="*/ 62 h 62"/>
                <a:gd name="T2" fmla="*/ 448 w 481"/>
                <a:gd name="T3" fmla="*/ 62 h 62"/>
                <a:gd name="T4" fmla="*/ 481 w 481"/>
                <a:gd name="T5" fmla="*/ 0 h 62"/>
                <a:gd name="T6" fmla="*/ 0 w 481"/>
                <a:gd name="T7" fmla="*/ 0 h 62"/>
                <a:gd name="T8" fmla="*/ 33 w 48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62"/>
                  </a:moveTo>
                  <a:lnTo>
                    <a:pt x="448" y="62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1968500" y="2119313"/>
              <a:ext cx="763588" cy="90488"/>
            </a:xfrm>
            <a:custGeom>
              <a:avLst/>
              <a:gdLst>
                <a:gd name="T0" fmla="*/ 33 w 481"/>
                <a:gd name="T1" fmla="*/ 0 h 57"/>
                <a:gd name="T2" fmla="*/ 0 w 481"/>
                <a:gd name="T3" fmla="*/ 57 h 57"/>
                <a:gd name="T4" fmla="*/ 481 w 481"/>
                <a:gd name="T5" fmla="*/ 57 h 57"/>
                <a:gd name="T6" fmla="*/ 448 w 481"/>
                <a:gd name="T7" fmla="*/ 0 h 57"/>
                <a:gd name="T8" fmla="*/ 33 w 48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57">
                  <a:moveTo>
                    <a:pt x="33" y="0"/>
                  </a:moveTo>
                  <a:lnTo>
                    <a:pt x="0" y="57"/>
                  </a:lnTo>
                  <a:lnTo>
                    <a:pt x="481" y="57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1968500" y="2405063"/>
              <a:ext cx="763588" cy="98425"/>
            </a:xfrm>
            <a:custGeom>
              <a:avLst/>
              <a:gdLst>
                <a:gd name="T0" fmla="*/ 33 w 481"/>
                <a:gd name="T1" fmla="*/ 62 h 62"/>
                <a:gd name="T2" fmla="*/ 448 w 481"/>
                <a:gd name="T3" fmla="*/ 62 h 62"/>
                <a:gd name="T4" fmla="*/ 481 w 481"/>
                <a:gd name="T5" fmla="*/ 0 h 62"/>
                <a:gd name="T6" fmla="*/ 0 w 481"/>
                <a:gd name="T7" fmla="*/ 0 h 62"/>
                <a:gd name="T8" fmla="*/ 33 w 48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62"/>
                  </a:moveTo>
                  <a:lnTo>
                    <a:pt x="448" y="62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1968500" y="2308226"/>
              <a:ext cx="763588" cy="96838"/>
            </a:xfrm>
            <a:custGeom>
              <a:avLst/>
              <a:gdLst>
                <a:gd name="T0" fmla="*/ 33 w 481"/>
                <a:gd name="T1" fmla="*/ 0 h 61"/>
                <a:gd name="T2" fmla="*/ 0 w 481"/>
                <a:gd name="T3" fmla="*/ 61 h 61"/>
                <a:gd name="T4" fmla="*/ 481 w 481"/>
                <a:gd name="T5" fmla="*/ 61 h 61"/>
                <a:gd name="T6" fmla="*/ 448 w 481"/>
                <a:gd name="T7" fmla="*/ 0 h 61"/>
                <a:gd name="T8" fmla="*/ 33 w 481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1">
                  <a:moveTo>
                    <a:pt x="33" y="0"/>
                  </a:moveTo>
                  <a:lnTo>
                    <a:pt x="0" y="61"/>
                  </a:lnTo>
                  <a:lnTo>
                    <a:pt x="481" y="61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1968500" y="2601913"/>
              <a:ext cx="763588" cy="96838"/>
            </a:xfrm>
            <a:custGeom>
              <a:avLst/>
              <a:gdLst>
                <a:gd name="T0" fmla="*/ 33 w 481"/>
                <a:gd name="T1" fmla="*/ 61 h 61"/>
                <a:gd name="T2" fmla="*/ 448 w 481"/>
                <a:gd name="T3" fmla="*/ 61 h 61"/>
                <a:gd name="T4" fmla="*/ 481 w 481"/>
                <a:gd name="T5" fmla="*/ 0 h 61"/>
                <a:gd name="T6" fmla="*/ 0 w 481"/>
                <a:gd name="T7" fmla="*/ 0 h 61"/>
                <a:gd name="T8" fmla="*/ 33 w 481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1">
                  <a:moveTo>
                    <a:pt x="33" y="61"/>
                  </a:moveTo>
                  <a:lnTo>
                    <a:pt x="448" y="61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1968500" y="2503488"/>
              <a:ext cx="763588" cy="98425"/>
            </a:xfrm>
            <a:custGeom>
              <a:avLst/>
              <a:gdLst>
                <a:gd name="T0" fmla="*/ 33 w 481"/>
                <a:gd name="T1" fmla="*/ 0 h 62"/>
                <a:gd name="T2" fmla="*/ 0 w 481"/>
                <a:gd name="T3" fmla="*/ 62 h 62"/>
                <a:gd name="T4" fmla="*/ 481 w 481"/>
                <a:gd name="T5" fmla="*/ 62 h 62"/>
                <a:gd name="T6" fmla="*/ 448 w 481"/>
                <a:gd name="T7" fmla="*/ 0 h 62"/>
                <a:gd name="T8" fmla="*/ 33 w 481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0"/>
                  </a:moveTo>
                  <a:lnTo>
                    <a:pt x="0" y="62"/>
                  </a:lnTo>
                  <a:lnTo>
                    <a:pt x="481" y="62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1968500" y="2789238"/>
              <a:ext cx="763588" cy="98425"/>
            </a:xfrm>
            <a:custGeom>
              <a:avLst/>
              <a:gdLst>
                <a:gd name="T0" fmla="*/ 33 w 481"/>
                <a:gd name="T1" fmla="*/ 62 h 62"/>
                <a:gd name="T2" fmla="*/ 448 w 481"/>
                <a:gd name="T3" fmla="*/ 62 h 62"/>
                <a:gd name="T4" fmla="*/ 481 w 481"/>
                <a:gd name="T5" fmla="*/ 0 h 62"/>
                <a:gd name="T6" fmla="*/ 0 w 481"/>
                <a:gd name="T7" fmla="*/ 0 h 62"/>
                <a:gd name="T8" fmla="*/ 33 w 48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62"/>
                  </a:moveTo>
                  <a:lnTo>
                    <a:pt x="448" y="62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1968500" y="2698751"/>
              <a:ext cx="763588" cy="90488"/>
            </a:xfrm>
            <a:custGeom>
              <a:avLst/>
              <a:gdLst>
                <a:gd name="T0" fmla="*/ 33 w 481"/>
                <a:gd name="T1" fmla="*/ 0 h 57"/>
                <a:gd name="T2" fmla="*/ 0 w 481"/>
                <a:gd name="T3" fmla="*/ 57 h 57"/>
                <a:gd name="T4" fmla="*/ 481 w 481"/>
                <a:gd name="T5" fmla="*/ 57 h 57"/>
                <a:gd name="T6" fmla="*/ 448 w 481"/>
                <a:gd name="T7" fmla="*/ 0 h 57"/>
                <a:gd name="T8" fmla="*/ 33 w 48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57">
                  <a:moveTo>
                    <a:pt x="33" y="0"/>
                  </a:moveTo>
                  <a:lnTo>
                    <a:pt x="0" y="57"/>
                  </a:lnTo>
                  <a:lnTo>
                    <a:pt x="481" y="57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2125663" y="1571626"/>
              <a:ext cx="449263" cy="96838"/>
            </a:xfrm>
            <a:prstGeom prst="rect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2125663" y="1668463"/>
              <a:ext cx="449263" cy="60325"/>
            </a:xfrm>
            <a:prstGeom prst="rect">
              <a:avLst/>
            </a:prstGeom>
            <a:solidFill>
              <a:srgbClr val="84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97"/>
            <p:cNvSpPr>
              <a:spLocks noChangeArrowheads="1"/>
            </p:cNvSpPr>
            <p:nvPr/>
          </p:nvSpPr>
          <p:spPr bwMode="auto">
            <a:xfrm>
              <a:off x="2125663" y="2946401"/>
              <a:ext cx="449263" cy="106363"/>
            </a:xfrm>
            <a:prstGeom prst="rect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98"/>
            <p:cNvSpPr>
              <a:spLocks noChangeArrowheads="1"/>
            </p:cNvSpPr>
            <p:nvPr/>
          </p:nvSpPr>
          <p:spPr bwMode="auto">
            <a:xfrm>
              <a:off x="2125663" y="2887663"/>
              <a:ext cx="449263" cy="58738"/>
            </a:xfrm>
            <a:prstGeom prst="rect">
              <a:avLst/>
            </a:prstGeom>
            <a:solidFill>
              <a:srgbClr val="84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020613" y="362051"/>
            <a:ext cx="1019175" cy="2730501"/>
            <a:chOff x="6729413" y="322263"/>
            <a:chExt cx="1019175" cy="2730501"/>
          </a:xfrm>
        </p:grpSpPr>
        <p:sp>
          <p:nvSpPr>
            <p:cNvPr id="100" name="Freeform 99"/>
            <p:cNvSpPr>
              <a:spLocks noEditPoints="1"/>
            </p:cNvSpPr>
            <p:nvPr/>
          </p:nvSpPr>
          <p:spPr bwMode="auto">
            <a:xfrm>
              <a:off x="6729413" y="322263"/>
              <a:ext cx="1019175" cy="1022350"/>
            </a:xfrm>
            <a:custGeom>
              <a:avLst/>
              <a:gdLst>
                <a:gd name="T0" fmla="*/ 68 w 136"/>
                <a:gd name="T1" fmla="*/ 0 h 136"/>
                <a:gd name="T2" fmla="*/ 0 w 136"/>
                <a:gd name="T3" fmla="*/ 68 h 136"/>
                <a:gd name="T4" fmla="*/ 68 w 136"/>
                <a:gd name="T5" fmla="*/ 136 h 136"/>
                <a:gd name="T6" fmla="*/ 136 w 136"/>
                <a:gd name="T7" fmla="*/ 68 h 136"/>
                <a:gd name="T8" fmla="*/ 68 w 136"/>
                <a:gd name="T9" fmla="*/ 0 h 136"/>
                <a:gd name="T10" fmla="*/ 68 w 136"/>
                <a:gd name="T11" fmla="*/ 124 h 136"/>
                <a:gd name="T12" fmla="*/ 12 w 136"/>
                <a:gd name="T13" fmla="*/ 68 h 136"/>
                <a:gd name="T14" fmla="*/ 68 w 136"/>
                <a:gd name="T15" fmla="*/ 13 h 136"/>
                <a:gd name="T16" fmla="*/ 123 w 136"/>
                <a:gd name="T17" fmla="*/ 68 h 136"/>
                <a:gd name="T18" fmla="*/ 68 w 136"/>
                <a:gd name="T19" fmla="*/ 12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36">
                  <a:moveTo>
                    <a:pt x="68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6"/>
                    <a:pt x="30" y="136"/>
                    <a:pt x="68" y="136"/>
                  </a:cubicBezTo>
                  <a:cubicBezTo>
                    <a:pt x="105" y="136"/>
                    <a:pt x="136" y="106"/>
                    <a:pt x="136" y="68"/>
                  </a:cubicBezTo>
                  <a:cubicBezTo>
                    <a:pt x="136" y="31"/>
                    <a:pt x="105" y="0"/>
                    <a:pt x="68" y="0"/>
                  </a:cubicBezTo>
                  <a:close/>
                  <a:moveTo>
                    <a:pt x="68" y="124"/>
                  </a:moveTo>
                  <a:cubicBezTo>
                    <a:pt x="37" y="124"/>
                    <a:pt x="12" y="99"/>
                    <a:pt x="12" y="68"/>
                  </a:cubicBezTo>
                  <a:cubicBezTo>
                    <a:pt x="12" y="37"/>
                    <a:pt x="37" y="13"/>
                    <a:pt x="68" y="13"/>
                  </a:cubicBezTo>
                  <a:cubicBezTo>
                    <a:pt x="98" y="13"/>
                    <a:pt x="123" y="37"/>
                    <a:pt x="123" y="68"/>
                  </a:cubicBezTo>
                  <a:cubicBezTo>
                    <a:pt x="123" y="99"/>
                    <a:pt x="98" y="124"/>
                    <a:pt x="68" y="124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0"/>
            <p:cNvSpPr>
              <a:spLocks noEditPoints="1"/>
            </p:cNvSpPr>
            <p:nvPr/>
          </p:nvSpPr>
          <p:spPr bwMode="auto">
            <a:xfrm>
              <a:off x="6819900" y="420688"/>
              <a:ext cx="831850" cy="835025"/>
            </a:xfrm>
            <a:custGeom>
              <a:avLst/>
              <a:gdLst>
                <a:gd name="T0" fmla="*/ 56 w 111"/>
                <a:gd name="T1" fmla="*/ 0 h 111"/>
                <a:gd name="T2" fmla="*/ 0 w 111"/>
                <a:gd name="T3" fmla="*/ 55 h 111"/>
                <a:gd name="T4" fmla="*/ 56 w 111"/>
                <a:gd name="T5" fmla="*/ 111 h 111"/>
                <a:gd name="T6" fmla="*/ 111 w 111"/>
                <a:gd name="T7" fmla="*/ 55 h 111"/>
                <a:gd name="T8" fmla="*/ 56 w 111"/>
                <a:gd name="T9" fmla="*/ 0 h 111"/>
                <a:gd name="T10" fmla="*/ 82 w 111"/>
                <a:gd name="T11" fmla="*/ 81 h 111"/>
                <a:gd name="T12" fmla="*/ 30 w 111"/>
                <a:gd name="T13" fmla="*/ 81 h 111"/>
                <a:gd name="T14" fmla="*/ 30 w 111"/>
                <a:gd name="T15" fmla="*/ 29 h 111"/>
                <a:gd name="T16" fmla="*/ 82 w 111"/>
                <a:gd name="T17" fmla="*/ 29 h 111"/>
                <a:gd name="T18" fmla="*/ 82 w 111"/>
                <a:gd name="T19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25" y="0"/>
                    <a:pt x="0" y="24"/>
                    <a:pt x="0" y="55"/>
                  </a:cubicBezTo>
                  <a:cubicBezTo>
                    <a:pt x="0" y="86"/>
                    <a:pt x="25" y="111"/>
                    <a:pt x="56" y="111"/>
                  </a:cubicBezTo>
                  <a:cubicBezTo>
                    <a:pt x="86" y="111"/>
                    <a:pt x="111" y="86"/>
                    <a:pt x="111" y="55"/>
                  </a:cubicBezTo>
                  <a:cubicBezTo>
                    <a:pt x="111" y="24"/>
                    <a:pt x="86" y="0"/>
                    <a:pt x="56" y="0"/>
                  </a:cubicBezTo>
                  <a:close/>
                  <a:moveTo>
                    <a:pt x="82" y="81"/>
                  </a:moveTo>
                  <a:cubicBezTo>
                    <a:pt x="30" y="81"/>
                    <a:pt x="30" y="81"/>
                    <a:pt x="30" y="8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82" y="29"/>
                    <a:pt x="82" y="29"/>
                    <a:pt x="82" y="29"/>
                  </a:cubicBezTo>
                  <a:lnTo>
                    <a:pt x="82" y="8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1"/>
            <p:cNvSpPr>
              <a:spLocks noEditPoints="1"/>
            </p:cNvSpPr>
            <p:nvPr/>
          </p:nvSpPr>
          <p:spPr bwMode="auto">
            <a:xfrm>
              <a:off x="7045325" y="638176"/>
              <a:ext cx="388938" cy="390525"/>
            </a:xfrm>
            <a:custGeom>
              <a:avLst/>
              <a:gdLst>
                <a:gd name="T0" fmla="*/ 0 w 245"/>
                <a:gd name="T1" fmla="*/ 246 h 246"/>
                <a:gd name="T2" fmla="*/ 245 w 245"/>
                <a:gd name="T3" fmla="*/ 246 h 246"/>
                <a:gd name="T4" fmla="*/ 245 w 245"/>
                <a:gd name="T5" fmla="*/ 0 h 246"/>
                <a:gd name="T6" fmla="*/ 0 w 245"/>
                <a:gd name="T7" fmla="*/ 0 h 246"/>
                <a:gd name="T8" fmla="*/ 0 w 245"/>
                <a:gd name="T9" fmla="*/ 246 h 246"/>
                <a:gd name="T10" fmla="*/ 51 w 245"/>
                <a:gd name="T11" fmla="*/ 52 h 246"/>
                <a:gd name="T12" fmla="*/ 193 w 245"/>
                <a:gd name="T13" fmla="*/ 52 h 246"/>
                <a:gd name="T14" fmla="*/ 193 w 245"/>
                <a:gd name="T15" fmla="*/ 194 h 246"/>
                <a:gd name="T16" fmla="*/ 51 w 245"/>
                <a:gd name="T17" fmla="*/ 194 h 246"/>
                <a:gd name="T18" fmla="*/ 51 w 245"/>
                <a:gd name="T19" fmla="*/ 5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" h="246">
                  <a:moveTo>
                    <a:pt x="0" y="246"/>
                  </a:moveTo>
                  <a:lnTo>
                    <a:pt x="245" y="246"/>
                  </a:lnTo>
                  <a:lnTo>
                    <a:pt x="245" y="0"/>
                  </a:lnTo>
                  <a:lnTo>
                    <a:pt x="0" y="0"/>
                  </a:lnTo>
                  <a:lnTo>
                    <a:pt x="0" y="246"/>
                  </a:lnTo>
                  <a:close/>
                  <a:moveTo>
                    <a:pt x="51" y="52"/>
                  </a:moveTo>
                  <a:lnTo>
                    <a:pt x="193" y="52"/>
                  </a:lnTo>
                  <a:lnTo>
                    <a:pt x="193" y="194"/>
                  </a:lnTo>
                  <a:lnTo>
                    <a:pt x="51" y="194"/>
                  </a:lnTo>
                  <a:lnTo>
                    <a:pt x="51" y="52"/>
                  </a:ln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7208838" y="923926"/>
              <a:ext cx="52388" cy="669925"/>
            </a:xfrm>
            <a:custGeom>
              <a:avLst/>
              <a:gdLst>
                <a:gd name="T0" fmla="*/ 4 w 7"/>
                <a:gd name="T1" fmla="*/ 89 h 89"/>
                <a:gd name="T2" fmla="*/ 0 w 7"/>
                <a:gd name="T3" fmla="*/ 86 h 89"/>
                <a:gd name="T4" fmla="*/ 0 w 7"/>
                <a:gd name="T5" fmla="*/ 3 h 89"/>
                <a:gd name="T6" fmla="*/ 4 w 7"/>
                <a:gd name="T7" fmla="*/ 0 h 89"/>
                <a:gd name="T8" fmla="*/ 7 w 7"/>
                <a:gd name="T9" fmla="*/ 3 h 89"/>
                <a:gd name="T10" fmla="*/ 7 w 7"/>
                <a:gd name="T11" fmla="*/ 86 h 89"/>
                <a:gd name="T12" fmla="*/ 4 w 7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9">
                  <a:moveTo>
                    <a:pt x="4" y="89"/>
                  </a:moveTo>
                  <a:cubicBezTo>
                    <a:pt x="2" y="89"/>
                    <a:pt x="0" y="88"/>
                    <a:pt x="0" y="8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8"/>
                    <a:pt x="6" y="89"/>
                    <a:pt x="4" y="89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6850063" y="1827213"/>
              <a:ext cx="771525" cy="96838"/>
            </a:xfrm>
            <a:custGeom>
              <a:avLst/>
              <a:gdLst>
                <a:gd name="T0" fmla="*/ 38 w 486"/>
                <a:gd name="T1" fmla="*/ 61 h 61"/>
                <a:gd name="T2" fmla="*/ 453 w 486"/>
                <a:gd name="T3" fmla="*/ 61 h 61"/>
                <a:gd name="T4" fmla="*/ 486 w 486"/>
                <a:gd name="T5" fmla="*/ 0 h 61"/>
                <a:gd name="T6" fmla="*/ 0 w 486"/>
                <a:gd name="T7" fmla="*/ 0 h 61"/>
                <a:gd name="T8" fmla="*/ 38 w 48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1">
                  <a:moveTo>
                    <a:pt x="38" y="61"/>
                  </a:moveTo>
                  <a:lnTo>
                    <a:pt x="453" y="61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6850063" y="1728788"/>
              <a:ext cx="771525" cy="98425"/>
            </a:xfrm>
            <a:custGeom>
              <a:avLst/>
              <a:gdLst>
                <a:gd name="T0" fmla="*/ 38 w 486"/>
                <a:gd name="T1" fmla="*/ 0 h 62"/>
                <a:gd name="T2" fmla="*/ 0 w 486"/>
                <a:gd name="T3" fmla="*/ 62 h 62"/>
                <a:gd name="T4" fmla="*/ 486 w 486"/>
                <a:gd name="T5" fmla="*/ 62 h 62"/>
                <a:gd name="T6" fmla="*/ 453 w 486"/>
                <a:gd name="T7" fmla="*/ 0 h 62"/>
                <a:gd name="T8" fmla="*/ 38 w 48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0"/>
                  </a:moveTo>
                  <a:lnTo>
                    <a:pt x="0" y="62"/>
                  </a:lnTo>
                  <a:lnTo>
                    <a:pt x="486" y="62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6850063" y="2022476"/>
              <a:ext cx="771525" cy="96838"/>
            </a:xfrm>
            <a:custGeom>
              <a:avLst/>
              <a:gdLst>
                <a:gd name="T0" fmla="*/ 38 w 486"/>
                <a:gd name="T1" fmla="*/ 61 h 61"/>
                <a:gd name="T2" fmla="*/ 453 w 486"/>
                <a:gd name="T3" fmla="*/ 61 h 61"/>
                <a:gd name="T4" fmla="*/ 486 w 486"/>
                <a:gd name="T5" fmla="*/ 0 h 61"/>
                <a:gd name="T6" fmla="*/ 0 w 486"/>
                <a:gd name="T7" fmla="*/ 0 h 61"/>
                <a:gd name="T8" fmla="*/ 38 w 48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1">
                  <a:moveTo>
                    <a:pt x="38" y="61"/>
                  </a:moveTo>
                  <a:lnTo>
                    <a:pt x="453" y="61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6850063" y="1924051"/>
              <a:ext cx="771525" cy="98425"/>
            </a:xfrm>
            <a:custGeom>
              <a:avLst/>
              <a:gdLst>
                <a:gd name="T0" fmla="*/ 38 w 486"/>
                <a:gd name="T1" fmla="*/ 0 h 62"/>
                <a:gd name="T2" fmla="*/ 0 w 486"/>
                <a:gd name="T3" fmla="*/ 62 h 62"/>
                <a:gd name="T4" fmla="*/ 486 w 486"/>
                <a:gd name="T5" fmla="*/ 62 h 62"/>
                <a:gd name="T6" fmla="*/ 453 w 486"/>
                <a:gd name="T7" fmla="*/ 0 h 62"/>
                <a:gd name="T8" fmla="*/ 38 w 48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0"/>
                  </a:moveTo>
                  <a:lnTo>
                    <a:pt x="0" y="62"/>
                  </a:lnTo>
                  <a:lnTo>
                    <a:pt x="486" y="62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6850063" y="2209801"/>
              <a:ext cx="771525" cy="98425"/>
            </a:xfrm>
            <a:custGeom>
              <a:avLst/>
              <a:gdLst>
                <a:gd name="T0" fmla="*/ 38 w 486"/>
                <a:gd name="T1" fmla="*/ 62 h 62"/>
                <a:gd name="T2" fmla="*/ 453 w 486"/>
                <a:gd name="T3" fmla="*/ 62 h 62"/>
                <a:gd name="T4" fmla="*/ 486 w 486"/>
                <a:gd name="T5" fmla="*/ 0 h 62"/>
                <a:gd name="T6" fmla="*/ 0 w 486"/>
                <a:gd name="T7" fmla="*/ 0 h 62"/>
                <a:gd name="T8" fmla="*/ 38 w 486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62"/>
                  </a:moveTo>
                  <a:lnTo>
                    <a:pt x="453" y="62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6850063" y="2119313"/>
              <a:ext cx="771525" cy="90488"/>
            </a:xfrm>
            <a:custGeom>
              <a:avLst/>
              <a:gdLst>
                <a:gd name="T0" fmla="*/ 38 w 486"/>
                <a:gd name="T1" fmla="*/ 0 h 57"/>
                <a:gd name="T2" fmla="*/ 0 w 486"/>
                <a:gd name="T3" fmla="*/ 57 h 57"/>
                <a:gd name="T4" fmla="*/ 486 w 486"/>
                <a:gd name="T5" fmla="*/ 57 h 57"/>
                <a:gd name="T6" fmla="*/ 453 w 486"/>
                <a:gd name="T7" fmla="*/ 0 h 57"/>
                <a:gd name="T8" fmla="*/ 38 w 486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57">
                  <a:moveTo>
                    <a:pt x="38" y="0"/>
                  </a:moveTo>
                  <a:lnTo>
                    <a:pt x="0" y="57"/>
                  </a:lnTo>
                  <a:lnTo>
                    <a:pt x="486" y="57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6850063" y="2405063"/>
              <a:ext cx="771525" cy="98425"/>
            </a:xfrm>
            <a:custGeom>
              <a:avLst/>
              <a:gdLst>
                <a:gd name="T0" fmla="*/ 38 w 486"/>
                <a:gd name="T1" fmla="*/ 62 h 62"/>
                <a:gd name="T2" fmla="*/ 453 w 486"/>
                <a:gd name="T3" fmla="*/ 62 h 62"/>
                <a:gd name="T4" fmla="*/ 486 w 486"/>
                <a:gd name="T5" fmla="*/ 0 h 62"/>
                <a:gd name="T6" fmla="*/ 0 w 486"/>
                <a:gd name="T7" fmla="*/ 0 h 62"/>
                <a:gd name="T8" fmla="*/ 38 w 486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62"/>
                  </a:moveTo>
                  <a:lnTo>
                    <a:pt x="453" y="62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6850063" y="2308226"/>
              <a:ext cx="771525" cy="96838"/>
            </a:xfrm>
            <a:custGeom>
              <a:avLst/>
              <a:gdLst>
                <a:gd name="T0" fmla="*/ 38 w 486"/>
                <a:gd name="T1" fmla="*/ 0 h 61"/>
                <a:gd name="T2" fmla="*/ 0 w 486"/>
                <a:gd name="T3" fmla="*/ 61 h 61"/>
                <a:gd name="T4" fmla="*/ 486 w 486"/>
                <a:gd name="T5" fmla="*/ 61 h 61"/>
                <a:gd name="T6" fmla="*/ 453 w 486"/>
                <a:gd name="T7" fmla="*/ 0 h 61"/>
                <a:gd name="T8" fmla="*/ 38 w 486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1">
                  <a:moveTo>
                    <a:pt x="38" y="0"/>
                  </a:moveTo>
                  <a:lnTo>
                    <a:pt x="0" y="61"/>
                  </a:lnTo>
                  <a:lnTo>
                    <a:pt x="486" y="61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6850063" y="2601913"/>
              <a:ext cx="771525" cy="96838"/>
            </a:xfrm>
            <a:custGeom>
              <a:avLst/>
              <a:gdLst>
                <a:gd name="T0" fmla="*/ 38 w 486"/>
                <a:gd name="T1" fmla="*/ 61 h 61"/>
                <a:gd name="T2" fmla="*/ 453 w 486"/>
                <a:gd name="T3" fmla="*/ 61 h 61"/>
                <a:gd name="T4" fmla="*/ 486 w 486"/>
                <a:gd name="T5" fmla="*/ 0 h 61"/>
                <a:gd name="T6" fmla="*/ 0 w 486"/>
                <a:gd name="T7" fmla="*/ 0 h 61"/>
                <a:gd name="T8" fmla="*/ 38 w 48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1">
                  <a:moveTo>
                    <a:pt x="38" y="61"/>
                  </a:moveTo>
                  <a:lnTo>
                    <a:pt x="453" y="61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6850063" y="2503488"/>
              <a:ext cx="771525" cy="98425"/>
            </a:xfrm>
            <a:custGeom>
              <a:avLst/>
              <a:gdLst>
                <a:gd name="T0" fmla="*/ 38 w 486"/>
                <a:gd name="T1" fmla="*/ 0 h 62"/>
                <a:gd name="T2" fmla="*/ 0 w 486"/>
                <a:gd name="T3" fmla="*/ 62 h 62"/>
                <a:gd name="T4" fmla="*/ 486 w 486"/>
                <a:gd name="T5" fmla="*/ 62 h 62"/>
                <a:gd name="T6" fmla="*/ 453 w 486"/>
                <a:gd name="T7" fmla="*/ 0 h 62"/>
                <a:gd name="T8" fmla="*/ 38 w 48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0"/>
                  </a:moveTo>
                  <a:lnTo>
                    <a:pt x="0" y="62"/>
                  </a:lnTo>
                  <a:lnTo>
                    <a:pt x="486" y="62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6850063" y="2789238"/>
              <a:ext cx="771525" cy="98425"/>
            </a:xfrm>
            <a:custGeom>
              <a:avLst/>
              <a:gdLst>
                <a:gd name="T0" fmla="*/ 38 w 486"/>
                <a:gd name="T1" fmla="*/ 62 h 62"/>
                <a:gd name="T2" fmla="*/ 453 w 486"/>
                <a:gd name="T3" fmla="*/ 62 h 62"/>
                <a:gd name="T4" fmla="*/ 486 w 486"/>
                <a:gd name="T5" fmla="*/ 0 h 62"/>
                <a:gd name="T6" fmla="*/ 0 w 486"/>
                <a:gd name="T7" fmla="*/ 0 h 62"/>
                <a:gd name="T8" fmla="*/ 38 w 486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62"/>
                  </a:moveTo>
                  <a:lnTo>
                    <a:pt x="453" y="62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6850063" y="2698751"/>
              <a:ext cx="771525" cy="90488"/>
            </a:xfrm>
            <a:custGeom>
              <a:avLst/>
              <a:gdLst>
                <a:gd name="T0" fmla="*/ 38 w 486"/>
                <a:gd name="T1" fmla="*/ 0 h 57"/>
                <a:gd name="T2" fmla="*/ 0 w 486"/>
                <a:gd name="T3" fmla="*/ 57 h 57"/>
                <a:gd name="T4" fmla="*/ 486 w 486"/>
                <a:gd name="T5" fmla="*/ 57 h 57"/>
                <a:gd name="T6" fmla="*/ 453 w 486"/>
                <a:gd name="T7" fmla="*/ 0 h 57"/>
                <a:gd name="T8" fmla="*/ 38 w 486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57">
                  <a:moveTo>
                    <a:pt x="38" y="0"/>
                  </a:moveTo>
                  <a:lnTo>
                    <a:pt x="0" y="57"/>
                  </a:lnTo>
                  <a:lnTo>
                    <a:pt x="486" y="57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15"/>
            <p:cNvSpPr>
              <a:spLocks noChangeArrowheads="1"/>
            </p:cNvSpPr>
            <p:nvPr/>
          </p:nvSpPr>
          <p:spPr bwMode="auto">
            <a:xfrm>
              <a:off x="7015163" y="1571626"/>
              <a:ext cx="449263" cy="96838"/>
            </a:xfrm>
            <a:prstGeom prst="rect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116"/>
            <p:cNvSpPr>
              <a:spLocks noChangeArrowheads="1"/>
            </p:cNvSpPr>
            <p:nvPr/>
          </p:nvSpPr>
          <p:spPr bwMode="auto">
            <a:xfrm>
              <a:off x="7015163" y="1668463"/>
              <a:ext cx="449263" cy="60325"/>
            </a:xfrm>
            <a:prstGeom prst="rect">
              <a:avLst/>
            </a:prstGeom>
            <a:solidFill>
              <a:srgbClr val="84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17"/>
            <p:cNvSpPr>
              <a:spLocks noChangeArrowheads="1"/>
            </p:cNvSpPr>
            <p:nvPr/>
          </p:nvSpPr>
          <p:spPr bwMode="auto">
            <a:xfrm>
              <a:off x="7015163" y="2946401"/>
              <a:ext cx="449263" cy="106363"/>
            </a:xfrm>
            <a:prstGeom prst="rect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18"/>
            <p:cNvSpPr>
              <a:spLocks noChangeArrowheads="1"/>
            </p:cNvSpPr>
            <p:nvPr/>
          </p:nvSpPr>
          <p:spPr bwMode="auto">
            <a:xfrm>
              <a:off x="7015163" y="2887663"/>
              <a:ext cx="449263" cy="58738"/>
            </a:xfrm>
            <a:prstGeom prst="rect">
              <a:avLst/>
            </a:prstGeom>
            <a:solidFill>
              <a:srgbClr val="84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5" name="Freeform 122"/>
          <p:cNvSpPr>
            <a:spLocks noEditPoints="1"/>
          </p:cNvSpPr>
          <p:nvPr/>
        </p:nvSpPr>
        <p:spPr bwMode="auto">
          <a:xfrm>
            <a:off x="2856706" y="703547"/>
            <a:ext cx="6408738" cy="339357"/>
          </a:xfrm>
          <a:custGeom>
            <a:avLst/>
            <a:gdLst>
              <a:gd name="T0" fmla="*/ 2132 w 3929"/>
              <a:gd name="T1" fmla="*/ 0 h 229"/>
              <a:gd name="T2" fmla="*/ 2051 w 3929"/>
              <a:gd name="T3" fmla="*/ 94 h 229"/>
              <a:gd name="T4" fmla="*/ 1964 w 3929"/>
              <a:gd name="T5" fmla="*/ 0 h 229"/>
              <a:gd name="T6" fmla="*/ 1877 w 3929"/>
              <a:gd name="T7" fmla="*/ 94 h 229"/>
              <a:gd name="T8" fmla="*/ 1797 w 3929"/>
              <a:gd name="T9" fmla="*/ 0 h 229"/>
              <a:gd name="T10" fmla="*/ 1703 w 3929"/>
              <a:gd name="T11" fmla="*/ 101 h 229"/>
              <a:gd name="T12" fmla="*/ 0 w 3929"/>
              <a:gd name="T13" fmla="*/ 101 h 229"/>
              <a:gd name="T14" fmla="*/ 0 w 3929"/>
              <a:gd name="T15" fmla="*/ 135 h 229"/>
              <a:gd name="T16" fmla="*/ 1703 w 3929"/>
              <a:gd name="T17" fmla="*/ 135 h 229"/>
              <a:gd name="T18" fmla="*/ 1797 w 3929"/>
              <a:gd name="T19" fmla="*/ 229 h 229"/>
              <a:gd name="T20" fmla="*/ 1877 w 3929"/>
              <a:gd name="T21" fmla="*/ 135 h 229"/>
              <a:gd name="T22" fmla="*/ 1964 w 3929"/>
              <a:gd name="T23" fmla="*/ 229 h 229"/>
              <a:gd name="T24" fmla="*/ 2051 w 3929"/>
              <a:gd name="T25" fmla="*/ 135 h 229"/>
              <a:gd name="T26" fmla="*/ 2132 w 3929"/>
              <a:gd name="T27" fmla="*/ 229 h 229"/>
              <a:gd name="T28" fmla="*/ 2225 w 3929"/>
              <a:gd name="T29" fmla="*/ 135 h 229"/>
              <a:gd name="T30" fmla="*/ 3929 w 3929"/>
              <a:gd name="T31" fmla="*/ 135 h 229"/>
              <a:gd name="T32" fmla="*/ 3929 w 3929"/>
              <a:gd name="T33" fmla="*/ 101 h 229"/>
              <a:gd name="T34" fmla="*/ 2225 w 3929"/>
              <a:gd name="T35" fmla="*/ 101 h 229"/>
              <a:gd name="T36" fmla="*/ 2132 w 3929"/>
              <a:gd name="T37" fmla="*/ 0 h 229"/>
              <a:gd name="T38" fmla="*/ 1797 w 3929"/>
              <a:gd name="T39" fmla="*/ 189 h 229"/>
              <a:gd name="T40" fmla="*/ 1728 w 3929"/>
              <a:gd name="T41" fmla="*/ 115 h 229"/>
              <a:gd name="T42" fmla="*/ 1797 w 3929"/>
              <a:gd name="T43" fmla="*/ 47 h 229"/>
              <a:gd name="T44" fmla="*/ 1859 w 3929"/>
              <a:gd name="T45" fmla="*/ 115 h 229"/>
              <a:gd name="T46" fmla="*/ 1797 w 3929"/>
              <a:gd name="T47" fmla="*/ 189 h 229"/>
              <a:gd name="T48" fmla="*/ 1964 w 3929"/>
              <a:gd name="T49" fmla="*/ 189 h 229"/>
              <a:gd name="T50" fmla="*/ 1902 w 3929"/>
              <a:gd name="T51" fmla="*/ 115 h 229"/>
              <a:gd name="T52" fmla="*/ 1964 w 3929"/>
              <a:gd name="T53" fmla="*/ 47 h 229"/>
              <a:gd name="T54" fmla="*/ 2027 w 3929"/>
              <a:gd name="T55" fmla="*/ 115 h 229"/>
              <a:gd name="T56" fmla="*/ 1964 w 3929"/>
              <a:gd name="T57" fmla="*/ 189 h 229"/>
              <a:gd name="T58" fmla="*/ 2132 w 3929"/>
              <a:gd name="T59" fmla="*/ 189 h 229"/>
              <a:gd name="T60" fmla="*/ 2070 w 3929"/>
              <a:gd name="T61" fmla="*/ 115 h 229"/>
              <a:gd name="T62" fmla="*/ 2132 w 3929"/>
              <a:gd name="T63" fmla="*/ 47 h 229"/>
              <a:gd name="T64" fmla="*/ 2201 w 3929"/>
              <a:gd name="T65" fmla="*/ 115 h 229"/>
              <a:gd name="T66" fmla="*/ 2132 w 3929"/>
              <a:gd name="T67" fmla="*/ 18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29" h="229">
                <a:moveTo>
                  <a:pt x="2132" y="0"/>
                </a:moveTo>
                <a:lnTo>
                  <a:pt x="2051" y="94"/>
                </a:lnTo>
                <a:lnTo>
                  <a:pt x="1964" y="0"/>
                </a:lnTo>
                <a:lnTo>
                  <a:pt x="1877" y="94"/>
                </a:lnTo>
                <a:lnTo>
                  <a:pt x="1797" y="0"/>
                </a:lnTo>
                <a:lnTo>
                  <a:pt x="1703" y="101"/>
                </a:lnTo>
                <a:lnTo>
                  <a:pt x="0" y="101"/>
                </a:lnTo>
                <a:lnTo>
                  <a:pt x="0" y="135"/>
                </a:lnTo>
                <a:lnTo>
                  <a:pt x="1703" y="135"/>
                </a:lnTo>
                <a:lnTo>
                  <a:pt x="1797" y="229"/>
                </a:lnTo>
                <a:lnTo>
                  <a:pt x="1877" y="135"/>
                </a:lnTo>
                <a:lnTo>
                  <a:pt x="1964" y="229"/>
                </a:lnTo>
                <a:lnTo>
                  <a:pt x="2051" y="135"/>
                </a:lnTo>
                <a:lnTo>
                  <a:pt x="2132" y="229"/>
                </a:lnTo>
                <a:lnTo>
                  <a:pt x="2225" y="135"/>
                </a:lnTo>
                <a:lnTo>
                  <a:pt x="3929" y="135"/>
                </a:lnTo>
                <a:lnTo>
                  <a:pt x="3929" y="101"/>
                </a:lnTo>
                <a:lnTo>
                  <a:pt x="2225" y="101"/>
                </a:lnTo>
                <a:lnTo>
                  <a:pt x="2132" y="0"/>
                </a:lnTo>
                <a:close/>
                <a:moveTo>
                  <a:pt x="1797" y="189"/>
                </a:moveTo>
                <a:lnTo>
                  <a:pt x="1728" y="115"/>
                </a:lnTo>
                <a:lnTo>
                  <a:pt x="1797" y="47"/>
                </a:lnTo>
                <a:lnTo>
                  <a:pt x="1859" y="115"/>
                </a:lnTo>
                <a:lnTo>
                  <a:pt x="1797" y="189"/>
                </a:lnTo>
                <a:close/>
                <a:moveTo>
                  <a:pt x="1964" y="189"/>
                </a:moveTo>
                <a:lnTo>
                  <a:pt x="1902" y="115"/>
                </a:lnTo>
                <a:lnTo>
                  <a:pt x="1964" y="47"/>
                </a:lnTo>
                <a:lnTo>
                  <a:pt x="2027" y="115"/>
                </a:lnTo>
                <a:lnTo>
                  <a:pt x="1964" y="189"/>
                </a:lnTo>
                <a:close/>
                <a:moveTo>
                  <a:pt x="2132" y="189"/>
                </a:moveTo>
                <a:lnTo>
                  <a:pt x="2070" y="115"/>
                </a:lnTo>
                <a:lnTo>
                  <a:pt x="2132" y="47"/>
                </a:lnTo>
                <a:lnTo>
                  <a:pt x="2201" y="115"/>
                </a:lnTo>
                <a:lnTo>
                  <a:pt x="2132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TextBox 1"/>
          <p:cNvSpPr txBox="1"/>
          <p:nvPr/>
        </p:nvSpPr>
        <p:spPr>
          <a:xfrm>
            <a:off x="259351" y="3212214"/>
            <a:ext cx="11397626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谢谢观看  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THANKS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3" name="圆角矩形 2"/>
          <p:cNvSpPr/>
          <p:nvPr/>
        </p:nvSpPr>
        <p:spPr>
          <a:xfrm>
            <a:off x="4922630" y="5686594"/>
            <a:ext cx="1309679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124" name="圆角矩形 2"/>
          <p:cNvSpPr/>
          <p:nvPr/>
        </p:nvSpPr>
        <p:spPr>
          <a:xfrm>
            <a:off x="4501426" y="5686594"/>
            <a:ext cx="370821" cy="37076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" name="student-graduation-cap-shape_52041"/>
          <p:cNvSpPr>
            <a:spLocks noChangeAspect="1"/>
          </p:cNvSpPr>
          <p:nvPr/>
        </p:nvSpPr>
        <p:spPr bwMode="auto">
          <a:xfrm>
            <a:off x="4606281" y="5773099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7" name="圆角矩形 2"/>
          <p:cNvSpPr/>
          <p:nvPr/>
        </p:nvSpPr>
        <p:spPr>
          <a:xfrm>
            <a:off x="6529577" y="5704346"/>
            <a:ext cx="370834" cy="37095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8" name="student-graduation-cap-shape_52041"/>
          <p:cNvSpPr>
            <a:spLocks noChangeAspect="1"/>
          </p:cNvSpPr>
          <p:nvPr/>
        </p:nvSpPr>
        <p:spPr bwMode="auto">
          <a:xfrm>
            <a:off x="6623185" y="5797887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9" name="圆角矩形 2"/>
          <p:cNvSpPr/>
          <p:nvPr/>
        </p:nvSpPr>
        <p:spPr>
          <a:xfrm>
            <a:off x="6955919" y="5709730"/>
            <a:ext cx="1511355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130" name="组合 129"/>
          <p:cNvGrpSpPr/>
          <p:nvPr/>
        </p:nvGrpSpPr>
        <p:grpSpPr>
          <a:xfrm>
            <a:off x="4072217" y="1207156"/>
            <a:ext cx="4139161" cy="1444626"/>
            <a:chOff x="4398236" y="1003300"/>
            <a:chExt cx="3543300" cy="1236662"/>
          </a:xfrm>
        </p:grpSpPr>
        <p:sp>
          <p:nvSpPr>
            <p:cNvPr id="131" name="AutoShape 372"/>
            <p:cNvSpPr>
              <a:spLocks noChangeAspect="1" noChangeArrowheads="1" noTextEdit="1"/>
            </p:cNvSpPr>
            <p:nvPr/>
          </p:nvSpPr>
          <p:spPr bwMode="auto">
            <a:xfrm>
              <a:off x="4398236" y="1011237"/>
              <a:ext cx="3543300" cy="1228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374"/>
            <p:cNvSpPr>
              <a:spLocks noChangeArrowheads="1"/>
            </p:cNvSpPr>
            <p:nvPr/>
          </p:nvSpPr>
          <p:spPr bwMode="auto">
            <a:xfrm>
              <a:off x="4398236" y="1830387"/>
              <a:ext cx="3543300" cy="409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75"/>
            <p:cNvSpPr>
              <a:spLocks/>
            </p:cNvSpPr>
            <p:nvPr/>
          </p:nvSpPr>
          <p:spPr bwMode="auto">
            <a:xfrm>
              <a:off x="7258911" y="1011237"/>
              <a:ext cx="595313" cy="674688"/>
            </a:xfrm>
            <a:custGeom>
              <a:avLst/>
              <a:gdLst>
                <a:gd name="T0" fmla="*/ 58 w 75"/>
                <a:gd name="T1" fmla="*/ 0 h 84"/>
                <a:gd name="T2" fmla="*/ 68 w 75"/>
                <a:gd name="T3" fmla="*/ 12 h 84"/>
                <a:gd name="T4" fmla="*/ 18 w 75"/>
                <a:gd name="T5" fmla="*/ 12 h 84"/>
                <a:gd name="T6" fmla="*/ 13 w 75"/>
                <a:gd name="T7" fmla="*/ 38 h 84"/>
                <a:gd name="T8" fmla="*/ 32 w 75"/>
                <a:gd name="T9" fmla="*/ 38 h 84"/>
                <a:gd name="T10" fmla="*/ 32 w 75"/>
                <a:gd name="T11" fmla="*/ 17 h 84"/>
                <a:gd name="T12" fmla="*/ 45 w 75"/>
                <a:gd name="T13" fmla="*/ 17 h 84"/>
                <a:gd name="T14" fmla="*/ 47 w 75"/>
                <a:gd name="T15" fmla="*/ 20 h 84"/>
                <a:gd name="T16" fmla="*/ 43 w 75"/>
                <a:gd name="T17" fmla="*/ 20 h 84"/>
                <a:gd name="T18" fmla="*/ 43 w 75"/>
                <a:gd name="T19" fmla="*/ 38 h 84"/>
                <a:gd name="T20" fmla="*/ 58 w 75"/>
                <a:gd name="T21" fmla="*/ 38 h 84"/>
                <a:gd name="T22" fmla="*/ 64 w 75"/>
                <a:gd name="T23" fmla="*/ 31 h 84"/>
                <a:gd name="T24" fmla="*/ 75 w 75"/>
                <a:gd name="T25" fmla="*/ 40 h 84"/>
                <a:gd name="T26" fmla="*/ 75 w 75"/>
                <a:gd name="T27" fmla="*/ 41 h 84"/>
                <a:gd name="T28" fmla="*/ 44 w 75"/>
                <a:gd name="T29" fmla="*/ 41 h 84"/>
                <a:gd name="T30" fmla="*/ 44 w 75"/>
                <a:gd name="T31" fmla="*/ 74 h 84"/>
                <a:gd name="T32" fmla="*/ 40 w 75"/>
                <a:gd name="T33" fmla="*/ 81 h 84"/>
                <a:gd name="T34" fmla="*/ 30 w 75"/>
                <a:gd name="T35" fmla="*/ 84 h 84"/>
                <a:gd name="T36" fmla="*/ 19 w 75"/>
                <a:gd name="T37" fmla="*/ 74 h 84"/>
                <a:gd name="T38" fmla="*/ 19 w 75"/>
                <a:gd name="T39" fmla="*/ 72 h 84"/>
                <a:gd name="T40" fmla="*/ 32 w 75"/>
                <a:gd name="T41" fmla="*/ 72 h 84"/>
                <a:gd name="T42" fmla="*/ 32 w 75"/>
                <a:gd name="T43" fmla="*/ 42 h 84"/>
                <a:gd name="T44" fmla="*/ 13 w 75"/>
                <a:gd name="T45" fmla="*/ 42 h 84"/>
                <a:gd name="T46" fmla="*/ 10 w 75"/>
                <a:gd name="T47" fmla="*/ 45 h 84"/>
                <a:gd name="T48" fmla="*/ 0 w 75"/>
                <a:gd name="T49" fmla="*/ 40 h 84"/>
                <a:gd name="T50" fmla="*/ 3 w 75"/>
                <a:gd name="T51" fmla="*/ 38 h 84"/>
                <a:gd name="T52" fmla="*/ 9 w 75"/>
                <a:gd name="T53" fmla="*/ 7 h 84"/>
                <a:gd name="T54" fmla="*/ 17 w 75"/>
                <a:gd name="T55" fmla="*/ 9 h 84"/>
                <a:gd name="T56" fmla="*/ 58 w 75"/>
                <a:gd name="T5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5" h="84">
                  <a:moveTo>
                    <a:pt x="58" y="0"/>
                  </a:moveTo>
                  <a:cubicBezTo>
                    <a:pt x="68" y="12"/>
                    <a:pt x="68" y="12"/>
                    <a:pt x="6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25" y="75"/>
                    <a:pt x="19" y="74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7" y="9"/>
                    <a:pt x="17" y="9"/>
                    <a:pt x="17" y="9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76"/>
            <p:cNvSpPr>
              <a:spLocks/>
            </p:cNvSpPr>
            <p:nvPr/>
          </p:nvSpPr>
          <p:spPr bwMode="auto">
            <a:xfrm>
              <a:off x="7203349" y="1381125"/>
              <a:ext cx="261938" cy="257175"/>
            </a:xfrm>
            <a:custGeom>
              <a:avLst/>
              <a:gdLst>
                <a:gd name="T0" fmla="*/ 20 w 33"/>
                <a:gd name="T1" fmla="*/ 0 h 32"/>
                <a:gd name="T2" fmla="*/ 33 w 33"/>
                <a:gd name="T3" fmla="*/ 6 h 32"/>
                <a:gd name="T4" fmla="*/ 32 w 33"/>
                <a:gd name="T5" fmla="*/ 8 h 32"/>
                <a:gd name="T6" fmla="*/ 28 w 33"/>
                <a:gd name="T7" fmla="*/ 8 h 32"/>
                <a:gd name="T8" fmla="*/ 0 w 33"/>
                <a:gd name="T9" fmla="*/ 32 h 32"/>
                <a:gd name="T10" fmla="*/ 0 w 33"/>
                <a:gd name="T11" fmla="*/ 31 h 32"/>
                <a:gd name="T12" fmla="*/ 20 w 33"/>
                <a:gd name="T13" fmla="*/ 5 h 32"/>
                <a:gd name="T14" fmla="*/ 21 w 33"/>
                <a:gd name="T15" fmla="*/ 3 h 32"/>
                <a:gd name="T16" fmla="*/ 20 w 33"/>
                <a:gd name="T17" fmla="*/ 2 h 32"/>
                <a:gd name="T18" fmla="*/ 20 w 33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20" y="0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19" y="26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9" y="8"/>
                    <a:pt x="20" y="5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2"/>
                    <a:pt x="20" y="2"/>
                    <a:pt x="20" y="2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77"/>
            <p:cNvSpPr>
              <a:spLocks/>
            </p:cNvSpPr>
            <p:nvPr/>
          </p:nvSpPr>
          <p:spPr bwMode="auto">
            <a:xfrm>
              <a:off x="7639911" y="1389062"/>
              <a:ext cx="222250" cy="257175"/>
            </a:xfrm>
            <a:custGeom>
              <a:avLst/>
              <a:gdLst>
                <a:gd name="T0" fmla="*/ 0 w 28"/>
                <a:gd name="T1" fmla="*/ 1 h 32"/>
                <a:gd name="T2" fmla="*/ 17 w 28"/>
                <a:gd name="T3" fmla="*/ 27 h 32"/>
                <a:gd name="T4" fmla="*/ 26 w 28"/>
                <a:gd name="T5" fmla="*/ 29 h 32"/>
                <a:gd name="T6" fmla="*/ 27 w 28"/>
                <a:gd name="T7" fmla="*/ 20 h 32"/>
                <a:gd name="T8" fmla="*/ 20 w 28"/>
                <a:gd name="T9" fmla="*/ 11 h 32"/>
                <a:gd name="T10" fmla="*/ 10 w 28"/>
                <a:gd name="T11" fmla="*/ 4 h 32"/>
                <a:gd name="T12" fmla="*/ 0 w 28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2">
                  <a:moveTo>
                    <a:pt x="0" y="1"/>
                  </a:moveTo>
                  <a:cubicBezTo>
                    <a:pt x="0" y="1"/>
                    <a:pt x="15" y="23"/>
                    <a:pt x="17" y="27"/>
                  </a:cubicBezTo>
                  <a:cubicBezTo>
                    <a:pt x="19" y="32"/>
                    <a:pt x="22" y="31"/>
                    <a:pt x="26" y="29"/>
                  </a:cubicBezTo>
                  <a:cubicBezTo>
                    <a:pt x="28" y="28"/>
                    <a:pt x="28" y="23"/>
                    <a:pt x="27" y="20"/>
                  </a:cubicBezTo>
                  <a:cubicBezTo>
                    <a:pt x="26" y="16"/>
                    <a:pt x="23" y="14"/>
                    <a:pt x="20" y="11"/>
                  </a:cubicBezTo>
                  <a:cubicBezTo>
                    <a:pt x="17" y="8"/>
                    <a:pt x="14" y="6"/>
                    <a:pt x="10" y="4"/>
                  </a:cubicBezTo>
                  <a:cubicBezTo>
                    <a:pt x="7" y="2"/>
                    <a:pt x="4" y="0"/>
                    <a:pt x="0" y="1"/>
                  </a:cubicBez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78"/>
            <p:cNvSpPr>
              <a:spLocks noEditPoints="1"/>
            </p:cNvSpPr>
            <p:nvPr/>
          </p:nvSpPr>
          <p:spPr bwMode="auto">
            <a:xfrm>
              <a:off x="6458811" y="1027112"/>
              <a:ext cx="492125" cy="658813"/>
            </a:xfrm>
            <a:custGeom>
              <a:avLst/>
              <a:gdLst>
                <a:gd name="T0" fmla="*/ 55 w 62"/>
                <a:gd name="T1" fmla="*/ 36 h 82"/>
                <a:gd name="T2" fmla="*/ 52 w 62"/>
                <a:gd name="T3" fmla="*/ 42 h 82"/>
                <a:gd name="T4" fmla="*/ 50 w 62"/>
                <a:gd name="T5" fmla="*/ 42 h 82"/>
                <a:gd name="T6" fmla="*/ 50 w 62"/>
                <a:gd name="T7" fmla="*/ 18 h 82"/>
                <a:gd name="T8" fmla="*/ 53 w 62"/>
                <a:gd name="T9" fmla="*/ 18 h 82"/>
                <a:gd name="T10" fmla="*/ 53 w 62"/>
                <a:gd name="T11" fmla="*/ 17 h 82"/>
                <a:gd name="T12" fmla="*/ 45 w 62"/>
                <a:gd name="T13" fmla="*/ 11 h 82"/>
                <a:gd name="T14" fmla="*/ 41 w 62"/>
                <a:gd name="T15" fmla="*/ 14 h 82"/>
                <a:gd name="T16" fmla="*/ 32 w 62"/>
                <a:gd name="T17" fmla="*/ 14 h 82"/>
                <a:gd name="T18" fmla="*/ 32 w 62"/>
                <a:gd name="T19" fmla="*/ 4 h 82"/>
                <a:gd name="T20" fmla="*/ 36 w 62"/>
                <a:gd name="T21" fmla="*/ 4 h 82"/>
                <a:gd name="T22" fmla="*/ 36 w 62"/>
                <a:gd name="T23" fmla="*/ 2 h 82"/>
                <a:gd name="T24" fmla="*/ 26 w 62"/>
                <a:gd name="T25" fmla="*/ 0 h 82"/>
                <a:gd name="T26" fmla="*/ 22 w 62"/>
                <a:gd name="T27" fmla="*/ 0 h 82"/>
                <a:gd name="T28" fmla="*/ 22 w 62"/>
                <a:gd name="T29" fmla="*/ 14 h 82"/>
                <a:gd name="T30" fmla="*/ 9 w 62"/>
                <a:gd name="T31" fmla="*/ 14 h 82"/>
                <a:gd name="T32" fmla="*/ 9 w 62"/>
                <a:gd name="T33" fmla="*/ 18 h 82"/>
                <a:gd name="T34" fmla="*/ 22 w 62"/>
                <a:gd name="T35" fmla="*/ 18 h 82"/>
                <a:gd name="T36" fmla="*/ 22 w 62"/>
                <a:gd name="T37" fmla="*/ 42 h 82"/>
                <a:gd name="T38" fmla="*/ 3 w 62"/>
                <a:gd name="T39" fmla="*/ 42 h 82"/>
                <a:gd name="T40" fmla="*/ 3 w 62"/>
                <a:gd name="T41" fmla="*/ 46 h 82"/>
                <a:gd name="T42" fmla="*/ 21 w 62"/>
                <a:gd name="T43" fmla="*/ 46 h 82"/>
                <a:gd name="T44" fmla="*/ 0 w 62"/>
                <a:gd name="T45" fmla="*/ 80 h 82"/>
                <a:gd name="T46" fmla="*/ 1 w 62"/>
                <a:gd name="T47" fmla="*/ 82 h 82"/>
                <a:gd name="T48" fmla="*/ 31 w 62"/>
                <a:gd name="T49" fmla="*/ 46 h 82"/>
                <a:gd name="T50" fmla="*/ 62 w 62"/>
                <a:gd name="T51" fmla="*/ 46 h 82"/>
                <a:gd name="T52" fmla="*/ 62 w 62"/>
                <a:gd name="T53" fmla="*/ 43 h 82"/>
                <a:gd name="T54" fmla="*/ 55 w 62"/>
                <a:gd name="T55" fmla="*/ 36 h 82"/>
                <a:gd name="T56" fmla="*/ 41 w 62"/>
                <a:gd name="T57" fmla="*/ 43 h 82"/>
                <a:gd name="T58" fmla="*/ 32 w 62"/>
                <a:gd name="T59" fmla="*/ 43 h 82"/>
                <a:gd name="T60" fmla="*/ 32 w 62"/>
                <a:gd name="T61" fmla="*/ 18 h 82"/>
                <a:gd name="T62" fmla="*/ 41 w 62"/>
                <a:gd name="T63" fmla="*/ 18 h 82"/>
                <a:gd name="T64" fmla="*/ 41 w 62"/>
                <a:gd name="T65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82">
                  <a:moveTo>
                    <a:pt x="55" y="36"/>
                  </a:move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65"/>
                    <a:pt x="1" y="80"/>
                    <a:pt x="0" y="80"/>
                  </a:cubicBezTo>
                  <a:cubicBezTo>
                    <a:pt x="0" y="81"/>
                    <a:pt x="1" y="82"/>
                    <a:pt x="1" y="82"/>
                  </a:cubicBezTo>
                  <a:cubicBezTo>
                    <a:pt x="27" y="75"/>
                    <a:pt x="31" y="46"/>
                    <a:pt x="31" y="46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43"/>
                    <a:pt x="62" y="43"/>
                    <a:pt x="62" y="43"/>
                  </a:cubicBezTo>
                  <a:lnTo>
                    <a:pt x="55" y="36"/>
                  </a:lnTo>
                  <a:close/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41" y="18"/>
                    <a:pt x="41" y="18"/>
                    <a:pt x="41" y="18"/>
                  </a:cubicBezTo>
                  <a:lnTo>
                    <a:pt x="41" y="43"/>
                  </a:ln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79"/>
            <p:cNvSpPr>
              <a:spLocks/>
            </p:cNvSpPr>
            <p:nvPr/>
          </p:nvSpPr>
          <p:spPr bwMode="auto">
            <a:xfrm>
              <a:off x="6728686" y="1436687"/>
              <a:ext cx="206375" cy="265113"/>
            </a:xfrm>
            <a:custGeom>
              <a:avLst/>
              <a:gdLst>
                <a:gd name="T0" fmla="*/ 0 w 26"/>
                <a:gd name="T1" fmla="*/ 1 h 33"/>
                <a:gd name="T2" fmla="*/ 14 w 26"/>
                <a:gd name="T3" fmla="*/ 28 h 33"/>
                <a:gd name="T4" fmla="*/ 23 w 26"/>
                <a:gd name="T5" fmla="*/ 31 h 33"/>
                <a:gd name="T6" fmla="*/ 25 w 26"/>
                <a:gd name="T7" fmla="*/ 22 h 33"/>
                <a:gd name="T8" fmla="*/ 19 w 26"/>
                <a:gd name="T9" fmla="*/ 12 h 33"/>
                <a:gd name="T10" fmla="*/ 10 w 26"/>
                <a:gd name="T11" fmla="*/ 5 h 33"/>
                <a:gd name="T12" fmla="*/ 0 w 26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0" y="1"/>
                  </a:moveTo>
                  <a:cubicBezTo>
                    <a:pt x="0" y="1"/>
                    <a:pt x="13" y="23"/>
                    <a:pt x="14" y="28"/>
                  </a:cubicBezTo>
                  <a:cubicBezTo>
                    <a:pt x="16" y="33"/>
                    <a:pt x="20" y="33"/>
                    <a:pt x="23" y="31"/>
                  </a:cubicBezTo>
                  <a:cubicBezTo>
                    <a:pt x="26" y="30"/>
                    <a:pt x="26" y="25"/>
                    <a:pt x="25" y="22"/>
                  </a:cubicBezTo>
                  <a:cubicBezTo>
                    <a:pt x="24" y="18"/>
                    <a:pt x="22" y="15"/>
                    <a:pt x="19" y="12"/>
                  </a:cubicBezTo>
                  <a:cubicBezTo>
                    <a:pt x="16" y="10"/>
                    <a:pt x="13" y="7"/>
                    <a:pt x="10" y="5"/>
                  </a:cubicBezTo>
                  <a:cubicBezTo>
                    <a:pt x="7" y="3"/>
                    <a:pt x="4" y="0"/>
                    <a:pt x="0" y="1"/>
                  </a:cubicBez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80"/>
            <p:cNvSpPr>
              <a:spLocks/>
            </p:cNvSpPr>
            <p:nvPr/>
          </p:nvSpPr>
          <p:spPr bwMode="auto">
            <a:xfrm>
              <a:off x="6458811" y="1147762"/>
              <a:ext cx="87313" cy="144463"/>
            </a:xfrm>
            <a:custGeom>
              <a:avLst/>
              <a:gdLst>
                <a:gd name="T0" fmla="*/ 0 w 11"/>
                <a:gd name="T1" fmla="*/ 0 h 18"/>
                <a:gd name="T2" fmla="*/ 3 w 11"/>
                <a:gd name="T3" fmla="*/ 15 h 18"/>
                <a:gd name="T4" fmla="*/ 8 w 11"/>
                <a:gd name="T5" fmla="*/ 17 h 18"/>
                <a:gd name="T6" fmla="*/ 11 w 11"/>
                <a:gd name="T7" fmla="*/ 14 h 18"/>
                <a:gd name="T8" fmla="*/ 9 w 11"/>
                <a:gd name="T9" fmla="*/ 8 h 18"/>
                <a:gd name="T10" fmla="*/ 5 w 11"/>
                <a:gd name="T11" fmla="*/ 3 h 18"/>
                <a:gd name="T12" fmla="*/ 0 w 11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8">
                  <a:moveTo>
                    <a:pt x="0" y="0"/>
                  </a:moveTo>
                  <a:cubicBezTo>
                    <a:pt x="0" y="0"/>
                    <a:pt x="3" y="12"/>
                    <a:pt x="3" y="15"/>
                  </a:cubicBezTo>
                  <a:cubicBezTo>
                    <a:pt x="3" y="17"/>
                    <a:pt x="5" y="18"/>
                    <a:pt x="8" y="17"/>
                  </a:cubicBezTo>
                  <a:cubicBezTo>
                    <a:pt x="10" y="17"/>
                    <a:pt x="10" y="15"/>
                    <a:pt x="11" y="14"/>
                  </a:cubicBezTo>
                  <a:cubicBezTo>
                    <a:pt x="11" y="12"/>
                    <a:pt x="10" y="10"/>
                    <a:pt x="9" y="8"/>
                  </a:cubicBezTo>
                  <a:cubicBezTo>
                    <a:pt x="7" y="6"/>
                    <a:pt x="6" y="5"/>
                    <a:pt x="5" y="3"/>
                  </a:cubicBezTo>
                  <a:cubicBezTo>
                    <a:pt x="4" y="2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81"/>
            <p:cNvSpPr>
              <a:spLocks/>
            </p:cNvSpPr>
            <p:nvPr/>
          </p:nvSpPr>
          <p:spPr bwMode="auto">
            <a:xfrm>
              <a:off x="6252436" y="1163637"/>
              <a:ext cx="111125" cy="184150"/>
            </a:xfrm>
            <a:custGeom>
              <a:avLst/>
              <a:gdLst>
                <a:gd name="T0" fmla="*/ 12 w 14"/>
                <a:gd name="T1" fmla="*/ 0 h 23"/>
                <a:gd name="T2" fmla="*/ 3 w 14"/>
                <a:gd name="T3" fmla="*/ 16 h 23"/>
                <a:gd name="T4" fmla="*/ 4 w 14"/>
                <a:gd name="T5" fmla="*/ 22 h 23"/>
                <a:gd name="T6" fmla="*/ 10 w 14"/>
                <a:gd name="T7" fmla="*/ 21 h 23"/>
                <a:gd name="T8" fmla="*/ 13 w 14"/>
                <a:gd name="T9" fmla="*/ 14 h 23"/>
                <a:gd name="T10" fmla="*/ 14 w 14"/>
                <a:gd name="T11" fmla="*/ 6 h 23"/>
                <a:gd name="T12" fmla="*/ 12 w 14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3">
                  <a:moveTo>
                    <a:pt x="12" y="0"/>
                  </a:moveTo>
                  <a:cubicBezTo>
                    <a:pt x="12" y="0"/>
                    <a:pt x="5" y="14"/>
                    <a:pt x="3" y="16"/>
                  </a:cubicBezTo>
                  <a:cubicBezTo>
                    <a:pt x="0" y="19"/>
                    <a:pt x="2" y="21"/>
                    <a:pt x="4" y="22"/>
                  </a:cubicBezTo>
                  <a:cubicBezTo>
                    <a:pt x="6" y="23"/>
                    <a:pt x="9" y="22"/>
                    <a:pt x="10" y="21"/>
                  </a:cubicBezTo>
                  <a:cubicBezTo>
                    <a:pt x="12" y="19"/>
                    <a:pt x="12" y="16"/>
                    <a:pt x="13" y="14"/>
                  </a:cubicBezTo>
                  <a:cubicBezTo>
                    <a:pt x="13" y="11"/>
                    <a:pt x="14" y="9"/>
                    <a:pt x="14" y="6"/>
                  </a:cubicBezTo>
                  <a:cubicBezTo>
                    <a:pt x="14" y="4"/>
                    <a:pt x="14" y="1"/>
                    <a:pt x="12" y="0"/>
                  </a:cubicBez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82"/>
            <p:cNvSpPr>
              <a:spLocks/>
            </p:cNvSpPr>
            <p:nvPr/>
          </p:nvSpPr>
          <p:spPr bwMode="auto">
            <a:xfrm>
              <a:off x="6371499" y="1027112"/>
              <a:ext cx="103188" cy="658813"/>
            </a:xfrm>
            <a:custGeom>
              <a:avLst/>
              <a:gdLst>
                <a:gd name="T0" fmla="*/ 0 w 65"/>
                <a:gd name="T1" fmla="*/ 0 h 415"/>
                <a:gd name="T2" fmla="*/ 20 w 65"/>
                <a:gd name="T3" fmla="*/ 0 h 415"/>
                <a:gd name="T4" fmla="*/ 65 w 65"/>
                <a:gd name="T5" fmla="*/ 5 h 415"/>
                <a:gd name="T6" fmla="*/ 65 w 65"/>
                <a:gd name="T7" fmla="*/ 10 h 415"/>
                <a:gd name="T8" fmla="*/ 50 w 65"/>
                <a:gd name="T9" fmla="*/ 10 h 415"/>
                <a:gd name="T10" fmla="*/ 50 w 65"/>
                <a:gd name="T11" fmla="*/ 405 h 415"/>
                <a:gd name="T12" fmla="*/ 15 w 65"/>
                <a:gd name="T13" fmla="*/ 415 h 415"/>
                <a:gd name="T14" fmla="*/ 0 w 65"/>
                <a:gd name="T15" fmla="*/ 415 h 415"/>
                <a:gd name="T16" fmla="*/ 0 w 65"/>
                <a:gd name="T1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415">
                  <a:moveTo>
                    <a:pt x="0" y="0"/>
                  </a:moveTo>
                  <a:lnTo>
                    <a:pt x="20" y="0"/>
                  </a:lnTo>
                  <a:lnTo>
                    <a:pt x="65" y="5"/>
                  </a:lnTo>
                  <a:lnTo>
                    <a:pt x="65" y="10"/>
                  </a:lnTo>
                  <a:lnTo>
                    <a:pt x="50" y="10"/>
                  </a:lnTo>
                  <a:lnTo>
                    <a:pt x="50" y="405"/>
                  </a:lnTo>
                  <a:lnTo>
                    <a:pt x="15" y="415"/>
                  </a:lnTo>
                  <a:lnTo>
                    <a:pt x="0" y="4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83"/>
            <p:cNvSpPr>
              <a:spLocks noEditPoints="1"/>
            </p:cNvSpPr>
            <p:nvPr/>
          </p:nvSpPr>
          <p:spPr bwMode="auto">
            <a:xfrm>
              <a:off x="5372961" y="1003300"/>
              <a:ext cx="665163" cy="682625"/>
            </a:xfrm>
            <a:custGeom>
              <a:avLst/>
              <a:gdLst>
                <a:gd name="T0" fmla="*/ 75 w 84"/>
                <a:gd name="T1" fmla="*/ 53 h 85"/>
                <a:gd name="T2" fmla="*/ 72 w 84"/>
                <a:gd name="T3" fmla="*/ 53 h 85"/>
                <a:gd name="T4" fmla="*/ 68 w 84"/>
                <a:gd name="T5" fmla="*/ 60 h 85"/>
                <a:gd name="T6" fmla="*/ 54 w 84"/>
                <a:gd name="T7" fmla="*/ 60 h 85"/>
                <a:gd name="T8" fmla="*/ 54 w 84"/>
                <a:gd name="T9" fmla="*/ 38 h 85"/>
                <a:gd name="T10" fmla="*/ 78 w 84"/>
                <a:gd name="T11" fmla="*/ 38 h 85"/>
                <a:gd name="T12" fmla="*/ 78 w 84"/>
                <a:gd name="T13" fmla="*/ 37 h 85"/>
                <a:gd name="T14" fmla="*/ 70 w 84"/>
                <a:gd name="T15" fmla="*/ 29 h 85"/>
                <a:gd name="T16" fmla="*/ 68 w 84"/>
                <a:gd name="T17" fmla="*/ 29 h 85"/>
                <a:gd name="T18" fmla="*/ 63 w 84"/>
                <a:gd name="T19" fmla="*/ 37 h 85"/>
                <a:gd name="T20" fmla="*/ 54 w 84"/>
                <a:gd name="T21" fmla="*/ 37 h 85"/>
                <a:gd name="T22" fmla="*/ 54 w 84"/>
                <a:gd name="T23" fmla="*/ 18 h 85"/>
                <a:gd name="T24" fmla="*/ 81 w 84"/>
                <a:gd name="T25" fmla="*/ 18 h 85"/>
                <a:gd name="T26" fmla="*/ 81 w 84"/>
                <a:gd name="T27" fmla="*/ 16 h 85"/>
                <a:gd name="T28" fmla="*/ 72 w 84"/>
                <a:gd name="T29" fmla="*/ 9 h 85"/>
                <a:gd name="T30" fmla="*/ 71 w 84"/>
                <a:gd name="T31" fmla="*/ 9 h 85"/>
                <a:gd name="T32" fmla="*/ 65 w 84"/>
                <a:gd name="T33" fmla="*/ 16 h 85"/>
                <a:gd name="T34" fmla="*/ 29 w 84"/>
                <a:gd name="T35" fmla="*/ 16 h 85"/>
                <a:gd name="T36" fmla="*/ 33 w 84"/>
                <a:gd name="T37" fmla="*/ 8 h 85"/>
                <a:gd name="T38" fmla="*/ 36 w 84"/>
                <a:gd name="T39" fmla="*/ 7 h 85"/>
                <a:gd name="T40" fmla="*/ 36 w 84"/>
                <a:gd name="T41" fmla="*/ 5 h 85"/>
                <a:gd name="T42" fmla="*/ 32 w 84"/>
                <a:gd name="T43" fmla="*/ 5 h 85"/>
                <a:gd name="T44" fmla="*/ 23 w 84"/>
                <a:gd name="T45" fmla="*/ 0 h 85"/>
                <a:gd name="T46" fmla="*/ 0 w 84"/>
                <a:gd name="T47" fmla="*/ 40 h 85"/>
                <a:gd name="T48" fmla="*/ 2 w 84"/>
                <a:gd name="T49" fmla="*/ 40 h 85"/>
                <a:gd name="T50" fmla="*/ 26 w 84"/>
                <a:gd name="T51" fmla="*/ 18 h 85"/>
                <a:gd name="T52" fmla="*/ 42 w 84"/>
                <a:gd name="T53" fmla="*/ 18 h 85"/>
                <a:gd name="T54" fmla="*/ 42 w 84"/>
                <a:gd name="T55" fmla="*/ 36 h 85"/>
                <a:gd name="T56" fmla="*/ 27 w 84"/>
                <a:gd name="T57" fmla="*/ 36 h 85"/>
                <a:gd name="T58" fmla="*/ 19 w 84"/>
                <a:gd name="T59" fmla="*/ 32 h 85"/>
                <a:gd name="T60" fmla="*/ 16 w 84"/>
                <a:gd name="T61" fmla="*/ 32 h 85"/>
                <a:gd name="T62" fmla="*/ 16 w 84"/>
                <a:gd name="T63" fmla="*/ 60 h 85"/>
                <a:gd name="T64" fmla="*/ 1 w 84"/>
                <a:gd name="T65" fmla="*/ 60 h 85"/>
                <a:gd name="T66" fmla="*/ 1 w 84"/>
                <a:gd name="T67" fmla="*/ 62 h 85"/>
                <a:gd name="T68" fmla="*/ 42 w 84"/>
                <a:gd name="T69" fmla="*/ 62 h 85"/>
                <a:gd name="T70" fmla="*/ 42 w 84"/>
                <a:gd name="T71" fmla="*/ 85 h 85"/>
                <a:gd name="T72" fmla="*/ 50 w 84"/>
                <a:gd name="T73" fmla="*/ 85 h 85"/>
                <a:gd name="T74" fmla="*/ 54 w 84"/>
                <a:gd name="T75" fmla="*/ 82 h 85"/>
                <a:gd name="T76" fmla="*/ 54 w 84"/>
                <a:gd name="T77" fmla="*/ 62 h 85"/>
                <a:gd name="T78" fmla="*/ 84 w 84"/>
                <a:gd name="T79" fmla="*/ 62 h 85"/>
                <a:gd name="T80" fmla="*/ 84 w 84"/>
                <a:gd name="T81" fmla="*/ 60 h 85"/>
                <a:gd name="T82" fmla="*/ 75 w 84"/>
                <a:gd name="T83" fmla="*/ 53 h 85"/>
                <a:gd name="T84" fmla="*/ 43 w 84"/>
                <a:gd name="T85" fmla="*/ 59 h 85"/>
                <a:gd name="T86" fmla="*/ 27 w 84"/>
                <a:gd name="T87" fmla="*/ 59 h 85"/>
                <a:gd name="T88" fmla="*/ 27 w 84"/>
                <a:gd name="T89" fmla="*/ 38 h 85"/>
                <a:gd name="T90" fmla="*/ 43 w 84"/>
                <a:gd name="T91" fmla="*/ 38 h 85"/>
                <a:gd name="T92" fmla="*/ 43 w 84"/>
                <a:gd name="T93" fmla="*/ 5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" h="85">
                  <a:moveTo>
                    <a:pt x="75" y="53"/>
                  </a:moveTo>
                  <a:cubicBezTo>
                    <a:pt x="72" y="53"/>
                    <a:pt x="72" y="53"/>
                    <a:pt x="72" y="53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4"/>
                    <a:pt x="33" y="8"/>
                    <a:pt x="33" y="8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14"/>
                    <a:pt x="0" y="40"/>
                    <a:pt x="0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3" y="37"/>
                    <a:pt x="26" y="18"/>
                    <a:pt x="26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0"/>
                    <a:pt x="84" y="60"/>
                    <a:pt x="84" y="60"/>
                  </a:cubicBezTo>
                  <a:lnTo>
                    <a:pt x="75" y="53"/>
                  </a:lnTo>
                  <a:close/>
                  <a:moveTo>
                    <a:pt x="43" y="59"/>
                  </a:moveTo>
                  <a:cubicBezTo>
                    <a:pt x="27" y="59"/>
                    <a:pt x="27" y="59"/>
                    <a:pt x="27" y="5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43" y="38"/>
                    <a:pt x="43" y="38"/>
                    <a:pt x="43" y="38"/>
                  </a:cubicBezTo>
                  <a:lnTo>
                    <a:pt x="43" y="59"/>
                  </a:ln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84"/>
            <p:cNvSpPr>
              <a:spLocks noEditPoints="1"/>
            </p:cNvSpPr>
            <p:nvPr/>
          </p:nvSpPr>
          <p:spPr bwMode="auto">
            <a:xfrm>
              <a:off x="4477611" y="1019175"/>
              <a:ext cx="657225" cy="666750"/>
            </a:xfrm>
            <a:custGeom>
              <a:avLst/>
              <a:gdLst>
                <a:gd name="T0" fmla="*/ 73 w 83"/>
                <a:gd name="T1" fmla="*/ 25 h 83"/>
                <a:gd name="T2" fmla="*/ 55 w 83"/>
                <a:gd name="T3" fmla="*/ 31 h 83"/>
                <a:gd name="T4" fmla="*/ 78 w 83"/>
                <a:gd name="T5" fmla="*/ 8 h 83"/>
                <a:gd name="T6" fmla="*/ 82 w 83"/>
                <a:gd name="T7" fmla="*/ 9 h 83"/>
                <a:gd name="T8" fmla="*/ 70 w 83"/>
                <a:gd name="T9" fmla="*/ 1 h 83"/>
                <a:gd name="T10" fmla="*/ 48 w 83"/>
                <a:gd name="T11" fmla="*/ 7 h 83"/>
                <a:gd name="T12" fmla="*/ 45 w 83"/>
                <a:gd name="T13" fmla="*/ 32 h 83"/>
                <a:gd name="T14" fmla="*/ 38 w 83"/>
                <a:gd name="T15" fmla="*/ 27 h 83"/>
                <a:gd name="T16" fmla="*/ 32 w 83"/>
                <a:gd name="T17" fmla="*/ 32 h 83"/>
                <a:gd name="T18" fmla="*/ 28 w 83"/>
                <a:gd name="T19" fmla="*/ 30 h 83"/>
                <a:gd name="T20" fmla="*/ 39 w 83"/>
                <a:gd name="T21" fmla="*/ 21 h 83"/>
                <a:gd name="T22" fmla="*/ 36 w 83"/>
                <a:gd name="T23" fmla="*/ 17 h 83"/>
                <a:gd name="T24" fmla="*/ 30 w 83"/>
                <a:gd name="T25" fmla="*/ 16 h 83"/>
                <a:gd name="T26" fmla="*/ 42 w 83"/>
                <a:gd name="T27" fmla="*/ 14 h 83"/>
                <a:gd name="T28" fmla="*/ 33 w 83"/>
                <a:gd name="T29" fmla="*/ 8 h 83"/>
                <a:gd name="T30" fmla="*/ 25 w 83"/>
                <a:gd name="T31" fmla="*/ 13 h 83"/>
                <a:gd name="T32" fmla="*/ 18 w 83"/>
                <a:gd name="T33" fmla="*/ 0 h 83"/>
                <a:gd name="T34" fmla="*/ 14 w 83"/>
                <a:gd name="T35" fmla="*/ 3 h 83"/>
                <a:gd name="T36" fmla="*/ 17 w 83"/>
                <a:gd name="T37" fmla="*/ 13 h 83"/>
                <a:gd name="T38" fmla="*/ 2 w 83"/>
                <a:gd name="T39" fmla="*/ 16 h 83"/>
                <a:gd name="T40" fmla="*/ 8 w 83"/>
                <a:gd name="T41" fmla="*/ 19 h 83"/>
                <a:gd name="T42" fmla="*/ 13 w 83"/>
                <a:gd name="T43" fmla="*/ 32 h 83"/>
                <a:gd name="T44" fmla="*/ 0 w 83"/>
                <a:gd name="T45" fmla="*/ 35 h 83"/>
                <a:gd name="T46" fmla="*/ 17 w 83"/>
                <a:gd name="T47" fmla="*/ 45 h 83"/>
                <a:gd name="T48" fmla="*/ 2 w 83"/>
                <a:gd name="T49" fmla="*/ 47 h 83"/>
                <a:gd name="T50" fmla="*/ 17 w 83"/>
                <a:gd name="T51" fmla="*/ 55 h 83"/>
                <a:gd name="T52" fmla="*/ 11 w 83"/>
                <a:gd name="T53" fmla="*/ 53 h 83"/>
                <a:gd name="T54" fmla="*/ 1 w 83"/>
                <a:gd name="T55" fmla="*/ 74 h 83"/>
                <a:gd name="T56" fmla="*/ 14 w 83"/>
                <a:gd name="T57" fmla="*/ 58 h 83"/>
                <a:gd name="T58" fmla="*/ 17 w 83"/>
                <a:gd name="T59" fmla="*/ 83 h 83"/>
                <a:gd name="T60" fmla="*/ 27 w 83"/>
                <a:gd name="T61" fmla="*/ 81 h 83"/>
                <a:gd name="T62" fmla="*/ 30 w 83"/>
                <a:gd name="T63" fmla="*/ 64 h 83"/>
                <a:gd name="T64" fmla="*/ 39 w 83"/>
                <a:gd name="T65" fmla="*/ 66 h 83"/>
                <a:gd name="T66" fmla="*/ 31 w 83"/>
                <a:gd name="T67" fmla="*/ 54 h 83"/>
                <a:gd name="T68" fmla="*/ 27 w 83"/>
                <a:gd name="T69" fmla="*/ 47 h 83"/>
                <a:gd name="T70" fmla="*/ 42 w 83"/>
                <a:gd name="T71" fmla="*/ 46 h 83"/>
                <a:gd name="T72" fmla="*/ 35 w 83"/>
                <a:gd name="T73" fmla="*/ 40 h 83"/>
                <a:gd name="T74" fmla="*/ 27 w 83"/>
                <a:gd name="T75" fmla="*/ 46 h 83"/>
                <a:gd name="T76" fmla="*/ 45 w 83"/>
                <a:gd name="T77" fmla="*/ 35 h 83"/>
                <a:gd name="T78" fmla="*/ 34 w 83"/>
                <a:gd name="T79" fmla="*/ 83 h 83"/>
                <a:gd name="T80" fmla="*/ 55 w 83"/>
                <a:gd name="T81" fmla="*/ 34 h 83"/>
                <a:gd name="T82" fmla="*/ 63 w 83"/>
                <a:gd name="T83" fmla="*/ 83 h 83"/>
                <a:gd name="T84" fmla="*/ 74 w 83"/>
                <a:gd name="T85" fmla="*/ 81 h 83"/>
                <a:gd name="T86" fmla="*/ 83 w 83"/>
                <a:gd name="T87" fmla="*/ 34 h 83"/>
                <a:gd name="T88" fmla="*/ 75 w 83"/>
                <a:gd name="T89" fmla="*/ 25 h 83"/>
                <a:gd name="T90" fmla="*/ 17 w 83"/>
                <a:gd name="T91" fmla="*/ 32 h 83"/>
                <a:gd name="T92" fmla="*/ 15 w 83"/>
                <a:gd name="T93" fmla="*/ 19 h 83"/>
                <a:gd name="T94" fmla="*/ 11 w 83"/>
                <a:gd name="T95" fmla="*/ 16 h 83"/>
                <a:gd name="T96" fmla="*/ 27 w 83"/>
                <a:gd name="T97" fmla="*/ 20 h 83"/>
                <a:gd name="T98" fmla="*/ 23 w 83"/>
                <a:gd name="T99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3" h="83">
                  <a:moveTo>
                    <a:pt x="75" y="25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65" y="14"/>
                    <a:pt x="78" y="8"/>
                    <a:pt x="78" y="8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1"/>
                    <a:pt x="28" y="30"/>
                  </a:cubicBezTo>
                  <a:cubicBezTo>
                    <a:pt x="29" y="30"/>
                    <a:pt x="34" y="23"/>
                    <a:pt x="35" y="22"/>
                  </a:cubicBezTo>
                  <a:cubicBezTo>
                    <a:pt x="36" y="21"/>
                    <a:pt x="39" y="21"/>
                    <a:pt x="39" y="21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6" y="12"/>
                    <a:pt x="27" y="8"/>
                  </a:cubicBezTo>
                  <a:cubicBezTo>
                    <a:pt x="27" y="4"/>
                    <a:pt x="18" y="0"/>
                    <a:pt x="1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2"/>
                    <a:pt x="14" y="3"/>
                  </a:cubicBezTo>
                  <a:cubicBezTo>
                    <a:pt x="14" y="4"/>
                    <a:pt x="16" y="5"/>
                    <a:pt x="18" y="8"/>
                  </a:cubicBezTo>
                  <a:cubicBezTo>
                    <a:pt x="19" y="11"/>
                    <a:pt x="17" y="13"/>
                    <a:pt x="17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7" y="17"/>
                    <a:pt x="8" y="19"/>
                  </a:cubicBezTo>
                  <a:cubicBezTo>
                    <a:pt x="9" y="21"/>
                    <a:pt x="10" y="20"/>
                    <a:pt x="10" y="27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54"/>
                    <a:pt x="17" y="55"/>
                  </a:cubicBezTo>
                  <a:cubicBezTo>
                    <a:pt x="17" y="55"/>
                    <a:pt x="14" y="55"/>
                    <a:pt x="14" y="55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63"/>
                    <a:pt x="1" y="74"/>
                    <a:pt x="1" y="7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12" y="70"/>
                    <a:pt x="14" y="58"/>
                    <a:pt x="14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8" y="58"/>
                    <a:pt x="29" y="61"/>
                    <a:pt x="30" y="64"/>
                  </a:cubicBezTo>
                  <a:cubicBezTo>
                    <a:pt x="31" y="67"/>
                    <a:pt x="32" y="69"/>
                    <a:pt x="34" y="70"/>
                  </a:cubicBezTo>
                  <a:cubicBezTo>
                    <a:pt x="37" y="71"/>
                    <a:pt x="39" y="69"/>
                    <a:pt x="39" y="66"/>
                  </a:cubicBezTo>
                  <a:cubicBezTo>
                    <a:pt x="40" y="64"/>
                    <a:pt x="39" y="61"/>
                    <a:pt x="37" y="59"/>
                  </a:cubicBezTo>
                  <a:cubicBezTo>
                    <a:pt x="35" y="58"/>
                    <a:pt x="33" y="56"/>
                    <a:pt x="31" y="54"/>
                  </a:cubicBezTo>
                  <a:cubicBezTo>
                    <a:pt x="30" y="53"/>
                    <a:pt x="28" y="52"/>
                    <a:pt x="27" y="51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72"/>
                    <a:pt x="32" y="81"/>
                    <a:pt x="32" y="81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54" y="76"/>
                    <a:pt x="55" y="50"/>
                    <a:pt x="55" y="50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3"/>
                    <a:pt x="83" y="33"/>
                    <a:pt x="83" y="33"/>
                  </a:cubicBezTo>
                  <a:lnTo>
                    <a:pt x="75" y="25"/>
                  </a:lnTo>
                  <a:close/>
                  <a:moveTo>
                    <a:pt x="23" y="32"/>
                  </a:move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21" y="30"/>
                    <a:pt x="20" y="27"/>
                  </a:cubicBezTo>
                  <a:cubicBezTo>
                    <a:pt x="19" y="23"/>
                    <a:pt x="18" y="21"/>
                    <a:pt x="15" y="19"/>
                  </a:cubicBezTo>
                  <a:cubicBezTo>
                    <a:pt x="12" y="18"/>
                    <a:pt x="11" y="17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8" y="16"/>
                    <a:pt x="27" y="20"/>
                  </a:cubicBezTo>
                  <a:cubicBezTo>
                    <a:pt x="26" y="24"/>
                    <a:pt x="24" y="30"/>
                    <a:pt x="24" y="31"/>
                  </a:cubicBezTo>
                  <a:cubicBezTo>
                    <a:pt x="23" y="32"/>
                    <a:pt x="23" y="32"/>
                    <a:pt x="23" y="32"/>
                  </a:cubicBez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385"/>
            <p:cNvSpPr>
              <a:spLocks noChangeArrowheads="1"/>
            </p:cNvSpPr>
            <p:nvPr/>
          </p:nvSpPr>
          <p:spPr bwMode="auto">
            <a:xfrm>
              <a:off x="5749199" y="1866900"/>
              <a:ext cx="966611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300" b="0" i="0" u="none" strike="noStrike" cap="none" normalizeH="0" baseline="0" dirty="0" smtClean="0">
                  <a:ln>
                    <a:noFill/>
                  </a:ln>
                  <a:solidFill>
                    <a:srgbClr val="A5111C"/>
                  </a:solidFill>
                  <a:effectLst/>
                  <a:latin typeface="Times New Roman" panose="02020603050405020304" pitchFamily="18" charset="0"/>
                </a:rPr>
                <a:t>HAP</a:t>
              </a:r>
              <a:r>
                <a:rPr lang="en-US" altLang="zh-CN" sz="2300" dirty="0" smtClean="0">
                  <a:solidFill>
                    <a:srgbClr val="A5111C"/>
                  </a:solidFill>
                  <a:latin typeface="Times New Roman" panose="02020603050405020304" pitchFamily="18" charset="0"/>
                </a:rPr>
                <a:t>PY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4" name="Freeform 388"/>
            <p:cNvSpPr>
              <a:spLocks noEditPoints="1"/>
            </p:cNvSpPr>
            <p:nvPr/>
          </p:nvSpPr>
          <p:spPr bwMode="auto">
            <a:xfrm>
              <a:off x="7584349" y="1911350"/>
              <a:ext cx="246063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4 w 31"/>
                <a:gd name="T23" fmla="*/ 12 h 31"/>
                <a:gd name="T24" fmla="*/ 4 w 31"/>
                <a:gd name="T25" fmla="*/ 15 h 31"/>
                <a:gd name="T26" fmla="*/ 4 w 31"/>
                <a:gd name="T27" fmla="*/ 16 h 31"/>
                <a:gd name="T28" fmla="*/ 4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2 w 31"/>
                <a:gd name="T57" fmla="*/ 21 h 31"/>
                <a:gd name="T58" fmla="*/ 10 w 31"/>
                <a:gd name="T59" fmla="*/ 30 h 31"/>
                <a:gd name="T60" fmla="*/ 2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6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4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2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4" y="26"/>
                    <a:pt x="26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89"/>
            <p:cNvSpPr>
              <a:spLocks noEditPoints="1"/>
            </p:cNvSpPr>
            <p:nvPr/>
          </p:nvSpPr>
          <p:spPr bwMode="auto">
            <a:xfrm>
              <a:off x="7203349" y="1911350"/>
              <a:ext cx="246063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4 w 31"/>
                <a:gd name="T23" fmla="*/ 12 h 31"/>
                <a:gd name="T24" fmla="*/ 4 w 31"/>
                <a:gd name="T25" fmla="*/ 15 h 31"/>
                <a:gd name="T26" fmla="*/ 4 w 31"/>
                <a:gd name="T27" fmla="*/ 16 h 31"/>
                <a:gd name="T28" fmla="*/ 4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2 w 31"/>
                <a:gd name="T57" fmla="*/ 21 h 31"/>
                <a:gd name="T58" fmla="*/ 10 w 31"/>
                <a:gd name="T59" fmla="*/ 30 h 31"/>
                <a:gd name="T60" fmla="*/ 2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6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4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2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4" y="26"/>
                    <a:pt x="26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90"/>
            <p:cNvSpPr>
              <a:spLocks noEditPoints="1"/>
            </p:cNvSpPr>
            <p:nvPr/>
          </p:nvSpPr>
          <p:spPr bwMode="auto">
            <a:xfrm>
              <a:off x="6823936" y="1911350"/>
              <a:ext cx="246063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4 w 31"/>
                <a:gd name="T23" fmla="*/ 12 h 31"/>
                <a:gd name="T24" fmla="*/ 4 w 31"/>
                <a:gd name="T25" fmla="*/ 15 h 31"/>
                <a:gd name="T26" fmla="*/ 4 w 31"/>
                <a:gd name="T27" fmla="*/ 16 h 31"/>
                <a:gd name="T28" fmla="*/ 4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2 w 31"/>
                <a:gd name="T57" fmla="*/ 21 h 31"/>
                <a:gd name="T58" fmla="*/ 10 w 31"/>
                <a:gd name="T59" fmla="*/ 30 h 31"/>
                <a:gd name="T60" fmla="*/ 2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6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4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2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4" y="26"/>
                    <a:pt x="26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91"/>
            <p:cNvSpPr>
              <a:spLocks noEditPoints="1"/>
            </p:cNvSpPr>
            <p:nvPr/>
          </p:nvSpPr>
          <p:spPr bwMode="auto">
            <a:xfrm>
              <a:off x="5277711" y="1911350"/>
              <a:ext cx="246063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3 w 31"/>
                <a:gd name="T23" fmla="*/ 12 h 31"/>
                <a:gd name="T24" fmla="*/ 3 w 31"/>
                <a:gd name="T25" fmla="*/ 15 h 31"/>
                <a:gd name="T26" fmla="*/ 3 w 31"/>
                <a:gd name="T27" fmla="*/ 16 h 31"/>
                <a:gd name="T28" fmla="*/ 3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1 w 31"/>
                <a:gd name="T57" fmla="*/ 21 h 31"/>
                <a:gd name="T58" fmla="*/ 10 w 31"/>
                <a:gd name="T59" fmla="*/ 30 h 31"/>
                <a:gd name="T60" fmla="*/ 1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5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5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8"/>
                    <a:pt x="23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1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6"/>
                    <a:pt x="25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92"/>
            <p:cNvSpPr>
              <a:spLocks noEditPoints="1"/>
            </p:cNvSpPr>
            <p:nvPr/>
          </p:nvSpPr>
          <p:spPr bwMode="auto">
            <a:xfrm>
              <a:off x="4896711" y="1911350"/>
              <a:ext cx="246063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3 w 31"/>
                <a:gd name="T23" fmla="*/ 12 h 31"/>
                <a:gd name="T24" fmla="*/ 3 w 31"/>
                <a:gd name="T25" fmla="*/ 15 h 31"/>
                <a:gd name="T26" fmla="*/ 3 w 31"/>
                <a:gd name="T27" fmla="*/ 16 h 31"/>
                <a:gd name="T28" fmla="*/ 3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1 w 31"/>
                <a:gd name="T57" fmla="*/ 21 h 31"/>
                <a:gd name="T58" fmla="*/ 10 w 31"/>
                <a:gd name="T59" fmla="*/ 30 h 31"/>
                <a:gd name="T60" fmla="*/ 1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5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5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3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1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6"/>
                    <a:pt x="26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93"/>
            <p:cNvSpPr>
              <a:spLocks noEditPoints="1"/>
            </p:cNvSpPr>
            <p:nvPr/>
          </p:nvSpPr>
          <p:spPr bwMode="auto">
            <a:xfrm>
              <a:off x="4517299" y="1911350"/>
              <a:ext cx="244475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3 w 31"/>
                <a:gd name="T23" fmla="*/ 12 h 31"/>
                <a:gd name="T24" fmla="*/ 3 w 31"/>
                <a:gd name="T25" fmla="*/ 15 h 31"/>
                <a:gd name="T26" fmla="*/ 3 w 31"/>
                <a:gd name="T27" fmla="*/ 16 h 31"/>
                <a:gd name="T28" fmla="*/ 3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1 w 31"/>
                <a:gd name="T57" fmla="*/ 21 h 31"/>
                <a:gd name="T58" fmla="*/ 10 w 31"/>
                <a:gd name="T59" fmla="*/ 30 h 31"/>
                <a:gd name="T60" fmla="*/ 1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6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3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1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6"/>
                    <a:pt x="26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5155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653656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53737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11936" y="2344791"/>
            <a:ext cx="1700541" cy="996198"/>
            <a:chOff x="4619626" y="1185027"/>
            <a:chExt cx="1134281" cy="664476"/>
          </a:xfrm>
        </p:grpSpPr>
        <p:sp>
          <p:nvSpPr>
            <p:cNvPr id="6" name="Freeform 79"/>
            <p:cNvSpPr>
              <a:spLocks/>
            </p:cNvSpPr>
            <p:nvPr/>
          </p:nvSpPr>
          <p:spPr bwMode="auto">
            <a:xfrm>
              <a:off x="4915166" y="1272868"/>
              <a:ext cx="838741" cy="488794"/>
            </a:xfrm>
            <a:custGeom>
              <a:avLst/>
              <a:gdLst>
                <a:gd name="T0" fmla="*/ 592 w 592"/>
                <a:gd name="T1" fmla="*/ 173 h 345"/>
                <a:gd name="T2" fmla="*/ 419 w 592"/>
                <a:gd name="T3" fmla="*/ 0 h 345"/>
                <a:gd name="T4" fmla="*/ 419 w 592"/>
                <a:gd name="T5" fmla="*/ 85 h 345"/>
                <a:gd name="T6" fmla="*/ 0 w 592"/>
                <a:gd name="T7" fmla="*/ 85 h 345"/>
                <a:gd name="T8" fmla="*/ 0 w 592"/>
                <a:gd name="T9" fmla="*/ 258 h 345"/>
                <a:gd name="T10" fmla="*/ 419 w 592"/>
                <a:gd name="T11" fmla="*/ 258 h 345"/>
                <a:gd name="T12" fmla="*/ 419 w 592"/>
                <a:gd name="T13" fmla="*/ 345 h 345"/>
                <a:gd name="T14" fmla="*/ 592 w 592"/>
                <a:gd name="T15" fmla="*/ 173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2" h="345">
                  <a:moveTo>
                    <a:pt x="592" y="173"/>
                  </a:moveTo>
                  <a:lnTo>
                    <a:pt x="419" y="0"/>
                  </a:lnTo>
                  <a:lnTo>
                    <a:pt x="419" y="85"/>
                  </a:lnTo>
                  <a:lnTo>
                    <a:pt x="0" y="85"/>
                  </a:lnTo>
                  <a:lnTo>
                    <a:pt x="0" y="258"/>
                  </a:lnTo>
                  <a:lnTo>
                    <a:pt x="419" y="258"/>
                  </a:lnTo>
                  <a:lnTo>
                    <a:pt x="419" y="345"/>
                  </a:lnTo>
                  <a:lnTo>
                    <a:pt x="592" y="17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Oval 80"/>
            <p:cNvSpPr>
              <a:spLocks noChangeArrowheads="1"/>
            </p:cNvSpPr>
            <p:nvPr/>
          </p:nvSpPr>
          <p:spPr bwMode="auto">
            <a:xfrm>
              <a:off x="4619626" y="1185027"/>
              <a:ext cx="664476" cy="664476"/>
            </a:xfrm>
            <a:prstGeom prst="ellipse">
              <a:avLst/>
            </a:pr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81"/>
            <p:cNvSpPr>
              <a:spLocks noEditPoints="1"/>
            </p:cNvSpPr>
            <p:nvPr/>
          </p:nvSpPr>
          <p:spPr bwMode="auto">
            <a:xfrm>
              <a:off x="4619626" y="1185027"/>
              <a:ext cx="664476" cy="664476"/>
            </a:xfrm>
            <a:custGeom>
              <a:avLst/>
              <a:gdLst>
                <a:gd name="T0" fmla="*/ 99 w 198"/>
                <a:gd name="T1" fmla="*/ 16 h 198"/>
                <a:gd name="T2" fmla="*/ 182 w 198"/>
                <a:gd name="T3" fmla="*/ 99 h 198"/>
                <a:gd name="T4" fmla="*/ 99 w 198"/>
                <a:gd name="T5" fmla="*/ 182 h 198"/>
                <a:gd name="T6" fmla="*/ 16 w 198"/>
                <a:gd name="T7" fmla="*/ 99 h 198"/>
                <a:gd name="T8" fmla="*/ 99 w 198"/>
                <a:gd name="T9" fmla="*/ 16 h 198"/>
                <a:gd name="T10" fmla="*/ 99 w 198"/>
                <a:gd name="T11" fmla="*/ 0 h 198"/>
                <a:gd name="T12" fmla="*/ 0 w 198"/>
                <a:gd name="T13" fmla="*/ 99 h 198"/>
                <a:gd name="T14" fmla="*/ 99 w 198"/>
                <a:gd name="T15" fmla="*/ 198 h 198"/>
                <a:gd name="T16" fmla="*/ 198 w 198"/>
                <a:gd name="T17" fmla="*/ 99 h 198"/>
                <a:gd name="T18" fmla="*/ 99 w 198"/>
                <a:gd name="T1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198">
                  <a:moveTo>
                    <a:pt x="99" y="16"/>
                  </a:moveTo>
                  <a:cubicBezTo>
                    <a:pt x="145" y="16"/>
                    <a:pt x="182" y="53"/>
                    <a:pt x="182" y="99"/>
                  </a:cubicBezTo>
                  <a:cubicBezTo>
                    <a:pt x="182" y="145"/>
                    <a:pt x="145" y="182"/>
                    <a:pt x="99" y="182"/>
                  </a:cubicBezTo>
                  <a:cubicBezTo>
                    <a:pt x="53" y="182"/>
                    <a:pt x="16" y="145"/>
                    <a:pt x="16" y="99"/>
                  </a:cubicBezTo>
                  <a:cubicBezTo>
                    <a:pt x="16" y="53"/>
                    <a:pt x="53" y="16"/>
                    <a:pt x="99" y="16"/>
                  </a:cubicBezTo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2"/>
            <p:cNvSpPr>
              <a:spLocks noEditPoints="1"/>
            </p:cNvSpPr>
            <p:nvPr/>
          </p:nvSpPr>
          <p:spPr bwMode="auto">
            <a:xfrm>
              <a:off x="4827895" y="1363543"/>
              <a:ext cx="247939" cy="307444"/>
            </a:xfrm>
            <a:custGeom>
              <a:avLst/>
              <a:gdLst>
                <a:gd name="T0" fmla="*/ 0 w 175"/>
                <a:gd name="T1" fmla="*/ 217 h 217"/>
                <a:gd name="T2" fmla="*/ 152 w 175"/>
                <a:gd name="T3" fmla="*/ 217 h 217"/>
                <a:gd name="T4" fmla="*/ 152 w 175"/>
                <a:gd name="T5" fmla="*/ 21 h 217"/>
                <a:gd name="T6" fmla="*/ 0 w 175"/>
                <a:gd name="T7" fmla="*/ 21 h 217"/>
                <a:gd name="T8" fmla="*/ 0 w 175"/>
                <a:gd name="T9" fmla="*/ 217 h 217"/>
                <a:gd name="T10" fmla="*/ 26 w 175"/>
                <a:gd name="T11" fmla="*/ 42 h 217"/>
                <a:gd name="T12" fmla="*/ 123 w 175"/>
                <a:gd name="T13" fmla="*/ 42 h 217"/>
                <a:gd name="T14" fmla="*/ 123 w 175"/>
                <a:gd name="T15" fmla="*/ 49 h 217"/>
                <a:gd name="T16" fmla="*/ 26 w 175"/>
                <a:gd name="T17" fmla="*/ 49 h 217"/>
                <a:gd name="T18" fmla="*/ 26 w 175"/>
                <a:gd name="T19" fmla="*/ 42 h 217"/>
                <a:gd name="T20" fmla="*/ 26 w 175"/>
                <a:gd name="T21" fmla="*/ 71 h 217"/>
                <a:gd name="T22" fmla="*/ 123 w 175"/>
                <a:gd name="T23" fmla="*/ 71 h 217"/>
                <a:gd name="T24" fmla="*/ 123 w 175"/>
                <a:gd name="T25" fmla="*/ 78 h 217"/>
                <a:gd name="T26" fmla="*/ 26 w 175"/>
                <a:gd name="T27" fmla="*/ 78 h 217"/>
                <a:gd name="T28" fmla="*/ 26 w 175"/>
                <a:gd name="T29" fmla="*/ 71 h 217"/>
                <a:gd name="T30" fmla="*/ 26 w 175"/>
                <a:gd name="T31" fmla="*/ 99 h 217"/>
                <a:gd name="T32" fmla="*/ 123 w 175"/>
                <a:gd name="T33" fmla="*/ 99 h 217"/>
                <a:gd name="T34" fmla="*/ 123 w 175"/>
                <a:gd name="T35" fmla="*/ 106 h 217"/>
                <a:gd name="T36" fmla="*/ 26 w 175"/>
                <a:gd name="T37" fmla="*/ 106 h 217"/>
                <a:gd name="T38" fmla="*/ 26 w 175"/>
                <a:gd name="T39" fmla="*/ 99 h 217"/>
                <a:gd name="T40" fmla="*/ 26 w 175"/>
                <a:gd name="T41" fmla="*/ 130 h 217"/>
                <a:gd name="T42" fmla="*/ 99 w 175"/>
                <a:gd name="T43" fmla="*/ 130 h 217"/>
                <a:gd name="T44" fmla="*/ 99 w 175"/>
                <a:gd name="T45" fmla="*/ 137 h 217"/>
                <a:gd name="T46" fmla="*/ 26 w 175"/>
                <a:gd name="T47" fmla="*/ 137 h 217"/>
                <a:gd name="T48" fmla="*/ 26 w 175"/>
                <a:gd name="T49" fmla="*/ 130 h 217"/>
                <a:gd name="T50" fmla="*/ 26 w 175"/>
                <a:gd name="T51" fmla="*/ 0 h 217"/>
                <a:gd name="T52" fmla="*/ 26 w 175"/>
                <a:gd name="T53" fmla="*/ 14 h 217"/>
                <a:gd name="T54" fmla="*/ 159 w 175"/>
                <a:gd name="T55" fmla="*/ 14 h 217"/>
                <a:gd name="T56" fmla="*/ 159 w 175"/>
                <a:gd name="T57" fmla="*/ 201 h 217"/>
                <a:gd name="T58" fmla="*/ 175 w 175"/>
                <a:gd name="T59" fmla="*/ 201 h 217"/>
                <a:gd name="T60" fmla="*/ 175 w 175"/>
                <a:gd name="T61" fmla="*/ 0 h 217"/>
                <a:gd name="T62" fmla="*/ 26 w 175"/>
                <a:gd name="T6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217">
                  <a:moveTo>
                    <a:pt x="0" y="217"/>
                  </a:moveTo>
                  <a:lnTo>
                    <a:pt x="152" y="217"/>
                  </a:lnTo>
                  <a:lnTo>
                    <a:pt x="152" y="21"/>
                  </a:lnTo>
                  <a:lnTo>
                    <a:pt x="0" y="21"/>
                  </a:lnTo>
                  <a:lnTo>
                    <a:pt x="0" y="217"/>
                  </a:lnTo>
                  <a:close/>
                  <a:moveTo>
                    <a:pt x="26" y="42"/>
                  </a:moveTo>
                  <a:lnTo>
                    <a:pt x="123" y="42"/>
                  </a:lnTo>
                  <a:lnTo>
                    <a:pt x="123" y="49"/>
                  </a:lnTo>
                  <a:lnTo>
                    <a:pt x="26" y="49"/>
                  </a:lnTo>
                  <a:lnTo>
                    <a:pt x="26" y="42"/>
                  </a:lnTo>
                  <a:close/>
                  <a:moveTo>
                    <a:pt x="26" y="71"/>
                  </a:moveTo>
                  <a:lnTo>
                    <a:pt x="123" y="71"/>
                  </a:lnTo>
                  <a:lnTo>
                    <a:pt x="123" y="78"/>
                  </a:lnTo>
                  <a:lnTo>
                    <a:pt x="26" y="78"/>
                  </a:lnTo>
                  <a:lnTo>
                    <a:pt x="26" y="71"/>
                  </a:lnTo>
                  <a:close/>
                  <a:moveTo>
                    <a:pt x="26" y="99"/>
                  </a:moveTo>
                  <a:lnTo>
                    <a:pt x="123" y="99"/>
                  </a:lnTo>
                  <a:lnTo>
                    <a:pt x="123" y="106"/>
                  </a:lnTo>
                  <a:lnTo>
                    <a:pt x="26" y="106"/>
                  </a:lnTo>
                  <a:lnTo>
                    <a:pt x="26" y="99"/>
                  </a:lnTo>
                  <a:close/>
                  <a:moveTo>
                    <a:pt x="26" y="130"/>
                  </a:moveTo>
                  <a:lnTo>
                    <a:pt x="99" y="130"/>
                  </a:lnTo>
                  <a:lnTo>
                    <a:pt x="99" y="137"/>
                  </a:lnTo>
                  <a:lnTo>
                    <a:pt x="26" y="137"/>
                  </a:lnTo>
                  <a:lnTo>
                    <a:pt x="26" y="130"/>
                  </a:lnTo>
                  <a:close/>
                  <a:moveTo>
                    <a:pt x="26" y="0"/>
                  </a:moveTo>
                  <a:lnTo>
                    <a:pt x="26" y="14"/>
                  </a:lnTo>
                  <a:lnTo>
                    <a:pt x="159" y="14"/>
                  </a:lnTo>
                  <a:lnTo>
                    <a:pt x="159" y="201"/>
                  </a:lnTo>
                  <a:lnTo>
                    <a:pt x="175" y="201"/>
                  </a:lnTo>
                  <a:lnTo>
                    <a:pt x="175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194304" y="2344791"/>
            <a:ext cx="1700541" cy="996198"/>
            <a:chOff x="4619626" y="1185027"/>
            <a:chExt cx="1134281" cy="664476"/>
          </a:xfrm>
        </p:grpSpPr>
        <p:sp>
          <p:nvSpPr>
            <p:cNvPr id="58" name="Freeform 79"/>
            <p:cNvSpPr>
              <a:spLocks/>
            </p:cNvSpPr>
            <p:nvPr/>
          </p:nvSpPr>
          <p:spPr bwMode="auto">
            <a:xfrm>
              <a:off x="4915166" y="1272868"/>
              <a:ext cx="838741" cy="488794"/>
            </a:xfrm>
            <a:custGeom>
              <a:avLst/>
              <a:gdLst>
                <a:gd name="T0" fmla="*/ 592 w 592"/>
                <a:gd name="T1" fmla="*/ 173 h 345"/>
                <a:gd name="T2" fmla="*/ 419 w 592"/>
                <a:gd name="T3" fmla="*/ 0 h 345"/>
                <a:gd name="T4" fmla="*/ 419 w 592"/>
                <a:gd name="T5" fmla="*/ 85 h 345"/>
                <a:gd name="T6" fmla="*/ 0 w 592"/>
                <a:gd name="T7" fmla="*/ 85 h 345"/>
                <a:gd name="T8" fmla="*/ 0 w 592"/>
                <a:gd name="T9" fmla="*/ 258 h 345"/>
                <a:gd name="T10" fmla="*/ 419 w 592"/>
                <a:gd name="T11" fmla="*/ 258 h 345"/>
                <a:gd name="T12" fmla="*/ 419 w 592"/>
                <a:gd name="T13" fmla="*/ 345 h 345"/>
                <a:gd name="T14" fmla="*/ 592 w 592"/>
                <a:gd name="T15" fmla="*/ 173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2" h="345">
                  <a:moveTo>
                    <a:pt x="592" y="173"/>
                  </a:moveTo>
                  <a:lnTo>
                    <a:pt x="419" y="0"/>
                  </a:lnTo>
                  <a:lnTo>
                    <a:pt x="419" y="85"/>
                  </a:lnTo>
                  <a:lnTo>
                    <a:pt x="0" y="85"/>
                  </a:lnTo>
                  <a:lnTo>
                    <a:pt x="0" y="258"/>
                  </a:lnTo>
                  <a:lnTo>
                    <a:pt x="419" y="258"/>
                  </a:lnTo>
                  <a:lnTo>
                    <a:pt x="419" y="345"/>
                  </a:lnTo>
                  <a:lnTo>
                    <a:pt x="592" y="17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Oval 80"/>
            <p:cNvSpPr>
              <a:spLocks noChangeArrowheads="1"/>
            </p:cNvSpPr>
            <p:nvPr/>
          </p:nvSpPr>
          <p:spPr bwMode="auto">
            <a:xfrm>
              <a:off x="4619626" y="1185027"/>
              <a:ext cx="664476" cy="664476"/>
            </a:xfrm>
            <a:prstGeom prst="ellipse">
              <a:avLst/>
            </a:pr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81"/>
            <p:cNvSpPr>
              <a:spLocks noEditPoints="1"/>
            </p:cNvSpPr>
            <p:nvPr/>
          </p:nvSpPr>
          <p:spPr bwMode="auto">
            <a:xfrm>
              <a:off x="4619626" y="1185027"/>
              <a:ext cx="664476" cy="664476"/>
            </a:xfrm>
            <a:custGeom>
              <a:avLst/>
              <a:gdLst>
                <a:gd name="T0" fmla="*/ 99 w 198"/>
                <a:gd name="T1" fmla="*/ 16 h 198"/>
                <a:gd name="T2" fmla="*/ 182 w 198"/>
                <a:gd name="T3" fmla="*/ 99 h 198"/>
                <a:gd name="T4" fmla="*/ 99 w 198"/>
                <a:gd name="T5" fmla="*/ 182 h 198"/>
                <a:gd name="T6" fmla="*/ 16 w 198"/>
                <a:gd name="T7" fmla="*/ 99 h 198"/>
                <a:gd name="T8" fmla="*/ 99 w 198"/>
                <a:gd name="T9" fmla="*/ 16 h 198"/>
                <a:gd name="T10" fmla="*/ 99 w 198"/>
                <a:gd name="T11" fmla="*/ 0 h 198"/>
                <a:gd name="T12" fmla="*/ 0 w 198"/>
                <a:gd name="T13" fmla="*/ 99 h 198"/>
                <a:gd name="T14" fmla="*/ 99 w 198"/>
                <a:gd name="T15" fmla="*/ 198 h 198"/>
                <a:gd name="T16" fmla="*/ 198 w 198"/>
                <a:gd name="T17" fmla="*/ 99 h 198"/>
                <a:gd name="T18" fmla="*/ 99 w 198"/>
                <a:gd name="T1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198">
                  <a:moveTo>
                    <a:pt x="99" y="16"/>
                  </a:moveTo>
                  <a:cubicBezTo>
                    <a:pt x="145" y="16"/>
                    <a:pt x="182" y="53"/>
                    <a:pt x="182" y="99"/>
                  </a:cubicBezTo>
                  <a:cubicBezTo>
                    <a:pt x="182" y="145"/>
                    <a:pt x="145" y="182"/>
                    <a:pt x="99" y="182"/>
                  </a:cubicBezTo>
                  <a:cubicBezTo>
                    <a:pt x="53" y="182"/>
                    <a:pt x="16" y="145"/>
                    <a:pt x="16" y="99"/>
                  </a:cubicBezTo>
                  <a:cubicBezTo>
                    <a:pt x="16" y="53"/>
                    <a:pt x="53" y="16"/>
                    <a:pt x="99" y="16"/>
                  </a:cubicBezTo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82"/>
            <p:cNvSpPr>
              <a:spLocks noEditPoints="1"/>
            </p:cNvSpPr>
            <p:nvPr/>
          </p:nvSpPr>
          <p:spPr bwMode="auto">
            <a:xfrm>
              <a:off x="4827895" y="1363543"/>
              <a:ext cx="247939" cy="307444"/>
            </a:xfrm>
            <a:custGeom>
              <a:avLst/>
              <a:gdLst>
                <a:gd name="T0" fmla="*/ 0 w 175"/>
                <a:gd name="T1" fmla="*/ 217 h 217"/>
                <a:gd name="T2" fmla="*/ 152 w 175"/>
                <a:gd name="T3" fmla="*/ 217 h 217"/>
                <a:gd name="T4" fmla="*/ 152 w 175"/>
                <a:gd name="T5" fmla="*/ 21 h 217"/>
                <a:gd name="T6" fmla="*/ 0 w 175"/>
                <a:gd name="T7" fmla="*/ 21 h 217"/>
                <a:gd name="T8" fmla="*/ 0 w 175"/>
                <a:gd name="T9" fmla="*/ 217 h 217"/>
                <a:gd name="T10" fmla="*/ 26 w 175"/>
                <a:gd name="T11" fmla="*/ 42 h 217"/>
                <a:gd name="T12" fmla="*/ 123 w 175"/>
                <a:gd name="T13" fmla="*/ 42 h 217"/>
                <a:gd name="T14" fmla="*/ 123 w 175"/>
                <a:gd name="T15" fmla="*/ 49 h 217"/>
                <a:gd name="T16" fmla="*/ 26 w 175"/>
                <a:gd name="T17" fmla="*/ 49 h 217"/>
                <a:gd name="T18" fmla="*/ 26 w 175"/>
                <a:gd name="T19" fmla="*/ 42 h 217"/>
                <a:gd name="T20" fmla="*/ 26 w 175"/>
                <a:gd name="T21" fmla="*/ 71 h 217"/>
                <a:gd name="T22" fmla="*/ 123 w 175"/>
                <a:gd name="T23" fmla="*/ 71 h 217"/>
                <a:gd name="T24" fmla="*/ 123 w 175"/>
                <a:gd name="T25" fmla="*/ 78 h 217"/>
                <a:gd name="T26" fmla="*/ 26 w 175"/>
                <a:gd name="T27" fmla="*/ 78 h 217"/>
                <a:gd name="T28" fmla="*/ 26 w 175"/>
                <a:gd name="T29" fmla="*/ 71 h 217"/>
                <a:gd name="T30" fmla="*/ 26 w 175"/>
                <a:gd name="T31" fmla="*/ 99 h 217"/>
                <a:gd name="T32" fmla="*/ 123 w 175"/>
                <a:gd name="T33" fmla="*/ 99 h 217"/>
                <a:gd name="T34" fmla="*/ 123 w 175"/>
                <a:gd name="T35" fmla="*/ 106 h 217"/>
                <a:gd name="T36" fmla="*/ 26 w 175"/>
                <a:gd name="T37" fmla="*/ 106 h 217"/>
                <a:gd name="T38" fmla="*/ 26 w 175"/>
                <a:gd name="T39" fmla="*/ 99 h 217"/>
                <a:gd name="T40" fmla="*/ 26 w 175"/>
                <a:gd name="T41" fmla="*/ 130 h 217"/>
                <a:gd name="T42" fmla="*/ 99 w 175"/>
                <a:gd name="T43" fmla="*/ 130 h 217"/>
                <a:gd name="T44" fmla="*/ 99 w 175"/>
                <a:gd name="T45" fmla="*/ 137 h 217"/>
                <a:gd name="T46" fmla="*/ 26 w 175"/>
                <a:gd name="T47" fmla="*/ 137 h 217"/>
                <a:gd name="T48" fmla="*/ 26 w 175"/>
                <a:gd name="T49" fmla="*/ 130 h 217"/>
                <a:gd name="T50" fmla="*/ 26 w 175"/>
                <a:gd name="T51" fmla="*/ 0 h 217"/>
                <a:gd name="T52" fmla="*/ 26 w 175"/>
                <a:gd name="T53" fmla="*/ 14 h 217"/>
                <a:gd name="T54" fmla="*/ 159 w 175"/>
                <a:gd name="T55" fmla="*/ 14 h 217"/>
                <a:gd name="T56" fmla="*/ 159 w 175"/>
                <a:gd name="T57" fmla="*/ 201 h 217"/>
                <a:gd name="T58" fmla="*/ 175 w 175"/>
                <a:gd name="T59" fmla="*/ 201 h 217"/>
                <a:gd name="T60" fmla="*/ 175 w 175"/>
                <a:gd name="T61" fmla="*/ 0 h 217"/>
                <a:gd name="T62" fmla="*/ 26 w 175"/>
                <a:gd name="T6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217">
                  <a:moveTo>
                    <a:pt x="0" y="217"/>
                  </a:moveTo>
                  <a:lnTo>
                    <a:pt x="152" y="217"/>
                  </a:lnTo>
                  <a:lnTo>
                    <a:pt x="152" y="21"/>
                  </a:lnTo>
                  <a:lnTo>
                    <a:pt x="0" y="21"/>
                  </a:lnTo>
                  <a:lnTo>
                    <a:pt x="0" y="217"/>
                  </a:lnTo>
                  <a:close/>
                  <a:moveTo>
                    <a:pt x="26" y="42"/>
                  </a:moveTo>
                  <a:lnTo>
                    <a:pt x="123" y="42"/>
                  </a:lnTo>
                  <a:lnTo>
                    <a:pt x="123" y="49"/>
                  </a:lnTo>
                  <a:lnTo>
                    <a:pt x="26" y="49"/>
                  </a:lnTo>
                  <a:lnTo>
                    <a:pt x="26" y="42"/>
                  </a:lnTo>
                  <a:close/>
                  <a:moveTo>
                    <a:pt x="26" y="71"/>
                  </a:moveTo>
                  <a:lnTo>
                    <a:pt x="123" y="71"/>
                  </a:lnTo>
                  <a:lnTo>
                    <a:pt x="123" y="78"/>
                  </a:lnTo>
                  <a:lnTo>
                    <a:pt x="26" y="78"/>
                  </a:lnTo>
                  <a:lnTo>
                    <a:pt x="26" y="71"/>
                  </a:lnTo>
                  <a:close/>
                  <a:moveTo>
                    <a:pt x="26" y="99"/>
                  </a:moveTo>
                  <a:lnTo>
                    <a:pt x="123" y="99"/>
                  </a:lnTo>
                  <a:lnTo>
                    <a:pt x="123" y="106"/>
                  </a:lnTo>
                  <a:lnTo>
                    <a:pt x="26" y="106"/>
                  </a:lnTo>
                  <a:lnTo>
                    <a:pt x="26" y="99"/>
                  </a:lnTo>
                  <a:close/>
                  <a:moveTo>
                    <a:pt x="26" y="130"/>
                  </a:moveTo>
                  <a:lnTo>
                    <a:pt x="99" y="130"/>
                  </a:lnTo>
                  <a:lnTo>
                    <a:pt x="99" y="137"/>
                  </a:lnTo>
                  <a:lnTo>
                    <a:pt x="26" y="137"/>
                  </a:lnTo>
                  <a:lnTo>
                    <a:pt x="26" y="130"/>
                  </a:lnTo>
                  <a:close/>
                  <a:moveTo>
                    <a:pt x="26" y="0"/>
                  </a:moveTo>
                  <a:lnTo>
                    <a:pt x="26" y="14"/>
                  </a:lnTo>
                  <a:lnTo>
                    <a:pt x="159" y="14"/>
                  </a:lnTo>
                  <a:lnTo>
                    <a:pt x="159" y="201"/>
                  </a:lnTo>
                  <a:lnTo>
                    <a:pt x="175" y="201"/>
                  </a:lnTo>
                  <a:lnTo>
                    <a:pt x="175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376672" y="2344791"/>
            <a:ext cx="1700541" cy="996198"/>
            <a:chOff x="4619626" y="1185027"/>
            <a:chExt cx="1134281" cy="664476"/>
          </a:xfrm>
        </p:grpSpPr>
        <p:sp>
          <p:nvSpPr>
            <p:cNvPr id="63" name="Freeform 79"/>
            <p:cNvSpPr>
              <a:spLocks/>
            </p:cNvSpPr>
            <p:nvPr/>
          </p:nvSpPr>
          <p:spPr bwMode="auto">
            <a:xfrm>
              <a:off x="4915166" y="1272868"/>
              <a:ext cx="838741" cy="488794"/>
            </a:xfrm>
            <a:custGeom>
              <a:avLst/>
              <a:gdLst>
                <a:gd name="T0" fmla="*/ 592 w 592"/>
                <a:gd name="T1" fmla="*/ 173 h 345"/>
                <a:gd name="T2" fmla="*/ 419 w 592"/>
                <a:gd name="T3" fmla="*/ 0 h 345"/>
                <a:gd name="T4" fmla="*/ 419 w 592"/>
                <a:gd name="T5" fmla="*/ 85 h 345"/>
                <a:gd name="T6" fmla="*/ 0 w 592"/>
                <a:gd name="T7" fmla="*/ 85 h 345"/>
                <a:gd name="T8" fmla="*/ 0 w 592"/>
                <a:gd name="T9" fmla="*/ 258 h 345"/>
                <a:gd name="T10" fmla="*/ 419 w 592"/>
                <a:gd name="T11" fmla="*/ 258 h 345"/>
                <a:gd name="T12" fmla="*/ 419 w 592"/>
                <a:gd name="T13" fmla="*/ 345 h 345"/>
                <a:gd name="T14" fmla="*/ 592 w 592"/>
                <a:gd name="T15" fmla="*/ 173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2" h="345">
                  <a:moveTo>
                    <a:pt x="592" y="173"/>
                  </a:moveTo>
                  <a:lnTo>
                    <a:pt x="419" y="0"/>
                  </a:lnTo>
                  <a:lnTo>
                    <a:pt x="419" y="85"/>
                  </a:lnTo>
                  <a:lnTo>
                    <a:pt x="0" y="85"/>
                  </a:lnTo>
                  <a:lnTo>
                    <a:pt x="0" y="258"/>
                  </a:lnTo>
                  <a:lnTo>
                    <a:pt x="419" y="258"/>
                  </a:lnTo>
                  <a:lnTo>
                    <a:pt x="419" y="345"/>
                  </a:lnTo>
                  <a:lnTo>
                    <a:pt x="592" y="17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Oval 80"/>
            <p:cNvSpPr>
              <a:spLocks noChangeArrowheads="1"/>
            </p:cNvSpPr>
            <p:nvPr/>
          </p:nvSpPr>
          <p:spPr bwMode="auto">
            <a:xfrm>
              <a:off x="4619626" y="1185027"/>
              <a:ext cx="664476" cy="664476"/>
            </a:xfrm>
            <a:prstGeom prst="ellipse">
              <a:avLst/>
            </a:pr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81"/>
            <p:cNvSpPr>
              <a:spLocks noEditPoints="1"/>
            </p:cNvSpPr>
            <p:nvPr/>
          </p:nvSpPr>
          <p:spPr bwMode="auto">
            <a:xfrm>
              <a:off x="4619626" y="1185027"/>
              <a:ext cx="664476" cy="664476"/>
            </a:xfrm>
            <a:custGeom>
              <a:avLst/>
              <a:gdLst>
                <a:gd name="T0" fmla="*/ 99 w 198"/>
                <a:gd name="T1" fmla="*/ 16 h 198"/>
                <a:gd name="T2" fmla="*/ 182 w 198"/>
                <a:gd name="T3" fmla="*/ 99 h 198"/>
                <a:gd name="T4" fmla="*/ 99 w 198"/>
                <a:gd name="T5" fmla="*/ 182 h 198"/>
                <a:gd name="T6" fmla="*/ 16 w 198"/>
                <a:gd name="T7" fmla="*/ 99 h 198"/>
                <a:gd name="T8" fmla="*/ 99 w 198"/>
                <a:gd name="T9" fmla="*/ 16 h 198"/>
                <a:gd name="T10" fmla="*/ 99 w 198"/>
                <a:gd name="T11" fmla="*/ 0 h 198"/>
                <a:gd name="T12" fmla="*/ 0 w 198"/>
                <a:gd name="T13" fmla="*/ 99 h 198"/>
                <a:gd name="T14" fmla="*/ 99 w 198"/>
                <a:gd name="T15" fmla="*/ 198 h 198"/>
                <a:gd name="T16" fmla="*/ 198 w 198"/>
                <a:gd name="T17" fmla="*/ 99 h 198"/>
                <a:gd name="T18" fmla="*/ 99 w 198"/>
                <a:gd name="T1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198">
                  <a:moveTo>
                    <a:pt x="99" y="16"/>
                  </a:moveTo>
                  <a:cubicBezTo>
                    <a:pt x="145" y="16"/>
                    <a:pt x="182" y="53"/>
                    <a:pt x="182" y="99"/>
                  </a:cubicBezTo>
                  <a:cubicBezTo>
                    <a:pt x="182" y="145"/>
                    <a:pt x="145" y="182"/>
                    <a:pt x="99" y="182"/>
                  </a:cubicBezTo>
                  <a:cubicBezTo>
                    <a:pt x="53" y="182"/>
                    <a:pt x="16" y="145"/>
                    <a:pt x="16" y="99"/>
                  </a:cubicBezTo>
                  <a:cubicBezTo>
                    <a:pt x="16" y="53"/>
                    <a:pt x="53" y="16"/>
                    <a:pt x="99" y="16"/>
                  </a:cubicBezTo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82"/>
            <p:cNvSpPr>
              <a:spLocks noEditPoints="1"/>
            </p:cNvSpPr>
            <p:nvPr/>
          </p:nvSpPr>
          <p:spPr bwMode="auto">
            <a:xfrm>
              <a:off x="4827895" y="1363543"/>
              <a:ext cx="247939" cy="307444"/>
            </a:xfrm>
            <a:custGeom>
              <a:avLst/>
              <a:gdLst>
                <a:gd name="T0" fmla="*/ 0 w 175"/>
                <a:gd name="T1" fmla="*/ 217 h 217"/>
                <a:gd name="T2" fmla="*/ 152 w 175"/>
                <a:gd name="T3" fmla="*/ 217 h 217"/>
                <a:gd name="T4" fmla="*/ 152 w 175"/>
                <a:gd name="T5" fmla="*/ 21 h 217"/>
                <a:gd name="T6" fmla="*/ 0 w 175"/>
                <a:gd name="T7" fmla="*/ 21 h 217"/>
                <a:gd name="T8" fmla="*/ 0 w 175"/>
                <a:gd name="T9" fmla="*/ 217 h 217"/>
                <a:gd name="T10" fmla="*/ 26 w 175"/>
                <a:gd name="T11" fmla="*/ 42 h 217"/>
                <a:gd name="T12" fmla="*/ 123 w 175"/>
                <a:gd name="T13" fmla="*/ 42 h 217"/>
                <a:gd name="T14" fmla="*/ 123 w 175"/>
                <a:gd name="T15" fmla="*/ 49 h 217"/>
                <a:gd name="T16" fmla="*/ 26 w 175"/>
                <a:gd name="T17" fmla="*/ 49 h 217"/>
                <a:gd name="T18" fmla="*/ 26 w 175"/>
                <a:gd name="T19" fmla="*/ 42 h 217"/>
                <a:gd name="T20" fmla="*/ 26 w 175"/>
                <a:gd name="T21" fmla="*/ 71 h 217"/>
                <a:gd name="T22" fmla="*/ 123 w 175"/>
                <a:gd name="T23" fmla="*/ 71 h 217"/>
                <a:gd name="T24" fmla="*/ 123 w 175"/>
                <a:gd name="T25" fmla="*/ 78 h 217"/>
                <a:gd name="T26" fmla="*/ 26 w 175"/>
                <a:gd name="T27" fmla="*/ 78 h 217"/>
                <a:gd name="T28" fmla="*/ 26 w 175"/>
                <a:gd name="T29" fmla="*/ 71 h 217"/>
                <a:gd name="T30" fmla="*/ 26 w 175"/>
                <a:gd name="T31" fmla="*/ 99 h 217"/>
                <a:gd name="T32" fmla="*/ 123 w 175"/>
                <a:gd name="T33" fmla="*/ 99 h 217"/>
                <a:gd name="T34" fmla="*/ 123 w 175"/>
                <a:gd name="T35" fmla="*/ 106 h 217"/>
                <a:gd name="T36" fmla="*/ 26 w 175"/>
                <a:gd name="T37" fmla="*/ 106 h 217"/>
                <a:gd name="T38" fmla="*/ 26 w 175"/>
                <a:gd name="T39" fmla="*/ 99 h 217"/>
                <a:gd name="T40" fmla="*/ 26 w 175"/>
                <a:gd name="T41" fmla="*/ 130 h 217"/>
                <a:gd name="T42" fmla="*/ 99 w 175"/>
                <a:gd name="T43" fmla="*/ 130 h 217"/>
                <a:gd name="T44" fmla="*/ 99 w 175"/>
                <a:gd name="T45" fmla="*/ 137 h 217"/>
                <a:gd name="T46" fmla="*/ 26 w 175"/>
                <a:gd name="T47" fmla="*/ 137 h 217"/>
                <a:gd name="T48" fmla="*/ 26 w 175"/>
                <a:gd name="T49" fmla="*/ 130 h 217"/>
                <a:gd name="T50" fmla="*/ 26 w 175"/>
                <a:gd name="T51" fmla="*/ 0 h 217"/>
                <a:gd name="T52" fmla="*/ 26 w 175"/>
                <a:gd name="T53" fmla="*/ 14 h 217"/>
                <a:gd name="T54" fmla="*/ 159 w 175"/>
                <a:gd name="T55" fmla="*/ 14 h 217"/>
                <a:gd name="T56" fmla="*/ 159 w 175"/>
                <a:gd name="T57" fmla="*/ 201 h 217"/>
                <a:gd name="T58" fmla="*/ 175 w 175"/>
                <a:gd name="T59" fmla="*/ 201 h 217"/>
                <a:gd name="T60" fmla="*/ 175 w 175"/>
                <a:gd name="T61" fmla="*/ 0 h 217"/>
                <a:gd name="T62" fmla="*/ 26 w 175"/>
                <a:gd name="T6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217">
                  <a:moveTo>
                    <a:pt x="0" y="217"/>
                  </a:moveTo>
                  <a:lnTo>
                    <a:pt x="152" y="217"/>
                  </a:lnTo>
                  <a:lnTo>
                    <a:pt x="152" y="21"/>
                  </a:lnTo>
                  <a:lnTo>
                    <a:pt x="0" y="21"/>
                  </a:lnTo>
                  <a:lnTo>
                    <a:pt x="0" y="217"/>
                  </a:lnTo>
                  <a:close/>
                  <a:moveTo>
                    <a:pt x="26" y="42"/>
                  </a:moveTo>
                  <a:lnTo>
                    <a:pt x="123" y="42"/>
                  </a:lnTo>
                  <a:lnTo>
                    <a:pt x="123" y="49"/>
                  </a:lnTo>
                  <a:lnTo>
                    <a:pt x="26" y="49"/>
                  </a:lnTo>
                  <a:lnTo>
                    <a:pt x="26" y="42"/>
                  </a:lnTo>
                  <a:close/>
                  <a:moveTo>
                    <a:pt x="26" y="71"/>
                  </a:moveTo>
                  <a:lnTo>
                    <a:pt x="123" y="71"/>
                  </a:lnTo>
                  <a:lnTo>
                    <a:pt x="123" y="78"/>
                  </a:lnTo>
                  <a:lnTo>
                    <a:pt x="26" y="78"/>
                  </a:lnTo>
                  <a:lnTo>
                    <a:pt x="26" y="71"/>
                  </a:lnTo>
                  <a:close/>
                  <a:moveTo>
                    <a:pt x="26" y="99"/>
                  </a:moveTo>
                  <a:lnTo>
                    <a:pt x="123" y="99"/>
                  </a:lnTo>
                  <a:lnTo>
                    <a:pt x="123" y="106"/>
                  </a:lnTo>
                  <a:lnTo>
                    <a:pt x="26" y="106"/>
                  </a:lnTo>
                  <a:lnTo>
                    <a:pt x="26" y="99"/>
                  </a:lnTo>
                  <a:close/>
                  <a:moveTo>
                    <a:pt x="26" y="130"/>
                  </a:moveTo>
                  <a:lnTo>
                    <a:pt x="99" y="130"/>
                  </a:lnTo>
                  <a:lnTo>
                    <a:pt x="99" y="137"/>
                  </a:lnTo>
                  <a:lnTo>
                    <a:pt x="26" y="137"/>
                  </a:lnTo>
                  <a:lnTo>
                    <a:pt x="26" y="130"/>
                  </a:lnTo>
                  <a:close/>
                  <a:moveTo>
                    <a:pt x="26" y="0"/>
                  </a:moveTo>
                  <a:lnTo>
                    <a:pt x="26" y="14"/>
                  </a:lnTo>
                  <a:lnTo>
                    <a:pt x="159" y="14"/>
                  </a:lnTo>
                  <a:lnTo>
                    <a:pt x="159" y="201"/>
                  </a:lnTo>
                  <a:lnTo>
                    <a:pt x="175" y="201"/>
                  </a:lnTo>
                  <a:lnTo>
                    <a:pt x="175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559040" y="2344791"/>
            <a:ext cx="1700541" cy="996198"/>
            <a:chOff x="4619626" y="1185027"/>
            <a:chExt cx="1134281" cy="664476"/>
          </a:xfrm>
        </p:grpSpPr>
        <p:sp>
          <p:nvSpPr>
            <p:cNvPr id="68" name="Freeform 79"/>
            <p:cNvSpPr>
              <a:spLocks/>
            </p:cNvSpPr>
            <p:nvPr/>
          </p:nvSpPr>
          <p:spPr bwMode="auto">
            <a:xfrm>
              <a:off x="4915166" y="1272868"/>
              <a:ext cx="838741" cy="488794"/>
            </a:xfrm>
            <a:custGeom>
              <a:avLst/>
              <a:gdLst>
                <a:gd name="T0" fmla="*/ 592 w 592"/>
                <a:gd name="T1" fmla="*/ 173 h 345"/>
                <a:gd name="T2" fmla="*/ 419 w 592"/>
                <a:gd name="T3" fmla="*/ 0 h 345"/>
                <a:gd name="T4" fmla="*/ 419 w 592"/>
                <a:gd name="T5" fmla="*/ 85 h 345"/>
                <a:gd name="T6" fmla="*/ 0 w 592"/>
                <a:gd name="T7" fmla="*/ 85 h 345"/>
                <a:gd name="T8" fmla="*/ 0 w 592"/>
                <a:gd name="T9" fmla="*/ 258 h 345"/>
                <a:gd name="T10" fmla="*/ 419 w 592"/>
                <a:gd name="T11" fmla="*/ 258 h 345"/>
                <a:gd name="T12" fmla="*/ 419 w 592"/>
                <a:gd name="T13" fmla="*/ 345 h 345"/>
                <a:gd name="T14" fmla="*/ 592 w 592"/>
                <a:gd name="T15" fmla="*/ 173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2" h="345">
                  <a:moveTo>
                    <a:pt x="592" y="173"/>
                  </a:moveTo>
                  <a:lnTo>
                    <a:pt x="419" y="0"/>
                  </a:lnTo>
                  <a:lnTo>
                    <a:pt x="419" y="85"/>
                  </a:lnTo>
                  <a:lnTo>
                    <a:pt x="0" y="85"/>
                  </a:lnTo>
                  <a:lnTo>
                    <a:pt x="0" y="258"/>
                  </a:lnTo>
                  <a:lnTo>
                    <a:pt x="419" y="258"/>
                  </a:lnTo>
                  <a:lnTo>
                    <a:pt x="419" y="345"/>
                  </a:lnTo>
                  <a:lnTo>
                    <a:pt x="592" y="17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Oval 80"/>
            <p:cNvSpPr>
              <a:spLocks noChangeArrowheads="1"/>
            </p:cNvSpPr>
            <p:nvPr/>
          </p:nvSpPr>
          <p:spPr bwMode="auto">
            <a:xfrm>
              <a:off x="4619626" y="1185027"/>
              <a:ext cx="664476" cy="664476"/>
            </a:xfrm>
            <a:prstGeom prst="ellipse">
              <a:avLst/>
            </a:pr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81"/>
            <p:cNvSpPr>
              <a:spLocks noEditPoints="1"/>
            </p:cNvSpPr>
            <p:nvPr/>
          </p:nvSpPr>
          <p:spPr bwMode="auto">
            <a:xfrm>
              <a:off x="4619626" y="1185027"/>
              <a:ext cx="664476" cy="664476"/>
            </a:xfrm>
            <a:custGeom>
              <a:avLst/>
              <a:gdLst>
                <a:gd name="T0" fmla="*/ 99 w 198"/>
                <a:gd name="T1" fmla="*/ 16 h 198"/>
                <a:gd name="T2" fmla="*/ 182 w 198"/>
                <a:gd name="T3" fmla="*/ 99 h 198"/>
                <a:gd name="T4" fmla="*/ 99 w 198"/>
                <a:gd name="T5" fmla="*/ 182 h 198"/>
                <a:gd name="T6" fmla="*/ 16 w 198"/>
                <a:gd name="T7" fmla="*/ 99 h 198"/>
                <a:gd name="T8" fmla="*/ 99 w 198"/>
                <a:gd name="T9" fmla="*/ 16 h 198"/>
                <a:gd name="T10" fmla="*/ 99 w 198"/>
                <a:gd name="T11" fmla="*/ 0 h 198"/>
                <a:gd name="T12" fmla="*/ 0 w 198"/>
                <a:gd name="T13" fmla="*/ 99 h 198"/>
                <a:gd name="T14" fmla="*/ 99 w 198"/>
                <a:gd name="T15" fmla="*/ 198 h 198"/>
                <a:gd name="T16" fmla="*/ 198 w 198"/>
                <a:gd name="T17" fmla="*/ 99 h 198"/>
                <a:gd name="T18" fmla="*/ 99 w 198"/>
                <a:gd name="T1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198">
                  <a:moveTo>
                    <a:pt x="99" y="16"/>
                  </a:moveTo>
                  <a:cubicBezTo>
                    <a:pt x="145" y="16"/>
                    <a:pt x="182" y="53"/>
                    <a:pt x="182" y="99"/>
                  </a:cubicBezTo>
                  <a:cubicBezTo>
                    <a:pt x="182" y="145"/>
                    <a:pt x="145" y="182"/>
                    <a:pt x="99" y="182"/>
                  </a:cubicBezTo>
                  <a:cubicBezTo>
                    <a:pt x="53" y="182"/>
                    <a:pt x="16" y="145"/>
                    <a:pt x="16" y="99"/>
                  </a:cubicBezTo>
                  <a:cubicBezTo>
                    <a:pt x="16" y="53"/>
                    <a:pt x="53" y="16"/>
                    <a:pt x="99" y="16"/>
                  </a:cubicBezTo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82"/>
            <p:cNvSpPr>
              <a:spLocks noEditPoints="1"/>
            </p:cNvSpPr>
            <p:nvPr/>
          </p:nvSpPr>
          <p:spPr bwMode="auto">
            <a:xfrm>
              <a:off x="4827895" y="1363543"/>
              <a:ext cx="247939" cy="307444"/>
            </a:xfrm>
            <a:custGeom>
              <a:avLst/>
              <a:gdLst>
                <a:gd name="T0" fmla="*/ 0 w 175"/>
                <a:gd name="T1" fmla="*/ 217 h 217"/>
                <a:gd name="T2" fmla="*/ 152 w 175"/>
                <a:gd name="T3" fmla="*/ 217 h 217"/>
                <a:gd name="T4" fmla="*/ 152 w 175"/>
                <a:gd name="T5" fmla="*/ 21 h 217"/>
                <a:gd name="T6" fmla="*/ 0 w 175"/>
                <a:gd name="T7" fmla="*/ 21 h 217"/>
                <a:gd name="T8" fmla="*/ 0 w 175"/>
                <a:gd name="T9" fmla="*/ 217 h 217"/>
                <a:gd name="T10" fmla="*/ 26 w 175"/>
                <a:gd name="T11" fmla="*/ 42 h 217"/>
                <a:gd name="T12" fmla="*/ 123 w 175"/>
                <a:gd name="T13" fmla="*/ 42 h 217"/>
                <a:gd name="T14" fmla="*/ 123 w 175"/>
                <a:gd name="T15" fmla="*/ 49 h 217"/>
                <a:gd name="T16" fmla="*/ 26 w 175"/>
                <a:gd name="T17" fmla="*/ 49 h 217"/>
                <a:gd name="T18" fmla="*/ 26 w 175"/>
                <a:gd name="T19" fmla="*/ 42 h 217"/>
                <a:gd name="T20" fmla="*/ 26 w 175"/>
                <a:gd name="T21" fmla="*/ 71 h 217"/>
                <a:gd name="T22" fmla="*/ 123 w 175"/>
                <a:gd name="T23" fmla="*/ 71 h 217"/>
                <a:gd name="T24" fmla="*/ 123 w 175"/>
                <a:gd name="T25" fmla="*/ 78 h 217"/>
                <a:gd name="T26" fmla="*/ 26 w 175"/>
                <a:gd name="T27" fmla="*/ 78 h 217"/>
                <a:gd name="T28" fmla="*/ 26 w 175"/>
                <a:gd name="T29" fmla="*/ 71 h 217"/>
                <a:gd name="T30" fmla="*/ 26 w 175"/>
                <a:gd name="T31" fmla="*/ 99 h 217"/>
                <a:gd name="T32" fmla="*/ 123 w 175"/>
                <a:gd name="T33" fmla="*/ 99 h 217"/>
                <a:gd name="T34" fmla="*/ 123 w 175"/>
                <a:gd name="T35" fmla="*/ 106 h 217"/>
                <a:gd name="T36" fmla="*/ 26 w 175"/>
                <a:gd name="T37" fmla="*/ 106 h 217"/>
                <a:gd name="T38" fmla="*/ 26 w 175"/>
                <a:gd name="T39" fmla="*/ 99 h 217"/>
                <a:gd name="T40" fmla="*/ 26 w 175"/>
                <a:gd name="T41" fmla="*/ 130 h 217"/>
                <a:gd name="T42" fmla="*/ 99 w 175"/>
                <a:gd name="T43" fmla="*/ 130 h 217"/>
                <a:gd name="T44" fmla="*/ 99 w 175"/>
                <a:gd name="T45" fmla="*/ 137 h 217"/>
                <a:gd name="T46" fmla="*/ 26 w 175"/>
                <a:gd name="T47" fmla="*/ 137 h 217"/>
                <a:gd name="T48" fmla="*/ 26 w 175"/>
                <a:gd name="T49" fmla="*/ 130 h 217"/>
                <a:gd name="T50" fmla="*/ 26 w 175"/>
                <a:gd name="T51" fmla="*/ 0 h 217"/>
                <a:gd name="T52" fmla="*/ 26 w 175"/>
                <a:gd name="T53" fmla="*/ 14 h 217"/>
                <a:gd name="T54" fmla="*/ 159 w 175"/>
                <a:gd name="T55" fmla="*/ 14 h 217"/>
                <a:gd name="T56" fmla="*/ 159 w 175"/>
                <a:gd name="T57" fmla="*/ 201 h 217"/>
                <a:gd name="T58" fmla="*/ 175 w 175"/>
                <a:gd name="T59" fmla="*/ 201 h 217"/>
                <a:gd name="T60" fmla="*/ 175 w 175"/>
                <a:gd name="T61" fmla="*/ 0 h 217"/>
                <a:gd name="T62" fmla="*/ 26 w 175"/>
                <a:gd name="T6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217">
                  <a:moveTo>
                    <a:pt x="0" y="217"/>
                  </a:moveTo>
                  <a:lnTo>
                    <a:pt x="152" y="217"/>
                  </a:lnTo>
                  <a:lnTo>
                    <a:pt x="152" y="21"/>
                  </a:lnTo>
                  <a:lnTo>
                    <a:pt x="0" y="21"/>
                  </a:lnTo>
                  <a:lnTo>
                    <a:pt x="0" y="217"/>
                  </a:lnTo>
                  <a:close/>
                  <a:moveTo>
                    <a:pt x="26" y="42"/>
                  </a:moveTo>
                  <a:lnTo>
                    <a:pt x="123" y="42"/>
                  </a:lnTo>
                  <a:lnTo>
                    <a:pt x="123" y="49"/>
                  </a:lnTo>
                  <a:lnTo>
                    <a:pt x="26" y="49"/>
                  </a:lnTo>
                  <a:lnTo>
                    <a:pt x="26" y="42"/>
                  </a:lnTo>
                  <a:close/>
                  <a:moveTo>
                    <a:pt x="26" y="71"/>
                  </a:moveTo>
                  <a:lnTo>
                    <a:pt x="123" y="71"/>
                  </a:lnTo>
                  <a:lnTo>
                    <a:pt x="123" y="78"/>
                  </a:lnTo>
                  <a:lnTo>
                    <a:pt x="26" y="78"/>
                  </a:lnTo>
                  <a:lnTo>
                    <a:pt x="26" y="71"/>
                  </a:lnTo>
                  <a:close/>
                  <a:moveTo>
                    <a:pt x="26" y="99"/>
                  </a:moveTo>
                  <a:lnTo>
                    <a:pt x="123" y="99"/>
                  </a:lnTo>
                  <a:lnTo>
                    <a:pt x="123" y="106"/>
                  </a:lnTo>
                  <a:lnTo>
                    <a:pt x="26" y="106"/>
                  </a:lnTo>
                  <a:lnTo>
                    <a:pt x="26" y="99"/>
                  </a:lnTo>
                  <a:close/>
                  <a:moveTo>
                    <a:pt x="26" y="130"/>
                  </a:moveTo>
                  <a:lnTo>
                    <a:pt x="99" y="130"/>
                  </a:lnTo>
                  <a:lnTo>
                    <a:pt x="99" y="137"/>
                  </a:lnTo>
                  <a:lnTo>
                    <a:pt x="26" y="137"/>
                  </a:lnTo>
                  <a:lnTo>
                    <a:pt x="26" y="130"/>
                  </a:lnTo>
                  <a:close/>
                  <a:moveTo>
                    <a:pt x="26" y="0"/>
                  </a:moveTo>
                  <a:lnTo>
                    <a:pt x="26" y="14"/>
                  </a:lnTo>
                  <a:lnTo>
                    <a:pt x="159" y="14"/>
                  </a:lnTo>
                  <a:lnTo>
                    <a:pt x="159" y="201"/>
                  </a:lnTo>
                  <a:lnTo>
                    <a:pt x="175" y="201"/>
                  </a:lnTo>
                  <a:lnTo>
                    <a:pt x="175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741408" y="2344791"/>
            <a:ext cx="1700541" cy="996198"/>
            <a:chOff x="4619626" y="1185027"/>
            <a:chExt cx="1134281" cy="664476"/>
          </a:xfrm>
        </p:grpSpPr>
        <p:sp>
          <p:nvSpPr>
            <p:cNvPr id="73" name="Freeform 79"/>
            <p:cNvSpPr>
              <a:spLocks/>
            </p:cNvSpPr>
            <p:nvPr/>
          </p:nvSpPr>
          <p:spPr bwMode="auto">
            <a:xfrm>
              <a:off x="4915166" y="1272868"/>
              <a:ext cx="838741" cy="488794"/>
            </a:xfrm>
            <a:custGeom>
              <a:avLst/>
              <a:gdLst>
                <a:gd name="T0" fmla="*/ 592 w 592"/>
                <a:gd name="T1" fmla="*/ 173 h 345"/>
                <a:gd name="T2" fmla="*/ 419 w 592"/>
                <a:gd name="T3" fmla="*/ 0 h 345"/>
                <a:gd name="T4" fmla="*/ 419 w 592"/>
                <a:gd name="T5" fmla="*/ 85 h 345"/>
                <a:gd name="T6" fmla="*/ 0 w 592"/>
                <a:gd name="T7" fmla="*/ 85 h 345"/>
                <a:gd name="T8" fmla="*/ 0 w 592"/>
                <a:gd name="T9" fmla="*/ 258 h 345"/>
                <a:gd name="T10" fmla="*/ 419 w 592"/>
                <a:gd name="T11" fmla="*/ 258 h 345"/>
                <a:gd name="T12" fmla="*/ 419 w 592"/>
                <a:gd name="T13" fmla="*/ 345 h 345"/>
                <a:gd name="T14" fmla="*/ 592 w 592"/>
                <a:gd name="T15" fmla="*/ 173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2" h="345">
                  <a:moveTo>
                    <a:pt x="592" y="173"/>
                  </a:moveTo>
                  <a:lnTo>
                    <a:pt x="419" y="0"/>
                  </a:lnTo>
                  <a:lnTo>
                    <a:pt x="419" y="85"/>
                  </a:lnTo>
                  <a:lnTo>
                    <a:pt x="0" y="85"/>
                  </a:lnTo>
                  <a:lnTo>
                    <a:pt x="0" y="258"/>
                  </a:lnTo>
                  <a:lnTo>
                    <a:pt x="419" y="258"/>
                  </a:lnTo>
                  <a:lnTo>
                    <a:pt x="419" y="345"/>
                  </a:lnTo>
                  <a:lnTo>
                    <a:pt x="592" y="17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Oval 80"/>
            <p:cNvSpPr>
              <a:spLocks noChangeArrowheads="1"/>
            </p:cNvSpPr>
            <p:nvPr/>
          </p:nvSpPr>
          <p:spPr bwMode="auto">
            <a:xfrm>
              <a:off x="4619626" y="1185027"/>
              <a:ext cx="664476" cy="664476"/>
            </a:xfrm>
            <a:prstGeom prst="ellipse">
              <a:avLst/>
            </a:pr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81"/>
            <p:cNvSpPr>
              <a:spLocks noEditPoints="1"/>
            </p:cNvSpPr>
            <p:nvPr/>
          </p:nvSpPr>
          <p:spPr bwMode="auto">
            <a:xfrm>
              <a:off x="4619626" y="1185027"/>
              <a:ext cx="664476" cy="664476"/>
            </a:xfrm>
            <a:custGeom>
              <a:avLst/>
              <a:gdLst>
                <a:gd name="T0" fmla="*/ 99 w 198"/>
                <a:gd name="T1" fmla="*/ 16 h 198"/>
                <a:gd name="T2" fmla="*/ 182 w 198"/>
                <a:gd name="T3" fmla="*/ 99 h 198"/>
                <a:gd name="T4" fmla="*/ 99 w 198"/>
                <a:gd name="T5" fmla="*/ 182 h 198"/>
                <a:gd name="T6" fmla="*/ 16 w 198"/>
                <a:gd name="T7" fmla="*/ 99 h 198"/>
                <a:gd name="T8" fmla="*/ 99 w 198"/>
                <a:gd name="T9" fmla="*/ 16 h 198"/>
                <a:gd name="T10" fmla="*/ 99 w 198"/>
                <a:gd name="T11" fmla="*/ 0 h 198"/>
                <a:gd name="T12" fmla="*/ 0 w 198"/>
                <a:gd name="T13" fmla="*/ 99 h 198"/>
                <a:gd name="T14" fmla="*/ 99 w 198"/>
                <a:gd name="T15" fmla="*/ 198 h 198"/>
                <a:gd name="T16" fmla="*/ 198 w 198"/>
                <a:gd name="T17" fmla="*/ 99 h 198"/>
                <a:gd name="T18" fmla="*/ 99 w 198"/>
                <a:gd name="T1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198">
                  <a:moveTo>
                    <a:pt x="99" y="16"/>
                  </a:moveTo>
                  <a:cubicBezTo>
                    <a:pt x="145" y="16"/>
                    <a:pt x="182" y="53"/>
                    <a:pt x="182" y="99"/>
                  </a:cubicBezTo>
                  <a:cubicBezTo>
                    <a:pt x="182" y="145"/>
                    <a:pt x="145" y="182"/>
                    <a:pt x="99" y="182"/>
                  </a:cubicBezTo>
                  <a:cubicBezTo>
                    <a:pt x="53" y="182"/>
                    <a:pt x="16" y="145"/>
                    <a:pt x="16" y="99"/>
                  </a:cubicBezTo>
                  <a:cubicBezTo>
                    <a:pt x="16" y="53"/>
                    <a:pt x="53" y="16"/>
                    <a:pt x="99" y="16"/>
                  </a:cubicBezTo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82"/>
            <p:cNvSpPr>
              <a:spLocks noEditPoints="1"/>
            </p:cNvSpPr>
            <p:nvPr/>
          </p:nvSpPr>
          <p:spPr bwMode="auto">
            <a:xfrm>
              <a:off x="4827895" y="1363543"/>
              <a:ext cx="247939" cy="307444"/>
            </a:xfrm>
            <a:custGeom>
              <a:avLst/>
              <a:gdLst>
                <a:gd name="T0" fmla="*/ 0 w 175"/>
                <a:gd name="T1" fmla="*/ 217 h 217"/>
                <a:gd name="T2" fmla="*/ 152 w 175"/>
                <a:gd name="T3" fmla="*/ 217 h 217"/>
                <a:gd name="T4" fmla="*/ 152 w 175"/>
                <a:gd name="T5" fmla="*/ 21 h 217"/>
                <a:gd name="T6" fmla="*/ 0 w 175"/>
                <a:gd name="T7" fmla="*/ 21 h 217"/>
                <a:gd name="T8" fmla="*/ 0 w 175"/>
                <a:gd name="T9" fmla="*/ 217 h 217"/>
                <a:gd name="T10" fmla="*/ 26 w 175"/>
                <a:gd name="T11" fmla="*/ 42 h 217"/>
                <a:gd name="T12" fmla="*/ 123 w 175"/>
                <a:gd name="T13" fmla="*/ 42 h 217"/>
                <a:gd name="T14" fmla="*/ 123 w 175"/>
                <a:gd name="T15" fmla="*/ 49 h 217"/>
                <a:gd name="T16" fmla="*/ 26 w 175"/>
                <a:gd name="T17" fmla="*/ 49 h 217"/>
                <a:gd name="T18" fmla="*/ 26 w 175"/>
                <a:gd name="T19" fmla="*/ 42 h 217"/>
                <a:gd name="T20" fmla="*/ 26 w 175"/>
                <a:gd name="T21" fmla="*/ 71 h 217"/>
                <a:gd name="T22" fmla="*/ 123 w 175"/>
                <a:gd name="T23" fmla="*/ 71 h 217"/>
                <a:gd name="T24" fmla="*/ 123 w 175"/>
                <a:gd name="T25" fmla="*/ 78 h 217"/>
                <a:gd name="T26" fmla="*/ 26 w 175"/>
                <a:gd name="T27" fmla="*/ 78 h 217"/>
                <a:gd name="T28" fmla="*/ 26 w 175"/>
                <a:gd name="T29" fmla="*/ 71 h 217"/>
                <a:gd name="T30" fmla="*/ 26 w 175"/>
                <a:gd name="T31" fmla="*/ 99 h 217"/>
                <a:gd name="T32" fmla="*/ 123 w 175"/>
                <a:gd name="T33" fmla="*/ 99 h 217"/>
                <a:gd name="T34" fmla="*/ 123 w 175"/>
                <a:gd name="T35" fmla="*/ 106 h 217"/>
                <a:gd name="T36" fmla="*/ 26 w 175"/>
                <a:gd name="T37" fmla="*/ 106 h 217"/>
                <a:gd name="T38" fmla="*/ 26 w 175"/>
                <a:gd name="T39" fmla="*/ 99 h 217"/>
                <a:gd name="T40" fmla="*/ 26 w 175"/>
                <a:gd name="T41" fmla="*/ 130 h 217"/>
                <a:gd name="T42" fmla="*/ 99 w 175"/>
                <a:gd name="T43" fmla="*/ 130 h 217"/>
                <a:gd name="T44" fmla="*/ 99 w 175"/>
                <a:gd name="T45" fmla="*/ 137 h 217"/>
                <a:gd name="T46" fmla="*/ 26 w 175"/>
                <a:gd name="T47" fmla="*/ 137 h 217"/>
                <a:gd name="T48" fmla="*/ 26 w 175"/>
                <a:gd name="T49" fmla="*/ 130 h 217"/>
                <a:gd name="T50" fmla="*/ 26 w 175"/>
                <a:gd name="T51" fmla="*/ 0 h 217"/>
                <a:gd name="T52" fmla="*/ 26 w 175"/>
                <a:gd name="T53" fmla="*/ 14 h 217"/>
                <a:gd name="T54" fmla="*/ 159 w 175"/>
                <a:gd name="T55" fmla="*/ 14 h 217"/>
                <a:gd name="T56" fmla="*/ 159 w 175"/>
                <a:gd name="T57" fmla="*/ 201 h 217"/>
                <a:gd name="T58" fmla="*/ 175 w 175"/>
                <a:gd name="T59" fmla="*/ 201 h 217"/>
                <a:gd name="T60" fmla="*/ 175 w 175"/>
                <a:gd name="T61" fmla="*/ 0 h 217"/>
                <a:gd name="T62" fmla="*/ 26 w 175"/>
                <a:gd name="T6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217">
                  <a:moveTo>
                    <a:pt x="0" y="217"/>
                  </a:moveTo>
                  <a:lnTo>
                    <a:pt x="152" y="217"/>
                  </a:lnTo>
                  <a:lnTo>
                    <a:pt x="152" y="21"/>
                  </a:lnTo>
                  <a:lnTo>
                    <a:pt x="0" y="21"/>
                  </a:lnTo>
                  <a:lnTo>
                    <a:pt x="0" y="217"/>
                  </a:lnTo>
                  <a:close/>
                  <a:moveTo>
                    <a:pt x="26" y="42"/>
                  </a:moveTo>
                  <a:lnTo>
                    <a:pt x="123" y="42"/>
                  </a:lnTo>
                  <a:lnTo>
                    <a:pt x="123" y="49"/>
                  </a:lnTo>
                  <a:lnTo>
                    <a:pt x="26" y="49"/>
                  </a:lnTo>
                  <a:lnTo>
                    <a:pt x="26" y="42"/>
                  </a:lnTo>
                  <a:close/>
                  <a:moveTo>
                    <a:pt x="26" y="71"/>
                  </a:moveTo>
                  <a:lnTo>
                    <a:pt x="123" y="71"/>
                  </a:lnTo>
                  <a:lnTo>
                    <a:pt x="123" y="78"/>
                  </a:lnTo>
                  <a:lnTo>
                    <a:pt x="26" y="78"/>
                  </a:lnTo>
                  <a:lnTo>
                    <a:pt x="26" y="71"/>
                  </a:lnTo>
                  <a:close/>
                  <a:moveTo>
                    <a:pt x="26" y="99"/>
                  </a:moveTo>
                  <a:lnTo>
                    <a:pt x="123" y="99"/>
                  </a:lnTo>
                  <a:lnTo>
                    <a:pt x="123" y="106"/>
                  </a:lnTo>
                  <a:lnTo>
                    <a:pt x="26" y="106"/>
                  </a:lnTo>
                  <a:lnTo>
                    <a:pt x="26" y="99"/>
                  </a:lnTo>
                  <a:close/>
                  <a:moveTo>
                    <a:pt x="26" y="130"/>
                  </a:moveTo>
                  <a:lnTo>
                    <a:pt x="99" y="130"/>
                  </a:lnTo>
                  <a:lnTo>
                    <a:pt x="99" y="137"/>
                  </a:lnTo>
                  <a:lnTo>
                    <a:pt x="26" y="137"/>
                  </a:lnTo>
                  <a:lnTo>
                    <a:pt x="26" y="130"/>
                  </a:lnTo>
                  <a:close/>
                  <a:moveTo>
                    <a:pt x="26" y="0"/>
                  </a:moveTo>
                  <a:lnTo>
                    <a:pt x="26" y="14"/>
                  </a:lnTo>
                  <a:lnTo>
                    <a:pt x="159" y="14"/>
                  </a:lnTo>
                  <a:lnTo>
                    <a:pt x="159" y="201"/>
                  </a:lnTo>
                  <a:lnTo>
                    <a:pt x="175" y="201"/>
                  </a:lnTo>
                  <a:lnTo>
                    <a:pt x="175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7" name="Text Box 10"/>
          <p:cNvSpPr txBox="1">
            <a:spLocks noChangeArrowheads="1"/>
          </p:cNvSpPr>
          <p:nvPr/>
        </p:nvSpPr>
        <p:spPr bwMode="auto">
          <a:xfrm>
            <a:off x="7121764" y="3906253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78" name="Text Box 10"/>
          <p:cNvSpPr txBox="1">
            <a:spLocks noChangeArrowheads="1"/>
          </p:cNvSpPr>
          <p:nvPr/>
        </p:nvSpPr>
        <p:spPr bwMode="auto">
          <a:xfrm>
            <a:off x="9257480" y="3906133"/>
            <a:ext cx="2165351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sp>
        <p:nvSpPr>
          <p:cNvPr id="79" name="Text Box 10"/>
          <p:cNvSpPr txBox="1">
            <a:spLocks noChangeArrowheads="1"/>
          </p:cNvSpPr>
          <p:nvPr/>
        </p:nvSpPr>
        <p:spPr bwMode="auto">
          <a:xfrm>
            <a:off x="902997" y="3906133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80" name="Text Box 10"/>
          <p:cNvSpPr txBox="1">
            <a:spLocks noChangeArrowheads="1"/>
          </p:cNvSpPr>
          <p:nvPr/>
        </p:nvSpPr>
        <p:spPr bwMode="auto">
          <a:xfrm>
            <a:off x="3004846" y="3905766"/>
            <a:ext cx="2164568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81" name="Text Box 10"/>
          <p:cNvSpPr txBox="1">
            <a:spLocks noChangeArrowheads="1"/>
          </p:cNvSpPr>
          <p:nvPr/>
        </p:nvSpPr>
        <p:spPr bwMode="auto">
          <a:xfrm>
            <a:off x="5100953" y="3905766"/>
            <a:ext cx="2164568" cy="418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noProof="1">
                <a:cs typeface="+mn-ea"/>
                <a:sym typeface="+mn-lt"/>
              </a:rPr>
              <a:t>  项目成绩展示</a:t>
            </a:r>
            <a:endParaRPr lang="en-US" altLang="zh-CN" sz="2135" b="1" noProof="1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040665" y="447856"/>
            <a:ext cx="317734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4085">
              <a:defRPr/>
            </a:pPr>
            <a:r>
              <a:rPr lang="zh-CN" altLang="en-US" sz="8000" b="1" kern="0" dirty="0" smtClean="0">
                <a:solidFill>
                  <a:srgbClr val="00A695"/>
                </a:solidFill>
                <a:cs typeface="+mn-ea"/>
                <a:sym typeface="+mn-lt"/>
              </a:rPr>
              <a:t>目录</a:t>
            </a:r>
            <a:endParaRPr lang="zh-CN" altLang="en-US" sz="8000" b="1" kern="0" dirty="0">
              <a:solidFill>
                <a:srgbClr val="00A69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92241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66944" y="1979030"/>
            <a:ext cx="2282630" cy="1337193"/>
            <a:chOff x="4619626" y="1185027"/>
            <a:chExt cx="1134281" cy="664476"/>
          </a:xfrm>
        </p:grpSpPr>
        <p:sp>
          <p:nvSpPr>
            <p:cNvPr id="3" name="Freeform 79"/>
            <p:cNvSpPr>
              <a:spLocks/>
            </p:cNvSpPr>
            <p:nvPr/>
          </p:nvSpPr>
          <p:spPr bwMode="auto">
            <a:xfrm>
              <a:off x="4915166" y="1272868"/>
              <a:ext cx="838741" cy="488794"/>
            </a:xfrm>
            <a:custGeom>
              <a:avLst/>
              <a:gdLst>
                <a:gd name="T0" fmla="*/ 592 w 592"/>
                <a:gd name="T1" fmla="*/ 173 h 345"/>
                <a:gd name="T2" fmla="*/ 419 w 592"/>
                <a:gd name="T3" fmla="*/ 0 h 345"/>
                <a:gd name="T4" fmla="*/ 419 w 592"/>
                <a:gd name="T5" fmla="*/ 85 h 345"/>
                <a:gd name="T6" fmla="*/ 0 w 592"/>
                <a:gd name="T7" fmla="*/ 85 h 345"/>
                <a:gd name="T8" fmla="*/ 0 w 592"/>
                <a:gd name="T9" fmla="*/ 258 h 345"/>
                <a:gd name="T10" fmla="*/ 419 w 592"/>
                <a:gd name="T11" fmla="*/ 258 h 345"/>
                <a:gd name="T12" fmla="*/ 419 w 592"/>
                <a:gd name="T13" fmla="*/ 345 h 345"/>
                <a:gd name="T14" fmla="*/ 592 w 592"/>
                <a:gd name="T15" fmla="*/ 173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2" h="345">
                  <a:moveTo>
                    <a:pt x="592" y="173"/>
                  </a:moveTo>
                  <a:lnTo>
                    <a:pt x="419" y="0"/>
                  </a:lnTo>
                  <a:lnTo>
                    <a:pt x="419" y="85"/>
                  </a:lnTo>
                  <a:lnTo>
                    <a:pt x="0" y="85"/>
                  </a:lnTo>
                  <a:lnTo>
                    <a:pt x="0" y="258"/>
                  </a:lnTo>
                  <a:lnTo>
                    <a:pt x="419" y="258"/>
                  </a:lnTo>
                  <a:lnTo>
                    <a:pt x="419" y="345"/>
                  </a:lnTo>
                  <a:lnTo>
                    <a:pt x="592" y="17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Oval 80"/>
            <p:cNvSpPr>
              <a:spLocks noChangeArrowheads="1"/>
            </p:cNvSpPr>
            <p:nvPr/>
          </p:nvSpPr>
          <p:spPr bwMode="auto">
            <a:xfrm>
              <a:off x="4619626" y="1185027"/>
              <a:ext cx="664476" cy="664476"/>
            </a:xfrm>
            <a:prstGeom prst="ellipse">
              <a:avLst/>
            </a:prstGeom>
            <a:solidFill>
              <a:srgbClr val="F9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81"/>
            <p:cNvSpPr>
              <a:spLocks noEditPoints="1"/>
            </p:cNvSpPr>
            <p:nvPr/>
          </p:nvSpPr>
          <p:spPr bwMode="auto">
            <a:xfrm>
              <a:off x="4619626" y="1185027"/>
              <a:ext cx="664476" cy="664476"/>
            </a:xfrm>
            <a:custGeom>
              <a:avLst/>
              <a:gdLst>
                <a:gd name="T0" fmla="*/ 99 w 198"/>
                <a:gd name="T1" fmla="*/ 16 h 198"/>
                <a:gd name="T2" fmla="*/ 182 w 198"/>
                <a:gd name="T3" fmla="*/ 99 h 198"/>
                <a:gd name="T4" fmla="*/ 99 w 198"/>
                <a:gd name="T5" fmla="*/ 182 h 198"/>
                <a:gd name="T6" fmla="*/ 16 w 198"/>
                <a:gd name="T7" fmla="*/ 99 h 198"/>
                <a:gd name="T8" fmla="*/ 99 w 198"/>
                <a:gd name="T9" fmla="*/ 16 h 198"/>
                <a:gd name="T10" fmla="*/ 99 w 198"/>
                <a:gd name="T11" fmla="*/ 0 h 198"/>
                <a:gd name="T12" fmla="*/ 0 w 198"/>
                <a:gd name="T13" fmla="*/ 99 h 198"/>
                <a:gd name="T14" fmla="*/ 99 w 198"/>
                <a:gd name="T15" fmla="*/ 198 h 198"/>
                <a:gd name="T16" fmla="*/ 198 w 198"/>
                <a:gd name="T17" fmla="*/ 99 h 198"/>
                <a:gd name="T18" fmla="*/ 99 w 198"/>
                <a:gd name="T1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198">
                  <a:moveTo>
                    <a:pt x="99" y="16"/>
                  </a:moveTo>
                  <a:cubicBezTo>
                    <a:pt x="145" y="16"/>
                    <a:pt x="182" y="53"/>
                    <a:pt x="182" y="99"/>
                  </a:cubicBezTo>
                  <a:cubicBezTo>
                    <a:pt x="182" y="145"/>
                    <a:pt x="145" y="182"/>
                    <a:pt x="99" y="182"/>
                  </a:cubicBezTo>
                  <a:cubicBezTo>
                    <a:pt x="53" y="182"/>
                    <a:pt x="16" y="145"/>
                    <a:pt x="16" y="99"/>
                  </a:cubicBezTo>
                  <a:cubicBezTo>
                    <a:pt x="16" y="53"/>
                    <a:pt x="53" y="16"/>
                    <a:pt x="99" y="16"/>
                  </a:cubicBezTo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</a:path>
              </a:pathLst>
            </a:cu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82"/>
            <p:cNvSpPr>
              <a:spLocks noEditPoints="1"/>
            </p:cNvSpPr>
            <p:nvPr/>
          </p:nvSpPr>
          <p:spPr bwMode="auto">
            <a:xfrm>
              <a:off x="4827895" y="1363543"/>
              <a:ext cx="247939" cy="307444"/>
            </a:xfrm>
            <a:custGeom>
              <a:avLst/>
              <a:gdLst>
                <a:gd name="T0" fmla="*/ 0 w 175"/>
                <a:gd name="T1" fmla="*/ 217 h 217"/>
                <a:gd name="T2" fmla="*/ 152 w 175"/>
                <a:gd name="T3" fmla="*/ 217 h 217"/>
                <a:gd name="T4" fmla="*/ 152 w 175"/>
                <a:gd name="T5" fmla="*/ 21 h 217"/>
                <a:gd name="T6" fmla="*/ 0 w 175"/>
                <a:gd name="T7" fmla="*/ 21 h 217"/>
                <a:gd name="T8" fmla="*/ 0 w 175"/>
                <a:gd name="T9" fmla="*/ 217 h 217"/>
                <a:gd name="T10" fmla="*/ 26 w 175"/>
                <a:gd name="T11" fmla="*/ 42 h 217"/>
                <a:gd name="T12" fmla="*/ 123 w 175"/>
                <a:gd name="T13" fmla="*/ 42 h 217"/>
                <a:gd name="T14" fmla="*/ 123 w 175"/>
                <a:gd name="T15" fmla="*/ 49 h 217"/>
                <a:gd name="T16" fmla="*/ 26 w 175"/>
                <a:gd name="T17" fmla="*/ 49 h 217"/>
                <a:gd name="T18" fmla="*/ 26 w 175"/>
                <a:gd name="T19" fmla="*/ 42 h 217"/>
                <a:gd name="T20" fmla="*/ 26 w 175"/>
                <a:gd name="T21" fmla="*/ 71 h 217"/>
                <a:gd name="T22" fmla="*/ 123 w 175"/>
                <a:gd name="T23" fmla="*/ 71 h 217"/>
                <a:gd name="T24" fmla="*/ 123 w 175"/>
                <a:gd name="T25" fmla="*/ 78 h 217"/>
                <a:gd name="T26" fmla="*/ 26 w 175"/>
                <a:gd name="T27" fmla="*/ 78 h 217"/>
                <a:gd name="T28" fmla="*/ 26 w 175"/>
                <a:gd name="T29" fmla="*/ 71 h 217"/>
                <a:gd name="T30" fmla="*/ 26 w 175"/>
                <a:gd name="T31" fmla="*/ 99 h 217"/>
                <a:gd name="T32" fmla="*/ 123 w 175"/>
                <a:gd name="T33" fmla="*/ 99 h 217"/>
                <a:gd name="T34" fmla="*/ 123 w 175"/>
                <a:gd name="T35" fmla="*/ 106 h 217"/>
                <a:gd name="T36" fmla="*/ 26 w 175"/>
                <a:gd name="T37" fmla="*/ 106 h 217"/>
                <a:gd name="T38" fmla="*/ 26 w 175"/>
                <a:gd name="T39" fmla="*/ 99 h 217"/>
                <a:gd name="T40" fmla="*/ 26 w 175"/>
                <a:gd name="T41" fmla="*/ 130 h 217"/>
                <a:gd name="T42" fmla="*/ 99 w 175"/>
                <a:gd name="T43" fmla="*/ 130 h 217"/>
                <a:gd name="T44" fmla="*/ 99 w 175"/>
                <a:gd name="T45" fmla="*/ 137 h 217"/>
                <a:gd name="T46" fmla="*/ 26 w 175"/>
                <a:gd name="T47" fmla="*/ 137 h 217"/>
                <a:gd name="T48" fmla="*/ 26 w 175"/>
                <a:gd name="T49" fmla="*/ 130 h 217"/>
                <a:gd name="T50" fmla="*/ 26 w 175"/>
                <a:gd name="T51" fmla="*/ 0 h 217"/>
                <a:gd name="T52" fmla="*/ 26 w 175"/>
                <a:gd name="T53" fmla="*/ 14 h 217"/>
                <a:gd name="T54" fmla="*/ 159 w 175"/>
                <a:gd name="T55" fmla="*/ 14 h 217"/>
                <a:gd name="T56" fmla="*/ 159 w 175"/>
                <a:gd name="T57" fmla="*/ 201 h 217"/>
                <a:gd name="T58" fmla="*/ 175 w 175"/>
                <a:gd name="T59" fmla="*/ 201 h 217"/>
                <a:gd name="T60" fmla="*/ 175 w 175"/>
                <a:gd name="T61" fmla="*/ 0 h 217"/>
                <a:gd name="T62" fmla="*/ 26 w 175"/>
                <a:gd name="T6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5" h="217">
                  <a:moveTo>
                    <a:pt x="0" y="217"/>
                  </a:moveTo>
                  <a:lnTo>
                    <a:pt x="152" y="217"/>
                  </a:lnTo>
                  <a:lnTo>
                    <a:pt x="152" y="21"/>
                  </a:lnTo>
                  <a:lnTo>
                    <a:pt x="0" y="21"/>
                  </a:lnTo>
                  <a:lnTo>
                    <a:pt x="0" y="217"/>
                  </a:lnTo>
                  <a:close/>
                  <a:moveTo>
                    <a:pt x="26" y="42"/>
                  </a:moveTo>
                  <a:lnTo>
                    <a:pt x="123" y="42"/>
                  </a:lnTo>
                  <a:lnTo>
                    <a:pt x="123" y="49"/>
                  </a:lnTo>
                  <a:lnTo>
                    <a:pt x="26" y="49"/>
                  </a:lnTo>
                  <a:lnTo>
                    <a:pt x="26" y="42"/>
                  </a:lnTo>
                  <a:close/>
                  <a:moveTo>
                    <a:pt x="26" y="71"/>
                  </a:moveTo>
                  <a:lnTo>
                    <a:pt x="123" y="71"/>
                  </a:lnTo>
                  <a:lnTo>
                    <a:pt x="123" y="78"/>
                  </a:lnTo>
                  <a:lnTo>
                    <a:pt x="26" y="78"/>
                  </a:lnTo>
                  <a:lnTo>
                    <a:pt x="26" y="71"/>
                  </a:lnTo>
                  <a:close/>
                  <a:moveTo>
                    <a:pt x="26" y="99"/>
                  </a:moveTo>
                  <a:lnTo>
                    <a:pt x="123" y="99"/>
                  </a:lnTo>
                  <a:lnTo>
                    <a:pt x="123" y="106"/>
                  </a:lnTo>
                  <a:lnTo>
                    <a:pt x="26" y="106"/>
                  </a:lnTo>
                  <a:lnTo>
                    <a:pt x="26" y="99"/>
                  </a:lnTo>
                  <a:close/>
                  <a:moveTo>
                    <a:pt x="26" y="130"/>
                  </a:moveTo>
                  <a:lnTo>
                    <a:pt x="99" y="130"/>
                  </a:lnTo>
                  <a:lnTo>
                    <a:pt x="99" y="137"/>
                  </a:lnTo>
                  <a:lnTo>
                    <a:pt x="26" y="137"/>
                  </a:lnTo>
                  <a:lnTo>
                    <a:pt x="26" y="130"/>
                  </a:lnTo>
                  <a:close/>
                  <a:moveTo>
                    <a:pt x="26" y="0"/>
                  </a:moveTo>
                  <a:lnTo>
                    <a:pt x="26" y="14"/>
                  </a:lnTo>
                  <a:lnTo>
                    <a:pt x="159" y="14"/>
                  </a:lnTo>
                  <a:lnTo>
                    <a:pt x="159" y="201"/>
                  </a:lnTo>
                  <a:lnTo>
                    <a:pt x="175" y="201"/>
                  </a:lnTo>
                  <a:lnTo>
                    <a:pt x="175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TextBox 13"/>
          <p:cNvSpPr txBox="1"/>
          <p:nvPr/>
        </p:nvSpPr>
        <p:spPr>
          <a:xfrm>
            <a:off x="4364754" y="3675469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8" name="矩形 7"/>
          <p:cNvSpPr/>
          <p:nvPr/>
        </p:nvSpPr>
        <p:spPr>
          <a:xfrm>
            <a:off x="4309018" y="4517556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9" name="矩形 8"/>
          <p:cNvSpPr/>
          <p:nvPr/>
        </p:nvSpPr>
        <p:spPr>
          <a:xfrm>
            <a:off x="6480718" y="4496150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0" name="矩形 9"/>
          <p:cNvSpPr/>
          <p:nvPr/>
        </p:nvSpPr>
        <p:spPr>
          <a:xfrm>
            <a:off x="4309018" y="4935658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1" name="矩形 10"/>
          <p:cNvSpPr/>
          <p:nvPr/>
        </p:nvSpPr>
        <p:spPr>
          <a:xfrm>
            <a:off x="6480718" y="4914250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2" name="矩形 11"/>
          <p:cNvSpPr/>
          <p:nvPr/>
        </p:nvSpPr>
        <p:spPr>
          <a:xfrm>
            <a:off x="4309018" y="5339018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365540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988603" y="2608266"/>
            <a:ext cx="1901859" cy="696339"/>
            <a:chOff x="5965826" y="3097214"/>
            <a:chExt cx="2193925" cy="803275"/>
          </a:xfrm>
        </p:grpSpPr>
        <p:sp>
          <p:nvSpPr>
            <p:cNvPr id="6845" name="Freeform 142"/>
            <p:cNvSpPr>
              <a:spLocks/>
            </p:cNvSpPr>
            <p:nvPr/>
          </p:nvSpPr>
          <p:spPr bwMode="auto">
            <a:xfrm>
              <a:off x="6089651" y="3152776"/>
              <a:ext cx="2070100" cy="690563"/>
            </a:xfrm>
            <a:custGeom>
              <a:avLst/>
              <a:gdLst>
                <a:gd name="T0" fmla="*/ 427 w 551"/>
                <a:gd name="T1" fmla="*/ 3 h 184"/>
                <a:gd name="T2" fmla="*/ 0 w 551"/>
                <a:gd name="T3" fmla="*/ 58 h 184"/>
                <a:gd name="T4" fmla="*/ 0 w 551"/>
                <a:gd name="T5" fmla="*/ 125 h 184"/>
                <a:gd name="T6" fmla="*/ 427 w 551"/>
                <a:gd name="T7" fmla="*/ 180 h 184"/>
                <a:gd name="T8" fmla="*/ 472 w 551"/>
                <a:gd name="T9" fmla="*/ 171 h 184"/>
                <a:gd name="T10" fmla="*/ 536 w 551"/>
                <a:gd name="T11" fmla="*/ 116 h 184"/>
                <a:gd name="T12" fmla="*/ 536 w 551"/>
                <a:gd name="T13" fmla="*/ 69 h 184"/>
                <a:gd name="T14" fmla="*/ 472 w 551"/>
                <a:gd name="T15" fmla="*/ 12 h 184"/>
                <a:gd name="T16" fmla="*/ 427 w 551"/>
                <a:gd name="T17" fmla="*/ 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184">
                  <a:moveTo>
                    <a:pt x="427" y="3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427" y="180"/>
                    <a:pt x="427" y="180"/>
                    <a:pt x="427" y="180"/>
                  </a:cubicBezTo>
                  <a:cubicBezTo>
                    <a:pt x="444" y="184"/>
                    <a:pt x="462" y="180"/>
                    <a:pt x="472" y="171"/>
                  </a:cubicBezTo>
                  <a:cubicBezTo>
                    <a:pt x="536" y="116"/>
                    <a:pt x="536" y="116"/>
                    <a:pt x="536" y="116"/>
                  </a:cubicBezTo>
                  <a:cubicBezTo>
                    <a:pt x="551" y="102"/>
                    <a:pt x="551" y="82"/>
                    <a:pt x="536" y="69"/>
                  </a:cubicBezTo>
                  <a:cubicBezTo>
                    <a:pt x="472" y="12"/>
                    <a:pt x="472" y="12"/>
                    <a:pt x="472" y="12"/>
                  </a:cubicBezTo>
                  <a:cubicBezTo>
                    <a:pt x="462" y="3"/>
                    <a:pt x="444" y="0"/>
                    <a:pt x="427" y="3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846" name="Oval 143"/>
            <p:cNvSpPr>
              <a:spLocks noChangeArrowheads="1"/>
            </p:cNvSpPr>
            <p:nvPr/>
          </p:nvSpPr>
          <p:spPr bwMode="auto">
            <a:xfrm>
              <a:off x="5965826" y="3370264"/>
              <a:ext cx="252413" cy="25241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847" name="Oval 144"/>
            <p:cNvSpPr>
              <a:spLocks noChangeArrowheads="1"/>
            </p:cNvSpPr>
            <p:nvPr/>
          </p:nvSpPr>
          <p:spPr bwMode="auto">
            <a:xfrm>
              <a:off x="6034088" y="3438526"/>
              <a:ext cx="120650" cy="1206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848" name="Oval 145"/>
            <p:cNvSpPr>
              <a:spLocks noChangeArrowheads="1"/>
            </p:cNvSpPr>
            <p:nvPr/>
          </p:nvSpPr>
          <p:spPr bwMode="auto">
            <a:xfrm>
              <a:off x="7466013" y="3281364"/>
              <a:ext cx="446088" cy="446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849" name="Freeform 146"/>
            <p:cNvSpPr>
              <a:spLocks/>
            </p:cNvSpPr>
            <p:nvPr/>
          </p:nvSpPr>
          <p:spPr bwMode="auto">
            <a:xfrm>
              <a:off x="6999288" y="3232151"/>
              <a:ext cx="346075" cy="536575"/>
            </a:xfrm>
            <a:custGeom>
              <a:avLst/>
              <a:gdLst>
                <a:gd name="T0" fmla="*/ 65 w 92"/>
                <a:gd name="T1" fmla="*/ 0 h 143"/>
                <a:gd name="T2" fmla="*/ 0 w 92"/>
                <a:gd name="T3" fmla="*/ 9 h 143"/>
                <a:gd name="T4" fmla="*/ 0 w 92"/>
                <a:gd name="T5" fmla="*/ 135 h 143"/>
                <a:gd name="T6" fmla="*/ 64 w 92"/>
                <a:gd name="T7" fmla="*/ 143 h 143"/>
                <a:gd name="T8" fmla="*/ 92 w 92"/>
                <a:gd name="T9" fmla="*/ 71 h 143"/>
                <a:gd name="T10" fmla="*/ 65 w 92"/>
                <a:gd name="T1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143">
                  <a:moveTo>
                    <a:pt x="65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81" y="124"/>
                    <a:pt x="92" y="99"/>
                    <a:pt x="92" y="71"/>
                  </a:cubicBezTo>
                  <a:cubicBezTo>
                    <a:pt x="92" y="44"/>
                    <a:pt x="82" y="19"/>
                    <a:pt x="65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850" name="Oval 147"/>
            <p:cNvSpPr>
              <a:spLocks noChangeArrowheads="1"/>
            </p:cNvSpPr>
            <p:nvPr/>
          </p:nvSpPr>
          <p:spPr bwMode="auto">
            <a:xfrm>
              <a:off x="6457951" y="3097214"/>
              <a:ext cx="804863" cy="803275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851" name="Oval 148"/>
            <p:cNvSpPr>
              <a:spLocks noChangeArrowheads="1"/>
            </p:cNvSpPr>
            <p:nvPr/>
          </p:nvSpPr>
          <p:spPr bwMode="auto">
            <a:xfrm>
              <a:off x="6553201" y="3190876"/>
              <a:ext cx="615950" cy="615950"/>
            </a:xfrm>
            <a:prstGeom prst="ellipse">
              <a:avLst/>
            </a:prstGeom>
            <a:solidFill>
              <a:srgbClr val="049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852" name="Freeform 149"/>
            <p:cNvSpPr>
              <a:spLocks/>
            </p:cNvSpPr>
            <p:nvPr/>
          </p:nvSpPr>
          <p:spPr bwMode="auto">
            <a:xfrm>
              <a:off x="6553201" y="3190876"/>
              <a:ext cx="533400" cy="528638"/>
            </a:xfrm>
            <a:custGeom>
              <a:avLst/>
              <a:gdLst>
                <a:gd name="T0" fmla="*/ 3 w 142"/>
                <a:gd name="T1" fmla="*/ 85 h 141"/>
                <a:gd name="T2" fmla="*/ 85 w 142"/>
                <a:gd name="T3" fmla="*/ 3 h 141"/>
                <a:gd name="T4" fmla="*/ 142 w 142"/>
                <a:gd name="T5" fmla="*/ 25 h 141"/>
                <a:gd name="T6" fmla="*/ 82 w 142"/>
                <a:gd name="T7" fmla="*/ 0 h 141"/>
                <a:gd name="T8" fmla="*/ 0 w 142"/>
                <a:gd name="T9" fmla="*/ 82 h 141"/>
                <a:gd name="T10" fmla="*/ 26 w 142"/>
                <a:gd name="T11" fmla="*/ 141 h 141"/>
                <a:gd name="T12" fmla="*/ 3 w 142"/>
                <a:gd name="T13" fmla="*/ 8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1">
                  <a:moveTo>
                    <a:pt x="3" y="85"/>
                  </a:moveTo>
                  <a:cubicBezTo>
                    <a:pt x="3" y="39"/>
                    <a:pt x="40" y="3"/>
                    <a:pt x="85" y="3"/>
                  </a:cubicBezTo>
                  <a:cubicBezTo>
                    <a:pt x="107" y="3"/>
                    <a:pt x="127" y="11"/>
                    <a:pt x="142" y="25"/>
                  </a:cubicBezTo>
                  <a:cubicBezTo>
                    <a:pt x="127" y="10"/>
                    <a:pt x="106" y="0"/>
                    <a:pt x="82" y="0"/>
                  </a:cubicBezTo>
                  <a:cubicBezTo>
                    <a:pt x="37" y="0"/>
                    <a:pt x="0" y="36"/>
                    <a:pt x="0" y="82"/>
                  </a:cubicBezTo>
                  <a:cubicBezTo>
                    <a:pt x="0" y="105"/>
                    <a:pt x="10" y="126"/>
                    <a:pt x="26" y="141"/>
                  </a:cubicBezTo>
                  <a:cubicBezTo>
                    <a:pt x="12" y="127"/>
                    <a:pt x="3" y="107"/>
                    <a:pt x="3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853" name="Rectangle 150"/>
            <p:cNvSpPr>
              <a:spLocks noChangeArrowheads="1"/>
            </p:cNvSpPr>
            <p:nvPr/>
          </p:nvSpPr>
          <p:spPr bwMode="auto">
            <a:xfrm>
              <a:off x="6750923" y="3212436"/>
              <a:ext cx="214233" cy="568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3200" b="1" dirty="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2</a:t>
              </a:r>
              <a:endParaRPr lang="zh-CN" altLang="zh-CN" sz="3200" b="1" dirty="0" smtClean="0">
                <a:solidFill>
                  <a:prstClr val="black"/>
                </a:solidFill>
              </a:endParaRPr>
            </a:p>
          </p:txBody>
        </p:sp>
        <p:sp>
          <p:nvSpPr>
            <p:cNvPr id="6854" name="Freeform 151"/>
            <p:cNvSpPr>
              <a:spLocks noEditPoints="1"/>
            </p:cNvSpPr>
            <p:nvPr/>
          </p:nvSpPr>
          <p:spPr bwMode="auto">
            <a:xfrm>
              <a:off x="7554913" y="3355976"/>
              <a:ext cx="296863" cy="296863"/>
            </a:xfrm>
            <a:custGeom>
              <a:avLst/>
              <a:gdLst>
                <a:gd name="T0" fmla="*/ 79 w 79"/>
                <a:gd name="T1" fmla="*/ 47 h 79"/>
                <a:gd name="T2" fmla="*/ 79 w 79"/>
                <a:gd name="T3" fmla="*/ 32 h 79"/>
                <a:gd name="T4" fmla="*/ 70 w 79"/>
                <a:gd name="T5" fmla="*/ 32 h 79"/>
                <a:gd name="T6" fmla="*/ 67 w 79"/>
                <a:gd name="T7" fmla="*/ 23 h 79"/>
                <a:gd name="T8" fmla="*/ 73 w 79"/>
                <a:gd name="T9" fmla="*/ 17 h 79"/>
                <a:gd name="T10" fmla="*/ 63 w 79"/>
                <a:gd name="T11" fmla="*/ 6 h 79"/>
                <a:gd name="T12" fmla="*/ 56 w 79"/>
                <a:gd name="T13" fmla="*/ 13 h 79"/>
                <a:gd name="T14" fmla="*/ 47 w 79"/>
                <a:gd name="T15" fmla="*/ 9 h 79"/>
                <a:gd name="T16" fmla="*/ 47 w 79"/>
                <a:gd name="T17" fmla="*/ 0 h 79"/>
                <a:gd name="T18" fmla="*/ 33 w 79"/>
                <a:gd name="T19" fmla="*/ 0 h 79"/>
                <a:gd name="T20" fmla="*/ 33 w 79"/>
                <a:gd name="T21" fmla="*/ 9 h 79"/>
                <a:gd name="T22" fmla="*/ 24 w 79"/>
                <a:gd name="T23" fmla="*/ 13 h 79"/>
                <a:gd name="T24" fmla="*/ 17 w 79"/>
                <a:gd name="T25" fmla="*/ 6 h 79"/>
                <a:gd name="T26" fmla="*/ 7 w 79"/>
                <a:gd name="T27" fmla="*/ 16 h 79"/>
                <a:gd name="T28" fmla="*/ 13 w 79"/>
                <a:gd name="T29" fmla="*/ 23 h 79"/>
                <a:gd name="T30" fmla="*/ 10 w 79"/>
                <a:gd name="T31" fmla="*/ 32 h 79"/>
                <a:gd name="T32" fmla="*/ 0 w 79"/>
                <a:gd name="T33" fmla="*/ 32 h 79"/>
                <a:gd name="T34" fmla="*/ 0 w 79"/>
                <a:gd name="T35" fmla="*/ 46 h 79"/>
                <a:gd name="T36" fmla="*/ 9 w 79"/>
                <a:gd name="T37" fmla="*/ 46 h 79"/>
                <a:gd name="T38" fmla="*/ 13 w 79"/>
                <a:gd name="T39" fmla="*/ 55 h 79"/>
                <a:gd name="T40" fmla="*/ 7 w 79"/>
                <a:gd name="T41" fmla="*/ 62 h 79"/>
                <a:gd name="T42" fmla="*/ 17 w 79"/>
                <a:gd name="T43" fmla="*/ 72 h 79"/>
                <a:gd name="T44" fmla="*/ 23 w 79"/>
                <a:gd name="T45" fmla="*/ 66 h 79"/>
                <a:gd name="T46" fmla="*/ 33 w 79"/>
                <a:gd name="T47" fmla="*/ 70 h 79"/>
                <a:gd name="T48" fmla="*/ 33 w 79"/>
                <a:gd name="T49" fmla="*/ 79 h 79"/>
                <a:gd name="T50" fmla="*/ 47 w 79"/>
                <a:gd name="T51" fmla="*/ 79 h 79"/>
                <a:gd name="T52" fmla="*/ 47 w 79"/>
                <a:gd name="T53" fmla="*/ 70 h 79"/>
                <a:gd name="T54" fmla="*/ 56 w 79"/>
                <a:gd name="T55" fmla="*/ 66 h 79"/>
                <a:gd name="T56" fmla="*/ 63 w 79"/>
                <a:gd name="T57" fmla="*/ 72 h 79"/>
                <a:gd name="T58" fmla="*/ 73 w 79"/>
                <a:gd name="T59" fmla="*/ 62 h 79"/>
                <a:gd name="T60" fmla="*/ 66 w 79"/>
                <a:gd name="T61" fmla="*/ 56 h 79"/>
                <a:gd name="T62" fmla="*/ 70 w 79"/>
                <a:gd name="T63" fmla="*/ 47 h 79"/>
                <a:gd name="T64" fmla="*/ 79 w 79"/>
                <a:gd name="T65" fmla="*/ 47 h 79"/>
                <a:gd name="T66" fmla="*/ 40 w 79"/>
                <a:gd name="T67" fmla="*/ 60 h 79"/>
                <a:gd name="T68" fmla="*/ 19 w 79"/>
                <a:gd name="T69" fmla="*/ 39 h 79"/>
                <a:gd name="T70" fmla="*/ 40 w 79"/>
                <a:gd name="T71" fmla="*/ 18 h 79"/>
                <a:gd name="T72" fmla="*/ 61 w 79"/>
                <a:gd name="T73" fmla="*/ 39 h 79"/>
                <a:gd name="T74" fmla="*/ 40 w 79"/>
                <a:gd name="T75" fmla="*/ 6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9">
                  <a:moveTo>
                    <a:pt x="79" y="47"/>
                  </a:moveTo>
                  <a:cubicBezTo>
                    <a:pt x="79" y="32"/>
                    <a:pt x="79" y="32"/>
                    <a:pt x="79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29"/>
                    <a:pt x="68" y="26"/>
                    <a:pt x="67" y="23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4" y="11"/>
                    <a:pt x="51" y="10"/>
                    <a:pt x="47" y="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0" y="10"/>
                    <a:pt x="26" y="11"/>
                    <a:pt x="24" y="13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5"/>
                    <a:pt x="10" y="29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50"/>
                    <a:pt x="12" y="53"/>
                    <a:pt x="13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6" y="67"/>
                    <a:pt x="29" y="69"/>
                    <a:pt x="33" y="70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50" y="69"/>
                    <a:pt x="53" y="68"/>
                    <a:pt x="56" y="66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8" y="53"/>
                    <a:pt x="70" y="50"/>
                    <a:pt x="70" y="47"/>
                  </a:cubicBezTo>
                  <a:lnTo>
                    <a:pt x="79" y="47"/>
                  </a:lnTo>
                  <a:close/>
                  <a:moveTo>
                    <a:pt x="40" y="60"/>
                  </a:moveTo>
                  <a:cubicBezTo>
                    <a:pt x="28" y="60"/>
                    <a:pt x="19" y="51"/>
                    <a:pt x="19" y="39"/>
                  </a:cubicBezTo>
                  <a:cubicBezTo>
                    <a:pt x="19" y="28"/>
                    <a:pt x="28" y="18"/>
                    <a:pt x="40" y="18"/>
                  </a:cubicBezTo>
                  <a:cubicBezTo>
                    <a:pt x="51" y="18"/>
                    <a:pt x="61" y="28"/>
                    <a:pt x="61" y="39"/>
                  </a:cubicBezTo>
                  <a:cubicBezTo>
                    <a:pt x="61" y="51"/>
                    <a:pt x="51" y="60"/>
                    <a:pt x="40" y="6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855" name="Freeform 152"/>
            <p:cNvSpPr>
              <a:spLocks/>
            </p:cNvSpPr>
            <p:nvPr/>
          </p:nvSpPr>
          <p:spPr bwMode="auto">
            <a:xfrm>
              <a:off x="7631113" y="3430589"/>
              <a:ext cx="149225" cy="150813"/>
            </a:xfrm>
            <a:custGeom>
              <a:avLst/>
              <a:gdLst>
                <a:gd name="T0" fmla="*/ 30 w 40"/>
                <a:gd name="T1" fmla="*/ 29 h 40"/>
                <a:gd name="T2" fmla="*/ 10 w 40"/>
                <a:gd name="T3" fmla="*/ 10 h 40"/>
                <a:gd name="T4" fmla="*/ 30 w 40"/>
                <a:gd name="T5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30" y="29"/>
                  </a:moveTo>
                  <a:cubicBezTo>
                    <a:pt x="16" y="40"/>
                    <a:pt x="0" y="24"/>
                    <a:pt x="10" y="10"/>
                  </a:cubicBezTo>
                  <a:cubicBezTo>
                    <a:pt x="24" y="0"/>
                    <a:pt x="40" y="15"/>
                    <a:pt x="30" y="2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5458" y="2608266"/>
            <a:ext cx="1901859" cy="697715"/>
            <a:chOff x="5965826" y="1492251"/>
            <a:chExt cx="2193925" cy="804863"/>
          </a:xfrm>
        </p:grpSpPr>
        <p:sp>
          <p:nvSpPr>
            <p:cNvPr id="6583" name="Freeform 281"/>
            <p:cNvSpPr>
              <a:spLocks/>
            </p:cNvSpPr>
            <p:nvPr/>
          </p:nvSpPr>
          <p:spPr bwMode="auto">
            <a:xfrm>
              <a:off x="6089651" y="1549401"/>
              <a:ext cx="2070100" cy="687388"/>
            </a:xfrm>
            <a:custGeom>
              <a:avLst/>
              <a:gdLst>
                <a:gd name="T0" fmla="*/ 427 w 551"/>
                <a:gd name="T1" fmla="*/ 3 h 183"/>
                <a:gd name="T2" fmla="*/ 0 w 551"/>
                <a:gd name="T3" fmla="*/ 58 h 183"/>
                <a:gd name="T4" fmla="*/ 0 w 551"/>
                <a:gd name="T5" fmla="*/ 125 h 183"/>
                <a:gd name="T6" fmla="*/ 427 w 551"/>
                <a:gd name="T7" fmla="*/ 180 h 183"/>
                <a:gd name="T8" fmla="*/ 472 w 551"/>
                <a:gd name="T9" fmla="*/ 171 h 183"/>
                <a:gd name="T10" fmla="*/ 536 w 551"/>
                <a:gd name="T11" fmla="*/ 116 h 183"/>
                <a:gd name="T12" fmla="*/ 536 w 551"/>
                <a:gd name="T13" fmla="*/ 69 h 183"/>
                <a:gd name="T14" fmla="*/ 472 w 551"/>
                <a:gd name="T15" fmla="*/ 12 h 183"/>
                <a:gd name="T16" fmla="*/ 427 w 551"/>
                <a:gd name="T17" fmla="*/ 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183">
                  <a:moveTo>
                    <a:pt x="427" y="3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427" y="180"/>
                    <a:pt x="427" y="180"/>
                    <a:pt x="427" y="180"/>
                  </a:cubicBezTo>
                  <a:cubicBezTo>
                    <a:pt x="444" y="183"/>
                    <a:pt x="462" y="180"/>
                    <a:pt x="472" y="171"/>
                  </a:cubicBezTo>
                  <a:cubicBezTo>
                    <a:pt x="536" y="116"/>
                    <a:pt x="536" y="116"/>
                    <a:pt x="536" y="116"/>
                  </a:cubicBezTo>
                  <a:cubicBezTo>
                    <a:pt x="551" y="102"/>
                    <a:pt x="551" y="82"/>
                    <a:pt x="536" y="69"/>
                  </a:cubicBezTo>
                  <a:cubicBezTo>
                    <a:pt x="472" y="12"/>
                    <a:pt x="472" y="12"/>
                    <a:pt x="472" y="12"/>
                  </a:cubicBezTo>
                  <a:cubicBezTo>
                    <a:pt x="462" y="3"/>
                    <a:pt x="444" y="0"/>
                    <a:pt x="427" y="3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584" name="Oval 282"/>
            <p:cNvSpPr>
              <a:spLocks noChangeArrowheads="1"/>
            </p:cNvSpPr>
            <p:nvPr/>
          </p:nvSpPr>
          <p:spPr bwMode="auto">
            <a:xfrm>
              <a:off x="5965826" y="1766889"/>
              <a:ext cx="252413" cy="25241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585" name="Oval 283"/>
            <p:cNvSpPr>
              <a:spLocks noChangeArrowheads="1"/>
            </p:cNvSpPr>
            <p:nvPr/>
          </p:nvSpPr>
          <p:spPr bwMode="auto">
            <a:xfrm>
              <a:off x="6034088" y="1835151"/>
              <a:ext cx="120650" cy="1190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586" name="Oval 284"/>
            <p:cNvSpPr>
              <a:spLocks noChangeArrowheads="1"/>
            </p:cNvSpPr>
            <p:nvPr/>
          </p:nvSpPr>
          <p:spPr bwMode="auto">
            <a:xfrm>
              <a:off x="7466013" y="1676401"/>
              <a:ext cx="446088" cy="447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587" name="Freeform 285"/>
            <p:cNvSpPr>
              <a:spLocks/>
            </p:cNvSpPr>
            <p:nvPr/>
          </p:nvSpPr>
          <p:spPr bwMode="auto">
            <a:xfrm>
              <a:off x="6999288" y="1627189"/>
              <a:ext cx="346075" cy="538163"/>
            </a:xfrm>
            <a:custGeom>
              <a:avLst/>
              <a:gdLst>
                <a:gd name="T0" fmla="*/ 65 w 92"/>
                <a:gd name="T1" fmla="*/ 0 h 143"/>
                <a:gd name="T2" fmla="*/ 0 w 92"/>
                <a:gd name="T3" fmla="*/ 8 h 143"/>
                <a:gd name="T4" fmla="*/ 0 w 92"/>
                <a:gd name="T5" fmla="*/ 135 h 143"/>
                <a:gd name="T6" fmla="*/ 1 w 92"/>
                <a:gd name="T7" fmla="*/ 135 h 143"/>
                <a:gd name="T8" fmla="*/ 64 w 92"/>
                <a:gd name="T9" fmla="*/ 143 h 143"/>
                <a:gd name="T10" fmla="*/ 92 w 92"/>
                <a:gd name="T11" fmla="*/ 71 h 143"/>
                <a:gd name="T12" fmla="*/ 65 w 92"/>
                <a:gd name="T1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43">
                  <a:moveTo>
                    <a:pt x="65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81" y="124"/>
                    <a:pt x="92" y="99"/>
                    <a:pt x="92" y="71"/>
                  </a:cubicBezTo>
                  <a:cubicBezTo>
                    <a:pt x="92" y="44"/>
                    <a:pt x="82" y="19"/>
                    <a:pt x="65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588" name="Oval 286"/>
            <p:cNvSpPr>
              <a:spLocks noChangeArrowheads="1"/>
            </p:cNvSpPr>
            <p:nvPr/>
          </p:nvSpPr>
          <p:spPr bwMode="auto">
            <a:xfrm>
              <a:off x="6457951" y="1492251"/>
              <a:ext cx="804863" cy="804863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589" name="Oval 287"/>
            <p:cNvSpPr>
              <a:spLocks noChangeArrowheads="1"/>
            </p:cNvSpPr>
            <p:nvPr/>
          </p:nvSpPr>
          <p:spPr bwMode="auto">
            <a:xfrm>
              <a:off x="6553201" y="1585914"/>
              <a:ext cx="615950" cy="615950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590" name="Freeform 288"/>
            <p:cNvSpPr>
              <a:spLocks/>
            </p:cNvSpPr>
            <p:nvPr/>
          </p:nvSpPr>
          <p:spPr bwMode="auto">
            <a:xfrm>
              <a:off x="6553201" y="1585914"/>
              <a:ext cx="533400" cy="530225"/>
            </a:xfrm>
            <a:custGeom>
              <a:avLst/>
              <a:gdLst>
                <a:gd name="T0" fmla="*/ 3 w 142"/>
                <a:gd name="T1" fmla="*/ 85 h 141"/>
                <a:gd name="T2" fmla="*/ 85 w 142"/>
                <a:gd name="T3" fmla="*/ 2 h 141"/>
                <a:gd name="T4" fmla="*/ 142 w 142"/>
                <a:gd name="T5" fmla="*/ 25 h 141"/>
                <a:gd name="T6" fmla="*/ 82 w 142"/>
                <a:gd name="T7" fmla="*/ 0 h 141"/>
                <a:gd name="T8" fmla="*/ 0 w 142"/>
                <a:gd name="T9" fmla="*/ 82 h 141"/>
                <a:gd name="T10" fmla="*/ 26 w 142"/>
                <a:gd name="T11" fmla="*/ 141 h 141"/>
                <a:gd name="T12" fmla="*/ 3 w 142"/>
                <a:gd name="T13" fmla="*/ 8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1">
                  <a:moveTo>
                    <a:pt x="3" y="85"/>
                  </a:moveTo>
                  <a:cubicBezTo>
                    <a:pt x="3" y="39"/>
                    <a:pt x="40" y="2"/>
                    <a:pt x="85" y="2"/>
                  </a:cubicBezTo>
                  <a:cubicBezTo>
                    <a:pt x="107" y="2"/>
                    <a:pt x="127" y="11"/>
                    <a:pt x="142" y="25"/>
                  </a:cubicBezTo>
                  <a:cubicBezTo>
                    <a:pt x="127" y="9"/>
                    <a:pt x="106" y="0"/>
                    <a:pt x="82" y="0"/>
                  </a:cubicBezTo>
                  <a:cubicBezTo>
                    <a:pt x="37" y="0"/>
                    <a:pt x="0" y="36"/>
                    <a:pt x="0" y="82"/>
                  </a:cubicBezTo>
                  <a:cubicBezTo>
                    <a:pt x="0" y="105"/>
                    <a:pt x="10" y="126"/>
                    <a:pt x="26" y="141"/>
                  </a:cubicBezTo>
                  <a:cubicBezTo>
                    <a:pt x="12" y="126"/>
                    <a:pt x="3" y="106"/>
                    <a:pt x="3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591" name="Rectangle 289"/>
            <p:cNvSpPr>
              <a:spLocks noChangeArrowheads="1"/>
            </p:cNvSpPr>
            <p:nvPr/>
          </p:nvSpPr>
          <p:spPr bwMode="auto">
            <a:xfrm>
              <a:off x="6734258" y="1630007"/>
              <a:ext cx="236694" cy="568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3200" b="1" dirty="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1</a:t>
              </a:r>
              <a:endParaRPr lang="zh-CN" altLang="zh-CN" sz="3200" b="1" dirty="0" smtClean="0">
                <a:solidFill>
                  <a:prstClr val="black"/>
                </a:solidFill>
              </a:endParaRPr>
            </a:p>
          </p:txBody>
        </p:sp>
        <p:sp>
          <p:nvSpPr>
            <p:cNvPr id="6592" name="Freeform 290"/>
            <p:cNvSpPr>
              <a:spLocks/>
            </p:cNvSpPr>
            <p:nvPr/>
          </p:nvSpPr>
          <p:spPr bwMode="auto">
            <a:xfrm>
              <a:off x="7631113" y="1992314"/>
              <a:ext cx="104775" cy="19050"/>
            </a:xfrm>
            <a:custGeom>
              <a:avLst/>
              <a:gdLst>
                <a:gd name="T0" fmla="*/ 26 w 28"/>
                <a:gd name="T1" fmla="*/ 0 h 5"/>
                <a:gd name="T2" fmla="*/ 2 w 28"/>
                <a:gd name="T3" fmla="*/ 0 h 5"/>
                <a:gd name="T4" fmla="*/ 0 w 28"/>
                <a:gd name="T5" fmla="*/ 2 h 5"/>
                <a:gd name="T6" fmla="*/ 2 w 28"/>
                <a:gd name="T7" fmla="*/ 5 h 5"/>
                <a:gd name="T8" fmla="*/ 26 w 28"/>
                <a:gd name="T9" fmla="*/ 5 h 5"/>
                <a:gd name="T10" fmla="*/ 28 w 28"/>
                <a:gd name="T11" fmla="*/ 2 h 5"/>
                <a:gd name="T12" fmla="*/ 26 w 2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">
                  <a:moveTo>
                    <a:pt x="2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5"/>
                    <a:pt x="28" y="4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593" name="Freeform 291"/>
            <p:cNvSpPr>
              <a:spLocks/>
            </p:cNvSpPr>
            <p:nvPr/>
          </p:nvSpPr>
          <p:spPr bwMode="auto">
            <a:xfrm>
              <a:off x="7642226" y="2019301"/>
              <a:ext cx="82550" cy="17463"/>
            </a:xfrm>
            <a:custGeom>
              <a:avLst/>
              <a:gdLst>
                <a:gd name="T0" fmla="*/ 19 w 22"/>
                <a:gd name="T1" fmla="*/ 0 h 5"/>
                <a:gd name="T2" fmla="*/ 2 w 22"/>
                <a:gd name="T3" fmla="*/ 0 h 5"/>
                <a:gd name="T4" fmla="*/ 0 w 22"/>
                <a:gd name="T5" fmla="*/ 2 h 5"/>
                <a:gd name="T6" fmla="*/ 2 w 22"/>
                <a:gd name="T7" fmla="*/ 5 h 5"/>
                <a:gd name="T8" fmla="*/ 19 w 22"/>
                <a:gd name="T9" fmla="*/ 5 h 5"/>
                <a:gd name="T10" fmla="*/ 22 w 22"/>
                <a:gd name="T11" fmla="*/ 2 h 5"/>
                <a:gd name="T12" fmla="*/ 19 w 2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">
                  <a:moveTo>
                    <a:pt x="1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1" y="5"/>
                    <a:pt x="22" y="4"/>
                    <a:pt x="22" y="2"/>
                  </a:cubicBezTo>
                  <a:cubicBezTo>
                    <a:pt x="22" y="1"/>
                    <a:pt x="21" y="0"/>
                    <a:pt x="1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594" name="Freeform 292"/>
            <p:cNvSpPr>
              <a:spLocks/>
            </p:cNvSpPr>
            <p:nvPr/>
          </p:nvSpPr>
          <p:spPr bwMode="auto">
            <a:xfrm>
              <a:off x="7661276" y="2044701"/>
              <a:ext cx="41275" cy="15875"/>
            </a:xfrm>
            <a:custGeom>
              <a:avLst/>
              <a:gdLst>
                <a:gd name="T0" fmla="*/ 0 w 11"/>
                <a:gd name="T1" fmla="*/ 0 h 4"/>
                <a:gd name="T2" fmla="*/ 5 w 11"/>
                <a:gd name="T3" fmla="*/ 4 h 4"/>
                <a:gd name="T4" fmla="*/ 7 w 11"/>
                <a:gd name="T5" fmla="*/ 4 h 4"/>
                <a:gd name="T6" fmla="*/ 11 w 11"/>
                <a:gd name="T7" fmla="*/ 0 h 4"/>
                <a:gd name="T8" fmla="*/ 0 w 1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cubicBezTo>
                    <a:pt x="0" y="2"/>
                    <a:pt x="2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11" y="2"/>
                    <a:pt x="1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595" name="Freeform 293"/>
            <p:cNvSpPr>
              <a:spLocks noEditPoints="1"/>
            </p:cNvSpPr>
            <p:nvPr/>
          </p:nvSpPr>
          <p:spPr bwMode="auto">
            <a:xfrm>
              <a:off x="7578726" y="1752601"/>
              <a:ext cx="209550" cy="228600"/>
            </a:xfrm>
            <a:custGeom>
              <a:avLst/>
              <a:gdLst>
                <a:gd name="T0" fmla="*/ 47 w 56"/>
                <a:gd name="T1" fmla="*/ 8 h 61"/>
                <a:gd name="T2" fmla="*/ 25 w 56"/>
                <a:gd name="T3" fmla="*/ 1 h 61"/>
                <a:gd name="T4" fmla="*/ 1 w 56"/>
                <a:gd name="T5" fmla="*/ 24 h 61"/>
                <a:gd name="T6" fmla="*/ 10 w 56"/>
                <a:gd name="T7" fmla="*/ 48 h 61"/>
                <a:gd name="T8" fmla="*/ 15 w 56"/>
                <a:gd name="T9" fmla="*/ 58 h 61"/>
                <a:gd name="T10" fmla="*/ 15 w 56"/>
                <a:gd name="T11" fmla="*/ 59 h 61"/>
                <a:gd name="T12" fmla="*/ 17 w 56"/>
                <a:gd name="T13" fmla="*/ 61 h 61"/>
                <a:gd name="T14" fmla="*/ 40 w 56"/>
                <a:gd name="T15" fmla="*/ 61 h 61"/>
                <a:gd name="T16" fmla="*/ 42 w 56"/>
                <a:gd name="T17" fmla="*/ 59 h 61"/>
                <a:gd name="T18" fmla="*/ 42 w 56"/>
                <a:gd name="T19" fmla="*/ 58 h 61"/>
                <a:gd name="T20" fmla="*/ 47 w 56"/>
                <a:gd name="T21" fmla="*/ 48 h 61"/>
                <a:gd name="T22" fmla="*/ 56 w 56"/>
                <a:gd name="T23" fmla="*/ 28 h 61"/>
                <a:gd name="T24" fmla="*/ 47 w 56"/>
                <a:gd name="T25" fmla="*/ 8 h 61"/>
                <a:gd name="T26" fmla="*/ 39 w 56"/>
                <a:gd name="T27" fmla="*/ 28 h 61"/>
                <a:gd name="T28" fmla="*/ 30 w 56"/>
                <a:gd name="T29" fmla="*/ 38 h 61"/>
                <a:gd name="T30" fmla="*/ 24 w 56"/>
                <a:gd name="T31" fmla="*/ 38 h 61"/>
                <a:gd name="T32" fmla="*/ 18 w 56"/>
                <a:gd name="T33" fmla="*/ 32 h 61"/>
                <a:gd name="T34" fmla="*/ 21 w 56"/>
                <a:gd name="T35" fmla="*/ 25 h 61"/>
                <a:gd name="T36" fmla="*/ 24 w 56"/>
                <a:gd name="T37" fmla="*/ 26 h 61"/>
                <a:gd name="T38" fmla="*/ 27 w 56"/>
                <a:gd name="T39" fmla="*/ 30 h 61"/>
                <a:gd name="T40" fmla="*/ 34 w 56"/>
                <a:gd name="T41" fmla="*/ 23 h 61"/>
                <a:gd name="T42" fmla="*/ 39 w 56"/>
                <a:gd name="T43" fmla="*/ 23 h 61"/>
                <a:gd name="T44" fmla="*/ 39 w 56"/>
                <a:gd name="T45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61">
                  <a:moveTo>
                    <a:pt x="47" y="8"/>
                  </a:moveTo>
                  <a:cubicBezTo>
                    <a:pt x="41" y="2"/>
                    <a:pt x="33" y="0"/>
                    <a:pt x="25" y="1"/>
                  </a:cubicBezTo>
                  <a:cubicBezTo>
                    <a:pt x="13" y="2"/>
                    <a:pt x="3" y="12"/>
                    <a:pt x="1" y="24"/>
                  </a:cubicBezTo>
                  <a:cubicBezTo>
                    <a:pt x="0" y="33"/>
                    <a:pt x="3" y="42"/>
                    <a:pt x="10" y="48"/>
                  </a:cubicBezTo>
                  <a:cubicBezTo>
                    <a:pt x="13" y="51"/>
                    <a:pt x="15" y="54"/>
                    <a:pt x="15" y="58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60"/>
                    <a:pt x="16" y="61"/>
                    <a:pt x="17" y="61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1" y="61"/>
                    <a:pt x="42" y="60"/>
                    <a:pt x="42" y="59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4"/>
                    <a:pt x="43" y="51"/>
                    <a:pt x="47" y="48"/>
                  </a:cubicBezTo>
                  <a:cubicBezTo>
                    <a:pt x="52" y="43"/>
                    <a:pt x="56" y="36"/>
                    <a:pt x="56" y="28"/>
                  </a:cubicBezTo>
                  <a:cubicBezTo>
                    <a:pt x="56" y="20"/>
                    <a:pt x="52" y="13"/>
                    <a:pt x="47" y="8"/>
                  </a:cubicBezTo>
                  <a:close/>
                  <a:moveTo>
                    <a:pt x="39" y="2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28" y="39"/>
                    <a:pt x="25" y="39"/>
                    <a:pt x="24" y="38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5" y="29"/>
                    <a:pt x="17" y="25"/>
                    <a:pt x="21" y="25"/>
                  </a:cubicBezTo>
                  <a:cubicBezTo>
                    <a:pt x="22" y="25"/>
                    <a:pt x="23" y="25"/>
                    <a:pt x="24" y="26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8" y="21"/>
                    <a:pt x="39" y="23"/>
                  </a:cubicBezTo>
                  <a:cubicBezTo>
                    <a:pt x="41" y="24"/>
                    <a:pt x="41" y="27"/>
                    <a:pt x="39" y="2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241748" y="2608266"/>
            <a:ext cx="1901859" cy="696339"/>
            <a:chOff x="5965826" y="4708526"/>
            <a:chExt cx="2193925" cy="803275"/>
          </a:xfrm>
        </p:grpSpPr>
        <p:sp>
          <p:nvSpPr>
            <p:cNvPr id="6656" name="Freeform 354"/>
            <p:cNvSpPr>
              <a:spLocks/>
            </p:cNvSpPr>
            <p:nvPr/>
          </p:nvSpPr>
          <p:spPr bwMode="auto">
            <a:xfrm>
              <a:off x="6089651" y="4764089"/>
              <a:ext cx="2070100" cy="690563"/>
            </a:xfrm>
            <a:custGeom>
              <a:avLst/>
              <a:gdLst>
                <a:gd name="T0" fmla="*/ 427 w 551"/>
                <a:gd name="T1" fmla="*/ 3 h 184"/>
                <a:gd name="T2" fmla="*/ 0 w 551"/>
                <a:gd name="T3" fmla="*/ 58 h 184"/>
                <a:gd name="T4" fmla="*/ 0 w 551"/>
                <a:gd name="T5" fmla="*/ 125 h 184"/>
                <a:gd name="T6" fmla="*/ 427 w 551"/>
                <a:gd name="T7" fmla="*/ 180 h 184"/>
                <a:gd name="T8" fmla="*/ 472 w 551"/>
                <a:gd name="T9" fmla="*/ 171 h 184"/>
                <a:gd name="T10" fmla="*/ 536 w 551"/>
                <a:gd name="T11" fmla="*/ 116 h 184"/>
                <a:gd name="T12" fmla="*/ 536 w 551"/>
                <a:gd name="T13" fmla="*/ 69 h 184"/>
                <a:gd name="T14" fmla="*/ 472 w 551"/>
                <a:gd name="T15" fmla="*/ 12 h 184"/>
                <a:gd name="T16" fmla="*/ 427 w 551"/>
                <a:gd name="T17" fmla="*/ 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184">
                  <a:moveTo>
                    <a:pt x="427" y="3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427" y="180"/>
                    <a:pt x="427" y="180"/>
                    <a:pt x="427" y="180"/>
                  </a:cubicBezTo>
                  <a:cubicBezTo>
                    <a:pt x="444" y="184"/>
                    <a:pt x="462" y="181"/>
                    <a:pt x="472" y="171"/>
                  </a:cubicBezTo>
                  <a:cubicBezTo>
                    <a:pt x="536" y="116"/>
                    <a:pt x="536" y="116"/>
                    <a:pt x="536" y="116"/>
                  </a:cubicBezTo>
                  <a:cubicBezTo>
                    <a:pt x="551" y="103"/>
                    <a:pt x="551" y="83"/>
                    <a:pt x="536" y="69"/>
                  </a:cubicBezTo>
                  <a:cubicBezTo>
                    <a:pt x="472" y="12"/>
                    <a:pt x="472" y="12"/>
                    <a:pt x="472" y="12"/>
                  </a:cubicBezTo>
                  <a:cubicBezTo>
                    <a:pt x="462" y="3"/>
                    <a:pt x="444" y="0"/>
                    <a:pt x="427" y="3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657" name="Oval 355"/>
            <p:cNvSpPr>
              <a:spLocks noChangeArrowheads="1"/>
            </p:cNvSpPr>
            <p:nvPr/>
          </p:nvSpPr>
          <p:spPr bwMode="auto">
            <a:xfrm>
              <a:off x="5965826" y="4981576"/>
              <a:ext cx="252413" cy="25241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658" name="Oval 356"/>
            <p:cNvSpPr>
              <a:spLocks noChangeArrowheads="1"/>
            </p:cNvSpPr>
            <p:nvPr/>
          </p:nvSpPr>
          <p:spPr bwMode="auto">
            <a:xfrm>
              <a:off x="6034088" y="5049839"/>
              <a:ext cx="120650" cy="1206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659" name="Oval 357"/>
            <p:cNvSpPr>
              <a:spLocks noChangeArrowheads="1"/>
            </p:cNvSpPr>
            <p:nvPr/>
          </p:nvSpPr>
          <p:spPr bwMode="auto">
            <a:xfrm>
              <a:off x="7466013" y="4895851"/>
              <a:ext cx="446088" cy="4429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660" name="Freeform 358"/>
            <p:cNvSpPr>
              <a:spLocks/>
            </p:cNvSpPr>
            <p:nvPr/>
          </p:nvSpPr>
          <p:spPr bwMode="auto">
            <a:xfrm>
              <a:off x="6999288" y="4843464"/>
              <a:ext cx="346075" cy="541338"/>
            </a:xfrm>
            <a:custGeom>
              <a:avLst/>
              <a:gdLst>
                <a:gd name="T0" fmla="*/ 65 w 92"/>
                <a:gd name="T1" fmla="*/ 0 h 144"/>
                <a:gd name="T2" fmla="*/ 0 w 92"/>
                <a:gd name="T3" fmla="*/ 9 h 144"/>
                <a:gd name="T4" fmla="*/ 0 w 92"/>
                <a:gd name="T5" fmla="*/ 135 h 144"/>
                <a:gd name="T6" fmla="*/ 64 w 92"/>
                <a:gd name="T7" fmla="*/ 144 h 144"/>
                <a:gd name="T8" fmla="*/ 92 w 92"/>
                <a:gd name="T9" fmla="*/ 71 h 144"/>
                <a:gd name="T10" fmla="*/ 65 w 92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144">
                  <a:moveTo>
                    <a:pt x="65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81" y="125"/>
                    <a:pt x="92" y="99"/>
                    <a:pt x="92" y="71"/>
                  </a:cubicBezTo>
                  <a:cubicBezTo>
                    <a:pt x="92" y="44"/>
                    <a:pt x="82" y="19"/>
                    <a:pt x="6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661" name="Oval 359"/>
            <p:cNvSpPr>
              <a:spLocks noChangeArrowheads="1"/>
            </p:cNvSpPr>
            <p:nvPr/>
          </p:nvSpPr>
          <p:spPr bwMode="auto">
            <a:xfrm>
              <a:off x="6457951" y="4708526"/>
              <a:ext cx="804863" cy="803275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662" name="Oval 360"/>
            <p:cNvSpPr>
              <a:spLocks noChangeArrowheads="1"/>
            </p:cNvSpPr>
            <p:nvPr/>
          </p:nvSpPr>
          <p:spPr bwMode="auto">
            <a:xfrm>
              <a:off x="6553201" y="4802187"/>
              <a:ext cx="615950" cy="615950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663" name="Freeform 361"/>
            <p:cNvSpPr>
              <a:spLocks/>
            </p:cNvSpPr>
            <p:nvPr/>
          </p:nvSpPr>
          <p:spPr bwMode="auto">
            <a:xfrm>
              <a:off x="6553201" y="4802189"/>
              <a:ext cx="533400" cy="528638"/>
            </a:xfrm>
            <a:custGeom>
              <a:avLst/>
              <a:gdLst>
                <a:gd name="T0" fmla="*/ 3 w 142"/>
                <a:gd name="T1" fmla="*/ 85 h 141"/>
                <a:gd name="T2" fmla="*/ 85 w 142"/>
                <a:gd name="T3" fmla="*/ 3 h 141"/>
                <a:gd name="T4" fmla="*/ 142 w 142"/>
                <a:gd name="T5" fmla="*/ 25 h 141"/>
                <a:gd name="T6" fmla="*/ 82 w 142"/>
                <a:gd name="T7" fmla="*/ 0 h 141"/>
                <a:gd name="T8" fmla="*/ 0 w 142"/>
                <a:gd name="T9" fmla="*/ 82 h 141"/>
                <a:gd name="T10" fmla="*/ 26 w 142"/>
                <a:gd name="T11" fmla="*/ 141 h 141"/>
                <a:gd name="T12" fmla="*/ 3 w 142"/>
                <a:gd name="T13" fmla="*/ 8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1">
                  <a:moveTo>
                    <a:pt x="3" y="85"/>
                  </a:moveTo>
                  <a:cubicBezTo>
                    <a:pt x="3" y="40"/>
                    <a:pt x="40" y="3"/>
                    <a:pt x="85" y="3"/>
                  </a:cubicBezTo>
                  <a:cubicBezTo>
                    <a:pt x="107" y="3"/>
                    <a:pt x="127" y="11"/>
                    <a:pt x="142" y="25"/>
                  </a:cubicBezTo>
                  <a:cubicBezTo>
                    <a:pt x="127" y="10"/>
                    <a:pt x="106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105"/>
                    <a:pt x="10" y="126"/>
                    <a:pt x="26" y="141"/>
                  </a:cubicBezTo>
                  <a:cubicBezTo>
                    <a:pt x="12" y="127"/>
                    <a:pt x="3" y="107"/>
                    <a:pt x="3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664" name="Rectangle 362"/>
            <p:cNvSpPr>
              <a:spLocks noChangeArrowheads="1"/>
            </p:cNvSpPr>
            <p:nvPr/>
          </p:nvSpPr>
          <p:spPr bwMode="auto">
            <a:xfrm>
              <a:off x="6748114" y="4831686"/>
              <a:ext cx="236694" cy="568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3200" b="1" dirty="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3</a:t>
              </a:r>
              <a:endParaRPr lang="zh-CN" altLang="zh-CN" sz="3200" b="1" dirty="0" smtClean="0">
                <a:solidFill>
                  <a:prstClr val="black"/>
                </a:solidFill>
              </a:endParaRPr>
            </a:p>
          </p:txBody>
        </p:sp>
        <p:sp>
          <p:nvSpPr>
            <p:cNvPr id="6665" name="Rectangle 363"/>
            <p:cNvSpPr>
              <a:spLocks noChangeArrowheads="1"/>
            </p:cNvSpPr>
            <p:nvPr/>
          </p:nvSpPr>
          <p:spPr bwMode="auto">
            <a:xfrm>
              <a:off x="7562851" y="5143501"/>
              <a:ext cx="60325" cy="7461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666" name="Rectangle 364"/>
            <p:cNvSpPr>
              <a:spLocks noChangeArrowheads="1"/>
            </p:cNvSpPr>
            <p:nvPr/>
          </p:nvSpPr>
          <p:spPr bwMode="auto">
            <a:xfrm>
              <a:off x="7653338" y="5121276"/>
              <a:ext cx="60325" cy="9683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667" name="Rectangle 365"/>
            <p:cNvSpPr>
              <a:spLocks noChangeArrowheads="1"/>
            </p:cNvSpPr>
            <p:nvPr/>
          </p:nvSpPr>
          <p:spPr bwMode="auto">
            <a:xfrm>
              <a:off x="7743826" y="5091114"/>
              <a:ext cx="60325" cy="1270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668" name="Freeform 366"/>
            <p:cNvSpPr>
              <a:spLocks/>
            </p:cNvSpPr>
            <p:nvPr/>
          </p:nvSpPr>
          <p:spPr bwMode="auto">
            <a:xfrm>
              <a:off x="7570788" y="4989514"/>
              <a:ext cx="225425" cy="101600"/>
            </a:xfrm>
            <a:custGeom>
              <a:avLst/>
              <a:gdLst>
                <a:gd name="T0" fmla="*/ 142 w 142"/>
                <a:gd name="T1" fmla="*/ 14 h 64"/>
                <a:gd name="T2" fmla="*/ 97 w 142"/>
                <a:gd name="T3" fmla="*/ 0 h 64"/>
                <a:gd name="T4" fmla="*/ 102 w 142"/>
                <a:gd name="T5" fmla="*/ 17 h 64"/>
                <a:gd name="T6" fmla="*/ 0 w 142"/>
                <a:gd name="T7" fmla="*/ 47 h 64"/>
                <a:gd name="T8" fmla="*/ 5 w 142"/>
                <a:gd name="T9" fmla="*/ 64 h 64"/>
                <a:gd name="T10" fmla="*/ 106 w 142"/>
                <a:gd name="T11" fmla="*/ 36 h 64"/>
                <a:gd name="T12" fmla="*/ 111 w 142"/>
                <a:gd name="T13" fmla="*/ 52 h 64"/>
                <a:gd name="T14" fmla="*/ 142 w 142"/>
                <a:gd name="T15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4">
                  <a:moveTo>
                    <a:pt x="142" y="14"/>
                  </a:moveTo>
                  <a:lnTo>
                    <a:pt x="97" y="0"/>
                  </a:lnTo>
                  <a:lnTo>
                    <a:pt x="102" y="17"/>
                  </a:lnTo>
                  <a:lnTo>
                    <a:pt x="0" y="47"/>
                  </a:lnTo>
                  <a:lnTo>
                    <a:pt x="5" y="64"/>
                  </a:lnTo>
                  <a:lnTo>
                    <a:pt x="106" y="36"/>
                  </a:lnTo>
                  <a:lnTo>
                    <a:pt x="111" y="52"/>
                  </a:lnTo>
                  <a:lnTo>
                    <a:pt x="142" y="1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9748038" y="2608266"/>
            <a:ext cx="1901859" cy="696339"/>
            <a:chOff x="5965826" y="3097214"/>
            <a:chExt cx="2193925" cy="803275"/>
          </a:xfrm>
        </p:grpSpPr>
        <p:sp>
          <p:nvSpPr>
            <p:cNvPr id="103" name="Freeform 142"/>
            <p:cNvSpPr>
              <a:spLocks/>
            </p:cNvSpPr>
            <p:nvPr/>
          </p:nvSpPr>
          <p:spPr bwMode="auto">
            <a:xfrm>
              <a:off x="6089651" y="3152776"/>
              <a:ext cx="2070100" cy="690563"/>
            </a:xfrm>
            <a:custGeom>
              <a:avLst/>
              <a:gdLst>
                <a:gd name="T0" fmla="*/ 427 w 551"/>
                <a:gd name="T1" fmla="*/ 3 h 184"/>
                <a:gd name="T2" fmla="*/ 0 w 551"/>
                <a:gd name="T3" fmla="*/ 58 h 184"/>
                <a:gd name="T4" fmla="*/ 0 w 551"/>
                <a:gd name="T5" fmla="*/ 125 h 184"/>
                <a:gd name="T6" fmla="*/ 427 w 551"/>
                <a:gd name="T7" fmla="*/ 180 h 184"/>
                <a:gd name="T8" fmla="*/ 472 w 551"/>
                <a:gd name="T9" fmla="*/ 171 h 184"/>
                <a:gd name="T10" fmla="*/ 536 w 551"/>
                <a:gd name="T11" fmla="*/ 116 h 184"/>
                <a:gd name="T12" fmla="*/ 536 w 551"/>
                <a:gd name="T13" fmla="*/ 69 h 184"/>
                <a:gd name="T14" fmla="*/ 472 w 551"/>
                <a:gd name="T15" fmla="*/ 12 h 184"/>
                <a:gd name="T16" fmla="*/ 427 w 551"/>
                <a:gd name="T17" fmla="*/ 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184">
                  <a:moveTo>
                    <a:pt x="427" y="3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427" y="180"/>
                    <a:pt x="427" y="180"/>
                    <a:pt x="427" y="180"/>
                  </a:cubicBezTo>
                  <a:cubicBezTo>
                    <a:pt x="444" y="184"/>
                    <a:pt x="462" y="180"/>
                    <a:pt x="472" y="171"/>
                  </a:cubicBezTo>
                  <a:cubicBezTo>
                    <a:pt x="536" y="116"/>
                    <a:pt x="536" y="116"/>
                    <a:pt x="536" y="116"/>
                  </a:cubicBezTo>
                  <a:cubicBezTo>
                    <a:pt x="551" y="102"/>
                    <a:pt x="551" y="82"/>
                    <a:pt x="536" y="69"/>
                  </a:cubicBezTo>
                  <a:cubicBezTo>
                    <a:pt x="472" y="12"/>
                    <a:pt x="472" y="12"/>
                    <a:pt x="472" y="12"/>
                  </a:cubicBezTo>
                  <a:cubicBezTo>
                    <a:pt x="462" y="3"/>
                    <a:pt x="444" y="0"/>
                    <a:pt x="427" y="3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04" name="Oval 143"/>
            <p:cNvSpPr>
              <a:spLocks noChangeArrowheads="1"/>
            </p:cNvSpPr>
            <p:nvPr/>
          </p:nvSpPr>
          <p:spPr bwMode="auto">
            <a:xfrm>
              <a:off x="5965826" y="3370264"/>
              <a:ext cx="252413" cy="25241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05" name="Oval 144"/>
            <p:cNvSpPr>
              <a:spLocks noChangeArrowheads="1"/>
            </p:cNvSpPr>
            <p:nvPr/>
          </p:nvSpPr>
          <p:spPr bwMode="auto">
            <a:xfrm>
              <a:off x="6034088" y="3438526"/>
              <a:ext cx="120650" cy="1206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06" name="Oval 145"/>
            <p:cNvSpPr>
              <a:spLocks noChangeArrowheads="1"/>
            </p:cNvSpPr>
            <p:nvPr/>
          </p:nvSpPr>
          <p:spPr bwMode="auto">
            <a:xfrm>
              <a:off x="7466013" y="3281364"/>
              <a:ext cx="446088" cy="446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07" name="Freeform 146"/>
            <p:cNvSpPr>
              <a:spLocks/>
            </p:cNvSpPr>
            <p:nvPr/>
          </p:nvSpPr>
          <p:spPr bwMode="auto">
            <a:xfrm>
              <a:off x="6999288" y="3232151"/>
              <a:ext cx="346075" cy="536575"/>
            </a:xfrm>
            <a:custGeom>
              <a:avLst/>
              <a:gdLst>
                <a:gd name="T0" fmla="*/ 65 w 92"/>
                <a:gd name="T1" fmla="*/ 0 h 143"/>
                <a:gd name="T2" fmla="*/ 0 w 92"/>
                <a:gd name="T3" fmla="*/ 9 h 143"/>
                <a:gd name="T4" fmla="*/ 0 w 92"/>
                <a:gd name="T5" fmla="*/ 135 h 143"/>
                <a:gd name="T6" fmla="*/ 64 w 92"/>
                <a:gd name="T7" fmla="*/ 143 h 143"/>
                <a:gd name="T8" fmla="*/ 92 w 92"/>
                <a:gd name="T9" fmla="*/ 71 h 143"/>
                <a:gd name="T10" fmla="*/ 65 w 92"/>
                <a:gd name="T1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143">
                  <a:moveTo>
                    <a:pt x="65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81" y="124"/>
                    <a:pt x="92" y="99"/>
                    <a:pt x="92" y="71"/>
                  </a:cubicBezTo>
                  <a:cubicBezTo>
                    <a:pt x="92" y="44"/>
                    <a:pt x="82" y="19"/>
                    <a:pt x="65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08" name="Oval 147"/>
            <p:cNvSpPr>
              <a:spLocks noChangeArrowheads="1"/>
            </p:cNvSpPr>
            <p:nvPr/>
          </p:nvSpPr>
          <p:spPr bwMode="auto">
            <a:xfrm>
              <a:off x="6457951" y="3097214"/>
              <a:ext cx="804863" cy="803275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09" name="Oval 148"/>
            <p:cNvSpPr>
              <a:spLocks noChangeArrowheads="1"/>
            </p:cNvSpPr>
            <p:nvPr/>
          </p:nvSpPr>
          <p:spPr bwMode="auto">
            <a:xfrm>
              <a:off x="6553201" y="3190876"/>
              <a:ext cx="615950" cy="615950"/>
            </a:xfrm>
            <a:prstGeom prst="ellipse">
              <a:avLst/>
            </a:prstGeom>
            <a:solidFill>
              <a:srgbClr val="049B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10" name="Freeform 149"/>
            <p:cNvSpPr>
              <a:spLocks/>
            </p:cNvSpPr>
            <p:nvPr/>
          </p:nvSpPr>
          <p:spPr bwMode="auto">
            <a:xfrm>
              <a:off x="6553201" y="3190876"/>
              <a:ext cx="533400" cy="528638"/>
            </a:xfrm>
            <a:custGeom>
              <a:avLst/>
              <a:gdLst>
                <a:gd name="T0" fmla="*/ 3 w 142"/>
                <a:gd name="T1" fmla="*/ 85 h 141"/>
                <a:gd name="T2" fmla="*/ 85 w 142"/>
                <a:gd name="T3" fmla="*/ 3 h 141"/>
                <a:gd name="T4" fmla="*/ 142 w 142"/>
                <a:gd name="T5" fmla="*/ 25 h 141"/>
                <a:gd name="T6" fmla="*/ 82 w 142"/>
                <a:gd name="T7" fmla="*/ 0 h 141"/>
                <a:gd name="T8" fmla="*/ 0 w 142"/>
                <a:gd name="T9" fmla="*/ 82 h 141"/>
                <a:gd name="T10" fmla="*/ 26 w 142"/>
                <a:gd name="T11" fmla="*/ 141 h 141"/>
                <a:gd name="T12" fmla="*/ 3 w 142"/>
                <a:gd name="T13" fmla="*/ 8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1">
                  <a:moveTo>
                    <a:pt x="3" y="85"/>
                  </a:moveTo>
                  <a:cubicBezTo>
                    <a:pt x="3" y="39"/>
                    <a:pt x="40" y="3"/>
                    <a:pt x="85" y="3"/>
                  </a:cubicBezTo>
                  <a:cubicBezTo>
                    <a:pt x="107" y="3"/>
                    <a:pt x="127" y="11"/>
                    <a:pt x="142" y="25"/>
                  </a:cubicBezTo>
                  <a:cubicBezTo>
                    <a:pt x="127" y="10"/>
                    <a:pt x="106" y="0"/>
                    <a:pt x="82" y="0"/>
                  </a:cubicBezTo>
                  <a:cubicBezTo>
                    <a:pt x="37" y="0"/>
                    <a:pt x="0" y="36"/>
                    <a:pt x="0" y="82"/>
                  </a:cubicBezTo>
                  <a:cubicBezTo>
                    <a:pt x="0" y="105"/>
                    <a:pt x="10" y="126"/>
                    <a:pt x="26" y="141"/>
                  </a:cubicBezTo>
                  <a:cubicBezTo>
                    <a:pt x="12" y="127"/>
                    <a:pt x="3" y="107"/>
                    <a:pt x="3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11" name="Rectangle 150"/>
            <p:cNvSpPr>
              <a:spLocks noChangeArrowheads="1"/>
            </p:cNvSpPr>
            <p:nvPr/>
          </p:nvSpPr>
          <p:spPr bwMode="auto">
            <a:xfrm>
              <a:off x="6723570" y="3273685"/>
              <a:ext cx="236694" cy="568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3200" b="1" dirty="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5</a:t>
              </a:r>
              <a:endParaRPr lang="zh-CN" altLang="zh-CN" sz="3200" b="1" dirty="0" smtClean="0">
                <a:solidFill>
                  <a:prstClr val="black"/>
                </a:solidFill>
              </a:endParaRPr>
            </a:p>
          </p:txBody>
        </p:sp>
        <p:sp>
          <p:nvSpPr>
            <p:cNvPr id="112" name="Freeform 151"/>
            <p:cNvSpPr>
              <a:spLocks noEditPoints="1"/>
            </p:cNvSpPr>
            <p:nvPr/>
          </p:nvSpPr>
          <p:spPr bwMode="auto">
            <a:xfrm>
              <a:off x="7554913" y="3355976"/>
              <a:ext cx="296863" cy="296863"/>
            </a:xfrm>
            <a:custGeom>
              <a:avLst/>
              <a:gdLst>
                <a:gd name="T0" fmla="*/ 79 w 79"/>
                <a:gd name="T1" fmla="*/ 47 h 79"/>
                <a:gd name="T2" fmla="*/ 79 w 79"/>
                <a:gd name="T3" fmla="*/ 32 h 79"/>
                <a:gd name="T4" fmla="*/ 70 w 79"/>
                <a:gd name="T5" fmla="*/ 32 h 79"/>
                <a:gd name="T6" fmla="*/ 67 w 79"/>
                <a:gd name="T7" fmla="*/ 23 h 79"/>
                <a:gd name="T8" fmla="*/ 73 w 79"/>
                <a:gd name="T9" fmla="*/ 17 h 79"/>
                <a:gd name="T10" fmla="*/ 63 w 79"/>
                <a:gd name="T11" fmla="*/ 6 h 79"/>
                <a:gd name="T12" fmla="*/ 56 w 79"/>
                <a:gd name="T13" fmla="*/ 13 h 79"/>
                <a:gd name="T14" fmla="*/ 47 w 79"/>
                <a:gd name="T15" fmla="*/ 9 h 79"/>
                <a:gd name="T16" fmla="*/ 47 w 79"/>
                <a:gd name="T17" fmla="*/ 0 h 79"/>
                <a:gd name="T18" fmla="*/ 33 w 79"/>
                <a:gd name="T19" fmla="*/ 0 h 79"/>
                <a:gd name="T20" fmla="*/ 33 w 79"/>
                <a:gd name="T21" fmla="*/ 9 h 79"/>
                <a:gd name="T22" fmla="*/ 24 w 79"/>
                <a:gd name="T23" fmla="*/ 13 h 79"/>
                <a:gd name="T24" fmla="*/ 17 w 79"/>
                <a:gd name="T25" fmla="*/ 6 h 79"/>
                <a:gd name="T26" fmla="*/ 7 w 79"/>
                <a:gd name="T27" fmla="*/ 16 h 79"/>
                <a:gd name="T28" fmla="*/ 13 w 79"/>
                <a:gd name="T29" fmla="*/ 23 h 79"/>
                <a:gd name="T30" fmla="*/ 10 w 79"/>
                <a:gd name="T31" fmla="*/ 32 h 79"/>
                <a:gd name="T32" fmla="*/ 0 w 79"/>
                <a:gd name="T33" fmla="*/ 32 h 79"/>
                <a:gd name="T34" fmla="*/ 0 w 79"/>
                <a:gd name="T35" fmla="*/ 46 h 79"/>
                <a:gd name="T36" fmla="*/ 9 w 79"/>
                <a:gd name="T37" fmla="*/ 46 h 79"/>
                <a:gd name="T38" fmla="*/ 13 w 79"/>
                <a:gd name="T39" fmla="*/ 55 h 79"/>
                <a:gd name="T40" fmla="*/ 7 w 79"/>
                <a:gd name="T41" fmla="*/ 62 h 79"/>
                <a:gd name="T42" fmla="*/ 17 w 79"/>
                <a:gd name="T43" fmla="*/ 72 h 79"/>
                <a:gd name="T44" fmla="*/ 23 w 79"/>
                <a:gd name="T45" fmla="*/ 66 h 79"/>
                <a:gd name="T46" fmla="*/ 33 w 79"/>
                <a:gd name="T47" fmla="*/ 70 h 79"/>
                <a:gd name="T48" fmla="*/ 33 w 79"/>
                <a:gd name="T49" fmla="*/ 79 h 79"/>
                <a:gd name="T50" fmla="*/ 47 w 79"/>
                <a:gd name="T51" fmla="*/ 79 h 79"/>
                <a:gd name="T52" fmla="*/ 47 w 79"/>
                <a:gd name="T53" fmla="*/ 70 h 79"/>
                <a:gd name="T54" fmla="*/ 56 w 79"/>
                <a:gd name="T55" fmla="*/ 66 h 79"/>
                <a:gd name="T56" fmla="*/ 63 w 79"/>
                <a:gd name="T57" fmla="*/ 72 h 79"/>
                <a:gd name="T58" fmla="*/ 73 w 79"/>
                <a:gd name="T59" fmla="*/ 62 h 79"/>
                <a:gd name="T60" fmla="*/ 66 w 79"/>
                <a:gd name="T61" fmla="*/ 56 h 79"/>
                <a:gd name="T62" fmla="*/ 70 w 79"/>
                <a:gd name="T63" fmla="*/ 47 h 79"/>
                <a:gd name="T64" fmla="*/ 79 w 79"/>
                <a:gd name="T65" fmla="*/ 47 h 79"/>
                <a:gd name="T66" fmla="*/ 40 w 79"/>
                <a:gd name="T67" fmla="*/ 60 h 79"/>
                <a:gd name="T68" fmla="*/ 19 w 79"/>
                <a:gd name="T69" fmla="*/ 39 h 79"/>
                <a:gd name="T70" fmla="*/ 40 w 79"/>
                <a:gd name="T71" fmla="*/ 18 h 79"/>
                <a:gd name="T72" fmla="*/ 61 w 79"/>
                <a:gd name="T73" fmla="*/ 39 h 79"/>
                <a:gd name="T74" fmla="*/ 40 w 79"/>
                <a:gd name="T75" fmla="*/ 6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9">
                  <a:moveTo>
                    <a:pt x="79" y="47"/>
                  </a:moveTo>
                  <a:cubicBezTo>
                    <a:pt x="79" y="32"/>
                    <a:pt x="79" y="32"/>
                    <a:pt x="79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29"/>
                    <a:pt x="68" y="26"/>
                    <a:pt x="67" y="23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4" y="11"/>
                    <a:pt x="51" y="10"/>
                    <a:pt x="47" y="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0" y="10"/>
                    <a:pt x="26" y="11"/>
                    <a:pt x="24" y="13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25"/>
                    <a:pt x="10" y="29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50"/>
                    <a:pt x="12" y="53"/>
                    <a:pt x="13" y="55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6" y="67"/>
                    <a:pt x="29" y="69"/>
                    <a:pt x="33" y="70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50" y="69"/>
                    <a:pt x="53" y="68"/>
                    <a:pt x="56" y="66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8" y="53"/>
                    <a:pt x="70" y="50"/>
                    <a:pt x="70" y="47"/>
                  </a:cubicBezTo>
                  <a:lnTo>
                    <a:pt x="79" y="47"/>
                  </a:lnTo>
                  <a:close/>
                  <a:moveTo>
                    <a:pt x="40" y="60"/>
                  </a:moveTo>
                  <a:cubicBezTo>
                    <a:pt x="28" y="60"/>
                    <a:pt x="19" y="51"/>
                    <a:pt x="19" y="39"/>
                  </a:cubicBezTo>
                  <a:cubicBezTo>
                    <a:pt x="19" y="28"/>
                    <a:pt x="28" y="18"/>
                    <a:pt x="40" y="18"/>
                  </a:cubicBezTo>
                  <a:cubicBezTo>
                    <a:pt x="51" y="18"/>
                    <a:pt x="61" y="28"/>
                    <a:pt x="61" y="39"/>
                  </a:cubicBezTo>
                  <a:cubicBezTo>
                    <a:pt x="61" y="51"/>
                    <a:pt x="51" y="60"/>
                    <a:pt x="40" y="6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13" name="Freeform 152"/>
            <p:cNvSpPr>
              <a:spLocks/>
            </p:cNvSpPr>
            <p:nvPr/>
          </p:nvSpPr>
          <p:spPr bwMode="auto">
            <a:xfrm>
              <a:off x="7631113" y="3430589"/>
              <a:ext cx="149225" cy="150813"/>
            </a:xfrm>
            <a:custGeom>
              <a:avLst/>
              <a:gdLst>
                <a:gd name="T0" fmla="*/ 30 w 40"/>
                <a:gd name="T1" fmla="*/ 29 h 40"/>
                <a:gd name="T2" fmla="*/ 10 w 40"/>
                <a:gd name="T3" fmla="*/ 10 h 40"/>
                <a:gd name="T4" fmla="*/ 30 w 40"/>
                <a:gd name="T5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0">
                  <a:moveTo>
                    <a:pt x="30" y="29"/>
                  </a:moveTo>
                  <a:cubicBezTo>
                    <a:pt x="16" y="40"/>
                    <a:pt x="0" y="24"/>
                    <a:pt x="10" y="10"/>
                  </a:cubicBezTo>
                  <a:cubicBezTo>
                    <a:pt x="24" y="0"/>
                    <a:pt x="40" y="15"/>
                    <a:pt x="30" y="2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7494893" y="2608266"/>
            <a:ext cx="1901859" cy="697715"/>
            <a:chOff x="5965826" y="1492251"/>
            <a:chExt cx="2193925" cy="804863"/>
          </a:xfrm>
        </p:grpSpPr>
        <p:sp>
          <p:nvSpPr>
            <p:cNvPr id="115" name="Freeform 281"/>
            <p:cNvSpPr>
              <a:spLocks/>
            </p:cNvSpPr>
            <p:nvPr/>
          </p:nvSpPr>
          <p:spPr bwMode="auto">
            <a:xfrm>
              <a:off x="6089651" y="1549401"/>
              <a:ext cx="2070100" cy="687388"/>
            </a:xfrm>
            <a:custGeom>
              <a:avLst/>
              <a:gdLst>
                <a:gd name="T0" fmla="*/ 427 w 551"/>
                <a:gd name="T1" fmla="*/ 3 h 183"/>
                <a:gd name="T2" fmla="*/ 0 w 551"/>
                <a:gd name="T3" fmla="*/ 58 h 183"/>
                <a:gd name="T4" fmla="*/ 0 w 551"/>
                <a:gd name="T5" fmla="*/ 125 h 183"/>
                <a:gd name="T6" fmla="*/ 427 w 551"/>
                <a:gd name="T7" fmla="*/ 180 h 183"/>
                <a:gd name="T8" fmla="*/ 472 w 551"/>
                <a:gd name="T9" fmla="*/ 171 h 183"/>
                <a:gd name="T10" fmla="*/ 536 w 551"/>
                <a:gd name="T11" fmla="*/ 116 h 183"/>
                <a:gd name="T12" fmla="*/ 536 w 551"/>
                <a:gd name="T13" fmla="*/ 69 h 183"/>
                <a:gd name="T14" fmla="*/ 472 w 551"/>
                <a:gd name="T15" fmla="*/ 12 h 183"/>
                <a:gd name="T16" fmla="*/ 427 w 551"/>
                <a:gd name="T17" fmla="*/ 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183">
                  <a:moveTo>
                    <a:pt x="427" y="3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427" y="180"/>
                    <a:pt x="427" y="180"/>
                    <a:pt x="427" y="180"/>
                  </a:cubicBezTo>
                  <a:cubicBezTo>
                    <a:pt x="444" y="183"/>
                    <a:pt x="462" y="180"/>
                    <a:pt x="472" y="171"/>
                  </a:cubicBezTo>
                  <a:cubicBezTo>
                    <a:pt x="536" y="116"/>
                    <a:pt x="536" y="116"/>
                    <a:pt x="536" y="116"/>
                  </a:cubicBezTo>
                  <a:cubicBezTo>
                    <a:pt x="551" y="102"/>
                    <a:pt x="551" y="82"/>
                    <a:pt x="536" y="69"/>
                  </a:cubicBezTo>
                  <a:cubicBezTo>
                    <a:pt x="472" y="12"/>
                    <a:pt x="472" y="12"/>
                    <a:pt x="472" y="12"/>
                  </a:cubicBezTo>
                  <a:cubicBezTo>
                    <a:pt x="462" y="3"/>
                    <a:pt x="444" y="0"/>
                    <a:pt x="427" y="3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16" name="Oval 282"/>
            <p:cNvSpPr>
              <a:spLocks noChangeArrowheads="1"/>
            </p:cNvSpPr>
            <p:nvPr/>
          </p:nvSpPr>
          <p:spPr bwMode="auto">
            <a:xfrm>
              <a:off x="5965826" y="1766889"/>
              <a:ext cx="252413" cy="25241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17" name="Oval 283"/>
            <p:cNvSpPr>
              <a:spLocks noChangeArrowheads="1"/>
            </p:cNvSpPr>
            <p:nvPr/>
          </p:nvSpPr>
          <p:spPr bwMode="auto">
            <a:xfrm>
              <a:off x="6034088" y="1835151"/>
              <a:ext cx="120650" cy="1190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18" name="Oval 284"/>
            <p:cNvSpPr>
              <a:spLocks noChangeArrowheads="1"/>
            </p:cNvSpPr>
            <p:nvPr/>
          </p:nvSpPr>
          <p:spPr bwMode="auto">
            <a:xfrm>
              <a:off x="7466013" y="1676401"/>
              <a:ext cx="446088" cy="447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19" name="Freeform 285"/>
            <p:cNvSpPr>
              <a:spLocks/>
            </p:cNvSpPr>
            <p:nvPr/>
          </p:nvSpPr>
          <p:spPr bwMode="auto">
            <a:xfrm>
              <a:off x="6999288" y="1627189"/>
              <a:ext cx="346075" cy="538163"/>
            </a:xfrm>
            <a:custGeom>
              <a:avLst/>
              <a:gdLst>
                <a:gd name="T0" fmla="*/ 65 w 92"/>
                <a:gd name="T1" fmla="*/ 0 h 143"/>
                <a:gd name="T2" fmla="*/ 0 w 92"/>
                <a:gd name="T3" fmla="*/ 8 h 143"/>
                <a:gd name="T4" fmla="*/ 0 w 92"/>
                <a:gd name="T5" fmla="*/ 135 h 143"/>
                <a:gd name="T6" fmla="*/ 1 w 92"/>
                <a:gd name="T7" fmla="*/ 135 h 143"/>
                <a:gd name="T8" fmla="*/ 64 w 92"/>
                <a:gd name="T9" fmla="*/ 143 h 143"/>
                <a:gd name="T10" fmla="*/ 92 w 92"/>
                <a:gd name="T11" fmla="*/ 71 h 143"/>
                <a:gd name="T12" fmla="*/ 65 w 92"/>
                <a:gd name="T1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43">
                  <a:moveTo>
                    <a:pt x="65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81" y="124"/>
                    <a:pt x="92" y="99"/>
                    <a:pt x="92" y="71"/>
                  </a:cubicBezTo>
                  <a:cubicBezTo>
                    <a:pt x="92" y="44"/>
                    <a:pt x="82" y="19"/>
                    <a:pt x="65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20" name="Oval 286"/>
            <p:cNvSpPr>
              <a:spLocks noChangeArrowheads="1"/>
            </p:cNvSpPr>
            <p:nvPr/>
          </p:nvSpPr>
          <p:spPr bwMode="auto">
            <a:xfrm>
              <a:off x="6457951" y="1492251"/>
              <a:ext cx="804863" cy="804863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21" name="Oval 287"/>
            <p:cNvSpPr>
              <a:spLocks noChangeArrowheads="1"/>
            </p:cNvSpPr>
            <p:nvPr/>
          </p:nvSpPr>
          <p:spPr bwMode="auto">
            <a:xfrm>
              <a:off x="6553201" y="1585914"/>
              <a:ext cx="615950" cy="615950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22" name="Freeform 288"/>
            <p:cNvSpPr>
              <a:spLocks/>
            </p:cNvSpPr>
            <p:nvPr/>
          </p:nvSpPr>
          <p:spPr bwMode="auto">
            <a:xfrm>
              <a:off x="6553201" y="1585914"/>
              <a:ext cx="533400" cy="530225"/>
            </a:xfrm>
            <a:custGeom>
              <a:avLst/>
              <a:gdLst>
                <a:gd name="T0" fmla="*/ 3 w 142"/>
                <a:gd name="T1" fmla="*/ 85 h 141"/>
                <a:gd name="T2" fmla="*/ 85 w 142"/>
                <a:gd name="T3" fmla="*/ 2 h 141"/>
                <a:gd name="T4" fmla="*/ 142 w 142"/>
                <a:gd name="T5" fmla="*/ 25 h 141"/>
                <a:gd name="T6" fmla="*/ 82 w 142"/>
                <a:gd name="T7" fmla="*/ 0 h 141"/>
                <a:gd name="T8" fmla="*/ 0 w 142"/>
                <a:gd name="T9" fmla="*/ 82 h 141"/>
                <a:gd name="T10" fmla="*/ 26 w 142"/>
                <a:gd name="T11" fmla="*/ 141 h 141"/>
                <a:gd name="T12" fmla="*/ 3 w 142"/>
                <a:gd name="T13" fmla="*/ 8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1">
                  <a:moveTo>
                    <a:pt x="3" y="85"/>
                  </a:moveTo>
                  <a:cubicBezTo>
                    <a:pt x="3" y="39"/>
                    <a:pt x="40" y="2"/>
                    <a:pt x="85" y="2"/>
                  </a:cubicBezTo>
                  <a:cubicBezTo>
                    <a:pt x="107" y="2"/>
                    <a:pt x="127" y="11"/>
                    <a:pt x="142" y="25"/>
                  </a:cubicBezTo>
                  <a:cubicBezTo>
                    <a:pt x="127" y="9"/>
                    <a:pt x="106" y="0"/>
                    <a:pt x="82" y="0"/>
                  </a:cubicBezTo>
                  <a:cubicBezTo>
                    <a:pt x="37" y="0"/>
                    <a:pt x="0" y="36"/>
                    <a:pt x="0" y="82"/>
                  </a:cubicBezTo>
                  <a:cubicBezTo>
                    <a:pt x="0" y="105"/>
                    <a:pt x="10" y="126"/>
                    <a:pt x="26" y="141"/>
                  </a:cubicBezTo>
                  <a:cubicBezTo>
                    <a:pt x="12" y="126"/>
                    <a:pt x="3" y="106"/>
                    <a:pt x="3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23" name="Rectangle 289"/>
            <p:cNvSpPr>
              <a:spLocks noChangeArrowheads="1"/>
            </p:cNvSpPr>
            <p:nvPr/>
          </p:nvSpPr>
          <p:spPr bwMode="auto">
            <a:xfrm>
              <a:off x="6736646" y="1643191"/>
              <a:ext cx="236694" cy="568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3200" b="1" dirty="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4</a:t>
              </a:r>
              <a:endParaRPr lang="zh-CN" altLang="zh-CN" sz="3200" b="1" dirty="0" smtClean="0">
                <a:solidFill>
                  <a:prstClr val="black"/>
                </a:solidFill>
              </a:endParaRPr>
            </a:p>
          </p:txBody>
        </p:sp>
        <p:sp>
          <p:nvSpPr>
            <p:cNvPr id="124" name="Freeform 290"/>
            <p:cNvSpPr>
              <a:spLocks/>
            </p:cNvSpPr>
            <p:nvPr/>
          </p:nvSpPr>
          <p:spPr bwMode="auto">
            <a:xfrm>
              <a:off x="7631113" y="1992314"/>
              <a:ext cx="104775" cy="19050"/>
            </a:xfrm>
            <a:custGeom>
              <a:avLst/>
              <a:gdLst>
                <a:gd name="T0" fmla="*/ 26 w 28"/>
                <a:gd name="T1" fmla="*/ 0 h 5"/>
                <a:gd name="T2" fmla="*/ 2 w 28"/>
                <a:gd name="T3" fmla="*/ 0 h 5"/>
                <a:gd name="T4" fmla="*/ 0 w 28"/>
                <a:gd name="T5" fmla="*/ 2 h 5"/>
                <a:gd name="T6" fmla="*/ 2 w 28"/>
                <a:gd name="T7" fmla="*/ 5 h 5"/>
                <a:gd name="T8" fmla="*/ 26 w 28"/>
                <a:gd name="T9" fmla="*/ 5 h 5"/>
                <a:gd name="T10" fmla="*/ 28 w 28"/>
                <a:gd name="T11" fmla="*/ 2 h 5"/>
                <a:gd name="T12" fmla="*/ 26 w 2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">
                  <a:moveTo>
                    <a:pt x="2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5"/>
                    <a:pt x="28" y="4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25" name="Freeform 291"/>
            <p:cNvSpPr>
              <a:spLocks/>
            </p:cNvSpPr>
            <p:nvPr/>
          </p:nvSpPr>
          <p:spPr bwMode="auto">
            <a:xfrm>
              <a:off x="7642226" y="2019301"/>
              <a:ext cx="82550" cy="17463"/>
            </a:xfrm>
            <a:custGeom>
              <a:avLst/>
              <a:gdLst>
                <a:gd name="T0" fmla="*/ 19 w 22"/>
                <a:gd name="T1" fmla="*/ 0 h 5"/>
                <a:gd name="T2" fmla="*/ 2 w 22"/>
                <a:gd name="T3" fmla="*/ 0 h 5"/>
                <a:gd name="T4" fmla="*/ 0 w 22"/>
                <a:gd name="T5" fmla="*/ 2 h 5"/>
                <a:gd name="T6" fmla="*/ 2 w 22"/>
                <a:gd name="T7" fmla="*/ 5 h 5"/>
                <a:gd name="T8" fmla="*/ 19 w 22"/>
                <a:gd name="T9" fmla="*/ 5 h 5"/>
                <a:gd name="T10" fmla="*/ 22 w 22"/>
                <a:gd name="T11" fmla="*/ 2 h 5"/>
                <a:gd name="T12" fmla="*/ 19 w 2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">
                  <a:moveTo>
                    <a:pt x="1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1" y="5"/>
                    <a:pt x="22" y="4"/>
                    <a:pt x="22" y="2"/>
                  </a:cubicBezTo>
                  <a:cubicBezTo>
                    <a:pt x="22" y="1"/>
                    <a:pt x="21" y="0"/>
                    <a:pt x="1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26" name="Freeform 292"/>
            <p:cNvSpPr>
              <a:spLocks/>
            </p:cNvSpPr>
            <p:nvPr/>
          </p:nvSpPr>
          <p:spPr bwMode="auto">
            <a:xfrm>
              <a:off x="7661276" y="2044701"/>
              <a:ext cx="41275" cy="15875"/>
            </a:xfrm>
            <a:custGeom>
              <a:avLst/>
              <a:gdLst>
                <a:gd name="T0" fmla="*/ 0 w 11"/>
                <a:gd name="T1" fmla="*/ 0 h 4"/>
                <a:gd name="T2" fmla="*/ 5 w 11"/>
                <a:gd name="T3" fmla="*/ 4 h 4"/>
                <a:gd name="T4" fmla="*/ 7 w 11"/>
                <a:gd name="T5" fmla="*/ 4 h 4"/>
                <a:gd name="T6" fmla="*/ 11 w 11"/>
                <a:gd name="T7" fmla="*/ 0 h 4"/>
                <a:gd name="T8" fmla="*/ 0 w 1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cubicBezTo>
                    <a:pt x="0" y="2"/>
                    <a:pt x="2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11" y="2"/>
                    <a:pt x="1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27" name="Freeform 293"/>
            <p:cNvSpPr>
              <a:spLocks noEditPoints="1"/>
            </p:cNvSpPr>
            <p:nvPr/>
          </p:nvSpPr>
          <p:spPr bwMode="auto">
            <a:xfrm>
              <a:off x="7578726" y="1752601"/>
              <a:ext cx="209550" cy="228600"/>
            </a:xfrm>
            <a:custGeom>
              <a:avLst/>
              <a:gdLst>
                <a:gd name="T0" fmla="*/ 47 w 56"/>
                <a:gd name="T1" fmla="*/ 8 h 61"/>
                <a:gd name="T2" fmla="*/ 25 w 56"/>
                <a:gd name="T3" fmla="*/ 1 h 61"/>
                <a:gd name="T4" fmla="*/ 1 w 56"/>
                <a:gd name="T5" fmla="*/ 24 h 61"/>
                <a:gd name="T6" fmla="*/ 10 w 56"/>
                <a:gd name="T7" fmla="*/ 48 h 61"/>
                <a:gd name="T8" fmla="*/ 15 w 56"/>
                <a:gd name="T9" fmla="*/ 58 h 61"/>
                <a:gd name="T10" fmla="*/ 15 w 56"/>
                <a:gd name="T11" fmla="*/ 59 h 61"/>
                <a:gd name="T12" fmla="*/ 17 w 56"/>
                <a:gd name="T13" fmla="*/ 61 h 61"/>
                <a:gd name="T14" fmla="*/ 40 w 56"/>
                <a:gd name="T15" fmla="*/ 61 h 61"/>
                <a:gd name="T16" fmla="*/ 42 w 56"/>
                <a:gd name="T17" fmla="*/ 59 h 61"/>
                <a:gd name="T18" fmla="*/ 42 w 56"/>
                <a:gd name="T19" fmla="*/ 58 h 61"/>
                <a:gd name="T20" fmla="*/ 47 w 56"/>
                <a:gd name="T21" fmla="*/ 48 h 61"/>
                <a:gd name="T22" fmla="*/ 56 w 56"/>
                <a:gd name="T23" fmla="*/ 28 h 61"/>
                <a:gd name="T24" fmla="*/ 47 w 56"/>
                <a:gd name="T25" fmla="*/ 8 h 61"/>
                <a:gd name="T26" fmla="*/ 39 w 56"/>
                <a:gd name="T27" fmla="*/ 28 h 61"/>
                <a:gd name="T28" fmla="*/ 30 w 56"/>
                <a:gd name="T29" fmla="*/ 38 h 61"/>
                <a:gd name="T30" fmla="*/ 24 w 56"/>
                <a:gd name="T31" fmla="*/ 38 h 61"/>
                <a:gd name="T32" fmla="*/ 18 w 56"/>
                <a:gd name="T33" fmla="*/ 32 h 61"/>
                <a:gd name="T34" fmla="*/ 21 w 56"/>
                <a:gd name="T35" fmla="*/ 25 h 61"/>
                <a:gd name="T36" fmla="*/ 24 w 56"/>
                <a:gd name="T37" fmla="*/ 26 h 61"/>
                <a:gd name="T38" fmla="*/ 27 w 56"/>
                <a:gd name="T39" fmla="*/ 30 h 61"/>
                <a:gd name="T40" fmla="*/ 34 w 56"/>
                <a:gd name="T41" fmla="*/ 23 h 61"/>
                <a:gd name="T42" fmla="*/ 39 w 56"/>
                <a:gd name="T43" fmla="*/ 23 h 61"/>
                <a:gd name="T44" fmla="*/ 39 w 56"/>
                <a:gd name="T45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61">
                  <a:moveTo>
                    <a:pt x="47" y="8"/>
                  </a:moveTo>
                  <a:cubicBezTo>
                    <a:pt x="41" y="2"/>
                    <a:pt x="33" y="0"/>
                    <a:pt x="25" y="1"/>
                  </a:cubicBezTo>
                  <a:cubicBezTo>
                    <a:pt x="13" y="2"/>
                    <a:pt x="3" y="12"/>
                    <a:pt x="1" y="24"/>
                  </a:cubicBezTo>
                  <a:cubicBezTo>
                    <a:pt x="0" y="33"/>
                    <a:pt x="3" y="42"/>
                    <a:pt x="10" y="48"/>
                  </a:cubicBezTo>
                  <a:cubicBezTo>
                    <a:pt x="13" y="51"/>
                    <a:pt x="15" y="54"/>
                    <a:pt x="15" y="58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60"/>
                    <a:pt x="16" y="61"/>
                    <a:pt x="17" y="61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1" y="61"/>
                    <a:pt x="42" y="60"/>
                    <a:pt x="42" y="59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4"/>
                    <a:pt x="43" y="51"/>
                    <a:pt x="47" y="48"/>
                  </a:cubicBezTo>
                  <a:cubicBezTo>
                    <a:pt x="52" y="43"/>
                    <a:pt x="56" y="36"/>
                    <a:pt x="56" y="28"/>
                  </a:cubicBezTo>
                  <a:cubicBezTo>
                    <a:pt x="56" y="20"/>
                    <a:pt x="52" y="13"/>
                    <a:pt x="47" y="8"/>
                  </a:cubicBezTo>
                  <a:close/>
                  <a:moveTo>
                    <a:pt x="39" y="2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28" y="39"/>
                    <a:pt x="25" y="39"/>
                    <a:pt x="24" y="38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5" y="29"/>
                    <a:pt x="17" y="25"/>
                    <a:pt x="21" y="25"/>
                  </a:cubicBezTo>
                  <a:cubicBezTo>
                    <a:pt x="22" y="25"/>
                    <a:pt x="23" y="25"/>
                    <a:pt x="24" y="26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8" y="21"/>
                    <a:pt x="39" y="23"/>
                  </a:cubicBezTo>
                  <a:cubicBezTo>
                    <a:pt x="41" y="24"/>
                    <a:pt x="41" y="27"/>
                    <a:pt x="39" y="2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sp>
        <p:nvSpPr>
          <p:cNvPr id="128" name="Text Box 10"/>
          <p:cNvSpPr txBox="1">
            <a:spLocks noChangeArrowheads="1"/>
          </p:cNvSpPr>
          <p:nvPr/>
        </p:nvSpPr>
        <p:spPr bwMode="auto">
          <a:xfrm>
            <a:off x="7121764" y="3906253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129" name="Text Box 10"/>
          <p:cNvSpPr txBox="1">
            <a:spLocks noChangeArrowheads="1"/>
          </p:cNvSpPr>
          <p:nvPr/>
        </p:nvSpPr>
        <p:spPr bwMode="auto">
          <a:xfrm>
            <a:off x="9257480" y="3906133"/>
            <a:ext cx="2165351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sp>
        <p:nvSpPr>
          <p:cNvPr id="130" name="Text Box 10"/>
          <p:cNvSpPr txBox="1">
            <a:spLocks noChangeArrowheads="1"/>
          </p:cNvSpPr>
          <p:nvPr/>
        </p:nvSpPr>
        <p:spPr bwMode="auto">
          <a:xfrm>
            <a:off x="902997" y="3906133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131" name="Text Box 10"/>
          <p:cNvSpPr txBox="1">
            <a:spLocks noChangeArrowheads="1"/>
          </p:cNvSpPr>
          <p:nvPr/>
        </p:nvSpPr>
        <p:spPr bwMode="auto">
          <a:xfrm>
            <a:off x="3004846" y="3905766"/>
            <a:ext cx="2164568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132" name="Text Box 10"/>
          <p:cNvSpPr txBox="1">
            <a:spLocks noChangeArrowheads="1"/>
          </p:cNvSpPr>
          <p:nvPr/>
        </p:nvSpPr>
        <p:spPr bwMode="auto">
          <a:xfrm>
            <a:off x="5100953" y="3905766"/>
            <a:ext cx="2164568" cy="418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noProof="1">
                <a:cs typeface="+mn-ea"/>
                <a:sym typeface="+mn-lt"/>
              </a:rPr>
              <a:t>  项目成绩展示</a:t>
            </a:r>
            <a:endParaRPr lang="en-US" altLang="zh-CN" sz="2135" b="1" noProof="1"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040665" y="447856"/>
            <a:ext cx="317734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4085">
              <a:defRPr/>
            </a:pPr>
            <a:r>
              <a:rPr lang="zh-CN" altLang="en-US" sz="8000" b="1" kern="0" dirty="0" smtClean="0">
                <a:solidFill>
                  <a:srgbClr val="00A695"/>
                </a:solidFill>
                <a:cs typeface="+mn-ea"/>
                <a:sym typeface="+mn-lt"/>
              </a:rPr>
              <a:t>目录</a:t>
            </a:r>
            <a:endParaRPr lang="zh-CN" altLang="en-US" sz="8000" b="1" kern="0" dirty="0">
              <a:solidFill>
                <a:srgbClr val="00A69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4671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83074" y="2414016"/>
            <a:ext cx="2564287" cy="940733"/>
            <a:chOff x="5965826" y="1492251"/>
            <a:chExt cx="2193925" cy="804863"/>
          </a:xfrm>
        </p:grpSpPr>
        <p:sp>
          <p:nvSpPr>
            <p:cNvPr id="3" name="Freeform 281"/>
            <p:cNvSpPr>
              <a:spLocks/>
            </p:cNvSpPr>
            <p:nvPr/>
          </p:nvSpPr>
          <p:spPr bwMode="auto">
            <a:xfrm>
              <a:off x="6089651" y="1549401"/>
              <a:ext cx="2070100" cy="687388"/>
            </a:xfrm>
            <a:custGeom>
              <a:avLst/>
              <a:gdLst>
                <a:gd name="T0" fmla="*/ 427 w 551"/>
                <a:gd name="T1" fmla="*/ 3 h 183"/>
                <a:gd name="T2" fmla="*/ 0 w 551"/>
                <a:gd name="T3" fmla="*/ 58 h 183"/>
                <a:gd name="T4" fmla="*/ 0 w 551"/>
                <a:gd name="T5" fmla="*/ 125 h 183"/>
                <a:gd name="T6" fmla="*/ 427 w 551"/>
                <a:gd name="T7" fmla="*/ 180 h 183"/>
                <a:gd name="T8" fmla="*/ 472 w 551"/>
                <a:gd name="T9" fmla="*/ 171 h 183"/>
                <a:gd name="T10" fmla="*/ 536 w 551"/>
                <a:gd name="T11" fmla="*/ 116 h 183"/>
                <a:gd name="T12" fmla="*/ 536 w 551"/>
                <a:gd name="T13" fmla="*/ 69 h 183"/>
                <a:gd name="T14" fmla="*/ 472 w 551"/>
                <a:gd name="T15" fmla="*/ 12 h 183"/>
                <a:gd name="T16" fmla="*/ 427 w 551"/>
                <a:gd name="T17" fmla="*/ 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183">
                  <a:moveTo>
                    <a:pt x="427" y="3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427" y="180"/>
                    <a:pt x="427" y="180"/>
                    <a:pt x="427" y="180"/>
                  </a:cubicBezTo>
                  <a:cubicBezTo>
                    <a:pt x="444" y="183"/>
                    <a:pt x="462" y="180"/>
                    <a:pt x="472" y="171"/>
                  </a:cubicBezTo>
                  <a:cubicBezTo>
                    <a:pt x="536" y="116"/>
                    <a:pt x="536" y="116"/>
                    <a:pt x="536" y="116"/>
                  </a:cubicBezTo>
                  <a:cubicBezTo>
                    <a:pt x="551" y="102"/>
                    <a:pt x="551" y="82"/>
                    <a:pt x="536" y="69"/>
                  </a:cubicBezTo>
                  <a:cubicBezTo>
                    <a:pt x="472" y="12"/>
                    <a:pt x="472" y="12"/>
                    <a:pt x="472" y="12"/>
                  </a:cubicBezTo>
                  <a:cubicBezTo>
                    <a:pt x="462" y="3"/>
                    <a:pt x="444" y="0"/>
                    <a:pt x="427" y="3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4" name="Oval 282"/>
            <p:cNvSpPr>
              <a:spLocks noChangeArrowheads="1"/>
            </p:cNvSpPr>
            <p:nvPr/>
          </p:nvSpPr>
          <p:spPr bwMode="auto">
            <a:xfrm>
              <a:off x="5965826" y="1766889"/>
              <a:ext cx="252413" cy="252413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5" name="Oval 283"/>
            <p:cNvSpPr>
              <a:spLocks noChangeArrowheads="1"/>
            </p:cNvSpPr>
            <p:nvPr/>
          </p:nvSpPr>
          <p:spPr bwMode="auto">
            <a:xfrm>
              <a:off x="6034088" y="1835151"/>
              <a:ext cx="120650" cy="1190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6" name="Oval 284"/>
            <p:cNvSpPr>
              <a:spLocks noChangeArrowheads="1"/>
            </p:cNvSpPr>
            <p:nvPr/>
          </p:nvSpPr>
          <p:spPr bwMode="auto">
            <a:xfrm>
              <a:off x="7466013" y="1676401"/>
              <a:ext cx="446088" cy="4476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7" name="Freeform 285"/>
            <p:cNvSpPr>
              <a:spLocks/>
            </p:cNvSpPr>
            <p:nvPr/>
          </p:nvSpPr>
          <p:spPr bwMode="auto">
            <a:xfrm>
              <a:off x="6999288" y="1627189"/>
              <a:ext cx="346075" cy="538163"/>
            </a:xfrm>
            <a:custGeom>
              <a:avLst/>
              <a:gdLst>
                <a:gd name="T0" fmla="*/ 65 w 92"/>
                <a:gd name="T1" fmla="*/ 0 h 143"/>
                <a:gd name="T2" fmla="*/ 0 w 92"/>
                <a:gd name="T3" fmla="*/ 8 h 143"/>
                <a:gd name="T4" fmla="*/ 0 w 92"/>
                <a:gd name="T5" fmla="*/ 135 h 143"/>
                <a:gd name="T6" fmla="*/ 1 w 92"/>
                <a:gd name="T7" fmla="*/ 135 h 143"/>
                <a:gd name="T8" fmla="*/ 64 w 92"/>
                <a:gd name="T9" fmla="*/ 143 h 143"/>
                <a:gd name="T10" fmla="*/ 92 w 92"/>
                <a:gd name="T11" fmla="*/ 71 h 143"/>
                <a:gd name="T12" fmla="*/ 65 w 92"/>
                <a:gd name="T1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43">
                  <a:moveTo>
                    <a:pt x="65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64" y="143"/>
                    <a:pt x="64" y="143"/>
                    <a:pt x="64" y="143"/>
                  </a:cubicBezTo>
                  <a:cubicBezTo>
                    <a:pt x="81" y="124"/>
                    <a:pt x="92" y="99"/>
                    <a:pt x="92" y="71"/>
                  </a:cubicBezTo>
                  <a:cubicBezTo>
                    <a:pt x="92" y="44"/>
                    <a:pt x="82" y="19"/>
                    <a:pt x="65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8" name="Oval 286"/>
            <p:cNvSpPr>
              <a:spLocks noChangeArrowheads="1"/>
            </p:cNvSpPr>
            <p:nvPr/>
          </p:nvSpPr>
          <p:spPr bwMode="auto">
            <a:xfrm>
              <a:off x="6457951" y="1492251"/>
              <a:ext cx="804863" cy="804863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9" name="Oval 287"/>
            <p:cNvSpPr>
              <a:spLocks noChangeArrowheads="1"/>
            </p:cNvSpPr>
            <p:nvPr/>
          </p:nvSpPr>
          <p:spPr bwMode="auto">
            <a:xfrm>
              <a:off x="6553201" y="1585914"/>
              <a:ext cx="615950" cy="615950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0" name="Freeform 288"/>
            <p:cNvSpPr>
              <a:spLocks/>
            </p:cNvSpPr>
            <p:nvPr/>
          </p:nvSpPr>
          <p:spPr bwMode="auto">
            <a:xfrm>
              <a:off x="6553201" y="1585914"/>
              <a:ext cx="533400" cy="530225"/>
            </a:xfrm>
            <a:custGeom>
              <a:avLst/>
              <a:gdLst>
                <a:gd name="T0" fmla="*/ 3 w 142"/>
                <a:gd name="T1" fmla="*/ 85 h 141"/>
                <a:gd name="T2" fmla="*/ 85 w 142"/>
                <a:gd name="T3" fmla="*/ 2 h 141"/>
                <a:gd name="T4" fmla="*/ 142 w 142"/>
                <a:gd name="T5" fmla="*/ 25 h 141"/>
                <a:gd name="T6" fmla="*/ 82 w 142"/>
                <a:gd name="T7" fmla="*/ 0 h 141"/>
                <a:gd name="T8" fmla="*/ 0 w 142"/>
                <a:gd name="T9" fmla="*/ 82 h 141"/>
                <a:gd name="T10" fmla="*/ 26 w 142"/>
                <a:gd name="T11" fmla="*/ 141 h 141"/>
                <a:gd name="T12" fmla="*/ 3 w 142"/>
                <a:gd name="T13" fmla="*/ 8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1">
                  <a:moveTo>
                    <a:pt x="3" y="85"/>
                  </a:moveTo>
                  <a:cubicBezTo>
                    <a:pt x="3" y="39"/>
                    <a:pt x="40" y="2"/>
                    <a:pt x="85" y="2"/>
                  </a:cubicBezTo>
                  <a:cubicBezTo>
                    <a:pt x="107" y="2"/>
                    <a:pt x="127" y="11"/>
                    <a:pt x="142" y="25"/>
                  </a:cubicBezTo>
                  <a:cubicBezTo>
                    <a:pt x="127" y="9"/>
                    <a:pt x="106" y="0"/>
                    <a:pt x="82" y="0"/>
                  </a:cubicBezTo>
                  <a:cubicBezTo>
                    <a:pt x="37" y="0"/>
                    <a:pt x="0" y="36"/>
                    <a:pt x="0" y="82"/>
                  </a:cubicBezTo>
                  <a:cubicBezTo>
                    <a:pt x="0" y="105"/>
                    <a:pt x="10" y="126"/>
                    <a:pt x="26" y="141"/>
                  </a:cubicBezTo>
                  <a:cubicBezTo>
                    <a:pt x="12" y="126"/>
                    <a:pt x="3" y="106"/>
                    <a:pt x="3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1" name="Rectangle 289"/>
            <p:cNvSpPr>
              <a:spLocks noChangeArrowheads="1"/>
            </p:cNvSpPr>
            <p:nvPr/>
          </p:nvSpPr>
          <p:spPr bwMode="auto">
            <a:xfrm>
              <a:off x="6734258" y="1630007"/>
              <a:ext cx="219436" cy="526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zh-CN" sz="4000" b="1" dirty="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1</a:t>
              </a:r>
              <a:endParaRPr lang="zh-CN" altLang="zh-CN" sz="4000" b="1" dirty="0" smtClean="0">
                <a:solidFill>
                  <a:prstClr val="black"/>
                </a:solidFill>
              </a:endParaRPr>
            </a:p>
          </p:txBody>
        </p:sp>
        <p:sp>
          <p:nvSpPr>
            <p:cNvPr id="12" name="Freeform 290"/>
            <p:cNvSpPr>
              <a:spLocks/>
            </p:cNvSpPr>
            <p:nvPr/>
          </p:nvSpPr>
          <p:spPr bwMode="auto">
            <a:xfrm>
              <a:off x="7631113" y="1992314"/>
              <a:ext cx="104775" cy="19050"/>
            </a:xfrm>
            <a:custGeom>
              <a:avLst/>
              <a:gdLst>
                <a:gd name="T0" fmla="*/ 26 w 28"/>
                <a:gd name="T1" fmla="*/ 0 h 5"/>
                <a:gd name="T2" fmla="*/ 2 w 28"/>
                <a:gd name="T3" fmla="*/ 0 h 5"/>
                <a:gd name="T4" fmla="*/ 0 w 28"/>
                <a:gd name="T5" fmla="*/ 2 h 5"/>
                <a:gd name="T6" fmla="*/ 2 w 28"/>
                <a:gd name="T7" fmla="*/ 5 h 5"/>
                <a:gd name="T8" fmla="*/ 26 w 28"/>
                <a:gd name="T9" fmla="*/ 5 h 5"/>
                <a:gd name="T10" fmla="*/ 28 w 28"/>
                <a:gd name="T11" fmla="*/ 2 h 5"/>
                <a:gd name="T12" fmla="*/ 26 w 2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">
                  <a:moveTo>
                    <a:pt x="2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5"/>
                    <a:pt x="28" y="4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3" name="Freeform 291"/>
            <p:cNvSpPr>
              <a:spLocks/>
            </p:cNvSpPr>
            <p:nvPr/>
          </p:nvSpPr>
          <p:spPr bwMode="auto">
            <a:xfrm>
              <a:off x="7642226" y="2019301"/>
              <a:ext cx="82550" cy="17463"/>
            </a:xfrm>
            <a:custGeom>
              <a:avLst/>
              <a:gdLst>
                <a:gd name="T0" fmla="*/ 19 w 22"/>
                <a:gd name="T1" fmla="*/ 0 h 5"/>
                <a:gd name="T2" fmla="*/ 2 w 22"/>
                <a:gd name="T3" fmla="*/ 0 h 5"/>
                <a:gd name="T4" fmla="*/ 0 w 22"/>
                <a:gd name="T5" fmla="*/ 2 h 5"/>
                <a:gd name="T6" fmla="*/ 2 w 22"/>
                <a:gd name="T7" fmla="*/ 5 h 5"/>
                <a:gd name="T8" fmla="*/ 19 w 22"/>
                <a:gd name="T9" fmla="*/ 5 h 5"/>
                <a:gd name="T10" fmla="*/ 22 w 22"/>
                <a:gd name="T11" fmla="*/ 2 h 5"/>
                <a:gd name="T12" fmla="*/ 19 w 22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">
                  <a:moveTo>
                    <a:pt x="1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1" y="5"/>
                    <a:pt x="22" y="4"/>
                    <a:pt x="22" y="2"/>
                  </a:cubicBezTo>
                  <a:cubicBezTo>
                    <a:pt x="22" y="1"/>
                    <a:pt x="21" y="0"/>
                    <a:pt x="1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4" name="Freeform 292"/>
            <p:cNvSpPr>
              <a:spLocks/>
            </p:cNvSpPr>
            <p:nvPr/>
          </p:nvSpPr>
          <p:spPr bwMode="auto">
            <a:xfrm>
              <a:off x="7661276" y="2044701"/>
              <a:ext cx="41275" cy="15875"/>
            </a:xfrm>
            <a:custGeom>
              <a:avLst/>
              <a:gdLst>
                <a:gd name="T0" fmla="*/ 0 w 11"/>
                <a:gd name="T1" fmla="*/ 0 h 4"/>
                <a:gd name="T2" fmla="*/ 5 w 11"/>
                <a:gd name="T3" fmla="*/ 4 h 4"/>
                <a:gd name="T4" fmla="*/ 7 w 11"/>
                <a:gd name="T5" fmla="*/ 4 h 4"/>
                <a:gd name="T6" fmla="*/ 11 w 11"/>
                <a:gd name="T7" fmla="*/ 0 h 4"/>
                <a:gd name="T8" fmla="*/ 0 w 1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cubicBezTo>
                    <a:pt x="0" y="2"/>
                    <a:pt x="2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11" y="2"/>
                    <a:pt x="1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  <p:sp>
          <p:nvSpPr>
            <p:cNvPr id="15" name="Freeform 293"/>
            <p:cNvSpPr>
              <a:spLocks noEditPoints="1"/>
            </p:cNvSpPr>
            <p:nvPr/>
          </p:nvSpPr>
          <p:spPr bwMode="auto">
            <a:xfrm>
              <a:off x="7578726" y="1752601"/>
              <a:ext cx="209550" cy="228600"/>
            </a:xfrm>
            <a:custGeom>
              <a:avLst/>
              <a:gdLst>
                <a:gd name="T0" fmla="*/ 47 w 56"/>
                <a:gd name="T1" fmla="*/ 8 h 61"/>
                <a:gd name="T2" fmla="*/ 25 w 56"/>
                <a:gd name="T3" fmla="*/ 1 h 61"/>
                <a:gd name="T4" fmla="*/ 1 w 56"/>
                <a:gd name="T5" fmla="*/ 24 h 61"/>
                <a:gd name="T6" fmla="*/ 10 w 56"/>
                <a:gd name="T7" fmla="*/ 48 h 61"/>
                <a:gd name="T8" fmla="*/ 15 w 56"/>
                <a:gd name="T9" fmla="*/ 58 h 61"/>
                <a:gd name="T10" fmla="*/ 15 w 56"/>
                <a:gd name="T11" fmla="*/ 59 h 61"/>
                <a:gd name="T12" fmla="*/ 17 w 56"/>
                <a:gd name="T13" fmla="*/ 61 h 61"/>
                <a:gd name="T14" fmla="*/ 40 w 56"/>
                <a:gd name="T15" fmla="*/ 61 h 61"/>
                <a:gd name="T16" fmla="*/ 42 w 56"/>
                <a:gd name="T17" fmla="*/ 59 h 61"/>
                <a:gd name="T18" fmla="*/ 42 w 56"/>
                <a:gd name="T19" fmla="*/ 58 h 61"/>
                <a:gd name="T20" fmla="*/ 47 w 56"/>
                <a:gd name="T21" fmla="*/ 48 h 61"/>
                <a:gd name="T22" fmla="*/ 56 w 56"/>
                <a:gd name="T23" fmla="*/ 28 h 61"/>
                <a:gd name="T24" fmla="*/ 47 w 56"/>
                <a:gd name="T25" fmla="*/ 8 h 61"/>
                <a:gd name="T26" fmla="*/ 39 w 56"/>
                <a:gd name="T27" fmla="*/ 28 h 61"/>
                <a:gd name="T28" fmla="*/ 30 w 56"/>
                <a:gd name="T29" fmla="*/ 38 h 61"/>
                <a:gd name="T30" fmla="*/ 24 w 56"/>
                <a:gd name="T31" fmla="*/ 38 h 61"/>
                <a:gd name="T32" fmla="*/ 18 w 56"/>
                <a:gd name="T33" fmla="*/ 32 h 61"/>
                <a:gd name="T34" fmla="*/ 21 w 56"/>
                <a:gd name="T35" fmla="*/ 25 h 61"/>
                <a:gd name="T36" fmla="*/ 24 w 56"/>
                <a:gd name="T37" fmla="*/ 26 h 61"/>
                <a:gd name="T38" fmla="*/ 27 w 56"/>
                <a:gd name="T39" fmla="*/ 30 h 61"/>
                <a:gd name="T40" fmla="*/ 34 w 56"/>
                <a:gd name="T41" fmla="*/ 23 h 61"/>
                <a:gd name="T42" fmla="*/ 39 w 56"/>
                <a:gd name="T43" fmla="*/ 23 h 61"/>
                <a:gd name="T44" fmla="*/ 39 w 56"/>
                <a:gd name="T45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61">
                  <a:moveTo>
                    <a:pt x="47" y="8"/>
                  </a:moveTo>
                  <a:cubicBezTo>
                    <a:pt x="41" y="2"/>
                    <a:pt x="33" y="0"/>
                    <a:pt x="25" y="1"/>
                  </a:cubicBezTo>
                  <a:cubicBezTo>
                    <a:pt x="13" y="2"/>
                    <a:pt x="3" y="12"/>
                    <a:pt x="1" y="24"/>
                  </a:cubicBezTo>
                  <a:cubicBezTo>
                    <a:pt x="0" y="33"/>
                    <a:pt x="3" y="42"/>
                    <a:pt x="10" y="48"/>
                  </a:cubicBezTo>
                  <a:cubicBezTo>
                    <a:pt x="13" y="51"/>
                    <a:pt x="15" y="54"/>
                    <a:pt x="15" y="58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60"/>
                    <a:pt x="16" y="61"/>
                    <a:pt x="17" y="61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1" y="61"/>
                    <a:pt x="42" y="60"/>
                    <a:pt x="42" y="59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4"/>
                    <a:pt x="43" y="51"/>
                    <a:pt x="47" y="48"/>
                  </a:cubicBezTo>
                  <a:cubicBezTo>
                    <a:pt x="52" y="43"/>
                    <a:pt x="56" y="36"/>
                    <a:pt x="56" y="28"/>
                  </a:cubicBezTo>
                  <a:cubicBezTo>
                    <a:pt x="56" y="20"/>
                    <a:pt x="52" y="13"/>
                    <a:pt x="47" y="8"/>
                  </a:cubicBezTo>
                  <a:close/>
                  <a:moveTo>
                    <a:pt x="39" y="2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28" y="39"/>
                    <a:pt x="25" y="39"/>
                    <a:pt x="24" y="38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5" y="29"/>
                    <a:pt x="17" y="25"/>
                    <a:pt x="21" y="25"/>
                  </a:cubicBezTo>
                  <a:cubicBezTo>
                    <a:pt x="22" y="25"/>
                    <a:pt x="23" y="25"/>
                    <a:pt x="24" y="26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8" y="21"/>
                    <a:pt x="39" y="23"/>
                  </a:cubicBezTo>
                  <a:cubicBezTo>
                    <a:pt x="41" y="24"/>
                    <a:pt x="41" y="27"/>
                    <a:pt x="39" y="2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b="1">
                <a:solidFill>
                  <a:prstClr val="black"/>
                </a:solidFill>
              </a:endParaRPr>
            </a:p>
          </p:txBody>
        </p:sp>
      </p:grpSp>
      <p:sp>
        <p:nvSpPr>
          <p:cNvPr id="16" name="TextBox 13"/>
          <p:cNvSpPr txBox="1"/>
          <p:nvPr/>
        </p:nvSpPr>
        <p:spPr>
          <a:xfrm>
            <a:off x="4364754" y="3675469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7" name="矩形 16"/>
          <p:cNvSpPr/>
          <p:nvPr/>
        </p:nvSpPr>
        <p:spPr>
          <a:xfrm>
            <a:off x="4309018" y="4517556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8" name="矩形 17"/>
          <p:cNvSpPr/>
          <p:nvPr/>
        </p:nvSpPr>
        <p:spPr>
          <a:xfrm>
            <a:off x="6480718" y="4496150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9" name="矩形 18"/>
          <p:cNvSpPr/>
          <p:nvPr/>
        </p:nvSpPr>
        <p:spPr>
          <a:xfrm>
            <a:off x="4309018" y="4935658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20" name="矩形 19"/>
          <p:cNvSpPr/>
          <p:nvPr/>
        </p:nvSpPr>
        <p:spPr>
          <a:xfrm>
            <a:off x="6480718" y="4914250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21" name="矩形 20"/>
          <p:cNvSpPr/>
          <p:nvPr/>
        </p:nvSpPr>
        <p:spPr>
          <a:xfrm>
            <a:off x="4309018" y="5339018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397279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组合 120"/>
          <p:cNvGrpSpPr/>
          <p:nvPr/>
        </p:nvGrpSpPr>
        <p:grpSpPr>
          <a:xfrm>
            <a:off x="959644" y="362051"/>
            <a:ext cx="1017588" cy="2730501"/>
            <a:chOff x="1841500" y="322263"/>
            <a:chExt cx="1017588" cy="2730501"/>
          </a:xfrm>
        </p:grpSpPr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1841500" y="322263"/>
              <a:ext cx="1017588" cy="1022350"/>
            </a:xfrm>
            <a:custGeom>
              <a:avLst/>
              <a:gdLst>
                <a:gd name="T0" fmla="*/ 68 w 136"/>
                <a:gd name="T1" fmla="*/ 0 h 136"/>
                <a:gd name="T2" fmla="*/ 0 w 136"/>
                <a:gd name="T3" fmla="*/ 68 h 136"/>
                <a:gd name="T4" fmla="*/ 68 w 136"/>
                <a:gd name="T5" fmla="*/ 136 h 136"/>
                <a:gd name="T6" fmla="*/ 136 w 136"/>
                <a:gd name="T7" fmla="*/ 68 h 136"/>
                <a:gd name="T8" fmla="*/ 68 w 136"/>
                <a:gd name="T9" fmla="*/ 0 h 136"/>
                <a:gd name="T10" fmla="*/ 68 w 136"/>
                <a:gd name="T11" fmla="*/ 124 h 136"/>
                <a:gd name="T12" fmla="*/ 13 w 136"/>
                <a:gd name="T13" fmla="*/ 68 h 136"/>
                <a:gd name="T14" fmla="*/ 68 w 136"/>
                <a:gd name="T15" fmla="*/ 13 h 136"/>
                <a:gd name="T16" fmla="*/ 123 w 136"/>
                <a:gd name="T17" fmla="*/ 68 h 136"/>
                <a:gd name="T18" fmla="*/ 68 w 136"/>
                <a:gd name="T19" fmla="*/ 12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36">
                  <a:moveTo>
                    <a:pt x="68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6"/>
                    <a:pt x="30" y="136"/>
                    <a:pt x="68" y="136"/>
                  </a:cubicBezTo>
                  <a:cubicBezTo>
                    <a:pt x="106" y="136"/>
                    <a:pt x="136" y="106"/>
                    <a:pt x="136" y="68"/>
                  </a:cubicBezTo>
                  <a:cubicBezTo>
                    <a:pt x="136" y="31"/>
                    <a:pt x="106" y="0"/>
                    <a:pt x="68" y="0"/>
                  </a:cubicBezTo>
                  <a:close/>
                  <a:moveTo>
                    <a:pt x="68" y="124"/>
                  </a:moveTo>
                  <a:cubicBezTo>
                    <a:pt x="37" y="124"/>
                    <a:pt x="13" y="99"/>
                    <a:pt x="13" y="68"/>
                  </a:cubicBezTo>
                  <a:cubicBezTo>
                    <a:pt x="13" y="37"/>
                    <a:pt x="37" y="13"/>
                    <a:pt x="68" y="13"/>
                  </a:cubicBezTo>
                  <a:cubicBezTo>
                    <a:pt x="99" y="13"/>
                    <a:pt x="123" y="37"/>
                    <a:pt x="123" y="68"/>
                  </a:cubicBezTo>
                  <a:cubicBezTo>
                    <a:pt x="123" y="99"/>
                    <a:pt x="99" y="124"/>
                    <a:pt x="68" y="124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0"/>
            <p:cNvSpPr>
              <a:spLocks noEditPoints="1"/>
            </p:cNvSpPr>
            <p:nvPr/>
          </p:nvSpPr>
          <p:spPr bwMode="auto">
            <a:xfrm>
              <a:off x="1938338" y="420688"/>
              <a:ext cx="823913" cy="835025"/>
            </a:xfrm>
            <a:custGeom>
              <a:avLst/>
              <a:gdLst>
                <a:gd name="T0" fmla="*/ 55 w 110"/>
                <a:gd name="T1" fmla="*/ 0 h 111"/>
                <a:gd name="T2" fmla="*/ 0 w 110"/>
                <a:gd name="T3" fmla="*/ 55 h 111"/>
                <a:gd name="T4" fmla="*/ 55 w 110"/>
                <a:gd name="T5" fmla="*/ 111 h 111"/>
                <a:gd name="T6" fmla="*/ 110 w 110"/>
                <a:gd name="T7" fmla="*/ 55 h 111"/>
                <a:gd name="T8" fmla="*/ 55 w 110"/>
                <a:gd name="T9" fmla="*/ 0 h 111"/>
                <a:gd name="T10" fmla="*/ 81 w 110"/>
                <a:gd name="T11" fmla="*/ 81 h 111"/>
                <a:gd name="T12" fmla="*/ 29 w 110"/>
                <a:gd name="T13" fmla="*/ 81 h 111"/>
                <a:gd name="T14" fmla="*/ 29 w 110"/>
                <a:gd name="T15" fmla="*/ 29 h 111"/>
                <a:gd name="T16" fmla="*/ 81 w 110"/>
                <a:gd name="T17" fmla="*/ 29 h 111"/>
                <a:gd name="T18" fmla="*/ 81 w 110"/>
                <a:gd name="T19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cubicBezTo>
                    <a:pt x="24" y="0"/>
                    <a:pt x="0" y="24"/>
                    <a:pt x="0" y="55"/>
                  </a:cubicBezTo>
                  <a:cubicBezTo>
                    <a:pt x="0" y="86"/>
                    <a:pt x="24" y="111"/>
                    <a:pt x="55" y="111"/>
                  </a:cubicBezTo>
                  <a:cubicBezTo>
                    <a:pt x="86" y="111"/>
                    <a:pt x="110" y="86"/>
                    <a:pt x="110" y="55"/>
                  </a:cubicBezTo>
                  <a:cubicBezTo>
                    <a:pt x="110" y="24"/>
                    <a:pt x="86" y="0"/>
                    <a:pt x="55" y="0"/>
                  </a:cubicBezTo>
                  <a:close/>
                  <a:moveTo>
                    <a:pt x="81" y="81"/>
                  </a:moveTo>
                  <a:cubicBezTo>
                    <a:pt x="29" y="81"/>
                    <a:pt x="29" y="81"/>
                    <a:pt x="29" y="81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81" y="29"/>
                    <a:pt x="81" y="29"/>
                    <a:pt x="81" y="29"/>
                  </a:cubicBezTo>
                  <a:lnTo>
                    <a:pt x="81" y="8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1"/>
            <p:cNvSpPr>
              <a:spLocks noEditPoints="1"/>
            </p:cNvSpPr>
            <p:nvPr/>
          </p:nvSpPr>
          <p:spPr bwMode="auto">
            <a:xfrm>
              <a:off x="2155825" y="638176"/>
              <a:ext cx="388938" cy="390525"/>
            </a:xfrm>
            <a:custGeom>
              <a:avLst/>
              <a:gdLst>
                <a:gd name="T0" fmla="*/ 0 w 245"/>
                <a:gd name="T1" fmla="*/ 246 h 246"/>
                <a:gd name="T2" fmla="*/ 245 w 245"/>
                <a:gd name="T3" fmla="*/ 246 h 246"/>
                <a:gd name="T4" fmla="*/ 245 w 245"/>
                <a:gd name="T5" fmla="*/ 0 h 246"/>
                <a:gd name="T6" fmla="*/ 0 w 245"/>
                <a:gd name="T7" fmla="*/ 0 h 246"/>
                <a:gd name="T8" fmla="*/ 0 w 245"/>
                <a:gd name="T9" fmla="*/ 246 h 246"/>
                <a:gd name="T10" fmla="*/ 52 w 245"/>
                <a:gd name="T11" fmla="*/ 52 h 246"/>
                <a:gd name="T12" fmla="*/ 193 w 245"/>
                <a:gd name="T13" fmla="*/ 52 h 246"/>
                <a:gd name="T14" fmla="*/ 193 w 245"/>
                <a:gd name="T15" fmla="*/ 194 h 246"/>
                <a:gd name="T16" fmla="*/ 52 w 245"/>
                <a:gd name="T17" fmla="*/ 194 h 246"/>
                <a:gd name="T18" fmla="*/ 52 w 245"/>
                <a:gd name="T19" fmla="*/ 5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" h="246">
                  <a:moveTo>
                    <a:pt x="0" y="246"/>
                  </a:moveTo>
                  <a:lnTo>
                    <a:pt x="245" y="246"/>
                  </a:lnTo>
                  <a:lnTo>
                    <a:pt x="245" y="0"/>
                  </a:lnTo>
                  <a:lnTo>
                    <a:pt x="0" y="0"/>
                  </a:lnTo>
                  <a:lnTo>
                    <a:pt x="0" y="246"/>
                  </a:lnTo>
                  <a:close/>
                  <a:moveTo>
                    <a:pt x="52" y="52"/>
                  </a:moveTo>
                  <a:lnTo>
                    <a:pt x="193" y="52"/>
                  </a:lnTo>
                  <a:lnTo>
                    <a:pt x="193" y="194"/>
                  </a:lnTo>
                  <a:lnTo>
                    <a:pt x="52" y="194"/>
                  </a:lnTo>
                  <a:lnTo>
                    <a:pt x="52" y="52"/>
                  </a:ln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2327275" y="923926"/>
              <a:ext cx="52388" cy="669925"/>
            </a:xfrm>
            <a:custGeom>
              <a:avLst/>
              <a:gdLst>
                <a:gd name="T0" fmla="*/ 3 w 7"/>
                <a:gd name="T1" fmla="*/ 89 h 89"/>
                <a:gd name="T2" fmla="*/ 0 w 7"/>
                <a:gd name="T3" fmla="*/ 86 h 89"/>
                <a:gd name="T4" fmla="*/ 0 w 7"/>
                <a:gd name="T5" fmla="*/ 3 h 89"/>
                <a:gd name="T6" fmla="*/ 3 w 7"/>
                <a:gd name="T7" fmla="*/ 0 h 89"/>
                <a:gd name="T8" fmla="*/ 7 w 7"/>
                <a:gd name="T9" fmla="*/ 3 h 89"/>
                <a:gd name="T10" fmla="*/ 7 w 7"/>
                <a:gd name="T11" fmla="*/ 86 h 89"/>
                <a:gd name="T12" fmla="*/ 3 w 7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9">
                  <a:moveTo>
                    <a:pt x="3" y="89"/>
                  </a:moveTo>
                  <a:cubicBezTo>
                    <a:pt x="1" y="89"/>
                    <a:pt x="0" y="88"/>
                    <a:pt x="0" y="8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8"/>
                    <a:pt x="5" y="89"/>
                    <a:pt x="3" y="89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1968500" y="1827213"/>
              <a:ext cx="763588" cy="96838"/>
            </a:xfrm>
            <a:custGeom>
              <a:avLst/>
              <a:gdLst>
                <a:gd name="T0" fmla="*/ 33 w 481"/>
                <a:gd name="T1" fmla="*/ 61 h 61"/>
                <a:gd name="T2" fmla="*/ 448 w 481"/>
                <a:gd name="T3" fmla="*/ 61 h 61"/>
                <a:gd name="T4" fmla="*/ 481 w 481"/>
                <a:gd name="T5" fmla="*/ 0 h 61"/>
                <a:gd name="T6" fmla="*/ 0 w 481"/>
                <a:gd name="T7" fmla="*/ 0 h 61"/>
                <a:gd name="T8" fmla="*/ 33 w 481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1">
                  <a:moveTo>
                    <a:pt x="33" y="61"/>
                  </a:moveTo>
                  <a:lnTo>
                    <a:pt x="448" y="61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1968500" y="1728788"/>
              <a:ext cx="763588" cy="98425"/>
            </a:xfrm>
            <a:custGeom>
              <a:avLst/>
              <a:gdLst>
                <a:gd name="T0" fmla="*/ 33 w 481"/>
                <a:gd name="T1" fmla="*/ 0 h 62"/>
                <a:gd name="T2" fmla="*/ 0 w 481"/>
                <a:gd name="T3" fmla="*/ 62 h 62"/>
                <a:gd name="T4" fmla="*/ 481 w 481"/>
                <a:gd name="T5" fmla="*/ 62 h 62"/>
                <a:gd name="T6" fmla="*/ 448 w 481"/>
                <a:gd name="T7" fmla="*/ 0 h 62"/>
                <a:gd name="T8" fmla="*/ 33 w 481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0"/>
                  </a:moveTo>
                  <a:lnTo>
                    <a:pt x="0" y="62"/>
                  </a:lnTo>
                  <a:lnTo>
                    <a:pt x="481" y="62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1968500" y="2022476"/>
              <a:ext cx="763588" cy="96838"/>
            </a:xfrm>
            <a:custGeom>
              <a:avLst/>
              <a:gdLst>
                <a:gd name="T0" fmla="*/ 33 w 481"/>
                <a:gd name="T1" fmla="*/ 61 h 61"/>
                <a:gd name="T2" fmla="*/ 448 w 481"/>
                <a:gd name="T3" fmla="*/ 61 h 61"/>
                <a:gd name="T4" fmla="*/ 481 w 481"/>
                <a:gd name="T5" fmla="*/ 0 h 61"/>
                <a:gd name="T6" fmla="*/ 0 w 481"/>
                <a:gd name="T7" fmla="*/ 0 h 61"/>
                <a:gd name="T8" fmla="*/ 33 w 481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1">
                  <a:moveTo>
                    <a:pt x="33" y="61"/>
                  </a:moveTo>
                  <a:lnTo>
                    <a:pt x="448" y="61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1968500" y="1924051"/>
              <a:ext cx="763588" cy="98425"/>
            </a:xfrm>
            <a:custGeom>
              <a:avLst/>
              <a:gdLst>
                <a:gd name="T0" fmla="*/ 33 w 481"/>
                <a:gd name="T1" fmla="*/ 0 h 62"/>
                <a:gd name="T2" fmla="*/ 0 w 481"/>
                <a:gd name="T3" fmla="*/ 62 h 62"/>
                <a:gd name="T4" fmla="*/ 481 w 481"/>
                <a:gd name="T5" fmla="*/ 62 h 62"/>
                <a:gd name="T6" fmla="*/ 448 w 481"/>
                <a:gd name="T7" fmla="*/ 0 h 62"/>
                <a:gd name="T8" fmla="*/ 33 w 481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0"/>
                  </a:moveTo>
                  <a:lnTo>
                    <a:pt x="0" y="62"/>
                  </a:lnTo>
                  <a:lnTo>
                    <a:pt x="481" y="62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1968500" y="2209801"/>
              <a:ext cx="763588" cy="98425"/>
            </a:xfrm>
            <a:custGeom>
              <a:avLst/>
              <a:gdLst>
                <a:gd name="T0" fmla="*/ 33 w 481"/>
                <a:gd name="T1" fmla="*/ 62 h 62"/>
                <a:gd name="T2" fmla="*/ 448 w 481"/>
                <a:gd name="T3" fmla="*/ 62 h 62"/>
                <a:gd name="T4" fmla="*/ 481 w 481"/>
                <a:gd name="T5" fmla="*/ 0 h 62"/>
                <a:gd name="T6" fmla="*/ 0 w 481"/>
                <a:gd name="T7" fmla="*/ 0 h 62"/>
                <a:gd name="T8" fmla="*/ 33 w 48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62"/>
                  </a:moveTo>
                  <a:lnTo>
                    <a:pt x="448" y="62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1968500" y="2119313"/>
              <a:ext cx="763588" cy="90488"/>
            </a:xfrm>
            <a:custGeom>
              <a:avLst/>
              <a:gdLst>
                <a:gd name="T0" fmla="*/ 33 w 481"/>
                <a:gd name="T1" fmla="*/ 0 h 57"/>
                <a:gd name="T2" fmla="*/ 0 w 481"/>
                <a:gd name="T3" fmla="*/ 57 h 57"/>
                <a:gd name="T4" fmla="*/ 481 w 481"/>
                <a:gd name="T5" fmla="*/ 57 h 57"/>
                <a:gd name="T6" fmla="*/ 448 w 481"/>
                <a:gd name="T7" fmla="*/ 0 h 57"/>
                <a:gd name="T8" fmla="*/ 33 w 48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57">
                  <a:moveTo>
                    <a:pt x="33" y="0"/>
                  </a:moveTo>
                  <a:lnTo>
                    <a:pt x="0" y="57"/>
                  </a:lnTo>
                  <a:lnTo>
                    <a:pt x="481" y="57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1968500" y="2405063"/>
              <a:ext cx="763588" cy="98425"/>
            </a:xfrm>
            <a:custGeom>
              <a:avLst/>
              <a:gdLst>
                <a:gd name="T0" fmla="*/ 33 w 481"/>
                <a:gd name="T1" fmla="*/ 62 h 62"/>
                <a:gd name="T2" fmla="*/ 448 w 481"/>
                <a:gd name="T3" fmla="*/ 62 h 62"/>
                <a:gd name="T4" fmla="*/ 481 w 481"/>
                <a:gd name="T5" fmla="*/ 0 h 62"/>
                <a:gd name="T6" fmla="*/ 0 w 481"/>
                <a:gd name="T7" fmla="*/ 0 h 62"/>
                <a:gd name="T8" fmla="*/ 33 w 48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62"/>
                  </a:moveTo>
                  <a:lnTo>
                    <a:pt x="448" y="62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1968500" y="2308226"/>
              <a:ext cx="763588" cy="96838"/>
            </a:xfrm>
            <a:custGeom>
              <a:avLst/>
              <a:gdLst>
                <a:gd name="T0" fmla="*/ 33 w 481"/>
                <a:gd name="T1" fmla="*/ 0 h 61"/>
                <a:gd name="T2" fmla="*/ 0 w 481"/>
                <a:gd name="T3" fmla="*/ 61 h 61"/>
                <a:gd name="T4" fmla="*/ 481 w 481"/>
                <a:gd name="T5" fmla="*/ 61 h 61"/>
                <a:gd name="T6" fmla="*/ 448 w 481"/>
                <a:gd name="T7" fmla="*/ 0 h 61"/>
                <a:gd name="T8" fmla="*/ 33 w 481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1">
                  <a:moveTo>
                    <a:pt x="33" y="0"/>
                  </a:moveTo>
                  <a:lnTo>
                    <a:pt x="0" y="61"/>
                  </a:lnTo>
                  <a:lnTo>
                    <a:pt x="481" y="61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1968500" y="2601913"/>
              <a:ext cx="763588" cy="96838"/>
            </a:xfrm>
            <a:custGeom>
              <a:avLst/>
              <a:gdLst>
                <a:gd name="T0" fmla="*/ 33 w 481"/>
                <a:gd name="T1" fmla="*/ 61 h 61"/>
                <a:gd name="T2" fmla="*/ 448 w 481"/>
                <a:gd name="T3" fmla="*/ 61 h 61"/>
                <a:gd name="T4" fmla="*/ 481 w 481"/>
                <a:gd name="T5" fmla="*/ 0 h 61"/>
                <a:gd name="T6" fmla="*/ 0 w 481"/>
                <a:gd name="T7" fmla="*/ 0 h 61"/>
                <a:gd name="T8" fmla="*/ 33 w 481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1">
                  <a:moveTo>
                    <a:pt x="33" y="61"/>
                  </a:moveTo>
                  <a:lnTo>
                    <a:pt x="448" y="61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1968500" y="2503488"/>
              <a:ext cx="763588" cy="98425"/>
            </a:xfrm>
            <a:custGeom>
              <a:avLst/>
              <a:gdLst>
                <a:gd name="T0" fmla="*/ 33 w 481"/>
                <a:gd name="T1" fmla="*/ 0 h 62"/>
                <a:gd name="T2" fmla="*/ 0 w 481"/>
                <a:gd name="T3" fmla="*/ 62 h 62"/>
                <a:gd name="T4" fmla="*/ 481 w 481"/>
                <a:gd name="T5" fmla="*/ 62 h 62"/>
                <a:gd name="T6" fmla="*/ 448 w 481"/>
                <a:gd name="T7" fmla="*/ 0 h 62"/>
                <a:gd name="T8" fmla="*/ 33 w 481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0"/>
                  </a:moveTo>
                  <a:lnTo>
                    <a:pt x="0" y="62"/>
                  </a:lnTo>
                  <a:lnTo>
                    <a:pt x="481" y="62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1968500" y="2789238"/>
              <a:ext cx="763588" cy="98425"/>
            </a:xfrm>
            <a:custGeom>
              <a:avLst/>
              <a:gdLst>
                <a:gd name="T0" fmla="*/ 33 w 481"/>
                <a:gd name="T1" fmla="*/ 62 h 62"/>
                <a:gd name="T2" fmla="*/ 448 w 481"/>
                <a:gd name="T3" fmla="*/ 62 h 62"/>
                <a:gd name="T4" fmla="*/ 481 w 481"/>
                <a:gd name="T5" fmla="*/ 0 h 62"/>
                <a:gd name="T6" fmla="*/ 0 w 481"/>
                <a:gd name="T7" fmla="*/ 0 h 62"/>
                <a:gd name="T8" fmla="*/ 33 w 48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62"/>
                  </a:moveTo>
                  <a:lnTo>
                    <a:pt x="448" y="62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1968500" y="2698751"/>
              <a:ext cx="763588" cy="90488"/>
            </a:xfrm>
            <a:custGeom>
              <a:avLst/>
              <a:gdLst>
                <a:gd name="T0" fmla="*/ 33 w 481"/>
                <a:gd name="T1" fmla="*/ 0 h 57"/>
                <a:gd name="T2" fmla="*/ 0 w 481"/>
                <a:gd name="T3" fmla="*/ 57 h 57"/>
                <a:gd name="T4" fmla="*/ 481 w 481"/>
                <a:gd name="T5" fmla="*/ 57 h 57"/>
                <a:gd name="T6" fmla="*/ 448 w 481"/>
                <a:gd name="T7" fmla="*/ 0 h 57"/>
                <a:gd name="T8" fmla="*/ 33 w 48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57">
                  <a:moveTo>
                    <a:pt x="33" y="0"/>
                  </a:moveTo>
                  <a:lnTo>
                    <a:pt x="0" y="57"/>
                  </a:lnTo>
                  <a:lnTo>
                    <a:pt x="481" y="57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2125663" y="1571626"/>
              <a:ext cx="449263" cy="96838"/>
            </a:xfrm>
            <a:prstGeom prst="rect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2125663" y="1668463"/>
              <a:ext cx="449263" cy="60325"/>
            </a:xfrm>
            <a:prstGeom prst="rect">
              <a:avLst/>
            </a:prstGeom>
            <a:solidFill>
              <a:srgbClr val="84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97"/>
            <p:cNvSpPr>
              <a:spLocks noChangeArrowheads="1"/>
            </p:cNvSpPr>
            <p:nvPr/>
          </p:nvSpPr>
          <p:spPr bwMode="auto">
            <a:xfrm>
              <a:off x="2125663" y="2946401"/>
              <a:ext cx="449263" cy="106363"/>
            </a:xfrm>
            <a:prstGeom prst="rect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98"/>
            <p:cNvSpPr>
              <a:spLocks noChangeArrowheads="1"/>
            </p:cNvSpPr>
            <p:nvPr/>
          </p:nvSpPr>
          <p:spPr bwMode="auto">
            <a:xfrm>
              <a:off x="2125663" y="2887663"/>
              <a:ext cx="449263" cy="58738"/>
            </a:xfrm>
            <a:prstGeom prst="rect">
              <a:avLst/>
            </a:prstGeom>
            <a:solidFill>
              <a:srgbClr val="84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020613" y="362051"/>
            <a:ext cx="1019175" cy="2730501"/>
            <a:chOff x="6729413" y="322263"/>
            <a:chExt cx="1019175" cy="2730501"/>
          </a:xfrm>
        </p:grpSpPr>
        <p:sp>
          <p:nvSpPr>
            <p:cNvPr id="100" name="Freeform 99"/>
            <p:cNvSpPr>
              <a:spLocks noEditPoints="1"/>
            </p:cNvSpPr>
            <p:nvPr/>
          </p:nvSpPr>
          <p:spPr bwMode="auto">
            <a:xfrm>
              <a:off x="6729413" y="322263"/>
              <a:ext cx="1019175" cy="1022350"/>
            </a:xfrm>
            <a:custGeom>
              <a:avLst/>
              <a:gdLst>
                <a:gd name="T0" fmla="*/ 68 w 136"/>
                <a:gd name="T1" fmla="*/ 0 h 136"/>
                <a:gd name="T2" fmla="*/ 0 w 136"/>
                <a:gd name="T3" fmla="*/ 68 h 136"/>
                <a:gd name="T4" fmla="*/ 68 w 136"/>
                <a:gd name="T5" fmla="*/ 136 h 136"/>
                <a:gd name="T6" fmla="*/ 136 w 136"/>
                <a:gd name="T7" fmla="*/ 68 h 136"/>
                <a:gd name="T8" fmla="*/ 68 w 136"/>
                <a:gd name="T9" fmla="*/ 0 h 136"/>
                <a:gd name="T10" fmla="*/ 68 w 136"/>
                <a:gd name="T11" fmla="*/ 124 h 136"/>
                <a:gd name="T12" fmla="*/ 12 w 136"/>
                <a:gd name="T13" fmla="*/ 68 h 136"/>
                <a:gd name="T14" fmla="*/ 68 w 136"/>
                <a:gd name="T15" fmla="*/ 13 h 136"/>
                <a:gd name="T16" fmla="*/ 123 w 136"/>
                <a:gd name="T17" fmla="*/ 68 h 136"/>
                <a:gd name="T18" fmla="*/ 68 w 136"/>
                <a:gd name="T19" fmla="*/ 12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36">
                  <a:moveTo>
                    <a:pt x="68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6"/>
                    <a:pt x="30" y="136"/>
                    <a:pt x="68" y="136"/>
                  </a:cubicBezTo>
                  <a:cubicBezTo>
                    <a:pt x="105" y="136"/>
                    <a:pt x="136" y="106"/>
                    <a:pt x="136" y="68"/>
                  </a:cubicBezTo>
                  <a:cubicBezTo>
                    <a:pt x="136" y="31"/>
                    <a:pt x="105" y="0"/>
                    <a:pt x="68" y="0"/>
                  </a:cubicBezTo>
                  <a:close/>
                  <a:moveTo>
                    <a:pt x="68" y="124"/>
                  </a:moveTo>
                  <a:cubicBezTo>
                    <a:pt x="37" y="124"/>
                    <a:pt x="12" y="99"/>
                    <a:pt x="12" y="68"/>
                  </a:cubicBezTo>
                  <a:cubicBezTo>
                    <a:pt x="12" y="37"/>
                    <a:pt x="37" y="13"/>
                    <a:pt x="68" y="13"/>
                  </a:cubicBezTo>
                  <a:cubicBezTo>
                    <a:pt x="98" y="13"/>
                    <a:pt x="123" y="37"/>
                    <a:pt x="123" y="68"/>
                  </a:cubicBezTo>
                  <a:cubicBezTo>
                    <a:pt x="123" y="99"/>
                    <a:pt x="98" y="124"/>
                    <a:pt x="68" y="124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0"/>
            <p:cNvSpPr>
              <a:spLocks noEditPoints="1"/>
            </p:cNvSpPr>
            <p:nvPr/>
          </p:nvSpPr>
          <p:spPr bwMode="auto">
            <a:xfrm>
              <a:off x="6819900" y="420688"/>
              <a:ext cx="831850" cy="835025"/>
            </a:xfrm>
            <a:custGeom>
              <a:avLst/>
              <a:gdLst>
                <a:gd name="T0" fmla="*/ 56 w 111"/>
                <a:gd name="T1" fmla="*/ 0 h 111"/>
                <a:gd name="T2" fmla="*/ 0 w 111"/>
                <a:gd name="T3" fmla="*/ 55 h 111"/>
                <a:gd name="T4" fmla="*/ 56 w 111"/>
                <a:gd name="T5" fmla="*/ 111 h 111"/>
                <a:gd name="T6" fmla="*/ 111 w 111"/>
                <a:gd name="T7" fmla="*/ 55 h 111"/>
                <a:gd name="T8" fmla="*/ 56 w 111"/>
                <a:gd name="T9" fmla="*/ 0 h 111"/>
                <a:gd name="T10" fmla="*/ 82 w 111"/>
                <a:gd name="T11" fmla="*/ 81 h 111"/>
                <a:gd name="T12" fmla="*/ 30 w 111"/>
                <a:gd name="T13" fmla="*/ 81 h 111"/>
                <a:gd name="T14" fmla="*/ 30 w 111"/>
                <a:gd name="T15" fmla="*/ 29 h 111"/>
                <a:gd name="T16" fmla="*/ 82 w 111"/>
                <a:gd name="T17" fmla="*/ 29 h 111"/>
                <a:gd name="T18" fmla="*/ 82 w 111"/>
                <a:gd name="T19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25" y="0"/>
                    <a:pt x="0" y="24"/>
                    <a:pt x="0" y="55"/>
                  </a:cubicBezTo>
                  <a:cubicBezTo>
                    <a:pt x="0" y="86"/>
                    <a:pt x="25" y="111"/>
                    <a:pt x="56" y="111"/>
                  </a:cubicBezTo>
                  <a:cubicBezTo>
                    <a:pt x="86" y="111"/>
                    <a:pt x="111" y="86"/>
                    <a:pt x="111" y="55"/>
                  </a:cubicBezTo>
                  <a:cubicBezTo>
                    <a:pt x="111" y="24"/>
                    <a:pt x="86" y="0"/>
                    <a:pt x="56" y="0"/>
                  </a:cubicBezTo>
                  <a:close/>
                  <a:moveTo>
                    <a:pt x="82" y="81"/>
                  </a:moveTo>
                  <a:cubicBezTo>
                    <a:pt x="30" y="81"/>
                    <a:pt x="30" y="81"/>
                    <a:pt x="30" y="8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82" y="29"/>
                    <a:pt x="82" y="29"/>
                    <a:pt x="82" y="29"/>
                  </a:cubicBezTo>
                  <a:lnTo>
                    <a:pt x="82" y="8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1"/>
            <p:cNvSpPr>
              <a:spLocks noEditPoints="1"/>
            </p:cNvSpPr>
            <p:nvPr/>
          </p:nvSpPr>
          <p:spPr bwMode="auto">
            <a:xfrm>
              <a:off x="7045325" y="638176"/>
              <a:ext cx="388938" cy="390525"/>
            </a:xfrm>
            <a:custGeom>
              <a:avLst/>
              <a:gdLst>
                <a:gd name="T0" fmla="*/ 0 w 245"/>
                <a:gd name="T1" fmla="*/ 246 h 246"/>
                <a:gd name="T2" fmla="*/ 245 w 245"/>
                <a:gd name="T3" fmla="*/ 246 h 246"/>
                <a:gd name="T4" fmla="*/ 245 w 245"/>
                <a:gd name="T5" fmla="*/ 0 h 246"/>
                <a:gd name="T6" fmla="*/ 0 w 245"/>
                <a:gd name="T7" fmla="*/ 0 h 246"/>
                <a:gd name="T8" fmla="*/ 0 w 245"/>
                <a:gd name="T9" fmla="*/ 246 h 246"/>
                <a:gd name="T10" fmla="*/ 51 w 245"/>
                <a:gd name="T11" fmla="*/ 52 h 246"/>
                <a:gd name="T12" fmla="*/ 193 w 245"/>
                <a:gd name="T13" fmla="*/ 52 h 246"/>
                <a:gd name="T14" fmla="*/ 193 w 245"/>
                <a:gd name="T15" fmla="*/ 194 h 246"/>
                <a:gd name="T16" fmla="*/ 51 w 245"/>
                <a:gd name="T17" fmla="*/ 194 h 246"/>
                <a:gd name="T18" fmla="*/ 51 w 245"/>
                <a:gd name="T19" fmla="*/ 5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" h="246">
                  <a:moveTo>
                    <a:pt x="0" y="246"/>
                  </a:moveTo>
                  <a:lnTo>
                    <a:pt x="245" y="246"/>
                  </a:lnTo>
                  <a:lnTo>
                    <a:pt x="245" y="0"/>
                  </a:lnTo>
                  <a:lnTo>
                    <a:pt x="0" y="0"/>
                  </a:lnTo>
                  <a:lnTo>
                    <a:pt x="0" y="246"/>
                  </a:lnTo>
                  <a:close/>
                  <a:moveTo>
                    <a:pt x="51" y="52"/>
                  </a:moveTo>
                  <a:lnTo>
                    <a:pt x="193" y="52"/>
                  </a:lnTo>
                  <a:lnTo>
                    <a:pt x="193" y="194"/>
                  </a:lnTo>
                  <a:lnTo>
                    <a:pt x="51" y="194"/>
                  </a:lnTo>
                  <a:lnTo>
                    <a:pt x="51" y="52"/>
                  </a:ln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7208838" y="923926"/>
              <a:ext cx="52388" cy="669925"/>
            </a:xfrm>
            <a:custGeom>
              <a:avLst/>
              <a:gdLst>
                <a:gd name="T0" fmla="*/ 4 w 7"/>
                <a:gd name="T1" fmla="*/ 89 h 89"/>
                <a:gd name="T2" fmla="*/ 0 w 7"/>
                <a:gd name="T3" fmla="*/ 86 h 89"/>
                <a:gd name="T4" fmla="*/ 0 w 7"/>
                <a:gd name="T5" fmla="*/ 3 h 89"/>
                <a:gd name="T6" fmla="*/ 4 w 7"/>
                <a:gd name="T7" fmla="*/ 0 h 89"/>
                <a:gd name="T8" fmla="*/ 7 w 7"/>
                <a:gd name="T9" fmla="*/ 3 h 89"/>
                <a:gd name="T10" fmla="*/ 7 w 7"/>
                <a:gd name="T11" fmla="*/ 86 h 89"/>
                <a:gd name="T12" fmla="*/ 4 w 7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9">
                  <a:moveTo>
                    <a:pt x="4" y="89"/>
                  </a:moveTo>
                  <a:cubicBezTo>
                    <a:pt x="2" y="89"/>
                    <a:pt x="0" y="88"/>
                    <a:pt x="0" y="8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8"/>
                    <a:pt x="6" y="89"/>
                    <a:pt x="4" y="89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6850063" y="1827213"/>
              <a:ext cx="771525" cy="96838"/>
            </a:xfrm>
            <a:custGeom>
              <a:avLst/>
              <a:gdLst>
                <a:gd name="T0" fmla="*/ 38 w 486"/>
                <a:gd name="T1" fmla="*/ 61 h 61"/>
                <a:gd name="T2" fmla="*/ 453 w 486"/>
                <a:gd name="T3" fmla="*/ 61 h 61"/>
                <a:gd name="T4" fmla="*/ 486 w 486"/>
                <a:gd name="T5" fmla="*/ 0 h 61"/>
                <a:gd name="T6" fmla="*/ 0 w 486"/>
                <a:gd name="T7" fmla="*/ 0 h 61"/>
                <a:gd name="T8" fmla="*/ 38 w 48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1">
                  <a:moveTo>
                    <a:pt x="38" y="61"/>
                  </a:moveTo>
                  <a:lnTo>
                    <a:pt x="453" y="61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6850063" y="1728788"/>
              <a:ext cx="771525" cy="98425"/>
            </a:xfrm>
            <a:custGeom>
              <a:avLst/>
              <a:gdLst>
                <a:gd name="T0" fmla="*/ 38 w 486"/>
                <a:gd name="T1" fmla="*/ 0 h 62"/>
                <a:gd name="T2" fmla="*/ 0 w 486"/>
                <a:gd name="T3" fmla="*/ 62 h 62"/>
                <a:gd name="T4" fmla="*/ 486 w 486"/>
                <a:gd name="T5" fmla="*/ 62 h 62"/>
                <a:gd name="T6" fmla="*/ 453 w 486"/>
                <a:gd name="T7" fmla="*/ 0 h 62"/>
                <a:gd name="T8" fmla="*/ 38 w 48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0"/>
                  </a:moveTo>
                  <a:lnTo>
                    <a:pt x="0" y="62"/>
                  </a:lnTo>
                  <a:lnTo>
                    <a:pt x="486" y="62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6850063" y="2022476"/>
              <a:ext cx="771525" cy="96838"/>
            </a:xfrm>
            <a:custGeom>
              <a:avLst/>
              <a:gdLst>
                <a:gd name="T0" fmla="*/ 38 w 486"/>
                <a:gd name="T1" fmla="*/ 61 h 61"/>
                <a:gd name="T2" fmla="*/ 453 w 486"/>
                <a:gd name="T3" fmla="*/ 61 h 61"/>
                <a:gd name="T4" fmla="*/ 486 w 486"/>
                <a:gd name="T5" fmla="*/ 0 h 61"/>
                <a:gd name="T6" fmla="*/ 0 w 486"/>
                <a:gd name="T7" fmla="*/ 0 h 61"/>
                <a:gd name="T8" fmla="*/ 38 w 48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1">
                  <a:moveTo>
                    <a:pt x="38" y="61"/>
                  </a:moveTo>
                  <a:lnTo>
                    <a:pt x="453" y="61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6850063" y="1924051"/>
              <a:ext cx="771525" cy="98425"/>
            </a:xfrm>
            <a:custGeom>
              <a:avLst/>
              <a:gdLst>
                <a:gd name="T0" fmla="*/ 38 w 486"/>
                <a:gd name="T1" fmla="*/ 0 h 62"/>
                <a:gd name="T2" fmla="*/ 0 w 486"/>
                <a:gd name="T3" fmla="*/ 62 h 62"/>
                <a:gd name="T4" fmla="*/ 486 w 486"/>
                <a:gd name="T5" fmla="*/ 62 h 62"/>
                <a:gd name="T6" fmla="*/ 453 w 486"/>
                <a:gd name="T7" fmla="*/ 0 h 62"/>
                <a:gd name="T8" fmla="*/ 38 w 48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0"/>
                  </a:moveTo>
                  <a:lnTo>
                    <a:pt x="0" y="62"/>
                  </a:lnTo>
                  <a:lnTo>
                    <a:pt x="486" y="62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6850063" y="2209801"/>
              <a:ext cx="771525" cy="98425"/>
            </a:xfrm>
            <a:custGeom>
              <a:avLst/>
              <a:gdLst>
                <a:gd name="T0" fmla="*/ 38 w 486"/>
                <a:gd name="T1" fmla="*/ 62 h 62"/>
                <a:gd name="T2" fmla="*/ 453 w 486"/>
                <a:gd name="T3" fmla="*/ 62 h 62"/>
                <a:gd name="T4" fmla="*/ 486 w 486"/>
                <a:gd name="T5" fmla="*/ 0 h 62"/>
                <a:gd name="T6" fmla="*/ 0 w 486"/>
                <a:gd name="T7" fmla="*/ 0 h 62"/>
                <a:gd name="T8" fmla="*/ 38 w 486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62"/>
                  </a:moveTo>
                  <a:lnTo>
                    <a:pt x="453" y="62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6850063" y="2119313"/>
              <a:ext cx="771525" cy="90488"/>
            </a:xfrm>
            <a:custGeom>
              <a:avLst/>
              <a:gdLst>
                <a:gd name="T0" fmla="*/ 38 w 486"/>
                <a:gd name="T1" fmla="*/ 0 h 57"/>
                <a:gd name="T2" fmla="*/ 0 w 486"/>
                <a:gd name="T3" fmla="*/ 57 h 57"/>
                <a:gd name="T4" fmla="*/ 486 w 486"/>
                <a:gd name="T5" fmla="*/ 57 h 57"/>
                <a:gd name="T6" fmla="*/ 453 w 486"/>
                <a:gd name="T7" fmla="*/ 0 h 57"/>
                <a:gd name="T8" fmla="*/ 38 w 486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57">
                  <a:moveTo>
                    <a:pt x="38" y="0"/>
                  </a:moveTo>
                  <a:lnTo>
                    <a:pt x="0" y="57"/>
                  </a:lnTo>
                  <a:lnTo>
                    <a:pt x="486" y="57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6850063" y="2405063"/>
              <a:ext cx="771525" cy="98425"/>
            </a:xfrm>
            <a:custGeom>
              <a:avLst/>
              <a:gdLst>
                <a:gd name="T0" fmla="*/ 38 w 486"/>
                <a:gd name="T1" fmla="*/ 62 h 62"/>
                <a:gd name="T2" fmla="*/ 453 w 486"/>
                <a:gd name="T3" fmla="*/ 62 h 62"/>
                <a:gd name="T4" fmla="*/ 486 w 486"/>
                <a:gd name="T5" fmla="*/ 0 h 62"/>
                <a:gd name="T6" fmla="*/ 0 w 486"/>
                <a:gd name="T7" fmla="*/ 0 h 62"/>
                <a:gd name="T8" fmla="*/ 38 w 486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62"/>
                  </a:moveTo>
                  <a:lnTo>
                    <a:pt x="453" y="62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6850063" y="2308226"/>
              <a:ext cx="771525" cy="96838"/>
            </a:xfrm>
            <a:custGeom>
              <a:avLst/>
              <a:gdLst>
                <a:gd name="T0" fmla="*/ 38 w 486"/>
                <a:gd name="T1" fmla="*/ 0 h 61"/>
                <a:gd name="T2" fmla="*/ 0 w 486"/>
                <a:gd name="T3" fmla="*/ 61 h 61"/>
                <a:gd name="T4" fmla="*/ 486 w 486"/>
                <a:gd name="T5" fmla="*/ 61 h 61"/>
                <a:gd name="T6" fmla="*/ 453 w 486"/>
                <a:gd name="T7" fmla="*/ 0 h 61"/>
                <a:gd name="T8" fmla="*/ 38 w 486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1">
                  <a:moveTo>
                    <a:pt x="38" y="0"/>
                  </a:moveTo>
                  <a:lnTo>
                    <a:pt x="0" y="61"/>
                  </a:lnTo>
                  <a:lnTo>
                    <a:pt x="486" y="61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6850063" y="2601913"/>
              <a:ext cx="771525" cy="96838"/>
            </a:xfrm>
            <a:custGeom>
              <a:avLst/>
              <a:gdLst>
                <a:gd name="T0" fmla="*/ 38 w 486"/>
                <a:gd name="T1" fmla="*/ 61 h 61"/>
                <a:gd name="T2" fmla="*/ 453 w 486"/>
                <a:gd name="T3" fmla="*/ 61 h 61"/>
                <a:gd name="T4" fmla="*/ 486 w 486"/>
                <a:gd name="T5" fmla="*/ 0 h 61"/>
                <a:gd name="T6" fmla="*/ 0 w 486"/>
                <a:gd name="T7" fmla="*/ 0 h 61"/>
                <a:gd name="T8" fmla="*/ 38 w 48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1">
                  <a:moveTo>
                    <a:pt x="38" y="61"/>
                  </a:moveTo>
                  <a:lnTo>
                    <a:pt x="453" y="61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6850063" y="2503488"/>
              <a:ext cx="771525" cy="98425"/>
            </a:xfrm>
            <a:custGeom>
              <a:avLst/>
              <a:gdLst>
                <a:gd name="T0" fmla="*/ 38 w 486"/>
                <a:gd name="T1" fmla="*/ 0 h 62"/>
                <a:gd name="T2" fmla="*/ 0 w 486"/>
                <a:gd name="T3" fmla="*/ 62 h 62"/>
                <a:gd name="T4" fmla="*/ 486 w 486"/>
                <a:gd name="T5" fmla="*/ 62 h 62"/>
                <a:gd name="T6" fmla="*/ 453 w 486"/>
                <a:gd name="T7" fmla="*/ 0 h 62"/>
                <a:gd name="T8" fmla="*/ 38 w 48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0"/>
                  </a:moveTo>
                  <a:lnTo>
                    <a:pt x="0" y="62"/>
                  </a:lnTo>
                  <a:lnTo>
                    <a:pt x="486" y="62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6850063" y="2789238"/>
              <a:ext cx="771525" cy="98425"/>
            </a:xfrm>
            <a:custGeom>
              <a:avLst/>
              <a:gdLst>
                <a:gd name="T0" fmla="*/ 38 w 486"/>
                <a:gd name="T1" fmla="*/ 62 h 62"/>
                <a:gd name="T2" fmla="*/ 453 w 486"/>
                <a:gd name="T3" fmla="*/ 62 h 62"/>
                <a:gd name="T4" fmla="*/ 486 w 486"/>
                <a:gd name="T5" fmla="*/ 0 h 62"/>
                <a:gd name="T6" fmla="*/ 0 w 486"/>
                <a:gd name="T7" fmla="*/ 0 h 62"/>
                <a:gd name="T8" fmla="*/ 38 w 486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62"/>
                  </a:moveTo>
                  <a:lnTo>
                    <a:pt x="453" y="62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6850063" y="2698751"/>
              <a:ext cx="771525" cy="90488"/>
            </a:xfrm>
            <a:custGeom>
              <a:avLst/>
              <a:gdLst>
                <a:gd name="T0" fmla="*/ 38 w 486"/>
                <a:gd name="T1" fmla="*/ 0 h 57"/>
                <a:gd name="T2" fmla="*/ 0 w 486"/>
                <a:gd name="T3" fmla="*/ 57 h 57"/>
                <a:gd name="T4" fmla="*/ 486 w 486"/>
                <a:gd name="T5" fmla="*/ 57 h 57"/>
                <a:gd name="T6" fmla="*/ 453 w 486"/>
                <a:gd name="T7" fmla="*/ 0 h 57"/>
                <a:gd name="T8" fmla="*/ 38 w 486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57">
                  <a:moveTo>
                    <a:pt x="38" y="0"/>
                  </a:moveTo>
                  <a:lnTo>
                    <a:pt x="0" y="57"/>
                  </a:lnTo>
                  <a:lnTo>
                    <a:pt x="486" y="57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15"/>
            <p:cNvSpPr>
              <a:spLocks noChangeArrowheads="1"/>
            </p:cNvSpPr>
            <p:nvPr/>
          </p:nvSpPr>
          <p:spPr bwMode="auto">
            <a:xfrm>
              <a:off x="7015163" y="1571626"/>
              <a:ext cx="449263" cy="96838"/>
            </a:xfrm>
            <a:prstGeom prst="rect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116"/>
            <p:cNvSpPr>
              <a:spLocks noChangeArrowheads="1"/>
            </p:cNvSpPr>
            <p:nvPr/>
          </p:nvSpPr>
          <p:spPr bwMode="auto">
            <a:xfrm>
              <a:off x="7015163" y="1668463"/>
              <a:ext cx="449263" cy="60325"/>
            </a:xfrm>
            <a:prstGeom prst="rect">
              <a:avLst/>
            </a:prstGeom>
            <a:solidFill>
              <a:srgbClr val="84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17"/>
            <p:cNvSpPr>
              <a:spLocks noChangeArrowheads="1"/>
            </p:cNvSpPr>
            <p:nvPr/>
          </p:nvSpPr>
          <p:spPr bwMode="auto">
            <a:xfrm>
              <a:off x="7015163" y="2946401"/>
              <a:ext cx="449263" cy="106363"/>
            </a:xfrm>
            <a:prstGeom prst="rect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18"/>
            <p:cNvSpPr>
              <a:spLocks noChangeArrowheads="1"/>
            </p:cNvSpPr>
            <p:nvPr/>
          </p:nvSpPr>
          <p:spPr bwMode="auto">
            <a:xfrm>
              <a:off x="7015163" y="2887663"/>
              <a:ext cx="449263" cy="58738"/>
            </a:xfrm>
            <a:prstGeom prst="rect">
              <a:avLst/>
            </a:prstGeom>
            <a:solidFill>
              <a:srgbClr val="84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5" name="Freeform 122"/>
          <p:cNvSpPr>
            <a:spLocks noEditPoints="1"/>
          </p:cNvSpPr>
          <p:nvPr/>
        </p:nvSpPr>
        <p:spPr bwMode="auto">
          <a:xfrm>
            <a:off x="2856706" y="703547"/>
            <a:ext cx="6408738" cy="339357"/>
          </a:xfrm>
          <a:custGeom>
            <a:avLst/>
            <a:gdLst>
              <a:gd name="T0" fmla="*/ 2132 w 3929"/>
              <a:gd name="T1" fmla="*/ 0 h 229"/>
              <a:gd name="T2" fmla="*/ 2051 w 3929"/>
              <a:gd name="T3" fmla="*/ 94 h 229"/>
              <a:gd name="T4" fmla="*/ 1964 w 3929"/>
              <a:gd name="T5" fmla="*/ 0 h 229"/>
              <a:gd name="T6" fmla="*/ 1877 w 3929"/>
              <a:gd name="T7" fmla="*/ 94 h 229"/>
              <a:gd name="T8" fmla="*/ 1797 w 3929"/>
              <a:gd name="T9" fmla="*/ 0 h 229"/>
              <a:gd name="T10" fmla="*/ 1703 w 3929"/>
              <a:gd name="T11" fmla="*/ 101 h 229"/>
              <a:gd name="T12" fmla="*/ 0 w 3929"/>
              <a:gd name="T13" fmla="*/ 101 h 229"/>
              <a:gd name="T14" fmla="*/ 0 w 3929"/>
              <a:gd name="T15" fmla="*/ 135 h 229"/>
              <a:gd name="T16" fmla="*/ 1703 w 3929"/>
              <a:gd name="T17" fmla="*/ 135 h 229"/>
              <a:gd name="T18" fmla="*/ 1797 w 3929"/>
              <a:gd name="T19" fmla="*/ 229 h 229"/>
              <a:gd name="T20" fmla="*/ 1877 w 3929"/>
              <a:gd name="T21" fmla="*/ 135 h 229"/>
              <a:gd name="T22" fmla="*/ 1964 w 3929"/>
              <a:gd name="T23" fmla="*/ 229 h 229"/>
              <a:gd name="T24" fmla="*/ 2051 w 3929"/>
              <a:gd name="T25" fmla="*/ 135 h 229"/>
              <a:gd name="T26" fmla="*/ 2132 w 3929"/>
              <a:gd name="T27" fmla="*/ 229 h 229"/>
              <a:gd name="T28" fmla="*/ 2225 w 3929"/>
              <a:gd name="T29" fmla="*/ 135 h 229"/>
              <a:gd name="T30" fmla="*/ 3929 w 3929"/>
              <a:gd name="T31" fmla="*/ 135 h 229"/>
              <a:gd name="T32" fmla="*/ 3929 w 3929"/>
              <a:gd name="T33" fmla="*/ 101 h 229"/>
              <a:gd name="T34" fmla="*/ 2225 w 3929"/>
              <a:gd name="T35" fmla="*/ 101 h 229"/>
              <a:gd name="T36" fmla="*/ 2132 w 3929"/>
              <a:gd name="T37" fmla="*/ 0 h 229"/>
              <a:gd name="T38" fmla="*/ 1797 w 3929"/>
              <a:gd name="T39" fmla="*/ 189 h 229"/>
              <a:gd name="T40" fmla="*/ 1728 w 3929"/>
              <a:gd name="T41" fmla="*/ 115 h 229"/>
              <a:gd name="T42" fmla="*/ 1797 w 3929"/>
              <a:gd name="T43" fmla="*/ 47 h 229"/>
              <a:gd name="T44" fmla="*/ 1859 w 3929"/>
              <a:gd name="T45" fmla="*/ 115 h 229"/>
              <a:gd name="T46" fmla="*/ 1797 w 3929"/>
              <a:gd name="T47" fmla="*/ 189 h 229"/>
              <a:gd name="T48" fmla="*/ 1964 w 3929"/>
              <a:gd name="T49" fmla="*/ 189 h 229"/>
              <a:gd name="T50" fmla="*/ 1902 w 3929"/>
              <a:gd name="T51" fmla="*/ 115 h 229"/>
              <a:gd name="T52" fmla="*/ 1964 w 3929"/>
              <a:gd name="T53" fmla="*/ 47 h 229"/>
              <a:gd name="T54" fmla="*/ 2027 w 3929"/>
              <a:gd name="T55" fmla="*/ 115 h 229"/>
              <a:gd name="T56" fmla="*/ 1964 w 3929"/>
              <a:gd name="T57" fmla="*/ 189 h 229"/>
              <a:gd name="T58" fmla="*/ 2132 w 3929"/>
              <a:gd name="T59" fmla="*/ 189 h 229"/>
              <a:gd name="T60" fmla="*/ 2070 w 3929"/>
              <a:gd name="T61" fmla="*/ 115 h 229"/>
              <a:gd name="T62" fmla="*/ 2132 w 3929"/>
              <a:gd name="T63" fmla="*/ 47 h 229"/>
              <a:gd name="T64" fmla="*/ 2201 w 3929"/>
              <a:gd name="T65" fmla="*/ 115 h 229"/>
              <a:gd name="T66" fmla="*/ 2132 w 3929"/>
              <a:gd name="T67" fmla="*/ 18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29" h="229">
                <a:moveTo>
                  <a:pt x="2132" y="0"/>
                </a:moveTo>
                <a:lnTo>
                  <a:pt x="2051" y="94"/>
                </a:lnTo>
                <a:lnTo>
                  <a:pt x="1964" y="0"/>
                </a:lnTo>
                <a:lnTo>
                  <a:pt x="1877" y="94"/>
                </a:lnTo>
                <a:lnTo>
                  <a:pt x="1797" y="0"/>
                </a:lnTo>
                <a:lnTo>
                  <a:pt x="1703" y="101"/>
                </a:lnTo>
                <a:lnTo>
                  <a:pt x="0" y="101"/>
                </a:lnTo>
                <a:lnTo>
                  <a:pt x="0" y="135"/>
                </a:lnTo>
                <a:lnTo>
                  <a:pt x="1703" y="135"/>
                </a:lnTo>
                <a:lnTo>
                  <a:pt x="1797" y="229"/>
                </a:lnTo>
                <a:lnTo>
                  <a:pt x="1877" y="135"/>
                </a:lnTo>
                <a:lnTo>
                  <a:pt x="1964" y="229"/>
                </a:lnTo>
                <a:lnTo>
                  <a:pt x="2051" y="135"/>
                </a:lnTo>
                <a:lnTo>
                  <a:pt x="2132" y="229"/>
                </a:lnTo>
                <a:lnTo>
                  <a:pt x="2225" y="135"/>
                </a:lnTo>
                <a:lnTo>
                  <a:pt x="3929" y="135"/>
                </a:lnTo>
                <a:lnTo>
                  <a:pt x="3929" y="101"/>
                </a:lnTo>
                <a:lnTo>
                  <a:pt x="2225" y="101"/>
                </a:lnTo>
                <a:lnTo>
                  <a:pt x="2132" y="0"/>
                </a:lnTo>
                <a:close/>
                <a:moveTo>
                  <a:pt x="1797" y="189"/>
                </a:moveTo>
                <a:lnTo>
                  <a:pt x="1728" y="115"/>
                </a:lnTo>
                <a:lnTo>
                  <a:pt x="1797" y="47"/>
                </a:lnTo>
                <a:lnTo>
                  <a:pt x="1859" y="115"/>
                </a:lnTo>
                <a:lnTo>
                  <a:pt x="1797" y="189"/>
                </a:lnTo>
                <a:close/>
                <a:moveTo>
                  <a:pt x="1964" y="189"/>
                </a:moveTo>
                <a:lnTo>
                  <a:pt x="1902" y="115"/>
                </a:lnTo>
                <a:lnTo>
                  <a:pt x="1964" y="47"/>
                </a:lnTo>
                <a:lnTo>
                  <a:pt x="2027" y="115"/>
                </a:lnTo>
                <a:lnTo>
                  <a:pt x="1964" y="189"/>
                </a:lnTo>
                <a:close/>
                <a:moveTo>
                  <a:pt x="2132" y="189"/>
                </a:moveTo>
                <a:lnTo>
                  <a:pt x="2070" y="115"/>
                </a:lnTo>
                <a:lnTo>
                  <a:pt x="2132" y="47"/>
                </a:lnTo>
                <a:lnTo>
                  <a:pt x="2201" y="115"/>
                </a:lnTo>
                <a:lnTo>
                  <a:pt x="2132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ís1ïďé">
            <a:extLst>
              <a:ext uri="{FF2B5EF4-FFF2-40B4-BE49-F238E27FC236}">
                <a16:creationId xmlns:a16="http://schemas.microsoft.com/office/drawing/2014/main" xmlns="" id="{CB0F570E-9084-4877-BF29-6C40B1FFEE7D}"/>
              </a:ext>
            </a:extLst>
          </p:cNvPr>
          <p:cNvSpPr/>
          <p:nvPr/>
        </p:nvSpPr>
        <p:spPr bwMode="auto">
          <a:xfrm>
            <a:off x="3673544" y="4829487"/>
            <a:ext cx="5346994" cy="595554"/>
          </a:xfrm>
          <a:prstGeom prst="rect">
            <a:avLst/>
          </a:prstGeom>
          <a:solidFill>
            <a:srgbClr val="E7E7E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133" dirty="0">
                <a:solidFill>
                  <a:srgbClr val="000000"/>
                </a:solidFill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sp>
        <p:nvSpPr>
          <p:cNvPr id="162" name="iS1iḑè">
            <a:extLst>
              <a:ext uri="{FF2B5EF4-FFF2-40B4-BE49-F238E27FC236}">
                <a16:creationId xmlns:a16="http://schemas.microsoft.com/office/drawing/2014/main" xmlns="" id="{CD7E4E32-A35D-4AAF-BFE0-B9BAE84F38C1}"/>
              </a:ext>
            </a:extLst>
          </p:cNvPr>
          <p:cNvSpPr/>
          <p:nvPr/>
        </p:nvSpPr>
        <p:spPr bwMode="auto">
          <a:xfrm>
            <a:off x="3673544" y="4008596"/>
            <a:ext cx="5346994" cy="595554"/>
          </a:xfrm>
          <a:prstGeom prst="rect">
            <a:avLst/>
          </a:prstGeom>
          <a:solidFill>
            <a:srgbClr val="E7E7E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133" dirty="0">
                <a:solidFill>
                  <a:srgbClr val="000000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163" name="íşḷïḓè">
            <a:extLst>
              <a:ext uri="{FF2B5EF4-FFF2-40B4-BE49-F238E27FC236}">
                <a16:creationId xmlns:a16="http://schemas.microsoft.com/office/drawing/2014/main" xmlns="" id="{BDF7288A-2673-4047-AE9F-0F2D4CC3CEE7}"/>
              </a:ext>
            </a:extLst>
          </p:cNvPr>
          <p:cNvSpPr/>
          <p:nvPr/>
        </p:nvSpPr>
        <p:spPr bwMode="auto">
          <a:xfrm>
            <a:off x="3673544" y="3187705"/>
            <a:ext cx="5346994" cy="595554"/>
          </a:xfrm>
          <a:prstGeom prst="rect">
            <a:avLst/>
          </a:prstGeom>
          <a:solidFill>
            <a:srgbClr val="E7E7E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133" dirty="0">
                <a:solidFill>
                  <a:srgbClr val="000000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164" name="îşlïḓe">
            <a:extLst>
              <a:ext uri="{FF2B5EF4-FFF2-40B4-BE49-F238E27FC236}">
                <a16:creationId xmlns:a16="http://schemas.microsoft.com/office/drawing/2014/main" xmlns="" id="{5346C74A-80E6-48DF-BCCC-204DAD6CD2E2}"/>
              </a:ext>
            </a:extLst>
          </p:cNvPr>
          <p:cNvSpPr/>
          <p:nvPr/>
        </p:nvSpPr>
        <p:spPr bwMode="auto">
          <a:xfrm>
            <a:off x="3673544" y="2366814"/>
            <a:ext cx="5346994" cy="595554"/>
          </a:xfrm>
          <a:prstGeom prst="rect">
            <a:avLst/>
          </a:prstGeom>
          <a:solidFill>
            <a:srgbClr val="E7E7E7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square" lIns="91440" tIns="45720" rIns="91440" bIns="45720" anchor="ctr" anchorCtr="1" forceAA="0" compatLnSpc="1">
            <a:prstTxWarp prst="textNoShape">
              <a:avLst/>
            </a:prstTxWarp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133" dirty="0">
                <a:solidFill>
                  <a:srgbClr val="000000"/>
                </a:solidFill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165" name="íş1îḑè">
            <a:extLst>
              <a:ext uri="{FF2B5EF4-FFF2-40B4-BE49-F238E27FC236}">
                <a16:creationId xmlns:a16="http://schemas.microsoft.com/office/drawing/2014/main" xmlns="" id="{34073C1D-5C0D-44C8-9446-3459EC4A8302}"/>
              </a:ext>
            </a:extLst>
          </p:cNvPr>
          <p:cNvSpPr/>
          <p:nvPr/>
        </p:nvSpPr>
        <p:spPr bwMode="auto">
          <a:xfrm>
            <a:off x="3115882" y="2366814"/>
            <a:ext cx="828092" cy="59555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>
                    <a:lumMod val="100000"/>
                  </a:srgb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66" name="išḻíďè">
            <a:extLst>
              <a:ext uri="{FF2B5EF4-FFF2-40B4-BE49-F238E27FC236}">
                <a16:creationId xmlns:a16="http://schemas.microsoft.com/office/drawing/2014/main" xmlns="" id="{F530C9D0-26B9-4D98-BA22-4D7F876A7EA0}"/>
              </a:ext>
            </a:extLst>
          </p:cNvPr>
          <p:cNvSpPr/>
          <p:nvPr/>
        </p:nvSpPr>
        <p:spPr bwMode="auto">
          <a:xfrm>
            <a:off x="3115882" y="3187705"/>
            <a:ext cx="828092" cy="595554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rgbClr val="FFFFFF">
                    <a:lumMod val="100000"/>
                  </a:srgbClr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67" name="ï$1ïḋê">
            <a:extLst>
              <a:ext uri="{FF2B5EF4-FFF2-40B4-BE49-F238E27FC236}">
                <a16:creationId xmlns:a16="http://schemas.microsoft.com/office/drawing/2014/main" xmlns="" id="{3034E914-23DE-4AEC-BDEA-B2267A628AB9}"/>
              </a:ext>
            </a:extLst>
          </p:cNvPr>
          <p:cNvSpPr/>
          <p:nvPr/>
        </p:nvSpPr>
        <p:spPr bwMode="auto">
          <a:xfrm>
            <a:off x="3115882" y="4008596"/>
            <a:ext cx="828092" cy="59555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rgbClr val="FFFFFF">
                    <a:lumMod val="100000"/>
                  </a:srgbClr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68" name="îsḷîḓé">
            <a:extLst>
              <a:ext uri="{FF2B5EF4-FFF2-40B4-BE49-F238E27FC236}">
                <a16:creationId xmlns:a16="http://schemas.microsoft.com/office/drawing/2014/main" xmlns="" id="{74016073-E304-4E15-A124-BDFBCDEC7EC9}"/>
              </a:ext>
            </a:extLst>
          </p:cNvPr>
          <p:cNvSpPr/>
          <p:nvPr/>
        </p:nvSpPr>
        <p:spPr bwMode="auto">
          <a:xfrm>
            <a:off x="3115882" y="4829487"/>
            <a:ext cx="828092" cy="595554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rgbClr val="FFFFFF">
                    <a:lumMod val="100000"/>
                  </a:srgbClr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171" name="TextBox 10"/>
          <p:cNvSpPr txBox="1"/>
          <p:nvPr/>
        </p:nvSpPr>
        <p:spPr>
          <a:xfrm>
            <a:off x="4625624" y="1144863"/>
            <a:ext cx="28154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72" name="TextBox 10"/>
          <p:cNvSpPr txBox="1"/>
          <p:nvPr/>
        </p:nvSpPr>
        <p:spPr>
          <a:xfrm>
            <a:off x="4648853" y="1799048"/>
            <a:ext cx="2815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2" name="Freeform 9"/>
          <p:cNvSpPr>
            <a:spLocks noEditPoints="1"/>
          </p:cNvSpPr>
          <p:nvPr/>
        </p:nvSpPr>
        <p:spPr bwMode="auto">
          <a:xfrm>
            <a:off x="1587" y="84138"/>
            <a:ext cx="12190413" cy="6715125"/>
          </a:xfrm>
          <a:custGeom>
            <a:avLst/>
            <a:gdLst>
              <a:gd name="T0" fmla="*/ 7550 w 7647"/>
              <a:gd name="T1" fmla="*/ 0 h 4230"/>
              <a:gd name="T2" fmla="*/ 7352 w 7647"/>
              <a:gd name="T3" fmla="*/ 0 h 4230"/>
              <a:gd name="T4" fmla="*/ 229 w 7647"/>
              <a:gd name="T5" fmla="*/ 114 h 4230"/>
              <a:gd name="T6" fmla="*/ 0 w 7647"/>
              <a:gd name="T7" fmla="*/ 114 h 4230"/>
              <a:gd name="T8" fmla="*/ 0 w 7647"/>
              <a:gd name="T9" fmla="*/ 342 h 4230"/>
              <a:gd name="T10" fmla="*/ 96 w 7647"/>
              <a:gd name="T11" fmla="*/ 3888 h 4230"/>
              <a:gd name="T12" fmla="*/ 96 w 7647"/>
              <a:gd name="T13" fmla="*/ 4116 h 4230"/>
              <a:gd name="T14" fmla="*/ 290 w 7647"/>
              <a:gd name="T15" fmla="*/ 4116 h 4230"/>
              <a:gd name="T16" fmla="*/ 7352 w 7647"/>
              <a:gd name="T17" fmla="*/ 4116 h 4230"/>
              <a:gd name="T18" fmla="*/ 7550 w 7647"/>
              <a:gd name="T19" fmla="*/ 4116 h 4230"/>
              <a:gd name="T20" fmla="*/ 7550 w 7647"/>
              <a:gd name="T21" fmla="*/ 3888 h 4230"/>
              <a:gd name="T22" fmla="*/ 7647 w 7647"/>
              <a:gd name="T23" fmla="*/ 342 h 4230"/>
              <a:gd name="T24" fmla="*/ 7611 w 7647"/>
              <a:gd name="T25" fmla="*/ 156 h 4230"/>
              <a:gd name="T26" fmla="*/ 7611 w 7647"/>
              <a:gd name="T27" fmla="*/ 156 h 4230"/>
              <a:gd name="T28" fmla="*/ 7453 w 7647"/>
              <a:gd name="T29" fmla="*/ 228 h 4230"/>
              <a:gd name="T30" fmla="*/ 7515 w 7647"/>
              <a:gd name="T31" fmla="*/ 114 h 4230"/>
              <a:gd name="T32" fmla="*/ 7418 w 7647"/>
              <a:gd name="T33" fmla="*/ 228 h 4230"/>
              <a:gd name="T34" fmla="*/ 7433 w 7647"/>
              <a:gd name="T35" fmla="*/ 384 h 4230"/>
              <a:gd name="T36" fmla="*/ 7433 w 7647"/>
              <a:gd name="T37" fmla="*/ 3846 h 4230"/>
              <a:gd name="T38" fmla="*/ 7316 w 7647"/>
              <a:gd name="T39" fmla="*/ 3978 h 4230"/>
              <a:gd name="T40" fmla="*/ 326 w 7647"/>
              <a:gd name="T41" fmla="*/ 3978 h 4230"/>
              <a:gd name="T42" fmla="*/ 208 w 7647"/>
              <a:gd name="T43" fmla="*/ 3846 h 4230"/>
              <a:gd name="T44" fmla="*/ 208 w 7647"/>
              <a:gd name="T45" fmla="*/ 384 h 4230"/>
              <a:gd name="T46" fmla="*/ 326 w 7647"/>
              <a:gd name="T47" fmla="*/ 252 h 4230"/>
              <a:gd name="T48" fmla="*/ 7316 w 7647"/>
              <a:gd name="T49" fmla="*/ 252 h 4230"/>
              <a:gd name="T50" fmla="*/ 7433 w 7647"/>
              <a:gd name="T51" fmla="*/ 384 h 4230"/>
              <a:gd name="T52" fmla="*/ 7515 w 7647"/>
              <a:gd name="T53" fmla="*/ 4002 h 4230"/>
              <a:gd name="T54" fmla="*/ 193 w 7647"/>
              <a:gd name="T55" fmla="*/ 228 h 4230"/>
              <a:gd name="T56" fmla="*/ 3823 w 7647"/>
              <a:gd name="T57" fmla="*/ 42 h 4230"/>
              <a:gd name="T58" fmla="*/ 326 w 7647"/>
              <a:gd name="T59" fmla="*/ 114 h 4230"/>
              <a:gd name="T60" fmla="*/ 229 w 7647"/>
              <a:gd name="T61" fmla="*/ 228 h 4230"/>
              <a:gd name="T62" fmla="*/ 193 w 7647"/>
              <a:gd name="T63" fmla="*/ 42 h 4230"/>
              <a:gd name="T64" fmla="*/ 35 w 7647"/>
              <a:gd name="T65" fmla="*/ 228 h 4230"/>
              <a:gd name="T66" fmla="*/ 35 w 7647"/>
              <a:gd name="T67" fmla="*/ 228 h 4230"/>
              <a:gd name="T68" fmla="*/ 132 w 7647"/>
              <a:gd name="T69" fmla="*/ 342 h 4230"/>
              <a:gd name="T70" fmla="*/ 35 w 7647"/>
              <a:gd name="T71" fmla="*/ 384 h 4230"/>
              <a:gd name="T72" fmla="*/ 35 w 7647"/>
              <a:gd name="T73" fmla="*/ 3846 h 4230"/>
              <a:gd name="T74" fmla="*/ 193 w 7647"/>
              <a:gd name="T75" fmla="*/ 3960 h 4230"/>
              <a:gd name="T76" fmla="*/ 132 w 7647"/>
              <a:gd name="T77" fmla="*/ 4074 h 4230"/>
              <a:gd name="T78" fmla="*/ 35 w 7647"/>
              <a:gd name="T79" fmla="*/ 4074 h 4230"/>
              <a:gd name="T80" fmla="*/ 35 w 7647"/>
              <a:gd name="T81" fmla="*/ 4074 h 4230"/>
              <a:gd name="T82" fmla="*/ 193 w 7647"/>
              <a:gd name="T83" fmla="*/ 4116 h 4230"/>
              <a:gd name="T84" fmla="*/ 290 w 7647"/>
              <a:gd name="T85" fmla="*/ 4002 h 4230"/>
              <a:gd name="T86" fmla="*/ 3823 w 7647"/>
              <a:gd name="T87" fmla="*/ 4188 h 4230"/>
              <a:gd name="T88" fmla="*/ 7316 w 7647"/>
              <a:gd name="T89" fmla="*/ 4116 h 4230"/>
              <a:gd name="T90" fmla="*/ 7418 w 7647"/>
              <a:gd name="T91" fmla="*/ 4002 h 4230"/>
              <a:gd name="T92" fmla="*/ 7453 w 7647"/>
              <a:gd name="T93" fmla="*/ 4188 h 4230"/>
              <a:gd name="T94" fmla="*/ 7611 w 7647"/>
              <a:gd name="T95" fmla="*/ 4002 h 4230"/>
              <a:gd name="T96" fmla="*/ 7611 w 7647"/>
              <a:gd name="T97" fmla="*/ 4002 h 4230"/>
              <a:gd name="T98" fmla="*/ 7515 w 7647"/>
              <a:gd name="T99" fmla="*/ 3888 h 4230"/>
              <a:gd name="T100" fmla="*/ 7611 w 7647"/>
              <a:gd name="T101" fmla="*/ 3846 h 4230"/>
              <a:gd name="T102" fmla="*/ 7611 w 7647"/>
              <a:gd name="T103" fmla="*/ 384 h 4230"/>
              <a:gd name="T104" fmla="*/ 7453 w 7647"/>
              <a:gd name="T105" fmla="*/ 270 h 4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47" h="4230">
                <a:moveTo>
                  <a:pt x="7647" y="270"/>
                </a:moveTo>
                <a:lnTo>
                  <a:pt x="7647" y="114"/>
                </a:lnTo>
                <a:lnTo>
                  <a:pt x="7550" y="114"/>
                </a:lnTo>
                <a:lnTo>
                  <a:pt x="7550" y="0"/>
                </a:lnTo>
                <a:lnTo>
                  <a:pt x="7418" y="0"/>
                </a:lnTo>
                <a:lnTo>
                  <a:pt x="7418" y="114"/>
                </a:lnTo>
                <a:lnTo>
                  <a:pt x="7352" y="114"/>
                </a:lnTo>
                <a:lnTo>
                  <a:pt x="7352" y="0"/>
                </a:lnTo>
                <a:lnTo>
                  <a:pt x="3823" y="0"/>
                </a:lnTo>
                <a:lnTo>
                  <a:pt x="290" y="0"/>
                </a:lnTo>
                <a:lnTo>
                  <a:pt x="290" y="114"/>
                </a:lnTo>
                <a:lnTo>
                  <a:pt x="229" y="114"/>
                </a:lnTo>
                <a:lnTo>
                  <a:pt x="229" y="0"/>
                </a:lnTo>
                <a:lnTo>
                  <a:pt x="96" y="0"/>
                </a:lnTo>
                <a:lnTo>
                  <a:pt x="96" y="114"/>
                </a:lnTo>
                <a:lnTo>
                  <a:pt x="0" y="114"/>
                </a:lnTo>
                <a:lnTo>
                  <a:pt x="0" y="270"/>
                </a:lnTo>
                <a:lnTo>
                  <a:pt x="96" y="270"/>
                </a:lnTo>
                <a:lnTo>
                  <a:pt x="96" y="342"/>
                </a:lnTo>
                <a:lnTo>
                  <a:pt x="0" y="342"/>
                </a:lnTo>
                <a:lnTo>
                  <a:pt x="0" y="2106"/>
                </a:lnTo>
                <a:lnTo>
                  <a:pt x="0" y="2124"/>
                </a:lnTo>
                <a:lnTo>
                  <a:pt x="0" y="3888"/>
                </a:lnTo>
                <a:lnTo>
                  <a:pt x="96" y="3888"/>
                </a:lnTo>
                <a:lnTo>
                  <a:pt x="96" y="3960"/>
                </a:lnTo>
                <a:lnTo>
                  <a:pt x="0" y="3960"/>
                </a:lnTo>
                <a:lnTo>
                  <a:pt x="0" y="4116"/>
                </a:lnTo>
                <a:lnTo>
                  <a:pt x="96" y="4116"/>
                </a:lnTo>
                <a:lnTo>
                  <a:pt x="96" y="4230"/>
                </a:lnTo>
                <a:lnTo>
                  <a:pt x="229" y="4230"/>
                </a:lnTo>
                <a:lnTo>
                  <a:pt x="229" y="4116"/>
                </a:lnTo>
                <a:lnTo>
                  <a:pt x="290" y="4116"/>
                </a:lnTo>
                <a:lnTo>
                  <a:pt x="290" y="4230"/>
                </a:lnTo>
                <a:lnTo>
                  <a:pt x="3823" y="4230"/>
                </a:lnTo>
                <a:lnTo>
                  <a:pt x="7352" y="4230"/>
                </a:lnTo>
                <a:lnTo>
                  <a:pt x="7352" y="4116"/>
                </a:lnTo>
                <a:lnTo>
                  <a:pt x="7418" y="4116"/>
                </a:lnTo>
                <a:lnTo>
                  <a:pt x="7418" y="4230"/>
                </a:lnTo>
                <a:lnTo>
                  <a:pt x="7550" y="4230"/>
                </a:lnTo>
                <a:lnTo>
                  <a:pt x="7550" y="4116"/>
                </a:lnTo>
                <a:lnTo>
                  <a:pt x="7647" y="4116"/>
                </a:lnTo>
                <a:lnTo>
                  <a:pt x="7647" y="3960"/>
                </a:lnTo>
                <a:lnTo>
                  <a:pt x="7550" y="3960"/>
                </a:lnTo>
                <a:lnTo>
                  <a:pt x="7550" y="3888"/>
                </a:lnTo>
                <a:lnTo>
                  <a:pt x="7647" y="3888"/>
                </a:lnTo>
                <a:lnTo>
                  <a:pt x="7647" y="2124"/>
                </a:lnTo>
                <a:lnTo>
                  <a:pt x="7647" y="2106"/>
                </a:lnTo>
                <a:lnTo>
                  <a:pt x="7647" y="342"/>
                </a:lnTo>
                <a:lnTo>
                  <a:pt x="7550" y="342"/>
                </a:lnTo>
                <a:lnTo>
                  <a:pt x="7550" y="270"/>
                </a:lnTo>
                <a:lnTo>
                  <a:pt x="7647" y="270"/>
                </a:lnTo>
                <a:close/>
                <a:moveTo>
                  <a:pt x="7611" y="156"/>
                </a:moveTo>
                <a:lnTo>
                  <a:pt x="7611" y="228"/>
                </a:lnTo>
                <a:lnTo>
                  <a:pt x="7550" y="228"/>
                </a:lnTo>
                <a:lnTo>
                  <a:pt x="7550" y="156"/>
                </a:lnTo>
                <a:lnTo>
                  <a:pt x="7611" y="156"/>
                </a:lnTo>
                <a:close/>
                <a:moveTo>
                  <a:pt x="7453" y="156"/>
                </a:moveTo>
                <a:lnTo>
                  <a:pt x="7515" y="156"/>
                </a:lnTo>
                <a:lnTo>
                  <a:pt x="7515" y="228"/>
                </a:lnTo>
                <a:lnTo>
                  <a:pt x="7453" y="228"/>
                </a:lnTo>
                <a:lnTo>
                  <a:pt x="7453" y="156"/>
                </a:lnTo>
                <a:close/>
                <a:moveTo>
                  <a:pt x="7453" y="42"/>
                </a:moveTo>
                <a:lnTo>
                  <a:pt x="7515" y="42"/>
                </a:lnTo>
                <a:lnTo>
                  <a:pt x="7515" y="114"/>
                </a:lnTo>
                <a:lnTo>
                  <a:pt x="7453" y="114"/>
                </a:lnTo>
                <a:lnTo>
                  <a:pt x="7453" y="42"/>
                </a:lnTo>
                <a:close/>
                <a:moveTo>
                  <a:pt x="7418" y="156"/>
                </a:moveTo>
                <a:lnTo>
                  <a:pt x="7418" y="228"/>
                </a:lnTo>
                <a:lnTo>
                  <a:pt x="7352" y="228"/>
                </a:lnTo>
                <a:lnTo>
                  <a:pt x="7352" y="156"/>
                </a:lnTo>
                <a:lnTo>
                  <a:pt x="7418" y="156"/>
                </a:lnTo>
                <a:close/>
                <a:moveTo>
                  <a:pt x="7433" y="384"/>
                </a:moveTo>
                <a:lnTo>
                  <a:pt x="7515" y="384"/>
                </a:lnTo>
                <a:lnTo>
                  <a:pt x="7515" y="2112"/>
                </a:lnTo>
                <a:lnTo>
                  <a:pt x="7515" y="3846"/>
                </a:lnTo>
                <a:lnTo>
                  <a:pt x="7433" y="3846"/>
                </a:lnTo>
                <a:lnTo>
                  <a:pt x="7418" y="3846"/>
                </a:lnTo>
                <a:lnTo>
                  <a:pt x="7418" y="3960"/>
                </a:lnTo>
                <a:lnTo>
                  <a:pt x="7316" y="3960"/>
                </a:lnTo>
                <a:lnTo>
                  <a:pt x="7316" y="3978"/>
                </a:lnTo>
                <a:lnTo>
                  <a:pt x="7316" y="4074"/>
                </a:lnTo>
                <a:lnTo>
                  <a:pt x="3823" y="4074"/>
                </a:lnTo>
                <a:lnTo>
                  <a:pt x="326" y="4074"/>
                </a:lnTo>
                <a:lnTo>
                  <a:pt x="326" y="3978"/>
                </a:lnTo>
                <a:lnTo>
                  <a:pt x="326" y="3960"/>
                </a:lnTo>
                <a:lnTo>
                  <a:pt x="229" y="3960"/>
                </a:lnTo>
                <a:lnTo>
                  <a:pt x="229" y="3846"/>
                </a:lnTo>
                <a:lnTo>
                  <a:pt x="208" y="3846"/>
                </a:lnTo>
                <a:lnTo>
                  <a:pt x="132" y="3846"/>
                </a:lnTo>
                <a:lnTo>
                  <a:pt x="132" y="2112"/>
                </a:lnTo>
                <a:lnTo>
                  <a:pt x="132" y="384"/>
                </a:lnTo>
                <a:lnTo>
                  <a:pt x="208" y="384"/>
                </a:lnTo>
                <a:lnTo>
                  <a:pt x="229" y="384"/>
                </a:lnTo>
                <a:lnTo>
                  <a:pt x="229" y="270"/>
                </a:lnTo>
                <a:lnTo>
                  <a:pt x="326" y="270"/>
                </a:lnTo>
                <a:lnTo>
                  <a:pt x="326" y="252"/>
                </a:lnTo>
                <a:lnTo>
                  <a:pt x="326" y="156"/>
                </a:lnTo>
                <a:lnTo>
                  <a:pt x="3823" y="156"/>
                </a:lnTo>
                <a:lnTo>
                  <a:pt x="7316" y="156"/>
                </a:lnTo>
                <a:lnTo>
                  <a:pt x="7316" y="252"/>
                </a:lnTo>
                <a:lnTo>
                  <a:pt x="7316" y="270"/>
                </a:lnTo>
                <a:lnTo>
                  <a:pt x="7418" y="270"/>
                </a:lnTo>
                <a:lnTo>
                  <a:pt x="7418" y="384"/>
                </a:lnTo>
                <a:lnTo>
                  <a:pt x="7433" y="384"/>
                </a:lnTo>
                <a:close/>
                <a:moveTo>
                  <a:pt x="7515" y="4074"/>
                </a:moveTo>
                <a:lnTo>
                  <a:pt x="7453" y="4074"/>
                </a:lnTo>
                <a:lnTo>
                  <a:pt x="7453" y="4002"/>
                </a:lnTo>
                <a:lnTo>
                  <a:pt x="7515" y="4002"/>
                </a:lnTo>
                <a:lnTo>
                  <a:pt x="7515" y="4074"/>
                </a:lnTo>
                <a:close/>
                <a:moveTo>
                  <a:pt x="132" y="156"/>
                </a:moveTo>
                <a:lnTo>
                  <a:pt x="193" y="156"/>
                </a:lnTo>
                <a:lnTo>
                  <a:pt x="193" y="228"/>
                </a:lnTo>
                <a:lnTo>
                  <a:pt x="132" y="228"/>
                </a:lnTo>
                <a:lnTo>
                  <a:pt x="132" y="156"/>
                </a:lnTo>
                <a:close/>
                <a:moveTo>
                  <a:pt x="326" y="42"/>
                </a:moveTo>
                <a:lnTo>
                  <a:pt x="3823" y="42"/>
                </a:lnTo>
                <a:lnTo>
                  <a:pt x="7316" y="42"/>
                </a:lnTo>
                <a:lnTo>
                  <a:pt x="7316" y="114"/>
                </a:lnTo>
                <a:lnTo>
                  <a:pt x="3823" y="114"/>
                </a:lnTo>
                <a:lnTo>
                  <a:pt x="326" y="114"/>
                </a:lnTo>
                <a:lnTo>
                  <a:pt x="326" y="42"/>
                </a:lnTo>
                <a:close/>
                <a:moveTo>
                  <a:pt x="290" y="156"/>
                </a:moveTo>
                <a:lnTo>
                  <a:pt x="290" y="228"/>
                </a:lnTo>
                <a:lnTo>
                  <a:pt x="229" y="228"/>
                </a:lnTo>
                <a:lnTo>
                  <a:pt x="229" y="156"/>
                </a:lnTo>
                <a:lnTo>
                  <a:pt x="290" y="156"/>
                </a:lnTo>
                <a:close/>
                <a:moveTo>
                  <a:pt x="132" y="42"/>
                </a:moveTo>
                <a:lnTo>
                  <a:pt x="193" y="42"/>
                </a:lnTo>
                <a:lnTo>
                  <a:pt x="193" y="114"/>
                </a:lnTo>
                <a:lnTo>
                  <a:pt x="132" y="114"/>
                </a:lnTo>
                <a:lnTo>
                  <a:pt x="132" y="42"/>
                </a:lnTo>
                <a:close/>
                <a:moveTo>
                  <a:pt x="35" y="228"/>
                </a:moveTo>
                <a:lnTo>
                  <a:pt x="35" y="156"/>
                </a:lnTo>
                <a:lnTo>
                  <a:pt x="96" y="156"/>
                </a:lnTo>
                <a:lnTo>
                  <a:pt x="96" y="228"/>
                </a:lnTo>
                <a:lnTo>
                  <a:pt x="35" y="228"/>
                </a:lnTo>
                <a:close/>
                <a:moveTo>
                  <a:pt x="132" y="270"/>
                </a:moveTo>
                <a:lnTo>
                  <a:pt x="193" y="270"/>
                </a:lnTo>
                <a:lnTo>
                  <a:pt x="193" y="342"/>
                </a:lnTo>
                <a:lnTo>
                  <a:pt x="132" y="342"/>
                </a:lnTo>
                <a:lnTo>
                  <a:pt x="132" y="270"/>
                </a:lnTo>
                <a:close/>
                <a:moveTo>
                  <a:pt x="35" y="2124"/>
                </a:moveTo>
                <a:lnTo>
                  <a:pt x="35" y="2106"/>
                </a:lnTo>
                <a:lnTo>
                  <a:pt x="35" y="384"/>
                </a:lnTo>
                <a:lnTo>
                  <a:pt x="96" y="384"/>
                </a:lnTo>
                <a:lnTo>
                  <a:pt x="96" y="2112"/>
                </a:lnTo>
                <a:lnTo>
                  <a:pt x="96" y="3846"/>
                </a:lnTo>
                <a:lnTo>
                  <a:pt x="35" y="3846"/>
                </a:lnTo>
                <a:lnTo>
                  <a:pt x="35" y="2124"/>
                </a:lnTo>
                <a:close/>
                <a:moveTo>
                  <a:pt x="132" y="3888"/>
                </a:moveTo>
                <a:lnTo>
                  <a:pt x="193" y="3888"/>
                </a:lnTo>
                <a:lnTo>
                  <a:pt x="193" y="3960"/>
                </a:lnTo>
                <a:lnTo>
                  <a:pt x="132" y="3960"/>
                </a:lnTo>
                <a:lnTo>
                  <a:pt x="132" y="3888"/>
                </a:lnTo>
                <a:close/>
                <a:moveTo>
                  <a:pt x="193" y="4074"/>
                </a:moveTo>
                <a:lnTo>
                  <a:pt x="132" y="4074"/>
                </a:lnTo>
                <a:lnTo>
                  <a:pt x="132" y="4002"/>
                </a:lnTo>
                <a:lnTo>
                  <a:pt x="193" y="4002"/>
                </a:lnTo>
                <a:lnTo>
                  <a:pt x="193" y="4074"/>
                </a:lnTo>
                <a:close/>
                <a:moveTo>
                  <a:pt x="35" y="4074"/>
                </a:moveTo>
                <a:lnTo>
                  <a:pt x="35" y="4002"/>
                </a:lnTo>
                <a:lnTo>
                  <a:pt x="96" y="4002"/>
                </a:lnTo>
                <a:lnTo>
                  <a:pt x="96" y="4074"/>
                </a:lnTo>
                <a:lnTo>
                  <a:pt x="35" y="4074"/>
                </a:lnTo>
                <a:close/>
                <a:moveTo>
                  <a:pt x="193" y="4188"/>
                </a:moveTo>
                <a:lnTo>
                  <a:pt x="132" y="4188"/>
                </a:lnTo>
                <a:lnTo>
                  <a:pt x="132" y="4116"/>
                </a:lnTo>
                <a:lnTo>
                  <a:pt x="193" y="4116"/>
                </a:lnTo>
                <a:lnTo>
                  <a:pt x="193" y="4188"/>
                </a:lnTo>
                <a:close/>
                <a:moveTo>
                  <a:pt x="229" y="4074"/>
                </a:moveTo>
                <a:lnTo>
                  <a:pt x="229" y="4002"/>
                </a:lnTo>
                <a:lnTo>
                  <a:pt x="290" y="4002"/>
                </a:lnTo>
                <a:lnTo>
                  <a:pt x="290" y="4074"/>
                </a:lnTo>
                <a:lnTo>
                  <a:pt x="229" y="4074"/>
                </a:lnTo>
                <a:close/>
                <a:moveTo>
                  <a:pt x="7316" y="4188"/>
                </a:moveTo>
                <a:lnTo>
                  <a:pt x="3823" y="4188"/>
                </a:lnTo>
                <a:lnTo>
                  <a:pt x="326" y="4188"/>
                </a:lnTo>
                <a:lnTo>
                  <a:pt x="326" y="4116"/>
                </a:lnTo>
                <a:lnTo>
                  <a:pt x="3823" y="4116"/>
                </a:lnTo>
                <a:lnTo>
                  <a:pt x="7316" y="4116"/>
                </a:lnTo>
                <a:lnTo>
                  <a:pt x="7316" y="4188"/>
                </a:lnTo>
                <a:close/>
                <a:moveTo>
                  <a:pt x="7352" y="4074"/>
                </a:moveTo>
                <a:lnTo>
                  <a:pt x="7352" y="4002"/>
                </a:lnTo>
                <a:lnTo>
                  <a:pt x="7418" y="4002"/>
                </a:lnTo>
                <a:lnTo>
                  <a:pt x="7418" y="4074"/>
                </a:lnTo>
                <a:lnTo>
                  <a:pt x="7352" y="4074"/>
                </a:lnTo>
                <a:close/>
                <a:moveTo>
                  <a:pt x="7515" y="4188"/>
                </a:moveTo>
                <a:lnTo>
                  <a:pt x="7453" y="4188"/>
                </a:lnTo>
                <a:lnTo>
                  <a:pt x="7453" y="4116"/>
                </a:lnTo>
                <a:lnTo>
                  <a:pt x="7515" y="4116"/>
                </a:lnTo>
                <a:lnTo>
                  <a:pt x="7515" y="4188"/>
                </a:lnTo>
                <a:close/>
                <a:moveTo>
                  <a:pt x="7611" y="4002"/>
                </a:moveTo>
                <a:lnTo>
                  <a:pt x="7611" y="4074"/>
                </a:lnTo>
                <a:lnTo>
                  <a:pt x="7550" y="4074"/>
                </a:lnTo>
                <a:lnTo>
                  <a:pt x="7550" y="4002"/>
                </a:lnTo>
                <a:lnTo>
                  <a:pt x="7611" y="4002"/>
                </a:lnTo>
                <a:close/>
                <a:moveTo>
                  <a:pt x="7515" y="3960"/>
                </a:moveTo>
                <a:lnTo>
                  <a:pt x="7453" y="3960"/>
                </a:lnTo>
                <a:lnTo>
                  <a:pt x="7453" y="3888"/>
                </a:lnTo>
                <a:lnTo>
                  <a:pt x="7515" y="3888"/>
                </a:lnTo>
                <a:lnTo>
                  <a:pt x="7515" y="3960"/>
                </a:lnTo>
                <a:close/>
                <a:moveTo>
                  <a:pt x="7611" y="2106"/>
                </a:moveTo>
                <a:lnTo>
                  <a:pt x="7611" y="2124"/>
                </a:lnTo>
                <a:lnTo>
                  <a:pt x="7611" y="3846"/>
                </a:lnTo>
                <a:lnTo>
                  <a:pt x="7550" y="3846"/>
                </a:lnTo>
                <a:lnTo>
                  <a:pt x="7550" y="2112"/>
                </a:lnTo>
                <a:lnTo>
                  <a:pt x="7550" y="384"/>
                </a:lnTo>
                <a:lnTo>
                  <a:pt x="7611" y="384"/>
                </a:lnTo>
                <a:lnTo>
                  <a:pt x="7611" y="2106"/>
                </a:lnTo>
                <a:close/>
                <a:moveTo>
                  <a:pt x="7515" y="342"/>
                </a:moveTo>
                <a:lnTo>
                  <a:pt x="7453" y="342"/>
                </a:lnTo>
                <a:lnTo>
                  <a:pt x="7453" y="270"/>
                </a:lnTo>
                <a:lnTo>
                  <a:pt x="7515" y="270"/>
                </a:lnTo>
                <a:lnTo>
                  <a:pt x="7515" y="342"/>
                </a:lnTo>
                <a:close/>
              </a:path>
            </a:pathLst>
          </a:custGeom>
          <a:solidFill>
            <a:srgbClr val="FBB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9049426" y="4135067"/>
            <a:ext cx="2594288" cy="2733674"/>
            <a:chOff x="8547101" y="3413126"/>
            <a:chExt cx="2895599" cy="3051174"/>
          </a:xfrm>
        </p:grpSpPr>
        <p:sp>
          <p:nvSpPr>
            <p:cNvPr id="12" name="AutoShape 11"/>
            <p:cNvSpPr>
              <a:spLocks noChangeAspect="1" noChangeArrowheads="1" noTextEdit="1"/>
            </p:cNvSpPr>
            <p:nvPr/>
          </p:nvSpPr>
          <p:spPr bwMode="auto">
            <a:xfrm>
              <a:off x="8551863" y="3449638"/>
              <a:ext cx="2890837" cy="3014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8675688" y="3629025"/>
              <a:ext cx="2643187" cy="2644775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9937750" y="4949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9937750" y="4949825"/>
              <a:ext cx="1262062" cy="633412"/>
            </a:xfrm>
            <a:custGeom>
              <a:avLst/>
              <a:gdLst>
                <a:gd name="T0" fmla="*/ 210 w 245"/>
                <a:gd name="T1" fmla="*/ 123 h 123"/>
                <a:gd name="T2" fmla="*/ 245 w 245"/>
                <a:gd name="T3" fmla="*/ 0 h 123"/>
                <a:gd name="T4" fmla="*/ 0 w 245"/>
                <a:gd name="T5" fmla="*/ 0 h 123"/>
                <a:gd name="T6" fmla="*/ 210 w 245"/>
                <a:gd name="T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123">
                  <a:moveTo>
                    <a:pt x="210" y="123"/>
                  </a:moveTo>
                  <a:cubicBezTo>
                    <a:pt x="232" y="88"/>
                    <a:pt x="245" y="46"/>
                    <a:pt x="24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0" y="123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9937750" y="4397375"/>
              <a:ext cx="1262062" cy="552450"/>
            </a:xfrm>
            <a:custGeom>
              <a:avLst/>
              <a:gdLst>
                <a:gd name="T0" fmla="*/ 0 w 245"/>
                <a:gd name="T1" fmla="*/ 107 h 107"/>
                <a:gd name="T2" fmla="*/ 0 w 245"/>
                <a:gd name="T3" fmla="*/ 107 h 107"/>
                <a:gd name="T4" fmla="*/ 245 w 245"/>
                <a:gd name="T5" fmla="*/ 107 h 107"/>
                <a:gd name="T6" fmla="*/ 219 w 245"/>
                <a:gd name="T7" fmla="*/ 0 h 107"/>
                <a:gd name="T8" fmla="*/ 0 w 245"/>
                <a:gd name="T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07"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245" y="107"/>
                    <a:pt x="245" y="107"/>
                    <a:pt x="245" y="107"/>
                  </a:cubicBezTo>
                  <a:cubicBezTo>
                    <a:pt x="245" y="69"/>
                    <a:pt x="236" y="33"/>
                    <a:pt x="219" y="0"/>
                  </a:cubicBezTo>
                  <a:cubicBezTo>
                    <a:pt x="0" y="107"/>
                    <a:pt x="0" y="107"/>
                    <a:pt x="0" y="107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8788400" y="4949825"/>
              <a:ext cx="1149350" cy="509587"/>
            </a:xfrm>
            <a:custGeom>
              <a:avLst/>
              <a:gdLst>
                <a:gd name="T0" fmla="*/ 0 w 223"/>
                <a:gd name="T1" fmla="*/ 0 h 99"/>
                <a:gd name="T2" fmla="*/ 22 w 223"/>
                <a:gd name="T3" fmla="*/ 99 h 99"/>
                <a:gd name="T4" fmla="*/ 223 w 223"/>
                <a:gd name="T5" fmla="*/ 0 h 99"/>
                <a:gd name="T6" fmla="*/ 0 w 223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99">
                  <a:moveTo>
                    <a:pt x="0" y="0"/>
                  </a:moveTo>
                  <a:cubicBezTo>
                    <a:pt x="0" y="36"/>
                    <a:pt x="8" y="69"/>
                    <a:pt x="22" y="99"/>
                  </a:cubicBezTo>
                  <a:cubicBezTo>
                    <a:pt x="223" y="0"/>
                    <a:pt x="223" y="0"/>
                    <a:pt x="2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9345613" y="4949825"/>
              <a:ext cx="592137" cy="1204912"/>
            </a:xfrm>
            <a:custGeom>
              <a:avLst/>
              <a:gdLst>
                <a:gd name="T0" fmla="*/ 115 w 115"/>
                <a:gd name="T1" fmla="*/ 0 h 234"/>
                <a:gd name="T2" fmla="*/ 115 w 115"/>
                <a:gd name="T3" fmla="*/ 0 h 234"/>
                <a:gd name="T4" fmla="*/ 0 w 115"/>
                <a:gd name="T5" fmla="*/ 198 h 234"/>
                <a:gd name="T6" fmla="*/ 115 w 115"/>
                <a:gd name="T7" fmla="*/ 234 h 234"/>
                <a:gd name="T8" fmla="*/ 115 w 115"/>
                <a:gd name="T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34">
                  <a:moveTo>
                    <a:pt x="115" y="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3" y="219"/>
                    <a:pt x="73" y="232"/>
                    <a:pt x="115" y="234"/>
                  </a:cubicBezTo>
                  <a:cubicBezTo>
                    <a:pt x="115" y="0"/>
                    <a:pt x="115" y="0"/>
                    <a:pt x="115" y="0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8902700" y="4949825"/>
              <a:ext cx="1035050" cy="1019175"/>
            </a:xfrm>
            <a:custGeom>
              <a:avLst/>
              <a:gdLst>
                <a:gd name="T0" fmla="*/ 201 w 201"/>
                <a:gd name="T1" fmla="*/ 0 h 198"/>
                <a:gd name="T2" fmla="*/ 0 w 201"/>
                <a:gd name="T3" fmla="*/ 99 h 198"/>
                <a:gd name="T4" fmla="*/ 86 w 201"/>
                <a:gd name="T5" fmla="*/ 198 h 198"/>
                <a:gd name="T6" fmla="*/ 201 w 201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198">
                  <a:moveTo>
                    <a:pt x="201" y="0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18" y="139"/>
                    <a:pt x="48" y="174"/>
                    <a:pt x="86" y="198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9937750" y="4949825"/>
              <a:ext cx="541337" cy="1211262"/>
            </a:xfrm>
            <a:custGeom>
              <a:avLst/>
              <a:gdLst>
                <a:gd name="T0" fmla="*/ 0 w 105"/>
                <a:gd name="T1" fmla="*/ 234 h 235"/>
                <a:gd name="T2" fmla="*/ 11 w 105"/>
                <a:gd name="T3" fmla="*/ 235 h 235"/>
                <a:gd name="T4" fmla="*/ 105 w 105"/>
                <a:gd name="T5" fmla="*/ 215 h 235"/>
                <a:gd name="T6" fmla="*/ 0 w 105"/>
                <a:gd name="T7" fmla="*/ 0 h 235"/>
                <a:gd name="T8" fmla="*/ 0 w 105"/>
                <a:gd name="T9" fmla="*/ 23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35">
                  <a:moveTo>
                    <a:pt x="0" y="234"/>
                  </a:moveTo>
                  <a:cubicBezTo>
                    <a:pt x="4" y="234"/>
                    <a:pt x="7" y="235"/>
                    <a:pt x="11" y="235"/>
                  </a:cubicBezTo>
                  <a:cubicBezTo>
                    <a:pt x="44" y="235"/>
                    <a:pt x="76" y="228"/>
                    <a:pt x="105" y="21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34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9937750" y="4949825"/>
              <a:ext cx="1082675" cy="1108075"/>
            </a:xfrm>
            <a:custGeom>
              <a:avLst/>
              <a:gdLst>
                <a:gd name="T0" fmla="*/ 210 w 210"/>
                <a:gd name="T1" fmla="*/ 123 h 215"/>
                <a:gd name="T2" fmla="*/ 0 w 210"/>
                <a:gd name="T3" fmla="*/ 0 h 215"/>
                <a:gd name="T4" fmla="*/ 0 w 210"/>
                <a:gd name="T5" fmla="*/ 0 h 215"/>
                <a:gd name="T6" fmla="*/ 0 w 210"/>
                <a:gd name="T7" fmla="*/ 0 h 215"/>
                <a:gd name="T8" fmla="*/ 105 w 210"/>
                <a:gd name="T9" fmla="*/ 215 h 215"/>
                <a:gd name="T10" fmla="*/ 210 w 210"/>
                <a:gd name="T11" fmla="*/ 12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215">
                  <a:moveTo>
                    <a:pt x="210" y="12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5" y="215"/>
                    <a:pt x="105" y="215"/>
                    <a:pt x="105" y="215"/>
                  </a:cubicBezTo>
                  <a:cubicBezTo>
                    <a:pt x="149" y="196"/>
                    <a:pt x="185" y="164"/>
                    <a:pt x="210" y="123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8937625" y="3892550"/>
              <a:ext cx="1000125" cy="1057275"/>
            </a:xfrm>
            <a:custGeom>
              <a:avLst/>
              <a:gdLst>
                <a:gd name="T0" fmla="*/ 94 w 194"/>
                <a:gd name="T1" fmla="*/ 0 h 205"/>
                <a:gd name="T2" fmla="*/ 0 w 194"/>
                <a:gd name="T3" fmla="*/ 92 h 205"/>
                <a:gd name="T4" fmla="*/ 194 w 194"/>
                <a:gd name="T5" fmla="*/ 205 h 205"/>
                <a:gd name="T6" fmla="*/ 94 w 194"/>
                <a:gd name="T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05">
                  <a:moveTo>
                    <a:pt x="94" y="0"/>
                  </a:moveTo>
                  <a:cubicBezTo>
                    <a:pt x="54" y="21"/>
                    <a:pt x="22" y="53"/>
                    <a:pt x="0" y="92"/>
                  </a:cubicBezTo>
                  <a:cubicBezTo>
                    <a:pt x="194" y="205"/>
                    <a:pt x="194" y="205"/>
                    <a:pt x="194" y="205"/>
                  </a:cubicBezTo>
                  <a:lnTo>
                    <a:pt x="94" y="0"/>
                  </a:ln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9421813" y="3748088"/>
              <a:ext cx="515937" cy="1201737"/>
            </a:xfrm>
            <a:custGeom>
              <a:avLst/>
              <a:gdLst>
                <a:gd name="T0" fmla="*/ 100 w 100"/>
                <a:gd name="T1" fmla="*/ 233 h 233"/>
                <a:gd name="T2" fmla="*/ 100 w 100"/>
                <a:gd name="T3" fmla="*/ 233 h 233"/>
                <a:gd name="T4" fmla="*/ 100 w 100"/>
                <a:gd name="T5" fmla="*/ 0 h 233"/>
                <a:gd name="T6" fmla="*/ 0 w 100"/>
                <a:gd name="T7" fmla="*/ 28 h 233"/>
                <a:gd name="T8" fmla="*/ 100 w 100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33">
                  <a:moveTo>
                    <a:pt x="100" y="233"/>
                  </a:moveTo>
                  <a:cubicBezTo>
                    <a:pt x="100" y="233"/>
                    <a:pt x="100" y="233"/>
                    <a:pt x="100" y="233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64" y="1"/>
                    <a:pt x="30" y="11"/>
                    <a:pt x="0" y="28"/>
                  </a:cubicBezTo>
                  <a:cubicBezTo>
                    <a:pt x="100" y="233"/>
                    <a:pt x="100" y="233"/>
                    <a:pt x="100" y="23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9937750" y="3743325"/>
              <a:ext cx="623887" cy="1206500"/>
            </a:xfrm>
            <a:custGeom>
              <a:avLst/>
              <a:gdLst>
                <a:gd name="T0" fmla="*/ 121 w 121"/>
                <a:gd name="T1" fmla="*/ 28 h 234"/>
                <a:gd name="T2" fmla="*/ 11 w 121"/>
                <a:gd name="T3" fmla="*/ 0 h 234"/>
                <a:gd name="T4" fmla="*/ 0 w 121"/>
                <a:gd name="T5" fmla="*/ 1 h 234"/>
                <a:gd name="T6" fmla="*/ 0 w 121"/>
                <a:gd name="T7" fmla="*/ 234 h 234"/>
                <a:gd name="T8" fmla="*/ 121 w 121"/>
                <a:gd name="T9" fmla="*/ 2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34">
                  <a:moveTo>
                    <a:pt x="121" y="28"/>
                  </a:moveTo>
                  <a:cubicBezTo>
                    <a:pt x="88" y="10"/>
                    <a:pt x="51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234"/>
                    <a:pt x="0" y="234"/>
                    <a:pt x="0" y="234"/>
                  </a:cubicBezTo>
                  <a:lnTo>
                    <a:pt x="121" y="28"/>
                  </a:ln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9937750" y="3887788"/>
              <a:ext cx="1128712" cy="1062037"/>
            </a:xfrm>
            <a:custGeom>
              <a:avLst/>
              <a:gdLst>
                <a:gd name="T0" fmla="*/ 0 w 219"/>
                <a:gd name="T1" fmla="*/ 206 h 206"/>
                <a:gd name="T2" fmla="*/ 219 w 219"/>
                <a:gd name="T3" fmla="*/ 99 h 206"/>
                <a:gd name="T4" fmla="*/ 121 w 219"/>
                <a:gd name="T5" fmla="*/ 0 h 206"/>
                <a:gd name="T6" fmla="*/ 0 w 219"/>
                <a:gd name="T7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206">
                  <a:moveTo>
                    <a:pt x="0" y="206"/>
                  </a:moveTo>
                  <a:cubicBezTo>
                    <a:pt x="219" y="99"/>
                    <a:pt x="219" y="99"/>
                    <a:pt x="219" y="99"/>
                  </a:cubicBezTo>
                  <a:cubicBezTo>
                    <a:pt x="197" y="57"/>
                    <a:pt x="163" y="22"/>
                    <a:pt x="121" y="0"/>
                  </a:cubicBezTo>
                  <a:cubicBezTo>
                    <a:pt x="0" y="206"/>
                    <a:pt x="0" y="206"/>
                    <a:pt x="0" y="206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8788400" y="4367213"/>
              <a:ext cx="1149350" cy="582612"/>
            </a:xfrm>
            <a:custGeom>
              <a:avLst/>
              <a:gdLst>
                <a:gd name="T0" fmla="*/ 223 w 223"/>
                <a:gd name="T1" fmla="*/ 113 h 113"/>
                <a:gd name="T2" fmla="*/ 29 w 223"/>
                <a:gd name="T3" fmla="*/ 0 h 113"/>
                <a:gd name="T4" fmla="*/ 0 w 223"/>
                <a:gd name="T5" fmla="*/ 113 h 113"/>
                <a:gd name="T6" fmla="*/ 223 w 223"/>
                <a:gd name="T7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113">
                  <a:moveTo>
                    <a:pt x="223" y="113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1" y="34"/>
                    <a:pt x="0" y="72"/>
                    <a:pt x="0" y="113"/>
                  </a:cubicBezTo>
                  <a:cubicBezTo>
                    <a:pt x="223" y="113"/>
                    <a:pt x="223" y="113"/>
                    <a:pt x="223" y="11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11117263" y="5181600"/>
              <a:ext cx="119062" cy="158750"/>
            </a:xfrm>
            <a:custGeom>
              <a:avLst/>
              <a:gdLst>
                <a:gd name="T0" fmla="*/ 14 w 23"/>
                <a:gd name="T1" fmla="*/ 26 h 31"/>
                <a:gd name="T2" fmla="*/ 23 w 23"/>
                <a:gd name="T3" fmla="*/ 27 h 31"/>
                <a:gd name="T4" fmla="*/ 14 w 23"/>
                <a:gd name="T5" fmla="*/ 1 h 31"/>
                <a:gd name="T6" fmla="*/ 0 w 23"/>
                <a:gd name="T7" fmla="*/ 7 h 31"/>
                <a:gd name="T8" fmla="*/ 3 w 23"/>
                <a:gd name="T9" fmla="*/ 17 h 31"/>
                <a:gd name="T10" fmla="*/ 8 w 23"/>
                <a:gd name="T11" fmla="*/ 31 h 31"/>
                <a:gd name="T12" fmla="*/ 14 w 23"/>
                <a:gd name="T13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1">
                  <a:moveTo>
                    <a:pt x="14" y="26"/>
                  </a:moveTo>
                  <a:cubicBezTo>
                    <a:pt x="17" y="25"/>
                    <a:pt x="21" y="25"/>
                    <a:pt x="23" y="27"/>
                  </a:cubicBezTo>
                  <a:cubicBezTo>
                    <a:pt x="20" y="18"/>
                    <a:pt x="17" y="9"/>
                    <a:pt x="14" y="1"/>
                  </a:cubicBezTo>
                  <a:cubicBezTo>
                    <a:pt x="8" y="0"/>
                    <a:pt x="3" y="3"/>
                    <a:pt x="0" y="7"/>
                  </a:cubicBezTo>
                  <a:cubicBezTo>
                    <a:pt x="1" y="10"/>
                    <a:pt x="2" y="14"/>
                    <a:pt x="3" y="17"/>
                  </a:cubicBezTo>
                  <a:cubicBezTo>
                    <a:pt x="4" y="22"/>
                    <a:pt x="6" y="26"/>
                    <a:pt x="8" y="31"/>
                  </a:cubicBezTo>
                  <a:cubicBezTo>
                    <a:pt x="9" y="29"/>
                    <a:pt x="12" y="27"/>
                    <a:pt x="14" y="26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11087100" y="5062538"/>
              <a:ext cx="103187" cy="153987"/>
            </a:xfrm>
            <a:custGeom>
              <a:avLst/>
              <a:gdLst>
                <a:gd name="T0" fmla="*/ 20 w 20"/>
                <a:gd name="T1" fmla="*/ 24 h 30"/>
                <a:gd name="T2" fmla="*/ 15 w 20"/>
                <a:gd name="T3" fmla="*/ 2 h 30"/>
                <a:gd name="T4" fmla="*/ 7 w 20"/>
                <a:gd name="T5" fmla="*/ 1 h 30"/>
                <a:gd name="T6" fmla="*/ 0 w 20"/>
                <a:gd name="T7" fmla="*/ 4 h 30"/>
                <a:gd name="T8" fmla="*/ 6 w 20"/>
                <a:gd name="T9" fmla="*/ 30 h 30"/>
                <a:gd name="T10" fmla="*/ 20 w 20"/>
                <a:gd name="T11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0">
                  <a:moveTo>
                    <a:pt x="20" y="24"/>
                  </a:moveTo>
                  <a:cubicBezTo>
                    <a:pt x="18" y="16"/>
                    <a:pt x="16" y="9"/>
                    <a:pt x="15" y="2"/>
                  </a:cubicBezTo>
                  <a:cubicBezTo>
                    <a:pt x="12" y="1"/>
                    <a:pt x="9" y="0"/>
                    <a:pt x="7" y="1"/>
                  </a:cubicBezTo>
                  <a:cubicBezTo>
                    <a:pt x="4" y="1"/>
                    <a:pt x="2" y="3"/>
                    <a:pt x="0" y="4"/>
                  </a:cubicBezTo>
                  <a:cubicBezTo>
                    <a:pt x="1" y="13"/>
                    <a:pt x="3" y="22"/>
                    <a:pt x="6" y="30"/>
                  </a:cubicBezTo>
                  <a:cubicBezTo>
                    <a:pt x="9" y="26"/>
                    <a:pt x="14" y="23"/>
                    <a:pt x="20" y="24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11158538" y="5310188"/>
              <a:ext cx="139700" cy="165100"/>
            </a:xfrm>
            <a:custGeom>
              <a:avLst/>
              <a:gdLst>
                <a:gd name="T0" fmla="*/ 17 w 27"/>
                <a:gd name="T1" fmla="*/ 27 h 32"/>
                <a:gd name="T2" fmla="*/ 27 w 27"/>
                <a:gd name="T3" fmla="*/ 28 h 32"/>
                <a:gd name="T4" fmla="*/ 24 w 27"/>
                <a:gd name="T5" fmla="*/ 22 h 32"/>
                <a:gd name="T6" fmla="*/ 15 w 27"/>
                <a:gd name="T7" fmla="*/ 2 h 32"/>
                <a:gd name="T8" fmla="*/ 6 w 27"/>
                <a:gd name="T9" fmla="*/ 1 h 32"/>
                <a:gd name="T10" fmla="*/ 0 w 27"/>
                <a:gd name="T11" fmla="*/ 6 h 32"/>
                <a:gd name="T12" fmla="*/ 11 w 27"/>
                <a:gd name="T13" fmla="*/ 32 h 32"/>
                <a:gd name="T14" fmla="*/ 17 w 27"/>
                <a:gd name="T15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2">
                  <a:moveTo>
                    <a:pt x="17" y="27"/>
                  </a:moveTo>
                  <a:cubicBezTo>
                    <a:pt x="20" y="25"/>
                    <a:pt x="24" y="26"/>
                    <a:pt x="27" y="28"/>
                  </a:cubicBezTo>
                  <a:cubicBezTo>
                    <a:pt x="26" y="26"/>
                    <a:pt x="25" y="24"/>
                    <a:pt x="24" y="22"/>
                  </a:cubicBezTo>
                  <a:cubicBezTo>
                    <a:pt x="21" y="16"/>
                    <a:pt x="18" y="9"/>
                    <a:pt x="15" y="2"/>
                  </a:cubicBezTo>
                  <a:cubicBezTo>
                    <a:pt x="13" y="0"/>
                    <a:pt x="9" y="0"/>
                    <a:pt x="6" y="1"/>
                  </a:cubicBezTo>
                  <a:cubicBezTo>
                    <a:pt x="4" y="2"/>
                    <a:pt x="1" y="4"/>
                    <a:pt x="0" y="6"/>
                  </a:cubicBezTo>
                  <a:cubicBezTo>
                    <a:pt x="3" y="15"/>
                    <a:pt x="7" y="24"/>
                    <a:pt x="11" y="32"/>
                  </a:cubicBezTo>
                  <a:cubicBezTo>
                    <a:pt x="12" y="30"/>
                    <a:pt x="14" y="28"/>
                    <a:pt x="17" y="27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11075988" y="4943475"/>
              <a:ext cx="88900" cy="139700"/>
            </a:xfrm>
            <a:custGeom>
              <a:avLst/>
              <a:gdLst>
                <a:gd name="T0" fmla="*/ 17 w 17"/>
                <a:gd name="T1" fmla="*/ 25 h 27"/>
                <a:gd name="T2" fmla="*/ 15 w 17"/>
                <a:gd name="T3" fmla="*/ 8 h 27"/>
                <a:gd name="T4" fmla="*/ 15 w 17"/>
                <a:gd name="T5" fmla="*/ 4 h 27"/>
                <a:gd name="T6" fmla="*/ 7 w 17"/>
                <a:gd name="T7" fmla="*/ 0 h 27"/>
                <a:gd name="T8" fmla="*/ 1 w 17"/>
                <a:gd name="T9" fmla="*/ 2 h 27"/>
                <a:gd name="T10" fmla="*/ 2 w 17"/>
                <a:gd name="T11" fmla="*/ 27 h 27"/>
                <a:gd name="T12" fmla="*/ 9 w 17"/>
                <a:gd name="T13" fmla="*/ 24 h 27"/>
                <a:gd name="T14" fmla="*/ 17 w 17"/>
                <a:gd name="T1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17" y="25"/>
                  </a:moveTo>
                  <a:cubicBezTo>
                    <a:pt x="16" y="19"/>
                    <a:pt x="15" y="14"/>
                    <a:pt x="15" y="8"/>
                  </a:cubicBezTo>
                  <a:cubicBezTo>
                    <a:pt x="15" y="7"/>
                    <a:pt x="15" y="5"/>
                    <a:pt x="15" y="4"/>
                  </a:cubicBezTo>
                  <a:cubicBezTo>
                    <a:pt x="13" y="1"/>
                    <a:pt x="10" y="0"/>
                    <a:pt x="7" y="0"/>
                  </a:cubicBezTo>
                  <a:cubicBezTo>
                    <a:pt x="5" y="0"/>
                    <a:pt x="2" y="1"/>
                    <a:pt x="1" y="2"/>
                  </a:cubicBezTo>
                  <a:cubicBezTo>
                    <a:pt x="0" y="11"/>
                    <a:pt x="1" y="19"/>
                    <a:pt x="2" y="27"/>
                  </a:cubicBezTo>
                  <a:cubicBezTo>
                    <a:pt x="4" y="26"/>
                    <a:pt x="6" y="24"/>
                    <a:pt x="9" y="24"/>
                  </a:cubicBezTo>
                  <a:cubicBezTo>
                    <a:pt x="11" y="23"/>
                    <a:pt x="14" y="24"/>
                    <a:pt x="17" y="25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11096625" y="4727575"/>
              <a:ext cx="98425" cy="133350"/>
            </a:xfrm>
            <a:custGeom>
              <a:avLst/>
              <a:gdLst>
                <a:gd name="T0" fmla="*/ 7 w 19"/>
                <a:gd name="T1" fmla="*/ 22 h 26"/>
                <a:gd name="T2" fmla="*/ 13 w 19"/>
                <a:gd name="T3" fmla="*/ 26 h 26"/>
                <a:gd name="T4" fmla="*/ 19 w 19"/>
                <a:gd name="T5" fmla="*/ 5 h 26"/>
                <a:gd name="T6" fmla="*/ 19 w 19"/>
                <a:gd name="T7" fmla="*/ 3 h 26"/>
                <a:gd name="T8" fmla="*/ 15 w 19"/>
                <a:gd name="T9" fmla="*/ 1 h 26"/>
                <a:gd name="T10" fmla="*/ 10 w 19"/>
                <a:gd name="T11" fmla="*/ 2 h 26"/>
                <a:gd name="T12" fmla="*/ 0 w 19"/>
                <a:gd name="T13" fmla="*/ 24 h 26"/>
                <a:gd name="T14" fmla="*/ 7 w 19"/>
                <a:gd name="T15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6">
                  <a:moveTo>
                    <a:pt x="7" y="22"/>
                  </a:moveTo>
                  <a:cubicBezTo>
                    <a:pt x="10" y="22"/>
                    <a:pt x="12" y="24"/>
                    <a:pt x="13" y="26"/>
                  </a:cubicBezTo>
                  <a:cubicBezTo>
                    <a:pt x="14" y="19"/>
                    <a:pt x="16" y="12"/>
                    <a:pt x="19" y="5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18" y="2"/>
                    <a:pt x="17" y="1"/>
                    <a:pt x="15" y="1"/>
                  </a:cubicBezTo>
                  <a:cubicBezTo>
                    <a:pt x="13" y="0"/>
                    <a:pt x="11" y="1"/>
                    <a:pt x="10" y="2"/>
                  </a:cubicBezTo>
                  <a:cubicBezTo>
                    <a:pt x="5" y="9"/>
                    <a:pt x="2" y="16"/>
                    <a:pt x="0" y="24"/>
                  </a:cubicBezTo>
                  <a:cubicBezTo>
                    <a:pt x="2" y="22"/>
                    <a:pt x="5" y="21"/>
                    <a:pt x="7" y="22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11215688" y="5438775"/>
              <a:ext cx="133350" cy="169862"/>
            </a:xfrm>
            <a:custGeom>
              <a:avLst/>
              <a:gdLst>
                <a:gd name="T0" fmla="*/ 16 w 26"/>
                <a:gd name="T1" fmla="*/ 27 h 33"/>
                <a:gd name="T2" fmla="*/ 26 w 26"/>
                <a:gd name="T3" fmla="*/ 25 h 33"/>
                <a:gd name="T4" fmla="*/ 16 w 26"/>
                <a:gd name="T5" fmla="*/ 3 h 33"/>
                <a:gd name="T6" fmla="*/ 6 w 26"/>
                <a:gd name="T7" fmla="*/ 2 h 33"/>
                <a:gd name="T8" fmla="*/ 0 w 26"/>
                <a:gd name="T9" fmla="*/ 7 h 33"/>
                <a:gd name="T10" fmla="*/ 10 w 26"/>
                <a:gd name="T11" fmla="*/ 33 h 33"/>
                <a:gd name="T12" fmla="*/ 16 w 26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16" y="27"/>
                  </a:moveTo>
                  <a:cubicBezTo>
                    <a:pt x="19" y="25"/>
                    <a:pt x="23" y="24"/>
                    <a:pt x="26" y="25"/>
                  </a:cubicBezTo>
                  <a:cubicBezTo>
                    <a:pt x="22" y="18"/>
                    <a:pt x="19" y="10"/>
                    <a:pt x="16" y="3"/>
                  </a:cubicBezTo>
                  <a:cubicBezTo>
                    <a:pt x="13" y="1"/>
                    <a:pt x="9" y="0"/>
                    <a:pt x="6" y="2"/>
                  </a:cubicBezTo>
                  <a:cubicBezTo>
                    <a:pt x="3" y="3"/>
                    <a:pt x="1" y="5"/>
                    <a:pt x="0" y="7"/>
                  </a:cubicBezTo>
                  <a:cubicBezTo>
                    <a:pt x="3" y="16"/>
                    <a:pt x="7" y="25"/>
                    <a:pt x="10" y="33"/>
                  </a:cubicBezTo>
                  <a:cubicBezTo>
                    <a:pt x="11" y="31"/>
                    <a:pt x="13" y="28"/>
                    <a:pt x="16" y="27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11082338" y="4835525"/>
              <a:ext cx="82550" cy="128587"/>
            </a:xfrm>
            <a:custGeom>
              <a:avLst/>
              <a:gdLst>
                <a:gd name="T0" fmla="*/ 14 w 16"/>
                <a:gd name="T1" fmla="*/ 25 h 25"/>
                <a:gd name="T2" fmla="*/ 16 w 16"/>
                <a:gd name="T3" fmla="*/ 5 h 25"/>
                <a:gd name="T4" fmla="*/ 10 w 16"/>
                <a:gd name="T5" fmla="*/ 1 h 25"/>
                <a:gd name="T6" fmla="*/ 3 w 16"/>
                <a:gd name="T7" fmla="*/ 3 h 25"/>
                <a:gd name="T8" fmla="*/ 2 w 16"/>
                <a:gd name="T9" fmla="*/ 8 h 25"/>
                <a:gd name="T10" fmla="*/ 0 w 16"/>
                <a:gd name="T11" fmla="*/ 23 h 25"/>
                <a:gd name="T12" fmla="*/ 6 w 16"/>
                <a:gd name="T13" fmla="*/ 21 h 25"/>
                <a:gd name="T14" fmla="*/ 14 w 16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5">
                  <a:moveTo>
                    <a:pt x="14" y="25"/>
                  </a:moveTo>
                  <a:cubicBezTo>
                    <a:pt x="14" y="18"/>
                    <a:pt x="15" y="12"/>
                    <a:pt x="16" y="5"/>
                  </a:cubicBezTo>
                  <a:cubicBezTo>
                    <a:pt x="15" y="3"/>
                    <a:pt x="13" y="1"/>
                    <a:pt x="10" y="1"/>
                  </a:cubicBezTo>
                  <a:cubicBezTo>
                    <a:pt x="8" y="0"/>
                    <a:pt x="5" y="1"/>
                    <a:pt x="3" y="3"/>
                  </a:cubicBezTo>
                  <a:cubicBezTo>
                    <a:pt x="2" y="4"/>
                    <a:pt x="2" y="6"/>
                    <a:pt x="2" y="8"/>
                  </a:cubicBezTo>
                  <a:cubicBezTo>
                    <a:pt x="0" y="13"/>
                    <a:pt x="0" y="18"/>
                    <a:pt x="0" y="23"/>
                  </a:cubicBezTo>
                  <a:cubicBezTo>
                    <a:pt x="1" y="22"/>
                    <a:pt x="4" y="21"/>
                    <a:pt x="6" y="21"/>
                  </a:cubicBezTo>
                  <a:cubicBezTo>
                    <a:pt x="9" y="21"/>
                    <a:pt x="12" y="22"/>
                    <a:pt x="14" y="25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11149013" y="4640263"/>
              <a:ext cx="107950" cy="112712"/>
            </a:xfrm>
            <a:custGeom>
              <a:avLst/>
              <a:gdLst>
                <a:gd name="T0" fmla="*/ 9 w 21"/>
                <a:gd name="T1" fmla="*/ 20 h 22"/>
                <a:gd name="T2" fmla="*/ 9 w 21"/>
                <a:gd name="T3" fmla="*/ 22 h 22"/>
                <a:gd name="T4" fmla="*/ 19 w 21"/>
                <a:gd name="T5" fmla="*/ 6 h 22"/>
                <a:gd name="T6" fmla="*/ 15 w 21"/>
                <a:gd name="T7" fmla="*/ 2 h 22"/>
                <a:gd name="T8" fmla="*/ 0 w 21"/>
                <a:gd name="T9" fmla="*/ 19 h 22"/>
                <a:gd name="T10" fmla="*/ 5 w 21"/>
                <a:gd name="T11" fmla="*/ 18 h 22"/>
                <a:gd name="T12" fmla="*/ 9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9" y="20"/>
                  </a:moveTo>
                  <a:cubicBezTo>
                    <a:pt x="9" y="21"/>
                    <a:pt x="9" y="22"/>
                    <a:pt x="9" y="22"/>
                  </a:cubicBezTo>
                  <a:cubicBezTo>
                    <a:pt x="12" y="17"/>
                    <a:pt x="15" y="11"/>
                    <a:pt x="19" y="6"/>
                  </a:cubicBezTo>
                  <a:cubicBezTo>
                    <a:pt x="21" y="3"/>
                    <a:pt x="18" y="0"/>
                    <a:pt x="15" y="2"/>
                  </a:cubicBezTo>
                  <a:cubicBezTo>
                    <a:pt x="9" y="7"/>
                    <a:pt x="4" y="13"/>
                    <a:pt x="0" y="19"/>
                  </a:cubicBezTo>
                  <a:cubicBezTo>
                    <a:pt x="1" y="18"/>
                    <a:pt x="3" y="17"/>
                    <a:pt x="5" y="18"/>
                  </a:cubicBezTo>
                  <a:cubicBezTo>
                    <a:pt x="7" y="18"/>
                    <a:pt x="8" y="19"/>
                    <a:pt x="9" y="20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11268075" y="5562600"/>
              <a:ext cx="142875" cy="227012"/>
            </a:xfrm>
            <a:custGeom>
              <a:avLst/>
              <a:gdLst>
                <a:gd name="T0" fmla="*/ 16 w 28"/>
                <a:gd name="T1" fmla="*/ 39 h 44"/>
                <a:gd name="T2" fmla="*/ 28 w 28"/>
                <a:gd name="T3" fmla="*/ 39 h 44"/>
                <a:gd name="T4" fmla="*/ 16 w 28"/>
                <a:gd name="T5" fmla="*/ 1 h 44"/>
                <a:gd name="T6" fmla="*/ 6 w 28"/>
                <a:gd name="T7" fmla="*/ 3 h 44"/>
                <a:gd name="T8" fmla="*/ 0 w 28"/>
                <a:gd name="T9" fmla="*/ 9 h 44"/>
                <a:gd name="T10" fmla="*/ 2 w 28"/>
                <a:gd name="T11" fmla="*/ 15 h 44"/>
                <a:gd name="T12" fmla="*/ 9 w 28"/>
                <a:gd name="T13" fmla="*/ 44 h 44"/>
                <a:gd name="T14" fmla="*/ 16 w 28"/>
                <a:gd name="T15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4">
                  <a:moveTo>
                    <a:pt x="16" y="39"/>
                  </a:moveTo>
                  <a:cubicBezTo>
                    <a:pt x="20" y="37"/>
                    <a:pt x="25" y="37"/>
                    <a:pt x="28" y="39"/>
                  </a:cubicBezTo>
                  <a:cubicBezTo>
                    <a:pt x="25" y="26"/>
                    <a:pt x="21" y="14"/>
                    <a:pt x="16" y="1"/>
                  </a:cubicBezTo>
                  <a:cubicBezTo>
                    <a:pt x="13" y="0"/>
                    <a:pt x="9" y="1"/>
                    <a:pt x="6" y="3"/>
                  </a:cubicBezTo>
                  <a:cubicBezTo>
                    <a:pt x="3" y="4"/>
                    <a:pt x="1" y="7"/>
                    <a:pt x="0" y="9"/>
                  </a:cubicBezTo>
                  <a:cubicBezTo>
                    <a:pt x="0" y="11"/>
                    <a:pt x="1" y="13"/>
                    <a:pt x="2" y="15"/>
                  </a:cubicBezTo>
                  <a:cubicBezTo>
                    <a:pt x="5" y="24"/>
                    <a:pt x="7" y="34"/>
                    <a:pt x="9" y="44"/>
                  </a:cubicBezTo>
                  <a:cubicBezTo>
                    <a:pt x="11" y="41"/>
                    <a:pt x="13" y="40"/>
                    <a:pt x="16" y="39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10953750" y="6227763"/>
              <a:ext cx="225425" cy="144462"/>
            </a:xfrm>
            <a:custGeom>
              <a:avLst/>
              <a:gdLst>
                <a:gd name="T0" fmla="*/ 38 w 44"/>
                <a:gd name="T1" fmla="*/ 0 h 28"/>
                <a:gd name="T2" fmla="*/ 4 w 44"/>
                <a:gd name="T3" fmla="*/ 2 h 28"/>
                <a:gd name="T4" fmla="*/ 0 w 44"/>
                <a:gd name="T5" fmla="*/ 26 h 28"/>
                <a:gd name="T6" fmla="*/ 42 w 44"/>
                <a:gd name="T7" fmla="*/ 23 h 28"/>
                <a:gd name="T8" fmla="*/ 38 w 4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38" y="0"/>
                  </a:moveTo>
                  <a:cubicBezTo>
                    <a:pt x="27" y="5"/>
                    <a:pt x="15" y="5"/>
                    <a:pt x="4" y="2"/>
                  </a:cubicBezTo>
                  <a:cubicBezTo>
                    <a:pt x="5" y="10"/>
                    <a:pt x="4" y="19"/>
                    <a:pt x="0" y="26"/>
                  </a:cubicBezTo>
                  <a:cubicBezTo>
                    <a:pt x="14" y="28"/>
                    <a:pt x="29" y="27"/>
                    <a:pt x="42" y="23"/>
                  </a:cubicBezTo>
                  <a:cubicBezTo>
                    <a:pt x="44" y="15"/>
                    <a:pt x="42" y="7"/>
                    <a:pt x="38" y="0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11256963" y="5954713"/>
              <a:ext cx="174625" cy="266700"/>
            </a:xfrm>
            <a:custGeom>
              <a:avLst/>
              <a:gdLst>
                <a:gd name="T0" fmla="*/ 22 w 34"/>
                <a:gd name="T1" fmla="*/ 1 h 52"/>
                <a:gd name="T2" fmla="*/ 11 w 34"/>
                <a:gd name="T3" fmla="*/ 2 h 52"/>
                <a:gd name="T4" fmla="*/ 8 w 34"/>
                <a:gd name="T5" fmla="*/ 15 h 52"/>
                <a:gd name="T6" fmla="*/ 0 w 34"/>
                <a:gd name="T7" fmla="*/ 33 h 52"/>
                <a:gd name="T8" fmla="*/ 17 w 34"/>
                <a:gd name="T9" fmla="*/ 52 h 52"/>
                <a:gd name="T10" fmla="*/ 34 w 34"/>
                <a:gd name="T11" fmla="*/ 7 h 52"/>
                <a:gd name="T12" fmla="*/ 22 w 34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2">
                  <a:moveTo>
                    <a:pt x="22" y="1"/>
                  </a:moveTo>
                  <a:cubicBezTo>
                    <a:pt x="18" y="0"/>
                    <a:pt x="14" y="1"/>
                    <a:pt x="11" y="2"/>
                  </a:cubicBezTo>
                  <a:cubicBezTo>
                    <a:pt x="10" y="7"/>
                    <a:pt x="10" y="11"/>
                    <a:pt x="8" y="15"/>
                  </a:cubicBezTo>
                  <a:cubicBezTo>
                    <a:pt x="6" y="21"/>
                    <a:pt x="4" y="28"/>
                    <a:pt x="0" y="33"/>
                  </a:cubicBezTo>
                  <a:cubicBezTo>
                    <a:pt x="9" y="36"/>
                    <a:pt x="15" y="44"/>
                    <a:pt x="17" y="52"/>
                  </a:cubicBezTo>
                  <a:cubicBezTo>
                    <a:pt x="27" y="40"/>
                    <a:pt x="32" y="24"/>
                    <a:pt x="34" y="7"/>
                  </a:cubicBezTo>
                  <a:cubicBezTo>
                    <a:pt x="31" y="4"/>
                    <a:pt x="27" y="1"/>
                    <a:pt x="22" y="1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11149013" y="6124575"/>
              <a:ext cx="195262" cy="220662"/>
            </a:xfrm>
            <a:custGeom>
              <a:avLst/>
              <a:gdLst>
                <a:gd name="T0" fmla="*/ 21 w 38"/>
                <a:gd name="T1" fmla="*/ 0 h 43"/>
                <a:gd name="T2" fmla="*/ 1 w 38"/>
                <a:gd name="T3" fmla="*/ 20 h 43"/>
                <a:gd name="T4" fmla="*/ 0 w 38"/>
                <a:gd name="T5" fmla="*/ 20 h 43"/>
                <a:gd name="T6" fmla="*/ 4 w 38"/>
                <a:gd name="T7" fmla="*/ 43 h 43"/>
                <a:gd name="T8" fmla="*/ 28 w 38"/>
                <a:gd name="T9" fmla="*/ 30 h 43"/>
                <a:gd name="T10" fmla="*/ 38 w 38"/>
                <a:gd name="T11" fmla="*/ 19 h 43"/>
                <a:gd name="T12" fmla="*/ 21 w 38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3">
                  <a:moveTo>
                    <a:pt x="21" y="0"/>
                  </a:moveTo>
                  <a:cubicBezTo>
                    <a:pt x="16" y="8"/>
                    <a:pt x="9" y="15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7"/>
                    <a:pt x="6" y="35"/>
                    <a:pt x="4" y="43"/>
                  </a:cubicBezTo>
                  <a:cubicBezTo>
                    <a:pt x="13" y="40"/>
                    <a:pt x="21" y="36"/>
                    <a:pt x="28" y="30"/>
                  </a:cubicBezTo>
                  <a:cubicBezTo>
                    <a:pt x="32" y="27"/>
                    <a:pt x="35" y="23"/>
                    <a:pt x="38" y="19"/>
                  </a:cubicBezTo>
                  <a:cubicBezTo>
                    <a:pt x="36" y="11"/>
                    <a:pt x="30" y="3"/>
                    <a:pt x="21" y="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11314113" y="5753100"/>
              <a:ext cx="123825" cy="236537"/>
            </a:xfrm>
            <a:custGeom>
              <a:avLst/>
              <a:gdLst>
                <a:gd name="T0" fmla="*/ 11 w 24"/>
                <a:gd name="T1" fmla="*/ 40 h 46"/>
                <a:gd name="T2" fmla="*/ 23 w 24"/>
                <a:gd name="T3" fmla="*/ 46 h 46"/>
                <a:gd name="T4" fmla="*/ 23 w 24"/>
                <a:gd name="T5" fmla="*/ 21 h 46"/>
                <a:gd name="T6" fmla="*/ 19 w 24"/>
                <a:gd name="T7" fmla="*/ 2 h 46"/>
                <a:gd name="T8" fmla="*/ 7 w 24"/>
                <a:gd name="T9" fmla="*/ 2 h 46"/>
                <a:gd name="T10" fmla="*/ 0 w 24"/>
                <a:gd name="T11" fmla="*/ 7 h 46"/>
                <a:gd name="T12" fmla="*/ 0 w 24"/>
                <a:gd name="T13" fmla="*/ 41 h 46"/>
                <a:gd name="T14" fmla="*/ 11 w 24"/>
                <a:gd name="T15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6">
                  <a:moveTo>
                    <a:pt x="11" y="40"/>
                  </a:moveTo>
                  <a:cubicBezTo>
                    <a:pt x="16" y="40"/>
                    <a:pt x="20" y="43"/>
                    <a:pt x="23" y="46"/>
                  </a:cubicBezTo>
                  <a:cubicBezTo>
                    <a:pt x="24" y="38"/>
                    <a:pt x="24" y="29"/>
                    <a:pt x="23" y="21"/>
                  </a:cubicBezTo>
                  <a:cubicBezTo>
                    <a:pt x="22" y="14"/>
                    <a:pt x="21" y="8"/>
                    <a:pt x="19" y="2"/>
                  </a:cubicBezTo>
                  <a:cubicBezTo>
                    <a:pt x="16" y="0"/>
                    <a:pt x="11" y="0"/>
                    <a:pt x="7" y="2"/>
                  </a:cubicBezTo>
                  <a:cubicBezTo>
                    <a:pt x="4" y="3"/>
                    <a:pt x="2" y="4"/>
                    <a:pt x="0" y="7"/>
                  </a:cubicBezTo>
                  <a:cubicBezTo>
                    <a:pt x="1" y="18"/>
                    <a:pt x="2" y="30"/>
                    <a:pt x="0" y="41"/>
                  </a:cubicBezTo>
                  <a:cubicBezTo>
                    <a:pt x="3" y="40"/>
                    <a:pt x="7" y="39"/>
                    <a:pt x="11" y="4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10550525" y="5975350"/>
              <a:ext cx="258762" cy="334962"/>
            </a:xfrm>
            <a:custGeom>
              <a:avLst/>
              <a:gdLst>
                <a:gd name="T0" fmla="*/ 50 w 50"/>
                <a:gd name="T1" fmla="*/ 39 h 65"/>
                <a:gd name="T2" fmla="*/ 8 w 50"/>
                <a:gd name="T3" fmla="*/ 0 h 65"/>
                <a:gd name="T4" fmla="*/ 0 w 50"/>
                <a:gd name="T5" fmla="*/ 40 h 65"/>
                <a:gd name="T6" fmla="*/ 43 w 50"/>
                <a:gd name="T7" fmla="*/ 65 h 65"/>
                <a:gd name="T8" fmla="*/ 49 w 50"/>
                <a:gd name="T9" fmla="*/ 52 h 65"/>
                <a:gd name="T10" fmla="*/ 50 w 50"/>
                <a:gd name="T11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65">
                  <a:moveTo>
                    <a:pt x="50" y="39"/>
                  </a:moveTo>
                  <a:cubicBezTo>
                    <a:pt x="33" y="30"/>
                    <a:pt x="19" y="16"/>
                    <a:pt x="8" y="0"/>
                  </a:cubicBezTo>
                  <a:cubicBezTo>
                    <a:pt x="6" y="13"/>
                    <a:pt x="2" y="27"/>
                    <a:pt x="0" y="40"/>
                  </a:cubicBezTo>
                  <a:cubicBezTo>
                    <a:pt x="14" y="49"/>
                    <a:pt x="28" y="58"/>
                    <a:pt x="43" y="65"/>
                  </a:cubicBezTo>
                  <a:cubicBezTo>
                    <a:pt x="46" y="61"/>
                    <a:pt x="47" y="57"/>
                    <a:pt x="49" y="52"/>
                  </a:cubicBezTo>
                  <a:cubicBezTo>
                    <a:pt x="50" y="48"/>
                    <a:pt x="50" y="44"/>
                    <a:pt x="50" y="39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10772775" y="6175375"/>
              <a:ext cx="206375" cy="185737"/>
            </a:xfrm>
            <a:custGeom>
              <a:avLst/>
              <a:gdLst>
                <a:gd name="T0" fmla="*/ 39 w 40"/>
                <a:gd name="T1" fmla="*/ 12 h 36"/>
                <a:gd name="T2" fmla="*/ 23 w 40"/>
                <a:gd name="T3" fmla="*/ 8 h 36"/>
                <a:gd name="T4" fmla="*/ 7 w 40"/>
                <a:gd name="T5" fmla="*/ 0 h 36"/>
                <a:gd name="T6" fmla="*/ 6 w 40"/>
                <a:gd name="T7" fmla="*/ 13 h 36"/>
                <a:gd name="T8" fmla="*/ 0 w 40"/>
                <a:gd name="T9" fmla="*/ 26 h 36"/>
                <a:gd name="T10" fmla="*/ 27 w 40"/>
                <a:gd name="T11" fmla="*/ 35 h 36"/>
                <a:gd name="T12" fmla="*/ 35 w 40"/>
                <a:gd name="T13" fmla="*/ 36 h 36"/>
                <a:gd name="T14" fmla="*/ 39 w 40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6">
                  <a:moveTo>
                    <a:pt x="39" y="12"/>
                  </a:moveTo>
                  <a:cubicBezTo>
                    <a:pt x="33" y="11"/>
                    <a:pt x="28" y="10"/>
                    <a:pt x="23" y="8"/>
                  </a:cubicBezTo>
                  <a:cubicBezTo>
                    <a:pt x="18" y="6"/>
                    <a:pt x="12" y="3"/>
                    <a:pt x="7" y="0"/>
                  </a:cubicBezTo>
                  <a:cubicBezTo>
                    <a:pt x="7" y="5"/>
                    <a:pt x="7" y="9"/>
                    <a:pt x="6" y="13"/>
                  </a:cubicBezTo>
                  <a:cubicBezTo>
                    <a:pt x="4" y="18"/>
                    <a:pt x="3" y="22"/>
                    <a:pt x="0" y="26"/>
                  </a:cubicBezTo>
                  <a:cubicBezTo>
                    <a:pt x="9" y="30"/>
                    <a:pt x="18" y="33"/>
                    <a:pt x="27" y="35"/>
                  </a:cubicBezTo>
                  <a:cubicBezTo>
                    <a:pt x="30" y="35"/>
                    <a:pt x="32" y="36"/>
                    <a:pt x="35" y="36"/>
                  </a:cubicBezTo>
                  <a:cubicBezTo>
                    <a:pt x="39" y="29"/>
                    <a:pt x="40" y="20"/>
                    <a:pt x="39" y="12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8834438" y="3413126"/>
              <a:ext cx="681037" cy="866775"/>
            </a:xfrm>
            <a:custGeom>
              <a:avLst/>
              <a:gdLst>
                <a:gd name="T0" fmla="*/ 101 w 132"/>
                <a:gd name="T1" fmla="*/ 38 h 168"/>
                <a:gd name="T2" fmla="*/ 81 w 132"/>
                <a:gd name="T3" fmla="*/ 12 h 168"/>
                <a:gd name="T4" fmla="*/ 25 w 132"/>
                <a:gd name="T5" fmla="*/ 22 h 168"/>
                <a:gd name="T6" fmla="*/ 2 w 132"/>
                <a:gd name="T7" fmla="*/ 79 h 168"/>
                <a:gd name="T8" fmla="*/ 4 w 132"/>
                <a:gd name="T9" fmla="*/ 122 h 168"/>
                <a:gd name="T10" fmla="*/ 29 w 132"/>
                <a:gd name="T11" fmla="*/ 156 h 168"/>
                <a:gd name="T12" fmla="*/ 97 w 132"/>
                <a:gd name="T13" fmla="*/ 144 h 168"/>
                <a:gd name="T14" fmla="*/ 131 w 132"/>
                <a:gd name="T15" fmla="*/ 91 h 168"/>
                <a:gd name="T16" fmla="*/ 118 w 132"/>
                <a:gd name="T17" fmla="*/ 69 h 168"/>
                <a:gd name="T18" fmla="*/ 101 w 132"/>
                <a:gd name="T19" fmla="*/ 3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168">
                  <a:moveTo>
                    <a:pt x="101" y="38"/>
                  </a:moveTo>
                  <a:cubicBezTo>
                    <a:pt x="96" y="28"/>
                    <a:pt x="90" y="18"/>
                    <a:pt x="81" y="12"/>
                  </a:cubicBezTo>
                  <a:cubicBezTo>
                    <a:pt x="64" y="0"/>
                    <a:pt x="39" y="7"/>
                    <a:pt x="25" y="22"/>
                  </a:cubicBezTo>
                  <a:cubicBezTo>
                    <a:pt x="10" y="37"/>
                    <a:pt x="5" y="58"/>
                    <a:pt x="2" y="79"/>
                  </a:cubicBezTo>
                  <a:cubicBezTo>
                    <a:pt x="0" y="93"/>
                    <a:pt x="0" y="108"/>
                    <a:pt x="4" y="122"/>
                  </a:cubicBezTo>
                  <a:cubicBezTo>
                    <a:pt x="8" y="136"/>
                    <a:pt x="16" y="149"/>
                    <a:pt x="29" y="156"/>
                  </a:cubicBezTo>
                  <a:cubicBezTo>
                    <a:pt x="50" y="168"/>
                    <a:pt x="78" y="161"/>
                    <a:pt x="97" y="144"/>
                  </a:cubicBezTo>
                  <a:cubicBezTo>
                    <a:pt x="110" y="133"/>
                    <a:pt x="130" y="109"/>
                    <a:pt x="131" y="91"/>
                  </a:cubicBezTo>
                  <a:cubicBezTo>
                    <a:pt x="132" y="81"/>
                    <a:pt x="124" y="76"/>
                    <a:pt x="118" y="69"/>
                  </a:cubicBezTo>
                  <a:cubicBezTo>
                    <a:pt x="110" y="60"/>
                    <a:pt x="105" y="49"/>
                    <a:pt x="101" y="38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8891588" y="3516313"/>
              <a:ext cx="401637" cy="660400"/>
            </a:xfrm>
            <a:custGeom>
              <a:avLst/>
              <a:gdLst>
                <a:gd name="T0" fmla="*/ 35 w 78"/>
                <a:gd name="T1" fmla="*/ 128 h 128"/>
                <a:gd name="T2" fmla="*/ 20 w 78"/>
                <a:gd name="T3" fmla="*/ 124 h 128"/>
                <a:gd name="T4" fmla="*/ 3 w 78"/>
                <a:gd name="T5" fmla="*/ 98 h 128"/>
                <a:gd name="T6" fmla="*/ 2 w 78"/>
                <a:gd name="T7" fmla="*/ 60 h 128"/>
                <a:gd name="T8" fmla="*/ 19 w 78"/>
                <a:gd name="T9" fmla="*/ 11 h 128"/>
                <a:gd name="T10" fmla="*/ 43 w 78"/>
                <a:gd name="T11" fmla="*/ 0 h 128"/>
                <a:gd name="T12" fmla="*/ 73 w 78"/>
                <a:gd name="T13" fmla="*/ 39 h 128"/>
                <a:gd name="T14" fmla="*/ 70 w 78"/>
                <a:gd name="T15" fmla="*/ 99 h 128"/>
                <a:gd name="T16" fmla="*/ 59 w 78"/>
                <a:gd name="T17" fmla="*/ 118 h 128"/>
                <a:gd name="T18" fmla="*/ 35 w 78"/>
                <a:gd name="T1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28">
                  <a:moveTo>
                    <a:pt x="35" y="128"/>
                  </a:moveTo>
                  <a:cubicBezTo>
                    <a:pt x="30" y="128"/>
                    <a:pt x="24" y="127"/>
                    <a:pt x="20" y="124"/>
                  </a:cubicBezTo>
                  <a:cubicBezTo>
                    <a:pt x="12" y="119"/>
                    <a:pt x="6" y="110"/>
                    <a:pt x="3" y="98"/>
                  </a:cubicBezTo>
                  <a:cubicBezTo>
                    <a:pt x="1" y="88"/>
                    <a:pt x="0" y="76"/>
                    <a:pt x="2" y="60"/>
                  </a:cubicBezTo>
                  <a:cubicBezTo>
                    <a:pt x="4" y="38"/>
                    <a:pt x="10" y="22"/>
                    <a:pt x="19" y="11"/>
                  </a:cubicBezTo>
                  <a:cubicBezTo>
                    <a:pt x="25" y="4"/>
                    <a:pt x="34" y="0"/>
                    <a:pt x="43" y="0"/>
                  </a:cubicBezTo>
                  <a:cubicBezTo>
                    <a:pt x="62" y="0"/>
                    <a:pt x="69" y="23"/>
                    <a:pt x="73" y="39"/>
                  </a:cubicBezTo>
                  <a:cubicBezTo>
                    <a:pt x="78" y="59"/>
                    <a:pt x="77" y="80"/>
                    <a:pt x="70" y="99"/>
                  </a:cubicBezTo>
                  <a:cubicBezTo>
                    <a:pt x="68" y="106"/>
                    <a:pt x="64" y="113"/>
                    <a:pt x="59" y="118"/>
                  </a:cubicBezTo>
                  <a:cubicBezTo>
                    <a:pt x="53" y="124"/>
                    <a:pt x="44" y="128"/>
                    <a:pt x="35" y="128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9320213" y="6340475"/>
              <a:ext cx="560387" cy="87312"/>
            </a:xfrm>
            <a:custGeom>
              <a:avLst/>
              <a:gdLst>
                <a:gd name="T0" fmla="*/ 109 w 109"/>
                <a:gd name="T1" fmla="*/ 17 h 17"/>
                <a:gd name="T2" fmla="*/ 0 w 109"/>
                <a:gd name="T3" fmla="*/ 17 h 17"/>
                <a:gd name="T4" fmla="*/ 0 w 109"/>
                <a:gd name="T5" fmla="*/ 17 h 17"/>
                <a:gd name="T6" fmla="*/ 17 w 109"/>
                <a:gd name="T7" fmla="*/ 0 h 17"/>
                <a:gd name="T8" fmla="*/ 109 w 109"/>
                <a:gd name="T9" fmla="*/ 0 h 17"/>
                <a:gd name="T10" fmla="*/ 109 w 109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7">
                  <a:moveTo>
                    <a:pt x="109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109" y="0"/>
                    <a:pt x="109" y="0"/>
                    <a:pt x="109" y="0"/>
                  </a:cubicBezTo>
                  <a:lnTo>
                    <a:pt x="109" y="17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9283700" y="5583238"/>
              <a:ext cx="766762" cy="768350"/>
            </a:xfrm>
            <a:prstGeom prst="ellipse">
              <a:avLst/>
            </a:pr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8985250" y="3732213"/>
              <a:ext cx="1720850" cy="2640012"/>
            </a:xfrm>
            <a:custGeom>
              <a:avLst/>
              <a:gdLst>
                <a:gd name="T0" fmla="*/ 64 w 334"/>
                <a:gd name="T1" fmla="*/ 52 h 512"/>
                <a:gd name="T2" fmla="*/ 30 w 334"/>
                <a:gd name="T3" fmla="*/ 100 h 512"/>
                <a:gd name="T4" fmla="*/ 65 w 334"/>
                <a:gd name="T5" fmla="*/ 221 h 512"/>
                <a:gd name="T6" fmla="*/ 65 w 334"/>
                <a:gd name="T7" fmla="*/ 221 h 512"/>
                <a:gd name="T8" fmla="*/ 92 w 334"/>
                <a:gd name="T9" fmla="*/ 262 h 512"/>
                <a:gd name="T10" fmla="*/ 92 w 334"/>
                <a:gd name="T11" fmla="*/ 356 h 512"/>
                <a:gd name="T12" fmla="*/ 90 w 334"/>
                <a:gd name="T13" fmla="*/ 385 h 512"/>
                <a:gd name="T14" fmla="*/ 87 w 334"/>
                <a:gd name="T15" fmla="*/ 417 h 512"/>
                <a:gd name="T16" fmla="*/ 171 w 334"/>
                <a:gd name="T17" fmla="*/ 512 h 512"/>
                <a:gd name="T18" fmla="*/ 270 w 334"/>
                <a:gd name="T19" fmla="*/ 511 h 512"/>
                <a:gd name="T20" fmla="*/ 334 w 334"/>
                <a:gd name="T21" fmla="*/ 447 h 512"/>
                <a:gd name="T22" fmla="*/ 334 w 334"/>
                <a:gd name="T23" fmla="*/ 439 h 512"/>
                <a:gd name="T24" fmla="*/ 260 w 334"/>
                <a:gd name="T25" fmla="*/ 283 h 512"/>
                <a:gd name="T26" fmla="*/ 260 w 334"/>
                <a:gd name="T27" fmla="*/ 283 h 512"/>
                <a:gd name="T28" fmla="*/ 259 w 334"/>
                <a:gd name="T29" fmla="*/ 224 h 512"/>
                <a:gd name="T30" fmla="*/ 259 w 334"/>
                <a:gd name="T31" fmla="*/ 224 h 512"/>
                <a:gd name="T32" fmla="*/ 285 w 334"/>
                <a:gd name="T33" fmla="*/ 114 h 512"/>
                <a:gd name="T34" fmla="*/ 271 w 334"/>
                <a:gd name="T35" fmla="*/ 77 h 512"/>
                <a:gd name="T36" fmla="*/ 218 w 334"/>
                <a:gd name="T37" fmla="*/ 17 h 512"/>
                <a:gd name="T38" fmla="*/ 218 w 334"/>
                <a:gd name="T39" fmla="*/ 17 h 512"/>
                <a:gd name="T40" fmla="*/ 141 w 334"/>
                <a:gd name="T41" fmla="*/ 4 h 512"/>
                <a:gd name="T42" fmla="*/ 139 w 334"/>
                <a:gd name="T43" fmla="*/ 5 h 512"/>
                <a:gd name="T44" fmla="*/ 64 w 334"/>
                <a:gd name="T45" fmla="*/ 5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512">
                  <a:moveTo>
                    <a:pt x="64" y="52"/>
                  </a:moveTo>
                  <a:cubicBezTo>
                    <a:pt x="30" y="100"/>
                    <a:pt x="30" y="100"/>
                    <a:pt x="30" y="100"/>
                  </a:cubicBezTo>
                  <a:cubicBezTo>
                    <a:pt x="0" y="142"/>
                    <a:pt x="17" y="202"/>
                    <a:pt x="65" y="221"/>
                  </a:cubicBezTo>
                  <a:cubicBezTo>
                    <a:pt x="65" y="221"/>
                    <a:pt x="65" y="221"/>
                    <a:pt x="65" y="221"/>
                  </a:cubicBezTo>
                  <a:cubicBezTo>
                    <a:pt x="81" y="228"/>
                    <a:pt x="92" y="244"/>
                    <a:pt x="92" y="262"/>
                  </a:cubicBezTo>
                  <a:cubicBezTo>
                    <a:pt x="92" y="356"/>
                    <a:pt x="92" y="356"/>
                    <a:pt x="92" y="356"/>
                  </a:cubicBezTo>
                  <a:cubicBezTo>
                    <a:pt x="92" y="366"/>
                    <a:pt x="91" y="375"/>
                    <a:pt x="90" y="385"/>
                  </a:cubicBezTo>
                  <a:cubicBezTo>
                    <a:pt x="87" y="417"/>
                    <a:pt x="87" y="417"/>
                    <a:pt x="87" y="417"/>
                  </a:cubicBezTo>
                  <a:cubicBezTo>
                    <a:pt x="82" y="467"/>
                    <a:pt x="121" y="511"/>
                    <a:pt x="171" y="512"/>
                  </a:cubicBezTo>
                  <a:cubicBezTo>
                    <a:pt x="204" y="512"/>
                    <a:pt x="241" y="512"/>
                    <a:pt x="270" y="511"/>
                  </a:cubicBezTo>
                  <a:cubicBezTo>
                    <a:pt x="306" y="511"/>
                    <a:pt x="334" y="482"/>
                    <a:pt x="334" y="447"/>
                  </a:cubicBezTo>
                  <a:cubicBezTo>
                    <a:pt x="334" y="439"/>
                    <a:pt x="334" y="439"/>
                    <a:pt x="334" y="439"/>
                  </a:cubicBezTo>
                  <a:cubicBezTo>
                    <a:pt x="334" y="378"/>
                    <a:pt x="307" y="321"/>
                    <a:pt x="260" y="283"/>
                  </a:cubicBezTo>
                  <a:cubicBezTo>
                    <a:pt x="260" y="283"/>
                    <a:pt x="260" y="283"/>
                    <a:pt x="260" y="283"/>
                  </a:cubicBezTo>
                  <a:cubicBezTo>
                    <a:pt x="242" y="268"/>
                    <a:pt x="241" y="240"/>
                    <a:pt x="259" y="224"/>
                  </a:cubicBezTo>
                  <a:cubicBezTo>
                    <a:pt x="259" y="224"/>
                    <a:pt x="259" y="224"/>
                    <a:pt x="259" y="224"/>
                  </a:cubicBezTo>
                  <a:cubicBezTo>
                    <a:pt x="289" y="196"/>
                    <a:pt x="299" y="153"/>
                    <a:pt x="285" y="114"/>
                  </a:cubicBezTo>
                  <a:cubicBezTo>
                    <a:pt x="271" y="77"/>
                    <a:pt x="271" y="77"/>
                    <a:pt x="271" y="77"/>
                  </a:cubicBezTo>
                  <a:cubicBezTo>
                    <a:pt x="261" y="52"/>
                    <a:pt x="242" y="30"/>
                    <a:pt x="218" y="17"/>
                  </a:cubicBezTo>
                  <a:cubicBezTo>
                    <a:pt x="218" y="17"/>
                    <a:pt x="218" y="17"/>
                    <a:pt x="218" y="17"/>
                  </a:cubicBezTo>
                  <a:cubicBezTo>
                    <a:pt x="194" y="4"/>
                    <a:pt x="167" y="0"/>
                    <a:pt x="141" y="4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09" y="10"/>
                    <a:pt x="82" y="27"/>
                    <a:pt x="64" y="52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9804400" y="6372225"/>
              <a:ext cx="560387" cy="87312"/>
            </a:xfrm>
            <a:custGeom>
              <a:avLst/>
              <a:gdLst>
                <a:gd name="T0" fmla="*/ 109 w 109"/>
                <a:gd name="T1" fmla="*/ 17 h 17"/>
                <a:gd name="T2" fmla="*/ 0 w 109"/>
                <a:gd name="T3" fmla="*/ 17 h 17"/>
                <a:gd name="T4" fmla="*/ 0 w 109"/>
                <a:gd name="T5" fmla="*/ 17 h 17"/>
                <a:gd name="T6" fmla="*/ 17 w 109"/>
                <a:gd name="T7" fmla="*/ 0 h 17"/>
                <a:gd name="T8" fmla="*/ 109 w 109"/>
                <a:gd name="T9" fmla="*/ 0 h 17"/>
                <a:gd name="T10" fmla="*/ 109 w 109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7">
                  <a:moveTo>
                    <a:pt x="109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109" y="0"/>
                    <a:pt x="109" y="0"/>
                    <a:pt x="109" y="0"/>
                  </a:cubicBezTo>
                  <a:lnTo>
                    <a:pt x="109" y="17"/>
                  </a:ln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9937750" y="5753100"/>
              <a:ext cx="665162" cy="706437"/>
            </a:xfrm>
            <a:custGeom>
              <a:avLst/>
              <a:gdLst>
                <a:gd name="T0" fmla="*/ 15 w 129"/>
                <a:gd name="T1" fmla="*/ 50 h 137"/>
                <a:gd name="T2" fmla="*/ 34 w 129"/>
                <a:gd name="T3" fmla="*/ 0 h 137"/>
                <a:gd name="T4" fmla="*/ 0 w 129"/>
                <a:gd name="T5" fmla="*/ 63 h 137"/>
                <a:gd name="T6" fmla="*/ 75 w 129"/>
                <a:gd name="T7" fmla="*/ 137 h 137"/>
                <a:gd name="T8" fmla="*/ 129 w 129"/>
                <a:gd name="T9" fmla="*/ 113 h 137"/>
                <a:gd name="T10" fmla="*/ 89 w 129"/>
                <a:gd name="T11" fmla="*/ 125 h 137"/>
                <a:gd name="T12" fmla="*/ 15 w 129"/>
                <a:gd name="T1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37">
                  <a:moveTo>
                    <a:pt x="15" y="50"/>
                  </a:moveTo>
                  <a:cubicBezTo>
                    <a:pt x="15" y="31"/>
                    <a:pt x="22" y="13"/>
                    <a:pt x="34" y="0"/>
                  </a:cubicBezTo>
                  <a:cubicBezTo>
                    <a:pt x="14" y="13"/>
                    <a:pt x="0" y="36"/>
                    <a:pt x="0" y="63"/>
                  </a:cubicBezTo>
                  <a:cubicBezTo>
                    <a:pt x="0" y="104"/>
                    <a:pt x="33" y="137"/>
                    <a:pt x="75" y="137"/>
                  </a:cubicBezTo>
                  <a:cubicBezTo>
                    <a:pt x="96" y="137"/>
                    <a:pt x="116" y="128"/>
                    <a:pt x="129" y="113"/>
                  </a:cubicBezTo>
                  <a:cubicBezTo>
                    <a:pt x="118" y="120"/>
                    <a:pt x="104" y="125"/>
                    <a:pt x="89" y="125"/>
                  </a:cubicBezTo>
                  <a:cubicBezTo>
                    <a:pt x="48" y="125"/>
                    <a:pt x="15" y="91"/>
                    <a:pt x="15" y="5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10015538" y="5691188"/>
              <a:ext cx="690562" cy="706437"/>
            </a:xfrm>
            <a:custGeom>
              <a:avLst/>
              <a:gdLst>
                <a:gd name="T0" fmla="*/ 60 w 134"/>
                <a:gd name="T1" fmla="*/ 0 h 137"/>
                <a:gd name="T2" fmla="*/ 19 w 134"/>
                <a:gd name="T3" fmla="*/ 12 h 137"/>
                <a:gd name="T4" fmla="*/ 0 w 134"/>
                <a:gd name="T5" fmla="*/ 62 h 137"/>
                <a:gd name="T6" fmla="*/ 74 w 134"/>
                <a:gd name="T7" fmla="*/ 137 h 137"/>
                <a:gd name="T8" fmla="*/ 114 w 134"/>
                <a:gd name="T9" fmla="*/ 125 h 137"/>
                <a:gd name="T10" fmla="*/ 134 w 134"/>
                <a:gd name="T11" fmla="*/ 75 h 137"/>
                <a:gd name="T12" fmla="*/ 60 w 134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37">
                  <a:moveTo>
                    <a:pt x="60" y="0"/>
                  </a:moveTo>
                  <a:cubicBezTo>
                    <a:pt x="45" y="0"/>
                    <a:pt x="31" y="5"/>
                    <a:pt x="19" y="12"/>
                  </a:cubicBezTo>
                  <a:cubicBezTo>
                    <a:pt x="7" y="25"/>
                    <a:pt x="0" y="43"/>
                    <a:pt x="0" y="62"/>
                  </a:cubicBezTo>
                  <a:cubicBezTo>
                    <a:pt x="0" y="103"/>
                    <a:pt x="33" y="137"/>
                    <a:pt x="74" y="137"/>
                  </a:cubicBezTo>
                  <a:cubicBezTo>
                    <a:pt x="89" y="137"/>
                    <a:pt x="103" y="132"/>
                    <a:pt x="114" y="125"/>
                  </a:cubicBezTo>
                  <a:cubicBezTo>
                    <a:pt x="127" y="112"/>
                    <a:pt x="134" y="94"/>
                    <a:pt x="134" y="75"/>
                  </a:cubicBezTo>
                  <a:cubicBezTo>
                    <a:pt x="134" y="34"/>
                    <a:pt x="101" y="0"/>
                    <a:pt x="60" y="0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710738" y="5124450"/>
              <a:ext cx="598487" cy="571500"/>
            </a:xfrm>
            <a:custGeom>
              <a:avLst/>
              <a:gdLst>
                <a:gd name="T0" fmla="*/ 101 w 116"/>
                <a:gd name="T1" fmla="*/ 8 h 111"/>
                <a:gd name="T2" fmla="*/ 69 w 116"/>
                <a:gd name="T3" fmla="*/ 18 h 111"/>
                <a:gd name="T4" fmla="*/ 28 w 116"/>
                <a:gd name="T5" fmla="*/ 66 h 111"/>
                <a:gd name="T6" fmla="*/ 12 w 116"/>
                <a:gd name="T7" fmla="*/ 76 h 111"/>
                <a:gd name="T8" fmla="*/ 2 w 116"/>
                <a:gd name="T9" fmla="*/ 91 h 111"/>
                <a:gd name="T10" fmla="*/ 7 w 116"/>
                <a:gd name="T11" fmla="*/ 108 h 111"/>
                <a:gd name="T12" fmla="*/ 22 w 116"/>
                <a:gd name="T13" fmla="*/ 109 h 111"/>
                <a:gd name="T14" fmla="*/ 27 w 116"/>
                <a:gd name="T15" fmla="*/ 95 h 111"/>
                <a:gd name="T16" fmla="*/ 87 w 116"/>
                <a:gd name="T17" fmla="*/ 90 h 111"/>
                <a:gd name="T18" fmla="*/ 107 w 116"/>
                <a:gd name="T19" fmla="*/ 78 h 111"/>
                <a:gd name="T20" fmla="*/ 116 w 116"/>
                <a:gd name="T21" fmla="*/ 45 h 111"/>
                <a:gd name="T22" fmla="*/ 106 w 116"/>
                <a:gd name="T23" fmla="*/ 12 h 111"/>
                <a:gd name="T24" fmla="*/ 101 w 116"/>
                <a:gd name="T25" fmla="*/ 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11">
                  <a:moveTo>
                    <a:pt x="101" y="8"/>
                  </a:moveTo>
                  <a:cubicBezTo>
                    <a:pt x="90" y="0"/>
                    <a:pt x="74" y="5"/>
                    <a:pt x="69" y="18"/>
                  </a:cubicBezTo>
                  <a:cubicBezTo>
                    <a:pt x="60" y="37"/>
                    <a:pt x="46" y="54"/>
                    <a:pt x="28" y="66"/>
                  </a:cubicBezTo>
                  <a:cubicBezTo>
                    <a:pt x="23" y="69"/>
                    <a:pt x="17" y="72"/>
                    <a:pt x="12" y="76"/>
                  </a:cubicBezTo>
                  <a:cubicBezTo>
                    <a:pt x="7" y="80"/>
                    <a:pt x="3" y="85"/>
                    <a:pt x="2" y="91"/>
                  </a:cubicBezTo>
                  <a:cubicBezTo>
                    <a:pt x="0" y="97"/>
                    <a:pt x="2" y="104"/>
                    <a:pt x="7" y="108"/>
                  </a:cubicBezTo>
                  <a:cubicBezTo>
                    <a:pt x="11" y="111"/>
                    <a:pt x="17" y="111"/>
                    <a:pt x="22" y="109"/>
                  </a:cubicBezTo>
                  <a:cubicBezTo>
                    <a:pt x="26" y="106"/>
                    <a:pt x="28" y="100"/>
                    <a:pt x="27" y="95"/>
                  </a:cubicBezTo>
                  <a:cubicBezTo>
                    <a:pt x="47" y="98"/>
                    <a:pt x="68" y="97"/>
                    <a:pt x="87" y="90"/>
                  </a:cubicBezTo>
                  <a:cubicBezTo>
                    <a:pt x="94" y="87"/>
                    <a:pt x="102" y="84"/>
                    <a:pt x="107" y="78"/>
                  </a:cubicBezTo>
                  <a:cubicBezTo>
                    <a:pt x="115" y="69"/>
                    <a:pt x="116" y="56"/>
                    <a:pt x="116" y="45"/>
                  </a:cubicBezTo>
                  <a:cubicBezTo>
                    <a:pt x="116" y="33"/>
                    <a:pt x="113" y="21"/>
                    <a:pt x="106" y="12"/>
                  </a:cubicBezTo>
                  <a:cubicBezTo>
                    <a:pt x="104" y="11"/>
                    <a:pt x="103" y="9"/>
                    <a:pt x="101" y="8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9340850" y="5186363"/>
              <a:ext cx="314325" cy="608012"/>
            </a:xfrm>
            <a:custGeom>
              <a:avLst/>
              <a:gdLst>
                <a:gd name="T0" fmla="*/ 23 w 61"/>
                <a:gd name="T1" fmla="*/ 0 h 118"/>
                <a:gd name="T2" fmla="*/ 6 w 61"/>
                <a:gd name="T3" fmla="*/ 35 h 118"/>
                <a:gd name="T4" fmla="*/ 4 w 61"/>
                <a:gd name="T5" fmla="*/ 73 h 118"/>
                <a:gd name="T6" fmla="*/ 35 w 61"/>
                <a:gd name="T7" fmla="*/ 100 h 118"/>
                <a:gd name="T8" fmla="*/ 38 w 61"/>
                <a:gd name="T9" fmla="*/ 110 h 118"/>
                <a:gd name="T10" fmla="*/ 46 w 61"/>
                <a:gd name="T11" fmla="*/ 117 h 118"/>
                <a:gd name="T12" fmla="*/ 57 w 61"/>
                <a:gd name="T13" fmla="*/ 113 h 118"/>
                <a:gd name="T14" fmla="*/ 61 w 61"/>
                <a:gd name="T15" fmla="*/ 101 h 118"/>
                <a:gd name="T16" fmla="*/ 61 w 61"/>
                <a:gd name="T17" fmla="*/ 101 h 118"/>
                <a:gd name="T18" fmla="*/ 52 w 61"/>
                <a:gd name="T19" fmla="*/ 83 h 118"/>
                <a:gd name="T20" fmla="*/ 23 w 61"/>
                <a:gd name="T21" fmla="*/ 56 h 118"/>
                <a:gd name="T22" fmla="*/ 23 w 61"/>
                <a:gd name="T2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118">
                  <a:moveTo>
                    <a:pt x="23" y="0"/>
                  </a:moveTo>
                  <a:cubicBezTo>
                    <a:pt x="16" y="10"/>
                    <a:pt x="11" y="23"/>
                    <a:pt x="6" y="35"/>
                  </a:cubicBezTo>
                  <a:cubicBezTo>
                    <a:pt x="1" y="47"/>
                    <a:pt x="0" y="61"/>
                    <a:pt x="4" y="73"/>
                  </a:cubicBezTo>
                  <a:cubicBezTo>
                    <a:pt x="8" y="87"/>
                    <a:pt x="21" y="97"/>
                    <a:pt x="35" y="100"/>
                  </a:cubicBezTo>
                  <a:cubicBezTo>
                    <a:pt x="36" y="103"/>
                    <a:pt x="37" y="107"/>
                    <a:pt x="38" y="110"/>
                  </a:cubicBezTo>
                  <a:cubicBezTo>
                    <a:pt x="40" y="113"/>
                    <a:pt x="42" y="116"/>
                    <a:pt x="46" y="117"/>
                  </a:cubicBezTo>
                  <a:cubicBezTo>
                    <a:pt x="50" y="118"/>
                    <a:pt x="54" y="116"/>
                    <a:pt x="57" y="113"/>
                  </a:cubicBezTo>
                  <a:cubicBezTo>
                    <a:pt x="60" y="109"/>
                    <a:pt x="61" y="105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94"/>
                    <a:pt x="57" y="87"/>
                    <a:pt x="52" y="83"/>
                  </a:cubicBezTo>
                  <a:cubicBezTo>
                    <a:pt x="42" y="76"/>
                    <a:pt x="31" y="65"/>
                    <a:pt x="23" y="56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9355138" y="4356100"/>
              <a:ext cx="268287" cy="268287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61"/>
            <p:cNvSpPr>
              <a:spLocks noChangeArrowheads="1"/>
            </p:cNvSpPr>
            <p:nvPr/>
          </p:nvSpPr>
          <p:spPr bwMode="auto">
            <a:xfrm>
              <a:off x="9407525" y="4408488"/>
              <a:ext cx="61912" cy="619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62"/>
            <p:cNvSpPr>
              <a:spLocks noChangeArrowheads="1"/>
            </p:cNvSpPr>
            <p:nvPr/>
          </p:nvSpPr>
          <p:spPr bwMode="auto">
            <a:xfrm>
              <a:off x="9783763" y="4217988"/>
              <a:ext cx="261937" cy="2619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 noEditPoints="1"/>
            </p:cNvSpPr>
            <p:nvPr/>
          </p:nvSpPr>
          <p:spPr bwMode="auto">
            <a:xfrm>
              <a:off x="9809163" y="4243388"/>
              <a:ext cx="211137" cy="211137"/>
            </a:xfrm>
            <a:custGeom>
              <a:avLst/>
              <a:gdLst>
                <a:gd name="T0" fmla="*/ 20 w 41"/>
                <a:gd name="T1" fmla="*/ 0 h 41"/>
                <a:gd name="T2" fmla="*/ 12 w 41"/>
                <a:gd name="T3" fmla="*/ 2 h 41"/>
                <a:gd name="T4" fmla="*/ 17 w 41"/>
                <a:gd name="T5" fmla="*/ 8 h 41"/>
                <a:gd name="T6" fmla="*/ 10 w 41"/>
                <a:gd name="T7" fmla="*/ 15 h 41"/>
                <a:gd name="T8" fmla="*/ 3 w 41"/>
                <a:gd name="T9" fmla="*/ 9 h 41"/>
                <a:gd name="T10" fmla="*/ 0 w 41"/>
                <a:gd name="T11" fmla="*/ 21 h 41"/>
                <a:gd name="T12" fmla="*/ 20 w 41"/>
                <a:gd name="T13" fmla="*/ 41 h 41"/>
                <a:gd name="T14" fmla="*/ 41 w 41"/>
                <a:gd name="T15" fmla="*/ 21 h 41"/>
                <a:gd name="T16" fmla="*/ 20 w 41"/>
                <a:gd name="T17" fmla="*/ 0 h 41"/>
                <a:gd name="T18" fmla="*/ 20 w 41"/>
                <a:gd name="T19" fmla="*/ 22 h 41"/>
                <a:gd name="T20" fmla="*/ 16 w 41"/>
                <a:gd name="T21" fmla="*/ 18 h 41"/>
                <a:gd name="T22" fmla="*/ 20 w 41"/>
                <a:gd name="T23" fmla="*/ 14 h 41"/>
                <a:gd name="T24" fmla="*/ 24 w 41"/>
                <a:gd name="T25" fmla="*/ 18 h 41"/>
                <a:gd name="T26" fmla="*/ 20 w 41"/>
                <a:gd name="T27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41">
                  <a:moveTo>
                    <a:pt x="20" y="0"/>
                  </a:moveTo>
                  <a:cubicBezTo>
                    <a:pt x="18" y="0"/>
                    <a:pt x="15" y="1"/>
                    <a:pt x="12" y="2"/>
                  </a:cubicBezTo>
                  <a:cubicBezTo>
                    <a:pt x="15" y="3"/>
                    <a:pt x="17" y="5"/>
                    <a:pt x="17" y="8"/>
                  </a:cubicBezTo>
                  <a:cubicBezTo>
                    <a:pt x="17" y="12"/>
                    <a:pt x="14" y="15"/>
                    <a:pt x="10" y="15"/>
                  </a:cubicBezTo>
                  <a:cubicBezTo>
                    <a:pt x="7" y="15"/>
                    <a:pt x="4" y="12"/>
                    <a:pt x="3" y="9"/>
                  </a:cubicBezTo>
                  <a:cubicBezTo>
                    <a:pt x="1" y="13"/>
                    <a:pt x="0" y="16"/>
                    <a:pt x="0" y="21"/>
                  </a:cubicBezTo>
                  <a:cubicBezTo>
                    <a:pt x="0" y="32"/>
                    <a:pt x="9" y="41"/>
                    <a:pt x="20" y="41"/>
                  </a:cubicBezTo>
                  <a:cubicBezTo>
                    <a:pt x="32" y="41"/>
                    <a:pt x="41" y="32"/>
                    <a:pt x="41" y="21"/>
                  </a:cubicBezTo>
                  <a:cubicBezTo>
                    <a:pt x="41" y="9"/>
                    <a:pt x="32" y="0"/>
                    <a:pt x="20" y="0"/>
                  </a:cubicBezTo>
                  <a:close/>
                  <a:moveTo>
                    <a:pt x="20" y="22"/>
                  </a:moveTo>
                  <a:cubicBezTo>
                    <a:pt x="18" y="22"/>
                    <a:pt x="16" y="20"/>
                    <a:pt x="16" y="18"/>
                  </a:cubicBezTo>
                  <a:cubicBezTo>
                    <a:pt x="16" y="16"/>
                    <a:pt x="18" y="14"/>
                    <a:pt x="20" y="14"/>
                  </a:cubicBezTo>
                  <a:cubicBezTo>
                    <a:pt x="22" y="14"/>
                    <a:pt x="24" y="16"/>
                    <a:pt x="24" y="18"/>
                  </a:cubicBezTo>
                  <a:cubicBezTo>
                    <a:pt x="24" y="20"/>
                    <a:pt x="22" y="22"/>
                    <a:pt x="20" y="22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9210675" y="4160838"/>
              <a:ext cx="144462" cy="220662"/>
            </a:xfrm>
            <a:custGeom>
              <a:avLst/>
              <a:gdLst>
                <a:gd name="T0" fmla="*/ 26 w 28"/>
                <a:gd name="T1" fmla="*/ 24 h 43"/>
                <a:gd name="T2" fmla="*/ 10 w 28"/>
                <a:gd name="T3" fmla="*/ 41 h 43"/>
                <a:gd name="T4" fmla="*/ 2 w 28"/>
                <a:gd name="T5" fmla="*/ 19 h 43"/>
                <a:gd name="T6" fmla="*/ 18 w 28"/>
                <a:gd name="T7" fmla="*/ 1 h 43"/>
                <a:gd name="T8" fmla="*/ 26 w 28"/>
                <a:gd name="T9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">
                  <a:moveTo>
                    <a:pt x="26" y="24"/>
                  </a:moveTo>
                  <a:cubicBezTo>
                    <a:pt x="24" y="35"/>
                    <a:pt x="17" y="43"/>
                    <a:pt x="10" y="41"/>
                  </a:cubicBezTo>
                  <a:cubicBezTo>
                    <a:pt x="4" y="40"/>
                    <a:pt x="0" y="30"/>
                    <a:pt x="2" y="19"/>
                  </a:cubicBezTo>
                  <a:cubicBezTo>
                    <a:pt x="5" y="8"/>
                    <a:pt x="12" y="0"/>
                    <a:pt x="18" y="1"/>
                  </a:cubicBezTo>
                  <a:cubicBezTo>
                    <a:pt x="25" y="3"/>
                    <a:pt x="28" y="13"/>
                    <a:pt x="26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 noEditPoints="1"/>
            </p:cNvSpPr>
            <p:nvPr/>
          </p:nvSpPr>
          <p:spPr bwMode="auto">
            <a:xfrm>
              <a:off x="9237663" y="4191000"/>
              <a:ext cx="96837" cy="165100"/>
            </a:xfrm>
            <a:custGeom>
              <a:avLst/>
              <a:gdLst>
                <a:gd name="T0" fmla="*/ 12 w 19"/>
                <a:gd name="T1" fmla="*/ 0 h 32"/>
                <a:gd name="T2" fmla="*/ 10 w 19"/>
                <a:gd name="T3" fmla="*/ 0 h 32"/>
                <a:gd name="T4" fmla="*/ 9 w 19"/>
                <a:gd name="T5" fmla="*/ 5 h 32"/>
                <a:gd name="T6" fmla="*/ 5 w 19"/>
                <a:gd name="T7" fmla="*/ 10 h 32"/>
                <a:gd name="T8" fmla="*/ 5 w 19"/>
                <a:gd name="T9" fmla="*/ 5 h 32"/>
                <a:gd name="T10" fmla="*/ 2 w 19"/>
                <a:gd name="T11" fmla="*/ 14 h 32"/>
                <a:gd name="T12" fmla="*/ 6 w 19"/>
                <a:gd name="T13" fmla="*/ 31 h 32"/>
                <a:gd name="T14" fmla="*/ 17 w 19"/>
                <a:gd name="T15" fmla="*/ 17 h 32"/>
                <a:gd name="T16" fmla="*/ 12 w 19"/>
                <a:gd name="T17" fmla="*/ 0 h 32"/>
                <a:gd name="T18" fmla="*/ 9 w 19"/>
                <a:gd name="T19" fmla="*/ 14 h 32"/>
                <a:gd name="T20" fmla="*/ 6 w 19"/>
                <a:gd name="T21" fmla="*/ 17 h 32"/>
                <a:gd name="T22" fmla="*/ 6 w 19"/>
                <a:gd name="T23" fmla="*/ 13 h 32"/>
                <a:gd name="T24" fmla="*/ 9 w 19"/>
                <a:gd name="T25" fmla="*/ 10 h 32"/>
                <a:gd name="T26" fmla="*/ 9 w 19"/>
                <a:gd name="T2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32">
                  <a:moveTo>
                    <a:pt x="12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10" y="3"/>
                    <a:pt x="9" y="5"/>
                  </a:cubicBezTo>
                  <a:cubicBezTo>
                    <a:pt x="8" y="8"/>
                    <a:pt x="6" y="10"/>
                    <a:pt x="5" y="10"/>
                  </a:cubicBezTo>
                  <a:cubicBezTo>
                    <a:pt x="4" y="10"/>
                    <a:pt x="4" y="7"/>
                    <a:pt x="5" y="5"/>
                  </a:cubicBezTo>
                  <a:cubicBezTo>
                    <a:pt x="3" y="7"/>
                    <a:pt x="2" y="10"/>
                    <a:pt x="2" y="14"/>
                  </a:cubicBezTo>
                  <a:cubicBezTo>
                    <a:pt x="0" y="22"/>
                    <a:pt x="2" y="30"/>
                    <a:pt x="6" y="31"/>
                  </a:cubicBezTo>
                  <a:cubicBezTo>
                    <a:pt x="10" y="32"/>
                    <a:pt x="15" y="25"/>
                    <a:pt x="17" y="17"/>
                  </a:cubicBezTo>
                  <a:cubicBezTo>
                    <a:pt x="19" y="8"/>
                    <a:pt x="17" y="1"/>
                    <a:pt x="12" y="0"/>
                  </a:cubicBezTo>
                  <a:close/>
                  <a:moveTo>
                    <a:pt x="9" y="14"/>
                  </a:moveTo>
                  <a:cubicBezTo>
                    <a:pt x="8" y="16"/>
                    <a:pt x="7" y="17"/>
                    <a:pt x="6" y="17"/>
                  </a:cubicBezTo>
                  <a:cubicBezTo>
                    <a:pt x="6" y="16"/>
                    <a:pt x="5" y="15"/>
                    <a:pt x="6" y="13"/>
                  </a:cubicBezTo>
                  <a:cubicBezTo>
                    <a:pt x="7" y="11"/>
                    <a:pt x="8" y="10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9504363" y="4656138"/>
              <a:ext cx="361950" cy="169862"/>
            </a:xfrm>
            <a:custGeom>
              <a:avLst/>
              <a:gdLst>
                <a:gd name="T0" fmla="*/ 3 w 70"/>
                <a:gd name="T1" fmla="*/ 19 h 33"/>
                <a:gd name="T2" fmla="*/ 68 w 70"/>
                <a:gd name="T3" fmla="*/ 6 h 33"/>
                <a:gd name="T4" fmla="*/ 63 w 70"/>
                <a:gd name="T5" fmla="*/ 3 h 33"/>
                <a:gd name="T6" fmla="*/ 5 w 70"/>
                <a:gd name="T7" fmla="*/ 14 h 33"/>
                <a:gd name="T8" fmla="*/ 3 w 70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3">
                  <a:moveTo>
                    <a:pt x="3" y="19"/>
                  </a:moveTo>
                  <a:cubicBezTo>
                    <a:pt x="25" y="33"/>
                    <a:pt x="53" y="28"/>
                    <a:pt x="68" y="6"/>
                  </a:cubicBezTo>
                  <a:cubicBezTo>
                    <a:pt x="70" y="3"/>
                    <a:pt x="65" y="0"/>
                    <a:pt x="63" y="3"/>
                  </a:cubicBezTo>
                  <a:cubicBezTo>
                    <a:pt x="50" y="22"/>
                    <a:pt x="25" y="27"/>
                    <a:pt x="5" y="14"/>
                  </a:cubicBezTo>
                  <a:cubicBezTo>
                    <a:pt x="2" y="12"/>
                    <a:pt x="0" y="17"/>
                    <a:pt x="3" y="19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8870950" y="4691063"/>
              <a:ext cx="346075" cy="495300"/>
            </a:xfrm>
            <a:custGeom>
              <a:avLst/>
              <a:gdLst>
                <a:gd name="T0" fmla="*/ 64 w 67"/>
                <a:gd name="T1" fmla="*/ 1 h 96"/>
                <a:gd name="T2" fmla="*/ 1 w 67"/>
                <a:gd name="T3" fmla="*/ 94 h 96"/>
                <a:gd name="T4" fmla="*/ 3 w 67"/>
                <a:gd name="T5" fmla="*/ 94 h 96"/>
                <a:gd name="T6" fmla="*/ 66 w 67"/>
                <a:gd name="T7" fmla="*/ 3 h 96"/>
                <a:gd name="T8" fmla="*/ 64 w 67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96">
                  <a:moveTo>
                    <a:pt x="64" y="1"/>
                  </a:moveTo>
                  <a:cubicBezTo>
                    <a:pt x="34" y="24"/>
                    <a:pt x="11" y="57"/>
                    <a:pt x="1" y="94"/>
                  </a:cubicBezTo>
                  <a:cubicBezTo>
                    <a:pt x="0" y="95"/>
                    <a:pt x="3" y="96"/>
                    <a:pt x="3" y="94"/>
                  </a:cubicBezTo>
                  <a:cubicBezTo>
                    <a:pt x="14" y="58"/>
                    <a:pt x="36" y="26"/>
                    <a:pt x="66" y="3"/>
                  </a:cubicBezTo>
                  <a:cubicBezTo>
                    <a:pt x="67" y="2"/>
                    <a:pt x="66" y="0"/>
                    <a:pt x="64" y="1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8547101" y="4624388"/>
              <a:ext cx="638175" cy="550862"/>
            </a:xfrm>
            <a:custGeom>
              <a:avLst/>
              <a:gdLst>
                <a:gd name="T0" fmla="*/ 120 w 124"/>
                <a:gd name="T1" fmla="*/ 1 h 107"/>
                <a:gd name="T2" fmla="*/ 1 w 124"/>
                <a:gd name="T3" fmla="*/ 104 h 107"/>
                <a:gd name="T4" fmla="*/ 4 w 124"/>
                <a:gd name="T5" fmla="*/ 105 h 107"/>
                <a:gd name="T6" fmla="*/ 122 w 124"/>
                <a:gd name="T7" fmla="*/ 3 h 107"/>
                <a:gd name="T8" fmla="*/ 120 w 124"/>
                <a:gd name="T9" fmla="*/ 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07">
                  <a:moveTo>
                    <a:pt x="120" y="1"/>
                  </a:moveTo>
                  <a:cubicBezTo>
                    <a:pt x="73" y="24"/>
                    <a:pt x="32" y="60"/>
                    <a:pt x="1" y="104"/>
                  </a:cubicBezTo>
                  <a:cubicBezTo>
                    <a:pt x="0" y="105"/>
                    <a:pt x="3" y="107"/>
                    <a:pt x="4" y="105"/>
                  </a:cubicBezTo>
                  <a:cubicBezTo>
                    <a:pt x="34" y="62"/>
                    <a:pt x="74" y="26"/>
                    <a:pt x="122" y="3"/>
                  </a:cubicBezTo>
                  <a:cubicBezTo>
                    <a:pt x="124" y="2"/>
                    <a:pt x="122" y="0"/>
                    <a:pt x="120" y="1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8551863" y="4546600"/>
              <a:ext cx="582612" cy="366712"/>
            </a:xfrm>
            <a:custGeom>
              <a:avLst/>
              <a:gdLst>
                <a:gd name="T0" fmla="*/ 111 w 113"/>
                <a:gd name="T1" fmla="*/ 1 h 71"/>
                <a:gd name="T2" fmla="*/ 53 w 113"/>
                <a:gd name="T3" fmla="*/ 23 h 71"/>
                <a:gd name="T4" fmla="*/ 1 w 113"/>
                <a:gd name="T5" fmla="*/ 67 h 71"/>
                <a:gd name="T6" fmla="*/ 3 w 113"/>
                <a:gd name="T7" fmla="*/ 69 h 71"/>
                <a:gd name="T8" fmla="*/ 55 w 113"/>
                <a:gd name="T9" fmla="*/ 26 h 71"/>
                <a:gd name="T10" fmla="*/ 111 w 113"/>
                <a:gd name="T11" fmla="*/ 3 h 71"/>
                <a:gd name="T12" fmla="*/ 111 w 113"/>
                <a:gd name="T1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71">
                  <a:moveTo>
                    <a:pt x="111" y="1"/>
                  </a:moveTo>
                  <a:cubicBezTo>
                    <a:pt x="90" y="4"/>
                    <a:pt x="71" y="13"/>
                    <a:pt x="53" y="23"/>
                  </a:cubicBezTo>
                  <a:cubicBezTo>
                    <a:pt x="34" y="35"/>
                    <a:pt x="15" y="49"/>
                    <a:pt x="1" y="67"/>
                  </a:cubicBezTo>
                  <a:cubicBezTo>
                    <a:pt x="0" y="69"/>
                    <a:pt x="2" y="71"/>
                    <a:pt x="3" y="69"/>
                  </a:cubicBezTo>
                  <a:cubicBezTo>
                    <a:pt x="17" y="52"/>
                    <a:pt x="35" y="37"/>
                    <a:pt x="55" y="26"/>
                  </a:cubicBezTo>
                  <a:cubicBezTo>
                    <a:pt x="72" y="15"/>
                    <a:pt x="91" y="6"/>
                    <a:pt x="111" y="3"/>
                  </a:cubicBezTo>
                  <a:cubicBezTo>
                    <a:pt x="113" y="3"/>
                    <a:pt x="112" y="0"/>
                    <a:pt x="111" y="1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0185400" y="4722813"/>
              <a:ext cx="344487" cy="493712"/>
            </a:xfrm>
            <a:custGeom>
              <a:avLst/>
              <a:gdLst>
                <a:gd name="T0" fmla="*/ 2 w 67"/>
                <a:gd name="T1" fmla="*/ 3 h 96"/>
                <a:gd name="T2" fmla="*/ 64 w 67"/>
                <a:gd name="T3" fmla="*/ 95 h 96"/>
                <a:gd name="T4" fmla="*/ 66 w 67"/>
                <a:gd name="T5" fmla="*/ 94 h 96"/>
                <a:gd name="T6" fmla="*/ 3 w 67"/>
                <a:gd name="T7" fmla="*/ 1 h 96"/>
                <a:gd name="T8" fmla="*/ 2 w 67"/>
                <a:gd name="T9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96">
                  <a:moveTo>
                    <a:pt x="2" y="3"/>
                  </a:moveTo>
                  <a:cubicBezTo>
                    <a:pt x="32" y="26"/>
                    <a:pt x="53" y="58"/>
                    <a:pt x="64" y="95"/>
                  </a:cubicBezTo>
                  <a:cubicBezTo>
                    <a:pt x="64" y="96"/>
                    <a:pt x="67" y="96"/>
                    <a:pt x="66" y="94"/>
                  </a:cubicBezTo>
                  <a:cubicBezTo>
                    <a:pt x="56" y="57"/>
                    <a:pt x="34" y="24"/>
                    <a:pt x="3" y="1"/>
                  </a:cubicBezTo>
                  <a:cubicBezTo>
                    <a:pt x="1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0221913" y="4656138"/>
              <a:ext cx="633412" cy="550862"/>
            </a:xfrm>
            <a:custGeom>
              <a:avLst/>
              <a:gdLst>
                <a:gd name="T0" fmla="*/ 1 w 123"/>
                <a:gd name="T1" fmla="*/ 3 h 107"/>
                <a:gd name="T2" fmla="*/ 119 w 123"/>
                <a:gd name="T3" fmla="*/ 105 h 107"/>
                <a:gd name="T4" fmla="*/ 122 w 123"/>
                <a:gd name="T5" fmla="*/ 104 h 107"/>
                <a:gd name="T6" fmla="*/ 3 w 123"/>
                <a:gd name="T7" fmla="*/ 1 h 107"/>
                <a:gd name="T8" fmla="*/ 1 w 123"/>
                <a:gd name="T9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07">
                  <a:moveTo>
                    <a:pt x="1" y="3"/>
                  </a:moveTo>
                  <a:cubicBezTo>
                    <a:pt x="49" y="26"/>
                    <a:pt x="89" y="62"/>
                    <a:pt x="119" y="105"/>
                  </a:cubicBezTo>
                  <a:cubicBezTo>
                    <a:pt x="120" y="107"/>
                    <a:pt x="123" y="105"/>
                    <a:pt x="122" y="104"/>
                  </a:cubicBezTo>
                  <a:cubicBezTo>
                    <a:pt x="91" y="60"/>
                    <a:pt x="50" y="24"/>
                    <a:pt x="3" y="1"/>
                  </a:cubicBezTo>
                  <a:cubicBezTo>
                    <a:pt x="1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0267950" y="4578350"/>
              <a:ext cx="582612" cy="365125"/>
            </a:xfrm>
            <a:custGeom>
              <a:avLst/>
              <a:gdLst>
                <a:gd name="T0" fmla="*/ 2 w 113"/>
                <a:gd name="T1" fmla="*/ 3 h 71"/>
                <a:gd name="T2" fmla="*/ 58 w 113"/>
                <a:gd name="T3" fmla="*/ 26 h 71"/>
                <a:gd name="T4" fmla="*/ 110 w 113"/>
                <a:gd name="T5" fmla="*/ 69 h 71"/>
                <a:gd name="T6" fmla="*/ 112 w 113"/>
                <a:gd name="T7" fmla="*/ 67 h 71"/>
                <a:gd name="T8" fmla="*/ 60 w 113"/>
                <a:gd name="T9" fmla="*/ 23 h 71"/>
                <a:gd name="T10" fmla="*/ 2 w 113"/>
                <a:gd name="T11" fmla="*/ 1 h 71"/>
                <a:gd name="T12" fmla="*/ 2 w 113"/>
                <a:gd name="T13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71">
                  <a:moveTo>
                    <a:pt x="2" y="3"/>
                  </a:moveTo>
                  <a:cubicBezTo>
                    <a:pt x="22" y="7"/>
                    <a:pt x="41" y="15"/>
                    <a:pt x="58" y="26"/>
                  </a:cubicBezTo>
                  <a:cubicBezTo>
                    <a:pt x="78" y="37"/>
                    <a:pt x="96" y="52"/>
                    <a:pt x="110" y="69"/>
                  </a:cubicBezTo>
                  <a:cubicBezTo>
                    <a:pt x="112" y="71"/>
                    <a:pt x="113" y="69"/>
                    <a:pt x="112" y="67"/>
                  </a:cubicBezTo>
                  <a:cubicBezTo>
                    <a:pt x="98" y="50"/>
                    <a:pt x="80" y="35"/>
                    <a:pt x="60" y="23"/>
                  </a:cubicBezTo>
                  <a:cubicBezTo>
                    <a:pt x="42" y="13"/>
                    <a:pt x="23" y="4"/>
                    <a:pt x="2" y="1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10226675" y="4181475"/>
              <a:ext cx="268287" cy="396875"/>
            </a:xfrm>
            <a:custGeom>
              <a:avLst/>
              <a:gdLst>
                <a:gd name="T0" fmla="*/ 29 w 52"/>
                <a:gd name="T1" fmla="*/ 63 h 77"/>
                <a:gd name="T2" fmla="*/ 49 w 52"/>
                <a:gd name="T3" fmla="*/ 77 h 77"/>
                <a:gd name="T4" fmla="*/ 44 w 52"/>
                <a:gd name="T5" fmla="*/ 27 h 77"/>
                <a:gd name="T6" fmla="*/ 37 w 52"/>
                <a:gd name="T7" fmla="*/ 10 h 77"/>
                <a:gd name="T8" fmla="*/ 0 w 52"/>
                <a:gd name="T9" fmla="*/ 0 h 77"/>
                <a:gd name="T10" fmla="*/ 29 w 52"/>
                <a:gd name="T11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77">
                  <a:moveTo>
                    <a:pt x="29" y="63"/>
                  </a:moveTo>
                  <a:cubicBezTo>
                    <a:pt x="35" y="69"/>
                    <a:pt x="42" y="73"/>
                    <a:pt x="49" y="77"/>
                  </a:cubicBezTo>
                  <a:cubicBezTo>
                    <a:pt x="52" y="61"/>
                    <a:pt x="50" y="43"/>
                    <a:pt x="44" y="2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4"/>
                    <a:pt x="11" y="47"/>
                    <a:pt x="29" y="63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10169525" y="3649663"/>
              <a:ext cx="892175" cy="903287"/>
            </a:xfrm>
            <a:custGeom>
              <a:avLst/>
              <a:gdLst>
                <a:gd name="T0" fmla="*/ 90 w 173"/>
                <a:gd name="T1" fmla="*/ 11 h 175"/>
                <a:gd name="T2" fmla="*/ 157 w 173"/>
                <a:gd name="T3" fmla="*/ 32 h 175"/>
                <a:gd name="T4" fmla="*/ 168 w 173"/>
                <a:gd name="T5" fmla="*/ 105 h 175"/>
                <a:gd name="T6" fmla="*/ 144 w 173"/>
                <a:gd name="T7" fmla="*/ 152 h 175"/>
                <a:gd name="T8" fmla="*/ 77 w 173"/>
                <a:gd name="T9" fmla="*/ 169 h 175"/>
                <a:gd name="T10" fmla="*/ 11 w 173"/>
                <a:gd name="T11" fmla="*/ 103 h 175"/>
                <a:gd name="T12" fmla="*/ 46 w 173"/>
                <a:gd name="T13" fmla="*/ 49 h 175"/>
                <a:gd name="T14" fmla="*/ 90 w 173"/>
                <a:gd name="T15" fmla="*/ 1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175">
                  <a:moveTo>
                    <a:pt x="90" y="11"/>
                  </a:moveTo>
                  <a:cubicBezTo>
                    <a:pt x="113" y="0"/>
                    <a:pt x="142" y="11"/>
                    <a:pt x="157" y="32"/>
                  </a:cubicBezTo>
                  <a:cubicBezTo>
                    <a:pt x="171" y="53"/>
                    <a:pt x="173" y="80"/>
                    <a:pt x="168" y="105"/>
                  </a:cubicBezTo>
                  <a:cubicBezTo>
                    <a:pt x="164" y="123"/>
                    <a:pt x="157" y="140"/>
                    <a:pt x="144" y="152"/>
                  </a:cubicBezTo>
                  <a:cubicBezTo>
                    <a:pt x="127" y="169"/>
                    <a:pt x="100" y="175"/>
                    <a:pt x="77" y="169"/>
                  </a:cubicBezTo>
                  <a:cubicBezTo>
                    <a:pt x="44" y="161"/>
                    <a:pt x="20" y="134"/>
                    <a:pt x="11" y="103"/>
                  </a:cubicBezTo>
                  <a:cubicBezTo>
                    <a:pt x="0" y="68"/>
                    <a:pt x="21" y="65"/>
                    <a:pt x="46" y="49"/>
                  </a:cubicBezTo>
                  <a:cubicBezTo>
                    <a:pt x="62" y="39"/>
                    <a:pt x="72" y="20"/>
                    <a:pt x="90" y="11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10479088" y="3759200"/>
              <a:ext cx="541337" cy="715962"/>
            </a:xfrm>
            <a:custGeom>
              <a:avLst/>
              <a:gdLst>
                <a:gd name="T0" fmla="*/ 40 w 105"/>
                <a:gd name="T1" fmla="*/ 137 h 139"/>
                <a:gd name="T2" fmla="*/ 24 w 105"/>
                <a:gd name="T3" fmla="*/ 131 h 139"/>
                <a:gd name="T4" fmla="*/ 3 w 105"/>
                <a:gd name="T5" fmla="*/ 99 h 139"/>
                <a:gd name="T6" fmla="*/ 5 w 105"/>
                <a:gd name="T7" fmla="*/ 60 h 139"/>
                <a:gd name="T8" fmla="*/ 23 w 105"/>
                <a:gd name="T9" fmla="*/ 23 h 139"/>
                <a:gd name="T10" fmla="*/ 55 w 105"/>
                <a:gd name="T11" fmla="*/ 0 h 139"/>
                <a:gd name="T12" fmla="*/ 91 w 105"/>
                <a:gd name="T13" fmla="*/ 19 h 139"/>
                <a:gd name="T14" fmla="*/ 100 w 105"/>
                <a:gd name="T15" fmla="*/ 81 h 139"/>
                <a:gd name="T16" fmla="*/ 80 w 105"/>
                <a:gd name="T17" fmla="*/ 121 h 139"/>
                <a:gd name="T18" fmla="*/ 40 w 105"/>
                <a:gd name="T19" fmla="*/ 13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9">
                  <a:moveTo>
                    <a:pt x="40" y="137"/>
                  </a:moveTo>
                  <a:cubicBezTo>
                    <a:pt x="35" y="137"/>
                    <a:pt x="29" y="135"/>
                    <a:pt x="24" y="131"/>
                  </a:cubicBezTo>
                  <a:cubicBezTo>
                    <a:pt x="13" y="124"/>
                    <a:pt x="6" y="112"/>
                    <a:pt x="3" y="99"/>
                  </a:cubicBezTo>
                  <a:cubicBezTo>
                    <a:pt x="0" y="86"/>
                    <a:pt x="1" y="73"/>
                    <a:pt x="5" y="60"/>
                  </a:cubicBezTo>
                  <a:cubicBezTo>
                    <a:pt x="8" y="47"/>
                    <a:pt x="15" y="34"/>
                    <a:pt x="23" y="23"/>
                  </a:cubicBezTo>
                  <a:cubicBezTo>
                    <a:pt x="31" y="12"/>
                    <a:pt x="40" y="0"/>
                    <a:pt x="55" y="0"/>
                  </a:cubicBezTo>
                  <a:cubicBezTo>
                    <a:pt x="68" y="0"/>
                    <a:pt x="83" y="7"/>
                    <a:pt x="91" y="19"/>
                  </a:cubicBezTo>
                  <a:cubicBezTo>
                    <a:pt x="102" y="34"/>
                    <a:pt x="105" y="57"/>
                    <a:pt x="100" y="81"/>
                  </a:cubicBezTo>
                  <a:cubicBezTo>
                    <a:pt x="97" y="98"/>
                    <a:pt x="90" y="112"/>
                    <a:pt x="80" y="121"/>
                  </a:cubicBezTo>
                  <a:cubicBezTo>
                    <a:pt x="69" y="132"/>
                    <a:pt x="55" y="139"/>
                    <a:pt x="40" y="137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49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组合 120"/>
          <p:cNvGrpSpPr/>
          <p:nvPr/>
        </p:nvGrpSpPr>
        <p:grpSpPr>
          <a:xfrm>
            <a:off x="959644" y="362051"/>
            <a:ext cx="1017588" cy="2730501"/>
            <a:chOff x="1841500" y="322263"/>
            <a:chExt cx="1017588" cy="2730501"/>
          </a:xfrm>
        </p:grpSpPr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1841500" y="322263"/>
              <a:ext cx="1017588" cy="1022350"/>
            </a:xfrm>
            <a:custGeom>
              <a:avLst/>
              <a:gdLst>
                <a:gd name="T0" fmla="*/ 68 w 136"/>
                <a:gd name="T1" fmla="*/ 0 h 136"/>
                <a:gd name="T2" fmla="*/ 0 w 136"/>
                <a:gd name="T3" fmla="*/ 68 h 136"/>
                <a:gd name="T4" fmla="*/ 68 w 136"/>
                <a:gd name="T5" fmla="*/ 136 h 136"/>
                <a:gd name="T6" fmla="*/ 136 w 136"/>
                <a:gd name="T7" fmla="*/ 68 h 136"/>
                <a:gd name="T8" fmla="*/ 68 w 136"/>
                <a:gd name="T9" fmla="*/ 0 h 136"/>
                <a:gd name="T10" fmla="*/ 68 w 136"/>
                <a:gd name="T11" fmla="*/ 124 h 136"/>
                <a:gd name="T12" fmla="*/ 13 w 136"/>
                <a:gd name="T13" fmla="*/ 68 h 136"/>
                <a:gd name="T14" fmla="*/ 68 w 136"/>
                <a:gd name="T15" fmla="*/ 13 h 136"/>
                <a:gd name="T16" fmla="*/ 123 w 136"/>
                <a:gd name="T17" fmla="*/ 68 h 136"/>
                <a:gd name="T18" fmla="*/ 68 w 136"/>
                <a:gd name="T19" fmla="*/ 12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36">
                  <a:moveTo>
                    <a:pt x="68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6"/>
                    <a:pt x="30" y="136"/>
                    <a:pt x="68" y="136"/>
                  </a:cubicBezTo>
                  <a:cubicBezTo>
                    <a:pt x="106" y="136"/>
                    <a:pt x="136" y="106"/>
                    <a:pt x="136" y="68"/>
                  </a:cubicBezTo>
                  <a:cubicBezTo>
                    <a:pt x="136" y="31"/>
                    <a:pt x="106" y="0"/>
                    <a:pt x="68" y="0"/>
                  </a:cubicBezTo>
                  <a:close/>
                  <a:moveTo>
                    <a:pt x="68" y="124"/>
                  </a:moveTo>
                  <a:cubicBezTo>
                    <a:pt x="37" y="124"/>
                    <a:pt x="13" y="99"/>
                    <a:pt x="13" y="68"/>
                  </a:cubicBezTo>
                  <a:cubicBezTo>
                    <a:pt x="13" y="37"/>
                    <a:pt x="37" y="13"/>
                    <a:pt x="68" y="13"/>
                  </a:cubicBezTo>
                  <a:cubicBezTo>
                    <a:pt x="99" y="13"/>
                    <a:pt x="123" y="37"/>
                    <a:pt x="123" y="68"/>
                  </a:cubicBezTo>
                  <a:cubicBezTo>
                    <a:pt x="123" y="99"/>
                    <a:pt x="99" y="124"/>
                    <a:pt x="68" y="124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0"/>
            <p:cNvSpPr>
              <a:spLocks noEditPoints="1"/>
            </p:cNvSpPr>
            <p:nvPr/>
          </p:nvSpPr>
          <p:spPr bwMode="auto">
            <a:xfrm>
              <a:off x="1938338" y="420688"/>
              <a:ext cx="823913" cy="835025"/>
            </a:xfrm>
            <a:custGeom>
              <a:avLst/>
              <a:gdLst>
                <a:gd name="T0" fmla="*/ 55 w 110"/>
                <a:gd name="T1" fmla="*/ 0 h 111"/>
                <a:gd name="T2" fmla="*/ 0 w 110"/>
                <a:gd name="T3" fmla="*/ 55 h 111"/>
                <a:gd name="T4" fmla="*/ 55 w 110"/>
                <a:gd name="T5" fmla="*/ 111 h 111"/>
                <a:gd name="T6" fmla="*/ 110 w 110"/>
                <a:gd name="T7" fmla="*/ 55 h 111"/>
                <a:gd name="T8" fmla="*/ 55 w 110"/>
                <a:gd name="T9" fmla="*/ 0 h 111"/>
                <a:gd name="T10" fmla="*/ 81 w 110"/>
                <a:gd name="T11" fmla="*/ 81 h 111"/>
                <a:gd name="T12" fmla="*/ 29 w 110"/>
                <a:gd name="T13" fmla="*/ 81 h 111"/>
                <a:gd name="T14" fmla="*/ 29 w 110"/>
                <a:gd name="T15" fmla="*/ 29 h 111"/>
                <a:gd name="T16" fmla="*/ 81 w 110"/>
                <a:gd name="T17" fmla="*/ 29 h 111"/>
                <a:gd name="T18" fmla="*/ 81 w 110"/>
                <a:gd name="T19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11">
                  <a:moveTo>
                    <a:pt x="55" y="0"/>
                  </a:moveTo>
                  <a:cubicBezTo>
                    <a:pt x="24" y="0"/>
                    <a:pt x="0" y="24"/>
                    <a:pt x="0" y="55"/>
                  </a:cubicBezTo>
                  <a:cubicBezTo>
                    <a:pt x="0" y="86"/>
                    <a:pt x="24" y="111"/>
                    <a:pt x="55" y="111"/>
                  </a:cubicBezTo>
                  <a:cubicBezTo>
                    <a:pt x="86" y="111"/>
                    <a:pt x="110" y="86"/>
                    <a:pt x="110" y="55"/>
                  </a:cubicBezTo>
                  <a:cubicBezTo>
                    <a:pt x="110" y="24"/>
                    <a:pt x="86" y="0"/>
                    <a:pt x="55" y="0"/>
                  </a:cubicBezTo>
                  <a:close/>
                  <a:moveTo>
                    <a:pt x="81" y="81"/>
                  </a:moveTo>
                  <a:cubicBezTo>
                    <a:pt x="29" y="81"/>
                    <a:pt x="29" y="81"/>
                    <a:pt x="29" y="81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81" y="29"/>
                    <a:pt x="81" y="29"/>
                    <a:pt x="81" y="29"/>
                  </a:cubicBezTo>
                  <a:lnTo>
                    <a:pt x="81" y="8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1"/>
            <p:cNvSpPr>
              <a:spLocks noEditPoints="1"/>
            </p:cNvSpPr>
            <p:nvPr/>
          </p:nvSpPr>
          <p:spPr bwMode="auto">
            <a:xfrm>
              <a:off x="2155825" y="638176"/>
              <a:ext cx="388938" cy="390525"/>
            </a:xfrm>
            <a:custGeom>
              <a:avLst/>
              <a:gdLst>
                <a:gd name="T0" fmla="*/ 0 w 245"/>
                <a:gd name="T1" fmla="*/ 246 h 246"/>
                <a:gd name="T2" fmla="*/ 245 w 245"/>
                <a:gd name="T3" fmla="*/ 246 h 246"/>
                <a:gd name="T4" fmla="*/ 245 w 245"/>
                <a:gd name="T5" fmla="*/ 0 h 246"/>
                <a:gd name="T6" fmla="*/ 0 w 245"/>
                <a:gd name="T7" fmla="*/ 0 h 246"/>
                <a:gd name="T8" fmla="*/ 0 w 245"/>
                <a:gd name="T9" fmla="*/ 246 h 246"/>
                <a:gd name="T10" fmla="*/ 52 w 245"/>
                <a:gd name="T11" fmla="*/ 52 h 246"/>
                <a:gd name="T12" fmla="*/ 193 w 245"/>
                <a:gd name="T13" fmla="*/ 52 h 246"/>
                <a:gd name="T14" fmla="*/ 193 w 245"/>
                <a:gd name="T15" fmla="*/ 194 h 246"/>
                <a:gd name="T16" fmla="*/ 52 w 245"/>
                <a:gd name="T17" fmla="*/ 194 h 246"/>
                <a:gd name="T18" fmla="*/ 52 w 245"/>
                <a:gd name="T19" fmla="*/ 5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" h="246">
                  <a:moveTo>
                    <a:pt x="0" y="246"/>
                  </a:moveTo>
                  <a:lnTo>
                    <a:pt x="245" y="246"/>
                  </a:lnTo>
                  <a:lnTo>
                    <a:pt x="245" y="0"/>
                  </a:lnTo>
                  <a:lnTo>
                    <a:pt x="0" y="0"/>
                  </a:lnTo>
                  <a:lnTo>
                    <a:pt x="0" y="246"/>
                  </a:lnTo>
                  <a:close/>
                  <a:moveTo>
                    <a:pt x="52" y="52"/>
                  </a:moveTo>
                  <a:lnTo>
                    <a:pt x="193" y="52"/>
                  </a:lnTo>
                  <a:lnTo>
                    <a:pt x="193" y="194"/>
                  </a:lnTo>
                  <a:lnTo>
                    <a:pt x="52" y="194"/>
                  </a:lnTo>
                  <a:lnTo>
                    <a:pt x="52" y="52"/>
                  </a:ln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2327275" y="923926"/>
              <a:ext cx="52388" cy="669925"/>
            </a:xfrm>
            <a:custGeom>
              <a:avLst/>
              <a:gdLst>
                <a:gd name="T0" fmla="*/ 3 w 7"/>
                <a:gd name="T1" fmla="*/ 89 h 89"/>
                <a:gd name="T2" fmla="*/ 0 w 7"/>
                <a:gd name="T3" fmla="*/ 86 h 89"/>
                <a:gd name="T4" fmla="*/ 0 w 7"/>
                <a:gd name="T5" fmla="*/ 3 h 89"/>
                <a:gd name="T6" fmla="*/ 3 w 7"/>
                <a:gd name="T7" fmla="*/ 0 h 89"/>
                <a:gd name="T8" fmla="*/ 7 w 7"/>
                <a:gd name="T9" fmla="*/ 3 h 89"/>
                <a:gd name="T10" fmla="*/ 7 w 7"/>
                <a:gd name="T11" fmla="*/ 86 h 89"/>
                <a:gd name="T12" fmla="*/ 3 w 7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9">
                  <a:moveTo>
                    <a:pt x="3" y="89"/>
                  </a:moveTo>
                  <a:cubicBezTo>
                    <a:pt x="1" y="89"/>
                    <a:pt x="0" y="88"/>
                    <a:pt x="0" y="8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8"/>
                    <a:pt x="5" y="89"/>
                    <a:pt x="3" y="89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1968500" y="1827213"/>
              <a:ext cx="763588" cy="96838"/>
            </a:xfrm>
            <a:custGeom>
              <a:avLst/>
              <a:gdLst>
                <a:gd name="T0" fmla="*/ 33 w 481"/>
                <a:gd name="T1" fmla="*/ 61 h 61"/>
                <a:gd name="T2" fmla="*/ 448 w 481"/>
                <a:gd name="T3" fmla="*/ 61 h 61"/>
                <a:gd name="T4" fmla="*/ 481 w 481"/>
                <a:gd name="T5" fmla="*/ 0 h 61"/>
                <a:gd name="T6" fmla="*/ 0 w 481"/>
                <a:gd name="T7" fmla="*/ 0 h 61"/>
                <a:gd name="T8" fmla="*/ 33 w 481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1">
                  <a:moveTo>
                    <a:pt x="33" y="61"/>
                  </a:moveTo>
                  <a:lnTo>
                    <a:pt x="448" y="61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1968500" y="1728788"/>
              <a:ext cx="763588" cy="98425"/>
            </a:xfrm>
            <a:custGeom>
              <a:avLst/>
              <a:gdLst>
                <a:gd name="T0" fmla="*/ 33 w 481"/>
                <a:gd name="T1" fmla="*/ 0 h 62"/>
                <a:gd name="T2" fmla="*/ 0 w 481"/>
                <a:gd name="T3" fmla="*/ 62 h 62"/>
                <a:gd name="T4" fmla="*/ 481 w 481"/>
                <a:gd name="T5" fmla="*/ 62 h 62"/>
                <a:gd name="T6" fmla="*/ 448 w 481"/>
                <a:gd name="T7" fmla="*/ 0 h 62"/>
                <a:gd name="T8" fmla="*/ 33 w 481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0"/>
                  </a:moveTo>
                  <a:lnTo>
                    <a:pt x="0" y="62"/>
                  </a:lnTo>
                  <a:lnTo>
                    <a:pt x="481" y="62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1968500" y="2022476"/>
              <a:ext cx="763588" cy="96838"/>
            </a:xfrm>
            <a:custGeom>
              <a:avLst/>
              <a:gdLst>
                <a:gd name="T0" fmla="*/ 33 w 481"/>
                <a:gd name="T1" fmla="*/ 61 h 61"/>
                <a:gd name="T2" fmla="*/ 448 w 481"/>
                <a:gd name="T3" fmla="*/ 61 h 61"/>
                <a:gd name="T4" fmla="*/ 481 w 481"/>
                <a:gd name="T5" fmla="*/ 0 h 61"/>
                <a:gd name="T6" fmla="*/ 0 w 481"/>
                <a:gd name="T7" fmla="*/ 0 h 61"/>
                <a:gd name="T8" fmla="*/ 33 w 481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1">
                  <a:moveTo>
                    <a:pt x="33" y="61"/>
                  </a:moveTo>
                  <a:lnTo>
                    <a:pt x="448" y="61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1968500" y="1924051"/>
              <a:ext cx="763588" cy="98425"/>
            </a:xfrm>
            <a:custGeom>
              <a:avLst/>
              <a:gdLst>
                <a:gd name="T0" fmla="*/ 33 w 481"/>
                <a:gd name="T1" fmla="*/ 0 h 62"/>
                <a:gd name="T2" fmla="*/ 0 w 481"/>
                <a:gd name="T3" fmla="*/ 62 h 62"/>
                <a:gd name="T4" fmla="*/ 481 w 481"/>
                <a:gd name="T5" fmla="*/ 62 h 62"/>
                <a:gd name="T6" fmla="*/ 448 w 481"/>
                <a:gd name="T7" fmla="*/ 0 h 62"/>
                <a:gd name="T8" fmla="*/ 33 w 481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0"/>
                  </a:moveTo>
                  <a:lnTo>
                    <a:pt x="0" y="62"/>
                  </a:lnTo>
                  <a:lnTo>
                    <a:pt x="481" y="62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1968500" y="2209801"/>
              <a:ext cx="763588" cy="98425"/>
            </a:xfrm>
            <a:custGeom>
              <a:avLst/>
              <a:gdLst>
                <a:gd name="T0" fmla="*/ 33 w 481"/>
                <a:gd name="T1" fmla="*/ 62 h 62"/>
                <a:gd name="T2" fmla="*/ 448 w 481"/>
                <a:gd name="T3" fmla="*/ 62 h 62"/>
                <a:gd name="T4" fmla="*/ 481 w 481"/>
                <a:gd name="T5" fmla="*/ 0 h 62"/>
                <a:gd name="T6" fmla="*/ 0 w 481"/>
                <a:gd name="T7" fmla="*/ 0 h 62"/>
                <a:gd name="T8" fmla="*/ 33 w 48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62"/>
                  </a:moveTo>
                  <a:lnTo>
                    <a:pt x="448" y="62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1968500" y="2119313"/>
              <a:ext cx="763588" cy="90488"/>
            </a:xfrm>
            <a:custGeom>
              <a:avLst/>
              <a:gdLst>
                <a:gd name="T0" fmla="*/ 33 w 481"/>
                <a:gd name="T1" fmla="*/ 0 h 57"/>
                <a:gd name="T2" fmla="*/ 0 w 481"/>
                <a:gd name="T3" fmla="*/ 57 h 57"/>
                <a:gd name="T4" fmla="*/ 481 w 481"/>
                <a:gd name="T5" fmla="*/ 57 h 57"/>
                <a:gd name="T6" fmla="*/ 448 w 481"/>
                <a:gd name="T7" fmla="*/ 0 h 57"/>
                <a:gd name="T8" fmla="*/ 33 w 48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57">
                  <a:moveTo>
                    <a:pt x="33" y="0"/>
                  </a:moveTo>
                  <a:lnTo>
                    <a:pt x="0" y="57"/>
                  </a:lnTo>
                  <a:lnTo>
                    <a:pt x="481" y="57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1968500" y="2405063"/>
              <a:ext cx="763588" cy="98425"/>
            </a:xfrm>
            <a:custGeom>
              <a:avLst/>
              <a:gdLst>
                <a:gd name="T0" fmla="*/ 33 w 481"/>
                <a:gd name="T1" fmla="*/ 62 h 62"/>
                <a:gd name="T2" fmla="*/ 448 w 481"/>
                <a:gd name="T3" fmla="*/ 62 h 62"/>
                <a:gd name="T4" fmla="*/ 481 w 481"/>
                <a:gd name="T5" fmla="*/ 0 h 62"/>
                <a:gd name="T6" fmla="*/ 0 w 481"/>
                <a:gd name="T7" fmla="*/ 0 h 62"/>
                <a:gd name="T8" fmla="*/ 33 w 48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62"/>
                  </a:moveTo>
                  <a:lnTo>
                    <a:pt x="448" y="62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1968500" y="2308226"/>
              <a:ext cx="763588" cy="96838"/>
            </a:xfrm>
            <a:custGeom>
              <a:avLst/>
              <a:gdLst>
                <a:gd name="T0" fmla="*/ 33 w 481"/>
                <a:gd name="T1" fmla="*/ 0 h 61"/>
                <a:gd name="T2" fmla="*/ 0 w 481"/>
                <a:gd name="T3" fmla="*/ 61 h 61"/>
                <a:gd name="T4" fmla="*/ 481 w 481"/>
                <a:gd name="T5" fmla="*/ 61 h 61"/>
                <a:gd name="T6" fmla="*/ 448 w 481"/>
                <a:gd name="T7" fmla="*/ 0 h 61"/>
                <a:gd name="T8" fmla="*/ 33 w 481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1">
                  <a:moveTo>
                    <a:pt x="33" y="0"/>
                  </a:moveTo>
                  <a:lnTo>
                    <a:pt x="0" y="61"/>
                  </a:lnTo>
                  <a:lnTo>
                    <a:pt x="481" y="61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1968500" y="2601913"/>
              <a:ext cx="763588" cy="96838"/>
            </a:xfrm>
            <a:custGeom>
              <a:avLst/>
              <a:gdLst>
                <a:gd name="T0" fmla="*/ 33 w 481"/>
                <a:gd name="T1" fmla="*/ 61 h 61"/>
                <a:gd name="T2" fmla="*/ 448 w 481"/>
                <a:gd name="T3" fmla="*/ 61 h 61"/>
                <a:gd name="T4" fmla="*/ 481 w 481"/>
                <a:gd name="T5" fmla="*/ 0 h 61"/>
                <a:gd name="T6" fmla="*/ 0 w 481"/>
                <a:gd name="T7" fmla="*/ 0 h 61"/>
                <a:gd name="T8" fmla="*/ 33 w 481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1">
                  <a:moveTo>
                    <a:pt x="33" y="61"/>
                  </a:moveTo>
                  <a:lnTo>
                    <a:pt x="448" y="61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1968500" y="2503488"/>
              <a:ext cx="763588" cy="98425"/>
            </a:xfrm>
            <a:custGeom>
              <a:avLst/>
              <a:gdLst>
                <a:gd name="T0" fmla="*/ 33 w 481"/>
                <a:gd name="T1" fmla="*/ 0 h 62"/>
                <a:gd name="T2" fmla="*/ 0 w 481"/>
                <a:gd name="T3" fmla="*/ 62 h 62"/>
                <a:gd name="T4" fmla="*/ 481 w 481"/>
                <a:gd name="T5" fmla="*/ 62 h 62"/>
                <a:gd name="T6" fmla="*/ 448 w 481"/>
                <a:gd name="T7" fmla="*/ 0 h 62"/>
                <a:gd name="T8" fmla="*/ 33 w 481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0"/>
                  </a:moveTo>
                  <a:lnTo>
                    <a:pt x="0" y="62"/>
                  </a:lnTo>
                  <a:lnTo>
                    <a:pt x="481" y="62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1968500" y="2789238"/>
              <a:ext cx="763588" cy="98425"/>
            </a:xfrm>
            <a:custGeom>
              <a:avLst/>
              <a:gdLst>
                <a:gd name="T0" fmla="*/ 33 w 481"/>
                <a:gd name="T1" fmla="*/ 62 h 62"/>
                <a:gd name="T2" fmla="*/ 448 w 481"/>
                <a:gd name="T3" fmla="*/ 62 h 62"/>
                <a:gd name="T4" fmla="*/ 481 w 481"/>
                <a:gd name="T5" fmla="*/ 0 h 62"/>
                <a:gd name="T6" fmla="*/ 0 w 481"/>
                <a:gd name="T7" fmla="*/ 0 h 62"/>
                <a:gd name="T8" fmla="*/ 33 w 48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62">
                  <a:moveTo>
                    <a:pt x="33" y="62"/>
                  </a:moveTo>
                  <a:lnTo>
                    <a:pt x="448" y="62"/>
                  </a:lnTo>
                  <a:lnTo>
                    <a:pt x="481" y="0"/>
                  </a:lnTo>
                  <a:lnTo>
                    <a:pt x="0" y="0"/>
                  </a:lnTo>
                  <a:lnTo>
                    <a:pt x="33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1968500" y="2698751"/>
              <a:ext cx="763588" cy="90488"/>
            </a:xfrm>
            <a:custGeom>
              <a:avLst/>
              <a:gdLst>
                <a:gd name="T0" fmla="*/ 33 w 481"/>
                <a:gd name="T1" fmla="*/ 0 h 57"/>
                <a:gd name="T2" fmla="*/ 0 w 481"/>
                <a:gd name="T3" fmla="*/ 57 h 57"/>
                <a:gd name="T4" fmla="*/ 481 w 481"/>
                <a:gd name="T5" fmla="*/ 57 h 57"/>
                <a:gd name="T6" fmla="*/ 448 w 481"/>
                <a:gd name="T7" fmla="*/ 0 h 57"/>
                <a:gd name="T8" fmla="*/ 33 w 481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57">
                  <a:moveTo>
                    <a:pt x="33" y="0"/>
                  </a:moveTo>
                  <a:lnTo>
                    <a:pt x="0" y="57"/>
                  </a:lnTo>
                  <a:lnTo>
                    <a:pt x="481" y="57"/>
                  </a:lnTo>
                  <a:lnTo>
                    <a:pt x="44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95"/>
            <p:cNvSpPr>
              <a:spLocks noChangeArrowheads="1"/>
            </p:cNvSpPr>
            <p:nvPr/>
          </p:nvSpPr>
          <p:spPr bwMode="auto">
            <a:xfrm>
              <a:off x="2125663" y="1571626"/>
              <a:ext cx="449263" cy="96838"/>
            </a:xfrm>
            <a:prstGeom prst="rect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2125663" y="1668463"/>
              <a:ext cx="449263" cy="60325"/>
            </a:xfrm>
            <a:prstGeom prst="rect">
              <a:avLst/>
            </a:prstGeom>
            <a:solidFill>
              <a:srgbClr val="84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97"/>
            <p:cNvSpPr>
              <a:spLocks noChangeArrowheads="1"/>
            </p:cNvSpPr>
            <p:nvPr/>
          </p:nvSpPr>
          <p:spPr bwMode="auto">
            <a:xfrm>
              <a:off x="2125663" y="2946401"/>
              <a:ext cx="449263" cy="106363"/>
            </a:xfrm>
            <a:prstGeom prst="rect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98"/>
            <p:cNvSpPr>
              <a:spLocks noChangeArrowheads="1"/>
            </p:cNvSpPr>
            <p:nvPr/>
          </p:nvSpPr>
          <p:spPr bwMode="auto">
            <a:xfrm>
              <a:off x="2125663" y="2887663"/>
              <a:ext cx="449263" cy="58738"/>
            </a:xfrm>
            <a:prstGeom prst="rect">
              <a:avLst/>
            </a:prstGeom>
            <a:solidFill>
              <a:srgbClr val="84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020613" y="362051"/>
            <a:ext cx="1019175" cy="2730501"/>
            <a:chOff x="6729413" y="322263"/>
            <a:chExt cx="1019175" cy="2730501"/>
          </a:xfrm>
        </p:grpSpPr>
        <p:sp>
          <p:nvSpPr>
            <p:cNvPr id="100" name="Freeform 99"/>
            <p:cNvSpPr>
              <a:spLocks noEditPoints="1"/>
            </p:cNvSpPr>
            <p:nvPr/>
          </p:nvSpPr>
          <p:spPr bwMode="auto">
            <a:xfrm>
              <a:off x="6729413" y="322263"/>
              <a:ext cx="1019175" cy="1022350"/>
            </a:xfrm>
            <a:custGeom>
              <a:avLst/>
              <a:gdLst>
                <a:gd name="T0" fmla="*/ 68 w 136"/>
                <a:gd name="T1" fmla="*/ 0 h 136"/>
                <a:gd name="T2" fmla="*/ 0 w 136"/>
                <a:gd name="T3" fmla="*/ 68 h 136"/>
                <a:gd name="T4" fmla="*/ 68 w 136"/>
                <a:gd name="T5" fmla="*/ 136 h 136"/>
                <a:gd name="T6" fmla="*/ 136 w 136"/>
                <a:gd name="T7" fmla="*/ 68 h 136"/>
                <a:gd name="T8" fmla="*/ 68 w 136"/>
                <a:gd name="T9" fmla="*/ 0 h 136"/>
                <a:gd name="T10" fmla="*/ 68 w 136"/>
                <a:gd name="T11" fmla="*/ 124 h 136"/>
                <a:gd name="T12" fmla="*/ 12 w 136"/>
                <a:gd name="T13" fmla="*/ 68 h 136"/>
                <a:gd name="T14" fmla="*/ 68 w 136"/>
                <a:gd name="T15" fmla="*/ 13 h 136"/>
                <a:gd name="T16" fmla="*/ 123 w 136"/>
                <a:gd name="T17" fmla="*/ 68 h 136"/>
                <a:gd name="T18" fmla="*/ 68 w 136"/>
                <a:gd name="T19" fmla="*/ 12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36">
                  <a:moveTo>
                    <a:pt x="68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6"/>
                    <a:pt x="30" y="136"/>
                    <a:pt x="68" y="136"/>
                  </a:cubicBezTo>
                  <a:cubicBezTo>
                    <a:pt x="105" y="136"/>
                    <a:pt x="136" y="106"/>
                    <a:pt x="136" y="68"/>
                  </a:cubicBezTo>
                  <a:cubicBezTo>
                    <a:pt x="136" y="31"/>
                    <a:pt x="105" y="0"/>
                    <a:pt x="68" y="0"/>
                  </a:cubicBezTo>
                  <a:close/>
                  <a:moveTo>
                    <a:pt x="68" y="124"/>
                  </a:moveTo>
                  <a:cubicBezTo>
                    <a:pt x="37" y="124"/>
                    <a:pt x="12" y="99"/>
                    <a:pt x="12" y="68"/>
                  </a:cubicBezTo>
                  <a:cubicBezTo>
                    <a:pt x="12" y="37"/>
                    <a:pt x="37" y="13"/>
                    <a:pt x="68" y="13"/>
                  </a:cubicBezTo>
                  <a:cubicBezTo>
                    <a:pt x="98" y="13"/>
                    <a:pt x="123" y="37"/>
                    <a:pt x="123" y="68"/>
                  </a:cubicBezTo>
                  <a:cubicBezTo>
                    <a:pt x="123" y="99"/>
                    <a:pt x="98" y="124"/>
                    <a:pt x="68" y="124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0"/>
            <p:cNvSpPr>
              <a:spLocks noEditPoints="1"/>
            </p:cNvSpPr>
            <p:nvPr/>
          </p:nvSpPr>
          <p:spPr bwMode="auto">
            <a:xfrm>
              <a:off x="6819900" y="420688"/>
              <a:ext cx="831850" cy="835025"/>
            </a:xfrm>
            <a:custGeom>
              <a:avLst/>
              <a:gdLst>
                <a:gd name="T0" fmla="*/ 56 w 111"/>
                <a:gd name="T1" fmla="*/ 0 h 111"/>
                <a:gd name="T2" fmla="*/ 0 w 111"/>
                <a:gd name="T3" fmla="*/ 55 h 111"/>
                <a:gd name="T4" fmla="*/ 56 w 111"/>
                <a:gd name="T5" fmla="*/ 111 h 111"/>
                <a:gd name="T6" fmla="*/ 111 w 111"/>
                <a:gd name="T7" fmla="*/ 55 h 111"/>
                <a:gd name="T8" fmla="*/ 56 w 111"/>
                <a:gd name="T9" fmla="*/ 0 h 111"/>
                <a:gd name="T10" fmla="*/ 82 w 111"/>
                <a:gd name="T11" fmla="*/ 81 h 111"/>
                <a:gd name="T12" fmla="*/ 30 w 111"/>
                <a:gd name="T13" fmla="*/ 81 h 111"/>
                <a:gd name="T14" fmla="*/ 30 w 111"/>
                <a:gd name="T15" fmla="*/ 29 h 111"/>
                <a:gd name="T16" fmla="*/ 82 w 111"/>
                <a:gd name="T17" fmla="*/ 29 h 111"/>
                <a:gd name="T18" fmla="*/ 82 w 111"/>
                <a:gd name="T19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25" y="0"/>
                    <a:pt x="0" y="24"/>
                    <a:pt x="0" y="55"/>
                  </a:cubicBezTo>
                  <a:cubicBezTo>
                    <a:pt x="0" y="86"/>
                    <a:pt x="25" y="111"/>
                    <a:pt x="56" y="111"/>
                  </a:cubicBezTo>
                  <a:cubicBezTo>
                    <a:pt x="86" y="111"/>
                    <a:pt x="111" y="86"/>
                    <a:pt x="111" y="55"/>
                  </a:cubicBezTo>
                  <a:cubicBezTo>
                    <a:pt x="111" y="24"/>
                    <a:pt x="86" y="0"/>
                    <a:pt x="56" y="0"/>
                  </a:cubicBezTo>
                  <a:close/>
                  <a:moveTo>
                    <a:pt x="82" y="81"/>
                  </a:moveTo>
                  <a:cubicBezTo>
                    <a:pt x="30" y="81"/>
                    <a:pt x="30" y="81"/>
                    <a:pt x="30" y="8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82" y="29"/>
                    <a:pt x="82" y="29"/>
                    <a:pt x="82" y="29"/>
                  </a:cubicBezTo>
                  <a:lnTo>
                    <a:pt x="82" y="8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1"/>
            <p:cNvSpPr>
              <a:spLocks noEditPoints="1"/>
            </p:cNvSpPr>
            <p:nvPr/>
          </p:nvSpPr>
          <p:spPr bwMode="auto">
            <a:xfrm>
              <a:off x="7045325" y="638176"/>
              <a:ext cx="388938" cy="390525"/>
            </a:xfrm>
            <a:custGeom>
              <a:avLst/>
              <a:gdLst>
                <a:gd name="T0" fmla="*/ 0 w 245"/>
                <a:gd name="T1" fmla="*/ 246 h 246"/>
                <a:gd name="T2" fmla="*/ 245 w 245"/>
                <a:gd name="T3" fmla="*/ 246 h 246"/>
                <a:gd name="T4" fmla="*/ 245 w 245"/>
                <a:gd name="T5" fmla="*/ 0 h 246"/>
                <a:gd name="T6" fmla="*/ 0 w 245"/>
                <a:gd name="T7" fmla="*/ 0 h 246"/>
                <a:gd name="T8" fmla="*/ 0 w 245"/>
                <a:gd name="T9" fmla="*/ 246 h 246"/>
                <a:gd name="T10" fmla="*/ 51 w 245"/>
                <a:gd name="T11" fmla="*/ 52 h 246"/>
                <a:gd name="T12" fmla="*/ 193 w 245"/>
                <a:gd name="T13" fmla="*/ 52 h 246"/>
                <a:gd name="T14" fmla="*/ 193 w 245"/>
                <a:gd name="T15" fmla="*/ 194 h 246"/>
                <a:gd name="T16" fmla="*/ 51 w 245"/>
                <a:gd name="T17" fmla="*/ 194 h 246"/>
                <a:gd name="T18" fmla="*/ 51 w 245"/>
                <a:gd name="T19" fmla="*/ 5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" h="246">
                  <a:moveTo>
                    <a:pt x="0" y="246"/>
                  </a:moveTo>
                  <a:lnTo>
                    <a:pt x="245" y="246"/>
                  </a:lnTo>
                  <a:lnTo>
                    <a:pt x="245" y="0"/>
                  </a:lnTo>
                  <a:lnTo>
                    <a:pt x="0" y="0"/>
                  </a:lnTo>
                  <a:lnTo>
                    <a:pt x="0" y="246"/>
                  </a:lnTo>
                  <a:close/>
                  <a:moveTo>
                    <a:pt x="51" y="52"/>
                  </a:moveTo>
                  <a:lnTo>
                    <a:pt x="193" y="52"/>
                  </a:lnTo>
                  <a:lnTo>
                    <a:pt x="193" y="194"/>
                  </a:lnTo>
                  <a:lnTo>
                    <a:pt x="51" y="194"/>
                  </a:lnTo>
                  <a:lnTo>
                    <a:pt x="51" y="52"/>
                  </a:ln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7208838" y="923926"/>
              <a:ext cx="52388" cy="669925"/>
            </a:xfrm>
            <a:custGeom>
              <a:avLst/>
              <a:gdLst>
                <a:gd name="T0" fmla="*/ 4 w 7"/>
                <a:gd name="T1" fmla="*/ 89 h 89"/>
                <a:gd name="T2" fmla="*/ 0 w 7"/>
                <a:gd name="T3" fmla="*/ 86 h 89"/>
                <a:gd name="T4" fmla="*/ 0 w 7"/>
                <a:gd name="T5" fmla="*/ 3 h 89"/>
                <a:gd name="T6" fmla="*/ 4 w 7"/>
                <a:gd name="T7" fmla="*/ 0 h 89"/>
                <a:gd name="T8" fmla="*/ 7 w 7"/>
                <a:gd name="T9" fmla="*/ 3 h 89"/>
                <a:gd name="T10" fmla="*/ 7 w 7"/>
                <a:gd name="T11" fmla="*/ 86 h 89"/>
                <a:gd name="T12" fmla="*/ 4 w 7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9">
                  <a:moveTo>
                    <a:pt x="4" y="89"/>
                  </a:moveTo>
                  <a:cubicBezTo>
                    <a:pt x="2" y="89"/>
                    <a:pt x="0" y="88"/>
                    <a:pt x="0" y="8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ubicBezTo>
                    <a:pt x="7" y="86"/>
                    <a:pt x="7" y="86"/>
                    <a:pt x="7" y="86"/>
                  </a:cubicBezTo>
                  <a:cubicBezTo>
                    <a:pt x="7" y="88"/>
                    <a:pt x="6" y="89"/>
                    <a:pt x="4" y="89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6850063" y="1827213"/>
              <a:ext cx="771525" cy="96838"/>
            </a:xfrm>
            <a:custGeom>
              <a:avLst/>
              <a:gdLst>
                <a:gd name="T0" fmla="*/ 38 w 486"/>
                <a:gd name="T1" fmla="*/ 61 h 61"/>
                <a:gd name="T2" fmla="*/ 453 w 486"/>
                <a:gd name="T3" fmla="*/ 61 h 61"/>
                <a:gd name="T4" fmla="*/ 486 w 486"/>
                <a:gd name="T5" fmla="*/ 0 h 61"/>
                <a:gd name="T6" fmla="*/ 0 w 486"/>
                <a:gd name="T7" fmla="*/ 0 h 61"/>
                <a:gd name="T8" fmla="*/ 38 w 48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1">
                  <a:moveTo>
                    <a:pt x="38" y="61"/>
                  </a:moveTo>
                  <a:lnTo>
                    <a:pt x="453" y="61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6850063" y="1728788"/>
              <a:ext cx="771525" cy="98425"/>
            </a:xfrm>
            <a:custGeom>
              <a:avLst/>
              <a:gdLst>
                <a:gd name="T0" fmla="*/ 38 w 486"/>
                <a:gd name="T1" fmla="*/ 0 h 62"/>
                <a:gd name="T2" fmla="*/ 0 w 486"/>
                <a:gd name="T3" fmla="*/ 62 h 62"/>
                <a:gd name="T4" fmla="*/ 486 w 486"/>
                <a:gd name="T5" fmla="*/ 62 h 62"/>
                <a:gd name="T6" fmla="*/ 453 w 486"/>
                <a:gd name="T7" fmla="*/ 0 h 62"/>
                <a:gd name="T8" fmla="*/ 38 w 48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0"/>
                  </a:moveTo>
                  <a:lnTo>
                    <a:pt x="0" y="62"/>
                  </a:lnTo>
                  <a:lnTo>
                    <a:pt x="486" y="62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6850063" y="2022476"/>
              <a:ext cx="771525" cy="96838"/>
            </a:xfrm>
            <a:custGeom>
              <a:avLst/>
              <a:gdLst>
                <a:gd name="T0" fmla="*/ 38 w 486"/>
                <a:gd name="T1" fmla="*/ 61 h 61"/>
                <a:gd name="T2" fmla="*/ 453 w 486"/>
                <a:gd name="T3" fmla="*/ 61 h 61"/>
                <a:gd name="T4" fmla="*/ 486 w 486"/>
                <a:gd name="T5" fmla="*/ 0 h 61"/>
                <a:gd name="T6" fmla="*/ 0 w 486"/>
                <a:gd name="T7" fmla="*/ 0 h 61"/>
                <a:gd name="T8" fmla="*/ 38 w 48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1">
                  <a:moveTo>
                    <a:pt x="38" y="61"/>
                  </a:moveTo>
                  <a:lnTo>
                    <a:pt x="453" y="61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6850063" y="1924051"/>
              <a:ext cx="771525" cy="98425"/>
            </a:xfrm>
            <a:custGeom>
              <a:avLst/>
              <a:gdLst>
                <a:gd name="T0" fmla="*/ 38 w 486"/>
                <a:gd name="T1" fmla="*/ 0 h 62"/>
                <a:gd name="T2" fmla="*/ 0 w 486"/>
                <a:gd name="T3" fmla="*/ 62 h 62"/>
                <a:gd name="T4" fmla="*/ 486 w 486"/>
                <a:gd name="T5" fmla="*/ 62 h 62"/>
                <a:gd name="T6" fmla="*/ 453 w 486"/>
                <a:gd name="T7" fmla="*/ 0 h 62"/>
                <a:gd name="T8" fmla="*/ 38 w 48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0"/>
                  </a:moveTo>
                  <a:lnTo>
                    <a:pt x="0" y="62"/>
                  </a:lnTo>
                  <a:lnTo>
                    <a:pt x="486" y="62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6850063" y="2209801"/>
              <a:ext cx="771525" cy="98425"/>
            </a:xfrm>
            <a:custGeom>
              <a:avLst/>
              <a:gdLst>
                <a:gd name="T0" fmla="*/ 38 w 486"/>
                <a:gd name="T1" fmla="*/ 62 h 62"/>
                <a:gd name="T2" fmla="*/ 453 w 486"/>
                <a:gd name="T3" fmla="*/ 62 h 62"/>
                <a:gd name="T4" fmla="*/ 486 w 486"/>
                <a:gd name="T5" fmla="*/ 0 h 62"/>
                <a:gd name="T6" fmla="*/ 0 w 486"/>
                <a:gd name="T7" fmla="*/ 0 h 62"/>
                <a:gd name="T8" fmla="*/ 38 w 486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62"/>
                  </a:moveTo>
                  <a:lnTo>
                    <a:pt x="453" y="62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6850063" y="2119313"/>
              <a:ext cx="771525" cy="90488"/>
            </a:xfrm>
            <a:custGeom>
              <a:avLst/>
              <a:gdLst>
                <a:gd name="T0" fmla="*/ 38 w 486"/>
                <a:gd name="T1" fmla="*/ 0 h 57"/>
                <a:gd name="T2" fmla="*/ 0 w 486"/>
                <a:gd name="T3" fmla="*/ 57 h 57"/>
                <a:gd name="T4" fmla="*/ 486 w 486"/>
                <a:gd name="T5" fmla="*/ 57 h 57"/>
                <a:gd name="T6" fmla="*/ 453 w 486"/>
                <a:gd name="T7" fmla="*/ 0 h 57"/>
                <a:gd name="T8" fmla="*/ 38 w 486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57">
                  <a:moveTo>
                    <a:pt x="38" y="0"/>
                  </a:moveTo>
                  <a:lnTo>
                    <a:pt x="0" y="57"/>
                  </a:lnTo>
                  <a:lnTo>
                    <a:pt x="486" y="57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6850063" y="2405063"/>
              <a:ext cx="771525" cy="98425"/>
            </a:xfrm>
            <a:custGeom>
              <a:avLst/>
              <a:gdLst>
                <a:gd name="T0" fmla="*/ 38 w 486"/>
                <a:gd name="T1" fmla="*/ 62 h 62"/>
                <a:gd name="T2" fmla="*/ 453 w 486"/>
                <a:gd name="T3" fmla="*/ 62 h 62"/>
                <a:gd name="T4" fmla="*/ 486 w 486"/>
                <a:gd name="T5" fmla="*/ 0 h 62"/>
                <a:gd name="T6" fmla="*/ 0 w 486"/>
                <a:gd name="T7" fmla="*/ 0 h 62"/>
                <a:gd name="T8" fmla="*/ 38 w 486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62"/>
                  </a:moveTo>
                  <a:lnTo>
                    <a:pt x="453" y="62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6850063" y="2308226"/>
              <a:ext cx="771525" cy="96838"/>
            </a:xfrm>
            <a:custGeom>
              <a:avLst/>
              <a:gdLst>
                <a:gd name="T0" fmla="*/ 38 w 486"/>
                <a:gd name="T1" fmla="*/ 0 h 61"/>
                <a:gd name="T2" fmla="*/ 0 w 486"/>
                <a:gd name="T3" fmla="*/ 61 h 61"/>
                <a:gd name="T4" fmla="*/ 486 w 486"/>
                <a:gd name="T5" fmla="*/ 61 h 61"/>
                <a:gd name="T6" fmla="*/ 453 w 486"/>
                <a:gd name="T7" fmla="*/ 0 h 61"/>
                <a:gd name="T8" fmla="*/ 38 w 486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1">
                  <a:moveTo>
                    <a:pt x="38" y="0"/>
                  </a:moveTo>
                  <a:lnTo>
                    <a:pt x="0" y="61"/>
                  </a:lnTo>
                  <a:lnTo>
                    <a:pt x="486" y="61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6850063" y="2601913"/>
              <a:ext cx="771525" cy="96838"/>
            </a:xfrm>
            <a:custGeom>
              <a:avLst/>
              <a:gdLst>
                <a:gd name="T0" fmla="*/ 38 w 486"/>
                <a:gd name="T1" fmla="*/ 61 h 61"/>
                <a:gd name="T2" fmla="*/ 453 w 486"/>
                <a:gd name="T3" fmla="*/ 61 h 61"/>
                <a:gd name="T4" fmla="*/ 486 w 486"/>
                <a:gd name="T5" fmla="*/ 0 h 61"/>
                <a:gd name="T6" fmla="*/ 0 w 486"/>
                <a:gd name="T7" fmla="*/ 0 h 61"/>
                <a:gd name="T8" fmla="*/ 38 w 486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1">
                  <a:moveTo>
                    <a:pt x="38" y="61"/>
                  </a:moveTo>
                  <a:lnTo>
                    <a:pt x="453" y="61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1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6850063" y="2503488"/>
              <a:ext cx="771525" cy="98425"/>
            </a:xfrm>
            <a:custGeom>
              <a:avLst/>
              <a:gdLst>
                <a:gd name="T0" fmla="*/ 38 w 486"/>
                <a:gd name="T1" fmla="*/ 0 h 62"/>
                <a:gd name="T2" fmla="*/ 0 w 486"/>
                <a:gd name="T3" fmla="*/ 62 h 62"/>
                <a:gd name="T4" fmla="*/ 486 w 486"/>
                <a:gd name="T5" fmla="*/ 62 h 62"/>
                <a:gd name="T6" fmla="*/ 453 w 486"/>
                <a:gd name="T7" fmla="*/ 0 h 62"/>
                <a:gd name="T8" fmla="*/ 38 w 486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0"/>
                  </a:moveTo>
                  <a:lnTo>
                    <a:pt x="0" y="62"/>
                  </a:lnTo>
                  <a:lnTo>
                    <a:pt x="486" y="62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6850063" y="2789238"/>
              <a:ext cx="771525" cy="98425"/>
            </a:xfrm>
            <a:custGeom>
              <a:avLst/>
              <a:gdLst>
                <a:gd name="T0" fmla="*/ 38 w 486"/>
                <a:gd name="T1" fmla="*/ 62 h 62"/>
                <a:gd name="T2" fmla="*/ 453 w 486"/>
                <a:gd name="T3" fmla="*/ 62 h 62"/>
                <a:gd name="T4" fmla="*/ 486 w 486"/>
                <a:gd name="T5" fmla="*/ 0 h 62"/>
                <a:gd name="T6" fmla="*/ 0 w 486"/>
                <a:gd name="T7" fmla="*/ 0 h 62"/>
                <a:gd name="T8" fmla="*/ 38 w 486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62">
                  <a:moveTo>
                    <a:pt x="38" y="62"/>
                  </a:moveTo>
                  <a:lnTo>
                    <a:pt x="453" y="62"/>
                  </a:lnTo>
                  <a:lnTo>
                    <a:pt x="486" y="0"/>
                  </a:lnTo>
                  <a:lnTo>
                    <a:pt x="0" y="0"/>
                  </a:lnTo>
                  <a:lnTo>
                    <a:pt x="38" y="62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6850063" y="2698751"/>
              <a:ext cx="771525" cy="90488"/>
            </a:xfrm>
            <a:custGeom>
              <a:avLst/>
              <a:gdLst>
                <a:gd name="T0" fmla="*/ 38 w 486"/>
                <a:gd name="T1" fmla="*/ 0 h 57"/>
                <a:gd name="T2" fmla="*/ 0 w 486"/>
                <a:gd name="T3" fmla="*/ 57 h 57"/>
                <a:gd name="T4" fmla="*/ 486 w 486"/>
                <a:gd name="T5" fmla="*/ 57 h 57"/>
                <a:gd name="T6" fmla="*/ 453 w 486"/>
                <a:gd name="T7" fmla="*/ 0 h 57"/>
                <a:gd name="T8" fmla="*/ 38 w 486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57">
                  <a:moveTo>
                    <a:pt x="38" y="0"/>
                  </a:moveTo>
                  <a:lnTo>
                    <a:pt x="0" y="57"/>
                  </a:lnTo>
                  <a:lnTo>
                    <a:pt x="486" y="57"/>
                  </a:lnTo>
                  <a:lnTo>
                    <a:pt x="453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0B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15"/>
            <p:cNvSpPr>
              <a:spLocks noChangeArrowheads="1"/>
            </p:cNvSpPr>
            <p:nvPr/>
          </p:nvSpPr>
          <p:spPr bwMode="auto">
            <a:xfrm>
              <a:off x="7015163" y="1571626"/>
              <a:ext cx="449263" cy="96838"/>
            </a:xfrm>
            <a:prstGeom prst="rect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116"/>
            <p:cNvSpPr>
              <a:spLocks noChangeArrowheads="1"/>
            </p:cNvSpPr>
            <p:nvPr/>
          </p:nvSpPr>
          <p:spPr bwMode="auto">
            <a:xfrm>
              <a:off x="7015163" y="1668463"/>
              <a:ext cx="449263" cy="60325"/>
            </a:xfrm>
            <a:prstGeom prst="rect">
              <a:avLst/>
            </a:prstGeom>
            <a:solidFill>
              <a:srgbClr val="84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17"/>
            <p:cNvSpPr>
              <a:spLocks noChangeArrowheads="1"/>
            </p:cNvSpPr>
            <p:nvPr/>
          </p:nvSpPr>
          <p:spPr bwMode="auto">
            <a:xfrm>
              <a:off x="7015163" y="2946401"/>
              <a:ext cx="449263" cy="106363"/>
            </a:xfrm>
            <a:prstGeom prst="rect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18"/>
            <p:cNvSpPr>
              <a:spLocks noChangeArrowheads="1"/>
            </p:cNvSpPr>
            <p:nvPr/>
          </p:nvSpPr>
          <p:spPr bwMode="auto">
            <a:xfrm>
              <a:off x="7015163" y="2887663"/>
              <a:ext cx="449263" cy="58738"/>
            </a:xfrm>
            <a:prstGeom prst="rect">
              <a:avLst/>
            </a:prstGeom>
            <a:solidFill>
              <a:srgbClr val="842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5" name="Freeform 122"/>
          <p:cNvSpPr>
            <a:spLocks noEditPoints="1"/>
          </p:cNvSpPr>
          <p:nvPr/>
        </p:nvSpPr>
        <p:spPr bwMode="auto">
          <a:xfrm>
            <a:off x="2856706" y="703547"/>
            <a:ext cx="6408738" cy="339357"/>
          </a:xfrm>
          <a:custGeom>
            <a:avLst/>
            <a:gdLst>
              <a:gd name="T0" fmla="*/ 2132 w 3929"/>
              <a:gd name="T1" fmla="*/ 0 h 229"/>
              <a:gd name="T2" fmla="*/ 2051 w 3929"/>
              <a:gd name="T3" fmla="*/ 94 h 229"/>
              <a:gd name="T4" fmla="*/ 1964 w 3929"/>
              <a:gd name="T5" fmla="*/ 0 h 229"/>
              <a:gd name="T6" fmla="*/ 1877 w 3929"/>
              <a:gd name="T7" fmla="*/ 94 h 229"/>
              <a:gd name="T8" fmla="*/ 1797 w 3929"/>
              <a:gd name="T9" fmla="*/ 0 h 229"/>
              <a:gd name="T10" fmla="*/ 1703 w 3929"/>
              <a:gd name="T11" fmla="*/ 101 h 229"/>
              <a:gd name="T12" fmla="*/ 0 w 3929"/>
              <a:gd name="T13" fmla="*/ 101 h 229"/>
              <a:gd name="T14" fmla="*/ 0 w 3929"/>
              <a:gd name="T15" fmla="*/ 135 h 229"/>
              <a:gd name="T16" fmla="*/ 1703 w 3929"/>
              <a:gd name="T17" fmla="*/ 135 h 229"/>
              <a:gd name="T18" fmla="*/ 1797 w 3929"/>
              <a:gd name="T19" fmla="*/ 229 h 229"/>
              <a:gd name="T20" fmla="*/ 1877 w 3929"/>
              <a:gd name="T21" fmla="*/ 135 h 229"/>
              <a:gd name="T22" fmla="*/ 1964 w 3929"/>
              <a:gd name="T23" fmla="*/ 229 h 229"/>
              <a:gd name="T24" fmla="*/ 2051 w 3929"/>
              <a:gd name="T25" fmla="*/ 135 h 229"/>
              <a:gd name="T26" fmla="*/ 2132 w 3929"/>
              <a:gd name="T27" fmla="*/ 229 h 229"/>
              <a:gd name="T28" fmla="*/ 2225 w 3929"/>
              <a:gd name="T29" fmla="*/ 135 h 229"/>
              <a:gd name="T30" fmla="*/ 3929 w 3929"/>
              <a:gd name="T31" fmla="*/ 135 h 229"/>
              <a:gd name="T32" fmla="*/ 3929 w 3929"/>
              <a:gd name="T33" fmla="*/ 101 h 229"/>
              <a:gd name="T34" fmla="*/ 2225 w 3929"/>
              <a:gd name="T35" fmla="*/ 101 h 229"/>
              <a:gd name="T36" fmla="*/ 2132 w 3929"/>
              <a:gd name="T37" fmla="*/ 0 h 229"/>
              <a:gd name="T38" fmla="*/ 1797 w 3929"/>
              <a:gd name="T39" fmla="*/ 189 h 229"/>
              <a:gd name="T40" fmla="*/ 1728 w 3929"/>
              <a:gd name="T41" fmla="*/ 115 h 229"/>
              <a:gd name="T42" fmla="*/ 1797 w 3929"/>
              <a:gd name="T43" fmla="*/ 47 h 229"/>
              <a:gd name="T44" fmla="*/ 1859 w 3929"/>
              <a:gd name="T45" fmla="*/ 115 h 229"/>
              <a:gd name="T46" fmla="*/ 1797 w 3929"/>
              <a:gd name="T47" fmla="*/ 189 h 229"/>
              <a:gd name="T48" fmla="*/ 1964 w 3929"/>
              <a:gd name="T49" fmla="*/ 189 h 229"/>
              <a:gd name="T50" fmla="*/ 1902 w 3929"/>
              <a:gd name="T51" fmla="*/ 115 h 229"/>
              <a:gd name="T52" fmla="*/ 1964 w 3929"/>
              <a:gd name="T53" fmla="*/ 47 h 229"/>
              <a:gd name="T54" fmla="*/ 2027 w 3929"/>
              <a:gd name="T55" fmla="*/ 115 h 229"/>
              <a:gd name="T56" fmla="*/ 1964 w 3929"/>
              <a:gd name="T57" fmla="*/ 189 h 229"/>
              <a:gd name="T58" fmla="*/ 2132 w 3929"/>
              <a:gd name="T59" fmla="*/ 189 h 229"/>
              <a:gd name="T60" fmla="*/ 2070 w 3929"/>
              <a:gd name="T61" fmla="*/ 115 h 229"/>
              <a:gd name="T62" fmla="*/ 2132 w 3929"/>
              <a:gd name="T63" fmla="*/ 47 h 229"/>
              <a:gd name="T64" fmla="*/ 2201 w 3929"/>
              <a:gd name="T65" fmla="*/ 115 h 229"/>
              <a:gd name="T66" fmla="*/ 2132 w 3929"/>
              <a:gd name="T67" fmla="*/ 18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29" h="229">
                <a:moveTo>
                  <a:pt x="2132" y="0"/>
                </a:moveTo>
                <a:lnTo>
                  <a:pt x="2051" y="94"/>
                </a:lnTo>
                <a:lnTo>
                  <a:pt x="1964" y="0"/>
                </a:lnTo>
                <a:lnTo>
                  <a:pt x="1877" y="94"/>
                </a:lnTo>
                <a:lnTo>
                  <a:pt x="1797" y="0"/>
                </a:lnTo>
                <a:lnTo>
                  <a:pt x="1703" y="101"/>
                </a:lnTo>
                <a:lnTo>
                  <a:pt x="0" y="101"/>
                </a:lnTo>
                <a:lnTo>
                  <a:pt x="0" y="135"/>
                </a:lnTo>
                <a:lnTo>
                  <a:pt x="1703" y="135"/>
                </a:lnTo>
                <a:lnTo>
                  <a:pt x="1797" y="229"/>
                </a:lnTo>
                <a:lnTo>
                  <a:pt x="1877" y="135"/>
                </a:lnTo>
                <a:lnTo>
                  <a:pt x="1964" y="229"/>
                </a:lnTo>
                <a:lnTo>
                  <a:pt x="2051" y="135"/>
                </a:lnTo>
                <a:lnTo>
                  <a:pt x="2132" y="229"/>
                </a:lnTo>
                <a:lnTo>
                  <a:pt x="2225" y="135"/>
                </a:lnTo>
                <a:lnTo>
                  <a:pt x="3929" y="135"/>
                </a:lnTo>
                <a:lnTo>
                  <a:pt x="3929" y="101"/>
                </a:lnTo>
                <a:lnTo>
                  <a:pt x="2225" y="101"/>
                </a:lnTo>
                <a:lnTo>
                  <a:pt x="2132" y="0"/>
                </a:lnTo>
                <a:close/>
                <a:moveTo>
                  <a:pt x="1797" y="189"/>
                </a:moveTo>
                <a:lnTo>
                  <a:pt x="1728" y="115"/>
                </a:lnTo>
                <a:lnTo>
                  <a:pt x="1797" y="47"/>
                </a:lnTo>
                <a:lnTo>
                  <a:pt x="1859" y="115"/>
                </a:lnTo>
                <a:lnTo>
                  <a:pt x="1797" y="189"/>
                </a:lnTo>
                <a:close/>
                <a:moveTo>
                  <a:pt x="1964" y="189"/>
                </a:moveTo>
                <a:lnTo>
                  <a:pt x="1902" y="115"/>
                </a:lnTo>
                <a:lnTo>
                  <a:pt x="1964" y="47"/>
                </a:lnTo>
                <a:lnTo>
                  <a:pt x="2027" y="115"/>
                </a:lnTo>
                <a:lnTo>
                  <a:pt x="1964" y="189"/>
                </a:lnTo>
                <a:close/>
                <a:moveTo>
                  <a:pt x="2132" y="189"/>
                </a:moveTo>
                <a:lnTo>
                  <a:pt x="2070" y="115"/>
                </a:lnTo>
                <a:lnTo>
                  <a:pt x="2132" y="47"/>
                </a:lnTo>
                <a:lnTo>
                  <a:pt x="2201" y="115"/>
                </a:lnTo>
                <a:lnTo>
                  <a:pt x="2132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2" name="组合 121"/>
          <p:cNvGrpSpPr/>
          <p:nvPr/>
        </p:nvGrpSpPr>
        <p:grpSpPr>
          <a:xfrm>
            <a:off x="4060261" y="1384400"/>
            <a:ext cx="4139161" cy="1444626"/>
            <a:chOff x="4398236" y="1003300"/>
            <a:chExt cx="3543300" cy="1236662"/>
          </a:xfrm>
        </p:grpSpPr>
        <p:sp>
          <p:nvSpPr>
            <p:cNvPr id="123" name="AutoShape 372"/>
            <p:cNvSpPr>
              <a:spLocks noChangeAspect="1" noChangeArrowheads="1" noTextEdit="1"/>
            </p:cNvSpPr>
            <p:nvPr/>
          </p:nvSpPr>
          <p:spPr bwMode="auto">
            <a:xfrm>
              <a:off x="4398236" y="1011237"/>
              <a:ext cx="3543300" cy="1228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374"/>
            <p:cNvSpPr>
              <a:spLocks noChangeArrowheads="1"/>
            </p:cNvSpPr>
            <p:nvPr/>
          </p:nvSpPr>
          <p:spPr bwMode="auto">
            <a:xfrm>
              <a:off x="4398236" y="1830387"/>
              <a:ext cx="3543300" cy="409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75"/>
            <p:cNvSpPr>
              <a:spLocks/>
            </p:cNvSpPr>
            <p:nvPr/>
          </p:nvSpPr>
          <p:spPr bwMode="auto">
            <a:xfrm>
              <a:off x="7258911" y="1011237"/>
              <a:ext cx="595313" cy="674688"/>
            </a:xfrm>
            <a:custGeom>
              <a:avLst/>
              <a:gdLst>
                <a:gd name="T0" fmla="*/ 58 w 75"/>
                <a:gd name="T1" fmla="*/ 0 h 84"/>
                <a:gd name="T2" fmla="*/ 68 w 75"/>
                <a:gd name="T3" fmla="*/ 12 h 84"/>
                <a:gd name="T4" fmla="*/ 18 w 75"/>
                <a:gd name="T5" fmla="*/ 12 h 84"/>
                <a:gd name="T6" fmla="*/ 13 w 75"/>
                <a:gd name="T7" fmla="*/ 38 h 84"/>
                <a:gd name="T8" fmla="*/ 32 w 75"/>
                <a:gd name="T9" fmla="*/ 38 h 84"/>
                <a:gd name="T10" fmla="*/ 32 w 75"/>
                <a:gd name="T11" fmla="*/ 17 h 84"/>
                <a:gd name="T12" fmla="*/ 45 w 75"/>
                <a:gd name="T13" fmla="*/ 17 h 84"/>
                <a:gd name="T14" fmla="*/ 47 w 75"/>
                <a:gd name="T15" fmla="*/ 20 h 84"/>
                <a:gd name="T16" fmla="*/ 43 w 75"/>
                <a:gd name="T17" fmla="*/ 20 h 84"/>
                <a:gd name="T18" fmla="*/ 43 w 75"/>
                <a:gd name="T19" fmla="*/ 38 h 84"/>
                <a:gd name="T20" fmla="*/ 58 w 75"/>
                <a:gd name="T21" fmla="*/ 38 h 84"/>
                <a:gd name="T22" fmla="*/ 64 w 75"/>
                <a:gd name="T23" fmla="*/ 31 h 84"/>
                <a:gd name="T24" fmla="*/ 75 w 75"/>
                <a:gd name="T25" fmla="*/ 40 h 84"/>
                <a:gd name="T26" fmla="*/ 75 w 75"/>
                <a:gd name="T27" fmla="*/ 41 h 84"/>
                <a:gd name="T28" fmla="*/ 44 w 75"/>
                <a:gd name="T29" fmla="*/ 41 h 84"/>
                <a:gd name="T30" fmla="*/ 44 w 75"/>
                <a:gd name="T31" fmla="*/ 74 h 84"/>
                <a:gd name="T32" fmla="*/ 40 w 75"/>
                <a:gd name="T33" fmla="*/ 81 h 84"/>
                <a:gd name="T34" fmla="*/ 30 w 75"/>
                <a:gd name="T35" fmla="*/ 84 h 84"/>
                <a:gd name="T36" fmla="*/ 19 w 75"/>
                <a:gd name="T37" fmla="*/ 74 h 84"/>
                <a:gd name="T38" fmla="*/ 19 w 75"/>
                <a:gd name="T39" fmla="*/ 72 h 84"/>
                <a:gd name="T40" fmla="*/ 32 w 75"/>
                <a:gd name="T41" fmla="*/ 72 h 84"/>
                <a:gd name="T42" fmla="*/ 32 w 75"/>
                <a:gd name="T43" fmla="*/ 42 h 84"/>
                <a:gd name="T44" fmla="*/ 13 w 75"/>
                <a:gd name="T45" fmla="*/ 42 h 84"/>
                <a:gd name="T46" fmla="*/ 10 w 75"/>
                <a:gd name="T47" fmla="*/ 45 h 84"/>
                <a:gd name="T48" fmla="*/ 0 w 75"/>
                <a:gd name="T49" fmla="*/ 40 h 84"/>
                <a:gd name="T50" fmla="*/ 3 w 75"/>
                <a:gd name="T51" fmla="*/ 38 h 84"/>
                <a:gd name="T52" fmla="*/ 9 w 75"/>
                <a:gd name="T53" fmla="*/ 7 h 84"/>
                <a:gd name="T54" fmla="*/ 17 w 75"/>
                <a:gd name="T55" fmla="*/ 9 h 84"/>
                <a:gd name="T56" fmla="*/ 58 w 75"/>
                <a:gd name="T5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5" h="84">
                  <a:moveTo>
                    <a:pt x="58" y="0"/>
                  </a:moveTo>
                  <a:cubicBezTo>
                    <a:pt x="68" y="12"/>
                    <a:pt x="68" y="12"/>
                    <a:pt x="6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25" y="75"/>
                    <a:pt x="19" y="74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7" y="9"/>
                    <a:pt x="17" y="9"/>
                    <a:pt x="17" y="9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76"/>
            <p:cNvSpPr>
              <a:spLocks/>
            </p:cNvSpPr>
            <p:nvPr/>
          </p:nvSpPr>
          <p:spPr bwMode="auto">
            <a:xfrm>
              <a:off x="7203349" y="1381125"/>
              <a:ext cx="261938" cy="257175"/>
            </a:xfrm>
            <a:custGeom>
              <a:avLst/>
              <a:gdLst>
                <a:gd name="T0" fmla="*/ 20 w 33"/>
                <a:gd name="T1" fmla="*/ 0 h 32"/>
                <a:gd name="T2" fmla="*/ 33 w 33"/>
                <a:gd name="T3" fmla="*/ 6 h 32"/>
                <a:gd name="T4" fmla="*/ 32 w 33"/>
                <a:gd name="T5" fmla="*/ 8 h 32"/>
                <a:gd name="T6" fmla="*/ 28 w 33"/>
                <a:gd name="T7" fmla="*/ 8 h 32"/>
                <a:gd name="T8" fmla="*/ 0 w 33"/>
                <a:gd name="T9" fmla="*/ 32 h 32"/>
                <a:gd name="T10" fmla="*/ 0 w 33"/>
                <a:gd name="T11" fmla="*/ 31 h 32"/>
                <a:gd name="T12" fmla="*/ 20 w 33"/>
                <a:gd name="T13" fmla="*/ 5 h 32"/>
                <a:gd name="T14" fmla="*/ 21 w 33"/>
                <a:gd name="T15" fmla="*/ 3 h 32"/>
                <a:gd name="T16" fmla="*/ 20 w 33"/>
                <a:gd name="T17" fmla="*/ 2 h 32"/>
                <a:gd name="T18" fmla="*/ 20 w 33"/>
                <a:gd name="T1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20" y="0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19" y="26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9" y="8"/>
                    <a:pt x="20" y="5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2"/>
                    <a:pt x="20" y="2"/>
                    <a:pt x="20" y="2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77"/>
            <p:cNvSpPr>
              <a:spLocks/>
            </p:cNvSpPr>
            <p:nvPr/>
          </p:nvSpPr>
          <p:spPr bwMode="auto">
            <a:xfrm>
              <a:off x="7639911" y="1389062"/>
              <a:ext cx="222250" cy="257175"/>
            </a:xfrm>
            <a:custGeom>
              <a:avLst/>
              <a:gdLst>
                <a:gd name="T0" fmla="*/ 0 w 28"/>
                <a:gd name="T1" fmla="*/ 1 h 32"/>
                <a:gd name="T2" fmla="*/ 17 w 28"/>
                <a:gd name="T3" fmla="*/ 27 h 32"/>
                <a:gd name="T4" fmla="*/ 26 w 28"/>
                <a:gd name="T5" fmla="*/ 29 h 32"/>
                <a:gd name="T6" fmla="*/ 27 w 28"/>
                <a:gd name="T7" fmla="*/ 20 h 32"/>
                <a:gd name="T8" fmla="*/ 20 w 28"/>
                <a:gd name="T9" fmla="*/ 11 h 32"/>
                <a:gd name="T10" fmla="*/ 10 w 28"/>
                <a:gd name="T11" fmla="*/ 4 h 32"/>
                <a:gd name="T12" fmla="*/ 0 w 28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2">
                  <a:moveTo>
                    <a:pt x="0" y="1"/>
                  </a:moveTo>
                  <a:cubicBezTo>
                    <a:pt x="0" y="1"/>
                    <a:pt x="15" y="23"/>
                    <a:pt x="17" y="27"/>
                  </a:cubicBezTo>
                  <a:cubicBezTo>
                    <a:pt x="19" y="32"/>
                    <a:pt x="22" y="31"/>
                    <a:pt x="26" y="29"/>
                  </a:cubicBezTo>
                  <a:cubicBezTo>
                    <a:pt x="28" y="28"/>
                    <a:pt x="28" y="23"/>
                    <a:pt x="27" y="20"/>
                  </a:cubicBezTo>
                  <a:cubicBezTo>
                    <a:pt x="26" y="16"/>
                    <a:pt x="23" y="14"/>
                    <a:pt x="20" y="11"/>
                  </a:cubicBezTo>
                  <a:cubicBezTo>
                    <a:pt x="17" y="8"/>
                    <a:pt x="14" y="6"/>
                    <a:pt x="10" y="4"/>
                  </a:cubicBezTo>
                  <a:cubicBezTo>
                    <a:pt x="7" y="2"/>
                    <a:pt x="4" y="0"/>
                    <a:pt x="0" y="1"/>
                  </a:cubicBez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78"/>
            <p:cNvSpPr>
              <a:spLocks noEditPoints="1"/>
            </p:cNvSpPr>
            <p:nvPr/>
          </p:nvSpPr>
          <p:spPr bwMode="auto">
            <a:xfrm>
              <a:off x="6458811" y="1027112"/>
              <a:ext cx="492125" cy="658813"/>
            </a:xfrm>
            <a:custGeom>
              <a:avLst/>
              <a:gdLst>
                <a:gd name="T0" fmla="*/ 55 w 62"/>
                <a:gd name="T1" fmla="*/ 36 h 82"/>
                <a:gd name="T2" fmla="*/ 52 w 62"/>
                <a:gd name="T3" fmla="*/ 42 h 82"/>
                <a:gd name="T4" fmla="*/ 50 w 62"/>
                <a:gd name="T5" fmla="*/ 42 h 82"/>
                <a:gd name="T6" fmla="*/ 50 w 62"/>
                <a:gd name="T7" fmla="*/ 18 h 82"/>
                <a:gd name="T8" fmla="*/ 53 w 62"/>
                <a:gd name="T9" fmla="*/ 18 h 82"/>
                <a:gd name="T10" fmla="*/ 53 w 62"/>
                <a:gd name="T11" fmla="*/ 17 h 82"/>
                <a:gd name="T12" fmla="*/ 45 w 62"/>
                <a:gd name="T13" fmla="*/ 11 h 82"/>
                <a:gd name="T14" fmla="*/ 41 w 62"/>
                <a:gd name="T15" fmla="*/ 14 h 82"/>
                <a:gd name="T16" fmla="*/ 32 w 62"/>
                <a:gd name="T17" fmla="*/ 14 h 82"/>
                <a:gd name="T18" fmla="*/ 32 w 62"/>
                <a:gd name="T19" fmla="*/ 4 h 82"/>
                <a:gd name="T20" fmla="*/ 36 w 62"/>
                <a:gd name="T21" fmla="*/ 4 h 82"/>
                <a:gd name="T22" fmla="*/ 36 w 62"/>
                <a:gd name="T23" fmla="*/ 2 h 82"/>
                <a:gd name="T24" fmla="*/ 26 w 62"/>
                <a:gd name="T25" fmla="*/ 0 h 82"/>
                <a:gd name="T26" fmla="*/ 22 w 62"/>
                <a:gd name="T27" fmla="*/ 0 h 82"/>
                <a:gd name="T28" fmla="*/ 22 w 62"/>
                <a:gd name="T29" fmla="*/ 14 h 82"/>
                <a:gd name="T30" fmla="*/ 9 w 62"/>
                <a:gd name="T31" fmla="*/ 14 h 82"/>
                <a:gd name="T32" fmla="*/ 9 w 62"/>
                <a:gd name="T33" fmla="*/ 18 h 82"/>
                <a:gd name="T34" fmla="*/ 22 w 62"/>
                <a:gd name="T35" fmla="*/ 18 h 82"/>
                <a:gd name="T36" fmla="*/ 22 w 62"/>
                <a:gd name="T37" fmla="*/ 42 h 82"/>
                <a:gd name="T38" fmla="*/ 3 w 62"/>
                <a:gd name="T39" fmla="*/ 42 h 82"/>
                <a:gd name="T40" fmla="*/ 3 w 62"/>
                <a:gd name="T41" fmla="*/ 46 h 82"/>
                <a:gd name="T42" fmla="*/ 21 w 62"/>
                <a:gd name="T43" fmla="*/ 46 h 82"/>
                <a:gd name="T44" fmla="*/ 0 w 62"/>
                <a:gd name="T45" fmla="*/ 80 h 82"/>
                <a:gd name="T46" fmla="*/ 1 w 62"/>
                <a:gd name="T47" fmla="*/ 82 h 82"/>
                <a:gd name="T48" fmla="*/ 31 w 62"/>
                <a:gd name="T49" fmla="*/ 46 h 82"/>
                <a:gd name="T50" fmla="*/ 62 w 62"/>
                <a:gd name="T51" fmla="*/ 46 h 82"/>
                <a:gd name="T52" fmla="*/ 62 w 62"/>
                <a:gd name="T53" fmla="*/ 43 h 82"/>
                <a:gd name="T54" fmla="*/ 55 w 62"/>
                <a:gd name="T55" fmla="*/ 36 h 82"/>
                <a:gd name="T56" fmla="*/ 41 w 62"/>
                <a:gd name="T57" fmla="*/ 43 h 82"/>
                <a:gd name="T58" fmla="*/ 32 w 62"/>
                <a:gd name="T59" fmla="*/ 43 h 82"/>
                <a:gd name="T60" fmla="*/ 32 w 62"/>
                <a:gd name="T61" fmla="*/ 18 h 82"/>
                <a:gd name="T62" fmla="*/ 41 w 62"/>
                <a:gd name="T63" fmla="*/ 18 h 82"/>
                <a:gd name="T64" fmla="*/ 41 w 62"/>
                <a:gd name="T65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82">
                  <a:moveTo>
                    <a:pt x="55" y="36"/>
                  </a:move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65"/>
                    <a:pt x="1" y="80"/>
                    <a:pt x="0" y="80"/>
                  </a:cubicBezTo>
                  <a:cubicBezTo>
                    <a:pt x="0" y="81"/>
                    <a:pt x="1" y="82"/>
                    <a:pt x="1" y="82"/>
                  </a:cubicBezTo>
                  <a:cubicBezTo>
                    <a:pt x="27" y="75"/>
                    <a:pt x="31" y="46"/>
                    <a:pt x="31" y="46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43"/>
                    <a:pt x="62" y="43"/>
                    <a:pt x="62" y="43"/>
                  </a:cubicBezTo>
                  <a:lnTo>
                    <a:pt x="55" y="36"/>
                  </a:lnTo>
                  <a:close/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41" y="18"/>
                    <a:pt x="41" y="18"/>
                    <a:pt x="41" y="18"/>
                  </a:cubicBezTo>
                  <a:lnTo>
                    <a:pt x="41" y="43"/>
                  </a:ln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79"/>
            <p:cNvSpPr>
              <a:spLocks/>
            </p:cNvSpPr>
            <p:nvPr/>
          </p:nvSpPr>
          <p:spPr bwMode="auto">
            <a:xfrm>
              <a:off x="6728686" y="1436687"/>
              <a:ext cx="206375" cy="265113"/>
            </a:xfrm>
            <a:custGeom>
              <a:avLst/>
              <a:gdLst>
                <a:gd name="T0" fmla="*/ 0 w 26"/>
                <a:gd name="T1" fmla="*/ 1 h 33"/>
                <a:gd name="T2" fmla="*/ 14 w 26"/>
                <a:gd name="T3" fmla="*/ 28 h 33"/>
                <a:gd name="T4" fmla="*/ 23 w 26"/>
                <a:gd name="T5" fmla="*/ 31 h 33"/>
                <a:gd name="T6" fmla="*/ 25 w 26"/>
                <a:gd name="T7" fmla="*/ 22 h 33"/>
                <a:gd name="T8" fmla="*/ 19 w 26"/>
                <a:gd name="T9" fmla="*/ 12 h 33"/>
                <a:gd name="T10" fmla="*/ 10 w 26"/>
                <a:gd name="T11" fmla="*/ 5 h 33"/>
                <a:gd name="T12" fmla="*/ 0 w 26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0" y="1"/>
                  </a:moveTo>
                  <a:cubicBezTo>
                    <a:pt x="0" y="1"/>
                    <a:pt x="13" y="23"/>
                    <a:pt x="14" y="28"/>
                  </a:cubicBezTo>
                  <a:cubicBezTo>
                    <a:pt x="16" y="33"/>
                    <a:pt x="20" y="33"/>
                    <a:pt x="23" y="31"/>
                  </a:cubicBezTo>
                  <a:cubicBezTo>
                    <a:pt x="26" y="30"/>
                    <a:pt x="26" y="25"/>
                    <a:pt x="25" y="22"/>
                  </a:cubicBezTo>
                  <a:cubicBezTo>
                    <a:pt x="24" y="18"/>
                    <a:pt x="22" y="15"/>
                    <a:pt x="19" y="12"/>
                  </a:cubicBezTo>
                  <a:cubicBezTo>
                    <a:pt x="16" y="10"/>
                    <a:pt x="13" y="7"/>
                    <a:pt x="10" y="5"/>
                  </a:cubicBezTo>
                  <a:cubicBezTo>
                    <a:pt x="7" y="3"/>
                    <a:pt x="4" y="0"/>
                    <a:pt x="0" y="1"/>
                  </a:cubicBez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80"/>
            <p:cNvSpPr>
              <a:spLocks/>
            </p:cNvSpPr>
            <p:nvPr/>
          </p:nvSpPr>
          <p:spPr bwMode="auto">
            <a:xfrm>
              <a:off x="6458811" y="1147762"/>
              <a:ext cx="87313" cy="144463"/>
            </a:xfrm>
            <a:custGeom>
              <a:avLst/>
              <a:gdLst>
                <a:gd name="T0" fmla="*/ 0 w 11"/>
                <a:gd name="T1" fmla="*/ 0 h 18"/>
                <a:gd name="T2" fmla="*/ 3 w 11"/>
                <a:gd name="T3" fmla="*/ 15 h 18"/>
                <a:gd name="T4" fmla="*/ 8 w 11"/>
                <a:gd name="T5" fmla="*/ 17 h 18"/>
                <a:gd name="T6" fmla="*/ 11 w 11"/>
                <a:gd name="T7" fmla="*/ 14 h 18"/>
                <a:gd name="T8" fmla="*/ 9 w 11"/>
                <a:gd name="T9" fmla="*/ 8 h 18"/>
                <a:gd name="T10" fmla="*/ 5 w 11"/>
                <a:gd name="T11" fmla="*/ 3 h 18"/>
                <a:gd name="T12" fmla="*/ 0 w 11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8">
                  <a:moveTo>
                    <a:pt x="0" y="0"/>
                  </a:moveTo>
                  <a:cubicBezTo>
                    <a:pt x="0" y="0"/>
                    <a:pt x="3" y="12"/>
                    <a:pt x="3" y="15"/>
                  </a:cubicBezTo>
                  <a:cubicBezTo>
                    <a:pt x="3" y="17"/>
                    <a:pt x="5" y="18"/>
                    <a:pt x="8" y="17"/>
                  </a:cubicBezTo>
                  <a:cubicBezTo>
                    <a:pt x="10" y="17"/>
                    <a:pt x="10" y="15"/>
                    <a:pt x="11" y="14"/>
                  </a:cubicBezTo>
                  <a:cubicBezTo>
                    <a:pt x="11" y="12"/>
                    <a:pt x="10" y="10"/>
                    <a:pt x="9" y="8"/>
                  </a:cubicBezTo>
                  <a:cubicBezTo>
                    <a:pt x="7" y="6"/>
                    <a:pt x="6" y="5"/>
                    <a:pt x="5" y="3"/>
                  </a:cubicBezTo>
                  <a:cubicBezTo>
                    <a:pt x="4" y="2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81"/>
            <p:cNvSpPr>
              <a:spLocks/>
            </p:cNvSpPr>
            <p:nvPr/>
          </p:nvSpPr>
          <p:spPr bwMode="auto">
            <a:xfrm>
              <a:off x="6252436" y="1163637"/>
              <a:ext cx="111125" cy="184150"/>
            </a:xfrm>
            <a:custGeom>
              <a:avLst/>
              <a:gdLst>
                <a:gd name="T0" fmla="*/ 12 w 14"/>
                <a:gd name="T1" fmla="*/ 0 h 23"/>
                <a:gd name="T2" fmla="*/ 3 w 14"/>
                <a:gd name="T3" fmla="*/ 16 h 23"/>
                <a:gd name="T4" fmla="*/ 4 w 14"/>
                <a:gd name="T5" fmla="*/ 22 h 23"/>
                <a:gd name="T6" fmla="*/ 10 w 14"/>
                <a:gd name="T7" fmla="*/ 21 h 23"/>
                <a:gd name="T8" fmla="*/ 13 w 14"/>
                <a:gd name="T9" fmla="*/ 14 h 23"/>
                <a:gd name="T10" fmla="*/ 14 w 14"/>
                <a:gd name="T11" fmla="*/ 6 h 23"/>
                <a:gd name="T12" fmla="*/ 12 w 14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3">
                  <a:moveTo>
                    <a:pt x="12" y="0"/>
                  </a:moveTo>
                  <a:cubicBezTo>
                    <a:pt x="12" y="0"/>
                    <a:pt x="5" y="14"/>
                    <a:pt x="3" y="16"/>
                  </a:cubicBezTo>
                  <a:cubicBezTo>
                    <a:pt x="0" y="19"/>
                    <a:pt x="2" y="21"/>
                    <a:pt x="4" y="22"/>
                  </a:cubicBezTo>
                  <a:cubicBezTo>
                    <a:pt x="6" y="23"/>
                    <a:pt x="9" y="22"/>
                    <a:pt x="10" y="21"/>
                  </a:cubicBezTo>
                  <a:cubicBezTo>
                    <a:pt x="12" y="19"/>
                    <a:pt x="12" y="16"/>
                    <a:pt x="13" y="14"/>
                  </a:cubicBezTo>
                  <a:cubicBezTo>
                    <a:pt x="13" y="11"/>
                    <a:pt x="14" y="9"/>
                    <a:pt x="14" y="6"/>
                  </a:cubicBezTo>
                  <a:cubicBezTo>
                    <a:pt x="14" y="4"/>
                    <a:pt x="14" y="1"/>
                    <a:pt x="12" y="0"/>
                  </a:cubicBez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82"/>
            <p:cNvSpPr>
              <a:spLocks/>
            </p:cNvSpPr>
            <p:nvPr/>
          </p:nvSpPr>
          <p:spPr bwMode="auto">
            <a:xfrm>
              <a:off x="6371499" y="1027112"/>
              <a:ext cx="103188" cy="658813"/>
            </a:xfrm>
            <a:custGeom>
              <a:avLst/>
              <a:gdLst>
                <a:gd name="T0" fmla="*/ 0 w 65"/>
                <a:gd name="T1" fmla="*/ 0 h 415"/>
                <a:gd name="T2" fmla="*/ 20 w 65"/>
                <a:gd name="T3" fmla="*/ 0 h 415"/>
                <a:gd name="T4" fmla="*/ 65 w 65"/>
                <a:gd name="T5" fmla="*/ 5 h 415"/>
                <a:gd name="T6" fmla="*/ 65 w 65"/>
                <a:gd name="T7" fmla="*/ 10 h 415"/>
                <a:gd name="T8" fmla="*/ 50 w 65"/>
                <a:gd name="T9" fmla="*/ 10 h 415"/>
                <a:gd name="T10" fmla="*/ 50 w 65"/>
                <a:gd name="T11" fmla="*/ 405 h 415"/>
                <a:gd name="T12" fmla="*/ 15 w 65"/>
                <a:gd name="T13" fmla="*/ 415 h 415"/>
                <a:gd name="T14" fmla="*/ 0 w 65"/>
                <a:gd name="T15" fmla="*/ 415 h 415"/>
                <a:gd name="T16" fmla="*/ 0 w 65"/>
                <a:gd name="T1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415">
                  <a:moveTo>
                    <a:pt x="0" y="0"/>
                  </a:moveTo>
                  <a:lnTo>
                    <a:pt x="20" y="0"/>
                  </a:lnTo>
                  <a:lnTo>
                    <a:pt x="65" y="5"/>
                  </a:lnTo>
                  <a:lnTo>
                    <a:pt x="65" y="10"/>
                  </a:lnTo>
                  <a:lnTo>
                    <a:pt x="50" y="10"/>
                  </a:lnTo>
                  <a:lnTo>
                    <a:pt x="50" y="405"/>
                  </a:lnTo>
                  <a:lnTo>
                    <a:pt x="15" y="415"/>
                  </a:lnTo>
                  <a:lnTo>
                    <a:pt x="0" y="4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83"/>
            <p:cNvSpPr>
              <a:spLocks noEditPoints="1"/>
            </p:cNvSpPr>
            <p:nvPr/>
          </p:nvSpPr>
          <p:spPr bwMode="auto">
            <a:xfrm>
              <a:off x="5372961" y="1003300"/>
              <a:ext cx="665163" cy="682625"/>
            </a:xfrm>
            <a:custGeom>
              <a:avLst/>
              <a:gdLst>
                <a:gd name="T0" fmla="*/ 75 w 84"/>
                <a:gd name="T1" fmla="*/ 53 h 85"/>
                <a:gd name="T2" fmla="*/ 72 w 84"/>
                <a:gd name="T3" fmla="*/ 53 h 85"/>
                <a:gd name="T4" fmla="*/ 68 w 84"/>
                <a:gd name="T5" fmla="*/ 60 h 85"/>
                <a:gd name="T6" fmla="*/ 54 w 84"/>
                <a:gd name="T7" fmla="*/ 60 h 85"/>
                <a:gd name="T8" fmla="*/ 54 w 84"/>
                <a:gd name="T9" fmla="*/ 38 h 85"/>
                <a:gd name="T10" fmla="*/ 78 w 84"/>
                <a:gd name="T11" fmla="*/ 38 h 85"/>
                <a:gd name="T12" fmla="*/ 78 w 84"/>
                <a:gd name="T13" fmla="*/ 37 h 85"/>
                <a:gd name="T14" fmla="*/ 70 w 84"/>
                <a:gd name="T15" fmla="*/ 29 h 85"/>
                <a:gd name="T16" fmla="*/ 68 w 84"/>
                <a:gd name="T17" fmla="*/ 29 h 85"/>
                <a:gd name="T18" fmla="*/ 63 w 84"/>
                <a:gd name="T19" fmla="*/ 37 h 85"/>
                <a:gd name="T20" fmla="*/ 54 w 84"/>
                <a:gd name="T21" fmla="*/ 37 h 85"/>
                <a:gd name="T22" fmla="*/ 54 w 84"/>
                <a:gd name="T23" fmla="*/ 18 h 85"/>
                <a:gd name="T24" fmla="*/ 81 w 84"/>
                <a:gd name="T25" fmla="*/ 18 h 85"/>
                <a:gd name="T26" fmla="*/ 81 w 84"/>
                <a:gd name="T27" fmla="*/ 16 h 85"/>
                <a:gd name="T28" fmla="*/ 72 w 84"/>
                <a:gd name="T29" fmla="*/ 9 h 85"/>
                <a:gd name="T30" fmla="*/ 71 w 84"/>
                <a:gd name="T31" fmla="*/ 9 h 85"/>
                <a:gd name="T32" fmla="*/ 65 w 84"/>
                <a:gd name="T33" fmla="*/ 16 h 85"/>
                <a:gd name="T34" fmla="*/ 29 w 84"/>
                <a:gd name="T35" fmla="*/ 16 h 85"/>
                <a:gd name="T36" fmla="*/ 33 w 84"/>
                <a:gd name="T37" fmla="*/ 8 h 85"/>
                <a:gd name="T38" fmla="*/ 36 w 84"/>
                <a:gd name="T39" fmla="*/ 7 h 85"/>
                <a:gd name="T40" fmla="*/ 36 w 84"/>
                <a:gd name="T41" fmla="*/ 5 h 85"/>
                <a:gd name="T42" fmla="*/ 32 w 84"/>
                <a:gd name="T43" fmla="*/ 5 h 85"/>
                <a:gd name="T44" fmla="*/ 23 w 84"/>
                <a:gd name="T45" fmla="*/ 0 h 85"/>
                <a:gd name="T46" fmla="*/ 0 w 84"/>
                <a:gd name="T47" fmla="*/ 40 h 85"/>
                <a:gd name="T48" fmla="*/ 2 w 84"/>
                <a:gd name="T49" fmla="*/ 40 h 85"/>
                <a:gd name="T50" fmla="*/ 26 w 84"/>
                <a:gd name="T51" fmla="*/ 18 h 85"/>
                <a:gd name="T52" fmla="*/ 42 w 84"/>
                <a:gd name="T53" fmla="*/ 18 h 85"/>
                <a:gd name="T54" fmla="*/ 42 w 84"/>
                <a:gd name="T55" fmla="*/ 36 h 85"/>
                <a:gd name="T56" fmla="*/ 27 w 84"/>
                <a:gd name="T57" fmla="*/ 36 h 85"/>
                <a:gd name="T58" fmla="*/ 19 w 84"/>
                <a:gd name="T59" fmla="*/ 32 h 85"/>
                <a:gd name="T60" fmla="*/ 16 w 84"/>
                <a:gd name="T61" fmla="*/ 32 h 85"/>
                <a:gd name="T62" fmla="*/ 16 w 84"/>
                <a:gd name="T63" fmla="*/ 60 h 85"/>
                <a:gd name="T64" fmla="*/ 1 w 84"/>
                <a:gd name="T65" fmla="*/ 60 h 85"/>
                <a:gd name="T66" fmla="*/ 1 w 84"/>
                <a:gd name="T67" fmla="*/ 62 h 85"/>
                <a:gd name="T68" fmla="*/ 42 w 84"/>
                <a:gd name="T69" fmla="*/ 62 h 85"/>
                <a:gd name="T70" fmla="*/ 42 w 84"/>
                <a:gd name="T71" fmla="*/ 85 h 85"/>
                <a:gd name="T72" fmla="*/ 50 w 84"/>
                <a:gd name="T73" fmla="*/ 85 h 85"/>
                <a:gd name="T74" fmla="*/ 54 w 84"/>
                <a:gd name="T75" fmla="*/ 82 h 85"/>
                <a:gd name="T76" fmla="*/ 54 w 84"/>
                <a:gd name="T77" fmla="*/ 62 h 85"/>
                <a:gd name="T78" fmla="*/ 84 w 84"/>
                <a:gd name="T79" fmla="*/ 62 h 85"/>
                <a:gd name="T80" fmla="*/ 84 w 84"/>
                <a:gd name="T81" fmla="*/ 60 h 85"/>
                <a:gd name="T82" fmla="*/ 75 w 84"/>
                <a:gd name="T83" fmla="*/ 53 h 85"/>
                <a:gd name="T84" fmla="*/ 43 w 84"/>
                <a:gd name="T85" fmla="*/ 59 h 85"/>
                <a:gd name="T86" fmla="*/ 27 w 84"/>
                <a:gd name="T87" fmla="*/ 59 h 85"/>
                <a:gd name="T88" fmla="*/ 27 w 84"/>
                <a:gd name="T89" fmla="*/ 38 h 85"/>
                <a:gd name="T90" fmla="*/ 43 w 84"/>
                <a:gd name="T91" fmla="*/ 38 h 85"/>
                <a:gd name="T92" fmla="*/ 43 w 84"/>
                <a:gd name="T93" fmla="*/ 5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" h="85">
                  <a:moveTo>
                    <a:pt x="75" y="53"/>
                  </a:moveTo>
                  <a:cubicBezTo>
                    <a:pt x="72" y="53"/>
                    <a:pt x="72" y="53"/>
                    <a:pt x="72" y="53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4"/>
                    <a:pt x="33" y="8"/>
                    <a:pt x="33" y="8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14"/>
                    <a:pt x="0" y="40"/>
                    <a:pt x="0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3" y="37"/>
                    <a:pt x="26" y="18"/>
                    <a:pt x="26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0"/>
                    <a:pt x="84" y="60"/>
                    <a:pt x="84" y="60"/>
                  </a:cubicBezTo>
                  <a:lnTo>
                    <a:pt x="75" y="53"/>
                  </a:lnTo>
                  <a:close/>
                  <a:moveTo>
                    <a:pt x="43" y="59"/>
                  </a:moveTo>
                  <a:cubicBezTo>
                    <a:pt x="27" y="59"/>
                    <a:pt x="27" y="59"/>
                    <a:pt x="27" y="5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43" y="38"/>
                    <a:pt x="43" y="38"/>
                    <a:pt x="43" y="38"/>
                  </a:cubicBezTo>
                  <a:lnTo>
                    <a:pt x="43" y="59"/>
                  </a:ln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84"/>
            <p:cNvSpPr>
              <a:spLocks noEditPoints="1"/>
            </p:cNvSpPr>
            <p:nvPr/>
          </p:nvSpPr>
          <p:spPr bwMode="auto">
            <a:xfrm>
              <a:off x="4477611" y="1019175"/>
              <a:ext cx="657225" cy="666750"/>
            </a:xfrm>
            <a:custGeom>
              <a:avLst/>
              <a:gdLst>
                <a:gd name="T0" fmla="*/ 73 w 83"/>
                <a:gd name="T1" fmla="*/ 25 h 83"/>
                <a:gd name="T2" fmla="*/ 55 w 83"/>
                <a:gd name="T3" fmla="*/ 31 h 83"/>
                <a:gd name="T4" fmla="*/ 78 w 83"/>
                <a:gd name="T5" fmla="*/ 8 h 83"/>
                <a:gd name="T6" fmla="*/ 82 w 83"/>
                <a:gd name="T7" fmla="*/ 9 h 83"/>
                <a:gd name="T8" fmla="*/ 70 w 83"/>
                <a:gd name="T9" fmla="*/ 1 h 83"/>
                <a:gd name="T10" fmla="*/ 48 w 83"/>
                <a:gd name="T11" fmla="*/ 7 h 83"/>
                <a:gd name="T12" fmla="*/ 45 w 83"/>
                <a:gd name="T13" fmla="*/ 32 h 83"/>
                <a:gd name="T14" fmla="*/ 38 w 83"/>
                <a:gd name="T15" fmla="*/ 27 h 83"/>
                <a:gd name="T16" fmla="*/ 32 w 83"/>
                <a:gd name="T17" fmla="*/ 32 h 83"/>
                <a:gd name="T18" fmla="*/ 28 w 83"/>
                <a:gd name="T19" fmla="*/ 30 h 83"/>
                <a:gd name="T20" fmla="*/ 39 w 83"/>
                <a:gd name="T21" fmla="*/ 21 h 83"/>
                <a:gd name="T22" fmla="*/ 36 w 83"/>
                <a:gd name="T23" fmla="*/ 17 h 83"/>
                <a:gd name="T24" fmla="*/ 30 w 83"/>
                <a:gd name="T25" fmla="*/ 16 h 83"/>
                <a:gd name="T26" fmla="*/ 42 w 83"/>
                <a:gd name="T27" fmla="*/ 14 h 83"/>
                <a:gd name="T28" fmla="*/ 33 w 83"/>
                <a:gd name="T29" fmla="*/ 8 h 83"/>
                <a:gd name="T30" fmla="*/ 25 w 83"/>
                <a:gd name="T31" fmla="*/ 13 h 83"/>
                <a:gd name="T32" fmla="*/ 18 w 83"/>
                <a:gd name="T33" fmla="*/ 0 h 83"/>
                <a:gd name="T34" fmla="*/ 14 w 83"/>
                <a:gd name="T35" fmla="*/ 3 h 83"/>
                <a:gd name="T36" fmla="*/ 17 w 83"/>
                <a:gd name="T37" fmla="*/ 13 h 83"/>
                <a:gd name="T38" fmla="*/ 2 w 83"/>
                <a:gd name="T39" fmla="*/ 16 h 83"/>
                <a:gd name="T40" fmla="*/ 8 w 83"/>
                <a:gd name="T41" fmla="*/ 19 h 83"/>
                <a:gd name="T42" fmla="*/ 13 w 83"/>
                <a:gd name="T43" fmla="*/ 32 h 83"/>
                <a:gd name="T44" fmla="*/ 0 w 83"/>
                <a:gd name="T45" fmla="*/ 35 h 83"/>
                <a:gd name="T46" fmla="*/ 17 w 83"/>
                <a:gd name="T47" fmla="*/ 45 h 83"/>
                <a:gd name="T48" fmla="*/ 2 w 83"/>
                <a:gd name="T49" fmla="*/ 47 h 83"/>
                <a:gd name="T50" fmla="*/ 17 w 83"/>
                <a:gd name="T51" fmla="*/ 55 h 83"/>
                <a:gd name="T52" fmla="*/ 11 w 83"/>
                <a:gd name="T53" fmla="*/ 53 h 83"/>
                <a:gd name="T54" fmla="*/ 1 w 83"/>
                <a:gd name="T55" fmla="*/ 74 h 83"/>
                <a:gd name="T56" fmla="*/ 14 w 83"/>
                <a:gd name="T57" fmla="*/ 58 h 83"/>
                <a:gd name="T58" fmla="*/ 17 w 83"/>
                <a:gd name="T59" fmla="*/ 83 h 83"/>
                <a:gd name="T60" fmla="*/ 27 w 83"/>
                <a:gd name="T61" fmla="*/ 81 h 83"/>
                <a:gd name="T62" fmla="*/ 30 w 83"/>
                <a:gd name="T63" fmla="*/ 64 h 83"/>
                <a:gd name="T64" fmla="*/ 39 w 83"/>
                <a:gd name="T65" fmla="*/ 66 h 83"/>
                <a:gd name="T66" fmla="*/ 31 w 83"/>
                <a:gd name="T67" fmla="*/ 54 h 83"/>
                <a:gd name="T68" fmla="*/ 27 w 83"/>
                <a:gd name="T69" fmla="*/ 47 h 83"/>
                <a:gd name="T70" fmla="*/ 42 w 83"/>
                <a:gd name="T71" fmla="*/ 46 h 83"/>
                <a:gd name="T72" fmla="*/ 35 w 83"/>
                <a:gd name="T73" fmla="*/ 40 h 83"/>
                <a:gd name="T74" fmla="*/ 27 w 83"/>
                <a:gd name="T75" fmla="*/ 46 h 83"/>
                <a:gd name="T76" fmla="*/ 45 w 83"/>
                <a:gd name="T77" fmla="*/ 35 h 83"/>
                <a:gd name="T78" fmla="*/ 34 w 83"/>
                <a:gd name="T79" fmla="*/ 83 h 83"/>
                <a:gd name="T80" fmla="*/ 55 w 83"/>
                <a:gd name="T81" fmla="*/ 34 h 83"/>
                <a:gd name="T82" fmla="*/ 63 w 83"/>
                <a:gd name="T83" fmla="*/ 83 h 83"/>
                <a:gd name="T84" fmla="*/ 74 w 83"/>
                <a:gd name="T85" fmla="*/ 81 h 83"/>
                <a:gd name="T86" fmla="*/ 83 w 83"/>
                <a:gd name="T87" fmla="*/ 34 h 83"/>
                <a:gd name="T88" fmla="*/ 75 w 83"/>
                <a:gd name="T89" fmla="*/ 25 h 83"/>
                <a:gd name="T90" fmla="*/ 17 w 83"/>
                <a:gd name="T91" fmla="*/ 32 h 83"/>
                <a:gd name="T92" fmla="*/ 15 w 83"/>
                <a:gd name="T93" fmla="*/ 19 h 83"/>
                <a:gd name="T94" fmla="*/ 11 w 83"/>
                <a:gd name="T95" fmla="*/ 16 h 83"/>
                <a:gd name="T96" fmla="*/ 27 w 83"/>
                <a:gd name="T97" fmla="*/ 20 h 83"/>
                <a:gd name="T98" fmla="*/ 23 w 83"/>
                <a:gd name="T99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3" h="83">
                  <a:moveTo>
                    <a:pt x="75" y="25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65" y="14"/>
                    <a:pt x="78" y="8"/>
                    <a:pt x="78" y="8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1"/>
                    <a:pt x="28" y="30"/>
                  </a:cubicBezTo>
                  <a:cubicBezTo>
                    <a:pt x="29" y="30"/>
                    <a:pt x="34" y="23"/>
                    <a:pt x="35" y="22"/>
                  </a:cubicBezTo>
                  <a:cubicBezTo>
                    <a:pt x="36" y="21"/>
                    <a:pt x="39" y="21"/>
                    <a:pt x="39" y="21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6" y="12"/>
                    <a:pt x="27" y="8"/>
                  </a:cubicBezTo>
                  <a:cubicBezTo>
                    <a:pt x="27" y="4"/>
                    <a:pt x="18" y="0"/>
                    <a:pt x="1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2"/>
                    <a:pt x="14" y="3"/>
                  </a:cubicBezTo>
                  <a:cubicBezTo>
                    <a:pt x="14" y="4"/>
                    <a:pt x="16" y="5"/>
                    <a:pt x="18" y="8"/>
                  </a:cubicBezTo>
                  <a:cubicBezTo>
                    <a:pt x="19" y="11"/>
                    <a:pt x="17" y="13"/>
                    <a:pt x="17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7" y="17"/>
                    <a:pt x="8" y="19"/>
                  </a:cubicBezTo>
                  <a:cubicBezTo>
                    <a:pt x="9" y="21"/>
                    <a:pt x="10" y="20"/>
                    <a:pt x="10" y="27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54"/>
                    <a:pt x="17" y="55"/>
                  </a:cubicBezTo>
                  <a:cubicBezTo>
                    <a:pt x="17" y="55"/>
                    <a:pt x="14" y="55"/>
                    <a:pt x="14" y="55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63"/>
                    <a:pt x="1" y="74"/>
                    <a:pt x="1" y="7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12" y="70"/>
                    <a:pt x="14" y="58"/>
                    <a:pt x="14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8" y="58"/>
                    <a:pt x="29" y="61"/>
                    <a:pt x="30" y="64"/>
                  </a:cubicBezTo>
                  <a:cubicBezTo>
                    <a:pt x="31" y="67"/>
                    <a:pt x="32" y="69"/>
                    <a:pt x="34" y="70"/>
                  </a:cubicBezTo>
                  <a:cubicBezTo>
                    <a:pt x="37" y="71"/>
                    <a:pt x="39" y="69"/>
                    <a:pt x="39" y="66"/>
                  </a:cubicBezTo>
                  <a:cubicBezTo>
                    <a:pt x="40" y="64"/>
                    <a:pt x="39" y="61"/>
                    <a:pt x="37" y="59"/>
                  </a:cubicBezTo>
                  <a:cubicBezTo>
                    <a:pt x="35" y="58"/>
                    <a:pt x="33" y="56"/>
                    <a:pt x="31" y="54"/>
                  </a:cubicBezTo>
                  <a:cubicBezTo>
                    <a:pt x="30" y="53"/>
                    <a:pt x="28" y="52"/>
                    <a:pt x="27" y="51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72"/>
                    <a:pt x="32" y="81"/>
                    <a:pt x="32" y="81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54" y="76"/>
                    <a:pt x="55" y="50"/>
                    <a:pt x="55" y="50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3"/>
                    <a:pt x="83" y="33"/>
                    <a:pt x="83" y="33"/>
                  </a:cubicBezTo>
                  <a:lnTo>
                    <a:pt x="75" y="25"/>
                  </a:lnTo>
                  <a:close/>
                  <a:moveTo>
                    <a:pt x="23" y="32"/>
                  </a:move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21" y="30"/>
                    <a:pt x="20" y="27"/>
                  </a:cubicBezTo>
                  <a:cubicBezTo>
                    <a:pt x="19" y="23"/>
                    <a:pt x="18" y="21"/>
                    <a:pt x="15" y="19"/>
                  </a:cubicBezTo>
                  <a:cubicBezTo>
                    <a:pt x="12" y="18"/>
                    <a:pt x="11" y="17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8" y="16"/>
                    <a:pt x="27" y="20"/>
                  </a:cubicBezTo>
                  <a:cubicBezTo>
                    <a:pt x="26" y="24"/>
                    <a:pt x="24" y="30"/>
                    <a:pt x="24" y="31"/>
                  </a:cubicBezTo>
                  <a:cubicBezTo>
                    <a:pt x="23" y="32"/>
                    <a:pt x="23" y="32"/>
                    <a:pt x="23" y="32"/>
                  </a:cubicBezTo>
                  <a:close/>
                </a:path>
              </a:pathLst>
            </a:custGeom>
            <a:solidFill>
              <a:srgbClr val="FEA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385"/>
            <p:cNvSpPr>
              <a:spLocks noChangeArrowheads="1"/>
            </p:cNvSpPr>
            <p:nvPr/>
          </p:nvSpPr>
          <p:spPr bwMode="auto">
            <a:xfrm>
              <a:off x="5749199" y="1866900"/>
              <a:ext cx="966611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300" b="0" i="0" u="none" strike="noStrike" cap="none" normalizeH="0" baseline="0" dirty="0" smtClean="0">
                  <a:ln>
                    <a:noFill/>
                  </a:ln>
                  <a:solidFill>
                    <a:srgbClr val="A5111C"/>
                  </a:solidFill>
                  <a:effectLst/>
                  <a:latin typeface="Times New Roman" panose="02020603050405020304" pitchFamily="18" charset="0"/>
                </a:rPr>
                <a:t>HAP</a:t>
              </a:r>
              <a:r>
                <a:rPr lang="en-US" altLang="zh-CN" sz="2300" dirty="0" smtClean="0">
                  <a:solidFill>
                    <a:srgbClr val="A5111C"/>
                  </a:solidFill>
                  <a:latin typeface="Times New Roman" panose="02020603050405020304" pitchFamily="18" charset="0"/>
                </a:rPr>
                <a:t>PY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7" name="Freeform 388"/>
            <p:cNvSpPr>
              <a:spLocks noEditPoints="1"/>
            </p:cNvSpPr>
            <p:nvPr/>
          </p:nvSpPr>
          <p:spPr bwMode="auto">
            <a:xfrm>
              <a:off x="7584349" y="1911350"/>
              <a:ext cx="246063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4 w 31"/>
                <a:gd name="T23" fmla="*/ 12 h 31"/>
                <a:gd name="T24" fmla="*/ 4 w 31"/>
                <a:gd name="T25" fmla="*/ 15 h 31"/>
                <a:gd name="T26" fmla="*/ 4 w 31"/>
                <a:gd name="T27" fmla="*/ 16 h 31"/>
                <a:gd name="T28" fmla="*/ 4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2 w 31"/>
                <a:gd name="T57" fmla="*/ 21 h 31"/>
                <a:gd name="T58" fmla="*/ 10 w 31"/>
                <a:gd name="T59" fmla="*/ 30 h 31"/>
                <a:gd name="T60" fmla="*/ 2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6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4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2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4" y="26"/>
                    <a:pt x="26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89"/>
            <p:cNvSpPr>
              <a:spLocks noEditPoints="1"/>
            </p:cNvSpPr>
            <p:nvPr/>
          </p:nvSpPr>
          <p:spPr bwMode="auto">
            <a:xfrm>
              <a:off x="7203349" y="1911350"/>
              <a:ext cx="246063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4 w 31"/>
                <a:gd name="T23" fmla="*/ 12 h 31"/>
                <a:gd name="T24" fmla="*/ 4 w 31"/>
                <a:gd name="T25" fmla="*/ 15 h 31"/>
                <a:gd name="T26" fmla="*/ 4 w 31"/>
                <a:gd name="T27" fmla="*/ 16 h 31"/>
                <a:gd name="T28" fmla="*/ 4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2 w 31"/>
                <a:gd name="T57" fmla="*/ 21 h 31"/>
                <a:gd name="T58" fmla="*/ 10 w 31"/>
                <a:gd name="T59" fmla="*/ 30 h 31"/>
                <a:gd name="T60" fmla="*/ 2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6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4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2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4" y="26"/>
                    <a:pt x="26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90"/>
            <p:cNvSpPr>
              <a:spLocks noEditPoints="1"/>
            </p:cNvSpPr>
            <p:nvPr/>
          </p:nvSpPr>
          <p:spPr bwMode="auto">
            <a:xfrm>
              <a:off x="6823936" y="1911350"/>
              <a:ext cx="246063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4 w 31"/>
                <a:gd name="T23" fmla="*/ 12 h 31"/>
                <a:gd name="T24" fmla="*/ 4 w 31"/>
                <a:gd name="T25" fmla="*/ 15 h 31"/>
                <a:gd name="T26" fmla="*/ 4 w 31"/>
                <a:gd name="T27" fmla="*/ 16 h 31"/>
                <a:gd name="T28" fmla="*/ 4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2 w 31"/>
                <a:gd name="T57" fmla="*/ 21 h 31"/>
                <a:gd name="T58" fmla="*/ 10 w 31"/>
                <a:gd name="T59" fmla="*/ 30 h 31"/>
                <a:gd name="T60" fmla="*/ 2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6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4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2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4" y="26"/>
                    <a:pt x="26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91"/>
            <p:cNvSpPr>
              <a:spLocks noEditPoints="1"/>
            </p:cNvSpPr>
            <p:nvPr/>
          </p:nvSpPr>
          <p:spPr bwMode="auto">
            <a:xfrm>
              <a:off x="5277711" y="1911350"/>
              <a:ext cx="246063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3 w 31"/>
                <a:gd name="T23" fmla="*/ 12 h 31"/>
                <a:gd name="T24" fmla="*/ 3 w 31"/>
                <a:gd name="T25" fmla="*/ 15 h 31"/>
                <a:gd name="T26" fmla="*/ 3 w 31"/>
                <a:gd name="T27" fmla="*/ 16 h 31"/>
                <a:gd name="T28" fmla="*/ 3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1 w 31"/>
                <a:gd name="T57" fmla="*/ 21 h 31"/>
                <a:gd name="T58" fmla="*/ 10 w 31"/>
                <a:gd name="T59" fmla="*/ 30 h 31"/>
                <a:gd name="T60" fmla="*/ 1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5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5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5" y="8"/>
                    <a:pt x="23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1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6"/>
                    <a:pt x="25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92"/>
            <p:cNvSpPr>
              <a:spLocks noEditPoints="1"/>
            </p:cNvSpPr>
            <p:nvPr/>
          </p:nvSpPr>
          <p:spPr bwMode="auto">
            <a:xfrm>
              <a:off x="4896711" y="1911350"/>
              <a:ext cx="246063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3 w 31"/>
                <a:gd name="T23" fmla="*/ 12 h 31"/>
                <a:gd name="T24" fmla="*/ 3 w 31"/>
                <a:gd name="T25" fmla="*/ 15 h 31"/>
                <a:gd name="T26" fmla="*/ 3 w 31"/>
                <a:gd name="T27" fmla="*/ 16 h 31"/>
                <a:gd name="T28" fmla="*/ 3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1 w 31"/>
                <a:gd name="T57" fmla="*/ 21 h 31"/>
                <a:gd name="T58" fmla="*/ 10 w 31"/>
                <a:gd name="T59" fmla="*/ 30 h 31"/>
                <a:gd name="T60" fmla="*/ 1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5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5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3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1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6"/>
                    <a:pt x="26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93"/>
            <p:cNvSpPr>
              <a:spLocks noEditPoints="1"/>
            </p:cNvSpPr>
            <p:nvPr/>
          </p:nvSpPr>
          <p:spPr bwMode="auto">
            <a:xfrm>
              <a:off x="4517299" y="1911350"/>
              <a:ext cx="244475" cy="249238"/>
            </a:xfrm>
            <a:custGeom>
              <a:avLst/>
              <a:gdLst>
                <a:gd name="T0" fmla="*/ 31 w 31"/>
                <a:gd name="T1" fmla="*/ 15 h 31"/>
                <a:gd name="T2" fmla="*/ 21 w 31"/>
                <a:gd name="T3" fmla="*/ 12 h 31"/>
                <a:gd name="T4" fmla="*/ 30 w 31"/>
                <a:gd name="T5" fmla="*/ 11 h 31"/>
                <a:gd name="T6" fmla="*/ 21 w 31"/>
                <a:gd name="T7" fmla="*/ 1 h 31"/>
                <a:gd name="T8" fmla="*/ 20 w 31"/>
                <a:gd name="T9" fmla="*/ 4 h 31"/>
                <a:gd name="T10" fmla="*/ 16 w 31"/>
                <a:gd name="T11" fmla="*/ 10 h 31"/>
                <a:gd name="T12" fmla="*/ 15 w 31"/>
                <a:gd name="T13" fmla="*/ 0 h 31"/>
                <a:gd name="T14" fmla="*/ 15 w 31"/>
                <a:gd name="T15" fmla="*/ 10 h 31"/>
                <a:gd name="T16" fmla="*/ 11 w 31"/>
                <a:gd name="T17" fmla="*/ 4 h 31"/>
                <a:gd name="T18" fmla="*/ 11 w 31"/>
                <a:gd name="T19" fmla="*/ 0 h 31"/>
                <a:gd name="T20" fmla="*/ 0 w 31"/>
                <a:gd name="T21" fmla="*/ 11 h 31"/>
                <a:gd name="T22" fmla="*/ 3 w 31"/>
                <a:gd name="T23" fmla="*/ 12 h 31"/>
                <a:gd name="T24" fmla="*/ 3 w 31"/>
                <a:gd name="T25" fmla="*/ 15 h 31"/>
                <a:gd name="T26" fmla="*/ 3 w 31"/>
                <a:gd name="T27" fmla="*/ 16 h 31"/>
                <a:gd name="T28" fmla="*/ 3 w 31"/>
                <a:gd name="T29" fmla="*/ 20 h 31"/>
                <a:gd name="T30" fmla="*/ 1 w 31"/>
                <a:gd name="T31" fmla="*/ 20 h 31"/>
                <a:gd name="T32" fmla="*/ 10 w 31"/>
                <a:gd name="T33" fmla="*/ 31 h 31"/>
                <a:gd name="T34" fmla="*/ 11 w 31"/>
                <a:gd name="T35" fmla="*/ 31 h 31"/>
                <a:gd name="T36" fmla="*/ 11 w 31"/>
                <a:gd name="T37" fmla="*/ 21 h 31"/>
                <a:gd name="T38" fmla="*/ 15 w 31"/>
                <a:gd name="T39" fmla="*/ 31 h 31"/>
                <a:gd name="T40" fmla="*/ 16 w 31"/>
                <a:gd name="T41" fmla="*/ 21 h 31"/>
                <a:gd name="T42" fmla="*/ 20 w 31"/>
                <a:gd name="T43" fmla="*/ 28 h 31"/>
                <a:gd name="T44" fmla="*/ 21 w 31"/>
                <a:gd name="T45" fmla="*/ 31 h 31"/>
                <a:gd name="T46" fmla="*/ 30 w 31"/>
                <a:gd name="T47" fmla="*/ 20 h 31"/>
                <a:gd name="T48" fmla="*/ 27 w 31"/>
                <a:gd name="T49" fmla="*/ 20 h 31"/>
                <a:gd name="T50" fmla="*/ 21 w 31"/>
                <a:gd name="T51" fmla="*/ 20 h 31"/>
                <a:gd name="T52" fmla="*/ 21 w 31"/>
                <a:gd name="T53" fmla="*/ 2 h 31"/>
                <a:gd name="T54" fmla="*/ 21 w 31"/>
                <a:gd name="T55" fmla="*/ 4 h 31"/>
                <a:gd name="T56" fmla="*/ 1 w 31"/>
                <a:gd name="T57" fmla="*/ 21 h 31"/>
                <a:gd name="T58" fmla="*/ 10 w 31"/>
                <a:gd name="T59" fmla="*/ 30 h 31"/>
                <a:gd name="T60" fmla="*/ 1 w 31"/>
                <a:gd name="T61" fmla="*/ 10 h 31"/>
                <a:gd name="T62" fmla="*/ 15 w 31"/>
                <a:gd name="T63" fmla="*/ 20 h 31"/>
                <a:gd name="T64" fmla="*/ 11 w 31"/>
                <a:gd name="T65" fmla="*/ 20 h 31"/>
                <a:gd name="T66" fmla="*/ 15 w 31"/>
                <a:gd name="T67" fmla="*/ 20 h 31"/>
                <a:gd name="T68" fmla="*/ 11 w 31"/>
                <a:gd name="T69" fmla="*/ 12 h 31"/>
                <a:gd name="T70" fmla="*/ 15 w 31"/>
                <a:gd name="T71" fmla="*/ 11 h 31"/>
                <a:gd name="T72" fmla="*/ 20 w 31"/>
                <a:gd name="T73" fmla="*/ 20 h 31"/>
                <a:gd name="T74" fmla="*/ 16 w 31"/>
                <a:gd name="T75" fmla="*/ 16 h 31"/>
                <a:gd name="T76" fmla="*/ 20 w 31"/>
                <a:gd name="T77" fmla="*/ 15 h 31"/>
                <a:gd name="T78" fmla="*/ 20 w 31"/>
                <a:gd name="T79" fmla="*/ 11 h 31"/>
                <a:gd name="T80" fmla="*/ 20 w 31"/>
                <a:gd name="T81" fmla="*/ 15 h 31"/>
                <a:gd name="T82" fmla="*/ 21 w 31"/>
                <a:gd name="T83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31">
                  <a:moveTo>
                    <a:pt x="27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9" y="6"/>
                    <a:pt x="25" y="2"/>
                    <a:pt x="21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2"/>
                    <a:pt x="2" y="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6"/>
                    <a:pt x="6" y="29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5" y="29"/>
                    <a:pt x="29" y="26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6"/>
                    <a:pt x="21" y="16"/>
                    <a:pt x="21" y="16"/>
                  </a:cubicBezTo>
                  <a:lnTo>
                    <a:pt x="27" y="16"/>
                  </a:lnTo>
                  <a:close/>
                  <a:moveTo>
                    <a:pt x="21" y="2"/>
                  </a:moveTo>
                  <a:cubicBezTo>
                    <a:pt x="25" y="3"/>
                    <a:pt x="28" y="6"/>
                    <a:pt x="29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8"/>
                    <a:pt x="23" y="6"/>
                    <a:pt x="21" y="4"/>
                  </a:cubicBezTo>
                  <a:lnTo>
                    <a:pt x="21" y="2"/>
                  </a:lnTo>
                  <a:close/>
                  <a:moveTo>
                    <a:pt x="10" y="30"/>
                  </a:moveTo>
                  <a:cubicBezTo>
                    <a:pt x="6" y="28"/>
                    <a:pt x="3" y="25"/>
                    <a:pt x="1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4"/>
                    <a:pt x="7" y="26"/>
                    <a:pt x="10" y="27"/>
                  </a:cubicBezTo>
                  <a:lnTo>
                    <a:pt x="10" y="30"/>
                  </a:lnTo>
                  <a:close/>
                  <a:moveTo>
                    <a:pt x="10" y="4"/>
                  </a:moveTo>
                  <a:cubicBezTo>
                    <a:pt x="7" y="6"/>
                    <a:pt x="5" y="8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3" y="6"/>
                    <a:pt x="6" y="3"/>
                    <a:pt x="10" y="2"/>
                  </a:cubicBezTo>
                  <a:lnTo>
                    <a:pt x="10" y="4"/>
                  </a:lnTo>
                  <a:close/>
                  <a:moveTo>
                    <a:pt x="15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5" y="20"/>
                  </a:lnTo>
                  <a:close/>
                  <a:moveTo>
                    <a:pt x="15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5" y="11"/>
                    <a:pt x="15" y="11"/>
                  </a:cubicBezTo>
                  <a:lnTo>
                    <a:pt x="15" y="15"/>
                  </a:lnTo>
                  <a:close/>
                  <a:moveTo>
                    <a:pt x="20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6"/>
                    <a:pt x="20" y="16"/>
                    <a:pt x="20" y="16"/>
                  </a:cubicBezTo>
                  <a:lnTo>
                    <a:pt x="20" y="20"/>
                  </a:lnTo>
                  <a:close/>
                  <a:moveTo>
                    <a:pt x="20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0" y="15"/>
                  </a:lnTo>
                  <a:close/>
                  <a:moveTo>
                    <a:pt x="27" y="21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8" y="25"/>
                    <a:pt x="25" y="28"/>
                    <a:pt x="21" y="30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3" y="26"/>
                    <a:pt x="26" y="24"/>
                    <a:pt x="27" y="21"/>
                  </a:cubicBezTo>
                  <a:close/>
                </a:path>
              </a:pathLst>
            </a:custGeom>
            <a:solidFill>
              <a:srgbClr val="A511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43" name="直接连接符 142"/>
          <p:cNvCxnSpPr/>
          <p:nvPr/>
        </p:nvCxnSpPr>
        <p:spPr>
          <a:xfrm>
            <a:off x="4673776" y="3943140"/>
            <a:ext cx="4314728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" name="组合 143"/>
          <p:cNvGrpSpPr/>
          <p:nvPr/>
        </p:nvGrpSpPr>
        <p:grpSpPr>
          <a:xfrm>
            <a:off x="2441247" y="3081301"/>
            <a:ext cx="1952277" cy="1952277"/>
            <a:chOff x="2241525" y="2305365"/>
            <a:chExt cx="2210593" cy="2210593"/>
          </a:xfrm>
        </p:grpSpPr>
        <p:sp>
          <p:nvSpPr>
            <p:cNvPr id="145" name="圆角矩形 144"/>
            <p:cNvSpPr/>
            <p:nvPr/>
          </p:nvSpPr>
          <p:spPr>
            <a:xfrm>
              <a:off x="2241525" y="2305365"/>
              <a:ext cx="2210593" cy="2210593"/>
            </a:xfrm>
            <a:prstGeom prst="roundRect">
              <a:avLst>
                <a:gd name="adj" fmla="val 50000"/>
              </a:avLst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2510240" y="2574081"/>
              <a:ext cx="1673164" cy="16731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innerShdw blurRad="2032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KSO_Shape"/>
            <p:cNvSpPr/>
            <p:nvPr/>
          </p:nvSpPr>
          <p:spPr bwMode="auto">
            <a:xfrm>
              <a:off x="3074142" y="2865303"/>
              <a:ext cx="545358" cy="1090716"/>
            </a:xfrm>
            <a:custGeom>
              <a:avLst/>
              <a:gdLst/>
              <a:ahLst/>
              <a:cxnLst/>
              <a:rect l="0" t="0" r="r" b="b"/>
              <a:pathLst>
                <a:path w="725488" h="1450976">
                  <a:moveTo>
                    <a:pt x="180975" y="543686"/>
                  </a:moveTo>
                  <a:lnTo>
                    <a:pt x="544513" y="543686"/>
                  </a:lnTo>
                  <a:lnTo>
                    <a:pt x="544513" y="785648"/>
                  </a:lnTo>
                  <a:lnTo>
                    <a:pt x="544248" y="794903"/>
                  </a:lnTo>
                  <a:lnTo>
                    <a:pt x="543187" y="804158"/>
                  </a:lnTo>
                  <a:lnTo>
                    <a:pt x="542392" y="813149"/>
                  </a:lnTo>
                  <a:lnTo>
                    <a:pt x="540536" y="822140"/>
                  </a:lnTo>
                  <a:lnTo>
                    <a:pt x="538679" y="830867"/>
                  </a:lnTo>
                  <a:lnTo>
                    <a:pt x="536293" y="839329"/>
                  </a:lnTo>
                  <a:lnTo>
                    <a:pt x="533111" y="847791"/>
                  </a:lnTo>
                  <a:lnTo>
                    <a:pt x="530194" y="856253"/>
                  </a:lnTo>
                  <a:lnTo>
                    <a:pt x="526482" y="864186"/>
                  </a:lnTo>
                  <a:lnTo>
                    <a:pt x="522504" y="871855"/>
                  </a:lnTo>
                  <a:lnTo>
                    <a:pt x="517997" y="879523"/>
                  </a:lnTo>
                  <a:lnTo>
                    <a:pt x="513224" y="886928"/>
                  </a:lnTo>
                  <a:lnTo>
                    <a:pt x="508186" y="893803"/>
                  </a:lnTo>
                  <a:lnTo>
                    <a:pt x="502882" y="900943"/>
                  </a:lnTo>
                  <a:lnTo>
                    <a:pt x="497049" y="907290"/>
                  </a:lnTo>
                  <a:lnTo>
                    <a:pt x="490950" y="913636"/>
                  </a:lnTo>
                  <a:lnTo>
                    <a:pt x="484851" y="919718"/>
                  </a:lnTo>
                  <a:lnTo>
                    <a:pt x="478222" y="925271"/>
                  </a:lnTo>
                  <a:lnTo>
                    <a:pt x="471328" y="930825"/>
                  </a:lnTo>
                  <a:lnTo>
                    <a:pt x="464169" y="935849"/>
                  </a:lnTo>
                  <a:lnTo>
                    <a:pt x="456744" y="940609"/>
                  </a:lnTo>
                  <a:lnTo>
                    <a:pt x="449054" y="944840"/>
                  </a:lnTo>
                  <a:lnTo>
                    <a:pt x="441630" y="949071"/>
                  </a:lnTo>
                  <a:lnTo>
                    <a:pt x="433145" y="952773"/>
                  </a:lnTo>
                  <a:lnTo>
                    <a:pt x="424925" y="955682"/>
                  </a:lnTo>
                  <a:lnTo>
                    <a:pt x="416705" y="958855"/>
                  </a:lnTo>
                  <a:lnTo>
                    <a:pt x="407954" y="961235"/>
                  </a:lnTo>
                  <a:lnTo>
                    <a:pt x="399204" y="963086"/>
                  </a:lnTo>
                  <a:lnTo>
                    <a:pt x="390188" y="964673"/>
                  </a:lnTo>
                  <a:lnTo>
                    <a:pt x="380908" y="965730"/>
                  </a:lnTo>
                  <a:lnTo>
                    <a:pt x="371892" y="966788"/>
                  </a:lnTo>
                  <a:lnTo>
                    <a:pt x="362612" y="966788"/>
                  </a:lnTo>
                  <a:lnTo>
                    <a:pt x="353331" y="966788"/>
                  </a:lnTo>
                  <a:lnTo>
                    <a:pt x="344050" y="965730"/>
                  </a:lnTo>
                  <a:lnTo>
                    <a:pt x="334770" y="964673"/>
                  </a:lnTo>
                  <a:lnTo>
                    <a:pt x="326019" y="963086"/>
                  </a:lnTo>
                  <a:lnTo>
                    <a:pt x="317269" y="961235"/>
                  </a:lnTo>
                  <a:lnTo>
                    <a:pt x="308518" y="958855"/>
                  </a:lnTo>
                  <a:lnTo>
                    <a:pt x="300033" y="955682"/>
                  </a:lnTo>
                  <a:lnTo>
                    <a:pt x="291813" y="952773"/>
                  </a:lnTo>
                  <a:lnTo>
                    <a:pt x="283858" y="949071"/>
                  </a:lnTo>
                  <a:lnTo>
                    <a:pt x="275903" y="944840"/>
                  </a:lnTo>
                  <a:lnTo>
                    <a:pt x="268214" y="940609"/>
                  </a:lnTo>
                  <a:lnTo>
                    <a:pt x="261054" y="935849"/>
                  </a:lnTo>
                  <a:lnTo>
                    <a:pt x="253895" y="930825"/>
                  </a:lnTo>
                  <a:lnTo>
                    <a:pt x="247001" y="925271"/>
                  </a:lnTo>
                  <a:lnTo>
                    <a:pt x="240372" y="919718"/>
                  </a:lnTo>
                  <a:lnTo>
                    <a:pt x="234008" y="913636"/>
                  </a:lnTo>
                  <a:lnTo>
                    <a:pt x="228174" y="907290"/>
                  </a:lnTo>
                  <a:lnTo>
                    <a:pt x="222341" y="900943"/>
                  </a:lnTo>
                  <a:lnTo>
                    <a:pt x="217037" y="893803"/>
                  </a:lnTo>
                  <a:lnTo>
                    <a:pt x="211999" y="886928"/>
                  </a:lnTo>
                  <a:lnTo>
                    <a:pt x="207226" y="879523"/>
                  </a:lnTo>
                  <a:lnTo>
                    <a:pt x="202984" y="871855"/>
                  </a:lnTo>
                  <a:lnTo>
                    <a:pt x="199006" y="864186"/>
                  </a:lnTo>
                  <a:lnTo>
                    <a:pt x="195294" y="856253"/>
                  </a:lnTo>
                  <a:lnTo>
                    <a:pt x="191847" y="847791"/>
                  </a:lnTo>
                  <a:lnTo>
                    <a:pt x="189195" y="839329"/>
                  </a:lnTo>
                  <a:lnTo>
                    <a:pt x="186809" y="830867"/>
                  </a:lnTo>
                  <a:lnTo>
                    <a:pt x="184422" y="822140"/>
                  </a:lnTo>
                  <a:lnTo>
                    <a:pt x="183097" y="813149"/>
                  </a:lnTo>
                  <a:lnTo>
                    <a:pt x="181771" y="804158"/>
                  </a:lnTo>
                  <a:lnTo>
                    <a:pt x="181240" y="794903"/>
                  </a:lnTo>
                  <a:lnTo>
                    <a:pt x="180975" y="785648"/>
                  </a:lnTo>
                  <a:lnTo>
                    <a:pt x="180975" y="543686"/>
                  </a:lnTo>
                  <a:close/>
                  <a:moveTo>
                    <a:pt x="60589" y="484188"/>
                  </a:moveTo>
                  <a:lnTo>
                    <a:pt x="66675" y="484453"/>
                  </a:lnTo>
                  <a:lnTo>
                    <a:pt x="72760" y="485510"/>
                  </a:lnTo>
                  <a:lnTo>
                    <a:pt x="78581" y="487096"/>
                  </a:lnTo>
                  <a:lnTo>
                    <a:pt x="84137" y="488947"/>
                  </a:lnTo>
                  <a:lnTo>
                    <a:pt x="89429" y="491591"/>
                  </a:lnTo>
                  <a:lnTo>
                    <a:pt x="94191" y="494499"/>
                  </a:lnTo>
                  <a:lnTo>
                    <a:pt x="99219" y="497935"/>
                  </a:lnTo>
                  <a:lnTo>
                    <a:pt x="103452" y="501901"/>
                  </a:lnTo>
                  <a:lnTo>
                    <a:pt x="107421" y="506131"/>
                  </a:lnTo>
                  <a:lnTo>
                    <a:pt x="110596" y="510889"/>
                  </a:lnTo>
                  <a:lnTo>
                    <a:pt x="113771" y="515912"/>
                  </a:lnTo>
                  <a:lnTo>
                    <a:pt x="116152" y="521200"/>
                  </a:lnTo>
                  <a:lnTo>
                    <a:pt x="118269" y="526487"/>
                  </a:lnTo>
                  <a:lnTo>
                    <a:pt x="119856" y="532303"/>
                  </a:lnTo>
                  <a:lnTo>
                    <a:pt x="120650" y="538383"/>
                  </a:lnTo>
                  <a:lnTo>
                    <a:pt x="121179" y="544464"/>
                  </a:lnTo>
                  <a:lnTo>
                    <a:pt x="121179" y="786095"/>
                  </a:lnTo>
                  <a:lnTo>
                    <a:pt x="121179" y="793233"/>
                  </a:lnTo>
                  <a:lnTo>
                    <a:pt x="121973" y="803807"/>
                  </a:lnTo>
                  <a:lnTo>
                    <a:pt x="123560" y="817554"/>
                  </a:lnTo>
                  <a:lnTo>
                    <a:pt x="124619" y="825750"/>
                  </a:lnTo>
                  <a:lnTo>
                    <a:pt x="126206" y="834209"/>
                  </a:lnTo>
                  <a:lnTo>
                    <a:pt x="128058" y="843462"/>
                  </a:lnTo>
                  <a:lnTo>
                    <a:pt x="130175" y="853244"/>
                  </a:lnTo>
                  <a:lnTo>
                    <a:pt x="132821" y="863290"/>
                  </a:lnTo>
                  <a:lnTo>
                    <a:pt x="136260" y="873600"/>
                  </a:lnTo>
                  <a:lnTo>
                    <a:pt x="139964" y="883910"/>
                  </a:lnTo>
                  <a:lnTo>
                    <a:pt x="144198" y="894485"/>
                  </a:lnTo>
                  <a:lnTo>
                    <a:pt x="149225" y="905588"/>
                  </a:lnTo>
                  <a:lnTo>
                    <a:pt x="154517" y="916163"/>
                  </a:lnTo>
                  <a:lnTo>
                    <a:pt x="160867" y="927002"/>
                  </a:lnTo>
                  <a:lnTo>
                    <a:pt x="164306" y="932289"/>
                  </a:lnTo>
                  <a:lnTo>
                    <a:pt x="167746" y="937577"/>
                  </a:lnTo>
                  <a:lnTo>
                    <a:pt x="171714" y="942864"/>
                  </a:lnTo>
                  <a:lnTo>
                    <a:pt x="175683" y="947887"/>
                  </a:lnTo>
                  <a:lnTo>
                    <a:pt x="179652" y="953174"/>
                  </a:lnTo>
                  <a:lnTo>
                    <a:pt x="184150" y="957933"/>
                  </a:lnTo>
                  <a:lnTo>
                    <a:pt x="188384" y="962956"/>
                  </a:lnTo>
                  <a:lnTo>
                    <a:pt x="193411" y="967714"/>
                  </a:lnTo>
                  <a:lnTo>
                    <a:pt x="198438" y="972209"/>
                  </a:lnTo>
                  <a:lnTo>
                    <a:pt x="203730" y="976967"/>
                  </a:lnTo>
                  <a:lnTo>
                    <a:pt x="209286" y="981197"/>
                  </a:lnTo>
                  <a:lnTo>
                    <a:pt x="214577" y="985427"/>
                  </a:lnTo>
                  <a:lnTo>
                    <a:pt x="220663" y="989657"/>
                  </a:lnTo>
                  <a:lnTo>
                    <a:pt x="226748" y="993622"/>
                  </a:lnTo>
                  <a:lnTo>
                    <a:pt x="233363" y="997323"/>
                  </a:lnTo>
                  <a:lnTo>
                    <a:pt x="239977" y="1001025"/>
                  </a:lnTo>
                  <a:lnTo>
                    <a:pt x="246857" y="1004461"/>
                  </a:lnTo>
                  <a:lnTo>
                    <a:pt x="254000" y="1007634"/>
                  </a:lnTo>
                  <a:lnTo>
                    <a:pt x="261673" y="1010542"/>
                  </a:lnTo>
                  <a:lnTo>
                    <a:pt x="269346" y="1013714"/>
                  </a:lnTo>
                  <a:lnTo>
                    <a:pt x="277019" y="1016093"/>
                  </a:lnTo>
                  <a:lnTo>
                    <a:pt x="285750" y="1018473"/>
                  </a:lnTo>
                  <a:lnTo>
                    <a:pt x="294217" y="1020852"/>
                  </a:lnTo>
                  <a:lnTo>
                    <a:pt x="302948" y="1022438"/>
                  </a:lnTo>
                  <a:lnTo>
                    <a:pt x="312209" y="1024024"/>
                  </a:lnTo>
                  <a:lnTo>
                    <a:pt x="321734" y="1025611"/>
                  </a:lnTo>
                  <a:lnTo>
                    <a:pt x="331523" y="1026404"/>
                  </a:lnTo>
                  <a:lnTo>
                    <a:pt x="341842" y="1027461"/>
                  </a:lnTo>
                  <a:lnTo>
                    <a:pt x="352161" y="1027726"/>
                  </a:lnTo>
                  <a:lnTo>
                    <a:pt x="362744" y="1027990"/>
                  </a:lnTo>
                  <a:lnTo>
                    <a:pt x="373857" y="1027726"/>
                  </a:lnTo>
                  <a:lnTo>
                    <a:pt x="384440" y="1027197"/>
                  </a:lnTo>
                  <a:lnTo>
                    <a:pt x="394759" y="1026404"/>
                  </a:lnTo>
                  <a:lnTo>
                    <a:pt x="404813" y="1025346"/>
                  </a:lnTo>
                  <a:lnTo>
                    <a:pt x="414602" y="1023760"/>
                  </a:lnTo>
                  <a:lnTo>
                    <a:pt x="424127" y="1022174"/>
                  </a:lnTo>
                  <a:lnTo>
                    <a:pt x="432859" y="1020059"/>
                  </a:lnTo>
                  <a:lnTo>
                    <a:pt x="441854" y="1017944"/>
                  </a:lnTo>
                  <a:lnTo>
                    <a:pt x="450321" y="1015565"/>
                  </a:lnTo>
                  <a:lnTo>
                    <a:pt x="458523" y="1012921"/>
                  </a:lnTo>
                  <a:lnTo>
                    <a:pt x="466196" y="1009749"/>
                  </a:lnTo>
                  <a:lnTo>
                    <a:pt x="473869" y="1006312"/>
                  </a:lnTo>
                  <a:lnTo>
                    <a:pt x="481013" y="1003140"/>
                  </a:lnTo>
                  <a:lnTo>
                    <a:pt x="488157" y="999438"/>
                  </a:lnTo>
                  <a:lnTo>
                    <a:pt x="494771" y="995473"/>
                  </a:lnTo>
                  <a:lnTo>
                    <a:pt x="501386" y="991507"/>
                  </a:lnTo>
                  <a:lnTo>
                    <a:pt x="507736" y="987278"/>
                  </a:lnTo>
                  <a:lnTo>
                    <a:pt x="513821" y="983048"/>
                  </a:lnTo>
                  <a:lnTo>
                    <a:pt x="519113" y="978289"/>
                  </a:lnTo>
                  <a:lnTo>
                    <a:pt x="524669" y="973795"/>
                  </a:lnTo>
                  <a:lnTo>
                    <a:pt x="530225" y="969036"/>
                  </a:lnTo>
                  <a:lnTo>
                    <a:pt x="534988" y="964013"/>
                  </a:lnTo>
                  <a:lnTo>
                    <a:pt x="540015" y="959255"/>
                  </a:lnTo>
                  <a:lnTo>
                    <a:pt x="544248" y="953967"/>
                  </a:lnTo>
                  <a:lnTo>
                    <a:pt x="548746" y="948944"/>
                  </a:lnTo>
                  <a:lnTo>
                    <a:pt x="552715" y="943657"/>
                  </a:lnTo>
                  <a:lnTo>
                    <a:pt x="556684" y="938105"/>
                  </a:lnTo>
                  <a:lnTo>
                    <a:pt x="560388" y="932554"/>
                  </a:lnTo>
                  <a:lnTo>
                    <a:pt x="564092" y="927266"/>
                  </a:lnTo>
                  <a:lnTo>
                    <a:pt x="567267" y="921715"/>
                  </a:lnTo>
                  <a:lnTo>
                    <a:pt x="573352" y="910876"/>
                  </a:lnTo>
                  <a:lnTo>
                    <a:pt x="578644" y="899772"/>
                  </a:lnTo>
                  <a:lnTo>
                    <a:pt x="583407" y="888404"/>
                  </a:lnTo>
                  <a:lnTo>
                    <a:pt x="587375" y="877830"/>
                  </a:lnTo>
                  <a:lnTo>
                    <a:pt x="591080" y="867255"/>
                  </a:lnTo>
                  <a:lnTo>
                    <a:pt x="594255" y="856416"/>
                  </a:lnTo>
                  <a:lnTo>
                    <a:pt x="596636" y="846899"/>
                  </a:lnTo>
                  <a:lnTo>
                    <a:pt x="598752" y="837117"/>
                  </a:lnTo>
                  <a:lnTo>
                    <a:pt x="600605" y="828129"/>
                  </a:lnTo>
                  <a:lnTo>
                    <a:pt x="601928" y="819934"/>
                  </a:lnTo>
                  <a:lnTo>
                    <a:pt x="602721" y="812267"/>
                  </a:lnTo>
                  <a:lnTo>
                    <a:pt x="604044" y="799577"/>
                  </a:lnTo>
                  <a:lnTo>
                    <a:pt x="604573" y="790853"/>
                  </a:lnTo>
                  <a:lnTo>
                    <a:pt x="604573" y="786095"/>
                  </a:lnTo>
                  <a:lnTo>
                    <a:pt x="604573" y="544464"/>
                  </a:lnTo>
                  <a:lnTo>
                    <a:pt x="604838" y="538383"/>
                  </a:lnTo>
                  <a:lnTo>
                    <a:pt x="605896" y="532303"/>
                  </a:lnTo>
                  <a:lnTo>
                    <a:pt x="607219" y="526487"/>
                  </a:lnTo>
                  <a:lnTo>
                    <a:pt x="609336" y="521200"/>
                  </a:lnTo>
                  <a:lnTo>
                    <a:pt x="611982" y="515912"/>
                  </a:lnTo>
                  <a:lnTo>
                    <a:pt x="614892" y="510889"/>
                  </a:lnTo>
                  <a:lnTo>
                    <a:pt x="618332" y="506131"/>
                  </a:lnTo>
                  <a:lnTo>
                    <a:pt x="622300" y="501901"/>
                  </a:lnTo>
                  <a:lnTo>
                    <a:pt x="626534" y="497935"/>
                  </a:lnTo>
                  <a:lnTo>
                    <a:pt x="631296" y="494499"/>
                  </a:lnTo>
                  <a:lnTo>
                    <a:pt x="636323" y="491591"/>
                  </a:lnTo>
                  <a:lnTo>
                    <a:pt x="641350" y="488947"/>
                  </a:lnTo>
                  <a:lnTo>
                    <a:pt x="646907" y="487096"/>
                  </a:lnTo>
                  <a:lnTo>
                    <a:pt x="652992" y="485510"/>
                  </a:lnTo>
                  <a:lnTo>
                    <a:pt x="658813" y="484453"/>
                  </a:lnTo>
                  <a:lnTo>
                    <a:pt x="664898" y="484188"/>
                  </a:lnTo>
                  <a:lnTo>
                    <a:pt x="671248" y="484453"/>
                  </a:lnTo>
                  <a:lnTo>
                    <a:pt x="677069" y="485510"/>
                  </a:lnTo>
                  <a:lnTo>
                    <a:pt x="682890" y="487096"/>
                  </a:lnTo>
                  <a:lnTo>
                    <a:pt x="688711" y="488947"/>
                  </a:lnTo>
                  <a:lnTo>
                    <a:pt x="694003" y="491591"/>
                  </a:lnTo>
                  <a:lnTo>
                    <a:pt x="698765" y="494499"/>
                  </a:lnTo>
                  <a:lnTo>
                    <a:pt x="703528" y="497935"/>
                  </a:lnTo>
                  <a:lnTo>
                    <a:pt x="708026" y="501901"/>
                  </a:lnTo>
                  <a:lnTo>
                    <a:pt x="711994" y="506131"/>
                  </a:lnTo>
                  <a:lnTo>
                    <a:pt x="715169" y="510889"/>
                  </a:lnTo>
                  <a:lnTo>
                    <a:pt x="718344" y="515912"/>
                  </a:lnTo>
                  <a:lnTo>
                    <a:pt x="720726" y="521200"/>
                  </a:lnTo>
                  <a:lnTo>
                    <a:pt x="722842" y="526487"/>
                  </a:lnTo>
                  <a:lnTo>
                    <a:pt x="724430" y="532303"/>
                  </a:lnTo>
                  <a:lnTo>
                    <a:pt x="725223" y="538383"/>
                  </a:lnTo>
                  <a:lnTo>
                    <a:pt x="725488" y="544464"/>
                  </a:lnTo>
                  <a:lnTo>
                    <a:pt x="725488" y="786095"/>
                  </a:lnTo>
                  <a:lnTo>
                    <a:pt x="725223" y="797462"/>
                  </a:lnTo>
                  <a:lnTo>
                    <a:pt x="724694" y="809095"/>
                  </a:lnTo>
                  <a:lnTo>
                    <a:pt x="723636" y="821255"/>
                  </a:lnTo>
                  <a:lnTo>
                    <a:pt x="722313" y="833681"/>
                  </a:lnTo>
                  <a:lnTo>
                    <a:pt x="720461" y="846370"/>
                  </a:lnTo>
                  <a:lnTo>
                    <a:pt x="718080" y="859853"/>
                  </a:lnTo>
                  <a:lnTo>
                    <a:pt x="714905" y="873336"/>
                  </a:lnTo>
                  <a:lnTo>
                    <a:pt x="711465" y="886554"/>
                  </a:lnTo>
                  <a:lnTo>
                    <a:pt x="707496" y="900830"/>
                  </a:lnTo>
                  <a:lnTo>
                    <a:pt x="702998" y="914312"/>
                  </a:lnTo>
                  <a:lnTo>
                    <a:pt x="698236" y="928324"/>
                  </a:lnTo>
                  <a:lnTo>
                    <a:pt x="692415" y="942335"/>
                  </a:lnTo>
                  <a:lnTo>
                    <a:pt x="686065" y="956347"/>
                  </a:lnTo>
                  <a:lnTo>
                    <a:pt x="679186" y="970094"/>
                  </a:lnTo>
                  <a:lnTo>
                    <a:pt x="671513" y="983841"/>
                  </a:lnTo>
                  <a:lnTo>
                    <a:pt x="663311" y="997323"/>
                  </a:lnTo>
                  <a:lnTo>
                    <a:pt x="658813" y="1003933"/>
                  </a:lnTo>
                  <a:lnTo>
                    <a:pt x="654315" y="1010542"/>
                  </a:lnTo>
                  <a:lnTo>
                    <a:pt x="649552" y="1017151"/>
                  </a:lnTo>
                  <a:lnTo>
                    <a:pt x="644525" y="1023496"/>
                  </a:lnTo>
                  <a:lnTo>
                    <a:pt x="639498" y="1029841"/>
                  </a:lnTo>
                  <a:lnTo>
                    <a:pt x="634207" y="1035921"/>
                  </a:lnTo>
                  <a:lnTo>
                    <a:pt x="628650" y="1042001"/>
                  </a:lnTo>
                  <a:lnTo>
                    <a:pt x="623094" y="1048082"/>
                  </a:lnTo>
                  <a:lnTo>
                    <a:pt x="617009" y="1054162"/>
                  </a:lnTo>
                  <a:lnTo>
                    <a:pt x="610923" y="1059978"/>
                  </a:lnTo>
                  <a:lnTo>
                    <a:pt x="604838" y="1065530"/>
                  </a:lnTo>
                  <a:lnTo>
                    <a:pt x="598488" y="1071082"/>
                  </a:lnTo>
                  <a:lnTo>
                    <a:pt x="591873" y="1076369"/>
                  </a:lnTo>
                  <a:lnTo>
                    <a:pt x="584730" y="1081656"/>
                  </a:lnTo>
                  <a:lnTo>
                    <a:pt x="577850" y="1086944"/>
                  </a:lnTo>
                  <a:lnTo>
                    <a:pt x="570442" y="1091702"/>
                  </a:lnTo>
                  <a:lnTo>
                    <a:pt x="563034" y="1096461"/>
                  </a:lnTo>
                  <a:lnTo>
                    <a:pt x="555096" y="1101219"/>
                  </a:lnTo>
                  <a:lnTo>
                    <a:pt x="547159" y="1105714"/>
                  </a:lnTo>
                  <a:lnTo>
                    <a:pt x="538957" y="1109944"/>
                  </a:lnTo>
                  <a:lnTo>
                    <a:pt x="530755" y="1113909"/>
                  </a:lnTo>
                  <a:lnTo>
                    <a:pt x="522288" y="1117875"/>
                  </a:lnTo>
                  <a:lnTo>
                    <a:pt x="513292" y="1121576"/>
                  </a:lnTo>
                  <a:lnTo>
                    <a:pt x="504296" y="1125277"/>
                  </a:lnTo>
                  <a:lnTo>
                    <a:pt x="495036" y="1128185"/>
                  </a:lnTo>
                  <a:lnTo>
                    <a:pt x="485246" y="1131357"/>
                  </a:lnTo>
                  <a:lnTo>
                    <a:pt x="475721" y="1134001"/>
                  </a:lnTo>
                  <a:lnTo>
                    <a:pt x="465932" y="1136909"/>
                  </a:lnTo>
                  <a:lnTo>
                    <a:pt x="455613" y="1139288"/>
                  </a:lnTo>
                  <a:lnTo>
                    <a:pt x="445029" y="1141139"/>
                  </a:lnTo>
                  <a:lnTo>
                    <a:pt x="434182" y="1142989"/>
                  </a:lnTo>
                  <a:lnTo>
                    <a:pt x="423069" y="1144840"/>
                  </a:lnTo>
                  <a:lnTo>
                    <a:pt x="423069" y="1329896"/>
                  </a:lnTo>
                  <a:lnTo>
                    <a:pt x="664898" y="1329896"/>
                  </a:lnTo>
                  <a:lnTo>
                    <a:pt x="671248" y="1330161"/>
                  </a:lnTo>
                  <a:lnTo>
                    <a:pt x="677069" y="1331218"/>
                  </a:lnTo>
                  <a:lnTo>
                    <a:pt x="682890" y="1332540"/>
                  </a:lnTo>
                  <a:lnTo>
                    <a:pt x="688711" y="1334919"/>
                  </a:lnTo>
                  <a:lnTo>
                    <a:pt x="694003" y="1337299"/>
                  </a:lnTo>
                  <a:lnTo>
                    <a:pt x="698765" y="1340207"/>
                  </a:lnTo>
                  <a:lnTo>
                    <a:pt x="703528" y="1343643"/>
                  </a:lnTo>
                  <a:lnTo>
                    <a:pt x="708026" y="1347609"/>
                  </a:lnTo>
                  <a:lnTo>
                    <a:pt x="711994" y="1351839"/>
                  </a:lnTo>
                  <a:lnTo>
                    <a:pt x="715169" y="1356862"/>
                  </a:lnTo>
                  <a:lnTo>
                    <a:pt x="718344" y="1361620"/>
                  </a:lnTo>
                  <a:lnTo>
                    <a:pt x="720726" y="1366908"/>
                  </a:lnTo>
                  <a:lnTo>
                    <a:pt x="722842" y="1372195"/>
                  </a:lnTo>
                  <a:lnTo>
                    <a:pt x="724430" y="1378011"/>
                  </a:lnTo>
                  <a:lnTo>
                    <a:pt x="725223" y="1384092"/>
                  </a:lnTo>
                  <a:lnTo>
                    <a:pt x="725488" y="1390172"/>
                  </a:lnTo>
                  <a:lnTo>
                    <a:pt x="725223" y="1396517"/>
                  </a:lnTo>
                  <a:lnTo>
                    <a:pt x="724430" y="1402333"/>
                  </a:lnTo>
                  <a:lnTo>
                    <a:pt x="722842" y="1408149"/>
                  </a:lnTo>
                  <a:lnTo>
                    <a:pt x="720726" y="1413965"/>
                  </a:lnTo>
                  <a:lnTo>
                    <a:pt x="718344" y="1419252"/>
                  </a:lnTo>
                  <a:lnTo>
                    <a:pt x="715169" y="1424011"/>
                  </a:lnTo>
                  <a:lnTo>
                    <a:pt x="711994" y="1429034"/>
                  </a:lnTo>
                  <a:lnTo>
                    <a:pt x="708026" y="1433264"/>
                  </a:lnTo>
                  <a:lnTo>
                    <a:pt x="703528" y="1436965"/>
                  </a:lnTo>
                  <a:lnTo>
                    <a:pt x="698765" y="1440402"/>
                  </a:lnTo>
                  <a:lnTo>
                    <a:pt x="694003" y="1443574"/>
                  </a:lnTo>
                  <a:lnTo>
                    <a:pt x="688711" y="1445953"/>
                  </a:lnTo>
                  <a:lnTo>
                    <a:pt x="682890" y="1448068"/>
                  </a:lnTo>
                  <a:lnTo>
                    <a:pt x="677069" y="1449654"/>
                  </a:lnTo>
                  <a:lnTo>
                    <a:pt x="671248" y="1450447"/>
                  </a:lnTo>
                  <a:lnTo>
                    <a:pt x="664898" y="1450976"/>
                  </a:lnTo>
                  <a:lnTo>
                    <a:pt x="60589" y="1450976"/>
                  </a:lnTo>
                  <a:lnTo>
                    <a:pt x="54239" y="1450447"/>
                  </a:lnTo>
                  <a:lnTo>
                    <a:pt x="48419" y="1449654"/>
                  </a:lnTo>
                  <a:lnTo>
                    <a:pt x="42598" y="1448068"/>
                  </a:lnTo>
                  <a:lnTo>
                    <a:pt x="37041" y="1445953"/>
                  </a:lnTo>
                  <a:lnTo>
                    <a:pt x="31750" y="1443574"/>
                  </a:lnTo>
                  <a:lnTo>
                    <a:pt x="26723" y="1440402"/>
                  </a:lnTo>
                  <a:lnTo>
                    <a:pt x="21960" y="1436965"/>
                  </a:lnTo>
                  <a:lnTo>
                    <a:pt x="17727" y="1433264"/>
                  </a:lnTo>
                  <a:lnTo>
                    <a:pt x="13758" y="1429034"/>
                  </a:lnTo>
                  <a:lnTo>
                    <a:pt x="10319" y="1424011"/>
                  </a:lnTo>
                  <a:lnTo>
                    <a:pt x="7408" y="1419252"/>
                  </a:lnTo>
                  <a:lnTo>
                    <a:pt x="5027" y="1413965"/>
                  </a:lnTo>
                  <a:lnTo>
                    <a:pt x="2646" y="1408149"/>
                  </a:lnTo>
                  <a:lnTo>
                    <a:pt x="1323" y="1402333"/>
                  </a:lnTo>
                  <a:lnTo>
                    <a:pt x="264" y="1396517"/>
                  </a:lnTo>
                  <a:lnTo>
                    <a:pt x="0" y="1390172"/>
                  </a:lnTo>
                  <a:lnTo>
                    <a:pt x="264" y="1384092"/>
                  </a:lnTo>
                  <a:lnTo>
                    <a:pt x="1323" y="1378011"/>
                  </a:lnTo>
                  <a:lnTo>
                    <a:pt x="2646" y="1372195"/>
                  </a:lnTo>
                  <a:lnTo>
                    <a:pt x="5027" y="1366908"/>
                  </a:lnTo>
                  <a:lnTo>
                    <a:pt x="7408" y="1361620"/>
                  </a:lnTo>
                  <a:lnTo>
                    <a:pt x="10319" y="1356862"/>
                  </a:lnTo>
                  <a:lnTo>
                    <a:pt x="13758" y="1351839"/>
                  </a:lnTo>
                  <a:lnTo>
                    <a:pt x="17727" y="1347609"/>
                  </a:lnTo>
                  <a:lnTo>
                    <a:pt x="21960" y="1343643"/>
                  </a:lnTo>
                  <a:lnTo>
                    <a:pt x="26723" y="1340207"/>
                  </a:lnTo>
                  <a:lnTo>
                    <a:pt x="31750" y="1337299"/>
                  </a:lnTo>
                  <a:lnTo>
                    <a:pt x="37041" y="1334919"/>
                  </a:lnTo>
                  <a:lnTo>
                    <a:pt x="42598" y="1332540"/>
                  </a:lnTo>
                  <a:lnTo>
                    <a:pt x="48419" y="1331218"/>
                  </a:lnTo>
                  <a:lnTo>
                    <a:pt x="54239" y="1330161"/>
                  </a:lnTo>
                  <a:lnTo>
                    <a:pt x="60589" y="1329896"/>
                  </a:lnTo>
                  <a:lnTo>
                    <a:pt x="302419" y="1329896"/>
                  </a:lnTo>
                  <a:lnTo>
                    <a:pt x="302419" y="1144840"/>
                  </a:lnTo>
                  <a:lnTo>
                    <a:pt x="291571" y="1142989"/>
                  </a:lnTo>
                  <a:lnTo>
                    <a:pt x="280459" y="1141139"/>
                  </a:lnTo>
                  <a:lnTo>
                    <a:pt x="270140" y="1139288"/>
                  </a:lnTo>
                  <a:lnTo>
                    <a:pt x="259821" y="1136909"/>
                  </a:lnTo>
                  <a:lnTo>
                    <a:pt x="250032" y="1134001"/>
                  </a:lnTo>
                  <a:lnTo>
                    <a:pt x="240242" y="1131357"/>
                  </a:lnTo>
                  <a:lnTo>
                    <a:pt x="230452" y="1128185"/>
                  </a:lnTo>
                  <a:lnTo>
                    <a:pt x="221457" y="1125277"/>
                  </a:lnTo>
                  <a:lnTo>
                    <a:pt x="212196" y="1121576"/>
                  </a:lnTo>
                  <a:lnTo>
                    <a:pt x="203465" y="1117875"/>
                  </a:lnTo>
                  <a:lnTo>
                    <a:pt x="194734" y="1113909"/>
                  </a:lnTo>
                  <a:lnTo>
                    <a:pt x="186532" y="1109944"/>
                  </a:lnTo>
                  <a:lnTo>
                    <a:pt x="178329" y="1105714"/>
                  </a:lnTo>
                  <a:lnTo>
                    <a:pt x="170392" y="1101219"/>
                  </a:lnTo>
                  <a:lnTo>
                    <a:pt x="162454" y="1096461"/>
                  </a:lnTo>
                  <a:lnTo>
                    <a:pt x="155310" y="1091702"/>
                  </a:lnTo>
                  <a:lnTo>
                    <a:pt x="147902" y="1086944"/>
                  </a:lnTo>
                  <a:lnTo>
                    <a:pt x="140758" y="1081656"/>
                  </a:lnTo>
                  <a:lnTo>
                    <a:pt x="133879" y="1076369"/>
                  </a:lnTo>
                  <a:lnTo>
                    <a:pt x="127264" y="1071082"/>
                  </a:lnTo>
                  <a:lnTo>
                    <a:pt x="120650" y="1065530"/>
                  </a:lnTo>
                  <a:lnTo>
                    <a:pt x="114564" y="1059978"/>
                  </a:lnTo>
                  <a:lnTo>
                    <a:pt x="108479" y="1054162"/>
                  </a:lnTo>
                  <a:lnTo>
                    <a:pt x="102394" y="1048082"/>
                  </a:lnTo>
                  <a:lnTo>
                    <a:pt x="97102" y="1042001"/>
                  </a:lnTo>
                  <a:lnTo>
                    <a:pt x="91546" y="1035921"/>
                  </a:lnTo>
                  <a:lnTo>
                    <a:pt x="85989" y="1029841"/>
                  </a:lnTo>
                  <a:lnTo>
                    <a:pt x="81227" y="1023496"/>
                  </a:lnTo>
                  <a:lnTo>
                    <a:pt x="75935" y="1017151"/>
                  </a:lnTo>
                  <a:lnTo>
                    <a:pt x="71437" y="1010542"/>
                  </a:lnTo>
                  <a:lnTo>
                    <a:pt x="66675" y="1003933"/>
                  </a:lnTo>
                  <a:lnTo>
                    <a:pt x="62177" y="997323"/>
                  </a:lnTo>
                  <a:lnTo>
                    <a:pt x="53975" y="983841"/>
                  </a:lnTo>
                  <a:lnTo>
                    <a:pt x="46302" y="970094"/>
                  </a:lnTo>
                  <a:lnTo>
                    <a:pt x="39687" y="956347"/>
                  </a:lnTo>
                  <a:lnTo>
                    <a:pt x="33337" y="942335"/>
                  </a:lnTo>
                  <a:lnTo>
                    <a:pt x="27516" y="928324"/>
                  </a:lnTo>
                  <a:lnTo>
                    <a:pt x="22489" y="914312"/>
                  </a:lnTo>
                  <a:lnTo>
                    <a:pt x="17991" y="900830"/>
                  </a:lnTo>
                  <a:lnTo>
                    <a:pt x="14023" y="886554"/>
                  </a:lnTo>
                  <a:lnTo>
                    <a:pt x="10583" y="873336"/>
                  </a:lnTo>
                  <a:lnTo>
                    <a:pt x="7673" y="859853"/>
                  </a:lnTo>
                  <a:lnTo>
                    <a:pt x="5291" y="846370"/>
                  </a:lnTo>
                  <a:lnTo>
                    <a:pt x="3439" y="833681"/>
                  </a:lnTo>
                  <a:lnTo>
                    <a:pt x="1852" y="821255"/>
                  </a:lnTo>
                  <a:lnTo>
                    <a:pt x="1058" y="809095"/>
                  </a:lnTo>
                  <a:lnTo>
                    <a:pt x="264" y="797462"/>
                  </a:lnTo>
                  <a:lnTo>
                    <a:pt x="0" y="786095"/>
                  </a:lnTo>
                  <a:lnTo>
                    <a:pt x="0" y="544464"/>
                  </a:lnTo>
                  <a:lnTo>
                    <a:pt x="264" y="538383"/>
                  </a:lnTo>
                  <a:lnTo>
                    <a:pt x="1323" y="532303"/>
                  </a:lnTo>
                  <a:lnTo>
                    <a:pt x="2646" y="526487"/>
                  </a:lnTo>
                  <a:lnTo>
                    <a:pt x="5027" y="521200"/>
                  </a:lnTo>
                  <a:lnTo>
                    <a:pt x="7408" y="515912"/>
                  </a:lnTo>
                  <a:lnTo>
                    <a:pt x="10319" y="510889"/>
                  </a:lnTo>
                  <a:lnTo>
                    <a:pt x="13758" y="506131"/>
                  </a:lnTo>
                  <a:lnTo>
                    <a:pt x="17727" y="501901"/>
                  </a:lnTo>
                  <a:lnTo>
                    <a:pt x="21960" y="497935"/>
                  </a:lnTo>
                  <a:lnTo>
                    <a:pt x="26723" y="494499"/>
                  </a:lnTo>
                  <a:lnTo>
                    <a:pt x="31750" y="491591"/>
                  </a:lnTo>
                  <a:lnTo>
                    <a:pt x="37041" y="488947"/>
                  </a:lnTo>
                  <a:lnTo>
                    <a:pt x="42598" y="487096"/>
                  </a:lnTo>
                  <a:lnTo>
                    <a:pt x="48419" y="485510"/>
                  </a:lnTo>
                  <a:lnTo>
                    <a:pt x="54239" y="484453"/>
                  </a:lnTo>
                  <a:lnTo>
                    <a:pt x="60589" y="484188"/>
                  </a:lnTo>
                  <a:close/>
                  <a:moveTo>
                    <a:pt x="362612" y="0"/>
                  </a:moveTo>
                  <a:lnTo>
                    <a:pt x="372158" y="265"/>
                  </a:lnTo>
                  <a:lnTo>
                    <a:pt x="381438" y="1058"/>
                  </a:lnTo>
                  <a:lnTo>
                    <a:pt x="390454" y="2116"/>
                  </a:lnTo>
                  <a:lnTo>
                    <a:pt x="399204" y="3967"/>
                  </a:lnTo>
                  <a:lnTo>
                    <a:pt x="408219" y="5553"/>
                  </a:lnTo>
                  <a:lnTo>
                    <a:pt x="416705" y="8198"/>
                  </a:lnTo>
                  <a:lnTo>
                    <a:pt x="424925" y="11107"/>
                  </a:lnTo>
                  <a:lnTo>
                    <a:pt x="433145" y="14280"/>
                  </a:lnTo>
                  <a:lnTo>
                    <a:pt x="441630" y="17982"/>
                  </a:lnTo>
                  <a:lnTo>
                    <a:pt x="449054" y="21949"/>
                  </a:lnTo>
                  <a:lnTo>
                    <a:pt x="456744" y="26444"/>
                  </a:lnTo>
                  <a:lnTo>
                    <a:pt x="464169" y="30939"/>
                  </a:lnTo>
                  <a:lnTo>
                    <a:pt x="471328" y="36228"/>
                  </a:lnTo>
                  <a:lnTo>
                    <a:pt x="478222" y="41253"/>
                  </a:lnTo>
                  <a:lnTo>
                    <a:pt x="484851" y="47070"/>
                  </a:lnTo>
                  <a:lnTo>
                    <a:pt x="490950" y="53152"/>
                  </a:lnTo>
                  <a:lnTo>
                    <a:pt x="497049" y="59234"/>
                  </a:lnTo>
                  <a:lnTo>
                    <a:pt x="502882" y="66110"/>
                  </a:lnTo>
                  <a:lnTo>
                    <a:pt x="508186" y="72721"/>
                  </a:lnTo>
                  <a:lnTo>
                    <a:pt x="513224" y="80125"/>
                  </a:lnTo>
                  <a:lnTo>
                    <a:pt x="517997" y="87265"/>
                  </a:lnTo>
                  <a:lnTo>
                    <a:pt x="522504" y="94934"/>
                  </a:lnTo>
                  <a:lnTo>
                    <a:pt x="526482" y="102602"/>
                  </a:lnTo>
                  <a:lnTo>
                    <a:pt x="530194" y="110800"/>
                  </a:lnTo>
                  <a:lnTo>
                    <a:pt x="533111" y="118998"/>
                  </a:lnTo>
                  <a:lnTo>
                    <a:pt x="536293" y="127195"/>
                  </a:lnTo>
                  <a:lnTo>
                    <a:pt x="538679" y="136186"/>
                  </a:lnTo>
                  <a:lnTo>
                    <a:pt x="540536" y="144648"/>
                  </a:lnTo>
                  <a:lnTo>
                    <a:pt x="542392" y="153903"/>
                  </a:lnTo>
                  <a:lnTo>
                    <a:pt x="543187" y="162630"/>
                  </a:lnTo>
                  <a:lnTo>
                    <a:pt x="544248" y="172150"/>
                  </a:lnTo>
                  <a:lnTo>
                    <a:pt x="544513" y="181141"/>
                  </a:lnTo>
                  <a:lnTo>
                    <a:pt x="544513" y="483394"/>
                  </a:lnTo>
                  <a:lnTo>
                    <a:pt x="180975" y="483394"/>
                  </a:lnTo>
                  <a:lnTo>
                    <a:pt x="180975" y="181141"/>
                  </a:lnTo>
                  <a:lnTo>
                    <a:pt x="181240" y="172150"/>
                  </a:lnTo>
                  <a:lnTo>
                    <a:pt x="181771" y="162630"/>
                  </a:lnTo>
                  <a:lnTo>
                    <a:pt x="183097" y="153903"/>
                  </a:lnTo>
                  <a:lnTo>
                    <a:pt x="184422" y="144648"/>
                  </a:lnTo>
                  <a:lnTo>
                    <a:pt x="186809" y="136186"/>
                  </a:lnTo>
                  <a:lnTo>
                    <a:pt x="189195" y="127195"/>
                  </a:lnTo>
                  <a:lnTo>
                    <a:pt x="191847" y="118998"/>
                  </a:lnTo>
                  <a:lnTo>
                    <a:pt x="195294" y="110800"/>
                  </a:lnTo>
                  <a:lnTo>
                    <a:pt x="199006" y="102602"/>
                  </a:lnTo>
                  <a:lnTo>
                    <a:pt x="202984" y="94934"/>
                  </a:lnTo>
                  <a:lnTo>
                    <a:pt x="207226" y="87265"/>
                  </a:lnTo>
                  <a:lnTo>
                    <a:pt x="211999" y="80125"/>
                  </a:lnTo>
                  <a:lnTo>
                    <a:pt x="217037" y="72721"/>
                  </a:lnTo>
                  <a:lnTo>
                    <a:pt x="222341" y="66110"/>
                  </a:lnTo>
                  <a:lnTo>
                    <a:pt x="228174" y="59234"/>
                  </a:lnTo>
                  <a:lnTo>
                    <a:pt x="234008" y="53152"/>
                  </a:lnTo>
                  <a:lnTo>
                    <a:pt x="240372" y="47070"/>
                  </a:lnTo>
                  <a:lnTo>
                    <a:pt x="247266" y="41253"/>
                  </a:lnTo>
                  <a:lnTo>
                    <a:pt x="253895" y="36228"/>
                  </a:lnTo>
                  <a:lnTo>
                    <a:pt x="261054" y="30939"/>
                  </a:lnTo>
                  <a:lnTo>
                    <a:pt x="268479" y="26444"/>
                  </a:lnTo>
                  <a:lnTo>
                    <a:pt x="275903" y="21949"/>
                  </a:lnTo>
                  <a:lnTo>
                    <a:pt x="283858" y="17982"/>
                  </a:lnTo>
                  <a:lnTo>
                    <a:pt x="291813" y="14280"/>
                  </a:lnTo>
                  <a:lnTo>
                    <a:pt x="300033" y="11107"/>
                  </a:lnTo>
                  <a:lnTo>
                    <a:pt x="308518" y="8198"/>
                  </a:lnTo>
                  <a:lnTo>
                    <a:pt x="317269" y="5553"/>
                  </a:lnTo>
                  <a:lnTo>
                    <a:pt x="326019" y="3967"/>
                  </a:lnTo>
                  <a:lnTo>
                    <a:pt x="334770" y="2116"/>
                  </a:lnTo>
                  <a:lnTo>
                    <a:pt x="344050" y="1058"/>
                  </a:lnTo>
                  <a:lnTo>
                    <a:pt x="353331" y="265"/>
                  </a:lnTo>
                  <a:lnTo>
                    <a:pt x="3626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8" name="矩形 147"/>
          <p:cNvSpPr/>
          <p:nvPr/>
        </p:nvSpPr>
        <p:spPr>
          <a:xfrm>
            <a:off x="4673776" y="3152293"/>
            <a:ext cx="3535680" cy="76835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49" name="矩形 148"/>
          <p:cNvSpPr/>
          <p:nvPr/>
        </p:nvSpPr>
        <p:spPr>
          <a:xfrm>
            <a:off x="4721375" y="4129246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51" name="矩形 150"/>
          <p:cNvSpPr/>
          <p:nvPr/>
        </p:nvSpPr>
        <p:spPr>
          <a:xfrm>
            <a:off x="6893075" y="4107840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52" name="矩形 151"/>
          <p:cNvSpPr/>
          <p:nvPr/>
        </p:nvSpPr>
        <p:spPr>
          <a:xfrm>
            <a:off x="4721375" y="4547348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53" name="矩形 152"/>
          <p:cNvSpPr/>
          <p:nvPr/>
        </p:nvSpPr>
        <p:spPr>
          <a:xfrm>
            <a:off x="6893075" y="4525940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54" name="矩形 153"/>
          <p:cNvSpPr/>
          <p:nvPr/>
        </p:nvSpPr>
        <p:spPr>
          <a:xfrm>
            <a:off x="4721375" y="4950708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  <p:sp>
        <p:nvSpPr>
          <p:cNvPr id="155" name="Freeform 9"/>
          <p:cNvSpPr>
            <a:spLocks noEditPoints="1"/>
          </p:cNvSpPr>
          <p:nvPr/>
        </p:nvSpPr>
        <p:spPr bwMode="auto">
          <a:xfrm>
            <a:off x="1587" y="84138"/>
            <a:ext cx="12190413" cy="6715125"/>
          </a:xfrm>
          <a:custGeom>
            <a:avLst/>
            <a:gdLst>
              <a:gd name="T0" fmla="*/ 7550 w 7647"/>
              <a:gd name="T1" fmla="*/ 0 h 4230"/>
              <a:gd name="T2" fmla="*/ 7352 w 7647"/>
              <a:gd name="T3" fmla="*/ 0 h 4230"/>
              <a:gd name="T4" fmla="*/ 229 w 7647"/>
              <a:gd name="T5" fmla="*/ 114 h 4230"/>
              <a:gd name="T6" fmla="*/ 0 w 7647"/>
              <a:gd name="T7" fmla="*/ 114 h 4230"/>
              <a:gd name="T8" fmla="*/ 0 w 7647"/>
              <a:gd name="T9" fmla="*/ 342 h 4230"/>
              <a:gd name="T10" fmla="*/ 96 w 7647"/>
              <a:gd name="T11" fmla="*/ 3888 h 4230"/>
              <a:gd name="T12" fmla="*/ 96 w 7647"/>
              <a:gd name="T13" fmla="*/ 4116 h 4230"/>
              <a:gd name="T14" fmla="*/ 290 w 7647"/>
              <a:gd name="T15" fmla="*/ 4116 h 4230"/>
              <a:gd name="T16" fmla="*/ 7352 w 7647"/>
              <a:gd name="T17" fmla="*/ 4116 h 4230"/>
              <a:gd name="T18" fmla="*/ 7550 w 7647"/>
              <a:gd name="T19" fmla="*/ 4116 h 4230"/>
              <a:gd name="T20" fmla="*/ 7550 w 7647"/>
              <a:gd name="T21" fmla="*/ 3888 h 4230"/>
              <a:gd name="T22" fmla="*/ 7647 w 7647"/>
              <a:gd name="T23" fmla="*/ 342 h 4230"/>
              <a:gd name="T24" fmla="*/ 7611 w 7647"/>
              <a:gd name="T25" fmla="*/ 156 h 4230"/>
              <a:gd name="T26" fmla="*/ 7611 w 7647"/>
              <a:gd name="T27" fmla="*/ 156 h 4230"/>
              <a:gd name="T28" fmla="*/ 7453 w 7647"/>
              <a:gd name="T29" fmla="*/ 228 h 4230"/>
              <a:gd name="T30" fmla="*/ 7515 w 7647"/>
              <a:gd name="T31" fmla="*/ 114 h 4230"/>
              <a:gd name="T32" fmla="*/ 7418 w 7647"/>
              <a:gd name="T33" fmla="*/ 228 h 4230"/>
              <a:gd name="T34" fmla="*/ 7433 w 7647"/>
              <a:gd name="T35" fmla="*/ 384 h 4230"/>
              <a:gd name="T36" fmla="*/ 7433 w 7647"/>
              <a:gd name="T37" fmla="*/ 3846 h 4230"/>
              <a:gd name="T38" fmla="*/ 7316 w 7647"/>
              <a:gd name="T39" fmla="*/ 3978 h 4230"/>
              <a:gd name="T40" fmla="*/ 326 w 7647"/>
              <a:gd name="T41" fmla="*/ 3978 h 4230"/>
              <a:gd name="T42" fmla="*/ 208 w 7647"/>
              <a:gd name="T43" fmla="*/ 3846 h 4230"/>
              <a:gd name="T44" fmla="*/ 208 w 7647"/>
              <a:gd name="T45" fmla="*/ 384 h 4230"/>
              <a:gd name="T46" fmla="*/ 326 w 7647"/>
              <a:gd name="T47" fmla="*/ 252 h 4230"/>
              <a:gd name="T48" fmla="*/ 7316 w 7647"/>
              <a:gd name="T49" fmla="*/ 252 h 4230"/>
              <a:gd name="T50" fmla="*/ 7433 w 7647"/>
              <a:gd name="T51" fmla="*/ 384 h 4230"/>
              <a:gd name="T52" fmla="*/ 7515 w 7647"/>
              <a:gd name="T53" fmla="*/ 4002 h 4230"/>
              <a:gd name="T54" fmla="*/ 193 w 7647"/>
              <a:gd name="T55" fmla="*/ 228 h 4230"/>
              <a:gd name="T56" fmla="*/ 3823 w 7647"/>
              <a:gd name="T57" fmla="*/ 42 h 4230"/>
              <a:gd name="T58" fmla="*/ 326 w 7647"/>
              <a:gd name="T59" fmla="*/ 114 h 4230"/>
              <a:gd name="T60" fmla="*/ 229 w 7647"/>
              <a:gd name="T61" fmla="*/ 228 h 4230"/>
              <a:gd name="T62" fmla="*/ 193 w 7647"/>
              <a:gd name="T63" fmla="*/ 42 h 4230"/>
              <a:gd name="T64" fmla="*/ 35 w 7647"/>
              <a:gd name="T65" fmla="*/ 228 h 4230"/>
              <a:gd name="T66" fmla="*/ 35 w 7647"/>
              <a:gd name="T67" fmla="*/ 228 h 4230"/>
              <a:gd name="T68" fmla="*/ 132 w 7647"/>
              <a:gd name="T69" fmla="*/ 342 h 4230"/>
              <a:gd name="T70" fmla="*/ 35 w 7647"/>
              <a:gd name="T71" fmla="*/ 384 h 4230"/>
              <a:gd name="T72" fmla="*/ 35 w 7647"/>
              <a:gd name="T73" fmla="*/ 3846 h 4230"/>
              <a:gd name="T74" fmla="*/ 193 w 7647"/>
              <a:gd name="T75" fmla="*/ 3960 h 4230"/>
              <a:gd name="T76" fmla="*/ 132 w 7647"/>
              <a:gd name="T77" fmla="*/ 4074 h 4230"/>
              <a:gd name="T78" fmla="*/ 35 w 7647"/>
              <a:gd name="T79" fmla="*/ 4074 h 4230"/>
              <a:gd name="T80" fmla="*/ 35 w 7647"/>
              <a:gd name="T81" fmla="*/ 4074 h 4230"/>
              <a:gd name="T82" fmla="*/ 193 w 7647"/>
              <a:gd name="T83" fmla="*/ 4116 h 4230"/>
              <a:gd name="T84" fmla="*/ 290 w 7647"/>
              <a:gd name="T85" fmla="*/ 4002 h 4230"/>
              <a:gd name="T86" fmla="*/ 3823 w 7647"/>
              <a:gd name="T87" fmla="*/ 4188 h 4230"/>
              <a:gd name="T88" fmla="*/ 7316 w 7647"/>
              <a:gd name="T89" fmla="*/ 4116 h 4230"/>
              <a:gd name="T90" fmla="*/ 7418 w 7647"/>
              <a:gd name="T91" fmla="*/ 4002 h 4230"/>
              <a:gd name="T92" fmla="*/ 7453 w 7647"/>
              <a:gd name="T93" fmla="*/ 4188 h 4230"/>
              <a:gd name="T94" fmla="*/ 7611 w 7647"/>
              <a:gd name="T95" fmla="*/ 4002 h 4230"/>
              <a:gd name="T96" fmla="*/ 7611 w 7647"/>
              <a:gd name="T97" fmla="*/ 4002 h 4230"/>
              <a:gd name="T98" fmla="*/ 7515 w 7647"/>
              <a:gd name="T99" fmla="*/ 3888 h 4230"/>
              <a:gd name="T100" fmla="*/ 7611 w 7647"/>
              <a:gd name="T101" fmla="*/ 3846 h 4230"/>
              <a:gd name="T102" fmla="*/ 7611 w 7647"/>
              <a:gd name="T103" fmla="*/ 384 h 4230"/>
              <a:gd name="T104" fmla="*/ 7453 w 7647"/>
              <a:gd name="T105" fmla="*/ 270 h 4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647" h="4230">
                <a:moveTo>
                  <a:pt x="7647" y="270"/>
                </a:moveTo>
                <a:lnTo>
                  <a:pt x="7647" y="114"/>
                </a:lnTo>
                <a:lnTo>
                  <a:pt x="7550" y="114"/>
                </a:lnTo>
                <a:lnTo>
                  <a:pt x="7550" y="0"/>
                </a:lnTo>
                <a:lnTo>
                  <a:pt x="7418" y="0"/>
                </a:lnTo>
                <a:lnTo>
                  <a:pt x="7418" y="114"/>
                </a:lnTo>
                <a:lnTo>
                  <a:pt x="7352" y="114"/>
                </a:lnTo>
                <a:lnTo>
                  <a:pt x="7352" y="0"/>
                </a:lnTo>
                <a:lnTo>
                  <a:pt x="3823" y="0"/>
                </a:lnTo>
                <a:lnTo>
                  <a:pt x="290" y="0"/>
                </a:lnTo>
                <a:lnTo>
                  <a:pt x="290" y="114"/>
                </a:lnTo>
                <a:lnTo>
                  <a:pt x="229" y="114"/>
                </a:lnTo>
                <a:lnTo>
                  <a:pt x="229" y="0"/>
                </a:lnTo>
                <a:lnTo>
                  <a:pt x="96" y="0"/>
                </a:lnTo>
                <a:lnTo>
                  <a:pt x="96" y="114"/>
                </a:lnTo>
                <a:lnTo>
                  <a:pt x="0" y="114"/>
                </a:lnTo>
                <a:lnTo>
                  <a:pt x="0" y="270"/>
                </a:lnTo>
                <a:lnTo>
                  <a:pt x="96" y="270"/>
                </a:lnTo>
                <a:lnTo>
                  <a:pt x="96" y="342"/>
                </a:lnTo>
                <a:lnTo>
                  <a:pt x="0" y="342"/>
                </a:lnTo>
                <a:lnTo>
                  <a:pt x="0" y="2106"/>
                </a:lnTo>
                <a:lnTo>
                  <a:pt x="0" y="2124"/>
                </a:lnTo>
                <a:lnTo>
                  <a:pt x="0" y="3888"/>
                </a:lnTo>
                <a:lnTo>
                  <a:pt x="96" y="3888"/>
                </a:lnTo>
                <a:lnTo>
                  <a:pt x="96" y="3960"/>
                </a:lnTo>
                <a:lnTo>
                  <a:pt x="0" y="3960"/>
                </a:lnTo>
                <a:lnTo>
                  <a:pt x="0" y="4116"/>
                </a:lnTo>
                <a:lnTo>
                  <a:pt x="96" y="4116"/>
                </a:lnTo>
                <a:lnTo>
                  <a:pt x="96" y="4230"/>
                </a:lnTo>
                <a:lnTo>
                  <a:pt x="229" y="4230"/>
                </a:lnTo>
                <a:lnTo>
                  <a:pt x="229" y="4116"/>
                </a:lnTo>
                <a:lnTo>
                  <a:pt x="290" y="4116"/>
                </a:lnTo>
                <a:lnTo>
                  <a:pt x="290" y="4230"/>
                </a:lnTo>
                <a:lnTo>
                  <a:pt x="3823" y="4230"/>
                </a:lnTo>
                <a:lnTo>
                  <a:pt x="7352" y="4230"/>
                </a:lnTo>
                <a:lnTo>
                  <a:pt x="7352" y="4116"/>
                </a:lnTo>
                <a:lnTo>
                  <a:pt x="7418" y="4116"/>
                </a:lnTo>
                <a:lnTo>
                  <a:pt x="7418" y="4230"/>
                </a:lnTo>
                <a:lnTo>
                  <a:pt x="7550" y="4230"/>
                </a:lnTo>
                <a:lnTo>
                  <a:pt x="7550" y="4116"/>
                </a:lnTo>
                <a:lnTo>
                  <a:pt x="7647" y="4116"/>
                </a:lnTo>
                <a:lnTo>
                  <a:pt x="7647" y="3960"/>
                </a:lnTo>
                <a:lnTo>
                  <a:pt x="7550" y="3960"/>
                </a:lnTo>
                <a:lnTo>
                  <a:pt x="7550" y="3888"/>
                </a:lnTo>
                <a:lnTo>
                  <a:pt x="7647" y="3888"/>
                </a:lnTo>
                <a:lnTo>
                  <a:pt x="7647" y="2124"/>
                </a:lnTo>
                <a:lnTo>
                  <a:pt x="7647" y="2106"/>
                </a:lnTo>
                <a:lnTo>
                  <a:pt x="7647" y="342"/>
                </a:lnTo>
                <a:lnTo>
                  <a:pt x="7550" y="342"/>
                </a:lnTo>
                <a:lnTo>
                  <a:pt x="7550" y="270"/>
                </a:lnTo>
                <a:lnTo>
                  <a:pt x="7647" y="270"/>
                </a:lnTo>
                <a:close/>
                <a:moveTo>
                  <a:pt x="7611" y="156"/>
                </a:moveTo>
                <a:lnTo>
                  <a:pt x="7611" y="228"/>
                </a:lnTo>
                <a:lnTo>
                  <a:pt x="7550" y="228"/>
                </a:lnTo>
                <a:lnTo>
                  <a:pt x="7550" y="156"/>
                </a:lnTo>
                <a:lnTo>
                  <a:pt x="7611" y="156"/>
                </a:lnTo>
                <a:close/>
                <a:moveTo>
                  <a:pt x="7453" y="156"/>
                </a:moveTo>
                <a:lnTo>
                  <a:pt x="7515" y="156"/>
                </a:lnTo>
                <a:lnTo>
                  <a:pt x="7515" y="228"/>
                </a:lnTo>
                <a:lnTo>
                  <a:pt x="7453" y="228"/>
                </a:lnTo>
                <a:lnTo>
                  <a:pt x="7453" y="156"/>
                </a:lnTo>
                <a:close/>
                <a:moveTo>
                  <a:pt x="7453" y="42"/>
                </a:moveTo>
                <a:lnTo>
                  <a:pt x="7515" y="42"/>
                </a:lnTo>
                <a:lnTo>
                  <a:pt x="7515" y="114"/>
                </a:lnTo>
                <a:lnTo>
                  <a:pt x="7453" y="114"/>
                </a:lnTo>
                <a:lnTo>
                  <a:pt x="7453" y="42"/>
                </a:lnTo>
                <a:close/>
                <a:moveTo>
                  <a:pt x="7418" y="156"/>
                </a:moveTo>
                <a:lnTo>
                  <a:pt x="7418" y="228"/>
                </a:lnTo>
                <a:lnTo>
                  <a:pt x="7352" y="228"/>
                </a:lnTo>
                <a:lnTo>
                  <a:pt x="7352" y="156"/>
                </a:lnTo>
                <a:lnTo>
                  <a:pt x="7418" y="156"/>
                </a:lnTo>
                <a:close/>
                <a:moveTo>
                  <a:pt x="7433" y="384"/>
                </a:moveTo>
                <a:lnTo>
                  <a:pt x="7515" y="384"/>
                </a:lnTo>
                <a:lnTo>
                  <a:pt x="7515" y="2112"/>
                </a:lnTo>
                <a:lnTo>
                  <a:pt x="7515" y="3846"/>
                </a:lnTo>
                <a:lnTo>
                  <a:pt x="7433" y="3846"/>
                </a:lnTo>
                <a:lnTo>
                  <a:pt x="7418" y="3846"/>
                </a:lnTo>
                <a:lnTo>
                  <a:pt x="7418" y="3960"/>
                </a:lnTo>
                <a:lnTo>
                  <a:pt x="7316" y="3960"/>
                </a:lnTo>
                <a:lnTo>
                  <a:pt x="7316" y="3978"/>
                </a:lnTo>
                <a:lnTo>
                  <a:pt x="7316" y="4074"/>
                </a:lnTo>
                <a:lnTo>
                  <a:pt x="3823" y="4074"/>
                </a:lnTo>
                <a:lnTo>
                  <a:pt x="326" y="4074"/>
                </a:lnTo>
                <a:lnTo>
                  <a:pt x="326" y="3978"/>
                </a:lnTo>
                <a:lnTo>
                  <a:pt x="326" y="3960"/>
                </a:lnTo>
                <a:lnTo>
                  <a:pt x="229" y="3960"/>
                </a:lnTo>
                <a:lnTo>
                  <a:pt x="229" y="3846"/>
                </a:lnTo>
                <a:lnTo>
                  <a:pt x="208" y="3846"/>
                </a:lnTo>
                <a:lnTo>
                  <a:pt x="132" y="3846"/>
                </a:lnTo>
                <a:lnTo>
                  <a:pt x="132" y="2112"/>
                </a:lnTo>
                <a:lnTo>
                  <a:pt x="132" y="384"/>
                </a:lnTo>
                <a:lnTo>
                  <a:pt x="208" y="384"/>
                </a:lnTo>
                <a:lnTo>
                  <a:pt x="229" y="384"/>
                </a:lnTo>
                <a:lnTo>
                  <a:pt x="229" y="270"/>
                </a:lnTo>
                <a:lnTo>
                  <a:pt x="326" y="270"/>
                </a:lnTo>
                <a:lnTo>
                  <a:pt x="326" y="252"/>
                </a:lnTo>
                <a:lnTo>
                  <a:pt x="326" y="156"/>
                </a:lnTo>
                <a:lnTo>
                  <a:pt x="3823" y="156"/>
                </a:lnTo>
                <a:lnTo>
                  <a:pt x="7316" y="156"/>
                </a:lnTo>
                <a:lnTo>
                  <a:pt x="7316" y="252"/>
                </a:lnTo>
                <a:lnTo>
                  <a:pt x="7316" y="270"/>
                </a:lnTo>
                <a:lnTo>
                  <a:pt x="7418" y="270"/>
                </a:lnTo>
                <a:lnTo>
                  <a:pt x="7418" y="384"/>
                </a:lnTo>
                <a:lnTo>
                  <a:pt x="7433" y="384"/>
                </a:lnTo>
                <a:close/>
                <a:moveTo>
                  <a:pt x="7515" y="4074"/>
                </a:moveTo>
                <a:lnTo>
                  <a:pt x="7453" y="4074"/>
                </a:lnTo>
                <a:lnTo>
                  <a:pt x="7453" y="4002"/>
                </a:lnTo>
                <a:lnTo>
                  <a:pt x="7515" y="4002"/>
                </a:lnTo>
                <a:lnTo>
                  <a:pt x="7515" y="4074"/>
                </a:lnTo>
                <a:close/>
                <a:moveTo>
                  <a:pt x="132" y="156"/>
                </a:moveTo>
                <a:lnTo>
                  <a:pt x="193" y="156"/>
                </a:lnTo>
                <a:lnTo>
                  <a:pt x="193" y="228"/>
                </a:lnTo>
                <a:lnTo>
                  <a:pt x="132" y="228"/>
                </a:lnTo>
                <a:lnTo>
                  <a:pt x="132" y="156"/>
                </a:lnTo>
                <a:close/>
                <a:moveTo>
                  <a:pt x="326" y="42"/>
                </a:moveTo>
                <a:lnTo>
                  <a:pt x="3823" y="42"/>
                </a:lnTo>
                <a:lnTo>
                  <a:pt x="7316" y="42"/>
                </a:lnTo>
                <a:lnTo>
                  <a:pt x="7316" y="114"/>
                </a:lnTo>
                <a:lnTo>
                  <a:pt x="3823" y="114"/>
                </a:lnTo>
                <a:lnTo>
                  <a:pt x="326" y="114"/>
                </a:lnTo>
                <a:lnTo>
                  <a:pt x="326" y="42"/>
                </a:lnTo>
                <a:close/>
                <a:moveTo>
                  <a:pt x="290" y="156"/>
                </a:moveTo>
                <a:lnTo>
                  <a:pt x="290" y="228"/>
                </a:lnTo>
                <a:lnTo>
                  <a:pt x="229" y="228"/>
                </a:lnTo>
                <a:lnTo>
                  <a:pt x="229" y="156"/>
                </a:lnTo>
                <a:lnTo>
                  <a:pt x="290" y="156"/>
                </a:lnTo>
                <a:close/>
                <a:moveTo>
                  <a:pt x="132" y="42"/>
                </a:moveTo>
                <a:lnTo>
                  <a:pt x="193" y="42"/>
                </a:lnTo>
                <a:lnTo>
                  <a:pt x="193" y="114"/>
                </a:lnTo>
                <a:lnTo>
                  <a:pt x="132" y="114"/>
                </a:lnTo>
                <a:lnTo>
                  <a:pt x="132" y="42"/>
                </a:lnTo>
                <a:close/>
                <a:moveTo>
                  <a:pt x="35" y="228"/>
                </a:moveTo>
                <a:lnTo>
                  <a:pt x="35" y="156"/>
                </a:lnTo>
                <a:lnTo>
                  <a:pt x="96" y="156"/>
                </a:lnTo>
                <a:lnTo>
                  <a:pt x="96" y="228"/>
                </a:lnTo>
                <a:lnTo>
                  <a:pt x="35" y="228"/>
                </a:lnTo>
                <a:close/>
                <a:moveTo>
                  <a:pt x="132" y="270"/>
                </a:moveTo>
                <a:lnTo>
                  <a:pt x="193" y="270"/>
                </a:lnTo>
                <a:lnTo>
                  <a:pt x="193" y="342"/>
                </a:lnTo>
                <a:lnTo>
                  <a:pt x="132" y="342"/>
                </a:lnTo>
                <a:lnTo>
                  <a:pt x="132" y="270"/>
                </a:lnTo>
                <a:close/>
                <a:moveTo>
                  <a:pt x="35" y="2124"/>
                </a:moveTo>
                <a:lnTo>
                  <a:pt x="35" y="2106"/>
                </a:lnTo>
                <a:lnTo>
                  <a:pt x="35" y="384"/>
                </a:lnTo>
                <a:lnTo>
                  <a:pt x="96" y="384"/>
                </a:lnTo>
                <a:lnTo>
                  <a:pt x="96" y="2112"/>
                </a:lnTo>
                <a:lnTo>
                  <a:pt x="96" y="3846"/>
                </a:lnTo>
                <a:lnTo>
                  <a:pt x="35" y="3846"/>
                </a:lnTo>
                <a:lnTo>
                  <a:pt x="35" y="2124"/>
                </a:lnTo>
                <a:close/>
                <a:moveTo>
                  <a:pt x="132" y="3888"/>
                </a:moveTo>
                <a:lnTo>
                  <a:pt x="193" y="3888"/>
                </a:lnTo>
                <a:lnTo>
                  <a:pt x="193" y="3960"/>
                </a:lnTo>
                <a:lnTo>
                  <a:pt x="132" y="3960"/>
                </a:lnTo>
                <a:lnTo>
                  <a:pt x="132" y="3888"/>
                </a:lnTo>
                <a:close/>
                <a:moveTo>
                  <a:pt x="193" y="4074"/>
                </a:moveTo>
                <a:lnTo>
                  <a:pt x="132" y="4074"/>
                </a:lnTo>
                <a:lnTo>
                  <a:pt x="132" y="4002"/>
                </a:lnTo>
                <a:lnTo>
                  <a:pt x="193" y="4002"/>
                </a:lnTo>
                <a:lnTo>
                  <a:pt x="193" y="4074"/>
                </a:lnTo>
                <a:close/>
                <a:moveTo>
                  <a:pt x="35" y="4074"/>
                </a:moveTo>
                <a:lnTo>
                  <a:pt x="35" y="4002"/>
                </a:lnTo>
                <a:lnTo>
                  <a:pt x="96" y="4002"/>
                </a:lnTo>
                <a:lnTo>
                  <a:pt x="96" y="4074"/>
                </a:lnTo>
                <a:lnTo>
                  <a:pt x="35" y="4074"/>
                </a:lnTo>
                <a:close/>
                <a:moveTo>
                  <a:pt x="193" y="4188"/>
                </a:moveTo>
                <a:lnTo>
                  <a:pt x="132" y="4188"/>
                </a:lnTo>
                <a:lnTo>
                  <a:pt x="132" y="4116"/>
                </a:lnTo>
                <a:lnTo>
                  <a:pt x="193" y="4116"/>
                </a:lnTo>
                <a:lnTo>
                  <a:pt x="193" y="4188"/>
                </a:lnTo>
                <a:close/>
                <a:moveTo>
                  <a:pt x="229" y="4074"/>
                </a:moveTo>
                <a:lnTo>
                  <a:pt x="229" y="4002"/>
                </a:lnTo>
                <a:lnTo>
                  <a:pt x="290" y="4002"/>
                </a:lnTo>
                <a:lnTo>
                  <a:pt x="290" y="4074"/>
                </a:lnTo>
                <a:lnTo>
                  <a:pt x="229" y="4074"/>
                </a:lnTo>
                <a:close/>
                <a:moveTo>
                  <a:pt x="7316" y="4188"/>
                </a:moveTo>
                <a:lnTo>
                  <a:pt x="3823" y="4188"/>
                </a:lnTo>
                <a:lnTo>
                  <a:pt x="326" y="4188"/>
                </a:lnTo>
                <a:lnTo>
                  <a:pt x="326" y="4116"/>
                </a:lnTo>
                <a:lnTo>
                  <a:pt x="3823" y="4116"/>
                </a:lnTo>
                <a:lnTo>
                  <a:pt x="7316" y="4116"/>
                </a:lnTo>
                <a:lnTo>
                  <a:pt x="7316" y="4188"/>
                </a:lnTo>
                <a:close/>
                <a:moveTo>
                  <a:pt x="7352" y="4074"/>
                </a:moveTo>
                <a:lnTo>
                  <a:pt x="7352" y="4002"/>
                </a:lnTo>
                <a:lnTo>
                  <a:pt x="7418" y="4002"/>
                </a:lnTo>
                <a:lnTo>
                  <a:pt x="7418" y="4074"/>
                </a:lnTo>
                <a:lnTo>
                  <a:pt x="7352" y="4074"/>
                </a:lnTo>
                <a:close/>
                <a:moveTo>
                  <a:pt x="7515" y="4188"/>
                </a:moveTo>
                <a:lnTo>
                  <a:pt x="7453" y="4188"/>
                </a:lnTo>
                <a:lnTo>
                  <a:pt x="7453" y="4116"/>
                </a:lnTo>
                <a:lnTo>
                  <a:pt x="7515" y="4116"/>
                </a:lnTo>
                <a:lnTo>
                  <a:pt x="7515" y="4188"/>
                </a:lnTo>
                <a:close/>
                <a:moveTo>
                  <a:pt x="7611" y="4002"/>
                </a:moveTo>
                <a:lnTo>
                  <a:pt x="7611" y="4074"/>
                </a:lnTo>
                <a:lnTo>
                  <a:pt x="7550" y="4074"/>
                </a:lnTo>
                <a:lnTo>
                  <a:pt x="7550" y="4002"/>
                </a:lnTo>
                <a:lnTo>
                  <a:pt x="7611" y="4002"/>
                </a:lnTo>
                <a:close/>
                <a:moveTo>
                  <a:pt x="7515" y="3960"/>
                </a:moveTo>
                <a:lnTo>
                  <a:pt x="7453" y="3960"/>
                </a:lnTo>
                <a:lnTo>
                  <a:pt x="7453" y="3888"/>
                </a:lnTo>
                <a:lnTo>
                  <a:pt x="7515" y="3888"/>
                </a:lnTo>
                <a:lnTo>
                  <a:pt x="7515" y="3960"/>
                </a:lnTo>
                <a:close/>
                <a:moveTo>
                  <a:pt x="7611" y="2106"/>
                </a:moveTo>
                <a:lnTo>
                  <a:pt x="7611" y="2124"/>
                </a:lnTo>
                <a:lnTo>
                  <a:pt x="7611" y="3846"/>
                </a:lnTo>
                <a:lnTo>
                  <a:pt x="7550" y="3846"/>
                </a:lnTo>
                <a:lnTo>
                  <a:pt x="7550" y="2112"/>
                </a:lnTo>
                <a:lnTo>
                  <a:pt x="7550" y="384"/>
                </a:lnTo>
                <a:lnTo>
                  <a:pt x="7611" y="384"/>
                </a:lnTo>
                <a:lnTo>
                  <a:pt x="7611" y="2106"/>
                </a:lnTo>
                <a:close/>
                <a:moveTo>
                  <a:pt x="7515" y="342"/>
                </a:moveTo>
                <a:lnTo>
                  <a:pt x="7453" y="342"/>
                </a:lnTo>
                <a:lnTo>
                  <a:pt x="7453" y="270"/>
                </a:lnTo>
                <a:lnTo>
                  <a:pt x="7515" y="270"/>
                </a:lnTo>
                <a:lnTo>
                  <a:pt x="7515" y="342"/>
                </a:lnTo>
                <a:close/>
              </a:path>
            </a:pathLst>
          </a:custGeom>
          <a:solidFill>
            <a:srgbClr val="FBB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9009219" y="4135067"/>
            <a:ext cx="2594288" cy="2733674"/>
            <a:chOff x="8547101" y="3413126"/>
            <a:chExt cx="2895599" cy="3051174"/>
          </a:xfrm>
        </p:grpSpPr>
        <p:sp>
          <p:nvSpPr>
            <p:cNvPr id="12" name="AutoShape 11"/>
            <p:cNvSpPr>
              <a:spLocks noChangeAspect="1" noChangeArrowheads="1" noTextEdit="1"/>
            </p:cNvSpPr>
            <p:nvPr/>
          </p:nvSpPr>
          <p:spPr bwMode="auto">
            <a:xfrm>
              <a:off x="8551863" y="3449638"/>
              <a:ext cx="2890837" cy="3014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8675688" y="3629025"/>
              <a:ext cx="2643187" cy="2644775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9937750" y="4949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9937750" y="4949825"/>
              <a:ext cx="1262062" cy="633412"/>
            </a:xfrm>
            <a:custGeom>
              <a:avLst/>
              <a:gdLst>
                <a:gd name="T0" fmla="*/ 210 w 245"/>
                <a:gd name="T1" fmla="*/ 123 h 123"/>
                <a:gd name="T2" fmla="*/ 245 w 245"/>
                <a:gd name="T3" fmla="*/ 0 h 123"/>
                <a:gd name="T4" fmla="*/ 0 w 245"/>
                <a:gd name="T5" fmla="*/ 0 h 123"/>
                <a:gd name="T6" fmla="*/ 210 w 245"/>
                <a:gd name="T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123">
                  <a:moveTo>
                    <a:pt x="210" y="123"/>
                  </a:moveTo>
                  <a:cubicBezTo>
                    <a:pt x="232" y="88"/>
                    <a:pt x="245" y="46"/>
                    <a:pt x="24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0" y="123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9937750" y="4397375"/>
              <a:ext cx="1262062" cy="552450"/>
            </a:xfrm>
            <a:custGeom>
              <a:avLst/>
              <a:gdLst>
                <a:gd name="T0" fmla="*/ 0 w 245"/>
                <a:gd name="T1" fmla="*/ 107 h 107"/>
                <a:gd name="T2" fmla="*/ 0 w 245"/>
                <a:gd name="T3" fmla="*/ 107 h 107"/>
                <a:gd name="T4" fmla="*/ 245 w 245"/>
                <a:gd name="T5" fmla="*/ 107 h 107"/>
                <a:gd name="T6" fmla="*/ 219 w 245"/>
                <a:gd name="T7" fmla="*/ 0 h 107"/>
                <a:gd name="T8" fmla="*/ 0 w 245"/>
                <a:gd name="T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07"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245" y="107"/>
                    <a:pt x="245" y="107"/>
                    <a:pt x="245" y="107"/>
                  </a:cubicBezTo>
                  <a:cubicBezTo>
                    <a:pt x="245" y="69"/>
                    <a:pt x="236" y="33"/>
                    <a:pt x="219" y="0"/>
                  </a:cubicBezTo>
                  <a:cubicBezTo>
                    <a:pt x="0" y="107"/>
                    <a:pt x="0" y="107"/>
                    <a:pt x="0" y="107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9937750" y="4949825"/>
              <a:ext cx="1587" cy="1587"/>
            </a:xfrm>
            <a:prstGeom prst="rect">
              <a:avLst/>
            </a:prstGeom>
            <a:solidFill>
              <a:srgbClr val="FFFFFF"/>
            </a:solidFill>
            <a:ln w="20638" cap="flat">
              <a:solidFill>
                <a:srgbClr val="231F2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8788400" y="4949825"/>
              <a:ext cx="1149350" cy="509587"/>
            </a:xfrm>
            <a:custGeom>
              <a:avLst/>
              <a:gdLst>
                <a:gd name="T0" fmla="*/ 0 w 223"/>
                <a:gd name="T1" fmla="*/ 0 h 99"/>
                <a:gd name="T2" fmla="*/ 22 w 223"/>
                <a:gd name="T3" fmla="*/ 99 h 99"/>
                <a:gd name="T4" fmla="*/ 223 w 223"/>
                <a:gd name="T5" fmla="*/ 0 h 99"/>
                <a:gd name="T6" fmla="*/ 0 w 223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99">
                  <a:moveTo>
                    <a:pt x="0" y="0"/>
                  </a:moveTo>
                  <a:cubicBezTo>
                    <a:pt x="0" y="36"/>
                    <a:pt x="8" y="69"/>
                    <a:pt x="22" y="99"/>
                  </a:cubicBezTo>
                  <a:cubicBezTo>
                    <a:pt x="223" y="0"/>
                    <a:pt x="223" y="0"/>
                    <a:pt x="2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9345613" y="4949825"/>
              <a:ext cx="592137" cy="1204912"/>
            </a:xfrm>
            <a:custGeom>
              <a:avLst/>
              <a:gdLst>
                <a:gd name="T0" fmla="*/ 115 w 115"/>
                <a:gd name="T1" fmla="*/ 0 h 234"/>
                <a:gd name="T2" fmla="*/ 115 w 115"/>
                <a:gd name="T3" fmla="*/ 0 h 234"/>
                <a:gd name="T4" fmla="*/ 0 w 115"/>
                <a:gd name="T5" fmla="*/ 198 h 234"/>
                <a:gd name="T6" fmla="*/ 115 w 115"/>
                <a:gd name="T7" fmla="*/ 234 h 234"/>
                <a:gd name="T8" fmla="*/ 115 w 115"/>
                <a:gd name="T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34">
                  <a:moveTo>
                    <a:pt x="115" y="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3" y="219"/>
                    <a:pt x="73" y="232"/>
                    <a:pt x="115" y="234"/>
                  </a:cubicBezTo>
                  <a:cubicBezTo>
                    <a:pt x="115" y="0"/>
                    <a:pt x="115" y="0"/>
                    <a:pt x="115" y="0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8902700" y="4949825"/>
              <a:ext cx="1035050" cy="1019175"/>
            </a:xfrm>
            <a:custGeom>
              <a:avLst/>
              <a:gdLst>
                <a:gd name="T0" fmla="*/ 201 w 201"/>
                <a:gd name="T1" fmla="*/ 0 h 198"/>
                <a:gd name="T2" fmla="*/ 0 w 201"/>
                <a:gd name="T3" fmla="*/ 99 h 198"/>
                <a:gd name="T4" fmla="*/ 86 w 201"/>
                <a:gd name="T5" fmla="*/ 198 h 198"/>
                <a:gd name="T6" fmla="*/ 201 w 201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198">
                  <a:moveTo>
                    <a:pt x="201" y="0"/>
                  </a:moveTo>
                  <a:cubicBezTo>
                    <a:pt x="0" y="99"/>
                    <a:pt x="0" y="99"/>
                    <a:pt x="0" y="99"/>
                  </a:cubicBezTo>
                  <a:cubicBezTo>
                    <a:pt x="18" y="139"/>
                    <a:pt x="48" y="174"/>
                    <a:pt x="86" y="198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9937750" y="4949825"/>
              <a:ext cx="541337" cy="1211262"/>
            </a:xfrm>
            <a:custGeom>
              <a:avLst/>
              <a:gdLst>
                <a:gd name="T0" fmla="*/ 0 w 105"/>
                <a:gd name="T1" fmla="*/ 234 h 235"/>
                <a:gd name="T2" fmla="*/ 11 w 105"/>
                <a:gd name="T3" fmla="*/ 235 h 235"/>
                <a:gd name="T4" fmla="*/ 105 w 105"/>
                <a:gd name="T5" fmla="*/ 215 h 235"/>
                <a:gd name="T6" fmla="*/ 0 w 105"/>
                <a:gd name="T7" fmla="*/ 0 h 235"/>
                <a:gd name="T8" fmla="*/ 0 w 105"/>
                <a:gd name="T9" fmla="*/ 23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235">
                  <a:moveTo>
                    <a:pt x="0" y="234"/>
                  </a:moveTo>
                  <a:cubicBezTo>
                    <a:pt x="4" y="234"/>
                    <a:pt x="7" y="235"/>
                    <a:pt x="11" y="235"/>
                  </a:cubicBezTo>
                  <a:cubicBezTo>
                    <a:pt x="44" y="235"/>
                    <a:pt x="76" y="228"/>
                    <a:pt x="105" y="21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34"/>
                  </a:ln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9937750" y="4949825"/>
              <a:ext cx="1082675" cy="1108075"/>
            </a:xfrm>
            <a:custGeom>
              <a:avLst/>
              <a:gdLst>
                <a:gd name="T0" fmla="*/ 210 w 210"/>
                <a:gd name="T1" fmla="*/ 123 h 215"/>
                <a:gd name="T2" fmla="*/ 0 w 210"/>
                <a:gd name="T3" fmla="*/ 0 h 215"/>
                <a:gd name="T4" fmla="*/ 0 w 210"/>
                <a:gd name="T5" fmla="*/ 0 h 215"/>
                <a:gd name="T6" fmla="*/ 0 w 210"/>
                <a:gd name="T7" fmla="*/ 0 h 215"/>
                <a:gd name="T8" fmla="*/ 105 w 210"/>
                <a:gd name="T9" fmla="*/ 215 h 215"/>
                <a:gd name="T10" fmla="*/ 210 w 210"/>
                <a:gd name="T11" fmla="*/ 12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215">
                  <a:moveTo>
                    <a:pt x="210" y="12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5" y="215"/>
                    <a:pt x="105" y="215"/>
                    <a:pt x="105" y="215"/>
                  </a:cubicBezTo>
                  <a:cubicBezTo>
                    <a:pt x="149" y="196"/>
                    <a:pt x="185" y="164"/>
                    <a:pt x="210" y="123"/>
                  </a:cubicBez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8937625" y="3892550"/>
              <a:ext cx="1000125" cy="1057275"/>
            </a:xfrm>
            <a:custGeom>
              <a:avLst/>
              <a:gdLst>
                <a:gd name="T0" fmla="*/ 94 w 194"/>
                <a:gd name="T1" fmla="*/ 0 h 205"/>
                <a:gd name="T2" fmla="*/ 0 w 194"/>
                <a:gd name="T3" fmla="*/ 92 h 205"/>
                <a:gd name="T4" fmla="*/ 194 w 194"/>
                <a:gd name="T5" fmla="*/ 205 h 205"/>
                <a:gd name="T6" fmla="*/ 94 w 194"/>
                <a:gd name="T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05">
                  <a:moveTo>
                    <a:pt x="94" y="0"/>
                  </a:moveTo>
                  <a:cubicBezTo>
                    <a:pt x="54" y="21"/>
                    <a:pt x="22" y="53"/>
                    <a:pt x="0" y="92"/>
                  </a:cubicBezTo>
                  <a:cubicBezTo>
                    <a:pt x="194" y="205"/>
                    <a:pt x="194" y="205"/>
                    <a:pt x="194" y="205"/>
                  </a:cubicBezTo>
                  <a:lnTo>
                    <a:pt x="94" y="0"/>
                  </a:ln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9421813" y="3748088"/>
              <a:ext cx="515937" cy="1201737"/>
            </a:xfrm>
            <a:custGeom>
              <a:avLst/>
              <a:gdLst>
                <a:gd name="T0" fmla="*/ 100 w 100"/>
                <a:gd name="T1" fmla="*/ 233 h 233"/>
                <a:gd name="T2" fmla="*/ 100 w 100"/>
                <a:gd name="T3" fmla="*/ 233 h 233"/>
                <a:gd name="T4" fmla="*/ 100 w 100"/>
                <a:gd name="T5" fmla="*/ 0 h 233"/>
                <a:gd name="T6" fmla="*/ 0 w 100"/>
                <a:gd name="T7" fmla="*/ 28 h 233"/>
                <a:gd name="T8" fmla="*/ 100 w 100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233">
                  <a:moveTo>
                    <a:pt x="100" y="233"/>
                  </a:moveTo>
                  <a:cubicBezTo>
                    <a:pt x="100" y="233"/>
                    <a:pt x="100" y="233"/>
                    <a:pt x="100" y="233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64" y="1"/>
                    <a:pt x="30" y="11"/>
                    <a:pt x="0" y="28"/>
                  </a:cubicBezTo>
                  <a:cubicBezTo>
                    <a:pt x="100" y="233"/>
                    <a:pt x="100" y="233"/>
                    <a:pt x="100" y="23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9937750" y="3743325"/>
              <a:ext cx="623887" cy="1206500"/>
            </a:xfrm>
            <a:custGeom>
              <a:avLst/>
              <a:gdLst>
                <a:gd name="T0" fmla="*/ 121 w 121"/>
                <a:gd name="T1" fmla="*/ 28 h 234"/>
                <a:gd name="T2" fmla="*/ 11 w 121"/>
                <a:gd name="T3" fmla="*/ 0 h 234"/>
                <a:gd name="T4" fmla="*/ 0 w 121"/>
                <a:gd name="T5" fmla="*/ 1 h 234"/>
                <a:gd name="T6" fmla="*/ 0 w 121"/>
                <a:gd name="T7" fmla="*/ 234 h 234"/>
                <a:gd name="T8" fmla="*/ 121 w 121"/>
                <a:gd name="T9" fmla="*/ 2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34">
                  <a:moveTo>
                    <a:pt x="121" y="28"/>
                  </a:moveTo>
                  <a:cubicBezTo>
                    <a:pt x="88" y="10"/>
                    <a:pt x="51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234"/>
                    <a:pt x="0" y="234"/>
                    <a:pt x="0" y="234"/>
                  </a:cubicBezTo>
                  <a:lnTo>
                    <a:pt x="121" y="28"/>
                  </a:lnTo>
                  <a:close/>
                </a:path>
              </a:pathLst>
            </a:custGeom>
            <a:solidFill>
              <a:srgbClr val="DF4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9937750" y="3887788"/>
              <a:ext cx="1128712" cy="1062037"/>
            </a:xfrm>
            <a:custGeom>
              <a:avLst/>
              <a:gdLst>
                <a:gd name="T0" fmla="*/ 0 w 219"/>
                <a:gd name="T1" fmla="*/ 206 h 206"/>
                <a:gd name="T2" fmla="*/ 219 w 219"/>
                <a:gd name="T3" fmla="*/ 99 h 206"/>
                <a:gd name="T4" fmla="*/ 121 w 219"/>
                <a:gd name="T5" fmla="*/ 0 h 206"/>
                <a:gd name="T6" fmla="*/ 0 w 219"/>
                <a:gd name="T7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206">
                  <a:moveTo>
                    <a:pt x="0" y="206"/>
                  </a:moveTo>
                  <a:cubicBezTo>
                    <a:pt x="219" y="99"/>
                    <a:pt x="219" y="99"/>
                    <a:pt x="219" y="99"/>
                  </a:cubicBezTo>
                  <a:cubicBezTo>
                    <a:pt x="197" y="57"/>
                    <a:pt x="163" y="22"/>
                    <a:pt x="121" y="0"/>
                  </a:cubicBezTo>
                  <a:cubicBezTo>
                    <a:pt x="0" y="206"/>
                    <a:pt x="0" y="206"/>
                    <a:pt x="0" y="206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8788400" y="4367213"/>
              <a:ext cx="1149350" cy="582612"/>
            </a:xfrm>
            <a:custGeom>
              <a:avLst/>
              <a:gdLst>
                <a:gd name="T0" fmla="*/ 223 w 223"/>
                <a:gd name="T1" fmla="*/ 113 h 113"/>
                <a:gd name="T2" fmla="*/ 29 w 223"/>
                <a:gd name="T3" fmla="*/ 0 h 113"/>
                <a:gd name="T4" fmla="*/ 0 w 223"/>
                <a:gd name="T5" fmla="*/ 113 h 113"/>
                <a:gd name="T6" fmla="*/ 223 w 223"/>
                <a:gd name="T7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3" h="113">
                  <a:moveTo>
                    <a:pt x="223" y="113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1" y="34"/>
                    <a:pt x="0" y="72"/>
                    <a:pt x="0" y="113"/>
                  </a:cubicBezTo>
                  <a:cubicBezTo>
                    <a:pt x="223" y="113"/>
                    <a:pt x="223" y="113"/>
                    <a:pt x="223" y="113"/>
                  </a:cubicBezTo>
                  <a:close/>
                </a:path>
              </a:pathLst>
            </a:custGeom>
            <a:solidFill>
              <a:srgbClr val="C5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11117263" y="5181600"/>
              <a:ext cx="119062" cy="158750"/>
            </a:xfrm>
            <a:custGeom>
              <a:avLst/>
              <a:gdLst>
                <a:gd name="T0" fmla="*/ 14 w 23"/>
                <a:gd name="T1" fmla="*/ 26 h 31"/>
                <a:gd name="T2" fmla="*/ 23 w 23"/>
                <a:gd name="T3" fmla="*/ 27 h 31"/>
                <a:gd name="T4" fmla="*/ 14 w 23"/>
                <a:gd name="T5" fmla="*/ 1 h 31"/>
                <a:gd name="T6" fmla="*/ 0 w 23"/>
                <a:gd name="T7" fmla="*/ 7 h 31"/>
                <a:gd name="T8" fmla="*/ 3 w 23"/>
                <a:gd name="T9" fmla="*/ 17 h 31"/>
                <a:gd name="T10" fmla="*/ 8 w 23"/>
                <a:gd name="T11" fmla="*/ 31 h 31"/>
                <a:gd name="T12" fmla="*/ 14 w 23"/>
                <a:gd name="T13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1">
                  <a:moveTo>
                    <a:pt x="14" y="26"/>
                  </a:moveTo>
                  <a:cubicBezTo>
                    <a:pt x="17" y="25"/>
                    <a:pt x="21" y="25"/>
                    <a:pt x="23" y="27"/>
                  </a:cubicBezTo>
                  <a:cubicBezTo>
                    <a:pt x="20" y="18"/>
                    <a:pt x="17" y="9"/>
                    <a:pt x="14" y="1"/>
                  </a:cubicBezTo>
                  <a:cubicBezTo>
                    <a:pt x="8" y="0"/>
                    <a:pt x="3" y="3"/>
                    <a:pt x="0" y="7"/>
                  </a:cubicBezTo>
                  <a:cubicBezTo>
                    <a:pt x="1" y="10"/>
                    <a:pt x="2" y="14"/>
                    <a:pt x="3" y="17"/>
                  </a:cubicBezTo>
                  <a:cubicBezTo>
                    <a:pt x="4" y="22"/>
                    <a:pt x="6" y="26"/>
                    <a:pt x="8" y="31"/>
                  </a:cubicBezTo>
                  <a:cubicBezTo>
                    <a:pt x="9" y="29"/>
                    <a:pt x="12" y="27"/>
                    <a:pt x="14" y="26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11087100" y="5062538"/>
              <a:ext cx="103187" cy="153987"/>
            </a:xfrm>
            <a:custGeom>
              <a:avLst/>
              <a:gdLst>
                <a:gd name="T0" fmla="*/ 20 w 20"/>
                <a:gd name="T1" fmla="*/ 24 h 30"/>
                <a:gd name="T2" fmla="*/ 15 w 20"/>
                <a:gd name="T3" fmla="*/ 2 h 30"/>
                <a:gd name="T4" fmla="*/ 7 w 20"/>
                <a:gd name="T5" fmla="*/ 1 h 30"/>
                <a:gd name="T6" fmla="*/ 0 w 20"/>
                <a:gd name="T7" fmla="*/ 4 h 30"/>
                <a:gd name="T8" fmla="*/ 6 w 20"/>
                <a:gd name="T9" fmla="*/ 30 h 30"/>
                <a:gd name="T10" fmla="*/ 20 w 20"/>
                <a:gd name="T11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0">
                  <a:moveTo>
                    <a:pt x="20" y="24"/>
                  </a:moveTo>
                  <a:cubicBezTo>
                    <a:pt x="18" y="16"/>
                    <a:pt x="16" y="9"/>
                    <a:pt x="15" y="2"/>
                  </a:cubicBezTo>
                  <a:cubicBezTo>
                    <a:pt x="12" y="1"/>
                    <a:pt x="9" y="0"/>
                    <a:pt x="7" y="1"/>
                  </a:cubicBezTo>
                  <a:cubicBezTo>
                    <a:pt x="4" y="1"/>
                    <a:pt x="2" y="3"/>
                    <a:pt x="0" y="4"/>
                  </a:cubicBezTo>
                  <a:cubicBezTo>
                    <a:pt x="1" y="13"/>
                    <a:pt x="3" y="22"/>
                    <a:pt x="6" y="30"/>
                  </a:cubicBezTo>
                  <a:cubicBezTo>
                    <a:pt x="9" y="26"/>
                    <a:pt x="14" y="23"/>
                    <a:pt x="20" y="24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11158538" y="5310188"/>
              <a:ext cx="139700" cy="165100"/>
            </a:xfrm>
            <a:custGeom>
              <a:avLst/>
              <a:gdLst>
                <a:gd name="T0" fmla="*/ 17 w 27"/>
                <a:gd name="T1" fmla="*/ 27 h 32"/>
                <a:gd name="T2" fmla="*/ 27 w 27"/>
                <a:gd name="T3" fmla="*/ 28 h 32"/>
                <a:gd name="T4" fmla="*/ 24 w 27"/>
                <a:gd name="T5" fmla="*/ 22 h 32"/>
                <a:gd name="T6" fmla="*/ 15 w 27"/>
                <a:gd name="T7" fmla="*/ 2 h 32"/>
                <a:gd name="T8" fmla="*/ 6 w 27"/>
                <a:gd name="T9" fmla="*/ 1 h 32"/>
                <a:gd name="T10" fmla="*/ 0 w 27"/>
                <a:gd name="T11" fmla="*/ 6 h 32"/>
                <a:gd name="T12" fmla="*/ 11 w 27"/>
                <a:gd name="T13" fmla="*/ 32 h 32"/>
                <a:gd name="T14" fmla="*/ 17 w 27"/>
                <a:gd name="T15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2">
                  <a:moveTo>
                    <a:pt x="17" y="27"/>
                  </a:moveTo>
                  <a:cubicBezTo>
                    <a:pt x="20" y="25"/>
                    <a:pt x="24" y="26"/>
                    <a:pt x="27" y="28"/>
                  </a:cubicBezTo>
                  <a:cubicBezTo>
                    <a:pt x="26" y="26"/>
                    <a:pt x="25" y="24"/>
                    <a:pt x="24" y="22"/>
                  </a:cubicBezTo>
                  <a:cubicBezTo>
                    <a:pt x="21" y="16"/>
                    <a:pt x="18" y="9"/>
                    <a:pt x="15" y="2"/>
                  </a:cubicBezTo>
                  <a:cubicBezTo>
                    <a:pt x="13" y="0"/>
                    <a:pt x="9" y="0"/>
                    <a:pt x="6" y="1"/>
                  </a:cubicBezTo>
                  <a:cubicBezTo>
                    <a:pt x="4" y="2"/>
                    <a:pt x="1" y="4"/>
                    <a:pt x="0" y="6"/>
                  </a:cubicBezTo>
                  <a:cubicBezTo>
                    <a:pt x="3" y="15"/>
                    <a:pt x="7" y="24"/>
                    <a:pt x="11" y="32"/>
                  </a:cubicBezTo>
                  <a:cubicBezTo>
                    <a:pt x="12" y="30"/>
                    <a:pt x="14" y="28"/>
                    <a:pt x="17" y="27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11075988" y="4943475"/>
              <a:ext cx="88900" cy="139700"/>
            </a:xfrm>
            <a:custGeom>
              <a:avLst/>
              <a:gdLst>
                <a:gd name="T0" fmla="*/ 17 w 17"/>
                <a:gd name="T1" fmla="*/ 25 h 27"/>
                <a:gd name="T2" fmla="*/ 15 w 17"/>
                <a:gd name="T3" fmla="*/ 8 h 27"/>
                <a:gd name="T4" fmla="*/ 15 w 17"/>
                <a:gd name="T5" fmla="*/ 4 h 27"/>
                <a:gd name="T6" fmla="*/ 7 w 17"/>
                <a:gd name="T7" fmla="*/ 0 h 27"/>
                <a:gd name="T8" fmla="*/ 1 w 17"/>
                <a:gd name="T9" fmla="*/ 2 h 27"/>
                <a:gd name="T10" fmla="*/ 2 w 17"/>
                <a:gd name="T11" fmla="*/ 27 h 27"/>
                <a:gd name="T12" fmla="*/ 9 w 17"/>
                <a:gd name="T13" fmla="*/ 24 h 27"/>
                <a:gd name="T14" fmla="*/ 17 w 17"/>
                <a:gd name="T15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17" y="25"/>
                  </a:moveTo>
                  <a:cubicBezTo>
                    <a:pt x="16" y="19"/>
                    <a:pt x="15" y="14"/>
                    <a:pt x="15" y="8"/>
                  </a:cubicBezTo>
                  <a:cubicBezTo>
                    <a:pt x="15" y="7"/>
                    <a:pt x="15" y="5"/>
                    <a:pt x="15" y="4"/>
                  </a:cubicBezTo>
                  <a:cubicBezTo>
                    <a:pt x="13" y="1"/>
                    <a:pt x="10" y="0"/>
                    <a:pt x="7" y="0"/>
                  </a:cubicBezTo>
                  <a:cubicBezTo>
                    <a:pt x="5" y="0"/>
                    <a:pt x="2" y="1"/>
                    <a:pt x="1" y="2"/>
                  </a:cubicBezTo>
                  <a:cubicBezTo>
                    <a:pt x="0" y="11"/>
                    <a:pt x="1" y="19"/>
                    <a:pt x="2" y="27"/>
                  </a:cubicBezTo>
                  <a:cubicBezTo>
                    <a:pt x="4" y="26"/>
                    <a:pt x="6" y="24"/>
                    <a:pt x="9" y="24"/>
                  </a:cubicBezTo>
                  <a:cubicBezTo>
                    <a:pt x="11" y="23"/>
                    <a:pt x="14" y="24"/>
                    <a:pt x="17" y="25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11096625" y="4727575"/>
              <a:ext cx="98425" cy="133350"/>
            </a:xfrm>
            <a:custGeom>
              <a:avLst/>
              <a:gdLst>
                <a:gd name="T0" fmla="*/ 7 w 19"/>
                <a:gd name="T1" fmla="*/ 22 h 26"/>
                <a:gd name="T2" fmla="*/ 13 w 19"/>
                <a:gd name="T3" fmla="*/ 26 h 26"/>
                <a:gd name="T4" fmla="*/ 19 w 19"/>
                <a:gd name="T5" fmla="*/ 5 h 26"/>
                <a:gd name="T6" fmla="*/ 19 w 19"/>
                <a:gd name="T7" fmla="*/ 3 h 26"/>
                <a:gd name="T8" fmla="*/ 15 w 19"/>
                <a:gd name="T9" fmla="*/ 1 h 26"/>
                <a:gd name="T10" fmla="*/ 10 w 19"/>
                <a:gd name="T11" fmla="*/ 2 h 26"/>
                <a:gd name="T12" fmla="*/ 0 w 19"/>
                <a:gd name="T13" fmla="*/ 24 h 26"/>
                <a:gd name="T14" fmla="*/ 7 w 19"/>
                <a:gd name="T15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6">
                  <a:moveTo>
                    <a:pt x="7" y="22"/>
                  </a:moveTo>
                  <a:cubicBezTo>
                    <a:pt x="10" y="22"/>
                    <a:pt x="12" y="24"/>
                    <a:pt x="13" y="26"/>
                  </a:cubicBezTo>
                  <a:cubicBezTo>
                    <a:pt x="14" y="19"/>
                    <a:pt x="16" y="12"/>
                    <a:pt x="19" y="5"/>
                  </a:cubicBezTo>
                  <a:cubicBezTo>
                    <a:pt x="19" y="5"/>
                    <a:pt x="19" y="4"/>
                    <a:pt x="19" y="3"/>
                  </a:cubicBezTo>
                  <a:cubicBezTo>
                    <a:pt x="18" y="2"/>
                    <a:pt x="17" y="1"/>
                    <a:pt x="15" y="1"/>
                  </a:cubicBezTo>
                  <a:cubicBezTo>
                    <a:pt x="13" y="0"/>
                    <a:pt x="11" y="1"/>
                    <a:pt x="10" y="2"/>
                  </a:cubicBezTo>
                  <a:cubicBezTo>
                    <a:pt x="5" y="9"/>
                    <a:pt x="2" y="16"/>
                    <a:pt x="0" y="24"/>
                  </a:cubicBezTo>
                  <a:cubicBezTo>
                    <a:pt x="2" y="22"/>
                    <a:pt x="5" y="21"/>
                    <a:pt x="7" y="22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11215688" y="5438775"/>
              <a:ext cx="133350" cy="169862"/>
            </a:xfrm>
            <a:custGeom>
              <a:avLst/>
              <a:gdLst>
                <a:gd name="T0" fmla="*/ 16 w 26"/>
                <a:gd name="T1" fmla="*/ 27 h 33"/>
                <a:gd name="T2" fmla="*/ 26 w 26"/>
                <a:gd name="T3" fmla="*/ 25 h 33"/>
                <a:gd name="T4" fmla="*/ 16 w 26"/>
                <a:gd name="T5" fmla="*/ 3 h 33"/>
                <a:gd name="T6" fmla="*/ 6 w 26"/>
                <a:gd name="T7" fmla="*/ 2 h 33"/>
                <a:gd name="T8" fmla="*/ 0 w 26"/>
                <a:gd name="T9" fmla="*/ 7 h 33"/>
                <a:gd name="T10" fmla="*/ 10 w 26"/>
                <a:gd name="T11" fmla="*/ 33 h 33"/>
                <a:gd name="T12" fmla="*/ 16 w 26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3">
                  <a:moveTo>
                    <a:pt x="16" y="27"/>
                  </a:moveTo>
                  <a:cubicBezTo>
                    <a:pt x="19" y="25"/>
                    <a:pt x="23" y="24"/>
                    <a:pt x="26" y="25"/>
                  </a:cubicBezTo>
                  <a:cubicBezTo>
                    <a:pt x="22" y="18"/>
                    <a:pt x="19" y="10"/>
                    <a:pt x="16" y="3"/>
                  </a:cubicBezTo>
                  <a:cubicBezTo>
                    <a:pt x="13" y="1"/>
                    <a:pt x="9" y="0"/>
                    <a:pt x="6" y="2"/>
                  </a:cubicBezTo>
                  <a:cubicBezTo>
                    <a:pt x="3" y="3"/>
                    <a:pt x="1" y="5"/>
                    <a:pt x="0" y="7"/>
                  </a:cubicBezTo>
                  <a:cubicBezTo>
                    <a:pt x="3" y="16"/>
                    <a:pt x="7" y="25"/>
                    <a:pt x="10" y="33"/>
                  </a:cubicBezTo>
                  <a:cubicBezTo>
                    <a:pt x="11" y="31"/>
                    <a:pt x="13" y="28"/>
                    <a:pt x="16" y="27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11082338" y="4835525"/>
              <a:ext cx="82550" cy="128587"/>
            </a:xfrm>
            <a:custGeom>
              <a:avLst/>
              <a:gdLst>
                <a:gd name="T0" fmla="*/ 14 w 16"/>
                <a:gd name="T1" fmla="*/ 25 h 25"/>
                <a:gd name="T2" fmla="*/ 16 w 16"/>
                <a:gd name="T3" fmla="*/ 5 h 25"/>
                <a:gd name="T4" fmla="*/ 10 w 16"/>
                <a:gd name="T5" fmla="*/ 1 h 25"/>
                <a:gd name="T6" fmla="*/ 3 w 16"/>
                <a:gd name="T7" fmla="*/ 3 h 25"/>
                <a:gd name="T8" fmla="*/ 2 w 16"/>
                <a:gd name="T9" fmla="*/ 8 h 25"/>
                <a:gd name="T10" fmla="*/ 0 w 16"/>
                <a:gd name="T11" fmla="*/ 23 h 25"/>
                <a:gd name="T12" fmla="*/ 6 w 16"/>
                <a:gd name="T13" fmla="*/ 21 h 25"/>
                <a:gd name="T14" fmla="*/ 14 w 16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5">
                  <a:moveTo>
                    <a:pt x="14" y="25"/>
                  </a:moveTo>
                  <a:cubicBezTo>
                    <a:pt x="14" y="18"/>
                    <a:pt x="15" y="12"/>
                    <a:pt x="16" y="5"/>
                  </a:cubicBezTo>
                  <a:cubicBezTo>
                    <a:pt x="15" y="3"/>
                    <a:pt x="13" y="1"/>
                    <a:pt x="10" y="1"/>
                  </a:cubicBezTo>
                  <a:cubicBezTo>
                    <a:pt x="8" y="0"/>
                    <a:pt x="5" y="1"/>
                    <a:pt x="3" y="3"/>
                  </a:cubicBezTo>
                  <a:cubicBezTo>
                    <a:pt x="2" y="4"/>
                    <a:pt x="2" y="6"/>
                    <a:pt x="2" y="8"/>
                  </a:cubicBezTo>
                  <a:cubicBezTo>
                    <a:pt x="0" y="13"/>
                    <a:pt x="0" y="18"/>
                    <a:pt x="0" y="23"/>
                  </a:cubicBezTo>
                  <a:cubicBezTo>
                    <a:pt x="1" y="22"/>
                    <a:pt x="4" y="21"/>
                    <a:pt x="6" y="21"/>
                  </a:cubicBezTo>
                  <a:cubicBezTo>
                    <a:pt x="9" y="21"/>
                    <a:pt x="12" y="22"/>
                    <a:pt x="14" y="25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11149013" y="4640263"/>
              <a:ext cx="107950" cy="112712"/>
            </a:xfrm>
            <a:custGeom>
              <a:avLst/>
              <a:gdLst>
                <a:gd name="T0" fmla="*/ 9 w 21"/>
                <a:gd name="T1" fmla="*/ 20 h 22"/>
                <a:gd name="T2" fmla="*/ 9 w 21"/>
                <a:gd name="T3" fmla="*/ 22 h 22"/>
                <a:gd name="T4" fmla="*/ 19 w 21"/>
                <a:gd name="T5" fmla="*/ 6 h 22"/>
                <a:gd name="T6" fmla="*/ 15 w 21"/>
                <a:gd name="T7" fmla="*/ 2 h 22"/>
                <a:gd name="T8" fmla="*/ 0 w 21"/>
                <a:gd name="T9" fmla="*/ 19 h 22"/>
                <a:gd name="T10" fmla="*/ 5 w 21"/>
                <a:gd name="T11" fmla="*/ 18 h 22"/>
                <a:gd name="T12" fmla="*/ 9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9" y="20"/>
                  </a:moveTo>
                  <a:cubicBezTo>
                    <a:pt x="9" y="21"/>
                    <a:pt x="9" y="22"/>
                    <a:pt x="9" y="22"/>
                  </a:cubicBezTo>
                  <a:cubicBezTo>
                    <a:pt x="12" y="17"/>
                    <a:pt x="15" y="11"/>
                    <a:pt x="19" y="6"/>
                  </a:cubicBezTo>
                  <a:cubicBezTo>
                    <a:pt x="21" y="3"/>
                    <a:pt x="18" y="0"/>
                    <a:pt x="15" y="2"/>
                  </a:cubicBezTo>
                  <a:cubicBezTo>
                    <a:pt x="9" y="7"/>
                    <a:pt x="4" y="13"/>
                    <a:pt x="0" y="19"/>
                  </a:cubicBezTo>
                  <a:cubicBezTo>
                    <a:pt x="1" y="18"/>
                    <a:pt x="3" y="17"/>
                    <a:pt x="5" y="18"/>
                  </a:cubicBezTo>
                  <a:cubicBezTo>
                    <a:pt x="7" y="18"/>
                    <a:pt x="8" y="19"/>
                    <a:pt x="9" y="20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11268075" y="5562600"/>
              <a:ext cx="142875" cy="227012"/>
            </a:xfrm>
            <a:custGeom>
              <a:avLst/>
              <a:gdLst>
                <a:gd name="T0" fmla="*/ 16 w 28"/>
                <a:gd name="T1" fmla="*/ 39 h 44"/>
                <a:gd name="T2" fmla="*/ 28 w 28"/>
                <a:gd name="T3" fmla="*/ 39 h 44"/>
                <a:gd name="T4" fmla="*/ 16 w 28"/>
                <a:gd name="T5" fmla="*/ 1 h 44"/>
                <a:gd name="T6" fmla="*/ 6 w 28"/>
                <a:gd name="T7" fmla="*/ 3 h 44"/>
                <a:gd name="T8" fmla="*/ 0 w 28"/>
                <a:gd name="T9" fmla="*/ 9 h 44"/>
                <a:gd name="T10" fmla="*/ 2 w 28"/>
                <a:gd name="T11" fmla="*/ 15 h 44"/>
                <a:gd name="T12" fmla="*/ 9 w 28"/>
                <a:gd name="T13" fmla="*/ 44 h 44"/>
                <a:gd name="T14" fmla="*/ 16 w 28"/>
                <a:gd name="T15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4">
                  <a:moveTo>
                    <a:pt x="16" y="39"/>
                  </a:moveTo>
                  <a:cubicBezTo>
                    <a:pt x="20" y="37"/>
                    <a:pt x="25" y="37"/>
                    <a:pt x="28" y="39"/>
                  </a:cubicBezTo>
                  <a:cubicBezTo>
                    <a:pt x="25" y="26"/>
                    <a:pt x="21" y="14"/>
                    <a:pt x="16" y="1"/>
                  </a:cubicBezTo>
                  <a:cubicBezTo>
                    <a:pt x="13" y="0"/>
                    <a:pt x="9" y="1"/>
                    <a:pt x="6" y="3"/>
                  </a:cubicBezTo>
                  <a:cubicBezTo>
                    <a:pt x="3" y="4"/>
                    <a:pt x="1" y="7"/>
                    <a:pt x="0" y="9"/>
                  </a:cubicBezTo>
                  <a:cubicBezTo>
                    <a:pt x="0" y="11"/>
                    <a:pt x="1" y="13"/>
                    <a:pt x="2" y="15"/>
                  </a:cubicBezTo>
                  <a:cubicBezTo>
                    <a:pt x="5" y="24"/>
                    <a:pt x="7" y="34"/>
                    <a:pt x="9" y="44"/>
                  </a:cubicBezTo>
                  <a:cubicBezTo>
                    <a:pt x="11" y="41"/>
                    <a:pt x="13" y="40"/>
                    <a:pt x="16" y="39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10953750" y="6227763"/>
              <a:ext cx="225425" cy="144462"/>
            </a:xfrm>
            <a:custGeom>
              <a:avLst/>
              <a:gdLst>
                <a:gd name="T0" fmla="*/ 38 w 44"/>
                <a:gd name="T1" fmla="*/ 0 h 28"/>
                <a:gd name="T2" fmla="*/ 4 w 44"/>
                <a:gd name="T3" fmla="*/ 2 h 28"/>
                <a:gd name="T4" fmla="*/ 0 w 44"/>
                <a:gd name="T5" fmla="*/ 26 h 28"/>
                <a:gd name="T6" fmla="*/ 42 w 44"/>
                <a:gd name="T7" fmla="*/ 23 h 28"/>
                <a:gd name="T8" fmla="*/ 38 w 4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38" y="0"/>
                  </a:moveTo>
                  <a:cubicBezTo>
                    <a:pt x="27" y="5"/>
                    <a:pt x="15" y="5"/>
                    <a:pt x="4" y="2"/>
                  </a:cubicBezTo>
                  <a:cubicBezTo>
                    <a:pt x="5" y="10"/>
                    <a:pt x="4" y="19"/>
                    <a:pt x="0" y="26"/>
                  </a:cubicBezTo>
                  <a:cubicBezTo>
                    <a:pt x="14" y="28"/>
                    <a:pt x="29" y="27"/>
                    <a:pt x="42" y="23"/>
                  </a:cubicBezTo>
                  <a:cubicBezTo>
                    <a:pt x="44" y="15"/>
                    <a:pt x="42" y="7"/>
                    <a:pt x="38" y="0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11256963" y="5954713"/>
              <a:ext cx="174625" cy="266700"/>
            </a:xfrm>
            <a:custGeom>
              <a:avLst/>
              <a:gdLst>
                <a:gd name="T0" fmla="*/ 22 w 34"/>
                <a:gd name="T1" fmla="*/ 1 h 52"/>
                <a:gd name="T2" fmla="*/ 11 w 34"/>
                <a:gd name="T3" fmla="*/ 2 h 52"/>
                <a:gd name="T4" fmla="*/ 8 w 34"/>
                <a:gd name="T5" fmla="*/ 15 h 52"/>
                <a:gd name="T6" fmla="*/ 0 w 34"/>
                <a:gd name="T7" fmla="*/ 33 h 52"/>
                <a:gd name="T8" fmla="*/ 17 w 34"/>
                <a:gd name="T9" fmla="*/ 52 h 52"/>
                <a:gd name="T10" fmla="*/ 34 w 34"/>
                <a:gd name="T11" fmla="*/ 7 h 52"/>
                <a:gd name="T12" fmla="*/ 22 w 34"/>
                <a:gd name="T13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2">
                  <a:moveTo>
                    <a:pt x="22" y="1"/>
                  </a:moveTo>
                  <a:cubicBezTo>
                    <a:pt x="18" y="0"/>
                    <a:pt x="14" y="1"/>
                    <a:pt x="11" y="2"/>
                  </a:cubicBezTo>
                  <a:cubicBezTo>
                    <a:pt x="10" y="7"/>
                    <a:pt x="10" y="11"/>
                    <a:pt x="8" y="15"/>
                  </a:cubicBezTo>
                  <a:cubicBezTo>
                    <a:pt x="6" y="21"/>
                    <a:pt x="4" y="28"/>
                    <a:pt x="0" y="33"/>
                  </a:cubicBezTo>
                  <a:cubicBezTo>
                    <a:pt x="9" y="36"/>
                    <a:pt x="15" y="44"/>
                    <a:pt x="17" y="52"/>
                  </a:cubicBezTo>
                  <a:cubicBezTo>
                    <a:pt x="27" y="40"/>
                    <a:pt x="32" y="24"/>
                    <a:pt x="34" y="7"/>
                  </a:cubicBezTo>
                  <a:cubicBezTo>
                    <a:pt x="31" y="4"/>
                    <a:pt x="27" y="1"/>
                    <a:pt x="22" y="1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11149013" y="6124575"/>
              <a:ext cx="195262" cy="220662"/>
            </a:xfrm>
            <a:custGeom>
              <a:avLst/>
              <a:gdLst>
                <a:gd name="T0" fmla="*/ 21 w 38"/>
                <a:gd name="T1" fmla="*/ 0 h 43"/>
                <a:gd name="T2" fmla="*/ 1 w 38"/>
                <a:gd name="T3" fmla="*/ 20 h 43"/>
                <a:gd name="T4" fmla="*/ 0 w 38"/>
                <a:gd name="T5" fmla="*/ 20 h 43"/>
                <a:gd name="T6" fmla="*/ 4 w 38"/>
                <a:gd name="T7" fmla="*/ 43 h 43"/>
                <a:gd name="T8" fmla="*/ 28 w 38"/>
                <a:gd name="T9" fmla="*/ 30 h 43"/>
                <a:gd name="T10" fmla="*/ 38 w 38"/>
                <a:gd name="T11" fmla="*/ 19 h 43"/>
                <a:gd name="T12" fmla="*/ 21 w 38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3">
                  <a:moveTo>
                    <a:pt x="21" y="0"/>
                  </a:moveTo>
                  <a:cubicBezTo>
                    <a:pt x="16" y="8"/>
                    <a:pt x="9" y="15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7"/>
                    <a:pt x="6" y="35"/>
                    <a:pt x="4" y="43"/>
                  </a:cubicBezTo>
                  <a:cubicBezTo>
                    <a:pt x="13" y="40"/>
                    <a:pt x="21" y="36"/>
                    <a:pt x="28" y="30"/>
                  </a:cubicBezTo>
                  <a:cubicBezTo>
                    <a:pt x="32" y="27"/>
                    <a:pt x="35" y="23"/>
                    <a:pt x="38" y="19"/>
                  </a:cubicBezTo>
                  <a:cubicBezTo>
                    <a:pt x="36" y="11"/>
                    <a:pt x="30" y="3"/>
                    <a:pt x="21" y="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11314113" y="5753100"/>
              <a:ext cx="123825" cy="236537"/>
            </a:xfrm>
            <a:custGeom>
              <a:avLst/>
              <a:gdLst>
                <a:gd name="T0" fmla="*/ 11 w 24"/>
                <a:gd name="T1" fmla="*/ 40 h 46"/>
                <a:gd name="T2" fmla="*/ 23 w 24"/>
                <a:gd name="T3" fmla="*/ 46 h 46"/>
                <a:gd name="T4" fmla="*/ 23 w 24"/>
                <a:gd name="T5" fmla="*/ 21 h 46"/>
                <a:gd name="T6" fmla="*/ 19 w 24"/>
                <a:gd name="T7" fmla="*/ 2 h 46"/>
                <a:gd name="T8" fmla="*/ 7 w 24"/>
                <a:gd name="T9" fmla="*/ 2 h 46"/>
                <a:gd name="T10" fmla="*/ 0 w 24"/>
                <a:gd name="T11" fmla="*/ 7 h 46"/>
                <a:gd name="T12" fmla="*/ 0 w 24"/>
                <a:gd name="T13" fmla="*/ 41 h 46"/>
                <a:gd name="T14" fmla="*/ 11 w 24"/>
                <a:gd name="T15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6">
                  <a:moveTo>
                    <a:pt x="11" y="40"/>
                  </a:moveTo>
                  <a:cubicBezTo>
                    <a:pt x="16" y="40"/>
                    <a:pt x="20" y="43"/>
                    <a:pt x="23" y="46"/>
                  </a:cubicBezTo>
                  <a:cubicBezTo>
                    <a:pt x="24" y="38"/>
                    <a:pt x="24" y="29"/>
                    <a:pt x="23" y="21"/>
                  </a:cubicBezTo>
                  <a:cubicBezTo>
                    <a:pt x="22" y="14"/>
                    <a:pt x="21" y="8"/>
                    <a:pt x="19" y="2"/>
                  </a:cubicBezTo>
                  <a:cubicBezTo>
                    <a:pt x="16" y="0"/>
                    <a:pt x="11" y="0"/>
                    <a:pt x="7" y="2"/>
                  </a:cubicBezTo>
                  <a:cubicBezTo>
                    <a:pt x="4" y="3"/>
                    <a:pt x="2" y="4"/>
                    <a:pt x="0" y="7"/>
                  </a:cubicBezTo>
                  <a:cubicBezTo>
                    <a:pt x="1" y="18"/>
                    <a:pt x="2" y="30"/>
                    <a:pt x="0" y="41"/>
                  </a:cubicBezTo>
                  <a:cubicBezTo>
                    <a:pt x="3" y="40"/>
                    <a:pt x="7" y="39"/>
                    <a:pt x="11" y="4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10550525" y="5975350"/>
              <a:ext cx="258762" cy="334962"/>
            </a:xfrm>
            <a:custGeom>
              <a:avLst/>
              <a:gdLst>
                <a:gd name="T0" fmla="*/ 50 w 50"/>
                <a:gd name="T1" fmla="*/ 39 h 65"/>
                <a:gd name="T2" fmla="*/ 8 w 50"/>
                <a:gd name="T3" fmla="*/ 0 h 65"/>
                <a:gd name="T4" fmla="*/ 0 w 50"/>
                <a:gd name="T5" fmla="*/ 40 h 65"/>
                <a:gd name="T6" fmla="*/ 43 w 50"/>
                <a:gd name="T7" fmla="*/ 65 h 65"/>
                <a:gd name="T8" fmla="*/ 49 w 50"/>
                <a:gd name="T9" fmla="*/ 52 h 65"/>
                <a:gd name="T10" fmla="*/ 50 w 50"/>
                <a:gd name="T11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65">
                  <a:moveTo>
                    <a:pt x="50" y="39"/>
                  </a:moveTo>
                  <a:cubicBezTo>
                    <a:pt x="33" y="30"/>
                    <a:pt x="19" y="16"/>
                    <a:pt x="8" y="0"/>
                  </a:cubicBezTo>
                  <a:cubicBezTo>
                    <a:pt x="6" y="13"/>
                    <a:pt x="2" y="27"/>
                    <a:pt x="0" y="40"/>
                  </a:cubicBezTo>
                  <a:cubicBezTo>
                    <a:pt x="14" y="49"/>
                    <a:pt x="28" y="58"/>
                    <a:pt x="43" y="65"/>
                  </a:cubicBezTo>
                  <a:cubicBezTo>
                    <a:pt x="46" y="61"/>
                    <a:pt x="47" y="57"/>
                    <a:pt x="49" y="52"/>
                  </a:cubicBezTo>
                  <a:cubicBezTo>
                    <a:pt x="50" y="48"/>
                    <a:pt x="50" y="44"/>
                    <a:pt x="50" y="39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10772775" y="6175375"/>
              <a:ext cx="206375" cy="185737"/>
            </a:xfrm>
            <a:custGeom>
              <a:avLst/>
              <a:gdLst>
                <a:gd name="T0" fmla="*/ 39 w 40"/>
                <a:gd name="T1" fmla="*/ 12 h 36"/>
                <a:gd name="T2" fmla="*/ 23 w 40"/>
                <a:gd name="T3" fmla="*/ 8 h 36"/>
                <a:gd name="T4" fmla="*/ 7 w 40"/>
                <a:gd name="T5" fmla="*/ 0 h 36"/>
                <a:gd name="T6" fmla="*/ 6 w 40"/>
                <a:gd name="T7" fmla="*/ 13 h 36"/>
                <a:gd name="T8" fmla="*/ 0 w 40"/>
                <a:gd name="T9" fmla="*/ 26 h 36"/>
                <a:gd name="T10" fmla="*/ 27 w 40"/>
                <a:gd name="T11" fmla="*/ 35 h 36"/>
                <a:gd name="T12" fmla="*/ 35 w 40"/>
                <a:gd name="T13" fmla="*/ 36 h 36"/>
                <a:gd name="T14" fmla="*/ 39 w 40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6">
                  <a:moveTo>
                    <a:pt x="39" y="12"/>
                  </a:moveTo>
                  <a:cubicBezTo>
                    <a:pt x="33" y="11"/>
                    <a:pt x="28" y="10"/>
                    <a:pt x="23" y="8"/>
                  </a:cubicBezTo>
                  <a:cubicBezTo>
                    <a:pt x="18" y="6"/>
                    <a:pt x="12" y="3"/>
                    <a:pt x="7" y="0"/>
                  </a:cubicBezTo>
                  <a:cubicBezTo>
                    <a:pt x="7" y="5"/>
                    <a:pt x="7" y="9"/>
                    <a:pt x="6" y="13"/>
                  </a:cubicBezTo>
                  <a:cubicBezTo>
                    <a:pt x="4" y="18"/>
                    <a:pt x="3" y="22"/>
                    <a:pt x="0" y="26"/>
                  </a:cubicBezTo>
                  <a:cubicBezTo>
                    <a:pt x="9" y="30"/>
                    <a:pt x="18" y="33"/>
                    <a:pt x="27" y="35"/>
                  </a:cubicBezTo>
                  <a:cubicBezTo>
                    <a:pt x="30" y="35"/>
                    <a:pt x="32" y="36"/>
                    <a:pt x="35" y="36"/>
                  </a:cubicBezTo>
                  <a:cubicBezTo>
                    <a:pt x="39" y="29"/>
                    <a:pt x="40" y="20"/>
                    <a:pt x="39" y="12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8834438" y="3413126"/>
              <a:ext cx="681037" cy="866775"/>
            </a:xfrm>
            <a:custGeom>
              <a:avLst/>
              <a:gdLst>
                <a:gd name="T0" fmla="*/ 101 w 132"/>
                <a:gd name="T1" fmla="*/ 38 h 168"/>
                <a:gd name="T2" fmla="*/ 81 w 132"/>
                <a:gd name="T3" fmla="*/ 12 h 168"/>
                <a:gd name="T4" fmla="*/ 25 w 132"/>
                <a:gd name="T5" fmla="*/ 22 h 168"/>
                <a:gd name="T6" fmla="*/ 2 w 132"/>
                <a:gd name="T7" fmla="*/ 79 h 168"/>
                <a:gd name="T8" fmla="*/ 4 w 132"/>
                <a:gd name="T9" fmla="*/ 122 h 168"/>
                <a:gd name="T10" fmla="*/ 29 w 132"/>
                <a:gd name="T11" fmla="*/ 156 h 168"/>
                <a:gd name="T12" fmla="*/ 97 w 132"/>
                <a:gd name="T13" fmla="*/ 144 h 168"/>
                <a:gd name="T14" fmla="*/ 131 w 132"/>
                <a:gd name="T15" fmla="*/ 91 h 168"/>
                <a:gd name="T16" fmla="*/ 118 w 132"/>
                <a:gd name="T17" fmla="*/ 69 h 168"/>
                <a:gd name="T18" fmla="*/ 101 w 132"/>
                <a:gd name="T19" fmla="*/ 3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168">
                  <a:moveTo>
                    <a:pt x="101" y="38"/>
                  </a:moveTo>
                  <a:cubicBezTo>
                    <a:pt x="96" y="28"/>
                    <a:pt x="90" y="18"/>
                    <a:pt x="81" y="12"/>
                  </a:cubicBezTo>
                  <a:cubicBezTo>
                    <a:pt x="64" y="0"/>
                    <a:pt x="39" y="7"/>
                    <a:pt x="25" y="22"/>
                  </a:cubicBezTo>
                  <a:cubicBezTo>
                    <a:pt x="10" y="37"/>
                    <a:pt x="5" y="58"/>
                    <a:pt x="2" y="79"/>
                  </a:cubicBezTo>
                  <a:cubicBezTo>
                    <a:pt x="0" y="93"/>
                    <a:pt x="0" y="108"/>
                    <a:pt x="4" y="122"/>
                  </a:cubicBezTo>
                  <a:cubicBezTo>
                    <a:pt x="8" y="136"/>
                    <a:pt x="16" y="149"/>
                    <a:pt x="29" y="156"/>
                  </a:cubicBezTo>
                  <a:cubicBezTo>
                    <a:pt x="50" y="168"/>
                    <a:pt x="78" y="161"/>
                    <a:pt x="97" y="144"/>
                  </a:cubicBezTo>
                  <a:cubicBezTo>
                    <a:pt x="110" y="133"/>
                    <a:pt x="130" y="109"/>
                    <a:pt x="131" y="91"/>
                  </a:cubicBezTo>
                  <a:cubicBezTo>
                    <a:pt x="132" y="81"/>
                    <a:pt x="124" y="76"/>
                    <a:pt x="118" y="69"/>
                  </a:cubicBezTo>
                  <a:cubicBezTo>
                    <a:pt x="110" y="60"/>
                    <a:pt x="105" y="49"/>
                    <a:pt x="101" y="38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8891588" y="3516313"/>
              <a:ext cx="401637" cy="660400"/>
            </a:xfrm>
            <a:custGeom>
              <a:avLst/>
              <a:gdLst>
                <a:gd name="T0" fmla="*/ 35 w 78"/>
                <a:gd name="T1" fmla="*/ 128 h 128"/>
                <a:gd name="T2" fmla="*/ 20 w 78"/>
                <a:gd name="T3" fmla="*/ 124 h 128"/>
                <a:gd name="T4" fmla="*/ 3 w 78"/>
                <a:gd name="T5" fmla="*/ 98 h 128"/>
                <a:gd name="T6" fmla="*/ 2 w 78"/>
                <a:gd name="T7" fmla="*/ 60 h 128"/>
                <a:gd name="T8" fmla="*/ 19 w 78"/>
                <a:gd name="T9" fmla="*/ 11 h 128"/>
                <a:gd name="T10" fmla="*/ 43 w 78"/>
                <a:gd name="T11" fmla="*/ 0 h 128"/>
                <a:gd name="T12" fmla="*/ 73 w 78"/>
                <a:gd name="T13" fmla="*/ 39 h 128"/>
                <a:gd name="T14" fmla="*/ 70 w 78"/>
                <a:gd name="T15" fmla="*/ 99 h 128"/>
                <a:gd name="T16" fmla="*/ 59 w 78"/>
                <a:gd name="T17" fmla="*/ 118 h 128"/>
                <a:gd name="T18" fmla="*/ 35 w 78"/>
                <a:gd name="T1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28">
                  <a:moveTo>
                    <a:pt x="35" y="128"/>
                  </a:moveTo>
                  <a:cubicBezTo>
                    <a:pt x="30" y="128"/>
                    <a:pt x="24" y="127"/>
                    <a:pt x="20" y="124"/>
                  </a:cubicBezTo>
                  <a:cubicBezTo>
                    <a:pt x="12" y="119"/>
                    <a:pt x="6" y="110"/>
                    <a:pt x="3" y="98"/>
                  </a:cubicBezTo>
                  <a:cubicBezTo>
                    <a:pt x="1" y="88"/>
                    <a:pt x="0" y="76"/>
                    <a:pt x="2" y="60"/>
                  </a:cubicBezTo>
                  <a:cubicBezTo>
                    <a:pt x="4" y="38"/>
                    <a:pt x="10" y="22"/>
                    <a:pt x="19" y="11"/>
                  </a:cubicBezTo>
                  <a:cubicBezTo>
                    <a:pt x="25" y="4"/>
                    <a:pt x="34" y="0"/>
                    <a:pt x="43" y="0"/>
                  </a:cubicBezTo>
                  <a:cubicBezTo>
                    <a:pt x="62" y="0"/>
                    <a:pt x="69" y="23"/>
                    <a:pt x="73" y="39"/>
                  </a:cubicBezTo>
                  <a:cubicBezTo>
                    <a:pt x="78" y="59"/>
                    <a:pt x="77" y="80"/>
                    <a:pt x="70" y="99"/>
                  </a:cubicBezTo>
                  <a:cubicBezTo>
                    <a:pt x="68" y="106"/>
                    <a:pt x="64" y="113"/>
                    <a:pt x="59" y="118"/>
                  </a:cubicBezTo>
                  <a:cubicBezTo>
                    <a:pt x="53" y="124"/>
                    <a:pt x="44" y="128"/>
                    <a:pt x="35" y="128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9320213" y="6340475"/>
              <a:ext cx="560387" cy="87312"/>
            </a:xfrm>
            <a:custGeom>
              <a:avLst/>
              <a:gdLst>
                <a:gd name="T0" fmla="*/ 109 w 109"/>
                <a:gd name="T1" fmla="*/ 17 h 17"/>
                <a:gd name="T2" fmla="*/ 0 w 109"/>
                <a:gd name="T3" fmla="*/ 17 h 17"/>
                <a:gd name="T4" fmla="*/ 0 w 109"/>
                <a:gd name="T5" fmla="*/ 17 h 17"/>
                <a:gd name="T6" fmla="*/ 17 w 109"/>
                <a:gd name="T7" fmla="*/ 0 h 17"/>
                <a:gd name="T8" fmla="*/ 109 w 109"/>
                <a:gd name="T9" fmla="*/ 0 h 17"/>
                <a:gd name="T10" fmla="*/ 109 w 109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7">
                  <a:moveTo>
                    <a:pt x="109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109" y="0"/>
                    <a:pt x="109" y="0"/>
                    <a:pt x="109" y="0"/>
                  </a:cubicBezTo>
                  <a:lnTo>
                    <a:pt x="109" y="17"/>
                  </a:ln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9283700" y="5583238"/>
              <a:ext cx="766762" cy="768350"/>
            </a:xfrm>
            <a:prstGeom prst="ellipse">
              <a:avLst/>
            </a:pr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8985250" y="3732213"/>
              <a:ext cx="1720850" cy="2640012"/>
            </a:xfrm>
            <a:custGeom>
              <a:avLst/>
              <a:gdLst>
                <a:gd name="T0" fmla="*/ 64 w 334"/>
                <a:gd name="T1" fmla="*/ 52 h 512"/>
                <a:gd name="T2" fmla="*/ 30 w 334"/>
                <a:gd name="T3" fmla="*/ 100 h 512"/>
                <a:gd name="T4" fmla="*/ 65 w 334"/>
                <a:gd name="T5" fmla="*/ 221 h 512"/>
                <a:gd name="T6" fmla="*/ 65 w 334"/>
                <a:gd name="T7" fmla="*/ 221 h 512"/>
                <a:gd name="T8" fmla="*/ 92 w 334"/>
                <a:gd name="T9" fmla="*/ 262 h 512"/>
                <a:gd name="T10" fmla="*/ 92 w 334"/>
                <a:gd name="T11" fmla="*/ 356 h 512"/>
                <a:gd name="T12" fmla="*/ 90 w 334"/>
                <a:gd name="T13" fmla="*/ 385 h 512"/>
                <a:gd name="T14" fmla="*/ 87 w 334"/>
                <a:gd name="T15" fmla="*/ 417 h 512"/>
                <a:gd name="T16" fmla="*/ 171 w 334"/>
                <a:gd name="T17" fmla="*/ 512 h 512"/>
                <a:gd name="T18" fmla="*/ 270 w 334"/>
                <a:gd name="T19" fmla="*/ 511 h 512"/>
                <a:gd name="T20" fmla="*/ 334 w 334"/>
                <a:gd name="T21" fmla="*/ 447 h 512"/>
                <a:gd name="T22" fmla="*/ 334 w 334"/>
                <a:gd name="T23" fmla="*/ 439 h 512"/>
                <a:gd name="T24" fmla="*/ 260 w 334"/>
                <a:gd name="T25" fmla="*/ 283 h 512"/>
                <a:gd name="T26" fmla="*/ 260 w 334"/>
                <a:gd name="T27" fmla="*/ 283 h 512"/>
                <a:gd name="T28" fmla="*/ 259 w 334"/>
                <a:gd name="T29" fmla="*/ 224 h 512"/>
                <a:gd name="T30" fmla="*/ 259 w 334"/>
                <a:gd name="T31" fmla="*/ 224 h 512"/>
                <a:gd name="T32" fmla="*/ 285 w 334"/>
                <a:gd name="T33" fmla="*/ 114 h 512"/>
                <a:gd name="T34" fmla="*/ 271 w 334"/>
                <a:gd name="T35" fmla="*/ 77 h 512"/>
                <a:gd name="T36" fmla="*/ 218 w 334"/>
                <a:gd name="T37" fmla="*/ 17 h 512"/>
                <a:gd name="T38" fmla="*/ 218 w 334"/>
                <a:gd name="T39" fmla="*/ 17 h 512"/>
                <a:gd name="T40" fmla="*/ 141 w 334"/>
                <a:gd name="T41" fmla="*/ 4 h 512"/>
                <a:gd name="T42" fmla="*/ 139 w 334"/>
                <a:gd name="T43" fmla="*/ 5 h 512"/>
                <a:gd name="T44" fmla="*/ 64 w 334"/>
                <a:gd name="T45" fmla="*/ 5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512">
                  <a:moveTo>
                    <a:pt x="64" y="52"/>
                  </a:moveTo>
                  <a:cubicBezTo>
                    <a:pt x="30" y="100"/>
                    <a:pt x="30" y="100"/>
                    <a:pt x="30" y="100"/>
                  </a:cubicBezTo>
                  <a:cubicBezTo>
                    <a:pt x="0" y="142"/>
                    <a:pt x="17" y="202"/>
                    <a:pt x="65" y="221"/>
                  </a:cubicBezTo>
                  <a:cubicBezTo>
                    <a:pt x="65" y="221"/>
                    <a:pt x="65" y="221"/>
                    <a:pt x="65" y="221"/>
                  </a:cubicBezTo>
                  <a:cubicBezTo>
                    <a:pt x="81" y="228"/>
                    <a:pt x="92" y="244"/>
                    <a:pt x="92" y="262"/>
                  </a:cubicBezTo>
                  <a:cubicBezTo>
                    <a:pt x="92" y="356"/>
                    <a:pt x="92" y="356"/>
                    <a:pt x="92" y="356"/>
                  </a:cubicBezTo>
                  <a:cubicBezTo>
                    <a:pt x="92" y="366"/>
                    <a:pt x="91" y="375"/>
                    <a:pt x="90" y="385"/>
                  </a:cubicBezTo>
                  <a:cubicBezTo>
                    <a:pt x="87" y="417"/>
                    <a:pt x="87" y="417"/>
                    <a:pt x="87" y="417"/>
                  </a:cubicBezTo>
                  <a:cubicBezTo>
                    <a:pt x="82" y="467"/>
                    <a:pt x="121" y="511"/>
                    <a:pt x="171" y="512"/>
                  </a:cubicBezTo>
                  <a:cubicBezTo>
                    <a:pt x="204" y="512"/>
                    <a:pt x="241" y="512"/>
                    <a:pt x="270" y="511"/>
                  </a:cubicBezTo>
                  <a:cubicBezTo>
                    <a:pt x="306" y="511"/>
                    <a:pt x="334" y="482"/>
                    <a:pt x="334" y="447"/>
                  </a:cubicBezTo>
                  <a:cubicBezTo>
                    <a:pt x="334" y="439"/>
                    <a:pt x="334" y="439"/>
                    <a:pt x="334" y="439"/>
                  </a:cubicBezTo>
                  <a:cubicBezTo>
                    <a:pt x="334" y="378"/>
                    <a:pt x="307" y="321"/>
                    <a:pt x="260" y="283"/>
                  </a:cubicBezTo>
                  <a:cubicBezTo>
                    <a:pt x="260" y="283"/>
                    <a:pt x="260" y="283"/>
                    <a:pt x="260" y="283"/>
                  </a:cubicBezTo>
                  <a:cubicBezTo>
                    <a:pt x="242" y="268"/>
                    <a:pt x="241" y="240"/>
                    <a:pt x="259" y="224"/>
                  </a:cubicBezTo>
                  <a:cubicBezTo>
                    <a:pt x="259" y="224"/>
                    <a:pt x="259" y="224"/>
                    <a:pt x="259" y="224"/>
                  </a:cubicBezTo>
                  <a:cubicBezTo>
                    <a:pt x="289" y="196"/>
                    <a:pt x="299" y="153"/>
                    <a:pt x="285" y="114"/>
                  </a:cubicBezTo>
                  <a:cubicBezTo>
                    <a:pt x="271" y="77"/>
                    <a:pt x="271" y="77"/>
                    <a:pt x="271" y="77"/>
                  </a:cubicBezTo>
                  <a:cubicBezTo>
                    <a:pt x="261" y="52"/>
                    <a:pt x="242" y="30"/>
                    <a:pt x="218" y="17"/>
                  </a:cubicBezTo>
                  <a:cubicBezTo>
                    <a:pt x="218" y="17"/>
                    <a:pt x="218" y="17"/>
                    <a:pt x="218" y="17"/>
                  </a:cubicBezTo>
                  <a:cubicBezTo>
                    <a:pt x="194" y="4"/>
                    <a:pt x="167" y="0"/>
                    <a:pt x="141" y="4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09" y="10"/>
                    <a:pt x="82" y="27"/>
                    <a:pt x="64" y="52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9804400" y="6372225"/>
              <a:ext cx="560387" cy="87312"/>
            </a:xfrm>
            <a:custGeom>
              <a:avLst/>
              <a:gdLst>
                <a:gd name="T0" fmla="*/ 109 w 109"/>
                <a:gd name="T1" fmla="*/ 17 h 17"/>
                <a:gd name="T2" fmla="*/ 0 w 109"/>
                <a:gd name="T3" fmla="*/ 17 h 17"/>
                <a:gd name="T4" fmla="*/ 0 w 109"/>
                <a:gd name="T5" fmla="*/ 17 h 17"/>
                <a:gd name="T6" fmla="*/ 17 w 109"/>
                <a:gd name="T7" fmla="*/ 0 h 17"/>
                <a:gd name="T8" fmla="*/ 109 w 109"/>
                <a:gd name="T9" fmla="*/ 0 h 17"/>
                <a:gd name="T10" fmla="*/ 109 w 109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7">
                  <a:moveTo>
                    <a:pt x="109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109" y="0"/>
                    <a:pt x="109" y="0"/>
                    <a:pt x="109" y="0"/>
                  </a:cubicBezTo>
                  <a:lnTo>
                    <a:pt x="109" y="17"/>
                  </a:ln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9937750" y="5753100"/>
              <a:ext cx="665162" cy="706437"/>
            </a:xfrm>
            <a:custGeom>
              <a:avLst/>
              <a:gdLst>
                <a:gd name="T0" fmla="*/ 15 w 129"/>
                <a:gd name="T1" fmla="*/ 50 h 137"/>
                <a:gd name="T2" fmla="*/ 34 w 129"/>
                <a:gd name="T3" fmla="*/ 0 h 137"/>
                <a:gd name="T4" fmla="*/ 0 w 129"/>
                <a:gd name="T5" fmla="*/ 63 h 137"/>
                <a:gd name="T6" fmla="*/ 75 w 129"/>
                <a:gd name="T7" fmla="*/ 137 h 137"/>
                <a:gd name="T8" fmla="*/ 129 w 129"/>
                <a:gd name="T9" fmla="*/ 113 h 137"/>
                <a:gd name="T10" fmla="*/ 89 w 129"/>
                <a:gd name="T11" fmla="*/ 125 h 137"/>
                <a:gd name="T12" fmla="*/ 15 w 129"/>
                <a:gd name="T1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37">
                  <a:moveTo>
                    <a:pt x="15" y="50"/>
                  </a:moveTo>
                  <a:cubicBezTo>
                    <a:pt x="15" y="31"/>
                    <a:pt x="22" y="13"/>
                    <a:pt x="34" y="0"/>
                  </a:cubicBezTo>
                  <a:cubicBezTo>
                    <a:pt x="14" y="13"/>
                    <a:pt x="0" y="36"/>
                    <a:pt x="0" y="63"/>
                  </a:cubicBezTo>
                  <a:cubicBezTo>
                    <a:pt x="0" y="104"/>
                    <a:pt x="33" y="137"/>
                    <a:pt x="75" y="137"/>
                  </a:cubicBezTo>
                  <a:cubicBezTo>
                    <a:pt x="96" y="137"/>
                    <a:pt x="116" y="128"/>
                    <a:pt x="129" y="113"/>
                  </a:cubicBezTo>
                  <a:cubicBezTo>
                    <a:pt x="118" y="120"/>
                    <a:pt x="104" y="125"/>
                    <a:pt x="89" y="125"/>
                  </a:cubicBezTo>
                  <a:cubicBezTo>
                    <a:pt x="48" y="125"/>
                    <a:pt x="15" y="91"/>
                    <a:pt x="15" y="50"/>
                  </a:cubicBezTo>
                  <a:close/>
                </a:path>
              </a:pathLst>
            </a:custGeom>
            <a:solidFill>
              <a:srgbClr val="ECA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10015538" y="5691188"/>
              <a:ext cx="690562" cy="706437"/>
            </a:xfrm>
            <a:custGeom>
              <a:avLst/>
              <a:gdLst>
                <a:gd name="T0" fmla="*/ 60 w 134"/>
                <a:gd name="T1" fmla="*/ 0 h 137"/>
                <a:gd name="T2" fmla="*/ 19 w 134"/>
                <a:gd name="T3" fmla="*/ 12 h 137"/>
                <a:gd name="T4" fmla="*/ 0 w 134"/>
                <a:gd name="T5" fmla="*/ 62 h 137"/>
                <a:gd name="T6" fmla="*/ 74 w 134"/>
                <a:gd name="T7" fmla="*/ 137 h 137"/>
                <a:gd name="T8" fmla="*/ 114 w 134"/>
                <a:gd name="T9" fmla="*/ 125 h 137"/>
                <a:gd name="T10" fmla="*/ 134 w 134"/>
                <a:gd name="T11" fmla="*/ 75 h 137"/>
                <a:gd name="T12" fmla="*/ 60 w 134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37">
                  <a:moveTo>
                    <a:pt x="60" y="0"/>
                  </a:moveTo>
                  <a:cubicBezTo>
                    <a:pt x="45" y="0"/>
                    <a:pt x="31" y="5"/>
                    <a:pt x="19" y="12"/>
                  </a:cubicBezTo>
                  <a:cubicBezTo>
                    <a:pt x="7" y="25"/>
                    <a:pt x="0" y="43"/>
                    <a:pt x="0" y="62"/>
                  </a:cubicBezTo>
                  <a:cubicBezTo>
                    <a:pt x="0" y="103"/>
                    <a:pt x="33" y="137"/>
                    <a:pt x="74" y="137"/>
                  </a:cubicBezTo>
                  <a:cubicBezTo>
                    <a:pt x="89" y="137"/>
                    <a:pt x="103" y="132"/>
                    <a:pt x="114" y="125"/>
                  </a:cubicBezTo>
                  <a:cubicBezTo>
                    <a:pt x="127" y="112"/>
                    <a:pt x="134" y="94"/>
                    <a:pt x="134" y="75"/>
                  </a:cubicBezTo>
                  <a:cubicBezTo>
                    <a:pt x="134" y="34"/>
                    <a:pt x="101" y="0"/>
                    <a:pt x="60" y="0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710738" y="5124450"/>
              <a:ext cx="598487" cy="571500"/>
            </a:xfrm>
            <a:custGeom>
              <a:avLst/>
              <a:gdLst>
                <a:gd name="T0" fmla="*/ 101 w 116"/>
                <a:gd name="T1" fmla="*/ 8 h 111"/>
                <a:gd name="T2" fmla="*/ 69 w 116"/>
                <a:gd name="T3" fmla="*/ 18 h 111"/>
                <a:gd name="T4" fmla="*/ 28 w 116"/>
                <a:gd name="T5" fmla="*/ 66 h 111"/>
                <a:gd name="T6" fmla="*/ 12 w 116"/>
                <a:gd name="T7" fmla="*/ 76 h 111"/>
                <a:gd name="T8" fmla="*/ 2 w 116"/>
                <a:gd name="T9" fmla="*/ 91 h 111"/>
                <a:gd name="T10" fmla="*/ 7 w 116"/>
                <a:gd name="T11" fmla="*/ 108 h 111"/>
                <a:gd name="T12" fmla="*/ 22 w 116"/>
                <a:gd name="T13" fmla="*/ 109 h 111"/>
                <a:gd name="T14" fmla="*/ 27 w 116"/>
                <a:gd name="T15" fmla="*/ 95 h 111"/>
                <a:gd name="T16" fmla="*/ 87 w 116"/>
                <a:gd name="T17" fmla="*/ 90 h 111"/>
                <a:gd name="T18" fmla="*/ 107 w 116"/>
                <a:gd name="T19" fmla="*/ 78 h 111"/>
                <a:gd name="T20" fmla="*/ 116 w 116"/>
                <a:gd name="T21" fmla="*/ 45 h 111"/>
                <a:gd name="T22" fmla="*/ 106 w 116"/>
                <a:gd name="T23" fmla="*/ 12 h 111"/>
                <a:gd name="T24" fmla="*/ 101 w 116"/>
                <a:gd name="T25" fmla="*/ 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11">
                  <a:moveTo>
                    <a:pt x="101" y="8"/>
                  </a:moveTo>
                  <a:cubicBezTo>
                    <a:pt x="90" y="0"/>
                    <a:pt x="74" y="5"/>
                    <a:pt x="69" y="18"/>
                  </a:cubicBezTo>
                  <a:cubicBezTo>
                    <a:pt x="60" y="37"/>
                    <a:pt x="46" y="54"/>
                    <a:pt x="28" y="66"/>
                  </a:cubicBezTo>
                  <a:cubicBezTo>
                    <a:pt x="23" y="69"/>
                    <a:pt x="17" y="72"/>
                    <a:pt x="12" y="76"/>
                  </a:cubicBezTo>
                  <a:cubicBezTo>
                    <a:pt x="7" y="80"/>
                    <a:pt x="3" y="85"/>
                    <a:pt x="2" y="91"/>
                  </a:cubicBezTo>
                  <a:cubicBezTo>
                    <a:pt x="0" y="97"/>
                    <a:pt x="2" y="104"/>
                    <a:pt x="7" y="108"/>
                  </a:cubicBezTo>
                  <a:cubicBezTo>
                    <a:pt x="11" y="111"/>
                    <a:pt x="17" y="111"/>
                    <a:pt x="22" y="109"/>
                  </a:cubicBezTo>
                  <a:cubicBezTo>
                    <a:pt x="26" y="106"/>
                    <a:pt x="28" y="100"/>
                    <a:pt x="27" y="95"/>
                  </a:cubicBezTo>
                  <a:cubicBezTo>
                    <a:pt x="47" y="98"/>
                    <a:pt x="68" y="97"/>
                    <a:pt x="87" y="90"/>
                  </a:cubicBezTo>
                  <a:cubicBezTo>
                    <a:pt x="94" y="87"/>
                    <a:pt x="102" y="84"/>
                    <a:pt x="107" y="78"/>
                  </a:cubicBezTo>
                  <a:cubicBezTo>
                    <a:pt x="115" y="69"/>
                    <a:pt x="116" y="56"/>
                    <a:pt x="116" y="45"/>
                  </a:cubicBezTo>
                  <a:cubicBezTo>
                    <a:pt x="116" y="33"/>
                    <a:pt x="113" y="21"/>
                    <a:pt x="106" y="12"/>
                  </a:cubicBezTo>
                  <a:cubicBezTo>
                    <a:pt x="104" y="11"/>
                    <a:pt x="103" y="9"/>
                    <a:pt x="101" y="8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9340850" y="5186363"/>
              <a:ext cx="314325" cy="608012"/>
            </a:xfrm>
            <a:custGeom>
              <a:avLst/>
              <a:gdLst>
                <a:gd name="T0" fmla="*/ 23 w 61"/>
                <a:gd name="T1" fmla="*/ 0 h 118"/>
                <a:gd name="T2" fmla="*/ 6 w 61"/>
                <a:gd name="T3" fmla="*/ 35 h 118"/>
                <a:gd name="T4" fmla="*/ 4 w 61"/>
                <a:gd name="T5" fmla="*/ 73 h 118"/>
                <a:gd name="T6" fmla="*/ 35 w 61"/>
                <a:gd name="T7" fmla="*/ 100 h 118"/>
                <a:gd name="T8" fmla="*/ 38 w 61"/>
                <a:gd name="T9" fmla="*/ 110 h 118"/>
                <a:gd name="T10" fmla="*/ 46 w 61"/>
                <a:gd name="T11" fmla="*/ 117 h 118"/>
                <a:gd name="T12" fmla="*/ 57 w 61"/>
                <a:gd name="T13" fmla="*/ 113 h 118"/>
                <a:gd name="T14" fmla="*/ 61 w 61"/>
                <a:gd name="T15" fmla="*/ 101 h 118"/>
                <a:gd name="T16" fmla="*/ 61 w 61"/>
                <a:gd name="T17" fmla="*/ 101 h 118"/>
                <a:gd name="T18" fmla="*/ 52 w 61"/>
                <a:gd name="T19" fmla="*/ 83 h 118"/>
                <a:gd name="T20" fmla="*/ 23 w 61"/>
                <a:gd name="T21" fmla="*/ 56 h 118"/>
                <a:gd name="T22" fmla="*/ 23 w 61"/>
                <a:gd name="T2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118">
                  <a:moveTo>
                    <a:pt x="23" y="0"/>
                  </a:moveTo>
                  <a:cubicBezTo>
                    <a:pt x="16" y="10"/>
                    <a:pt x="11" y="23"/>
                    <a:pt x="6" y="35"/>
                  </a:cubicBezTo>
                  <a:cubicBezTo>
                    <a:pt x="1" y="47"/>
                    <a:pt x="0" y="61"/>
                    <a:pt x="4" y="73"/>
                  </a:cubicBezTo>
                  <a:cubicBezTo>
                    <a:pt x="8" y="87"/>
                    <a:pt x="21" y="97"/>
                    <a:pt x="35" y="100"/>
                  </a:cubicBezTo>
                  <a:cubicBezTo>
                    <a:pt x="36" y="103"/>
                    <a:pt x="37" y="107"/>
                    <a:pt x="38" y="110"/>
                  </a:cubicBezTo>
                  <a:cubicBezTo>
                    <a:pt x="40" y="113"/>
                    <a:pt x="42" y="116"/>
                    <a:pt x="46" y="117"/>
                  </a:cubicBezTo>
                  <a:cubicBezTo>
                    <a:pt x="50" y="118"/>
                    <a:pt x="54" y="116"/>
                    <a:pt x="57" y="113"/>
                  </a:cubicBezTo>
                  <a:cubicBezTo>
                    <a:pt x="60" y="109"/>
                    <a:pt x="61" y="105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94"/>
                    <a:pt x="57" y="87"/>
                    <a:pt x="52" y="83"/>
                  </a:cubicBezTo>
                  <a:cubicBezTo>
                    <a:pt x="42" y="76"/>
                    <a:pt x="31" y="65"/>
                    <a:pt x="23" y="56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9355138" y="4356100"/>
              <a:ext cx="268287" cy="268287"/>
            </a:xfrm>
            <a:prstGeom prst="ellipse">
              <a:avLst/>
            </a:pr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61"/>
            <p:cNvSpPr>
              <a:spLocks noChangeArrowheads="1"/>
            </p:cNvSpPr>
            <p:nvPr/>
          </p:nvSpPr>
          <p:spPr bwMode="auto">
            <a:xfrm>
              <a:off x="9407525" y="4408488"/>
              <a:ext cx="61912" cy="619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62"/>
            <p:cNvSpPr>
              <a:spLocks noChangeArrowheads="1"/>
            </p:cNvSpPr>
            <p:nvPr/>
          </p:nvSpPr>
          <p:spPr bwMode="auto">
            <a:xfrm>
              <a:off x="9783763" y="4217988"/>
              <a:ext cx="261937" cy="2619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 noEditPoints="1"/>
            </p:cNvSpPr>
            <p:nvPr/>
          </p:nvSpPr>
          <p:spPr bwMode="auto">
            <a:xfrm>
              <a:off x="9809163" y="4243388"/>
              <a:ext cx="211137" cy="211137"/>
            </a:xfrm>
            <a:custGeom>
              <a:avLst/>
              <a:gdLst>
                <a:gd name="T0" fmla="*/ 20 w 41"/>
                <a:gd name="T1" fmla="*/ 0 h 41"/>
                <a:gd name="T2" fmla="*/ 12 w 41"/>
                <a:gd name="T3" fmla="*/ 2 h 41"/>
                <a:gd name="T4" fmla="*/ 17 w 41"/>
                <a:gd name="T5" fmla="*/ 8 h 41"/>
                <a:gd name="T6" fmla="*/ 10 w 41"/>
                <a:gd name="T7" fmla="*/ 15 h 41"/>
                <a:gd name="T8" fmla="*/ 3 w 41"/>
                <a:gd name="T9" fmla="*/ 9 h 41"/>
                <a:gd name="T10" fmla="*/ 0 w 41"/>
                <a:gd name="T11" fmla="*/ 21 h 41"/>
                <a:gd name="T12" fmla="*/ 20 w 41"/>
                <a:gd name="T13" fmla="*/ 41 h 41"/>
                <a:gd name="T14" fmla="*/ 41 w 41"/>
                <a:gd name="T15" fmla="*/ 21 h 41"/>
                <a:gd name="T16" fmla="*/ 20 w 41"/>
                <a:gd name="T17" fmla="*/ 0 h 41"/>
                <a:gd name="T18" fmla="*/ 20 w 41"/>
                <a:gd name="T19" fmla="*/ 22 h 41"/>
                <a:gd name="T20" fmla="*/ 16 w 41"/>
                <a:gd name="T21" fmla="*/ 18 h 41"/>
                <a:gd name="T22" fmla="*/ 20 w 41"/>
                <a:gd name="T23" fmla="*/ 14 h 41"/>
                <a:gd name="T24" fmla="*/ 24 w 41"/>
                <a:gd name="T25" fmla="*/ 18 h 41"/>
                <a:gd name="T26" fmla="*/ 20 w 41"/>
                <a:gd name="T27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41">
                  <a:moveTo>
                    <a:pt x="20" y="0"/>
                  </a:moveTo>
                  <a:cubicBezTo>
                    <a:pt x="18" y="0"/>
                    <a:pt x="15" y="1"/>
                    <a:pt x="12" y="2"/>
                  </a:cubicBezTo>
                  <a:cubicBezTo>
                    <a:pt x="15" y="3"/>
                    <a:pt x="17" y="5"/>
                    <a:pt x="17" y="8"/>
                  </a:cubicBezTo>
                  <a:cubicBezTo>
                    <a:pt x="17" y="12"/>
                    <a:pt x="14" y="15"/>
                    <a:pt x="10" y="15"/>
                  </a:cubicBezTo>
                  <a:cubicBezTo>
                    <a:pt x="7" y="15"/>
                    <a:pt x="4" y="12"/>
                    <a:pt x="3" y="9"/>
                  </a:cubicBezTo>
                  <a:cubicBezTo>
                    <a:pt x="1" y="13"/>
                    <a:pt x="0" y="16"/>
                    <a:pt x="0" y="21"/>
                  </a:cubicBezTo>
                  <a:cubicBezTo>
                    <a:pt x="0" y="32"/>
                    <a:pt x="9" y="41"/>
                    <a:pt x="20" y="41"/>
                  </a:cubicBezTo>
                  <a:cubicBezTo>
                    <a:pt x="32" y="41"/>
                    <a:pt x="41" y="32"/>
                    <a:pt x="41" y="21"/>
                  </a:cubicBezTo>
                  <a:cubicBezTo>
                    <a:pt x="41" y="9"/>
                    <a:pt x="32" y="0"/>
                    <a:pt x="20" y="0"/>
                  </a:cubicBezTo>
                  <a:close/>
                  <a:moveTo>
                    <a:pt x="20" y="22"/>
                  </a:moveTo>
                  <a:cubicBezTo>
                    <a:pt x="18" y="22"/>
                    <a:pt x="16" y="20"/>
                    <a:pt x="16" y="18"/>
                  </a:cubicBezTo>
                  <a:cubicBezTo>
                    <a:pt x="16" y="16"/>
                    <a:pt x="18" y="14"/>
                    <a:pt x="20" y="14"/>
                  </a:cubicBezTo>
                  <a:cubicBezTo>
                    <a:pt x="22" y="14"/>
                    <a:pt x="24" y="16"/>
                    <a:pt x="24" y="18"/>
                  </a:cubicBezTo>
                  <a:cubicBezTo>
                    <a:pt x="24" y="20"/>
                    <a:pt x="22" y="22"/>
                    <a:pt x="20" y="22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9210675" y="4160838"/>
              <a:ext cx="144462" cy="220662"/>
            </a:xfrm>
            <a:custGeom>
              <a:avLst/>
              <a:gdLst>
                <a:gd name="T0" fmla="*/ 26 w 28"/>
                <a:gd name="T1" fmla="*/ 24 h 43"/>
                <a:gd name="T2" fmla="*/ 10 w 28"/>
                <a:gd name="T3" fmla="*/ 41 h 43"/>
                <a:gd name="T4" fmla="*/ 2 w 28"/>
                <a:gd name="T5" fmla="*/ 19 h 43"/>
                <a:gd name="T6" fmla="*/ 18 w 28"/>
                <a:gd name="T7" fmla="*/ 1 h 43"/>
                <a:gd name="T8" fmla="*/ 26 w 28"/>
                <a:gd name="T9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">
                  <a:moveTo>
                    <a:pt x="26" y="24"/>
                  </a:moveTo>
                  <a:cubicBezTo>
                    <a:pt x="24" y="35"/>
                    <a:pt x="17" y="43"/>
                    <a:pt x="10" y="41"/>
                  </a:cubicBezTo>
                  <a:cubicBezTo>
                    <a:pt x="4" y="40"/>
                    <a:pt x="0" y="30"/>
                    <a:pt x="2" y="19"/>
                  </a:cubicBezTo>
                  <a:cubicBezTo>
                    <a:pt x="5" y="8"/>
                    <a:pt x="12" y="0"/>
                    <a:pt x="18" y="1"/>
                  </a:cubicBezTo>
                  <a:cubicBezTo>
                    <a:pt x="25" y="3"/>
                    <a:pt x="28" y="13"/>
                    <a:pt x="26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 noEditPoints="1"/>
            </p:cNvSpPr>
            <p:nvPr/>
          </p:nvSpPr>
          <p:spPr bwMode="auto">
            <a:xfrm>
              <a:off x="9237663" y="4191000"/>
              <a:ext cx="96837" cy="165100"/>
            </a:xfrm>
            <a:custGeom>
              <a:avLst/>
              <a:gdLst>
                <a:gd name="T0" fmla="*/ 12 w 19"/>
                <a:gd name="T1" fmla="*/ 0 h 32"/>
                <a:gd name="T2" fmla="*/ 10 w 19"/>
                <a:gd name="T3" fmla="*/ 0 h 32"/>
                <a:gd name="T4" fmla="*/ 9 w 19"/>
                <a:gd name="T5" fmla="*/ 5 h 32"/>
                <a:gd name="T6" fmla="*/ 5 w 19"/>
                <a:gd name="T7" fmla="*/ 10 h 32"/>
                <a:gd name="T8" fmla="*/ 5 w 19"/>
                <a:gd name="T9" fmla="*/ 5 h 32"/>
                <a:gd name="T10" fmla="*/ 2 w 19"/>
                <a:gd name="T11" fmla="*/ 14 h 32"/>
                <a:gd name="T12" fmla="*/ 6 w 19"/>
                <a:gd name="T13" fmla="*/ 31 h 32"/>
                <a:gd name="T14" fmla="*/ 17 w 19"/>
                <a:gd name="T15" fmla="*/ 17 h 32"/>
                <a:gd name="T16" fmla="*/ 12 w 19"/>
                <a:gd name="T17" fmla="*/ 0 h 32"/>
                <a:gd name="T18" fmla="*/ 9 w 19"/>
                <a:gd name="T19" fmla="*/ 14 h 32"/>
                <a:gd name="T20" fmla="*/ 6 w 19"/>
                <a:gd name="T21" fmla="*/ 17 h 32"/>
                <a:gd name="T22" fmla="*/ 6 w 19"/>
                <a:gd name="T23" fmla="*/ 13 h 32"/>
                <a:gd name="T24" fmla="*/ 9 w 19"/>
                <a:gd name="T25" fmla="*/ 10 h 32"/>
                <a:gd name="T26" fmla="*/ 9 w 19"/>
                <a:gd name="T2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32">
                  <a:moveTo>
                    <a:pt x="12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10" y="1"/>
                    <a:pt x="10" y="3"/>
                    <a:pt x="9" y="5"/>
                  </a:cubicBezTo>
                  <a:cubicBezTo>
                    <a:pt x="8" y="8"/>
                    <a:pt x="6" y="10"/>
                    <a:pt x="5" y="10"/>
                  </a:cubicBezTo>
                  <a:cubicBezTo>
                    <a:pt x="4" y="10"/>
                    <a:pt x="4" y="7"/>
                    <a:pt x="5" y="5"/>
                  </a:cubicBezTo>
                  <a:cubicBezTo>
                    <a:pt x="3" y="7"/>
                    <a:pt x="2" y="10"/>
                    <a:pt x="2" y="14"/>
                  </a:cubicBezTo>
                  <a:cubicBezTo>
                    <a:pt x="0" y="22"/>
                    <a:pt x="2" y="30"/>
                    <a:pt x="6" y="31"/>
                  </a:cubicBezTo>
                  <a:cubicBezTo>
                    <a:pt x="10" y="32"/>
                    <a:pt x="15" y="25"/>
                    <a:pt x="17" y="17"/>
                  </a:cubicBezTo>
                  <a:cubicBezTo>
                    <a:pt x="19" y="8"/>
                    <a:pt x="17" y="1"/>
                    <a:pt x="12" y="0"/>
                  </a:cubicBezTo>
                  <a:close/>
                  <a:moveTo>
                    <a:pt x="9" y="14"/>
                  </a:moveTo>
                  <a:cubicBezTo>
                    <a:pt x="8" y="16"/>
                    <a:pt x="7" y="17"/>
                    <a:pt x="6" y="17"/>
                  </a:cubicBezTo>
                  <a:cubicBezTo>
                    <a:pt x="6" y="16"/>
                    <a:pt x="5" y="15"/>
                    <a:pt x="6" y="13"/>
                  </a:cubicBezTo>
                  <a:cubicBezTo>
                    <a:pt x="7" y="11"/>
                    <a:pt x="8" y="10"/>
                    <a:pt x="9" y="10"/>
                  </a:cubicBezTo>
                  <a:cubicBezTo>
                    <a:pt x="9" y="11"/>
                    <a:pt x="9" y="12"/>
                    <a:pt x="9" y="14"/>
                  </a:cubicBezTo>
                  <a:close/>
                </a:path>
              </a:pathLst>
            </a:custGeom>
            <a:solidFill>
              <a:srgbClr val="A02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9504363" y="4656138"/>
              <a:ext cx="361950" cy="169862"/>
            </a:xfrm>
            <a:custGeom>
              <a:avLst/>
              <a:gdLst>
                <a:gd name="T0" fmla="*/ 3 w 70"/>
                <a:gd name="T1" fmla="*/ 19 h 33"/>
                <a:gd name="T2" fmla="*/ 68 w 70"/>
                <a:gd name="T3" fmla="*/ 6 h 33"/>
                <a:gd name="T4" fmla="*/ 63 w 70"/>
                <a:gd name="T5" fmla="*/ 3 h 33"/>
                <a:gd name="T6" fmla="*/ 5 w 70"/>
                <a:gd name="T7" fmla="*/ 14 h 33"/>
                <a:gd name="T8" fmla="*/ 3 w 70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3">
                  <a:moveTo>
                    <a:pt x="3" y="19"/>
                  </a:moveTo>
                  <a:cubicBezTo>
                    <a:pt x="25" y="33"/>
                    <a:pt x="53" y="28"/>
                    <a:pt x="68" y="6"/>
                  </a:cubicBezTo>
                  <a:cubicBezTo>
                    <a:pt x="70" y="3"/>
                    <a:pt x="65" y="0"/>
                    <a:pt x="63" y="3"/>
                  </a:cubicBezTo>
                  <a:cubicBezTo>
                    <a:pt x="50" y="22"/>
                    <a:pt x="25" y="27"/>
                    <a:pt x="5" y="14"/>
                  </a:cubicBezTo>
                  <a:cubicBezTo>
                    <a:pt x="2" y="12"/>
                    <a:pt x="0" y="17"/>
                    <a:pt x="3" y="19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8870950" y="4691063"/>
              <a:ext cx="346075" cy="495300"/>
            </a:xfrm>
            <a:custGeom>
              <a:avLst/>
              <a:gdLst>
                <a:gd name="T0" fmla="*/ 64 w 67"/>
                <a:gd name="T1" fmla="*/ 1 h 96"/>
                <a:gd name="T2" fmla="*/ 1 w 67"/>
                <a:gd name="T3" fmla="*/ 94 h 96"/>
                <a:gd name="T4" fmla="*/ 3 w 67"/>
                <a:gd name="T5" fmla="*/ 94 h 96"/>
                <a:gd name="T6" fmla="*/ 66 w 67"/>
                <a:gd name="T7" fmla="*/ 3 h 96"/>
                <a:gd name="T8" fmla="*/ 64 w 67"/>
                <a:gd name="T9" fmla="*/ 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96">
                  <a:moveTo>
                    <a:pt x="64" y="1"/>
                  </a:moveTo>
                  <a:cubicBezTo>
                    <a:pt x="34" y="24"/>
                    <a:pt x="11" y="57"/>
                    <a:pt x="1" y="94"/>
                  </a:cubicBezTo>
                  <a:cubicBezTo>
                    <a:pt x="0" y="95"/>
                    <a:pt x="3" y="96"/>
                    <a:pt x="3" y="94"/>
                  </a:cubicBezTo>
                  <a:cubicBezTo>
                    <a:pt x="14" y="58"/>
                    <a:pt x="36" y="26"/>
                    <a:pt x="66" y="3"/>
                  </a:cubicBezTo>
                  <a:cubicBezTo>
                    <a:pt x="67" y="2"/>
                    <a:pt x="66" y="0"/>
                    <a:pt x="64" y="1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8547101" y="4624388"/>
              <a:ext cx="638175" cy="550862"/>
            </a:xfrm>
            <a:custGeom>
              <a:avLst/>
              <a:gdLst>
                <a:gd name="T0" fmla="*/ 120 w 124"/>
                <a:gd name="T1" fmla="*/ 1 h 107"/>
                <a:gd name="T2" fmla="*/ 1 w 124"/>
                <a:gd name="T3" fmla="*/ 104 h 107"/>
                <a:gd name="T4" fmla="*/ 4 w 124"/>
                <a:gd name="T5" fmla="*/ 105 h 107"/>
                <a:gd name="T6" fmla="*/ 122 w 124"/>
                <a:gd name="T7" fmla="*/ 3 h 107"/>
                <a:gd name="T8" fmla="*/ 120 w 124"/>
                <a:gd name="T9" fmla="*/ 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07">
                  <a:moveTo>
                    <a:pt x="120" y="1"/>
                  </a:moveTo>
                  <a:cubicBezTo>
                    <a:pt x="73" y="24"/>
                    <a:pt x="32" y="60"/>
                    <a:pt x="1" y="104"/>
                  </a:cubicBezTo>
                  <a:cubicBezTo>
                    <a:pt x="0" y="105"/>
                    <a:pt x="3" y="107"/>
                    <a:pt x="4" y="105"/>
                  </a:cubicBezTo>
                  <a:cubicBezTo>
                    <a:pt x="34" y="62"/>
                    <a:pt x="74" y="26"/>
                    <a:pt x="122" y="3"/>
                  </a:cubicBezTo>
                  <a:cubicBezTo>
                    <a:pt x="124" y="2"/>
                    <a:pt x="122" y="0"/>
                    <a:pt x="120" y="1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8551863" y="4546600"/>
              <a:ext cx="582612" cy="366712"/>
            </a:xfrm>
            <a:custGeom>
              <a:avLst/>
              <a:gdLst>
                <a:gd name="T0" fmla="*/ 111 w 113"/>
                <a:gd name="T1" fmla="*/ 1 h 71"/>
                <a:gd name="T2" fmla="*/ 53 w 113"/>
                <a:gd name="T3" fmla="*/ 23 h 71"/>
                <a:gd name="T4" fmla="*/ 1 w 113"/>
                <a:gd name="T5" fmla="*/ 67 h 71"/>
                <a:gd name="T6" fmla="*/ 3 w 113"/>
                <a:gd name="T7" fmla="*/ 69 h 71"/>
                <a:gd name="T8" fmla="*/ 55 w 113"/>
                <a:gd name="T9" fmla="*/ 26 h 71"/>
                <a:gd name="T10" fmla="*/ 111 w 113"/>
                <a:gd name="T11" fmla="*/ 3 h 71"/>
                <a:gd name="T12" fmla="*/ 111 w 113"/>
                <a:gd name="T1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71">
                  <a:moveTo>
                    <a:pt x="111" y="1"/>
                  </a:moveTo>
                  <a:cubicBezTo>
                    <a:pt x="90" y="4"/>
                    <a:pt x="71" y="13"/>
                    <a:pt x="53" y="23"/>
                  </a:cubicBezTo>
                  <a:cubicBezTo>
                    <a:pt x="34" y="35"/>
                    <a:pt x="15" y="49"/>
                    <a:pt x="1" y="67"/>
                  </a:cubicBezTo>
                  <a:cubicBezTo>
                    <a:pt x="0" y="69"/>
                    <a:pt x="2" y="71"/>
                    <a:pt x="3" y="69"/>
                  </a:cubicBezTo>
                  <a:cubicBezTo>
                    <a:pt x="17" y="52"/>
                    <a:pt x="35" y="37"/>
                    <a:pt x="55" y="26"/>
                  </a:cubicBezTo>
                  <a:cubicBezTo>
                    <a:pt x="72" y="15"/>
                    <a:pt x="91" y="6"/>
                    <a:pt x="111" y="3"/>
                  </a:cubicBezTo>
                  <a:cubicBezTo>
                    <a:pt x="113" y="3"/>
                    <a:pt x="112" y="0"/>
                    <a:pt x="111" y="1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0185400" y="4722813"/>
              <a:ext cx="344487" cy="493712"/>
            </a:xfrm>
            <a:custGeom>
              <a:avLst/>
              <a:gdLst>
                <a:gd name="T0" fmla="*/ 2 w 67"/>
                <a:gd name="T1" fmla="*/ 3 h 96"/>
                <a:gd name="T2" fmla="*/ 64 w 67"/>
                <a:gd name="T3" fmla="*/ 95 h 96"/>
                <a:gd name="T4" fmla="*/ 66 w 67"/>
                <a:gd name="T5" fmla="*/ 94 h 96"/>
                <a:gd name="T6" fmla="*/ 3 w 67"/>
                <a:gd name="T7" fmla="*/ 1 h 96"/>
                <a:gd name="T8" fmla="*/ 2 w 67"/>
                <a:gd name="T9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96">
                  <a:moveTo>
                    <a:pt x="2" y="3"/>
                  </a:moveTo>
                  <a:cubicBezTo>
                    <a:pt x="32" y="26"/>
                    <a:pt x="53" y="58"/>
                    <a:pt x="64" y="95"/>
                  </a:cubicBezTo>
                  <a:cubicBezTo>
                    <a:pt x="64" y="96"/>
                    <a:pt x="67" y="96"/>
                    <a:pt x="66" y="94"/>
                  </a:cubicBezTo>
                  <a:cubicBezTo>
                    <a:pt x="56" y="57"/>
                    <a:pt x="34" y="24"/>
                    <a:pt x="3" y="1"/>
                  </a:cubicBezTo>
                  <a:cubicBezTo>
                    <a:pt x="1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0221913" y="4656138"/>
              <a:ext cx="633412" cy="550862"/>
            </a:xfrm>
            <a:custGeom>
              <a:avLst/>
              <a:gdLst>
                <a:gd name="T0" fmla="*/ 1 w 123"/>
                <a:gd name="T1" fmla="*/ 3 h 107"/>
                <a:gd name="T2" fmla="*/ 119 w 123"/>
                <a:gd name="T3" fmla="*/ 105 h 107"/>
                <a:gd name="T4" fmla="*/ 122 w 123"/>
                <a:gd name="T5" fmla="*/ 104 h 107"/>
                <a:gd name="T6" fmla="*/ 3 w 123"/>
                <a:gd name="T7" fmla="*/ 1 h 107"/>
                <a:gd name="T8" fmla="*/ 1 w 123"/>
                <a:gd name="T9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07">
                  <a:moveTo>
                    <a:pt x="1" y="3"/>
                  </a:moveTo>
                  <a:cubicBezTo>
                    <a:pt x="49" y="26"/>
                    <a:pt x="89" y="62"/>
                    <a:pt x="119" y="105"/>
                  </a:cubicBezTo>
                  <a:cubicBezTo>
                    <a:pt x="120" y="107"/>
                    <a:pt x="123" y="105"/>
                    <a:pt x="122" y="104"/>
                  </a:cubicBezTo>
                  <a:cubicBezTo>
                    <a:pt x="91" y="60"/>
                    <a:pt x="50" y="24"/>
                    <a:pt x="3" y="1"/>
                  </a:cubicBezTo>
                  <a:cubicBezTo>
                    <a:pt x="1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0267950" y="4578350"/>
              <a:ext cx="582612" cy="365125"/>
            </a:xfrm>
            <a:custGeom>
              <a:avLst/>
              <a:gdLst>
                <a:gd name="T0" fmla="*/ 2 w 113"/>
                <a:gd name="T1" fmla="*/ 3 h 71"/>
                <a:gd name="T2" fmla="*/ 58 w 113"/>
                <a:gd name="T3" fmla="*/ 26 h 71"/>
                <a:gd name="T4" fmla="*/ 110 w 113"/>
                <a:gd name="T5" fmla="*/ 69 h 71"/>
                <a:gd name="T6" fmla="*/ 112 w 113"/>
                <a:gd name="T7" fmla="*/ 67 h 71"/>
                <a:gd name="T8" fmla="*/ 60 w 113"/>
                <a:gd name="T9" fmla="*/ 23 h 71"/>
                <a:gd name="T10" fmla="*/ 2 w 113"/>
                <a:gd name="T11" fmla="*/ 1 h 71"/>
                <a:gd name="T12" fmla="*/ 2 w 113"/>
                <a:gd name="T13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71">
                  <a:moveTo>
                    <a:pt x="2" y="3"/>
                  </a:moveTo>
                  <a:cubicBezTo>
                    <a:pt x="22" y="7"/>
                    <a:pt x="41" y="15"/>
                    <a:pt x="58" y="26"/>
                  </a:cubicBezTo>
                  <a:cubicBezTo>
                    <a:pt x="78" y="37"/>
                    <a:pt x="96" y="52"/>
                    <a:pt x="110" y="69"/>
                  </a:cubicBezTo>
                  <a:cubicBezTo>
                    <a:pt x="112" y="71"/>
                    <a:pt x="113" y="69"/>
                    <a:pt x="112" y="67"/>
                  </a:cubicBezTo>
                  <a:cubicBezTo>
                    <a:pt x="98" y="50"/>
                    <a:pt x="80" y="35"/>
                    <a:pt x="60" y="23"/>
                  </a:cubicBezTo>
                  <a:cubicBezTo>
                    <a:pt x="42" y="13"/>
                    <a:pt x="23" y="4"/>
                    <a:pt x="2" y="1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10226675" y="4181475"/>
              <a:ext cx="268287" cy="396875"/>
            </a:xfrm>
            <a:custGeom>
              <a:avLst/>
              <a:gdLst>
                <a:gd name="T0" fmla="*/ 29 w 52"/>
                <a:gd name="T1" fmla="*/ 63 h 77"/>
                <a:gd name="T2" fmla="*/ 49 w 52"/>
                <a:gd name="T3" fmla="*/ 77 h 77"/>
                <a:gd name="T4" fmla="*/ 44 w 52"/>
                <a:gd name="T5" fmla="*/ 27 h 77"/>
                <a:gd name="T6" fmla="*/ 37 w 52"/>
                <a:gd name="T7" fmla="*/ 10 h 77"/>
                <a:gd name="T8" fmla="*/ 0 w 52"/>
                <a:gd name="T9" fmla="*/ 0 h 77"/>
                <a:gd name="T10" fmla="*/ 29 w 52"/>
                <a:gd name="T11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77">
                  <a:moveTo>
                    <a:pt x="29" y="63"/>
                  </a:moveTo>
                  <a:cubicBezTo>
                    <a:pt x="35" y="69"/>
                    <a:pt x="42" y="73"/>
                    <a:pt x="49" y="77"/>
                  </a:cubicBezTo>
                  <a:cubicBezTo>
                    <a:pt x="52" y="61"/>
                    <a:pt x="50" y="43"/>
                    <a:pt x="44" y="2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4"/>
                    <a:pt x="11" y="47"/>
                    <a:pt x="29" y="63"/>
                  </a:cubicBezTo>
                  <a:close/>
                </a:path>
              </a:pathLst>
            </a:custGeom>
            <a:solidFill>
              <a:srgbClr val="EEB5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10169525" y="3649663"/>
              <a:ext cx="892175" cy="903287"/>
            </a:xfrm>
            <a:custGeom>
              <a:avLst/>
              <a:gdLst>
                <a:gd name="T0" fmla="*/ 90 w 173"/>
                <a:gd name="T1" fmla="*/ 11 h 175"/>
                <a:gd name="T2" fmla="*/ 157 w 173"/>
                <a:gd name="T3" fmla="*/ 32 h 175"/>
                <a:gd name="T4" fmla="*/ 168 w 173"/>
                <a:gd name="T5" fmla="*/ 105 h 175"/>
                <a:gd name="T6" fmla="*/ 144 w 173"/>
                <a:gd name="T7" fmla="*/ 152 h 175"/>
                <a:gd name="T8" fmla="*/ 77 w 173"/>
                <a:gd name="T9" fmla="*/ 169 h 175"/>
                <a:gd name="T10" fmla="*/ 11 w 173"/>
                <a:gd name="T11" fmla="*/ 103 h 175"/>
                <a:gd name="T12" fmla="*/ 46 w 173"/>
                <a:gd name="T13" fmla="*/ 49 h 175"/>
                <a:gd name="T14" fmla="*/ 90 w 173"/>
                <a:gd name="T15" fmla="*/ 1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" h="175">
                  <a:moveTo>
                    <a:pt x="90" y="11"/>
                  </a:moveTo>
                  <a:cubicBezTo>
                    <a:pt x="113" y="0"/>
                    <a:pt x="142" y="11"/>
                    <a:pt x="157" y="32"/>
                  </a:cubicBezTo>
                  <a:cubicBezTo>
                    <a:pt x="171" y="53"/>
                    <a:pt x="173" y="80"/>
                    <a:pt x="168" y="105"/>
                  </a:cubicBezTo>
                  <a:cubicBezTo>
                    <a:pt x="164" y="123"/>
                    <a:pt x="157" y="140"/>
                    <a:pt x="144" y="152"/>
                  </a:cubicBezTo>
                  <a:cubicBezTo>
                    <a:pt x="127" y="169"/>
                    <a:pt x="100" y="175"/>
                    <a:pt x="77" y="169"/>
                  </a:cubicBezTo>
                  <a:cubicBezTo>
                    <a:pt x="44" y="161"/>
                    <a:pt x="20" y="134"/>
                    <a:pt x="11" y="103"/>
                  </a:cubicBezTo>
                  <a:cubicBezTo>
                    <a:pt x="0" y="68"/>
                    <a:pt x="21" y="65"/>
                    <a:pt x="46" y="49"/>
                  </a:cubicBezTo>
                  <a:cubicBezTo>
                    <a:pt x="62" y="39"/>
                    <a:pt x="72" y="20"/>
                    <a:pt x="90" y="11"/>
                  </a:cubicBezTo>
                  <a:close/>
                </a:path>
              </a:pathLst>
            </a:custGeom>
            <a:solidFill>
              <a:srgbClr val="F4D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10479088" y="3759200"/>
              <a:ext cx="541337" cy="715962"/>
            </a:xfrm>
            <a:custGeom>
              <a:avLst/>
              <a:gdLst>
                <a:gd name="T0" fmla="*/ 40 w 105"/>
                <a:gd name="T1" fmla="*/ 137 h 139"/>
                <a:gd name="T2" fmla="*/ 24 w 105"/>
                <a:gd name="T3" fmla="*/ 131 h 139"/>
                <a:gd name="T4" fmla="*/ 3 w 105"/>
                <a:gd name="T5" fmla="*/ 99 h 139"/>
                <a:gd name="T6" fmla="*/ 5 w 105"/>
                <a:gd name="T7" fmla="*/ 60 h 139"/>
                <a:gd name="T8" fmla="*/ 23 w 105"/>
                <a:gd name="T9" fmla="*/ 23 h 139"/>
                <a:gd name="T10" fmla="*/ 55 w 105"/>
                <a:gd name="T11" fmla="*/ 0 h 139"/>
                <a:gd name="T12" fmla="*/ 91 w 105"/>
                <a:gd name="T13" fmla="*/ 19 h 139"/>
                <a:gd name="T14" fmla="*/ 100 w 105"/>
                <a:gd name="T15" fmla="*/ 81 h 139"/>
                <a:gd name="T16" fmla="*/ 80 w 105"/>
                <a:gd name="T17" fmla="*/ 121 h 139"/>
                <a:gd name="T18" fmla="*/ 40 w 105"/>
                <a:gd name="T19" fmla="*/ 13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9">
                  <a:moveTo>
                    <a:pt x="40" y="137"/>
                  </a:moveTo>
                  <a:cubicBezTo>
                    <a:pt x="35" y="137"/>
                    <a:pt x="29" y="135"/>
                    <a:pt x="24" y="131"/>
                  </a:cubicBezTo>
                  <a:cubicBezTo>
                    <a:pt x="13" y="124"/>
                    <a:pt x="6" y="112"/>
                    <a:pt x="3" y="99"/>
                  </a:cubicBezTo>
                  <a:cubicBezTo>
                    <a:pt x="0" y="86"/>
                    <a:pt x="1" y="73"/>
                    <a:pt x="5" y="60"/>
                  </a:cubicBezTo>
                  <a:cubicBezTo>
                    <a:pt x="8" y="47"/>
                    <a:pt x="15" y="34"/>
                    <a:pt x="23" y="23"/>
                  </a:cubicBezTo>
                  <a:cubicBezTo>
                    <a:pt x="31" y="12"/>
                    <a:pt x="40" y="0"/>
                    <a:pt x="55" y="0"/>
                  </a:cubicBezTo>
                  <a:cubicBezTo>
                    <a:pt x="68" y="0"/>
                    <a:pt x="83" y="7"/>
                    <a:pt x="91" y="19"/>
                  </a:cubicBezTo>
                  <a:cubicBezTo>
                    <a:pt x="102" y="34"/>
                    <a:pt x="105" y="57"/>
                    <a:pt x="100" y="81"/>
                  </a:cubicBezTo>
                  <a:cubicBezTo>
                    <a:pt x="97" y="98"/>
                    <a:pt x="90" y="112"/>
                    <a:pt x="80" y="121"/>
                  </a:cubicBezTo>
                  <a:cubicBezTo>
                    <a:pt x="69" y="132"/>
                    <a:pt x="55" y="139"/>
                    <a:pt x="40" y="137"/>
                  </a:cubicBezTo>
                  <a:close/>
                </a:path>
              </a:pathLst>
            </a:custGeom>
            <a:solidFill>
              <a:srgbClr val="E9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521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  <p:bldP spid="149" grpId="0"/>
      <p:bldP spid="151" grpId="0"/>
      <p:bldP spid="152" grpId="0"/>
      <p:bldP spid="153" grpId="0"/>
      <p:bldP spid="1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Freeform 122"/>
          <p:cNvSpPr>
            <a:spLocks noEditPoints="1"/>
          </p:cNvSpPr>
          <p:nvPr/>
        </p:nvSpPr>
        <p:spPr bwMode="auto">
          <a:xfrm>
            <a:off x="2856706" y="703547"/>
            <a:ext cx="6408738" cy="339357"/>
          </a:xfrm>
          <a:custGeom>
            <a:avLst/>
            <a:gdLst>
              <a:gd name="T0" fmla="*/ 2132 w 3929"/>
              <a:gd name="T1" fmla="*/ 0 h 229"/>
              <a:gd name="T2" fmla="*/ 2051 w 3929"/>
              <a:gd name="T3" fmla="*/ 94 h 229"/>
              <a:gd name="T4" fmla="*/ 1964 w 3929"/>
              <a:gd name="T5" fmla="*/ 0 h 229"/>
              <a:gd name="T6" fmla="*/ 1877 w 3929"/>
              <a:gd name="T7" fmla="*/ 94 h 229"/>
              <a:gd name="T8" fmla="*/ 1797 w 3929"/>
              <a:gd name="T9" fmla="*/ 0 h 229"/>
              <a:gd name="T10" fmla="*/ 1703 w 3929"/>
              <a:gd name="T11" fmla="*/ 101 h 229"/>
              <a:gd name="T12" fmla="*/ 0 w 3929"/>
              <a:gd name="T13" fmla="*/ 101 h 229"/>
              <a:gd name="T14" fmla="*/ 0 w 3929"/>
              <a:gd name="T15" fmla="*/ 135 h 229"/>
              <a:gd name="T16" fmla="*/ 1703 w 3929"/>
              <a:gd name="T17" fmla="*/ 135 h 229"/>
              <a:gd name="T18" fmla="*/ 1797 w 3929"/>
              <a:gd name="T19" fmla="*/ 229 h 229"/>
              <a:gd name="T20" fmla="*/ 1877 w 3929"/>
              <a:gd name="T21" fmla="*/ 135 h 229"/>
              <a:gd name="T22" fmla="*/ 1964 w 3929"/>
              <a:gd name="T23" fmla="*/ 229 h 229"/>
              <a:gd name="T24" fmla="*/ 2051 w 3929"/>
              <a:gd name="T25" fmla="*/ 135 h 229"/>
              <a:gd name="T26" fmla="*/ 2132 w 3929"/>
              <a:gd name="T27" fmla="*/ 229 h 229"/>
              <a:gd name="T28" fmla="*/ 2225 w 3929"/>
              <a:gd name="T29" fmla="*/ 135 h 229"/>
              <a:gd name="T30" fmla="*/ 3929 w 3929"/>
              <a:gd name="T31" fmla="*/ 135 h 229"/>
              <a:gd name="T32" fmla="*/ 3929 w 3929"/>
              <a:gd name="T33" fmla="*/ 101 h 229"/>
              <a:gd name="T34" fmla="*/ 2225 w 3929"/>
              <a:gd name="T35" fmla="*/ 101 h 229"/>
              <a:gd name="T36" fmla="*/ 2132 w 3929"/>
              <a:gd name="T37" fmla="*/ 0 h 229"/>
              <a:gd name="T38" fmla="*/ 1797 w 3929"/>
              <a:gd name="T39" fmla="*/ 189 h 229"/>
              <a:gd name="T40" fmla="*/ 1728 w 3929"/>
              <a:gd name="T41" fmla="*/ 115 h 229"/>
              <a:gd name="T42" fmla="*/ 1797 w 3929"/>
              <a:gd name="T43" fmla="*/ 47 h 229"/>
              <a:gd name="T44" fmla="*/ 1859 w 3929"/>
              <a:gd name="T45" fmla="*/ 115 h 229"/>
              <a:gd name="T46" fmla="*/ 1797 w 3929"/>
              <a:gd name="T47" fmla="*/ 189 h 229"/>
              <a:gd name="T48" fmla="*/ 1964 w 3929"/>
              <a:gd name="T49" fmla="*/ 189 h 229"/>
              <a:gd name="T50" fmla="*/ 1902 w 3929"/>
              <a:gd name="T51" fmla="*/ 115 h 229"/>
              <a:gd name="T52" fmla="*/ 1964 w 3929"/>
              <a:gd name="T53" fmla="*/ 47 h 229"/>
              <a:gd name="T54" fmla="*/ 2027 w 3929"/>
              <a:gd name="T55" fmla="*/ 115 h 229"/>
              <a:gd name="T56" fmla="*/ 1964 w 3929"/>
              <a:gd name="T57" fmla="*/ 189 h 229"/>
              <a:gd name="T58" fmla="*/ 2132 w 3929"/>
              <a:gd name="T59" fmla="*/ 189 h 229"/>
              <a:gd name="T60" fmla="*/ 2070 w 3929"/>
              <a:gd name="T61" fmla="*/ 115 h 229"/>
              <a:gd name="T62" fmla="*/ 2132 w 3929"/>
              <a:gd name="T63" fmla="*/ 47 h 229"/>
              <a:gd name="T64" fmla="*/ 2201 w 3929"/>
              <a:gd name="T65" fmla="*/ 115 h 229"/>
              <a:gd name="T66" fmla="*/ 2132 w 3929"/>
              <a:gd name="T67" fmla="*/ 18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29" h="229">
                <a:moveTo>
                  <a:pt x="2132" y="0"/>
                </a:moveTo>
                <a:lnTo>
                  <a:pt x="2051" y="94"/>
                </a:lnTo>
                <a:lnTo>
                  <a:pt x="1964" y="0"/>
                </a:lnTo>
                <a:lnTo>
                  <a:pt x="1877" y="94"/>
                </a:lnTo>
                <a:lnTo>
                  <a:pt x="1797" y="0"/>
                </a:lnTo>
                <a:lnTo>
                  <a:pt x="1703" y="101"/>
                </a:lnTo>
                <a:lnTo>
                  <a:pt x="0" y="101"/>
                </a:lnTo>
                <a:lnTo>
                  <a:pt x="0" y="135"/>
                </a:lnTo>
                <a:lnTo>
                  <a:pt x="1703" y="135"/>
                </a:lnTo>
                <a:lnTo>
                  <a:pt x="1797" y="229"/>
                </a:lnTo>
                <a:lnTo>
                  <a:pt x="1877" y="135"/>
                </a:lnTo>
                <a:lnTo>
                  <a:pt x="1964" y="229"/>
                </a:lnTo>
                <a:lnTo>
                  <a:pt x="2051" y="135"/>
                </a:lnTo>
                <a:lnTo>
                  <a:pt x="2132" y="229"/>
                </a:lnTo>
                <a:lnTo>
                  <a:pt x="2225" y="135"/>
                </a:lnTo>
                <a:lnTo>
                  <a:pt x="3929" y="135"/>
                </a:lnTo>
                <a:lnTo>
                  <a:pt x="3929" y="101"/>
                </a:lnTo>
                <a:lnTo>
                  <a:pt x="2225" y="101"/>
                </a:lnTo>
                <a:lnTo>
                  <a:pt x="2132" y="0"/>
                </a:lnTo>
                <a:close/>
                <a:moveTo>
                  <a:pt x="1797" y="189"/>
                </a:moveTo>
                <a:lnTo>
                  <a:pt x="1728" y="115"/>
                </a:lnTo>
                <a:lnTo>
                  <a:pt x="1797" y="47"/>
                </a:lnTo>
                <a:lnTo>
                  <a:pt x="1859" y="115"/>
                </a:lnTo>
                <a:lnTo>
                  <a:pt x="1797" y="189"/>
                </a:lnTo>
                <a:close/>
                <a:moveTo>
                  <a:pt x="1964" y="189"/>
                </a:moveTo>
                <a:lnTo>
                  <a:pt x="1902" y="115"/>
                </a:lnTo>
                <a:lnTo>
                  <a:pt x="1964" y="47"/>
                </a:lnTo>
                <a:lnTo>
                  <a:pt x="2027" y="115"/>
                </a:lnTo>
                <a:lnTo>
                  <a:pt x="1964" y="189"/>
                </a:lnTo>
                <a:close/>
                <a:moveTo>
                  <a:pt x="2132" y="189"/>
                </a:moveTo>
                <a:lnTo>
                  <a:pt x="2070" y="115"/>
                </a:lnTo>
                <a:lnTo>
                  <a:pt x="2132" y="47"/>
                </a:lnTo>
                <a:lnTo>
                  <a:pt x="2201" y="115"/>
                </a:lnTo>
                <a:lnTo>
                  <a:pt x="2132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5" name="2041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81A8F5F-C904-4B76-A86F-C6CB82443DB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513948" y="1682402"/>
            <a:ext cx="7110413" cy="4059871"/>
            <a:chOff x="4410075" y="1608614"/>
            <a:chExt cx="7110413" cy="4059871"/>
          </a:xfrm>
        </p:grpSpPr>
        <p:sp>
          <p:nvSpPr>
            <p:cNvPr id="156" name="îṣļïdé">
              <a:extLst>
                <a:ext uri="{FF2B5EF4-FFF2-40B4-BE49-F238E27FC236}">
                  <a16:creationId xmlns:a16="http://schemas.microsoft.com/office/drawing/2014/main" xmlns="" id="{9A5DAD00-D533-40C9-91DB-C7DA8CC86B0C}"/>
                </a:ext>
              </a:extLst>
            </p:cNvPr>
            <p:cNvSpPr/>
            <p:nvPr/>
          </p:nvSpPr>
          <p:spPr>
            <a:xfrm flipH="1">
              <a:off x="6257924" y="1608614"/>
              <a:ext cx="5262563" cy="1181100"/>
            </a:xfrm>
            <a:prstGeom prst="homePlate">
              <a:avLst/>
            </a:pr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7" name="îṣľide">
              <a:extLst>
                <a:ext uri="{FF2B5EF4-FFF2-40B4-BE49-F238E27FC236}">
                  <a16:creationId xmlns:a16="http://schemas.microsoft.com/office/drawing/2014/main" xmlns="" id="{4091435F-EDA0-41F8-B05E-D77A16041585}"/>
                </a:ext>
              </a:extLst>
            </p:cNvPr>
            <p:cNvSpPr/>
            <p:nvPr/>
          </p:nvSpPr>
          <p:spPr>
            <a:xfrm flipH="1">
              <a:off x="4410075" y="3047209"/>
              <a:ext cx="7110413" cy="1181100"/>
            </a:xfrm>
            <a:prstGeom prst="homePlat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8" name="iṣľîde">
              <a:extLst>
                <a:ext uri="{FF2B5EF4-FFF2-40B4-BE49-F238E27FC236}">
                  <a16:creationId xmlns:a16="http://schemas.microsoft.com/office/drawing/2014/main" xmlns="" id="{34610DD5-3FDF-447B-99DF-ABD1E3A1D2B5}"/>
                </a:ext>
              </a:extLst>
            </p:cNvPr>
            <p:cNvSpPr/>
            <p:nvPr/>
          </p:nvSpPr>
          <p:spPr>
            <a:xfrm flipH="1">
              <a:off x="6256336" y="4487385"/>
              <a:ext cx="5264151" cy="1181100"/>
            </a:xfrm>
            <a:prstGeom prst="homePlate">
              <a:avLst/>
            </a:pr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9" name="iṧlidé">
              <a:extLst>
                <a:ext uri="{FF2B5EF4-FFF2-40B4-BE49-F238E27FC236}">
                  <a16:creationId xmlns:a16="http://schemas.microsoft.com/office/drawing/2014/main" xmlns="" id="{494EEF86-B4A4-4556-890F-BDB5739E0F34}"/>
                </a:ext>
              </a:extLst>
            </p:cNvPr>
            <p:cNvSpPr/>
            <p:nvPr/>
          </p:nvSpPr>
          <p:spPr bwMode="auto">
            <a:xfrm>
              <a:off x="6694487" y="1926096"/>
              <a:ext cx="567874" cy="54613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000000">
                <a:lumMod val="50000"/>
                <a:lumOff val="50000"/>
              </a:srgb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0" name="îṥľíḓe">
              <a:extLst>
                <a:ext uri="{FF2B5EF4-FFF2-40B4-BE49-F238E27FC236}">
                  <a16:creationId xmlns:a16="http://schemas.microsoft.com/office/drawing/2014/main" xmlns="" id="{15A3855C-46C9-4EAA-8B0B-152BC80A7A4A}"/>
                </a:ext>
              </a:extLst>
            </p:cNvPr>
            <p:cNvSpPr/>
            <p:nvPr/>
          </p:nvSpPr>
          <p:spPr bwMode="auto">
            <a:xfrm>
              <a:off x="4848225" y="3367768"/>
              <a:ext cx="540992" cy="53998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1" name="ïṡlíḋè">
              <a:extLst>
                <a:ext uri="{FF2B5EF4-FFF2-40B4-BE49-F238E27FC236}">
                  <a16:creationId xmlns:a16="http://schemas.microsoft.com/office/drawing/2014/main" xmlns="" id="{D6F5975F-B9DB-40FC-93FB-E36B94DFB661}"/>
                </a:ext>
              </a:extLst>
            </p:cNvPr>
            <p:cNvSpPr/>
            <p:nvPr/>
          </p:nvSpPr>
          <p:spPr bwMode="auto">
            <a:xfrm>
              <a:off x="6710989" y="4812719"/>
              <a:ext cx="551372" cy="53043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000000">
                <a:lumMod val="50000"/>
                <a:lumOff val="50000"/>
              </a:srgbClr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162" name="îṥ1ïďé">
              <a:extLst>
                <a:ext uri="{FF2B5EF4-FFF2-40B4-BE49-F238E27FC236}">
                  <a16:creationId xmlns:a16="http://schemas.microsoft.com/office/drawing/2014/main" xmlns="" id="{BCC8DE45-F035-4C72-822E-CAAA0467A464}"/>
                </a:ext>
              </a:extLst>
            </p:cNvPr>
            <p:cNvGrpSpPr/>
            <p:nvPr/>
          </p:nvGrpSpPr>
          <p:grpSpPr>
            <a:xfrm>
              <a:off x="7476153" y="1646714"/>
              <a:ext cx="3758656" cy="1104745"/>
              <a:chOff x="673100" y="1695622"/>
              <a:chExt cx="3758656" cy="1104745"/>
            </a:xfrm>
          </p:grpSpPr>
          <p:sp>
            <p:nvSpPr>
              <p:cNvPr id="169" name="íṧļîḋè">
                <a:extLst>
                  <a:ext uri="{FF2B5EF4-FFF2-40B4-BE49-F238E27FC236}">
                    <a16:creationId xmlns:a16="http://schemas.microsoft.com/office/drawing/2014/main" xmlns="" id="{F60832BA-3322-4098-9D48-572AB8436E1A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170" name="íSliḍé">
                <a:extLst>
                  <a:ext uri="{FF2B5EF4-FFF2-40B4-BE49-F238E27FC236}">
                    <a16:creationId xmlns:a16="http://schemas.microsoft.com/office/drawing/2014/main" xmlns="" id="{FB2FF60A-8EF9-43E5-AC31-2CFF430694DE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171450" marR="0" lvl="0" indent="-17145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</p:grpSp>
        <p:grpSp>
          <p:nvGrpSpPr>
            <p:cNvPr id="163" name="íşlïḍè">
              <a:extLst>
                <a:ext uri="{FF2B5EF4-FFF2-40B4-BE49-F238E27FC236}">
                  <a16:creationId xmlns:a16="http://schemas.microsoft.com/office/drawing/2014/main" xmlns="" id="{6BA05414-32E5-4A2F-A861-91F2520DAAF1}"/>
                </a:ext>
              </a:extLst>
            </p:cNvPr>
            <p:cNvGrpSpPr/>
            <p:nvPr/>
          </p:nvGrpSpPr>
          <p:grpSpPr>
            <a:xfrm>
              <a:off x="7476153" y="4525485"/>
              <a:ext cx="3758656" cy="1104745"/>
              <a:chOff x="673100" y="1695622"/>
              <a:chExt cx="3758656" cy="1104745"/>
            </a:xfrm>
          </p:grpSpPr>
          <p:sp>
            <p:nvSpPr>
              <p:cNvPr id="167" name="ísļïdè">
                <a:extLst>
                  <a:ext uri="{FF2B5EF4-FFF2-40B4-BE49-F238E27FC236}">
                    <a16:creationId xmlns:a16="http://schemas.microsoft.com/office/drawing/2014/main" xmlns="" id="{A6EDAB6E-400D-4544-B161-BB187EF1106F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标题文字添加</a:t>
                </a:r>
              </a:p>
            </p:txBody>
          </p:sp>
          <p:sp>
            <p:nvSpPr>
              <p:cNvPr id="168" name="iSļîdé">
                <a:extLst>
                  <a:ext uri="{FF2B5EF4-FFF2-40B4-BE49-F238E27FC236}">
                    <a16:creationId xmlns:a16="http://schemas.microsoft.com/office/drawing/2014/main" xmlns="" id="{92CB36EF-0AE4-4F0D-832F-A8BBA4405A03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171450" marR="0" lvl="0" indent="-171450" algn="l" defTabSz="914377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</p:grpSp>
        <p:grpSp>
          <p:nvGrpSpPr>
            <p:cNvPr id="164" name="ïŝḷiḓè">
              <a:extLst>
                <a:ext uri="{FF2B5EF4-FFF2-40B4-BE49-F238E27FC236}">
                  <a16:creationId xmlns:a16="http://schemas.microsoft.com/office/drawing/2014/main" xmlns="" id="{65EFE5DA-BC0D-481F-BBDC-A75E0C9BE49A}"/>
                </a:ext>
              </a:extLst>
            </p:cNvPr>
            <p:cNvGrpSpPr/>
            <p:nvPr/>
          </p:nvGrpSpPr>
          <p:grpSpPr>
            <a:xfrm>
              <a:off x="5597975" y="3047209"/>
              <a:ext cx="4092411" cy="1196466"/>
              <a:chOff x="7431450" y="1919492"/>
              <a:chExt cx="4092411" cy="1196466"/>
            </a:xfrm>
          </p:grpSpPr>
          <p:sp>
            <p:nvSpPr>
              <p:cNvPr id="165" name="ïSḻiďe">
                <a:extLst>
                  <a:ext uri="{FF2B5EF4-FFF2-40B4-BE49-F238E27FC236}">
                    <a16:creationId xmlns:a16="http://schemas.microsoft.com/office/drawing/2014/main" xmlns="" id="{2FF5D2F3-A068-423E-BAC0-4116E9C971FE}"/>
                  </a:ext>
                </a:extLst>
              </p:cNvPr>
              <p:cNvSpPr txBox="1"/>
              <p:nvPr/>
            </p:nvSpPr>
            <p:spPr bwMode="auto">
              <a:xfrm>
                <a:off x="7431450" y="1919492"/>
                <a:ext cx="409233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  <p:sp>
            <p:nvSpPr>
              <p:cNvPr id="166" name="íşlîde">
                <a:extLst>
                  <a:ext uri="{FF2B5EF4-FFF2-40B4-BE49-F238E27FC236}">
                    <a16:creationId xmlns:a16="http://schemas.microsoft.com/office/drawing/2014/main" xmlns="" id="{748CB1AB-8F7D-44BD-951F-9E5E0D314E67}"/>
                  </a:ext>
                </a:extLst>
              </p:cNvPr>
              <p:cNvSpPr/>
              <p:nvPr/>
            </p:nvSpPr>
            <p:spPr bwMode="auto">
              <a:xfrm>
                <a:off x="7432995" y="2361298"/>
                <a:ext cx="4090866" cy="754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Supporting text here.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</a:rPr>
                  <a:t>When you copy &amp; paste, choose "keep text only" option.</a:t>
                </a:r>
              </a:p>
            </p:txBody>
          </p:sp>
        </p:grpSp>
      </p:grpSp>
      <p:sp>
        <p:nvSpPr>
          <p:cNvPr id="171" name="îṧľiḓe">
            <a:extLst>
              <a:ext uri="{FF2B5EF4-FFF2-40B4-BE49-F238E27FC236}">
                <a16:creationId xmlns:a16="http://schemas.microsoft.com/office/drawing/2014/main" xmlns="" id="{0E774874-CB11-458D-BBDF-3BD796543CBE}"/>
              </a:ext>
            </a:extLst>
          </p:cNvPr>
          <p:cNvSpPr/>
          <p:nvPr/>
        </p:nvSpPr>
        <p:spPr bwMode="auto">
          <a:xfrm>
            <a:off x="1077359" y="3441555"/>
            <a:ext cx="2469323" cy="914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defTabSz="914377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  <a:p>
            <a:pPr marL="171450" marR="0" lvl="0" indent="-171450" defTabSz="914377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……</a:t>
            </a:r>
          </a:p>
        </p:txBody>
      </p:sp>
      <p:sp>
        <p:nvSpPr>
          <p:cNvPr id="172" name="îŝļîďé">
            <a:extLst>
              <a:ext uri="{FF2B5EF4-FFF2-40B4-BE49-F238E27FC236}">
                <a16:creationId xmlns:a16="http://schemas.microsoft.com/office/drawing/2014/main" xmlns="" id="{750890A5-A801-4E2B-AD11-08CAF9BDBD1B}"/>
              </a:ext>
            </a:extLst>
          </p:cNvPr>
          <p:cNvSpPr txBox="1"/>
          <p:nvPr/>
        </p:nvSpPr>
        <p:spPr bwMode="auto">
          <a:xfrm>
            <a:off x="1077357" y="2999751"/>
            <a:ext cx="246932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标题文字添加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87" y="84138"/>
            <a:ext cx="12190413" cy="6715125"/>
            <a:chOff x="1587" y="84138"/>
            <a:chExt cx="12190413" cy="6715125"/>
          </a:xfrm>
        </p:grpSpPr>
        <p:grpSp>
          <p:nvGrpSpPr>
            <p:cNvPr id="130" name="组合 129"/>
            <p:cNvGrpSpPr/>
            <p:nvPr/>
          </p:nvGrpSpPr>
          <p:grpSpPr>
            <a:xfrm>
              <a:off x="408691" y="292071"/>
              <a:ext cx="695507" cy="1866260"/>
              <a:chOff x="1841500" y="322263"/>
              <a:chExt cx="1017588" cy="2730501"/>
            </a:xfrm>
          </p:grpSpPr>
          <p:sp>
            <p:nvSpPr>
              <p:cNvPr id="131" name="Freeform 79"/>
              <p:cNvSpPr>
                <a:spLocks noEditPoints="1"/>
              </p:cNvSpPr>
              <p:nvPr/>
            </p:nvSpPr>
            <p:spPr bwMode="auto">
              <a:xfrm>
                <a:off x="1841500" y="322263"/>
                <a:ext cx="1017588" cy="1022350"/>
              </a:xfrm>
              <a:custGeom>
                <a:avLst/>
                <a:gdLst>
                  <a:gd name="T0" fmla="*/ 68 w 136"/>
                  <a:gd name="T1" fmla="*/ 0 h 136"/>
                  <a:gd name="T2" fmla="*/ 0 w 136"/>
                  <a:gd name="T3" fmla="*/ 68 h 136"/>
                  <a:gd name="T4" fmla="*/ 68 w 136"/>
                  <a:gd name="T5" fmla="*/ 136 h 136"/>
                  <a:gd name="T6" fmla="*/ 136 w 136"/>
                  <a:gd name="T7" fmla="*/ 68 h 136"/>
                  <a:gd name="T8" fmla="*/ 68 w 136"/>
                  <a:gd name="T9" fmla="*/ 0 h 136"/>
                  <a:gd name="T10" fmla="*/ 68 w 136"/>
                  <a:gd name="T11" fmla="*/ 124 h 136"/>
                  <a:gd name="T12" fmla="*/ 13 w 136"/>
                  <a:gd name="T13" fmla="*/ 68 h 136"/>
                  <a:gd name="T14" fmla="*/ 68 w 136"/>
                  <a:gd name="T15" fmla="*/ 13 h 136"/>
                  <a:gd name="T16" fmla="*/ 123 w 136"/>
                  <a:gd name="T17" fmla="*/ 68 h 136"/>
                  <a:gd name="T18" fmla="*/ 68 w 136"/>
                  <a:gd name="T19" fmla="*/ 12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136">
                    <a:moveTo>
                      <a:pt x="68" y="0"/>
                    </a:moveTo>
                    <a:cubicBezTo>
                      <a:pt x="30" y="0"/>
                      <a:pt x="0" y="31"/>
                      <a:pt x="0" y="68"/>
                    </a:cubicBezTo>
                    <a:cubicBezTo>
                      <a:pt x="0" y="106"/>
                      <a:pt x="30" y="136"/>
                      <a:pt x="68" y="136"/>
                    </a:cubicBezTo>
                    <a:cubicBezTo>
                      <a:pt x="106" y="136"/>
                      <a:pt x="136" y="106"/>
                      <a:pt x="136" y="68"/>
                    </a:cubicBezTo>
                    <a:cubicBezTo>
                      <a:pt x="136" y="31"/>
                      <a:pt x="106" y="0"/>
                      <a:pt x="68" y="0"/>
                    </a:cubicBezTo>
                    <a:close/>
                    <a:moveTo>
                      <a:pt x="68" y="124"/>
                    </a:moveTo>
                    <a:cubicBezTo>
                      <a:pt x="37" y="124"/>
                      <a:pt x="13" y="99"/>
                      <a:pt x="13" y="68"/>
                    </a:cubicBezTo>
                    <a:cubicBezTo>
                      <a:pt x="13" y="37"/>
                      <a:pt x="37" y="13"/>
                      <a:pt x="68" y="13"/>
                    </a:cubicBezTo>
                    <a:cubicBezTo>
                      <a:pt x="99" y="13"/>
                      <a:pt x="123" y="37"/>
                      <a:pt x="123" y="68"/>
                    </a:cubicBezTo>
                    <a:cubicBezTo>
                      <a:pt x="123" y="99"/>
                      <a:pt x="99" y="124"/>
                      <a:pt x="68" y="124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80"/>
              <p:cNvSpPr>
                <a:spLocks noEditPoints="1"/>
              </p:cNvSpPr>
              <p:nvPr/>
            </p:nvSpPr>
            <p:spPr bwMode="auto">
              <a:xfrm>
                <a:off x="1938338" y="420688"/>
                <a:ext cx="823913" cy="835025"/>
              </a:xfrm>
              <a:custGeom>
                <a:avLst/>
                <a:gdLst>
                  <a:gd name="T0" fmla="*/ 55 w 110"/>
                  <a:gd name="T1" fmla="*/ 0 h 111"/>
                  <a:gd name="T2" fmla="*/ 0 w 110"/>
                  <a:gd name="T3" fmla="*/ 55 h 111"/>
                  <a:gd name="T4" fmla="*/ 55 w 110"/>
                  <a:gd name="T5" fmla="*/ 111 h 111"/>
                  <a:gd name="T6" fmla="*/ 110 w 110"/>
                  <a:gd name="T7" fmla="*/ 55 h 111"/>
                  <a:gd name="T8" fmla="*/ 55 w 110"/>
                  <a:gd name="T9" fmla="*/ 0 h 111"/>
                  <a:gd name="T10" fmla="*/ 81 w 110"/>
                  <a:gd name="T11" fmla="*/ 81 h 111"/>
                  <a:gd name="T12" fmla="*/ 29 w 110"/>
                  <a:gd name="T13" fmla="*/ 81 h 111"/>
                  <a:gd name="T14" fmla="*/ 29 w 110"/>
                  <a:gd name="T15" fmla="*/ 29 h 111"/>
                  <a:gd name="T16" fmla="*/ 81 w 110"/>
                  <a:gd name="T17" fmla="*/ 29 h 111"/>
                  <a:gd name="T18" fmla="*/ 81 w 110"/>
                  <a:gd name="T19" fmla="*/ 8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11">
                    <a:moveTo>
                      <a:pt x="55" y="0"/>
                    </a:moveTo>
                    <a:cubicBezTo>
                      <a:pt x="24" y="0"/>
                      <a:pt x="0" y="24"/>
                      <a:pt x="0" y="55"/>
                    </a:cubicBezTo>
                    <a:cubicBezTo>
                      <a:pt x="0" y="86"/>
                      <a:pt x="24" y="111"/>
                      <a:pt x="55" y="111"/>
                    </a:cubicBezTo>
                    <a:cubicBezTo>
                      <a:pt x="86" y="111"/>
                      <a:pt x="110" y="86"/>
                      <a:pt x="110" y="55"/>
                    </a:cubicBezTo>
                    <a:cubicBezTo>
                      <a:pt x="110" y="24"/>
                      <a:pt x="86" y="0"/>
                      <a:pt x="55" y="0"/>
                    </a:cubicBezTo>
                    <a:close/>
                    <a:moveTo>
                      <a:pt x="81" y="81"/>
                    </a:moveTo>
                    <a:cubicBezTo>
                      <a:pt x="29" y="81"/>
                      <a:pt x="29" y="81"/>
                      <a:pt x="29" y="8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81" y="29"/>
                      <a:pt x="81" y="29"/>
                      <a:pt x="81" y="29"/>
                    </a:cubicBezTo>
                    <a:lnTo>
                      <a:pt x="81" y="8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81"/>
              <p:cNvSpPr>
                <a:spLocks noEditPoints="1"/>
              </p:cNvSpPr>
              <p:nvPr/>
            </p:nvSpPr>
            <p:spPr bwMode="auto">
              <a:xfrm>
                <a:off x="2155825" y="638176"/>
                <a:ext cx="388938" cy="390525"/>
              </a:xfrm>
              <a:custGeom>
                <a:avLst/>
                <a:gdLst>
                  <a:gd name="T0" fmla="*/ 0 w 245"/>
                  <a:gd name="T1" fmla="*/ 246 h 246"/>
                  <a:gd name="T2" fmla="*/ 245 w 245"/>
                  <a:gd name="T3" fmla="*/ 246 h 246"/>
                  <a:gd name="T4" fmla="*/ 245 w 245"/>
                  <a:gd name="T5" fmla="*/ 0 h 246"/>
                  <a:gd name="T6" fmla="*/ 0 w 245"/>
                  <a:gd name="T7" fmla="*/ 0 h 246"/>
                  <a:gd name="T8" fmla="*/ 0 w 245"/>
                  <a:gd name="T9" fmla="*/ 246 h 246"/>
                  <a:gd name="T10" fmla="*/ 52 w 245"/>
                  <a:gd name="T11" fmla="*/ 52 h 246"/>
                  <a:gd name="T12" fmla="*/ 193 w 245"/>
                  <a:gd name="T13" fmla="*/ 52 h 246"/>
                  <a:gd name="T14" fmla="*/ 193 w 245"/>
                  <a:gd name="T15" fmla="*/ 194 h 246"/>
                  <a:gd name="T16" fmla="*/ 52 w 245"/>
                  <a:gd name="T17" fmla="*/ 194 h 246"/>
                  <a:gd name="T18" fmla="*/ 52 w 245"/>
                  <a:gd name="T19" fmla="*/ 52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5" h="246">
                    <a:moveTo>
                      <a:pt x="0" y="246"/>
                    </a:moveTo>
                    <a:lnTo>
                      <a:pt x="245" y="246"/>
                    </a:lnTo>
                    <a:lnTo>
                      <a:pt x="245" y="0"/>
                    </a:lnTo>
                    <a:lnTo>
                      <a:pt x="0" y="0"/>
                    </a:lnTo>
                    <a:lnTo>
                      <a:pt x="0" y="246"/>
                    </a:lnTo>
                    <a:close/>
                    <a:moveTo>
                      <a:pt x="52" y="52"/>
                    </a:moveTo>
                    <a:lnTo>
                      <a:pt x="193" y="52"/>
                    </a:lnTo>
                    <a:lnTo>
                      <a:pt x="193" y="194"/>
                    </a:lnTo>
                    <a:lnTo>
                      <a:pt x="52" y="194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82"/>
              <p:cNvSpPr>
                <a:spLocks/>
              </p:cNvSpPr>
              <p:nvPr/>
            </p:nvSpPr>
            <p:spPr bwMode="auto">
              <a:xfrm>
                <a:off x="2327275" y="923926"/>
                <a:ext cx="52388" cy="669925"/>
              </a:xfrm>
              <a:custGeom>
                <a:avLst/>
                <a:gdLst>
                  <a:gd name="T0" fmla="*/ 3 w 7"/>
                  <a:gd name="T1" fmla="*/ 89 h 89"/>
                  <a:gd name="T2" fmla="*/ 0 w 7"/>
                  <a:gd name="T3" fmla="*/ 86 h 89"/>
                  <a:gd name="T4" fmla="*/ 0 w 7"/>
                  <a:gd name="T5" fmla="*/ 3 h 89"/>
                  <a:gd name="T6" fmla="*/ 3 w 7"/>
                  <a:gd name="T7" fmla="*/ 0 h 89"/>
                  <a:gd name="T8" fmla="*/ 7 w 7"/>
                  <a:gd name="T9" fmla="*/ 3 h 89"/>
                  <a:gd name="T10" fmla="*/ 7 w 7"/>
                  <a:gd name="T11" fmla="*/ 86 h 89"/>
                  <a:gd name="T12" fmla="*/ 3 w 7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9">
                    <a:moveTo>
                      <a:pt x="3" y="89"/>
                    </a:moveTo>
                    <a:cubicBezTo>
                      <a:pt x="1" y="89"/>
                      <a:pt x="0" y="88"/>
                      <a:pt x="0" y="8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7" y="88"/>
                      <a:pt x="5" y="89"/>
                      <a:pt x="3" y="89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83"/>
              <p:cNvSpPr>
                <a:spLocks/>
              </p:cNvSpPr>
              <p:nvPr/>
            </p:nvSpPr>
            <p:spPr bwMode="auto">
              <a:xfrm>
                <a:off x="1968500" y="18272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84"/>
              <p:cNvSpPr>
                <a:spLocks/>
              </p:cNvSpPr>
              <p:nvPr/>
            </p:nvSpPr>
            <p:spPr bwMode="auto">
              <a:xfrm>
                <a:off x="1968500" y="17287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85"/>
              <p:cNvSpPr>
                <a:spLocks/>
              </p:cNvSpPr>
              <p:nvPr/>
            </p:nvSpPr>
            <p:spPr bwMode="auto">
              <a:xfrm>
                <a:off x="1968500" y="2022476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86"/>
              <p:cNvSpPr>
                <a:spLocks/>
              </p:cNvSpPr>
              <p:nvPr/>
            </p:nvSpPr>
            <p:spPr bwMode="auto">
              <a:xfrm>
                <a:off x="1968500" y="1924051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87"/>
              <p:cNvSpPr>
                <a:spLocks/>
              </p:cNvSpPr>
              <p:nvPr/>
            </p:nvSpPr>
            <p:spPr bwMode="auto">
              <a:xfrm>
                <a:off x="1968500" y="2209801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88"/>
              <p:cNvSpPr>
                <a:spLocks/>
              </p:cNvSpPr>
              <p:nvPr/>
            </p:nvSpPr>
            <p:spPr bwMode="auto">
              <a:xfrm>
                <a:off x="1968500" y="2119313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89"/>
              <p:cNvSpPr>
                <a:spLocks/>
              </p:cNvSpPr>
              <p:nvPr/>
            </p:nvSpPr>
            <p:spPr bwMode="auto">
              <a:xfrm>
                <a:off x="1968500" y="2405063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90"/>
              <p:cNvSpPr>
                <a:spLocks/>
              </p:cNvSpPr>
              <p:nvPr/>
            </p:nvSpPr>
            <p:spPr bwMode="auto">
              <a:xfrm>
                <a:off x="1968500" y="2308226"/>
                <a:ext cx="763588" cy="96838"/>
              </a:xfrm>
              <a:custGeom>
                <a:avLst/>
                <a:gdLst>
                  <a:gd name="T0" fmla="*/ 33 w 481"/>
                  <a:gd name="T1" fmla="*/ 0 h 61"/>
                  <a:gd name="T2" fmla="*/ 0 w 481"/>
                  <a:gd name="T3" fmla="*/ 61 h 61"/>
                  <a:gd name="T4" fmla="*/ 481 w 481"/>
                  <a:gd name="T5" fmla="*/ 61 h 61"/>
                  <a:gd name="T6" fmla="*/ 448 w 481"/>
                  <a:gd name="T7" fmla="*/ 0 h 61"/>
                  <a:gd name="T8" fmla="*/ 33 w 48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0"/>
                    </a:moveTo>
                    <a:lnTo>
                      <a:pt x="0" y="61"/>
                    </a:lnTo>
                    <a:lnTo>
                      <a:pt x="481" y="61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91"/>
              <p:cNvSpPr>
                <a:spLocks/>
              </p:cNvSpPr>
              <p:nvPr/>
            </p:nvSpPr>
            <p:spPr bwMode="auto">
              <a:xfrm>
                <a:off x="1968500" y="26019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92"/>
              <p:cNvSpPr>
                <a:spLocks/>
              </p:cNvSpPr>
              <p:nvPr/>
            </p:nvSpPr>
            <p:spPr bwMode="auto">
              <a:xfrm>
                <a:off x="1968500" y="25034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93"/>
              <p:cNvSpPr>
                <a:spLocks/>
              </p:cNvSpPr>
              <p:nvPr/>
            </p:nvSpPr>
            <p:spPr bwMode="auto">
              <a:xfrm>
                <a:off x="1968500" y="2789238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94"/>
              <p:cNvSpPr>
                <a:spLocks/>
              </p:cNvSpPr>
              <p:nvPr/>
            </p:nvSpPr>
            <p:spPr bwMode="auto">
              <a:xfrm>
                <a:off x="1968500" y="2698751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Rectangle 95"/>
              <p:cNvSpPr>
                <a:spLocks noChangeArrowheads="1"/>
              </p:cNvSpPr>
              <p:nvPr/>
            </p:nvSpPr>
            <p:spPr bwMode="auto">
              <a:xfrm>
                <a:off x="2125663" y="1571626"/>
                <a:ext cx="449263" cy="96838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Rectangle 96"/>
              <p:cNvSpPr>
                <a:spLocks noChangeArrowheads="1"/>
              </p:cNvSpPr>
              <p:nvPr/>
            </p:nvSpPr>
            <p:spPr bwMode="auto">
              <a:xfrm>
                <a:off x="2125663" y="1668463"/>
                <a:ext cx="449263" cy="60325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Rectangle 97"/>
              <p:cNvSpPr>
                <a:spLocks noChangeArrowheads="1"/>
              </p:cNvSpPr>
              <p:nvPr/>
            </p:nvSpPr>
            <p:spPr bwMode="auto">
              <a:xfrm>
                <a:off x="2125663" y="2946401"/>
                <a:ext cx="449263" cy="106363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98"/>
              <p:cNvSpPr>
                <a:spLocks noChangeArrowheads="1"/>
              </p:cNvSpPr>
              <p:nvPr/>
            </p:nvSpPr>
            <p:spPr bwMode="auto">
              <a:xfrm>
                <a:off x="2125663" y="2887663"/>
                <a:ext cx="449263" cy="58738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9" name="Freeform 9"/>
            <p:cNvSpPr>
              <a:spLocks noEditPoints="1"/>
            </p:cNvSpPr>
            <p:nvPr/>
          </p:nvSpPr>
          <p:spPr bwMode="auto">
            <a:xfrm>
              <a:off x="1587" y="84138"/>
              <a:ext cx="12190413" cy="6715125"/>
            </a:xfrm>
            <a:custGeom>
              <a:avLst/>
              <a:gdLst>
                <a:gd name="T0" fmla="*/ 7550 w 7647"/>
                <a:gd name="T1" fmla="*/ 0 h 4230"/>
                <a:gd name="T2" fmla="*/ 7352 w 7647"/>
                <a:gd name="T3" fmla="*/ 0 h 4230"/>
                <a:gd name="T4" fmla="*/ 229 w 7647"/>
                <a:gd name="T5" fmla="*/ 114 h 4230"/>
                <a:gd name="T6" fmla="*/ 0 w 7647"/>
                <a:gd name="T7" fmla="*/ 114 h 4230"/>
                <a:gd name="T8" fmla="*/ 0 w 7647"/>
                <a:gd name="T9" fmla="*/ 342 h 4230"/>
                <a:gd name="T10" fmla="*/ 96 w 7647"/>
                <a:gd name="T11" fmla="*/ 3888 h 4230"/>
                <a:gd name="T12" fmla="*/ 96 w 7647"/>
                <a:gd name="T13" fmla="*/ 4116 h 4230"/>
                <a:gd name="T14" fmla="*/ 290 w 7647"/>
                <a:gd name="T15" fmla="*/ 4116 h 4230"/>
                <a:gd name="T16" fmla="*/ 7352 w 7647"/>
                <a:gd name="T17" fmla="*/ 4116 h 4230"/>
                <a:gd name="T18" fmla="*/ 7550 w 7647"/>
                <a:gd name="T19" fmla="*/ 4116 h 4230"/>
                <a:gd name="T20" fmla="*/ 7550 w 7647"/>
                <a:gd name="T21" fmla="*/ 3888 h 4230"/>
                <a:gd name="T22" fmla="*/ 7647 w 7647"/>
                <a:gd name="T23" fmla="*/ 342 h 4230"/>
                <a:gd name="T24" fmla="*/ 7611 w 7647"/>
                <a:gd name="T25" fmla="*/ 156 h 4230"/>
                <a:gd name="T26" fmla="*/ 7611 w 7647"/>
                <a:gd name="T27" fmla="*/ 156 h 4230"/>
                <a:gd name="T28" fmla="*/ 7453 w 7647"/>
                <a:gd name="T29" fmla="*/ 228 h 4230"/>
                <a:gd name="T30" fmla="*/ 7515 w 7647"/>
                <a:gd name="T31" fmla="*/ 114 h 4230"/>
                <a:gd name="T32" fmla="*/ 7418 w 7647"/>
                <a:gd name="T33" fmla="*/ 228 h 4230"/>
                <a:gd name="T34" fmla="*/ 7433 w 7647"/>
                <a:gd name="T35" fmla="*/ 384 h 4230"/>
                <a:gd name="T36" fmla="*/ 7433 w 7647"/>
                <a:gd name="T37" fmla="*/ 3846 h 4230"/>
                <a:gd name="T38" fmla="*/ 7316 w 7647"/>
                <a:gd name="T39" fmla="*/ 3978 h 4230"/>
                <a:gd name="T40" fmla="*/ 326 w 7647"/>
                <a:gd name="T41" fmla="*/ 3978 h 4230"/>
                <a:gd name="T42" fmla="*/ 208 w 7647"/>
                <a:gd name="T43" fmla="*/ 3846 h 4230"/>
                <a:gd name="T44" fmla="*/ 208 w 7647"/>
                <a:gd name="T45" fmla="*/ 384 h 4230"/>
                <a:gd name="T46" fmla="*/ 326 w 7647"/>
                <a:gd name="T47" fmla="*/ 252 h 4230"/>
                <a:gd name="T48" fmla="*/ 7316 w 7647"/>
                <a:gd name="T49" fmla="*/ 252 h 4230"/>
                <a:gd name="T50" fmla="*/ 7433 w 7647"/>
                <a:gd name="T51" fmla="*/ 384 h 4230"/>
                <a:gd name="T52" fmla="*/ 7515 w 7647"/>
                <a:gd name="T53" fmla="*/ 4002 h 4230"/>
                <a:gd name="T54" fmla="*/ 193 w 7647"/>
                <a:gd name="T55" fmla="*/ 228 h 4230"/>
                <a:gd name="T56" fmla="*/ 3823 w 7647"/>
                <a:gd name="T57" fmla="*/ 42 h 4230"/>
                <a:gd name="T58" fmla="*/ 326 w 7647"/>
                <a:gd name="T59" fmla="*/ 114 h 4230"/>
                <a:gd name="T60" fmla="*/ 229 w 7647"/>
                <a:gd name="T61" fmla="*/ 228 h 4230"/>
                <a:gd name="T62" fmla="*/ 193 w 7647"/>
                <a:gd name="T63" fmla="*/ 42 h 4230"/>
                <a:gd name="T64" fmla="*/ 35 w 7647"/>
                <a:gd name="T65" fmla="*/ 228 h 4230"/>
                <a:gd name="T66" fmla="*/ 35 w 7647"/>
                <a:gd name="T67" fmla="*/ 228 h 4230"/>
                <a:gd name="T68" fmla="*/ 132 w 7647"/>
                <a:gd name="T69" fmla="*/ 342 h 4230"/>
                <a:gd name="T70" fmla="*/ 35 w 7647"/>
                <a:gd name="T71" fmla="*/ 384 h 4230"/>
                <a:gd name="T72" fmla="*/ 35 w 7647"/>
                <a:gd name="T73" fmla="*/ 3846 h 4230"/>
                <a:gd name="T74" fmla="*/ 193 w 7647"/>
                <a:gd name="T75" fmla="*/ 3960 h 4230"/>
                <a:gd name="T76" fmla="*/ 132 w 7647"/>
                <a:gd name="T77" fmla="*/ 4074 h 4230"/>
                <a:gd name="T78" fmla="*/ 35 w 7647"/>
                <a:gd name="T79" fmla="*/ 4074 h 4230"/>
                <a:gd name="T80" fmla="*/ 35 w 7647"/>
                <a:gd name="T81" fmla="*/ 4074 h 4230"/>
                <a:gd name="T82" fmla="*/ 193 w 7647"/>
                <a:gd name="T83" fmla="*/ 4116 h 4230"/>
                <a:gd name="T84" fmla="*/ 290 w 7647"/>
                <a:gd name="T85" fmla="*/ 4002 h 4230"/>
                <a:gd name="T86" fmla="*/ 3823 w 7647"/>
                <a:gd name="T87" fmla="*/ 4188 h 4230"/>
                <a:gd name="T88" fmla="*/ 7316 w 7647"/>
                <a:gd name="T89" fmla="*/ 4116 h 4230"/>
                <a:gd name="T90" fmla="*/ 7418 w 7647"/>
                <a:gd name="T91" fmla="*/ 4002 h 4230"/>
                <a:gd name="T92" fmla="*/ 7453 w 7647"/>
                <a:gd name="T93" fmla="*/ 4188 h 4230"/>
                <a:gd name="T94" fmla="*/ 7611 w 7647"/>
                <a:gd name="T95" fmla="*/ 4002 h 4230"/>
                <a:gd name="T96" fmla="*/ 7611 w 7647"/>
                <a:gd name="T97" fmla="*/ 4002 h 4230"/>
                <a:gd name="T98" fmla="*/ 7515 w 7647"/>
                <a:gd name="T99" fmla="*/ 3888 h 4230"/>
                <a:gd name="T100" fmla="*/ 7611 w 7647"/>
                <a:gd name="T101" fmla="*/ 3846 h 4230"/>
                <a:gd name="T102" fmla="*/ 7611 w 7647"/>
                <a:gd name="T103" fmla="*/ 384 h 4230"/>
                <a:gd name="T104" fmla="*/ 7453 w 7647"/>
                <a:gd name="T105" fmla="*/ 270 h 4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47" h="4230">
                  <a:moveTo>
                    <a:pt x="7647" y="270"/>
                  </a:moveTo>
                  <a:lnTo>
                    <a:pt x="7647" y="114"/>
                  </a:lnTo>
                  <a:lnTo>
                    <a:pt x="7550" y="114"/>
                  </a:lnTo>
                  <a:lnTo>
                    <a:pt x="7550" y="0"/>
                  </a:lnTo>
                  <a:lnTo>
                    <a:pt x="7418" y="0"/>
                  </a:lnTo>
                  <a:lnTo>
                    <a:pt x="7418" y="114"/>
                  </a:lnTo>
                  <a:lnTo>
                    <a:pt x="7352" y="114"/>
                  </a:lnTo>
                  <a:lnTo>
                    <a:pt x="7352" y="0"/>
                  </a:lnTo>
                  <a:lnTo>
                    <a:pt x="3823" y="0"/>
                  </a:lnTo>
                  <a:lnTo>
                    <a:pt x="290" y="0"/>
                  </a:lnTo>
                  <a:lnTo>
                    <a:pt x="290" y="114"/>
                  </a:lnTo>
                  <a:lnTo>
                    <a:pt x="229" y="114"/>
                  </a:lnTo>
                  <a:lnTo>
                    <a:pt x="229" y="0"/>
                  </a:lnTo>
                  <a:lnTo>
                    <a:pt x="96" y="0"/>
                  </a:lnTo>
                  <a:lnTo>
                    <a:pt x="96" y="114"/>
                  </a:lnTo>
                  <a:lnTo>
                    <a:pt x="0" y="114"/>
                  </a:lnTo>
                  <a:lnTo>
                    <a:pt x="0" y="270"/>
                  </a:lnTo>
                  <a:lnTo>
                    <a:pt x="96" y="270"/>
                  </a:lnTo>
                  <a:lnTo>
                    <a:pt x="96" y="342"/>
                  </a:lnTo>
                  <a:lnTo>
                    <a:pt x="0" y="342"/>
                  </a:lnTo>
                  <a:lnTo>
                    <a:pt x="0" y="2106"/>
                  </a:lnTo>
                  <a:lnTo>
                    <a:pt x="0" y="2124"/>
                  </a:lnTo>
                  <a:lnTo>
                    <a:pt x="0" y="3888"/>
                  </a:lnTo>
                  <a:lnTo>
                    <a:pt x="96" y="3888"/>
                  </a:lnTo>
                  <a:lnTo>
                    <a:pt x="96" y="3960"/>
                  </a:lnTo>
                  <a:lnTo>
                    <a:pt x="0" y="3960"/>
                  </a:lnTo>
                  <a:lnTo>
                    <a:pt x="0" y="4116"/>
                  </a:lnTo>
                  <a:lnTo>
                    <a:pt x="96" y="4116"/>
                  </a:lnTo>
                  <a:lnTo>
                    <a:pt x="96" y="4230"/>
                  </a:lnTo>
                  <a:lnTo>
                    <a:pt x="229" y="4230"/>
                  </a:lnTo>
                  <a:lnTo>
                    <a:pt x="229" y="4116"/>
                  </a:lnTo>
                  <a:lnTo>
                    <a:pt x="290" y="4116"/>
                  </a:lnTo>
                  <a:lnTo>
                    <a:pt x="290" y="4230"/>
                  </a:lnTo>
                  <a:lnTo>
                    <a:pt x="3823" y="4230"/>
                  </a:lnTo>
                  <a:lnTo>
                    <a:pt x="7352" y="4230"/>
                  </a:lnTo>
                  <a:lnTo>
                    <a:pt x="7352" y="4116"/>
                  </a:lnTo>
                  <a:lnTo>
                    <a:pt x="7418" y="4116"/>
                  </a:lnTo>
                  <a:lnTo>
                    <a:pt x="7418" y="4230"/>
                  </a:lnTo>
                  <a:lnTo>
                    <a:pt x="7550" y="4230"/>
                  </a:lnTo>
                  <a:lnTo>
                    <a:pt x="7550" y="4116"/>
                  </a:lnTo>
                  <a:lnTo>
                    <a:pt x="7647" y="4116"/>
                  </a:lnTo>
                  <a:lnTo>
                    <a:pt x="7647" y="3960"/>
                  </a:lnTo>
                  <a:lnTo>
                    <a:pt x="7550" y="3960"/>
                  </a:lnTo>
                  <a:lnTo>
                    <a:pt x="7550" y="3888"/>
                  </a:lnTo>
                  <a:lnTo>
                    <a:pt x="7647" y="3888"/>
                  </a:lnTo>
                  <a:lnTo>
                    <a:pt x="7647" y="2124"/>
                  </a:lnTo>
                  <a:lnTo>
                    <a:pt x="7647" y="2106"/>
                  </a:lnTo>
                  <a:lnTo>
                    <a:pt x="7647" y="342"/>
                  </a:lnTo>
                  <a:lnTo>
                    <a:pt x="7550" y="342"/>
                  </a:lnTo>
                  <a:lnTo>
                    <a:pt x="7550" y="270"/>
                  </a:lnTo>
                  <a:lnTo>
                    <a:pt x="7647" y="270"/>
                  </a:lnTo>
                  <a:close/>
                  <a:moveTo>
                    <a:pt x="7611" y="156"/>
                  </a:moveTo>
                  <a:lnTo>
                    <a:pt x="7611" y="228"/>
                  </a:lnTo>
                  <a:lnTo>
                    <a:pt x="7550" y="228"/>
                  </a:lnTo>
                  <a:lnTo>
                    <a:pt x="7550" y="156"/>
                  </a:lnTo>
                  <a:lnTo>
                    <a:pt x="7611" y="156"/>
                  </a:lnTo>
                  <a:close/>
                  <a:moveTo>
                    <a:pt x="7453" y="156"/>
                  </a:moveTo>
                  <a:lnTo>
                    <a:pt x="7515" y="156"/>
                  </a:lnTo>
                  <a:lnTo>
                    <a:pt x="7515" y="228"/>
                  </a:lnTo>
                  <a:lnTo>
                    <a:pt x="7453" y="228"/>
                  </a:lnTo>
                  <a:lnTo>
                    <a:pt x="7453" y="156"/>
                  </a:lnTo>
                  <a:close/>
                  <a:moveTo>
                    <a:pt x="7453" y="42"/>
                  </a:moveTo>
                  <a:lnTo>
                    <a:pt x="7515" y="42"/>
                  </a:lnTo>
                  <a:lnTo>
                    <a:pt x="7515" y="114"/>
                  </a:lnTo>
                  <a:lnTo>
                    <a:pt x="7453" y="114"/>
                  </a:lnTo>
                  <a:lnTo>
                    <a:pt x="7453" y="42"/>
                  </a:lnTo>
                  <a:close/>
                  <a:moveTo>
                    <a:pt x="7418" y="156"/>
                  </a:moveTo>
                  <a:lnTo>
                    <a:pt x="7418" y="228"/>
                  </a:lnTo>
                  <a:lnTo>
                    <a:pt x="7352" y="228"/>
                  </a:lnTo>
                  <a:lnTo>
                    <a:pt x="7352" y="156"/>
                  </a:lnTo>
                  <a:lnTo>
                    <a:pt x="7418" y="156"/>
                  </a:lnTo>
                  <a:close/>
                  <a:moveTo>
                    <a:pt x="7433" y="384"/>
                  </a:moveTo>
                  <a:lnTo>
                    <a:pt x="7515" y="384"/>
                  </a:lnTo>
                  <a:lnTo>
                    <a:pt x="7515" y="2112"/>
                  </a:lnTo>
                  <a:lnTo>
                    <a:pt x="7515" y="3846"/>
                  </a:lnTo>
                  <a:lnTo>
                    <a:pt x="7433" y="3846"/>
                  </a:lnTo>
                  <a:lnTo>
                    <a:pt x="7418" y="3846"/>
                  </a:lnTo>
                  <a:lnTo>
                    <a:pt x="7418" y="3960"/>
                  </a:lnTo>
                  <a:lnTo>
                    <a:pt x="7316" y="3960"/>
                  </a:lnTo>
                  <a:lnTo>
                    <a:pt x="7316" y="3978"/>
                  </a:lnTo>
                  <a:lnTo>
                    <a:pt x="7316" y="4074"/>
                  </a:lnTo>
                  <a:lnTo>
                    <a:pt x="3823" y="4074"/>
                  </a:lnTo>
                  <a:lnTo>
                    <a:pt x="326" y="4074"/>
                  </a:lnTo>
                  <a:lnTo>
                    <a:pt x="326" y="3978"/>
                  </a:lnTo>
                  <a:lnTo>
                    <a:pt x="326" y="3960"/>
                  </a:lnTo>
                  <a:lnTo>
                    <a:pt x="229" y="3960"/>
                  </a:lnTo>
                  <a:lnTo>
                    <a:pt x="229" y="3846"/>
                  </a:lnTo>
                  <a:lnTo>
                    <a:pt x="208" y="3846"/>
                  </a:lnTo>
                  <a:lnTo>
                    <a:pt x="132" y="3846"/>
                  </a:lnTo>
                  <a:lnTo>
                    <a:pt x="132" y="2112"/>
                  </a:lnTo>
                  <a:lnTo>
                    <a:pt x="132" y="384"/>
                  </a:lnTo>
                  <a:lnTo>
                    <a:pt x="208" y="384"/>
                  </a:lnTo>
                  <a:lnTo>
                    <a:pt x="229" y="384"/>
                  </a:lnTo>
                  <a:lnTo>
                    <a:pt x="229" y="270"/>
                  </a:lnTo>
                  <a:lnTo>
                    <a:pt x="326" y="270"/>
                  </a:lnTo>
                  <a:lnTo>
                    <a:pt x="326" y="252"/>
                  </a:lnTo>
                  <a:lnTo>
                    <a:pt x="326" y="156"/>
                  </a:lnTo>
                  <a:lnTo>
                    <a:pt x="3823" y="156"/>
                  </a:lnTo>
                  <a:lnTo>
                    <a:pt x="7316" y="156"/>
                  </a:lnTo>
                  <a:lnTo>
                    <a:pt x="7316" y="252"/>
                  </a:lnTo>
                  <a:lnTo>
                    <a:pt x="7316" y="270"/>
                  </a:lnTo>
                  <a:lnTo>
                    <a:pt x="7418" y="270"/>
                  </a:lnTo>
                  <a:lnTo>
                    <a:pt x="7418" y="384"/>
                  </a:lnTo>
                  <a:lnTo>
                    <a:pt x="7433" y="384"/>
                  </a:lnTo>
                  <a:close/>
                  <a:moveTo>
                    <a:pt x="7515" y="4074"/>
                  </a:moveTo>
                  <a:lnTo>
                    <a:pt x="7453" y="4074"/>
                  </a:lnTo>
                  <a:lnTo>
                    <a:pt x="7453" y="4002"/>
                  </a:lnTo>
                  <a:lnTo>
                    <a:pt x="7515" y="4002"/>
                  </a:lnTo>
                  <a:lnTo>
                    <a:pt x="7515" y="4074"/>
                  </a:lnTo>
                  <a:close/>
                  <a:moveTo>
                    <a:pt x="132" y="156"/>
                  </a:moveTo>
                  <a:lnTo>
                    <a:pt x="193" y="156"/>
                  </a:lnTo>
                  <a:lnTo>
                    <a:pt x="193" y="228"/>
                  </a:lnTo>
                  <a:lnTo>
                    <a:pt x="132" y="228"/>
                  </a:lnTo>
                  <a:lnTo>
                    <a:pt x="132" y="156"/>
                  </a:lnTo>
                  <a:close/>
                  <a:moveTo>
                    <a:pt x="326" y="42"/>
                  </a:moveTo>
                  <a:lnTo>
                    <a:pt x="3823" y="42"/>
                  </a:lnTo>
                  <a:lnTo>
                    <a:pt x="7316" y="42"/>
                  </a:lnTo>
                  <a:lnTo>
                    <a:pt x="7316" y="114"/>
                  </a:lnTo>
                  <a:lnTo>
                    <a:pt x="3823" y="114"/>
                  </a:lnTo>
                  <a:lnTo>
                    <a:pt x="326" y="114"/>
                  </a:lnTo>
                  <a:lnTo>
                    <a:pt x="326" y="42"/>
                  </a:lnTo>
                  <a:close/>
                  <a:moveTo>
                    <a:pt x="290" y="156"/>
                  </a:moveTo>
                  <a:lnTo>
                    <a:pt x="290" y="228"/>
                  </a:lnTo>
                  <a:lnTo>
                    <a:pt x="229" y="228"/>
                  </a:lnTo>
                  <a:lnTo>
                    <a:pt x="229" y="156"/>
                  </a:lnTo>
                  <a:lnTo>
                    <a:pt x="290" y="156"/>
                  </a:lnTo>
                  <a:close/>
                  <a:moveTo>
                    <a:pt x="132" y="42"/>
                  </a:moveTo>
                  <a:lnTo>
                    <a:pt x="193" y="42"/>
                  </a:lnTo>
                  <a:lnTo>
                    <a:pt x="193" y="114"/>
                  </a:lnTo>
                  <a:lnTo>
                    <a:pt x="132" y="114"/>
                  </a:lnTo>
                  <a:lnTo>
                    <a:pt x="132" y="42"/>
                  </a:lnTo>
                  <a:close/>
                  <a:moveTo>
                    <a:pt x="35" y="228"/>
                  </a:moveTo>
                  <a:lnTo>
                    <a:pt x="35" y="156"/>
                  </a:lnTo>
                  <a:lnTo>
                    <a:pt x="96" y="156"/>
                  </a:lnTo>
                  <a:lnTo>
                    <a:pt x="96" y="228"/>
                  </a:lnTo>
                  <a:lnTo>
                    <a:pt x="35" y="228"/>
                  </a:lnTo>
                  <a:close/>
                  <a:moveTo>
                    <a:pt x="132" y="270"/>
                  </a:moveTo>
                  <a:lnTo>
                    <a:pt x="193" y="270"/>
                  </a:lnTo>
                  <a:lnTo>
                    <a:pt x="193" y="342"/>
                  </a:lnTo>
                  <a:lnTo>
                    <a:pt x="132" y="342"/>
                  </a:lnTo>
                  <a:lnTo>
                    <a:pt x="132" y="270"/>
                  </a:lnTo>
                  <a:close/>
                  <a:moveTo>
                    <a:pt x="35" y="2124"/>
                  </a:moveTo>
                  <a:lnTo>
                    <a:pt x="35" y="2106"/>
                  </a:lnTo>
                  <a:lnTo>
                    <a:pt x="35" y="384"/>
                  </a:lnTo>
                  <a:lnTo>
                    <a:pt x="96" y="384"/>
                  </a:lnTo>
                  <a:lnTo>
                    <a:pt x="96" y="2112"/>
                  </a:lnTo>
                  <a:lnTo>
                    <a:pt x="96" y="3846"/>
                  </a:lnTo>
                  <a:lnTo>
                    <a:pt x="35" y="3846"/>
                  </a:lnTo>
                  <a:lnTo>
                    <a:pt x="35" y="2124"/>
                  </a:lnTo>
                  <a:close/>
                  <a:moveTo>
                    <a:pt x="132" y="3888"/>
                  </a:moveTo>
                  <a:lnTo>
                    <a:pt x="193" y="3888"/>
                  </a:lnTo>
                  <a:lnTo>
                    <a:pt x="193" y="3960"/>
                  </a:lnTo>
                  <a:lnTo>
                    <a:pt x="132" y="3960"/>
                  </a:lnTo>
                  <a:lnTo>
                    <a:pt x="132" y="3888"/>
                  </a:lnTo>
                  <a:close/>
                  <a:moveTo>
                    <a:pt x="193" y="4074"/>
                  </a:moveTo>
                  <a:lnTo>
                    <a:pt x="132" y="4074"/>
                  </a:lnTo>
                  <a:lnTo>
                    <a:pt x="132" y="4002"/>
                  </a:lnTo>
                  <a:lnTo>
                    <a:pt x="193" y="4002"/>
                  </a:lnTo>
                  <a:lnTo>
                    <a:pt x="193" y="4074"/>
                  </a:lnTo>
                  <a:close/>
                  <a:moveTo>
                    <a:pt x="35" y="4074"/>
                  </a:moveTo>
                  <a:lnTo>
                    <a:pt x="35" y="4002"/>
                  </a:lnTo>
                  <a:lnTo>
                    <a:pt x="96" y="4002"/>
                  </a:lnTo>
                  <a:lnTo>
                    <a:pt x="96" y="4074"/>
                  </a:lnTo>
                  <a:lnTo>
                    <a:pt x="35" y="4074"/>
                  </a:lnTo>
                  <a:close/>
                  <a:moveTo>
                    <a:pt x="193" y="4188"/>
                  </a:moveTo>
                  <a:lnTo>
                    <a:pt x="132" y="4188"/>
                  </a:lnTo>
                  <a:lnTo>
                    <a:pt x="132" y="4116"/>
                  </a:lnTo>
                  <a:lnTo>
                    <a:pt x="193" y="4116"/>
                  </a:lnTo>
                  <a:lnTo>
                    <a:pt x="193" y="4188"/>
                  </a:lnTo>
                  <a:close/>
                  <a:moveTo>
                    <a:pt x="229" y="4074"/>
                  </a:moveTo>
                  <a:lnTo>
                    <a:pt x="229" y="4002"/>
                  </a:lnTo>
                  <a:lnTo>
                    <a:pt x="290" y="4002"/>
                  </a:lnTo>
                  <a:lnTo>
                    <a:pt x="290" y="4074"/>
                  </a:lnTo>
                  <a:lnTo>
                    <a:pt x="229" y="4074"/>
                  </a:lnTo>
                  <a:close/>
                  <a:moveTo>
                    <a:pt x="7316" y="4188"/>
                  </a:moveTo>
                  <a:lnTo>
                    <a:pt x="3823" y="4188"/>
                  </a:lnTo>
                  <a:lnTo>
                    <a:pt x="326" y="4188"/>
                  </a:lnTo>
                  <a:lnTo>
                    <a:pt x="326" y="4116"/>
                  </a:lnTo>
                  <a:lnTo>
                    <a:pt x="3823" y="4116"/>
                  </a:lnTo>
                  <a:lnTo>
                    <a:pt x="7316" y="4116"/>
                  </a:lnTo>
                  <a:lnTo>
                    <a:pt x="7316" y="4188"/>
                  </a:lnTo>
                  <a:close/>
                  <a:moveTo>
                    <a:pt x="7352" y="4074"/>
                  </a:moveTo>
                  <a:lnTo>
                    <a:pt x="7352" y="4002"/>
                  </a:lnTo>
                  <a:lnTo>
                    <a:pt x="7418" y="4002"/>
                  </a:lnTo>
                  <a:lnTo>
                    <a:pt x="7418" y="4074"/>
                  </a:lnTo>
                  <a:lnTo>
                    <a:pt x="7352" y="4074"/>
                  </a:lnTo>
                  <a:close/>
                  <a:moveTo>
                    <a:pt x="7515" y="4188"/>
                  </a:moveTo>
                  <a:lnTo>
                    <a:pt x="7453" y="4188"/>
                  </a:lnTo>
                  <a:lnTo>
                    <a:pt x="7453" y="4116"/>
                  </a:lnTo>
                  <a:lnTo>
                    <a:pt x="7515" y="4116"/>
                  </a:lnTo>
                  <a:lnTo>
                    <a:pt x="7515" y="4188"/>
                  </a:lnTo>
                  <a:close/>
                  <a:moveTo>
                    <a:pt x="7611" y="4002"/>
                  </a:moveTo>
                  <a:lnTo>
                    <a:pt x="7611" y="4074"/>
                  </a:lnTo>
                  <a:lnTo>
                    <a:pt x="7550" y="4074"/>
                  </a:lnTo>
                  <a:lnTo>
                    <a:pt x="7550" y="4002"/>
                  </a:lnTo>
                  <a:lnTo>
                    <a:pt x="7611" y="4002"/>
                  </a:lnTo>
                  <a:close/>
                  <a:moveTo>
                    <a:pt x="7515" y="3960"/>
                  </a:moveTo>
                  <a:lnTo>
                    <a:pt x="7453" y="3960"/>
                  </a:lnTo>
                  <a:lnTo>
                    <a:pt x="7453" y="3888"/>
                  </a:lnTo>
                  <a:lnTo>
                    <a:pt x="7515" y="3888"/>
                  </a:lnTo>
                  <a:lnTo>
                    <a:pt x="7515" y="3960"/>
                  </a:lnTo>
                  <a:close/>
                  <a:moveTo>
                    <a:pt x="7611" y="2106"/>
                  </a:moveTo>
                  <a:lnTo>
                    <a:pt x="7611" y="2124"/>
                  </a:lnTo>
                  <a:lnTo>
                    <a:pt x="7611" y="3846"/>
                  </a:lnTo>
                  <a:lnTo>
                    <a:pt x="7550" y="3846"/>
                  </a:lnTo>
                  <a:lnTo>
                    <a:pt x="7550" y="2112"/>
                  </a:lnTo>
                  <a:lnTo>
                    <a:pt x="7550" y="384"/>
                  </a:lnTo>
                  <a:lnTo>
                    <a:pt x="7611" y="384"/>
                  </a:lnTo>
                  <a:lnTo>
                    <a:pt x="7611" y="2106"/>
                  </a:lnTo>
                  <a:close/>
                  <a:moveTo>
                    <a:pt x="7515" y="342"/>
                  </a:moveTo>
                  <a:lnTo>
                    <a:pt x="7453" y="342"/>
                  </a:lnTo>
                  <a:lnTo>
                    <a:pt x="7453" y="270"/>
                  </a:lnTo>
                  <a:lnTo>
                    <a:pt x="7515" y="270"/>
                  </a:lnTo>
                  <a:lnTo>
                    <a:pt x="7515" y="342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55" name="组合 254"/>
            <p:cNvGrpSpPr/>
            <p:nvPr/>
          </p:nvGrpSpPr>
          <p:grpSpPr>
            <a:xfrm>
              <a:off x="11070852" y="292071"/>
              <a:ext cx="695507" cy="1866260"/>
              <a:chOff x="1841500" y="322263"/>
              <a:chExt cx="1017588" cy="2730501"/>
            </a:xfrm>
          </p:grpSpPr>
          <p:sp>
            <p:nvSpPr>
              <p:cNvPr id="256" name="Freeform 79"/>
              <p:cNvSpPr>
                <a:spLocks noEditPoints="1"/>
              </p:cNvSpPr>
              <p:nvPr/>
            </p:nvSpPr>
            <p:spPr bwMode="auto">
              <a:xfrm>
                <a:off x="1841500" y="322263"/>
                <a:ext cx="1017588" cy="1022350"/>
              </a:xfrm>
              <a:custGeom>
                <a:avLst/>
                <a:gdLst>
                  <a:gd name="T0" fmla="*/ 68 w 136"/>
                  <a:gd name="T1" fmla="*/ 0 h 136"/>
                  <a:gd name="T2" fmla="*/ 0 w 136"/>
                  <a:gd name="T3" fmla="*/ 68 h 136"/>
                  <a:gd name="T4" fmla="*/ 68 w 136"/>
                  <a:gd name="T5" fmla="*/ 136 h 136"/>
                  <a:gd name="T6" fmla="*/ 136 w 136"/>
                  <a:gd name="T7" fmla="*/ 68 h 136"/>
                  <a:gd name="T8" fmla="*/ 68 w 136"/>
                  <a:gd name="T9" fmla="*/ 0 h 136"/>
                  <a:gd name="T10" fmla="*/ 68 w 136"/>
                  <a:gd name="T11" fmla="*/ 124 h 136"/>
                  <a:gd name="T12" fmla="*/ 13 w 136"/>
                  <a:gd name="T13" fmla="*/ 68 h 136"/>
                  <a:gd name="T14" fmla="*/ 68 w 136"/>
                  <a:gd name="T15" fmla="*/ 13 h 136"/>
                  <a:gd name="T16" fmla="*/ 123 w 136"/>
                  <a:gd name="T17" fmla="*/ 68 h 136"/>
                  <a:gd name="T18" fmla="*/ 68 w 136"/>
                  <a:gd name="T19" fmla="*/ 12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136">
                    <a:moveTo>
                      <a:pt x="68" y="0"/>
                    </a:moveTo>
                    <a:cubicBezTo>
                      <a:pt x="30" y="0"/>
                      <a:pt x="0" y="31"/>
                      <a:pt x="0" y="68"/>
                    </a:cubicBezTo>
                    <a:cubicBezTo>
                      <a:pt x="0" y="106"/>
                      <a:pt x="30" y="136"/>
                      <a:pt x="68" y="136"/>
                    </a:cubicBezTo>
                    <a:cubicBezTo>
                      <a:pt x="106" y="136"/>
                      <a:pt x="136" y="106"/>
                      <a:pt x="136" y="68"/>
                    </a:cubicBezTo>
                    <a:cubicBezTo>
                      <a:pt x="136" y="31"/>
                      <a:pt x="106" y="0"/>
                      <a:pt x="68" y="0"/>
                    </a:cubicBezTo>
                    <a:close/>
                    <a:moveTo>
                      <a:pt x="68" y="124"/>
                    </a:moveTo>
                    <a:cubicBezTo>
                      <a:pt x="37" y="124"/>
                      <a:pt x="13" y="99"/>
                      <a:pt x="13" y="68"/>
                    </a:cubicBezTo>
                    <a:cubicBezTo>
                      <a:pt x="13" y="37"/>
                      <a:pt x="37" y="13"/>
                      <a:pt x="68" y="13"/>
                    </a:cubicBezTo>
                    <a:cubicBezTo>
                      <a:pt x="99" y="13"/>
                      <a:pt x="123" y="37"/>
                      <a:pt x="123" y="68"/>
                    </a:cubicBezTo>
                    <a:cubicBezTo>
                      <a:pt x="123" y="99"/>
                      <a:pt x="99" y="124"/>
                      <a:pt x="68" y="124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80"/>
              <p:cNvSpPr>
                <a:spLocks noEditPoints="1"/>
              </p:cNvSpPr>
              <p:nvPr/>
            </p:nvSpPr>
            <p:spPr bwMode="auto">
              <a:xfrm>
                <a:off x="1938338" y="420688"/>
                <a:ext cx="823913" cy="835025"/>
              </a:xfrm>
              <a:custGeom>
                <a:avLst/>
                <a:gdLst>
                  <a:gd name="T0" fmla="*/ 55 w 110"/>
                  <a:gd name="T1" fmla="*/ 0 h 111"/>
                  <a:gd name="T2" fmla="*/ 0 w 110"/>
                  <a:gd name="T3" fmla="*/ 55 h 111"/>
                  <a:gd name="T4" fmla="*/ 55 w 110"/>
                  <a:gd name="T5" fmla="*/ 111 h 111"/>
                  <a:gd name="T6" fmla="*/ 110 w 110"/>
                  <a:gd name="T7" fmla="*/ 55 h 111"/>
                  <a:gd name="T8" fmla="*/ 55 w 110"/>
                  <a:gd name="T9" fmla="*/ 0 h 111"/>
                  <a:gd name="T10" fmla="*/ 81 w 110"/>
                  <a:gd name="T11" fmla="*/ 81 h 111"/>
                  <a:gd name="T12" fmla="*/ 29 w 110"/>
                  <a:gd name="T13" fmla="*/ 81 h 111"/>
                  <a:gd name="T14" fmla="*/ 29 w 110"/>
                  <a:gd name="T15" fmla="*/ 29 h 111"/>
                  <a:gd name="T16" fmla="*/ 81 w 110"/>
                  <a:gd name="T17" fmla="*/ 29 h 111"/>
                  <a:gd name="T18" fmla="*/ 81 w 110"/>
                  <a:gd name="T19" fmla="*/ 8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11">
                    <a:moveTo>
                      <a:pt x="55" y="0"/>
                    </a:moveTo>
                    <a:cubicBezTo>
                      <a:pt x="24" y="0"/>
                      <a:pt x="0" y="24"/>
                      <a:pt x="0" y="55"/>
                    </a:cubicBezTo>
                    <a:cubicBezTo>
                      <a:pt x="0" y="86"/>
                      <a:pt x="24" y="111"/>
                      <a:pt x="55" y="111"/>
                    </a:cubicBezTo>
                    <a:cubicBezTo>
                      <a:pt x="86" y="111"/>
                      <a:pt x="110" y="86"/>
                      <a:pt x="110" y="55"/>
                    </a:cubicBezTo>
                    <a:cubicBezTo>
                      <a:pt x="110" y="24"/>
                      <a:pt x="86" y="0"/>
                      <a:pt x="55" y="0"/>
                    </a:cubicBezTo>
                    <a:close/>
                    <a:moveTo>
                      <a:pt x="81" y="81"/>
                    </a:moveTo>
                    <a:cubicBezTo>
                      <a:pt x="29" y="81"/>
                      <a:pt x="29" y="81"/>
                      <a:pt x="29" y="8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81" y="29"/>
                      <a:pt x="81" y="29"/>
                      <a:pt x="81" y="29"/>
                    </a:cubicBezTo>
                    <a:lnTo>
                      <a:pt x="81" y="8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81"/>
              <p:cNvSpPr>
                <a:spLocks noEditPoints="1"/>
              </p:cNvSpPr>
              <p:nvPr/>
            </p:nvSpPr>
            <p:spPr bwMode="auto">
              <a:xfrm>
                <a:off x="2155825" y="638176"/>
                <a:ext cx="388938" cy="390525"/>
              </a:xfrm>
              <a:custGeom>
                <a:avLst/>
                <a:gdLst>
                  <a:gd name="T0" fmla="*/ 0 w 245"/>
                  <a:gd name="T1" fmla="*/ 246 h 246"/>
                  <a:gd name="T2" fmla="*/ 245 w 245"/>
                  <a:gd name="T3" fmla="*/ 246 h 246"/>
                  <a:gd name="T4" fmla="*/ 245 w 245"/>
                  <a:gd name="T5" fmla="*/ 0 h 246"/>
                  <a:gd name="T6" fmla="*/ 0 w 245"/>
                  <a:gd name="T7" fmla="*/ 0 h 246"/>
                  <a:gd name="T8" fmla="*/ 0 w 245"/>
                  <a:gd name="T9" fmla="*/ 246 h 246"/>
                  <a:gd name="T10" fmla="*/ 52 w 245"/>
                  <a:gd name="T11" fmla="*/ 52 h 246"/>
                  <a:gd name="T12" fmla="*/ 193 w 245"/>
                  <a:gd name="T13" fmla="*/ 52 h 246"/>
                  <a:gd name="T14" fmla="*/ 193 w 245"/>
                  <a:gd name="T15" fmla="*/ 194 h 246"/>
                  <a:gd name="T16" fmla="*/ 52 w 245"/>
                  <a:gd name="T17" fmla="*/ 194 h 246"/>
                  <a:gd name="T18" fmla="*/ 52 w 245"/>
                  <a:gd name="T19" fmla="*/ 52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5" h="246">
                    <a:moveTo>
                      <a:pt x="0" y="246"/>
                    </a:moveTo>
                    <a:lnTo>
                      <a:pt x="245" y="246"/>
                    </a:lnTo>
                    <a:lnTo>
                      <a:pt x="245" y="0"/>
                    </a:lnTo>
                    <a:lnTo>
                      <a:pt x="0" y="0"/>
                    </a:lnTo>
                    <a:lnTo>
                      <a:pt x="0" y="246"/>
                    </a:lnTo>
                    <a:close/>
                    <a:moveTo>
                      <a:pt x="52" y="52"/>
                    </a:moveTo>
                    <a:lnTo>
                      <a:pt x="193" y="52"/>
                    </a:lnTo>
                    <a:lnTo>
                      <a:pt x="193" y="194"/>
                    </a:lnTo>
                    <a:lnTo>
                      <a:pt x="52" y="194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82"/>
              <p:cNvSpPr>
                <a:spLocks/>
              </p:cNvSpPr>
              <p:nvPr/>
            </p:nvSpPr>
            <p:spPr bwMode="auto">
              <a:xfrm>
                <a:off x="2327275" y="923926"/>
                <a:ext cx="52388" cy="669925"/>
              </a:xfrm>
              <a:custGeom>
                <a:avLst/>
                <a:gdLst>
                  <a:gd name="T0" fmla="*/ 3 w 7"/>
                  <a:gd name="T1" fmla="*/ 89 h 89"/>
                  <a:gd name="T2" fmla="*/ 0 w 7"/>
                  <a:gd name="T3" fmla="*/ 86 h 89"/>
                  <a:gd name="T4" fmla="*/ 0 w 7"/>
                  <a:gd name="T5" fmla="*/ 3 h 89"/>
                  <a:gd name="T6" fmla="*/ 3 w 7"/>
                  <a:gd name="T7" fmla="*/ 0 h 89"/>
                  <a:gd name="T8" fmla="*/ 7 w 7"/>
                  <a:gd name="T9" fmla="*/ 3 h 89"/>
                  <a:gd name="T10" fmla="*/ 7 w 7"/>
                  <a:gd name="T11" fmla="*/ 86 h 89"/>
                  <a:gd name="T12" fmla="*/ 3 w 7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9">
                    <a:moveTo>
                      <a:pt x="3" y="89"/>
                    </a:moveTo>
                    <a:cubicBezTo>
                      <a:pt x="1" y="89"/>
                      <a:pt x="0" y="88"/>
                      <a:pt x="0" y="8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7" y="88"/>
                      <a:pt x="5" y="89"/>
                      <a:pt x="3" y="89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83"/>
              <p:cNvSpPr>
                <a:spLocks/>
              </p:cNvSpPr>
              <p:nvPr/>
            </p:nvSpPr>
            <p:spPr bwMode="auto">
              <a:xfrm>
                <a:off x="1968500" y="18272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84"/>
              <p:cNvSpPr>
                <a:spLocks/>
              </p:cNvSpPr>
              <p:nvPr/>
            </p:nvSpPr>
            <p:spPr bwMode="auto">
              <a:xfrm>
                <a:off x="1968500" y="17287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85"/>
              <p:cNvSpPr>
                <a:spLocks/>
              </p:cNvSpPr>
              <p:nvPr/>
            </p:nvSpPr>
            <p:spPr bwMode="auto">
              <a:xfrm>
                <a:off x="1968500" y="2022476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86"/>
              <p:cNvSpPr>
                <a:spLocks/>
              </p:cNvSpPr>
              <p:nvPr/>
            </p:nvSpPr>
            <p:spPr bwMode="auto">
              <a:xfrm>
                <a:off x="1968500" y="1924051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87"/>
              <p:cNvSpPr>
                <a:spLocks/>
              </p:cNvSpPr>
              <p:nvPr/>
            </p:nvSpPr>
            <p:spPr bwMode="auto">
              <a:xfrm>
                <a:off x="1968500" y="2209801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88"/>
              <p:cNvSpPr>
                <a:spLocks/>
              </p:cNvSpPr>
              <p:nvPr/>
            </p:nvSpPr>
            <p:spPr bwMode="auto">
              <a:xfrm>
                <a:off x="1968500" y="2119313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89"/>
              <p:cNvSpPr>
                <a:spLocks/>
              </p:cNvSpPr>
              <p:nvPr/>
            </p:nvSpPr>
            <p:spPr bwMode="auto">
              <a:xfrm>
                <a:off x="1968500" y="2405063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90"/>
              <p:cNvSpPr>
                <a:spLocks/>
              </p:cNvSpPr>
              <p:nvPr/>
            </p:nvSpPr>
            <p:spPr bwMode="auto">
              <a:xfrm>
                <a:off x="1968500" y="2308226"/>
                <a:ext cx="763588" cy="96838"/>
              </a:xfrm>
              <a:custGeom>
                <a:avLst/>
                <a:gdLst>
                  <a:gd name="T0" fmla="*/ 33 w 481"/>
                  <a:gd name="T1" fmla="*/ 0 h 61"/>
                  <a:gd name="T2" fmla="*/ 0 w 481"/>
                  <a:gd name="T3" fmla="*/ 61 h 61"/>
                  <a:gd name="T4" fmla="*/ 481 w 481"/>
                  <a:gd name="T5" fmla="*/ 61 h 61"/>
                  <a:gd name="T6" fmla="*/ 448 w 481"/>
                  <a:gd name="T7" fmla="*/ 0 h 61"/>
                  <a:gd name="T8" fmla="*/ 33 w 48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0"/>
                    </a:moveTo>
                    <a:lnTo>
                      <a:pt x="0" y="61"/>
                    </a:lnTo>
                    <a:lnTo>
                      <a:pt x="481" y="61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91"/>
              <p:cNvSpPr>
                <a:spLocks/>
              </p:cNvSpPr>
              <p:nvPr/>
            </p:nvSpPr>
            <p:spPr bwMode="auto">
              <a:xfrm>
                <a:off x="1968500" y="26019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92"/>
              <p:cNvSpPr>
                <a:spLocks/>
              </p:cNvSpPr>
              <p:nvPr/>
            </p:nvSpPr>
            <p:spPr bwMode="auto">
              <a:xfrm>
                <a:off x="1968500" y="25034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93"/>
              <p:cNvSpPr>
                <a:spLocks/>
              </p:cNvSpPr>
              <p:nvPr/>
            </p:nvSpPr>
            <p:spPr bwMode="auto">
              <a:xfrm>
                <a:off x="1968500" y="2789238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94"/>
              <p:cNvSpPr>
                <a:spLocks/>
              </p:cNvSpPr>
              <p:nvPr/>
            </p:nvSpPr>
            <p:spPr bwMode="auto">
              <a:xfrm>
                <a:off x="1968500" y="2698751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Rectangle 95"/>
              <p:cNvSpPr>
                <a:spLocks noChangeArrowheads="1"/>
              </p:cNvSpPr>
              <p:nvPr/>
            </p:nvSpPr>
            <p:spPr bwMode="auto">
              <a:xfrm>
                <a:off x="2125663" y="1571626"/>
                <a:ext cx="449263" cy="96838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Rectangle 96"/>
              <p:cNvSpPr>
                <a:spLocks noChangeArrowheads="1"/>
              </p:cNvSpPr>
              <p:nvPr/>
            </p:nvSpPr>
            <p:spPr bwMode="auto">
              <a:xfrm>
                <a:off x="2125663" y="1668463"/>
                <a:ext cx="449263" cy="60325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Rectangle 97"/>
              <p:cNvSpPr>
                <a:spLocks noChangeArrowheads="1"/>
              </p:cNvSpPr>
              <p:nvPr/>
            </p:nvSpPr>
            <p:spPr bwMode="auto">
              <a:xfrm>
                <a:off x="2125663" y="2946401"/>
                <a:ext cx="449263" cy="106363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Rectangle 98"/>
              <p:cNvSpPr>
                <a:spLocks noChangeArrowheads="1"/>
              </p:cNvSpPr>
              <p:nvPr/>
            </p:nvSpPr>
            <p:spPr bwMode="auto">
              <a:xfrm>
                <a:off x="2125663" y="2887663"/>
                <a:ext cx="449263" cy="58738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6" name="组合 275"/>
            <p:cNvGrpSpPr/>
            <p:nvPr/>
          </p:nvGrpSpPr>
          <p:grpSpPr>
            <a:xfrm>
              <a:off x="10421289" y="5416939"/>
              <a:ext cx="1275700" cy="1344241"/>
              <a:chOff x="8547101" y="3413126"/>
              <a:chExt cx="2895599" cy="3051174"/>
            </a:xfrm>
          </p:grpSpPr>
          <p:sp>
            <p:nvSpPr>
              <p:cNvPr id="277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8551863" y="3449638"/>
                <a:ext cx="2890837" cy="3014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Oval 13"/>
              <p:cNvSpPr>
                <a:spLocks noChangeArrowheads="1"/>
              </p:cNvSpPr>
              <p:nvPr/>
            </p:nvSpPr>
            <p:spPr bwMode="auto">
              <a:xfrm>
                <a:off x="8675688" y="3629025"/>
                <a:ext cx="2643187" cy="2644775"/>
              </a:xfrm>
              <a:prstGeom prst="ellipse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Rectangle 14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Rectangle 15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6"/>
              <p:cNvSpPr>
                <a:spLocks/>
              </p:cNvSpPr>
              <p:nvPr/>
            </p:nvSpPr>
            <p:spPr bwMode="auto">
              <a:xfrm>
                <a:off x="9937750" y="49498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Rectangle 17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Rectangle 18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Rectangle 19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20"/>
              <p:cNvSpPr>
                <a:spLocks/>
              </p:cNvSpPr>
              <p:nvPr/>
            </p:nvSpPr>
            <p:spPr bwMode="auto">
              <a:xfrm>
                <a:off x="9937750" y="4949825"/>
                <a:ext cx="1262062" cy="633412"/>
              </a:xfrm>
              <a:custGeom>
                <a:avLst/>
                <a:gdLst>
                  <a:gd name="T0" fmla="*/ 210 w 245"/>
                  <a:gd name="T1" fmla="*/ 123 h 123"/>
                  <a:gd name="T2" fmla="*/ 245 w 245"/>
                  <a:gd name="T3" fmla="*/ 0 h 123"/>
                  <a:gd name="T4" fmla="*/ 0 w 245"/>
                  <a:gd name="T5" fmla="*/ 0 h 123"/>
                  <a:gd name="T6" fmla="*/ 210 w 245"/>
                  <a:gd name="T7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123">
                    <a:moveTo>
                      <a:pt x="210" y="123"/>
                    </a:moveTo>
                    <a:cubicBezTo>
                      <a:pt x="232" y="88"/>
                      <a:pt x="245" y="46"/>
                      <a:pt x="24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0" y="123"/>
                    </a:ln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21"/>
              <p:cNvSpPr>
                <a:spLocks/>
              </p:cNvSpPr>
              <p:nvPr/>
            </p:nvSpPr>
            <p:spPr bwMode="auto">
              <a:xfrm>
                <a:off x="9937750" y="4397375"/>
                <a:ext cx="1262062" cy="552450"/>
              </a:xfrm>
              <a:custGeom>
                <a:avLst/>
                <a:gdLst>
                  <a:gd name="T0" fmla="*/ 0 w 245"/>
                  <a:gd name="T1" fmla="*/ 107 h 107"/>
                  <a:gd name="T2" fmla="*/ 0 w 245"/>
                  <a:gd name="T3" fmla="*/ 107 h 107"/>
                  <a:gd name="T4" fmla="*/ 245 w 245"/>
                  <a:gd name="T5" fmla="*/ 107 h 107"/>
                  <a:gd name="T6" fmla="*/ 219 w 245"/>
                  <a:gd name="T7" fmla="*/ 0 h 107"/>
                  <a:gd name="T8" fmla="*/ 0 w 245"/>
                  <a:gd name="T9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07">
                    <a:moveTo>
                      <a:pt x="0" y="107"/>
                    </a:moveTo>
                    <a:cubicBezTo>
                      <a:pt x="0" y="107"/>
                      <a:pt x="0" y="107"/>
                      <a:pt x="0" y="107"/>
                    </a:cubicBezTo>
                    <a:cubicBezTo>
                      <a:pt x="245" y="107"/>
                      <a:pt x="245" y="107"/>
                      <a:pt x="245" y="107"/>
                    </a:cubicBezTo>
                    <a:cubicBezTo>
                      <a:pt x="245" y="69"/>
                      <a:pt x="236" y="33"/>
                      <a:pt x="219" y="0"/>
                    </a:cubicBezTo>
                    <a:cubicBezTo>
                      <a:pt x="0" y="107"/>
                      <a:pt x="0" y="107"/>
                      <a:pt x="0" y="107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Rectangle 22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Rectangle 23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Rectangle 24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25"/>
              <p:cNvSpPr>
                <a:spLocks/>
              </p:cNvSpPr>
              <p:nvPr/>
            </p:nvSpPr>
            <p:spPr bwMode="auto">
              <a:xfrm>
                <a:off x="8788400" y="4949825"/>
                <a:ext cx="1149350" cy="509587"/>
              </a:xfrm>
              <a:custGeom>
                <a:avLst/>
                <a:gdLst>
                  <a:gd name="T0" fmla="*/ 0 w 223"/>
                  <a:gd name="T1" fmla="*/ 0 h 99"/>
                  <a:gd name="T2" fmla="*/ 22 w 223"/>
                  <a:gd name="T3" fmla="*/ 99 h 99"/>
                  <a:gd name="T4" fmla="*/ 223 w 223"/>
                  <a:gd name="T5" fmla="*/ 0 h 99"/>
                  <a:gd name="T6" fmla="*/ 0 w 223"/>
                  <a:gd name="T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99">
                    <a:moveTo>
                      <a:pt x="0" y="0"/>
                    </a:moveTo>
                    <a:cubicBezTo>
                      <a:pt x="0" y="36"/>
                      <a:pt x="8" y="69"/>
                      <a:pt x="22" y="99"/>
                    </a:cubicBezTo>
                    <a:cubicBezTo>
                      <a:pt x="223" y="0"/>
                      <a:pt x="223" y="0"/>
                      <a:pt x="22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26"/>
              <p:cNvSpPr>
                <a:spLocks/>
              </p:cNvSpPr>
              <p:nvPr/>
            </p:nvSpPr>
            <p:spPr bwMode="auto">
              <a:xfrm>
                <a:off x="9345613" y="4949825"/>
                <a:ext cx="592137" cy="1204912"/>
              </a:xfrm>
              <a:custGeom>
                <a:avLst/>
                <a:gdLst>
                  <a:gd name="T0" fmla="*/ 115 w 115"/>
                  <a:gd name="T1" fmla="*/ 0 h 234"/>
                  <a:gd name="T2" fmla="*/ 115 w 115"/>
                  <a:gd name="T3" fmla="*/ 0 h 234"/>
                  <a:gd name="T4" fmla="*/ 0 w 115"/>
                  <a:gd name="T5" fmla="*/ 198 h 234"/>
                  <a:gd name="T6" fmla="*/ 115 w 115"/>
                  <a:gd name="T7" fmla="*/ 234 h 234"/>
                  <a:gd name="T8" fmla="*/ 115 w 115"/>
                  <a:gd name="T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234">
                    <a:moveTo>
                      <a:pt x="115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33" y="219"/>
                      <a:pt x="73" y="232"/>
                      <a:pt x="115" y="234"/>
                    </a:cubicBezTo>
                    <a:cubicBezTo>
                      <a:pt x="115" y="0"/>
                      <a:pt x="115" y="0"/>
                      <a:pt x="115" y="0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27"/>
              <p:cNvSpPr>
                <a:spLocks/>
              </p:cNvSpPr>
              <p:nvPr/>
            </p:nvSpPr>
            <p:spPr bwMode="auto">
              <a:xfrm>
                <a:off x="8902700" y="4949825"/>
                <a:ext cx="1035050" cy="1019175"/>
              </a:xfrm>
              <a:custGeom>
                <a:avLst/>
                <a:gdLst>
                  <a:gd name="T0" fmla="*/ 201 w 201"/>
                  <a:gd name="T1" fmla="*/ 0 h 198"/>
                  <a:gd name="T2" fmla="*/ 0 w 201"/>
                  <a:gd name="T3" fmla="*/ 99 h 198"/>
                  <a:gd name="T4" fmla="*/ 86 w 201"/>
                  <a:gd name="T5" fmla="*/ 198 h 198"/>
                  <a:gd name="T6" fmla="*/ 201 w 201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1" h="198">
                    <a:moveTo>
                      <a:pt x="201" y="0"/>
                    </a:moveTo>
                    <a:cubicBezTo>
                      <a:pt x="0" y="99"/>
                      <a:pt x="0" y="99"/>
                      <a:pt x="0" y="99"/>
                    </a:cubicBezTo>
                    <a:cubicBezTo>
                      <a:pt x="18" y="139"/>
                      <a:pt x="48" y="174"/>
                      <a:pt x="86" y="198"/>
                    </a:cubicBezTo>
                    <a:cubicBezTo>
                      <a:pt x="201" y="0"/>
                      <a:pt x="201" y="0"/>
                      <a:pt x="201" y="0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28"/>
              <p:cNvSpPr>
                <a:spLocks/>
              </p:cNvSpPr>
              <p:nvPr/>
            </p:nvSpPr>
            <p:spPr bwMode="auto">
              <a:xfrm>
                <a:off x="9937750" y="4949825"/>
                <a:ext cx="541337" cy="1211262"/>
              </a:xfrm>
              <a:custGeom>
                <a:avLst/>
                <a:gdLst>
                  <a:gd name="T0" fmla="*/ 0 w 105"/>
                  <a:gd name="T1" fmla="*/ 234 h 235"/>
                  <a:gd name="T2" fmla="*/ 11 w 105"/>
                  <a:gd name="T3" fmla="*/ 235 h 235"/>
                  <a:gd name="T4" fmla="*/ 105 w 105"/>
                  <a:gd name="T5" fmla="*/ 215 h 235"/>
                  <a:gd name="T6" fmla="*/ 0 w 105"/>
                  <a:gd name="T7" fmla="*/ 0 h 235"/>
                  <a:gd name="T8" fmla="*/ 0 w 105"/>
                  <a:gd name="T9" fmla="*/ 234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235">
                    <a:moveTo>
                      <a:pt x="0" y="234"/>
                    </a:moveTo>
                    <a:cubicBezTo>
                      <a:pt x="4" y="234"/>
                      <a:pt x="7" y="235"/>
                      <a:pt x="11" y="235"/>
                    </a:cubicBezTo>
                    <a:cubicBezTo>
                      <a:pt x="44" y="235"/>
                      <a:pt x="76" y="228"/>
                      <a:pt x="105" y="21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34"/>
                    </a:ln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29"/>
              <p:cNvSpPr>
                <a:spLocks/>
              </p:cNvSpPr>
              <p:nvPr/>
            </p:nvSpPr>
            <p:spPr bwMode="auto">
              <a:xfrm>
                <a:off x="9937750" y="4949825"/>
                <a:ext cx="1082675" cy="1108075"/>
              </a:xfrm>
              <a:custGeom>
                <a:avLst/>
                <a:gdLst>
                  <a:gd name="T0" fmla="*/ 210 w 210"/>
                  <a:gd name="T1" fmla="*/ 123 h 215"/>
                  <a:gd name="T2" fmla="*/ 0 w 210"/>
                  <a:gd name="T3" fmla="*/ 0 h 215"/>
                  <a:gd name="T4" fmla="*/ 0 w 210"/>
                  <a:gd name="T5" fmla="*/ 0 h 215"/>
                  <a:gd name="T6" fmla="*/ 0 w 210"/>
                  <a:gd name="T7" fmla="*/ 0 h 215"/>
                  <a:gd name="T8" fmla="*/ 105 w 210"/>
                  <a:gd name="T9" fmla="*/ 215 h 215"/>
                  <a:gd name="T10" fmla="*/ 210 w 210"/>
                  <a:gd name="T11" fmla="*/ 12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215">
                    <a:moveTo>
                      <a:pt x="210" y="12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215"/>
                      <a:pt x="105" y="215"/>
                      <a:pt x="105" y="215"/>
                    </a:cubicBezTo>
                    <a:cubicBezTo>
                      <a:pt x="149" y="196"/>
                      <a:pt x="185" y="164"/>
                      <a:pt x="210" y="123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30"/>
              <p:cNvSpPr>
                <a:spLocks/>
              </p:cNvSpPr>
              <p:nvPr/>
            </p:nvSpPr>
            <p:spPr bwMode="auto">
              <a:xfrm>
                <a:off x="8937625" y="3892550"/>
                <a:ext cx="1000125" cy="1057275"/>
              </a:xfrm>
              <a:custGeom>
                <a:avLst/>
                <a:gdLst>
                  <a:gd name="T0" fmla="*/ 94 w 194"/>
                  <a:gd name="T1" fmla="*/ 0 h 205"/>
                  <a:gd name="T2" fmla="*/ 0 w 194"/>
                  <a:gd name="T3" fmla="*/ 92 h 205"/>
                  <a:gd name="T4" fmla="*/ 194 w 194"/>
                  <a:gd name="T5" fmla="*/ 205 h 205"/>
                  <a:gd name="T6" fmla="*/ 94 w 194"/>
                  <a:gd name="T7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05">
                    <a:moveTo>
                      <a:pt x="94" y="0"/>
                    </a:moveTo>
                    <a:cubicBezTo>
                      <a:pt x="54" y="21"/>
                      <a:pt x="22" y="53"/>
                      <a:pt x="0" y="92"/>
                    </a:cubicBezTo>
                    <a:cubicBezTo>
                      <a:pt x="194" y="205"/>
                      <a:pt x="194" y="205"/>
                      <a:pt x="194" y="205"/>
                    </a:cubicBez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31"/>
              <p:cNvSpPr>
                <a:spLocks/>
              </p:cNvSpPr>
              <p:nvPr/>
            </p:nvSpPr>
            <p:spPr bwMode="auto">
              <a:xfrm>
                <a:off x="9421813" y="3748088"/>
                <a:ext cx="515937" cy="1201737"/>
              </a:xfrm>
              <a:custGeom>
                <a:avLst/>
                <a:gdLst>
                  <a:gd name="T0" fmla="*/ 100 w 100"/>
                  <a:gd name="T1" fmla="*/ 233 h 233"/>
                  <a:gd name="T2" fmla="*/ 100 w 100"/>
                  <a:gd name="T3" fmla="*/ 233 h 233"/>
                  <a:gd name="T4" fmla="*/ 100 w 100"/>
                  <a:gd name="T5" fmla="*/ 0 h 233"/>
                  <a:gd name="T6" fmla="*/ 0 w 100"/>
                  <a:gd name="T7" fmla="*/ 28 h 233"/>
                  <a:gd name="T8" fmla="*/ 100 w 100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233">
                    <a:moveTo>
                      <a:pt x="100" y="233"/>
                    </a:moveTo>
                    <a:cubicBezTo>
                      <a:pt x="100" y="233"/>
                      <a:pt x="100" y="233"/>
                      <a:pt x="100" y="233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64" y="1"/>
                      <a:pt x="30" y="11"/>
                      <a:pt x="0" y="28"/>
                    </a:cubicBezTo>
                    <a:cubicBezTo>
                      <a:pt x="100" y="233"/>
                      <a:pt x="100" y="233"/>
                      <a:pt x="100" y="233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32"/>
              <p:cNvSpPr>
                <a:spLocks/>
              </p:cNvSpPr>
              <p:nvPr/>
            </p:nvSpPr>
            <p:spPr bwMode="auto">
              <a:xfrm>
                <a:off x="9937750" y="3743325"/>
                <a:ext cx="623887" cy="1206500"/>
              </a:xfrm>
              <a:custGeom>
                <a:avLst/>
                <a:gdLst>
                  <a:gd name="T0" fmla="*/ 121 w 121"/>
                  <a:gd name="T1" fmla="*/ 28 h 234"/>
                  <a:gd name="T2" fmla="*/ 11 w 121"/>
                  <a:gd name="T3" fmla="*/ 0 h 234"/>
                  <a:gd name="T4" fmla="*/ 0 w 121"/>
                  <a:gd name="T5" fmla="*/ 1 h 234"/>
                  <a:gd name="T6" fmla="*/ 0 w 121"/>
                  <a:gd name="T7" fmla="*/ 234 h 234"/>
                  <a:gd name="T8" fmla="*/ 121 w 121"/>
                  <a:gd name="T9" fmla="*/ 28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34">
                    <a:moveTo>
                      <a:pt x="121" y="28"/>
                    </a:moveTo>
                    <a:cubicBezTo>
                      <a:pt x="88" y="10"/>
                      <a:pt x="51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234"/>
                      <a:pt x="0" y="234"/>
                      <a:pt x="0" y="234"/>
                    </a:cubicBezTo>
                    <a:lnTo>
                      <a:pt x="121" y="28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33"/>
              <p:cNvSpPr>
                <a:spLocks/>
              </p:cNvSpPr>
              <p:nvPr/>
            </p:nvSpPr>
            <p:spPr bwMode="auto">
              <a:xfrm>
                <a:off x="9937750" y="3887788"/>
                <a:ext cx="1128712" cy="1062037"/>
              </a:xfrm>
              <a:custGeom>
                <a:avLst/>
                <a:gdLst>
                  <a:gd name="T0" fmla="*/ 0 w 219"/>
                  <a:gd name="T1" fmla="*/ 206 h 206"/>
                  <a:gd name="T2" fmla="*/ 219 w 219"/>
                  <a:gd name="T3" fmla="*/ 99 h 206"/>
                  <a:gd name="T4" fmla="*/ 121 w 219"/>
                  <a:gd name="T5" fmla="*/ 0 h 206"/>
                  <a:gd name="T6" fmla="*/ 0 w 219"/>
                  <a:gd name="T7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9" h="206">
                    <a:moveTo>
                      <a:pt x="0" y="206"/>
                    </a:moveTo>
                    <a:cubicBezTo>
                      <a:pt x="219" y="99"/>
                      <a:pt x="219" y="99"/>
                      <a:pt x="219" y="99"/>
                    </a:cubicBezTo>
                    <a:cubicBezTo>
                      <a:pt x="197" y="57"/>
                      <a:pt x="163" y="22"/>
                      <a:pt x="121" y="0"/>
                    </a:cubicBezTo>
                    <a:cubicBezTo>
                      <a:pt x="0" y="206"/>
                      <a:pt x="0" y="206"/>
                      <a:pt x="0" y="206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34"/>
              <p:cNvSpPr>
                <a:spLocks/>
              </p:cNvSpPr>
              <p:nvPr/>
            </p:nvSpPr>
            <p:spPr bwMode="auto">
              <a:xfrm>
                <a:off x="8788400" y="4367213"/>
                <a:ext cx="1149350" cy="582612"/>
              </a:xfrm>
              <a:custGeom>
                <a:avLst/>
                <a:gdLst>
                  <a:gd name="T0" fmla="*/ 223 w 223"/>
                  <a:gd name="T1" fmla="*/ 113 h 113"/>
                  <a:gd name="T2" fmla="*/ 29 w 223"/>
                  <a:gd name="T3" fmla="*/ 0 h 113"/>
                  <a:gd name="T4" fmla="*/ 0 w 223"/>
                  <a:gd name="T5" fmla="*/ 113 h 113"/>
                  <a:gd name="T6" fmla="*/ 223 w 223"/>
                  <a:gd name="T7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113">
                    <a:moveTo>
                      <a:pt x="223" y="113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1" y="34"/>
                      <a:pt x="0" y="72"/>
                      <a:pt x="0" y="113"/>
                    </a:cubicBezTo>
                    <a:cubicBezTo>
                      <a:pt x="223" y="113"/>
                      <a:pt x="223" y="113"/>
                      <a:pt x="223" y="113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35"/>
              <p:cNvSpPr>
                <a:spLocks/>
              </p:cNvSpPr>
              <p:nvPr/>
            </p:nvSpPr>
            <p:spPr bwMode="auto">
              <a:xfrm>
                <a:off x="11117263" y="5181600"/>
                <a:ext cx="119062" cy="158750"/>
              </a:xfrm>
              <a:custGeom>
                <a:avLst/>
                <a:gdLst>
                  <a:gd name="T0" fmla="*/ 14 w 23"/>
                  <a:gd name="T1" fmla="*/ 26 h 31"/>
                  <a:gd name="T2" fmla="*/ 23 w 23"/>
                  <a:gd name="T3" fmla="*/ 27 h 31"/>
                  <a:gd name="T4" fmla="*/ 14 w 23"/>
                  <a:gd name="T5" fmla="*/ 1 h 31"/>
                  <a:gd name="T6" fmla="*/ 0 w 23"/>
                  <a:gd name="T7" fmla="*/ 7 h 31"/>
                  <a:gd name="T8" fmla="*/ 3 w 23"/>
                  <a:gd name="T9" fmla="*/ 17 h 31"/>
                  <a:gd name="T10" fmla="*/ 8 w 23"/>
                  <a:gd name="T11" fmla="*/ 31 h 31"/>
                  <a:gd name="T12" fmla="*/ 14 w 23"/>
                  <a:gd name="T13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1">
                    <a:moveTo>
                      <a:pt x="14" y="26"/>
                    </a:moveTo>
                    <a:cubicBezTo>
                      <a:pt x="17" y="25"/>
                      <a:pt x="21" y="25"/>
                      <a:pt x="23" y="27"/>
                    </a:cubicBezTo>
                    <a:cubicBezTo>
                      <a:pt x="20" y="18"/>
                      <a:pt x="17" y="9"/>
                      <a:pt x="14" y="1"/>
                    </a:cubicBezTo>
                    <a:cubicBezTo>
                      <a:pt x="8" y="0"/>
                      <a:pt x="3" y="3"/>
                      <a:pt x="0" y="7"/>
                    </a:cubicBezTo>
                    <a:cubicBezTo>
                      <a:pt x="1" y="10"/>
                      <a:pt x="2" y="14"/>
                      <a:pt x="3" y="17"/>
                    </a:cubicBezTo>
                    <a:cubicBezTo>
                      <a:pt x="4" y="22"/>
                      <a:pt x="6" y="26"/>
                      <a:pt x="8" y="31"/>
                    </a:cubicBezTo>
                    <a:cubicBezTo>
                      <a:pt x="9" y="29"/>
                      <a:pt x="12" y="27"/>
                      <a:pt x="14" y="26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36"/>
              <p:cNvSpPr>
                <a:spLocks/>
              </p:cNvSpPr>
              <p:nvPr/>
            </p:nvSpPr>
            <p:spPr bwMode="auto">
              <a:xfrm>
                <a:off x="11087100" y="5062538"/>
                <a:ext cx="103187" cy="153987"/>
              </a:xfrm>
              <a:custGeom>
                <a:avLst/>
                <a:gdLst>
                  <a:gd name="T0" fmla="*/ 20 w 20"/>
                  <a:gd name="T1" fmla="*/ 24 h 30"/>
                  <a:gd name="T2" fmla="*/ 15 w 20"/>
                  <a:gd name="T3" fmla="*/ 2 h 30"/>
                  <a:gd name="T4" fmla="*/ 7 w 20"/>
                  <a:gd name="T5" fmla="*/ 1 h 30"/>
                  <a:gd name="T6" fmla="*/ 0 w 20"/>
                  <a:gd name="T7" fmla="*/ 4 h 30"/>
                  <a:gd name="T8" fmla="*/ 6 w 20"/>
                  <a:gd name="T9" fmla="*/ 30 h 30"/>
                  <a:gd name="T10" fmla="*/ 20 w 20"/>
                  <a:gd name="T11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0">
                    <a:moveTo>
                      <a:pt x="20" y="24"/>
                    </a:moveTo>
                    <a:cubicBezTo>
                      <a:pt x="18" y="16"/>
                      <a:pt x="16" y="9"/>
                      <a:pt x="15" y="2"/>
                    </a:cubicBezTo>
                    <a:cubicBezTo>
                      <a:pt x="12" y="1"/>
                      <a:pt x="9" y="0"/>
                      <a:pt x="7" y="1"/>
                    </a:cubicBezTo>
                    <a:cubicBezTo>
                      <a:pt x="4" y="1"/>
                      <a:pt x="2" y="3"/>
                      <a:pt x="0" y="4"/>
                    </a:cubicBezTo>
                    <a:cubicBezTo>
                      <a:pt x="1" y="13"/>
                      <a:pt x="3" y="22"/>
                      <a:pt x="6" y="30"/>
                    </a:cubicBezTo>
                    <a:cubicBezTo>
                      <a:pt x="9" y="26"/>
                      <a:pt x="14" y="23"/>
                      <a:pt x="20" y="24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37"/>
              <p:cNvSpPr>
                <a:spLocks/>
              </p:cNvSpPr>
              <p:nvPr/>
            </p:nvSpPr>
            <p:spPr bwMode="auto">
              <a:xfrm>
                <a:off x="11158538" y="5310188"/>
                <a:ext cx="139700" cy="165100"/>
              </a:xfrm>
              <a:custGeom>
                <a:avLst/>
                <a:gdLst>
                  <a:gd name="T0" fmla="*/ 17 w 27"/>
                  <a:gd name="T1" fmla="*/ 27 h 32"/>
                  <a:gd name="T2" fmla="*/ 27 w 27"/>
                  <a:gd name="T3" fmla="*/ 28 h 32"/>
                  <a:gd name="T4" fmla="*/ 24 w 27"/>
                  <a:gd name="T5" fmla="*/ 22 h 32"/>
                  <a:gd name="T6" fmla="*/ 15 w 27"/>
                  <a:gd name="T7" fmla="*/ 2 h 32"/>
                  <a:gd name="T8" fmla="*/ 6 w 27"/>
                  <a:gd name="T9" fmla="*/ 1 h 32"/>
                  <a:gd name="T10" fmla="*/ 0 w 27"/>
                  <a:gd name="T11" fmla="*/ 6 h 32"/>
                  <a:gd name="T12" fmla="*/ 11 w 27"/>
                  <a:gd name="T13" fmla="*/ 32 h 32"/>
                  <a:gd name="T14" fmla="*/ 17 w 27"/>
                  <a:gd name="T15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32">
                    <a:moveTo>
                      <a:pt x="17" y="27"/>
                    </a:moveTo>
                    <a:cubicBezTo>
                      <a:pt x="20" y="25"/>
                      <a:pt x="24" y="26"/>
                      <a:pt x="27" y="28"/>
                    </a:cubicBezTo>
                    <a:cubicBezTo>
                      <a:pt x="26" y="26"/>
                      <a:pt x="25" y="24"/>
                      <a:pt x="24" y="22"/>
                    </a:cubicBezTo>
                    <a:cubicBezTo>
                      <a:pt x="21" y="16"/>
                      <a:pt x="18" y="9"/>
                      <a:pt x="15" y="2"/>
                    </a:cubicBezTo>
                    <a:cubicBezTo>
                      <a:pt x="13" y="0"/>
                      <a:pt x="9" y="0"/>
                      <a:pt x="6" y="1"/>
                    </a:cubicBezTo>
                    <a:cubicBezTo>
                      <a:pt x="4" y="2"/>
                      <a:pt x="1" y="4"/>
                      <a:pt x="0" y="6"/>
                    </a:cubicBezTo>
                    <a:cubicBezTo>
                      <a:pt x="3" y="15"/>
                      <a:pt x="7" y="24"/>
                      <a:pt x="11" y="32"/>
                    </a:cubicBezTo>
                    <a:cubicBezTo>
                      <a:pt x="12" y="30"/>
                      <a:pt x="14" y="28"/>
                      <a:pt x="17" y="27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38"/>
              <p:cNvSpPr>
                <a:spLocks/>
              </p:cNvSpPr>
              <p:nvPr/>
            </p:nvSpPr>
            <p:spPr bwMode="auto">
              <a:xfrm>
                <a:off x="11075988" y="4943475"/>
                <a:ext cx="88900" cy="139700"/>
              </a:xfrm>
              <a:custGeom>
                <a:avLst/>
                <a:gdLst>
                  <a:gd name="T0" fmla="*/ 17 w 17"/>
                  <a:gd name="T1" fmla="*/ 25 h 27"/>
                  <a:gd name="T2" fmla="*/ 15 w 17"/>
                  <a:gd name="T3" fmla="*/ 8 h 27"/>
                  <a:gd name="T4" fmla="*/ 15 w 17"/>
                  <a:gd name="T5" fmla="*/ 4 h 27"/>
                  <a:gd name="T6" fmla="*/ 7 w 17"/>
                  <a:gd name="T7" fmla="*/ 0 h 27"/>
                  <a:gd name="T8" fmla="*/ 1 w 17"/>
                  <a:gd name="T9" fmla="*/ 2 h 27"/>
                  <a:gd name="T10" fmla="*/ 2 w 17"/>
                  <a:gd name="T11" fmla="*/ 27 h 27"/>
                  <a:gd name="T12" fmla="*/ 9 w 17"/>
                  <a:gd name="T13" fmla="*/ 24 h 27"/>
                  <a:gd name="T14" fmla="*/ 17 w 17"/>
                  <a:gd name="T1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7">
                    <a:moveTo>
                      <a:pt x="17" y="25"/>
                    </a:moveTo>
                    <a:cubicBezTo>
                      <a:pt x="16" y="19"/>
                      <a:pt x="15" y="14"/>
                      <a:pt x="15" y="8"/>
                    </a:cubicBezTo>
                    <a:cubicBezTo>
                      <a:pt x="15" y="7"/>
                      <a:pt x="15" y="5"/>
                      <a:pt x="15" y="4"/>
                    </a:cubicBezTo>
                    <a:cubicBezTo>
                      <a:pt x="13" y="1"/>
                      <a:pt x="10" y="0"/>
                      <a:pt x="7" y="0"/>
                    </a:cubicBezTo>
                    <a:cubicBezTo>
                      <a:pt x="5" y="0"/>
                      <a:pt x="2" y="1"/>
                      <a:pt x="1" y="2"/>
                    </a:cubicBezTo>
                    <a:cubicBezTo>
                      <a:pt x="0" y="11"/>
                      <a:pt x="1" y="19"/>
                      <a:pt x="2" y="27"/>
                    </a:cubicBezTo>
                    <a:cubicBezTo>
                      <a:pt x="4" y="26"/>
                      <a:pt x="6" y="24"/>
                      <a:pt x="9" y="24"/>
                    </a:cubicBezTo>
                    <a:cubicBezTo>
                      <a:pt x="11" y="23"/>
                      <a:pt x="14" y="24"/>
                      <a:pt x="17" y="25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39"/>
              <p:cNvSpPr>
                <a:spLocks/>
              </p:cNvSpPr>
              <p:nvPr/>
            </p:nvSpPr>
            <p:spPr bwMode="auto">
              <a:xfrm>
                <a:off x="11096625" y="4727575"/>
                <a:ext cx="98425" cy="133350"/>
              </a:xfrm>
              <a:custGeom>
                <a:avLst/>
                <a:gdLst>
                  <a:gd name="T0" fmla="*/ 7 w 19"/>
                  <a:gd name="T1" fmla="*/ 22 h 26"/>
                  <a:gd name="T2" fmla="*/ 13 w 19"/>
                  <a:gd name="T3" fmla="*/ 26 h 26"/>
                  <a:gd name="T4" fmla="*/ 19 w 19"/>
                  <a:gd name="T5" fmla="*/ 5 h 26"/>
                  <a:gd name="T6" fmla="*/ 19 w 19"/>
                  <a:gd name="T7" fmla="*/ 3 h 26"/>
                  <a:gd name="T8" fmla="*/ 15 w 19"/>
                  <a:gd name="T9" fmla="*/ 1 h 26"/>
                  <a:gd name="T10" fmla="*/ 10 w 19"/>
                  <a:gd name="T11" fmla="*/ 2 h 26"/>
                  <a:gd name="T12" fmla="*/ 0 w 19"/>
                  <a:gd name="T13" fmla="*/ 24 h 26"/>
                  <a:gd name="T14" fmla="*/ 7 w 19"/>
                  <a:gd name="T15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6">
                    <a:moveTo>
                      <a:pt x="7" y="22"/>
                    </a:moveTo>
                    <a:cubicBezTo>
                      <a:pt x="10" y="22"/>
                      <a:pt x="12" y="24"/>
                      <a:pt x="13" y="26"/>
                    </a:cubicBezTo>
                    <a:cubicBezTo>
                      <a:pt x="14" y="19"/>
                      <a:pt x="16" y="12"/>
                      <a:pt x="19" y="5"/>
                    </a:cubicBezTo>
                    <a:cubicBezTo>
                      <a:pt x="19" y="5"/>
                      <a:pt x="19" y="4"/>
                      <a:pt x="19" y="3"/>
                    </a:cubicBezTo>
                    <a:cubicBezTo>
                      <a:pt x="18" y="2"/>
                      <a:pt x="17" y="1"/>
                      <a:pt x="15" y="1"/>
                    </a:cubicBezTo>
                    <a:cubicBezTo>
                      <a:pt x="13" y="0"/>
                      <a:pt x="11" y="1"/>
                      <a:pt x="10" y="2"/>
                    </a:cubicBezTo>
                    <a:cubicBezTo>
                      <a:pt x="5" y="9"/>
                      <a:pt x="2" y="16"/>
                      <a:pt x="0" y="24"/>
                    </a:cubicBezTo>
                    <a:cubicBezTo>
                      <a:pt x="2" y="22"/>
                      <a:pt x="5" y="21"/>
                      <a:pt x="7" y="22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40"/>
              <p:cNvSpPr>
                <a:spLocks/>
              </p:cNvSpPr>
              <p:nvPr/>
            </p:nvSpPr>
            <p:spPr bwMode="auto">
              <a:xfrm>
                <a:off x="11215688" y="5438775"/>
                <a:ext cx="133350" cy="169862"/>
              </a:xfrm>
              <a:custGeom>
                <a:avLst/>
                <a:gdLst>
                  <a:gd name="T0" fmla="*/ 16 w 26"/>
                  <a:gd name="T1" fmla="*/ 27 h 33"/>
                  <a:gd name="T2" fmla="*/ 26 w 26"/>
                  <a:gd name="T3" fmla="*/ 25 h 33"/>
                  <a:gd name="T4" fmla="*/ 16 w 26"/>
                  <a:gd name="T5" fmla="*/ 3 h 33"/>
                  <a:gd name="T6" fmla="*/ 6 w 26"/>
                  <a:gd name="T7" fmla="*/ 2 h 33"/>
                  <a:gd name="T8" fmla="*/ 0 w 26"/>
                  <a:gd name="T9" fmla="*/ 7 h 33"/>
                  <a:gd name="T10" fmla="*/ 10 w 26"/>
                  <a:gd name="T11" fmla="*/ 33 h 33"/>
                  <a:gd name="T12" fmla="*/ 16 w 26"/>
                  <a:gd name="T13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3">
                    <a:moveTo>
                      <a:pt x="16" y="27"/>
                    </a:moveTo>
                    <a:cubicBezTo>
                      <a:pt x="19" y="25"/>
                      <a:pt x="23" y="24"/>
                      <a:pt x="26" y="25"/>
                    </a:cubicBezTo>
                    <a:cubicBezTo>
                      <a:pt x="22" y="18"/>
                      <a:pt x="19" y="10"/>
                      <a:pt x="16" y="3"/>
                    </a:cubicBezTo>
                    <a:cubicBezTo>
                      <a:pt x="13" y="1"/>
                      <a:pt x="9" y="0"/>
                      <a:pt x="6" y="2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3" y="16"/>
                      <a:pt x="7" y="25"/>
                      <a:pt x="10" y="33"/>
                    </a:cubicBezTo>
                    <a:cubicBezTo>
                      <a:pt x="11" y="31"/>
                      <a:pt x="13" y="28"/>
                      <a:pt x="16" y="27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41"/>
              <p:cNvSpPr>
                <a:spLocks/>
              </p:cNvSpPr>
              <p:nvPr/>
            </p:nvSpPr>
            <p:spPr bwMode="auto">
              <a:xfrm>
                <a:off x="11082338" y="4835525"/>
                <a:ext cx="82550" cy="128587"/>
              </a:xfrm>
              <a:custGeom>
                <a:avLst/>
                <a:gdLst>
                  <a:gd name="T0" fmla="*/ 14 w 16"/>
                  <a:gd name="T1" fmla="*/ 25 h 25"/>
                  <a:gd name="T2" fmla="*/ 16 w 16"/>
                  <a:gd name="T3" fmla="*/ 5 h 25"/>
                  <a:gd name="T4" fmla="*/ 10 w 16"/>
                  <a:gd name="T5" fmla="*/ 1 h 25"/>
                  <a:gd name="T6" fmla="*/ 3 w 16"/>
                  <a:gd name="T7" fmla="*/ 3 h 25"/>
                  <a:gd name="T8" fmla="*/ 2 w 16"/>
                  <a:gd name="T9" fmla="*/ 8 h 25"/>
                  <a:gd name="T10" fmla="*/ 0 w 16"/>
                  <a:gd name="T11" fmla="*/ 23 h 25"/>
                  <a:gd name="T12" fmla="*/ 6 w 16"/>
                  <a:gd name="T13" fmla="*/ 21 h 25"/>
                  <a:gd name="T14" fmla="*/ 14 w 16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5">
                    <a:moveTo>
                      <a:pt x="14" y="25"/>
                    </a:moveTo>
                    <a:cubicBezTo>
                      <a:pt x="14" y="18"/>
                      <a:pt x="15" y="12"/>
                      <a:pt x="16" y="5"/>
                    </a:cubicBezTo>
                    <a:cubicBezTo>
                      <a:pt x="15" y="3"/>
                      <a:pt x="13" y="1"/>
                      <a:pt x="10" y="1"/>
                    </a:cubicBezTo>
                    <a:cubicBezTo>
                      <a:pt x="8" y="0"/>
                      <a:pt x="5" y="1"/>
                      <a:pt x="3" y="3"/>
                    </a:cubicBezTo>
                    <a:cubicBezTo>
                      <a:pt x="2" y="4"/>
                      <a:pt x="2" y="6"/>
                      <a:pt x="2" y="8"/>
                    </a:cubicBezTo>
                    <a:cubicBezTo>
                      <a:pt x="0" y="13"/>
                      <a:pt x="0" y="18"/>
                      <a:pt x="0" y="23"/>
                    </a:cubicBezTo>
                    <a:cubicBezTo>
                      <a:pt x="1" y="22"/>
                      <a:pt x="4" y="21"/>
                      <a:pt x="6" y="21"/>
                    </a:cubicBezTo>
                    <a:cubicBezTo>
                      <a:pt x="9" y="21"/>
                      <a:pt x="12" y="22"/>
                      <a:pt x="14" y="25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42"/>
              <p:cNvSpPr>
                <a:spLocks/>
              </p:cNvSpPr>
              <p:nvPr/>
            </p:nvSpPr>
            <p:spPr bwMode="auto">
              <a:xfrm>
                <a:off x="11149013" y="4640263"/>
                <a:ext cx="107950" cy="112712"/>
              </a:xfrm>
              <a:custGeom>
                <a:avLst/>
                <a:gdLst>
                  <a:gd name="T0" fmla="*/ 9 w 21"/>
                  <a:gd name="T1" fmla="*/ 20 h 22"/>
                  <a:gd name="T2" fmla="*/ 9 w 21"/>
                  <a:gd name="T3" fmla="*/ 22 h 22"/>
                  <a:gd name="T4" fmla="*/ 19 w 21"/>
                  <a:gd name="T5" fmla="*/ 6 h 22"/>
                  <a:gd name="T6" fmla="*/ 15 w 21"/>
                  <a:gd name="T7" fmla="*/ 2 h 22"/>
                  <a:gd name="T8" fmla="*/ 0 w 21"/>
                  <a:gd name="T9" fmla="*/ 19 h 22"/>
                  <a:gd name="T10" fmla="*/ 5 w 21"/>
                  <a:gd name="T11" fmla="*/ 18 h 22"/>
                  <a:gd name="T12" fmla="*/ 9 w 21"/>
                  <a:gd name="T13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9" y="20"/>
                    </a:moveTo>
                    <a:cubicBezTo>
                      <a:pt x="9" y="21"/>
                      <a:pt x="9" y="22"/>
                      <a:pt x="9" y="22"/>
                    </a:cubicBezTo>
                    <a:cubicBezTo>
                      <a:pt x="12" y="17"/>
                      <a:pt x="15" y="11"/>
                      <a:pt x="19" y="6"/>
                    </a:cubicBezTo>
                    <a:cubicBezTo>
                      <a:pt x="21" y="3"/>
                      <a:pt x="18" y="0"/>
                      <a:pt x="15" y="2"/>
                    </a:cubicBezTo>
                    <a:cubicBezTo>
                      <a:pt x="9" y="7"/>
                      <a:pt x="4" y="13"/>
                      <a:pt x="0" y="19"/>
                    </a:cubicBezTo>
                    <a:cubicBezTo>
                      <a:pt x="1" y="18"/>
                      <a:pt x="3" y="17"/>
                      <a:pt x="5" y="18"/>
                    </a:cubicBezTo>
                    <a:cubicBezTo>
                      <a:pt x="7" y="18"/>
                      <a:pt x="8" y="19"/>
                      <a:pt x="9" y="20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43"/>
              <p:cNvSpPr>
                <a:spLocks/>
              </p:cNvSpPr>
              <p:nvPr/>
            </p:nvSpPr>
            <p:spPr bwMode="auto">
              <a:xfrm>
                <a:off x="11268075" y="5562600"/>
                <a:ext cx="142875" cy="227012"/>
              </a:xfrm>
              <a:custGeom>
                <a:avLst/>
                <a:gdLst>
                  <a:gd name="T0" fmla="*/ 16 w 28"/>
                  <a:gd name="T1" fmla="*/ 39 h 44"/>
                  <a:gd name="T2" fmla="*/ 28 w 28"/>
                  <a:gd name="T3" fmla="*/ 39 h 44"/>
                  <a:gd name="T4" fmla="*/ 16 w 28"/>
                  <a:gd name="T5" fmla="*/ 1 h 44"/>
                  <a:gd name="T6" fmla="*/ 6 w 28"/>
                  <a:gd name="T7" fmla="*/ 3 h 44"/>
                  <a:gd name="T8" fmla="*/ 0 w 28"/>
                  <a:gd name="T9" fmla="*/ 9 h 44"/>
                  <a:gd name="T10" fmla="*/ 2 w 28"/>
                  <a:gd name="T11" fmla="*/ 15 h 44"/>
                  <a:gd name="T12" fmla="*/ 9 w 28"/>
                  <a:gd name="T13" fmla="*/ 44 h 44"/>
                  <a:gd name="T14" fmla="*/ 16 w 28"/>
                  <a:gd name="T15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44">
                    <a:moveTo>
                      <a:pt x="16" y="39"/>
                    </a:moveTo>
                    <a:cubicBezTo>
                      <a:pt x="20" y="37"/>
                      <a:pt x="25" y="37"/>
                      <a:pt x="28" y="39"/>
                    </a:cubicBezTo>
                    <a:cubicBezTo>
                      <a:pt x="25" y="26"/>
                      <a:pt x="21" y="14"/>
                      <a:pt x="16" y="1"/>
                    </a:cubicBezTo>
                    <a:cubicBezTo>
                      <a:pt x="13" y="0"/>
                      <a:pt x="9" y="1"/>
                      <a:pt x="6" y="3"/>
                    </a:cubicBezTo>
                    <a:cubicBezTo>
                      <a:pt x="3" y="4"/>
                      <a:pt x="1" y="7"/>
                      <a:pt x="0" y="9"/>
                    </a:cubicBezTo>
                    <a:cubicBezTo>
                      <a:pt x="0" y="11"/>
                      <a:pt x="1" y="13"/>
                      <a:pt x="2" y="15"/>
                    </a:cubicBezTo>
                    <a:cubicBezTo>
                      <a:pt x="5" y="24"/>
                      <a:pt x="7" y="34"/>
                      <a:pt x="9" y="44"/>
                    </a:cubicBezTo>
                    <a:cubicBezTo>
                      <a:pt x="11" y="41"/>
                      <a:pt x="13" y="40"/>
                      <a:pt x="16" y="3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44"/>
              <p:cNvSpPr>
                <a:spLocks/>
              </p:cNvSpPr>
              <p:nvPr/>
            </p:nvSpPr>
            <p:spPr bwMode="auto">
              <a:xfrm>
                <a:off x="10953750" y="6227763"/>
                <a:ext cx="225425" cy="144462"/>
              </a:xfrm>
              <a:custGeom>
                <a:avLst/>
                <a:gdLst>
                  <a:gd name="T0" fmla="*/ 38 w 44"/>
                  <a:gd name="T1" fmla="*/ 0 h 28"/>
                  <a:gd name="T2" fmla="*/ 4 w 44"/>
                  <a:gd name="T3" fmla="*/ 2 h 28"/>
                  <a:gd name="T4" fmla="*/ 0 w 44"/>
                  <a:gd name="T5" fmla="*/ 26 h 28"/>
                  <a:gd name="T6" fmla="*/ 42 w 44"/>
                  <a:gd name="T7" fmla="*/ 23 h 28"/>
                  <a:gd name="T8" fmla="*/ 38 w 44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38" y="0"/>
                    </a:moveTo>
                    <a:cubicBezTo>
                      <a:pt x="27" y="5"/>
                      <a:pt x="15" y="5"/>
                      <a:pt x="4" y="2"/>
                    </a:cubicBezTo>
                    <a:cubicBezTo>
                      <a:pt x="5" y="10"/>
                      <a:pt x="4" y="19"/>
                      <a:pt x="0" y="26"/>
                    </a:cubicBezTo>
                    <a:cubicBezTo>
                      <a:pt x="14" y="28"/>
                      <a:pt x="29" y="27"/>
                      <a:pt x="42" y="23"/>
                    </a:cubicBezTo>
                    <a:cubicBezTo>
                      <a:pt x="44" y="15"/>
                      <a:pt x="42" y="7"/>
                      <a:pt x="38" y="0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45"/>
              <p:cNvSpPr>
                <a:spLocks/>
              </p:cNvSpPr>
              <p:nvPr/>
            </p:nvSpPr>
            <p:spPr bwMode="auto">
              <a:xfrm>
                <a:off x="11256963" y="5954713"/>
                <a:ext cx="174625" cy="266700"/>
              </a:xfrm>
              <a:custGeom>
                <a:avLst/>
                <a:gdLst>
                  <a:gd name="T0" fmla="*/ 22 w 34"/>
                  <a:gd name="T1" fmla="*/ 1 h 52"/>
                  <a:gd name="T2" fmla="*/ 11 w 34"/>
                  <a:gd name="T3" fmla="*/ 2 h 52"/>
                  <a:gd name="T4" fmla="*/ 8 w 34"/>
                  <a:gd name="T5" fmla="*/ 15 h 52"/>
                  <a:gd name="T6" fmla="*/ 0 w 34"/>
                  <a:gd name="T7" fmla="*/ 33 h 52"/>
                  <a:gd name="T8" fmla="*/ 17 w 34"/>
                  <a:gd name="T9" fmla="*/ 52 h 52"/>
                  <a:gd name="T10" fmla="*/ 34 w 34"/>
                  <a:gd name="T11" fmla="*/ 7 h 52"/>
                  <a:gd name="T12" fmla="*/ 22 w 34"/>
                  <a:gd name="T13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52">
                    <a:moveTo>
                      <a:pt x="22" y="1"/>
                    </a:moveTo>
                    <a:cubicBezTo>
                      <a:pt x="18" y="0"/>
                      <a:pt x="14" y="1"/>
                      <a:pt x="11" y="2"/>
                    </a:cubicBezTo>
                    <a:cubicBezTo>
                      <a:pt x="10" y="7"/>
                      <a:pt x="10" y="11"/>
                      <a:pt x="8" y="15"/>
                    </a:cubicBezTo>
                    <a:cubicBezTo>
                      <a:pt x="6" y="21"/>
                      <a:pt x="4" y="28"/>
                      <a:pt x="0" y="33"/>
                    </a:cubicBezTo>
                    <a:cubicBezTo>
                      <a:pt x="9" y="36"/>
                      <a:pt x="15" y="44"/>
                      <a:pt x="17" y="52"/>
                    </a:cubicBezTo>
                    <a:cubicBezTo>
                      <a:pt x="27" y="40"/>
                      <a:pt x="32" y="24"/>
                      <a:pt x="34" y="7"/>
                    </a:cubicBezTo>
                    <a:cubicBezTo>
                      <a:pt x="31" y="4"/>
                      <a:pt x="27" y="1"/>
                      <a:pt x="22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46"/>
              <p:cNvSpPr>
                <a:spLocks/>
              </p:cNvSpPr>
              <p:nvPr/>
            </p:nvSpPr>
            <p:spPr bwMode="auto">
              <a:xfrm>
                <a:off x="11149013" y="6124575"/>
                <a:ext cx="195262" cy="220662"/>
              </a:xfrm>
              <a:custGeom>
                <a:avLst/>
                <a:gdLst>
                  <a:gd name="T0" fmla="*/ 21 w 38"/>
                  <a:gd name="T1" fmla="*/ 0 h 43"/>
                  <a:gd name="T2" fmla="*/ 1 w 38"/>
                  <a:gd name="T3" fmla="*/ 20 h 43"/>
                  <a:gd name="T4" fmla="*/ 0 w 38"/>
                  <a:gd name="T5" fmla="*/ 20 h 43"/>
                  <a:gd name="T6" fmla="*/ 4 w 38"/>
                  <a:gd name="T7" fmla="*/ 43 h 43"/>
                  <a:gd name="T8" fmla="*/ 28 w 38"/>
                  <a:gd name="T9" fmla="*/ 30 h 43"/>
                  <a:gd name="T10" fmla="*/ 38 w 38"/>
                  <a:gd name="T11" fmla="*/ 19 h 43"/>
                  <a:gd name="T12" fmla="*/ 21 w 3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3">
                    <a:moveTo>
                      <a:pt x="21" y="0"/>
                    </a:moveTo>
                    <a:cubicBezTo>
                      <a:pt x="16" y="8"/>
                      <a:pt x="9" y="15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7"/>
                      <a:pt x="6" y="35"/>
                      <a:pt x="4" y="43"/>
                    </a:cubicBezTo>
                    <a:cubicBezTo>
                      <a:pt x="13" y="40"/>
                      <a:pt x="21" y="36"/>
                      <a:pt x="28" y="30"/>
                    </a:cubicBezTo>
                    <a:cubicBezTo>
                      <a:pt x="32" y="27"/>
                      <a:pt x="35" y="23"/>
                      <a:pt x="38" y="19"/>
                    </a:cubicBezTo>
                    <a:cubicBezTo>
                      <a:pt x="36" y="11"/>
                      <a:pt x="30" y="3"/>
                      <a:pt x="21" y="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47"/>
              <p:cNvSpPr>
                <a:spLocks/>
              </p:cNvSpPr>
              <p:nvPr/>
            </p:nvSpPr>
            <p:spPr bwMode="auto">
              <a:xfrm>
                <a:off x="11314113" y="5753100"/>
                <a:ext cx="123825" cy="236537"/>
              </a:xfrm>
              <a:custGeom>
                <a:avLst/>
                <a:gdLst>
                  <a:gd name="T0" fmla="*/ 11 w 24"/>
                  <a:gd name="T1" fmla="*/ 40 h 46"/>
                  <a:gd name="T2" fmla="*/ 23 w 24"/>
                  <a:gd name="T3" fmla="*/ 46 h 46"/>
                  <a:gd name="T4" fmla="*/ 23 w 24"/>
                  <a:gd name="T5" fmla="*/ 21 h 46"/>
                  <a:gd name="T6" fmla="*/ 19 w 24"/>
                  <a:gd name="T7" fmla="*/ 2 h 46"/>
                  <a:gd name="T8" fmla="*/ 7 w 24"/>
                  <a:gd name="T9" fmla="*/ 2 h 46"/>
                  <a:gd name="T10" fmla="*/ 0 w 24"/>
                  <a:gd name="T11" fmla="*/ 7 h 46"/>
                  <a:gd name="T12" fmla="*/ 0 w 24"/>
                  <a:gd name="T13" fmla="*/ 41 h 46"/>
                  <a:gd name="T14" fmla="*/ 11 w 24"/>
                  <a:gd name="T15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6">
                    <a:moveTo>
                      <a:pt x="11" y="40"/>
                    </a:moveTo>
                    <a:cubicBezTo>
                      <a:pt x="16" y="40"/>
                      <a:pt x="20" y="43"/>
                      <a:pt x="23" y="46"/>
                    </a:cubicBezTo>
                    <a:cubicBezTo>
                      <a:pt x="24" y="38"/>
                      <a:pt x="24" y="29"/>
                      <a:pt x="23" y="21"/>
                    </a:cubicBezTo>
                    <a:cubicBezTo>
                      <a:pt x="22" y="14"/>
                      <a:pt x="21" y="8"/>
                      <a:pt x="19" y="2"/>
                    </a:cubicBezTo>
                    <a:cubicBezTo>
                      <a:pt x="16" y="0"/>
                      <a:pt x="11" y="0"/>
                      <a:pt x="7" y="2"/>
                    </a:cubicBezTo>
                    <a:cubicBezTo>
                      <a:pt x="4" y="3"/>
                      <a:pt x="2" y="4"/>
                      <a:pt x="0" y="7"/>
                    </a:cubicBezTo>
                    <a:cubicBezTo>
                      <a:pt x="1" y="18"/>
                      <a:pt x="2" y="30"/>
                      <a:pt x="0" y="41"/>
                    </a:cubicBezTo>
                    <a:cubicBezTo>
                      <a:pt x="3" y="40"/>
                      <a:pt x="7" y="39"/>
                      <a:pt x="11" y="4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48"/>
              <p:cNvSpPr>
                <a:spLocks/>
              </p:cNvSpPr>
              <p:nvPr/>
            </p:nvSpPr>
            <p:spPr bwMode="auto">
              <a:xfrm>
                <a:off x="10550525" y="5975350"/>
                <a:ext cx="258762" cy="334962"/>
              </a:xfrm>
              <a:custGeom>
                <a:avLst/>
                <a:gdLst>
                  <a:gd name="T0" fmla="*/ 50 w 50"/>
                  <a:gd name="T1" fmla="*/ 39 h 65"/>
                  <a:gd name="T2" fmla="*/ 8 w 50"/>
                  <a:gd name="T3" fmla="*/ 0 h 65"/>
                  <a:gd name="T4" fmla="*/ 0 w 50"/>
                  <a:gd name="T5" fmla="*/ 40 h 65"/>
                  <a:gd name="T6" fmla="*/ 43 w 50"/>
                  <a:gd name="T7" fmla="*/ 65 h 65"/>
                  <a:gd name="T8" fmla="*/ 49 w 50"/>
                  <a:gd name="T9" fmla="*/ 52 h 65"/>
                  <a:gd name="T10" fmla="*/ 50 w 50"/>
                  <a:gd name="T11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65">
                    <a:moveTo>
                      <a:pt x="50" y="39"/>
                    </a:moveTo>
                    <a:cubicBezTo>
                      <a:pt x="33" y="30"/>
                      <a:pt x="19" y="16"/>
                      <a:pt x="8" y="0"/>
                    </a:cubicBezTo>
                    <a:cubicBezTo>
                      <a:pt x="6" y="13"/>
                      <a:pt x="2" y="27"/>
                      <a:pt x="0" y="40"/>
                    </a:cubicBezTo>
                    <a:cubicBezTo>
                      <a:pt x="14" y="49"/>
                      <a:pt x="28" y="58"/>
                      <a:pt x="43" y="65"/>
                    </a:cubicBezTo>
                    <a:cubicBezTo>
                      <a:pt x="46" y="61"/>
                      <a:pt x="47" y="57"/>
                      <a:pt x="49" y="52"/>
                    </a:cubicBezTo>
                    <a:cubicBezTo>
                      <a:pt x="50" y="48"/>
                      <a:pt x="50" y="44"/>
                      <a:pt x="50" y="3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49"/>
              <p:cNvSpPr>
                <a:spLocks/>
              </p:cNvSpPr>
              <p:nvPr/>
            </p:nvSpPr>
            <p:spPr bwMode="auto">
              <a:xfrm>
                <a:off x="10772775" y="6175375"/>
                <a:ext cx="206375" cy="185737"/>
              </a:xfrm>
              <a:custGeom>
                <a:avLst/>
                <a:gdLst>
                  <a:gd name="T0" fmla="*/ 39 w 40"/>
                  <a:gd name="T1" fmla="*/ 12 h 36"/>
                  <a:gd name="T2" fmla="*/ 23 w 40"/>
                  <a:gd name="T3" fmla="*/ 8 h 36"/>
                  <a:gd name="T4" fmla="*/ 7 w 40"/>
                  <a:gd name="T5" fmla="*/ 0 h 36"/>
                  <a:gd name="T6" fmla="*/ 6 w 40"/>
                  <a:gd name="T7" fmla="*/ 13 h 36"/>
                  <a:gd name="T8" fmla="*/ 0 w 40"/>
                  <a:gd name="T9" fmla="*/ 26 h 36"/>
                  <a:gd name="T10" fmla="*/ 27 w 40"/>
                  <a:gd name="T11" fmla="*/ 35 h 36"/>
                  <a:gd name="T12" fmla="*/ 35 w 40"/>
                  <a:gd name="T13" fmla="*/ 36 h 36"/>
                  <a:gd name="T14" fmla="*/ 39 w 40"/>
                  <a:gd name="T15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36">
                    <a:moveTo>
                      <a:pt x="39" y="12"/>
                    </a:moveTo>
                    <a:cubicBezTo>
                      <a:pt x="33" y="11"/>
                      <a:pt x="28" y="10"/>
                      <a:pt x="23" y="8"/>
                    </a:cubicBezTo>
                    <a:cubicBezTo>
                      <a:pt x="18" y="6"/>
                      <a:pt x="12" y="3"/>
                      <a:pt x="7" y="0"/>
                    </a:cubicBezTo>
                    <a:cubicBezTo>
                      <a:pt x="7" y="5"/>
                      <a:pt x="7" y="9"/>
                      <a:pt x="6" y="13"/>
                    </a:cubicBezTo>
                    <a:cubicBezTo>
                      <a:pt x="4" y="18"/>
                      <a:pt x="3" y="22"/>
                      <a:pt x="0" y="26"/>
                    </a:cubicBezTo>
                    <a:cubicBezTo>
                      <a:pt x="9" y="30"/>
                      <a:pt x="18" y="33"/>
                      <a:pt x="27" y="35"/>
                    </a:cubicBezTo>
                    <a:cubicBezTo>
                      <a:pt x="30" y="35"/>
                      <a:pt x="32" y="36"/>
                      <a:pt x="35" y="36"/>
                    </a:cubicBezTo>
                    <a:cubicBezTo>
                      <a:pt x="39" y="29"/>
                      <a:pt x="40" y="20"/>
                      <a:pt x="39" y="12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50"/>
              <p:cNvSpPr>
                <a:spLocks/>
              </p:cNvSpPr>
              <p:nvPr/>
            </p:nvSpPr>
            <p:spPr bwMode="auto">
              <a:xfrm>
                <a:off x="8834438" y="3413126"/>
                <a:ext cx="681037" cy="866775"/>
              </a:xfrm>
              <a:custGeom>
                <a:avLst/>
                <a:gdLst>
                  <a:gd name="T0" fmla="*/ 101 w 132"/>
                  <a:gd name="T1" fmla="*/ 38 h 168"/>
                  <a:gd name="T2" fmla="*/ 81 w 132"/>
                  <a:gd name="T3" fmla="*/ 12 h 168"/>
                  <a:gd name="T4" fmla="*/ 25 w 132"/>
                  <a:gd name="T5" fmla="*/ 22 h 168"/>
                  <a:gd name="T6" fmla="*/ 2 w 132"/>
                  <a:gd name="T7" fmla="*/ 79 h 168"/>
                  <a:gd name="T8" fmla="*/ 4 w 132"/>
                  <a:gd name="T9" fmla="*/ 122 h 168"/>
                  <a:gd name="T10" fmla="*/ 29 w 132"/>
                  <a:gd name="T11" fmla="*/ 156 h 168"/>
                  <a:gd name="T12" fmla="*/ 97 w 132"/>
                  <a:gd name="T13" fmla="*/ 144 h 168"/>
                  <a:gd name="T14" fmla="*/ 131 w 132"/>
                  <a:gd name="T15" fmla="*/ 91 h 168"/>
                  <a:gd name="T16" fmla="*/ 118 w 132"/>
                  <a:gd name="T17" fmla="*/ 69 h 168"/>
                  <a:gd name="T18" fmla="*/ 101 w 132"/>
                  <a:gd name="T19" fmla="*/ 3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168">
                    <a:moveTo>
                      <a:pt x="101" y="38"/>
                    </a:moveTo>
                    <a:cubicBezTo>
                      <a:pt x="96" y="28"/>
                      <a:pt x="90" y="18"/>
                      <a:pt x="81" y="12"/>
                    </a:cubicBezTo>
                    <a:cubicBezTo>
                      <a:pt x="64" y="0"/>
                      <a:pt x="39" y="7"/>
                      <a:pt x="25" y="22"/>
                    </a:cubicBezTo>
                    <a:cubicBezTo>
                      <a:pt x="10" y="37"/>
                      <a:pt x="5" y="58"/>
                      <a:pt x="2" y="79"/>
                    </a:cubicBezTo>
                    <a:cubicBezTo>
                      <a:pt x="0" y="93"/>
                      <a:pt x="0" y="108"/>
                      <a:pt x="4" y="122"/>
                    </a:cubicBezTo>
                    <a:cubicBezTo>
                      <a:pt x="8" y="136"/>
                      <a:pt x="16" y="149"/>
                      <a:pt x="29" y="156"/>
                    </a:cubicBezTo>
                    <a:cubicBezTo>
                      <a:pt x="50" y="168"/>
                      <a:pt x="78" y="161"/>
                      <a:pt x="97" y="144"/>
                    </a:cubicBezTo>
                    <a:cubicBezTo>
                      <a:pt x="110" y="133"/>
                      <a:pt x="130" y="109"/>
                      <a:pt x="131" y="91"/>
                    </a:cubicBezTo>
                    <a:cubicBezTo>
                      <a:pt x="132" y="81"/>
                      <a:pt x="124" y="76"/>
                      <a:pt x="118" y="69"/>
                    </a:cubicBezTo>
                    <a:cubicBezTo>
                      <a:pt x="110" y="60"/>
                      <a:pt x="105" y="49"/>
                      <a:pt x="101" y="38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51"/>
              <p:cNvSpPr>
                <a:spLocks/>
              </p:cNvSpPr>
              <p:nvPr/>
            </p:nvSpPr>
            <p:spPr bwMode="auto">
              <a:xfrm>
                <a:off x="8891588" y="3516313"/>
                <a:ext cx="401637" cy="660400"/>
              </a:xfrm>
              <a:custGeom>
                <a:avLst/>
                <a:gdLst>
                  <a:gd name="T0" fmla="*/ 35 w 78"/>
                  <a:gd name="T1" fmla="*/ 128 h 128"/>
                  <a:gd name="T2" fmla="*/ 20 w 78"/>
                  <a:gd name="T3" fmla="*/ 124 h 128"/>
                  <a:gd name="T4" fmla="*/ 3 w 78"/>
                  <a:gd name="T5" fmla="*/ 98 h 128"/>
                  <a:gd name="T6" fmla="*/ 2 w 78"/>
                  <a:gd name="T7" fmla="*/ 60 h 128"/>
                  <a:gd name="T8" fmla="*/ 19 w 78"/>
                  <a:gd name="T9" fmla="*/ 11 h 128"/>
                  <a:gd name="T10" fmla="*/ 43 w 78"/>
                  <a:gd name="T11" fmla="*/ 0 h 128"/>
                  <a:gd name="T12" fmla="*/ 73 w 78"/>
                  <a:gd name="T13" fmla="*/ 39 h 128"/>
                  <a:gd name="T14" fmla="*/ 70 w 78"/>
                  <a:gd name="T15" fmla="*/ 99 h 128"/>
                  <a:gd name="T16" fmla="*/ 59 w 78"/>
                  <a:gd name="T17" fmla="*/ 118 h 128"/>
                  <a:gd name="T18" fmla="*/ 35 w 78"/>
                  <a:gd name="T1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128">
                    <a:moveTo>
                      <a:pt x="35" y="128"/>
                    </a:moveTo>
                    <a:cubicBezTo>
                      <a:pt x="30" y="128"/>
                      <a:pt x="24" y="127"/>
                      <a:pt x="20" y="124"/>
                    </a:cubicBezTo>
                    <a:cubicBezTo>
                      <a:pt x="12" y="119"/>
                      <a:pt x="6" y="110"/>
                      <a:pt x="3" y="98"/>
                    </a:cubicBezTo>
                    <a:cubicBezTo>
                      <a:pt x="1" y="88"/>
                      <a:pt x="0" y="76"/>
                      <a:pt x="2" y="60"/>
                    </a:cubicBezTo>
                    <a:cubicBezTo>
                      <a:pt x="4" y="38"/>
                      <a:pt x="10" y="22"/>
                      <a:pt x="19" y="11"/>
                    </a:cubicBezTo>
                    <a:cubicBezTo>
                      <a:pt x="25" y="4"/>
                      <a:pt x="34" y="0"/>
                      <a:pt x="43" y="0"/>
                    </a:cubicBezTo>
                    <a:cubicBezTo>
                      <a:pt x="62" y="0"/>
                      <a:pt x="69" y="23"/>
                      <a:pt x="73" y="39"/>
                    </a:cubicBezTo>
                    <a:cubicBezTo>
                      <a:pt x="78" y="59"/>
                      <a:pt x="77" y="80"/>
                      <a:pt x="70" y="99"/>
                    </a:cubicBezTo>
                    <a:cubicBezTo>
                      <a:pt x="68" y="106"/>
                      <a:pt x="64" y="113"/>
                      <a:pt x="59" y="118"/>
                    </a:cubicBezTo>
                    <a:cubicBezTo>
                      <a:pt x="53" y="124"/>
                      <a:pt x="44" y="128"/>
                      <a:pt x="35" y="128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52"/>
              <p:cNvSpPr>
                <a:spLocks/>
              </p:cNvSpPr>
              <p:nvPr/>
            </p:nvSpPr>
            <p:spPr bwMode="auto">
              <a:xfrm>
                <a:off x="9320213" y="6340475"/>
                <a:ext cx="560387" cy="87312"/>
              </a:xfrm>
              <a:custGeom>
                <a:avLst/>
                <a:gdLst>
                  <a:gd name="T0" fmla="*/ 109 w 109"/>
                  <a:gd name="T1" fmla="*/ 17 h 17"/>
                  <a:gd name="T2" fmla="*/ 0 w 109"/>
                  <a:gd name="T3" fmla="*/ 17 h 17"/>
                  <a:gd name="T4" fmla="*/ 0 w 109"/>
                  <a:gd name="T5" fmla="*/ 17 h 17"/>
                  <a:gd name="T6" fmla="*/ 17 w 109"/>
                  <a:gd name="T7" fmla="*/ 0 h 17"/>
                  <a:gd name="T8" fmla="*/ 109 w 109"/>
                  <a:gd name="T9" fmla="*/ 0 h 17"/>
                  <a:gd name="T10" fmla="*/ 109 w 109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7">
                    <a:moveTo>
                      <a:pt x="109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109" y="17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53"/>
              <p:cNvSpPr>
                <a:spLocks noChangeArrowheads="1"/>
              </p:cNvSpPr>
              <p:nvPr/>
            </p:nvSpPr>
            <p:spPr bwMode="auto">
              <a:xfrm>
                <a:off x="9283700" y="5583238"/>
                <a:ext cx="766762" cy="768350"/>
              </a:xfrm>
              <a:prstGeom prst="ellipse">
                <a:avLst/>
              </a:pr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54"/>
              <p:cNvSpPr>
                <a:spLocks/>
              </p:cNvSpPr>
              <p:nvPr/>
            </p:nvSpPr>
            <p:spPr bwMode="auto">
              <a:xfrm>
                <a:off x="8985250" y="3732213"/>
                <a:ext cx="1720850" cy="2640012"/>
              </a:xfrm>
              <a:custGeom>
                <a:avLst/>
                <a:gdLst>
                  <a:gd name="T0" fmla="*/ 64 w 334"/>
                  <a:gd name="T1" fmla="*/ 52 h 512"/>
                  <a:gd name="T2" fmla="*/ 30 w 334"/>
                  <a:gd name="T3" fmla="*/ 100 h 512"/>
                  <a:gd name="T4" fmla="*/ 65 w 334"/>
                  <a:gd name="T5" fmla="*/ 221 h 512"/>
                  <a:gd name="T6" fmla="*/ 65 w 334"/>
                  <a:gd name="T7" fmla="*/ 221 h 512"/>
                  <a:gd name="T8" fmla="*/ 92 w 334"/>
                  <a:gd name="T9" fmla="*/ 262 h 512"/>
                  <a:gd name="T10" fmla="*/ 92 w 334"/>
                  <a:gd name="T11" fmla="*/ 356 h 512"/>
                  <a:gd name="T12" fmla="*/ 90 w 334"/>
                  <a:gd name="T13" fmla="*/ 385 h 512"/>
                  <a:gd name="T14" fmla="*/ 87 w 334"/>
                  <a:gd name="T15" fmla="*/ 417 h 512"/>
                  <a:gd name="T16" fmla="*/ 171 w 334"/>
                  <a:gd name="T17" fmla="*/ 512 h 512"/>
                  <a:gd name="T18" fmla="*/ 270 w 334"/>
                  <a:gd name="T19" fmla="*/ 511 h 512"/>
                  <a:gd name="T20" fmla="*/ 334 w 334"/>
                  <a:gd name="T21" fmla="*/ 447 h 512"/>
                  <a:gd name="T22" fmla="*/ 334 w 334"/>
                  <a:gd name="T23" fmla="*/ 439 h 512"/>
                  <a:gd name="T24" fmla="*/ 260 w 334"/>
                  <a:gd name="T25" fmla="*/ 283 h 512"/>
                  <a:gd name="T26" fmla="*/ 260 w 334"/>
                  <a:gd name="T27" fmla="*/ 283 h 512"/>
                  <a:gd name="T28" fmla="*/ 259 w 334"/>
                  <a:gd name="T29" fmla="*/ 224 h 512"/>
                  <a:gd name="T30" fmla="*/ 259 w 334"/>
                  <a:gd name="T31" fmla="*/ 224 h 512"/>
                  <a:gd name="T32" fmla="*/ 285 w 334"/>
                  <a:gd name="T33" fmla="*/ 114 h 512"/>
                  <a:gd name="T34" fmla="*/ 271 w 334"/>
                  <a:gd name="T35" fmla="*/ 77 h 512"/>
                  <a:gd name="T36" fmla="*/ 218 w 334"/>
                  <a:gd name="T37" fmla="*/ 17 h 512"/>
                  <a:gd name="T38" fmla="*/ 218 w 334"/>
                  <a:gd name="T39" fmla="*/ 17 h 512"/>
                  <a:gd name="T40" fmla="*/ 141 w 334"/>
                  <a:gd name="T41" fmla="*/ 4 h 512"/>
                  <a:gd name="T42" fmla="*/ 139 w 334"/>
                  <a:gd name="T43" fmla="*/ 5 h 512"/>
                  <a:gd name="T44" fmla="*/ 64 w 334"/>
                  <a:gd name="T45" fmla="*/ 52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4" h="512">
                    <a:moveTo>
                      <a:pt x="64" y="52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0" y="142"/>
                      <a:pt x="17" y="202"/>
                      <a:pt x="65" y="221"/>
                    </a:cubicBezTo>
                    <a:cubicBezTo>
                      <a:pt x="65" y="221"/>
                      <a:pt x="65" y="221"/>
                      <a:pt x="65" y="221"/>
                    </a:cubicBezTo>
                    <a:cubicBezTo>
                      <a:pt x="81" y="228"/>
                      <a:pt x="92" y="244"/>
                      <a:pt x="92" y="262"/>
                    </a:cubicBezTo>
                    <a:cubicBezTo>
                      <a:pt x="92" y="356"/>
                      <a:pt x="92" y="356"/>
                      <a:pt x="92" y="356"/>
                    </a:cubicBezTo>
                    <a:cubicBezTo>
                      <a:pt x="92" y="366"/>
                      <a:pt x="91" y="375"/>
                      <a:pt x="90" y="385"/>
                    </a:cubicBezTo>
                    <a:cubicBezTo>
                      <a:pt x="87" y="417"/>
                      <a:pt x="87" y="417"/>
                      <a:pt x="87" y="417"/>
                    </a:cubicBezTo>
                    <a:cubicBezTo>
                      <a:pt x="82" y="467"/>
                      <a:pt x="121" y="511"/>
                      <a:pt x="171" y="512"/>
                    </a:cubicBezTo>
                    <a:cubicBezTo>
                      <a:pt x="204" y="512"/>
                      <a:pt x="241" y="512"/>
                      <a:pt x="270" y="511"/>
                    </a:cubicBezTo>
                    <a:cubicBezTo>
                      <a:pt x="306" y="511"/>
                      <a:pt x="334" y="482"/>
                      <a:pt x="334" y="447"/>
                    </a:cubicBezTo>
                    <a:cubicBezTo>
                      <a:pt x="334" y="439"/>
                      <a:pt x="334" y="439"/>
                      <a:pt x="334" y="439"/>
                    </a:cubicBezTo>
                    <a:cubicBezTo>
                      <a:pt x="334" y="378"/>
                      <a:pt x="307" y="321"/>
                      <a:pt x="260" y="283"/>
                    </a:cubicBezTo>
                    <a:cubicBezTo>
                      <a:pt x="260" y="283"/>
                      <a:pt x="260" y="283"/>
                      <a:pt x="260" y="283"/>
                    </a:cubicBezTo>
                    <a:cubicBezTo>
                      <a:pt x="242" y="268"/>
                      <a:pt x="241" y="240"/>
                      <a:pt x="259" y="224"/>
                    </a:cubicBezTo>
                    <a:cubicBezTo>
                      <a:pt x="259" y="224"/>
                      <a:pt x="259" y="224"/>
                      <a:pt x="259" y="224"/>
                    </a:cubicBezTo>
                    <a:cubicBezTo>
                      <a:pt x="289" y="196"/>
                      <a:pt x="299" y="153"/>
                      <a:pt x="285" y="114"/>
                    </a:cubicBezTo>
                    <a:cubicBezTo>
                      <a:pt x="271" y="77"/>
                      <a:pt x="271" y="77"/>
                      <a:pt x="271" y="77"/>
                    </a:cubicBezTo>
                    <a:cubicBezTo>
                      <a:pt x="261" y="52"/>
                      <a:pt x="242" y="30"/>
                      <a:pt x="218" y="17"/>
                    </a:cubicBezTo>
                    <a:cubicBezTo>
                      <a:pt x="218" y="17"/>
                      <a:pt x="218" y="17"/>
                      <a:pt x="218" y="17"/>
                    </a:cubicBezTo>
                    <a:cubicBezTo>
                      <a:pt x="194" y="4"/>
                      <a:pt x="167" y="0"/>
                      <a:pt x="141" y="4"/>
                    </a:cubicBezTo>
                    <a:cubicBezTo>
                      <a:pt x="139" y="5"/>
                      <a:pt x="139" y="5"/>
                      <a:pt x="139" y="5"/>
                    </a:cubicBezTo>
                    <a:cubicBezTo>
                      <a:pt x="109" y="10"/>
                      <a:pt x="82" y="27"/>
                      <a:pt x="64" y="52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55"/>
              <p:cNvSpPr>
                <a:spLocks/>
              </p:cNvSpPr>
              <p:nvPr/>
            </p:nvSpPr>
            <p:spPr bwMode="auto">
              <a:xfrm>
                <a:off x="9804400" y="6372225"/>
                <a:ext cx="560387" cy="87312"/>
              </a:xfrm>
              <a:custGeom>
                <a:avLst/>
                <a:gdLst>
                  <a:gd name="T0" fmla="*/ 109 w 109"/>
                  <a:gd name="T1" fmla="*/ 17 h 17"/>
                  <a:gd name="T2" fmla="*/ 0 w 109"/>
                  <a:gd name="T3" fmla="*/ 17 h 17"/>
                  <a:gd name="T4" fmla="*/ 0 w 109"/>
                  <a:gd name="T5" fmla="*/ 17 h 17"/>
                  <a:gd name="T6" fmla="*/ 17 w 109"/>
                  <a:gd name="T7" fmla="*/ 0 h 17"/>
                  <a:gd name="T8" fmla="*/ 109 w 109"/>
                  <a:gd name="T9" fmla="*/ 0 h 17"/>
                  <a:gd name="T10" fmla="*/ 109 w 109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7">
                    <a:moveTo>
                      <a:pt x="109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7" y="0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109" y="17"/>
                    </a:ln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56"/>
              <p:cNvSpPr>
                <a:spLocks/>
              </p:cNvSpPr>
              <p:nvPr/>
            </p:nvSpPr>
            <p:spPr bwMode="auto">
              <a:xfrm>
                <a:off x="9937750" y="5753100"/>
                <a:ext cx="665162" cy="706437"/>
              </a:xfrm>
              <a:custGeom>
                <a:avLst/>
                <a:gdLst>
                  <a:gd name="T0" fmla="*/ 15 w 129"/>
                  <a:gd name="T1" fmla="*/ 50 h 137"/>
                  <a:gd name="T2" fmla="*/ 34 w 129"/>
                  <a:gd name="T3" fmla="*/ 0 h 137"/>
                  <a:gd name="T4" fmla="*/ 0 w 129"/>
                  <a:gd name="T5" fmla="*/ 63 h 137"/>
                  <a:gd name="T6" fmla="*/ 75 w 129"/>
                  <a:gd name="T7" fmla="*/ 137 h 137"/>
                  <a:gd name="T8" fmla="*/ 129 w 129"/>
                  <a:gd name="T9" fmla="*/ 113 h 137"/>
                  <a:gd name="T10" fmla="*/ 89 w 129"/>
                  <a:gd name="T11" fmla="*/ 125 h 137"/>
                  <a:gd name="T12" fmla="*/ 15 w 129"/>
                  <a:gd name="T13" fmla="*/ 5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37">
                    <a:moveTo>
                      <a:pt x="15" y="50"/>
                    </a:moveTo>
                    <a:cubicBezTo>
                      <a:pt x="15" y="31"/>
                      <a:pt x="22" y="13"/>
                      <a:pt x="34" y="0"/>
                    </a:cubicBezTo>
                    <a:cubicBezTo>
                      <a:pt x="14" y="13"/>
                      <a:pt x="0" y="36"/>
                      <a:pt x="0" y="63"/>
                    </a:cubicBezTo>
                    <a:cubicBezTo>
                      <a:pt x="0" y="104"/>
                      <a:pt x="33" y="137"/>
                      <a:pt x="75" y="137"/>
                    </a:cubicBezTo>
                    <a:cubicBezTo>
                      <a:pt x="96" y="137"/>
                      <a:pt x="116" y="128"/>
                      <a:pt x="129" y="113"/>
                    </a:cubicBezTo>
                    <a:cubicBezTo>
                      <a:pt x="118" y="120"/>
                      <a:pt x="104" y="125"/>
                      <a:pt x="89" y="125"/>
                    </a:cubicBezTo>
                    <a:cubicBezTo>
                      <a:pt x="48" y="125"/>
                      <a:pt x="15" y="91"/>
                      <a:pt x="15" y="5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57"/>
              <p:cNvSpPr>
                <a:spLocks/>
              </p:cNvSpPr>
              <p:nvPr/>
            </p:nvSpPr>
            <p:spPr bwMode="auto">
              <a:xfrm>
                <a:off x="10015538" y="5691188"/>
                <a:ext cx="690562" cy="706437"/>
              </a:xfrm>
              <a:custGeom>
                <a:avLst/>
                <a:gdLst>
                  <a:gd name="T0" fmla="*/ 60 w 134"/>
                  <a:gd name="T1" fmla="*/ 0 h 137"/>
                  <a:gd name="T2" fmla="*/ 19 w 134"/>
                  <a:gd name="T3" fmla="*/ 12 h 137"/>
                  <a:gd name="T4" fmla="*/ 0 w 134"/>
                  <a:gd name="T5" fmla="*/ 62 h 137"/>
                  <a:gd name="T6" fmla="*/ 74 w 134"/>
                  <a:gd name="T7" fmla="*/ 137 h 137"/>
                  <a:gd name="T8" fmla="*/ 114 w 134"/>
                  <a:gd name="T9" fmla="*/ 125 h 137"/>
                  <a:gd name="T10" fmla="*/ 134 w 134"/>
                  <a:gd name="T11" fmla="*/ 75 h 137"/>
                  <a:gd name="T12" fmla="*/ 60 w 134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" h="137">
                    <a:moveTo>
                      <a:pt x="60" y="0"/>
                    </a:moveTo>
                    <a:cubicBezTo>
                      <a:pt x="45" y="0"/>
                      <a:pt x="31" y="5"/>
                      <a:pt x="19" y="12"/>
                    </a:cubicBezTo>
                    <a:cubicBezTo>
                      <a:pt x="7" y="25"/>
                      <a:pt x="0" y="43"/>
                      <a:pt x="0" y="62"/>
                    </a:cubicBezTo>
                    <a:cubicBezTo>
                      <a:pt x="0" y="103"/>
                      <a:pt x="33" y="137"/>
                      <a:pt x="74" y="137"/>
                    </a:cubicBezTo>
                    <a:cubicBezTo>
                      <a:pt x="89" y="137"/>
                      <a:pt x="103" y="132"/>
                      <a:pt x="114" y="125"/>
                    </a:cubicBezTo>
                    <a:cubicBezTo>
                      <a:pt x="127" y="112"/>
                      <a:pt x="134" y="94"/>
                      <a:pt x="134" y="75"/>
                    </a:cubicBezTo>
                    <a:cubicBezTo>
                      <a:pt x="134" y="34"/>
                      <a:pt x="101" y="0"/>
                      <a:pt x="60" y="0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58"/>
              <p:cNvSpPr>
                <a:spLocks/>
              </p:cNvSpPr>
              <p:nvPr/>
            </p:nvSpPr>
            <p:spPr bwMode="auto">
              <a:xfrm>
                <a:off x="9710738" y="5124450"/>
                <a:ext cx="598487" cy="571500"/>
              </a:xfrm>
              <a:custGeom>
                <a:avLst/>
                <a:gdLst>
                  <a:gd name="T0" fmla="*/ 101 w 116"/>
                  <a:gd name="T1" fmla="*/ 8 h 111"/>
                  <a:gd name="T2" fmla="*/ 69 w 116"/>
                  <a:gd name="T3" fmla="*/ 18 h 111"/>
                  <a:gd name="T4" fmla="*/ 28 w 116"/>
                  <a:gd name="T5" fmla="*/ 66 h 111"/>
                  <a:gd name="T6" fmla="*/ 12 w 116"/>
                  <a:gd name="T7" fmla="*/ 76 h 111"/>
                  <a:gd name="T8" fmla="*/ 2 w 116"/>
                  <a:gd name="T9" fmla="*/ 91 h 111"/>
                  <a:gd name="T10" fmla="*/ 7 w 116"/>
                  <a:gd name="T11" fmla="*/ 108 h 111"/>
                  <a:gd name="T12" fmla="*/ 22 w 116"/>
                  <a:gd name="T13" fmla="*/ 109 h 111"/>
                  <a:gd name="T14" fmla="*/ 27 w 116"/>
                  <a:gd name="T15" fmla="*/ 95 h 111"/>
                  <a:gd name="T16" fmla="*/ 87 w 116"/>
                  <a:gd name="T17" fmla="*/ 90 h 111"/>
                  <a:gd name="T18" fmla="*/ 107 w 116"/>
                  <a:gd name="T19" fmla="*/ 78 h 111"/>
                  <a:gd name="T20" fmla="*/ 116 w 116"/>
                  <a:gd name="T21" fmla="*/ 45 h 111"/>
                  <a:gd name="T22" fmla="*/ 106 w 116"/>
                  <a:gd name="T23" fmla="*/ 12 h 111"/>
                  <a:gd name="T24" fmla="*/ 101 w 116"/>
                  <a:gd name="T25" fmla="*/ 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11">
                    <a:moveTo>
                      <a:pt x="101" y="8"/>
                    </a:moveTo>
                    <a:cubicBezTo>
                      <a:pt x="90" y="0"/>
                      <a:pt x="74" y="5"/>
                      <a:pt x="69" y="18"/>
                    </a:cubicBezTo>
                    <a:cubicBezTo>
                      <a:pt x="60" y="37"/>
                      <a:pt x="46" y="54"/>
                      <a:pt x="28" y="66"/>
                    </a:cubicBezTo>
                    <a:cubicBezTo>
                      <a:pt x="23" y="69"/>
                      <a:pt x="17" y="72"/>
                      <a:pt x="12" y="76"/>
                    </a:cubicBezTo>
                    <a:cubicBezTo>
                      <a:pt x="7" y="80"/>
                      <a:pt x="3" y="85"/>
                      <a:pt x="2" y="91"/>
                    </a:cubicBezTo>
                    <a:cubicBezTo>
                      <a:pt x="0" y="97"/>
                      <a:pt x="2" y="104"/>
                      <a:pt x="7" y="108"/>
                    </a:cubicBezTo>
                    <a:cubicBezTo>
                      <a:pt x="11" y="111"/>
                      <a:pt x="17" y="111"/>
                      <a:pt x="22" y="109"/>
                    </a:cubicBezTo>
                    <a:cubicBezTo>
                      <a:pt x="26" y="106"/>
                      <a:pt x="28" y="100"/>
                      <a:pt x="27" y="95"/>
                    </a:cubicBezTo>
                    <a:cubicBezTo>
                      <a:pt x="47" y="98"/>
                      <a:pt x="68" y="97"/>
                      <a:pt x="87" y="90"/>
                    </a:cubicBezTo>
                    <a:cubicBezTo>
                      <a:pt x="94" y="87"/>
                      <a:pt x="102" y="84"/>
                      <a:pt x="107" y="78"/>
                    </a:cubicBezTo>
                    <a:cubicBezTo>
                      <a:pt x="115" y="69"/>
                      <a:pt x="116" y="56"/>
                      <a:pt x="116" y="45"/>
                    </a:cubicBezTo>
                    <a:cubicBezTo>
                      <a:pt x="116" y="33"/>
                      <a:pt x="113" y="21"/>
                      <a:pt x="106" y="12"/>
                    </a:cubicBezTo>
                    <a:cubicBezTo>
                      <a:pt x="104" y="11"/>
                      <a:pt x="103" y="9"/>
                      <a:pt x="101" y="8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59"/>
              <p:cNvSpPr>
                <a:spLocks/>
              </p:cNvSpPr>
              <p:nvPr/>
            </p:nvSpPr>
            <p:spPr bwMode="auto">
              <a:xfrm>
                <a:off x="9340850" y="5186363"/>
                <a:ext cx="314325" cy="608012"/>
              </a:xfrm>
              <a:custGeom>
                <a:avLst/>
                <a:gdLst>
                  <a:gd name="T0" fmla="*/ 23 w 61"/>
                  <a:gd name="T1" fmla="*/ 0 h 118"/>
                  <a:gd name="T2" fmla="*/ 6 w 61"/>
                  <a:gd name="T3" fmla="*/ 35 h 118"/>
                  <a:gd name="T4" fmla="*/ 4 w 61"/>
                  <a:gd name="T5" fmla="*/ 73 h 118"/>
                  <a:gd name="T6" fmla="*/ 35 w 61"/>
                  <a:gd name="T7" fmla="*/ 100 h 118"/>
                  <a:gd name="T8" fmla="*/ 38 w 61"/>
                  <a:gd name="T9" fmla="*/ 110 h 118"/>
                  <a:gd name="T10" fmla="*/ 46 w 61"/>
                  <a:gd name="T11" fmla="*/ 117 h 118"/>
                  <a:gd name="T12" fmla="*/ 57 w 61"/>
                  <a:gd name="T13" fmla="*/ 113 h 118"/>
                  <a:gd name="T14" fmla="*/ 61 w 61"/>
                  <a:gd name="T15" fmla="*/ 101 h 118"/>
                  <a:gd name="T16" fmla="*/ 61 w 61"/>
                  <a:gd name="T17" fmla="*/ 101 h 118"/>
                  <a:gd name="T18" fmla="*/ 52 w 61"/>
                  <a:gd name="T19" fmla="*/ 83 h 118"/>
                  <a:gd name="T20" fmla="*/ 23 w 61"/>
                  <a:gd name="T21" fmla="*/ 56 h 118"/>
                  <a:gd name="T22" fmla="*/ 23 w 61"/>
                  <a:gd name="T2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118">
                    <a:moveTo>
                      <a:pt x="23" y="0"/>
                    </a:moveTo>
                    <a:cubicBezTo>
                      <a:pt x="16" y="10"/>
                      <a:pt x="11" y="23"/>
                      <a:pt x="6" y="35"/>
                    </a:cubicBezTo>
                    <a:cubicBezTo>
                      <a:pt x="1" y="47"/>
                      <a:pt x="0" y="61"/>
                      <a:pt x="4" y="73"/>
                    </a:cubicBezTo>
                    <a:cubicBezTo>
                      <a:pt x="8" y="87"/>
                      <a:pt x="21" y="97"/>
                      <a:pt x="35" y="100"/>
                    </a:cubicBezTo>
                    <a:cubicBezTo>
                      <a:pt x="36" y="103"/>
                      <a:pt x="37" y="107"/>
                      <a:pt x="38" y="110"/>
                    </a:cubicBezTo>
                    <a:cubicBezTo>
                      <a:pt x="40" y="113"/>
                      <a:pt x="42" y="116"/>
                      <a:pt x="46" y="117"/>
                    </a:cubicBezTo>
                    <a:cubicBezTo>
                      <a:pt x="50" y="118"/>
                      <a:pt x="54" y="116"/>
                      <a:pt x="57" y="113"/>
                    </a:cubicBezTo>
                    <a:cubicBezTo>
                      <a:pt x="60" y="109"/>
                      <a:pt x="61" y="105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94"/>
                      <a:pt x="57" y="87"/>
                      <a:pt x="52" y="83"/>
                    </a:cubicBezTo>
                    <a:cubicBezTo>
                      <a:pt x="42" y="76"/>
                      <a:pt x="31" y="65"/>
                      <a:pt x="23" y="56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Oval 60"/>
              <p:cNvSpPr>
                <a:spLocks noChangeArrowheads="1"/>
              </p:cNvSpPr>
              <p:nvPr/>
            </p:nvSpPr>
            <p:spPr bwMode="auto">
              <a:xfrm>
                <a:off x="9355138" y="4356100"/>
                <a:ext cx="268287" cy="268287"/>
              </a:xfrm>
              <a:prstGeom prst="ellipse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Oval 61"/>
              <p:cNvSpPr>
                <a:spLocks noChangeArrowheads="1"/>
              </p:cNvSpPr>
              <p:nvPr/>
            </p:nvSpPr>
            <p:spPr bwMode="auto">
              <a:xfrm>
                <a:off x="9407525" y="4408488"/>
                <a:ext cx="61912" cy="619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Oval 62"/>
              <p:cNvSpPr>
                <a:spLocks noChangeArrowheads="1"/>
              </p:cNvSpPr>
              <p:nvPr/>
            </p:nvSpPr>
            <p:spPr bwMode="auto">
              <a:xfrm>
                <a:off x="9783763" y="4217988"/>
                <a:ext cx="261937" cy="26193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63"/>
              <p:cNvSpPr>
                <a:spLocks noEditPoints="1"/>
              </p:cNvSpPr>
              <p:nvPr/>
            </p:nvSpPr>
            <p:spPr bwMode="auto">
              <a:xfrm>
                <a:off x="9809163" y="4243388"/>
                <a:ext cx="211137" cy="211137"/>
              </a:xfrm>
              <a:custGeom>
                <a:avLst/>
                <a:gdLst>
                  <a:gd name="T0" fmla="*/ 20 w 41"/>
                  <a:gd name="T1" fmla="*/ 0 h 41"/>
                  <a:gd name="T2" fmla="*/ 12 w 41"/>
                  <a:gd name="T3" fmla="*/ 2 h 41"/>
                  <a:gd name="T4" fmla="*/ 17 w 41"/>
                  <a:gd name="T5" fmla="*/ 8 h 41"/>
                  <a:gd name="T6" fmla="*/ 10 w 41"/>
                  <a:gd name="T7" fmla="*/ 15 h 41"/>
                  <a:gd name="T8" fmla="*/ 3 w 41"/>
                  <a:gd name="T9" fmla="*/ 9 h 41"/>
                  <a:gd name="T10" fmla="*/ 0 w 41"/>
                  <a:gd name="T11" fmla="*/ 21 h 41"/>
                  <a:gd name="T12" fmla="*/ 20 w 41"/>
                  <a:gd name="T13" fmla="*/ 41 h 41"/>
                  <a:gd name="T14" fmla="*/ 41 w 41"/>
                  <a:gd name="T15" fmla="*/ 21 h 41"/>
                  <a:gd name="T16" fmla="*/ 20 w 41"/>
                  <a:gd name="T17" fmla="*/ 0 h 41"/>
                  <a:gd name="T18" fmla="*/ 20 w 41"/>
                  <a:gd name="T19" fmla="*/ 22 h 41"/>
                  <a:gd name="T20" fmla="*/ 16 w 41"/>
                  <a:gd name="T21" fmla="*/ 18 h 41"/>
                  <a:gd name="T22" fmla="*/ 20 w 41"/>
                  <a:gd name="T23" fmla="*/ 14 h 41"/>
                  <a:gd name="T24" fmla="*/ 24 w 41"/>
                  <a:gd name="T25" fmla="*/ 18 h 41"/>
                  <a:gd name="T26" fmla="*/ 20 w 41"/>
                  <a:gd name="T27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41">
                    <a:moveTo>
                      <a:pt x="20" y="0"/>
                    </a:moveTo>
                    <a:cubicBezTo>
                      <a:pt x="18" y="0"/>
                      <a:pt x="15" y="1"/>
                      <a:pt x="12" y="2"/>
                    </a:cubicBezTo>
                    <a:cubicBezTo>
                      <a:pt x="15" y="3"/>
                      <a:pt x="17" y="5"/>
                      <a:pt x="17" y="8"/>
                    </a:cubicBezTo>
                    <a:cubicBezTo>
                      <a:pt x="17" y="12"/>
                      <a:pt x="14" y="15"/>
                      <a:pt x="10" y="15"/>
                    </a:cubicBezTo>
                    <a:cubicBezTo>
                      <a:pt x="7" y="15"/>
                      <a:pt x="4" y="12"/>
                      <a:pt x="3" y="9"/>
                    </a:cubicBezTo>
                    <a:cubicBezTo>
                      <a:pt x="1" y="13"/>
                      <a:pt x="0" y="16"/>
                      <a:pt x="0" y="21"/>
                    </a:cubicBezTo>
                    <a:cubicBezTo>
                      <a:pt x="0" y="32"/>
                      <a:pt x="9" y="41"/>
                      <a:pt x="20" y="41"/>
                    </a:cubicBezTo>
                    <a:cubicBezTo>
                      <a:pt x="32" y="41"/>
                      <a:pt x="41" y="32"/>
                      <a:pt x="41" y="21"/>
                    </a:cubicBezTo>
                    <a:cubicBezTo>
                      <a:pt x="41" y="9"/>
                      <a:pt x="32" y="0"/>
                      <a:pt x="20" y="0"/>
                    </a:cubicBezTo>
                    <a:close/>
                    <a:moveTo>
                      <a:pt x="20" y="22"/>
                    </a:moveTo>
                    <a:cubicBezTo>
                      <a:pt x="18" y="22"/>
                      <a:pt x="16" y="20"/>
                      <a:pt x="16" y="18"/>
                    </a:cubicBezTo>
                    <a:cubicBezTo>
                      <a:pt x="16" y="16"/>
                      <a:pt x="18" y="14"/>
                      <a:pt x="20" y="14"/>
                    </a:cubicBezTo>
                    <a:cubicBezTo>
                      <a:pt x="22" y="14"/>
                      <a:pt x="24" y="16"/>
                      <a:pt x="24" y="18"/>
                    </a:cubicBezTo>
                    <a:cubicBezTo>
                      <a:pt x="24" y="20"/>
                      <a:pt x="22" y="22"/>
                      <a:pt x="20" y="22"/>
                    </a:cubicBezTo>
                    <a:close/>
                  </a:path>
                </a:pathLst>
              </a:cu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64"/>
              <p:cNvSpPr>
                <a:spLocks/>
              </p:cNvSpPr>
              <p:nvPr/>
            </p:nvSpPr>
            <p:spPr bwMode="auto">
              <a:xfrm>
                <a:off x="9210675" y="4160838"/>
                <a:ext cx="144462" cy="220662"/>
              </a:xfrm>
              <a:custGeom>
                <a:avLst/>
                <a:gdLst>
                  <a:gd name="T0" fmla="*/ 26 w 28"/>
                  <a:gd name="T1" fmla="*/ 24 h 43"/>
                  <a:gd name="T2" fmla="*/ 10 w 28"/>
                  <a:gd name="T3" fmla="*/ 41 h 43"/>
                  <a:gd name="T4" fmla="*/ 2 w 28"/>
                  <a:gd name="T5" fmla="*/ 19 h 43"/>
                  <a:gd name="T6" fmla="*/ 18 w 28"/>
                  <a:gd name="T7" fmla="*/ 1 h 43"/>
                  <a:gd name="T8" fmla="*/ 26 w 28"/>
                  <a:gd name="T9" fmla="*/ 2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6" y="24"/>
                    </a:moveTo>
                    <a:cubicBezTo>
                      <a:pt x="24" y="35"/>
                      <a:pt x="17" y="43"/>
                      <a:pt x="10" y="41"/>
                    </a:cubicBezTo>
                    <a:cubicBezTo>
                      <a:pt x="4" y="40"/>
                      <a:pt x="0" y="30"/>
                      <a:pt x="2" y="19"/>
                    </a:cubicBezTo>
                    <a:cubicBezTo>
                      <a:pt x="5" y="8"/>
                      <a:pt x="12" y="0"/>
                      <a:pt x="18" y="1"/>
                    </a:cubicBezTo>
                    <a:cubicBezTo>
                      <a:pt x="25" y="3"/>
                      <a:pt x="28" y="13"/>
                      <a:pt x="26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65"/>
              <p:cNvSpPr>
                <a:spLocks noEditPoints="1"/>
              </p:cNvSpPr>
              <p:nvPr/>
            </p:nvSpPr>
            <p:spPr bwMode="auto">
              <a:xfrm>
                <a:off x="9237663" y="4191000"/>
                <a:ext cx="96837" cy="165100"/>
              </a:xfrm>
              <a:custGeom>
                <a:avLst/>
                <a:gdLst>
                  <a:gd name="T0" fmla="*/ 12 w 19"/>
                  <a:gd name="T1" fmla="*/ 0 h 32"/>
                  <a:gd name="T2" fmla="*/ 10 w 19"/>
                  <a:gd name="T3" fmla="*/ 0 h 32"/>
                  <a:gd name="T4" fmla="*/ 9 w 19"/>
                  <a:gd name="T5" fmla="*/ 5 h 32"/>
                  <a:gd name="T6" fmla="*/ 5 w 19"/>
                  <a:gd name="T7" fmla="*/ 10 h 32"/>
                  <a:gd name="T8" fmla="*/ 5 w 19"/>
                  <a:gd name="T9" fmla="*/ 5 h 32"/>
                  <a:gd name="T10" fmla="*/ 2 w 19"/>
                  <a:gd name="T11" fmla="*/ 14 h 32"/>
                  <a:gd name="T12" fmla="*/ 6 w 19"/>
                  <a:gd name="T13" fmla="*/ 31 h 32"/>
                  <a:gd name="T14" fmla="*/ 17 w 19"/>
                  <a:gd name="T15" fmla="*/ 17 h 32"/>
                  <a:gd name="T16" fmla="*/ 12 w 19"/>
                  <a:gd name="T17" fmla="*/ 0 h 32"/>
                  <a:gd name="T18" fmla="*/ 9 w 19"/>
                  <a:gd name="T19" fmla="*/ 14 h 32"/>
                  <a:gd name="T20" fmla="*/ 6 w 19"/>
                  <a:gd name="T21" fmla="*/ 17 h 32"/>
                  <a:gd name="T22" fmla="*/ 6 w 19"/>
                  <a:gd name="T23" fmla="*/ 13 h 32"/>
                  <a:gd name="T24" fmla="*/ 9 w 19"/>
                  <a:gd name="T25" fmla="*/ 10 h 32"/>
                  <a:gd name="T26" fmla="*/ 9 w 19"/>
                  <a:gd name="T2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32">
                    <a:moveTo>
                      <a:pt x="12" y="0"/>
                    </a:move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10" y="3"/>
                      <a:pt x="9" y="5"/>
                    </a:cubicBezTo>
                    <a:cubicBezTo>
                      <a:pt x="8" y="8"/>
                      <a:pt x="6" y="10"/>
                      <a:pt x="5" y="10"/>
                    </a:cubicBezTo>
                    <a:cubicBezTo>
                      <a:pt x="4" y="10"/>
                      <a:pt x="4" y="7"/>
                      <a:pt x="5" y="5"/>
                    </a:cubicBezTo>
                    <a:cubicBezTo>
                      <a:pt x="3" y="7"/>
                      <a:pt x="2" y="10"/>
                      <a:pt x="2" y="14"/>
                    </a:cubicBezTo>
                    <a:cubicBezTo>
                      <a:pt x="0" y="22"/>
                      <a:pt x="2" y="30"/>
                      <a:pt x="6" y="31"/>
                    </a:cubicBezTo>
                    <a:cubicBezTo>
                      <a:pt x="10" y="32"/>
                      <a:pt x="15" y="25"/>
                      <a:pt x="17" y="17"/>
                    </a:cubicBezTo>
                    <a:cubicBezTo>
                      <a:pt x="19" y="8"/>
                      <a:pt x="17" y="1"/>
                      <a:pt x="12" y="0"/>
                    </a:cubicBezTo>
                    <a:close/>
                    <a:moveTo>
                      <a:pt x="9" y="14"/>
                    </a:moveTo>
                    <a:cubicBezTo>
                      <a:pt x="8" y="16"/>
                      <a:pt x="7" y="17"/>
                      <a:pt x="6" y="17"/>
                    </a:cubicBezTo>
                    <a:cubicBezTo>
                      <a:pt x="6" y="16"/>
                      <a:pt x="5" y="15"/>
                      <a:pt x="6" y="13"/>
                    </a:cubicBezTo>
                    <a:cubicBezTo>
                      <a:pt x="7" y="11"/>
                      <a:pt x="8" y="10"/>
                      <a:pt x="9" y="10"/>
                    </a:cubicBezTo>
                    <a:cubicBezTo>
                      <a:pt x="9" y="11"/>
                      <a:pt x="9" y="12"/>
                      <a:pt x="9" y="14"/>
                    </a:cubicBezTo>
                    <a:close/>
                  </a:path>
                </a:pathLst>
              </a:cu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66"/>
              <p:cNvSpPr>
                <a:spLocks/>
              </p:cNvSpPr>
              <p:nvPr/>
            </p:nvSpPr>
            <p:spPr bwMode="auto">
              <a:xfrm>
                <a:off x="9504363" y="4656138"/>
                <a:ext cx="361950" cy="169862"/>
              </a:xfrm>
              <a:custGeom>
                <a:avLst/>
                <a:gdLst>
                  <a:gd name="T0" fmla="*/ 3 w 70"/>
                  <a:gd name="T1" fmla="*/ 19 h 33"/>
                  <a:gd name="T2" fmla="*/ 68 w 70"/>
                  <a:gd name="T3" fmla="*/ 6 h 33"/>
                  <a:gd name="T4" fmla="*/ 63 w 70"/>
                  <a:gd name="T5" fmla="*/ 3 h 33"/>
                  <a:gd name="T6" fmla="*/ 5 w 70"/>
                  <a:gd name="T7" fmla="*/ 14 h 33"/>
                  <a:gd name="T8" fmla="*/ 3 w 70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33">
                    <a:moveTo>
                      <a:pt x="3" y="19"/>
                    </a:moveTo>
                    <a:cubicBezTo>
                      <a:pt x="25" y="33"/>
                      <a:pt x="53" y="28"/>
                      <a:pt x="68" y="6"/>
                    </a:cubicBezTo>
                    <a:cubicBezTo>
                      <a:pt x="70" y="3"/>
                      <a:pt x="65" y="0"/>
                      <a:pt x="63" y="3"/>
                    </a:cubicBezTo>
                    <a:cubicBezTo>
                      <a:pt x="50" y="22"/>
                      <a:pt x="25" y="27"/>
                      <a:pt x="5" y="14"/>
                    </a:cubicBezTo>
                    <a:cubicBezTo>
                      <a:pt x="2" y="12"/>
                      <a:pt x="0" y="17"/>
                      <a:pt x="3" y="1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67"/>
              <p:cNvSpPr>
                <a:spLocks/>
              </p:cNvSpPr>
              <p:nvPr/>
            </p:nvSpPr>
            <p:spPr bwMode="auto">
              <a:xfrm>
                <a:off x="8870950" y="4691063"/>
                <a:ext cx="346075" cy="495300"/>
              </a:xfrm>
              <a:custGeom>
                <a:avLst/>
                <a:gdLst>
                  <a:gd name="T0" fmla="*/ 64 w 67"/>
                  <a:gd name="T1" fmla="*/ 1 h 96"/>
                  <a:gd name="T2" fmla="*/ 1 w 67"/>
                  <a:gd name="T3" fmla="*/ 94 h 96"/>
                  <a:gd name="T4" fmla="*/ 3 w 67"/>
                  <a:gd name="T5" fmla="*/ 94 h 96"/>
                  <a:gd name="T6" fmla="*/ 66 w 67"/>
                  <a:gd name="T7" fmla="*/ 3 h 96"/>
                  <a:gd name="T8" fmla="*/ 64 w 67"/>
                  <a:gd name="T9" fmla="*/ 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96">
                    <a:moveTo>
                      <a:pt x="64" y="1"/>
                    </a:moveTo>
                    <a:cubicBezTo>
                      <a:pt x="34" y="24"/>
                      <a:pt x="11" y="57"/>
                      <a:pt x="1" y="94"/>
                    </a:cubicBezTo>
                    <a:cubicBezTo>
                      <a:pt x="0" y="95"/>
                      <a:pt x="3" y="96"/>
                      <a:pt x="3" y="94"/>
                    </a:cubicBezTo>
                    <a:cubicBezTo>
                      <a:pt x="14" y="58"/>
                      <a:pt x="36" y="26"/>
                      <a:pt x="66" y="3"/>
                    </a:cubicBezTo>
                    <a:cubicBezTo>
                      <a:pt x="67" y="2"/>
                      <a:pt x="66" y="0"/>
                      <a:pt x="64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68"/>
              <p:cNvSpPr>
                <a:spLocks/>
              </p:cNvSpPr>
              <p:nvPr/>
            </p:nvSpPr>
            <p:spPr bwMode="auto">
              <a:xfrm>
                <a:off x="8547101" y="4624388"/>
                <a:ext cx="638175" cy="550862"/>
              </a:xfrm>
              <a:custGeom>
                <a:avLst/>
                <a:gdLst>
                  <a:gd name="T0" fmla="*/ 120 w 124"/>
                  <a:gd name="T1" fmla="*/ 1 h 107"/>
                  <a:gd name="T2" fmla="*/ 1 w 124"/>
                  <a:gd name="T3" fmla="*/ 104 h 107"/>
                  <a:gd name="T4" fmla="*/ 4 w 124"/>
                  <a:gd name="T5" fmla="*/ 105 h 107"/>
                  <a:gd name="T6" fmla="*/ 122 w 124"/>
                  <a:gd name="T7" fmla="*/ 3 h 107"/>
                  <a:gd name="T8" fmla="*/ 120 w 124"/>
                  <a:gd name="T9" fmla="*/ 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07">
                    <a:moveTo>
                      <a:pt x="120" y="1"/>
                    </a:moveTo>
                    <a:cubicBezTo>
                      <a:pt x="73" y="24"/>
                      <a:pt x="32" y="60"/>
                      <a:pt x="1" y="104"/>
                    </a:cubicBezTo>
                    <a:cubicBezTo>
                      <a:pt x="0" y="105"/>
                      <a:pt x="3" y="107"/>
                      <a:pt x="4" y="105"/>
                    </a:cubicBezTo>
                    <a:cubicBezTo>
                      <a:pt x="34" y="62"/>
                      <a:pt x="74" y="26"/>
                      <a:pt x="122" y="3"/>
                    </a:cubicBezTo>
                    <a:cubicBezTo>
                      <a:pt x="124" y="2"/>
                      <a:pt x="122" y="0"/>
                      <a:pt x="120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69"/>
              <p:cNvSpPr>
                <a:spLocks/>
              </p:cNvSpPr>
              <p:nvPr/>
            </p:nvSpPr>
            <p:spPr bwMode="auto">
              <a:xfrm>
                <a:off x="8551863" y="4546600"/>
                <a:ext cx="582612" cy="366712"/>
              </a:xfrm>
              <a:custGeom>
                <a:avLst/>
                <a:gdLst>
                  <a:gd name="T0" fmla="*/ 111 w 113"/>
                  <a:gd name="T1" fmla="*/ 1 h 71"/>
                  <a:gd name="T2" fmla="*/ 53 w 113"/>
                  <a:gd name="T3" fmla="*/ 23 h 71"/>
                  <a:gd name="T4" fmla="*/ 1 w 113"/>
                  <a:gd name="T5" fmla="*/ 67 h 71"/>
                  <a:gd name="T6" fmla="*/ 3 w 113"/>
                  <a:gd name="T7" fmla="*/ 69 h 71"/>
                  <a:gd name="T8" fmla="*/ 55 w 113"/>
                  <a:gd name="T9" fmla="*/ 26 h 71"/>
                  <a:gd name="T10" fmla="*/ 111 w 113"/>
                  <a:gd name="T11" fmla="*/ 3 h 71"/>
                  <a:gd name="T12" fmla="*/ 111 w 113"/>
                  <a:gd name="T13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71">
                    <a:moveTo>
                      <a:pt x="111" y="1"/>
                    </a:moveTo>
                    <a:cubicBezTo>
                      <a:pt x="90" y="4"/>
                      <a:pt x="71" y="13"/>
                      <a:pt x="53" y="23"/>
                    </a:cubicBezTo>
                    <a:cubicBezTo>
                      <a:pt x="34" y="35"/>
                      <a:pt x="15" y="49"/>
                      <a:pt x="1" y="67"/>
                    </a:cubicBezTo>
                    <a:cubicBezTo>
                      <a:pt x="0" y="69"/>
                      <a:pt x="2" y="71"/>
                      <a:pt x="3" y="69"/>
                    </a:cubicBezTo>
                    <a:cubicBezTo>
                      <a:pt x="17" y="52"/>
                      <a:pt x="35" y="37"/>
                      <a:pt x="55" y="26"/>
                    </a:cubicBezTo>
                    <a:cubicBezTo>
                      <a:pt x="72" y="15"/>
                      <a:pt x="91" y="6"/>
                      <a:pt x="111" y="3"/>
                    </a:cubicBezTo>
                    <a:cubicBezTo>
                      <a:pt x="113" y="3"/>
                      <a:pt x="112" y="0"/>
                      <a:pt x="111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70"/>
              <p:cNvSpPr>
                <a:spLocks/>
              </p:cNvSpPr>
              <p:nvPr/>
            </p:nvSpPr>
            <p:spPr bwMode="auto">
              <a:xfrm>
                <a:off x="10185400" y="4722813"/>
                <a:ext cx="344487" cy="493712"/>
              </a:xfrm>
              <a:custGeom>
                <a:avLst/>
                <a:gdLst>
                  <a:gd name="T0" fmla="*/ 2 w 67"/>
                  <a:gd name="T1" fmla="*/ 3 h 96"/>
                  <a:gd name="T2" fmla="*/ 64 w 67"/>
                  <a:gd name="T3" fmla="*/ 95 h 96"/>
                  <a:gd name="T4" fmla="*/ 66 w 67"/>
                  <a:gd name="T5" fmla="*/ 94 h 96"/>
                  <a:gd name="T6" fmla="*/ 3 w 67"/>
                  <a:gd name="T7" fmla="*/ 1 h 96"/>
                  <a:gd name="T8" fmla="*/ 2 w 67"/>
                  <a:gd name="T9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96">
                    <a:moveTo>
                      <a:pt x="2" y="3"/>
                    </a:moveTo>
                    <a:cubicBezTo>
                      <a:pt x="32" y="26"/>
                      <a:pt x="53" y="58"/>
                      <a:pt x="64" y="95"/>
                    </a:cubicBezTo>
                    <a:cubicBezTo>
                      <a:pt x="64" y="96"/>
                      <a:pt x="67" y="96"/>
                      <a:pt x="66" y="94"/>
                    </a:cubicBezTo>
                    <a:cubicBezTo>
                      <a:pt x="56" y="57"/>
                      <a:pt x="34" y="24"/>
                      <a:pt x="3" y="1"/>
                    </a:cubicBezTo>
                    <a:cubicBezTo>
                      <a:pt x="1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71"/>
              <p:cNvSpPr>
                <a:spLocks/>
              </p:cNvSpPr>
              <p:nvPr/>
            </p:nvSpPr>
            <p:spPr bwMode="auto">
              <a:xfrm>
                <a:off x="10221913" y="4656138"/>
                <a:ext cx="633412" cy="550862"/>
              </a:xfrm>
              <a:custGeom>
                <a:avLst/>
                <a:gdLst>
                  <a:gd name="T0" fmla="*/ 1 w 123"/>
                  <a:gd name="T1" fmla="*/ 3 h 107"/>
                  <a:gd name="T2" fmla="*/ 119 w 123"/>
                  <a:gd name="T3" fmla="*/ 105 h 107"/>
                  <a:gd name="T4" fmla="*/ 122 w 123"/>
                  <a:gd name="T5" fmla="*/ 104 h 107"/>
                  <a:gd name="T6" fmla="*/ 3 w 123"/>
                  <a:gd name="T7" fmla="*/ 1 h 107"/>
                  <a:gd name="T8" fmla="*/ 1 w 123"/>
                  <a:gd name="T9" fmla="*/ 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07">
                    <a:moveTo>
                      <a:pt x="1" y="3"/>
                    </a:moveTo>
                    <a:cubicBezTo>
                      <a:pt x="49" y="26"/>
                      <a:pt x="89" y="62"/>
                      <a:pt x="119" y="105"/>
                    </a:cubicBezTo>
                    <a:cubicBezTo>
                      <a:pt x="120" y="107"/>
                      <a:pt x="123" y="105"/>
                      <a:pt x="122" y="104"/>
                    </a:cubicBezTo>
                    <a:cubicBezTo>
                      <a:pt x="91" y="60"/>
                      <a:pt x="50" y="24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72"/>
              <p:cNvSpPr>
                <a:spLocks/>
              </p:cNvSpPr>
              <p:nvPr/>
            </p:nvSpPr>
            <p:spPr bwMode="auto">
              <a:xfrm>
                <a:off x="10267950" y="4578350"/>
                <a:ext cx="582612" cy="365125"/>
              </a:xfrm>
              <a:custGeom>
                <a:avLst/>
                <a:gdLst>
                  <a:gd name="T0" fmla="*/ 2 w 113"/>
                  <a:gd name="T1" fmla="*/ 3 h 71"/>
                  <a:gd name="T2" fmla="*/ 58 w 113"/>
                  <a:gd name="T3" fmla="*/ 26 h 71"/>
                  <a:gd name="T4" fmla="*/ 110 w 113"/>
                  <a:gd name="T5" fmla="*/ 69 h 71"/>
                  <a:gd name="T6" fmla="*/ 112 w 113"/>
                  <a:gd name="T7" fmla="*/ 67 h 71"/>
                  <a:gd name="T8" fmla="*/ 60 w 113"/>
                  <a:gd name="T9" fmla="*/ 23 h 71"/>
                  <a:gd name="T10" fmla="*/ 2 w 113"/>
                  <a:gd name="T11" fmla="*/ 1 h 71"/>
                  <a:gd name="T12" fmla="*/ 2 w 113"/>
                  <a:gd name="T13" fmla="*/ 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71">
                    <a:moveTo>
                      <a:pt x="2" y="3"/>
                    </a:moveTo>
                    <a:cubicBezTo>
                      <a:pt x="22" y="7"/>
                      <a:pt x="41" y="15"/>
                      <a:pt x="58" y="26"/>
                    </a:cubicBezTo>
                    <a:cubicBezTo>
                      <a:pt x="78" y="37"/>
                      <a:pt x="96" y="52"/>
                      <a:pt x="110" y="69"/>
                    </a:cubicBezTo>
                    <a:cubicBezTo>
                      <a:pt x="112" y="71"/>
                      <a:pt x="113" y="69"/>
                      <a:pt x="112" y="67"/>
                    </a:cubicBezTo>
                    <a:cubicBezTo>
                      <a:pt x="98" y="50"/>
                      <a:pt x="80" y="35"/>
                      <a:pt x="60" y="23"/>
                    </a:cubicBezTo>
                    <a:cubicBezTo>
                      <a:pt x="42" y="13"/>
                      <a:pt x="23" y="4"/>
                      <a:pt x="2" y="1"/>
                    </a:cubicBezTo>
                    <a:cubicBezTo>
                      <a:pt x="1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73"/>
              <p:cNvSpPr>
                <a:spLocks/>
              </p:cNvSpPr>
              <p:nvPr/>
            </p:nvSpPr>
            <p:spPr bwMode="auto">
              <a:xfrm>
                <a:off x="10226675" y="4181475"/>
                <a:ext cx="268287" cy="396875"/>
              </a:xfrm>
              <a:custGeom>
                <a:avLst/>
                <a:gdLst>
                  <a:gd name="T0" fmla="*/ 29 w 52"/>
                  <a:gd name="T1" fmla="*/ 63 h 77"/>
                  <a:gd name="T2" fmla="*/ 49 w 52"/>
                  <a:gd name="T3" fmla="*/ 77 h 77"/>
                  <a:gd name="T4" fmla="*/ 44 w 52"/>
                  <a:gd name="T5" fmla="*/ 27 h 77"/>
                  <a:gd name="T6" fmla="*/ 37 w 52"/>
                  <a:gd name="T7" fmla="*/ 10 h 77"/>
                  <a:gd name="T8" fmla="*/ 0 w 52"/>
                  <a:gd name="T9" fmla="*/ 0 h 77"/>
                  <a:gd name="T10" fmla="*/ 29 w 52"/>
                  <a:gd name="T11" fmla="*/ 6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77">
                    <a:moveTo>
                      <a:pt x="29" y="63"/>
                    </a:moveTo>
                    <a:cubicBezTo>
                      <a:pt x="35" y="69"/>
                      <a:pt x="42" y="73"/>
                      <a:pt x="49" y="77"/>
                    </a:cubicBezTo>
                    <a:cubicBezTo>
                      <a:pt x="52" y="61"/>
                      <a:pt x="50" y="43"/>
                      <a:pt x="44" y="27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4"/>
                      <a:pt x="11" y="47"/>
                      <a:pt x="29" y="63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74"/>
              <p:cNvSpPr>
                <a:spLocks/>
              </p:cNvSpPr>
              <p:nvPr/>
            </p:nvSpPr>
            <p:spPr bwMode="auto">
              <a:xfrm>
                <a:off x="10169525" y="3649663"/>
                <a:ext cx="892175" cy="903287"/>
              </a:xfrm>
              <a:custGeom>
                <a:avLst/>
                <a:gdLst>
                  <a:gd name="T0" fmla="*/ 90 w 173"/>
                  <a:gd name="T1" fmla="*/ 11 h 175"/>
                  <a:gd name="T2" fmla="*/ 157 w 173"/>
                  <a:gd name="T3" fmla="*/ 32 h 175"/>
                  <a:gd name="T4" fmla="*/ 168 w 173"/>
                  <a:gd name="T5" fmla="*/ 105 h 175"/>
                  <a:gd name="T6" fmla="*/ 144 w 173"/>
                  <a:gd name="T7" fmla="*/ 152 h 175"/>
                  <a:gd name="T8" fmla="*/ 77 w 173"/>
                  <a:gd name="T9" fmla="*/ 169 h 175"/>
                  <a:gd name="T10" fmla="*/ 11 w 173"/>
                  <a:gd name="T11" fmla="*/ 103 h 175"/>
                  <a:gd name="T12" fmla="*/ 46 w 173"/>
                  <a:gd name="T13" fmla="*/ 49 h 175"/>
                  <a:gd name="T14" fmla="*/ 90 w 173"/>
                  <a:gd name="T15" fmla="*/ 1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" h="175">
                    <a:moveTo>
                      <a:pt x="90" y="11"/>
                    </a:moveTo>
                    <a:cubicBezTo>
                      <a:pt x="113" y="0"/>
                      <a:pt x="142" y="11"/>
                      <a:pt x="157" y="32"/>
                    </a:cubicBezTo>
                    <a:cubicBezTo>
                      <a:pt x="171" y="53"/>
                      <a:pt x="173" y="80"/>
                      <a:pt x="168" y="105"/>
                    </a:cubicBezTo>
                    <a:cubicBezTo>
                      <a:pt x="164" y="123"/>
                      <a:pt x="157" y="140"/>
                      <a:pt x="144" y="152"/>
                    </a:cubicBezTo>
                    <a:cubicBezTo>
                      <a:pt x="127" y="169"/>
                      <a:pt x="100" y="175"/>
                      <a:pt x="77" y="169"/>
                    </a:cubicBezTo>
                    <a:cubicBezTo>
                      <a:pt x="44" y="161"/>
                      <a:pt x="20" y="134"/>
                      <a:pt x="11" y="103"/>
                    </a:cubicBezTo>
                    <a:cubicBezTo>
                      <a:pt x="0" y="68"/>
                      <a:pt x="21" y="65"/>
                      <a:pt x="46" y="49"/>
                    </a:cubicBezTo>
                    <a:cubicBezTo>
                      <a:pt x="62" y="39"/>
                      <a:pt x="72" y="20"/>
                      <a:pt x="90" y="11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75"/>
              <p:cNvSpPr>
                <a:spLocks/>
              </p:cNvSpPr>
              <p:nvPr/>
            </p:nvSpPr>
            <p:spPr bwMode="auto">
              <a:xfrm>
                <a:off x="10479088" y="3759200"/>
                <a:ext cx="541337" cy="715962"/>
              </a:xfrm>
              <a:custGeom>
                <a:avLst/>
                <a:gdLst>
                  <a:gd name="T0" fmla="*/ 40 w 105"/>
                  <a:gd name="T1" fmla="*/ 137 h 139"/>
                  <a:gd name="T2" fmla="*/ 24 w 105"/>
                  <a:gd name="T3" fmla="*/ 131 h 139"/>
                  <a:gd name="T4" fmla="*/ 3 w 105"/>
                  <a:gd name="T5" fmla="*/ 99 h 139"/>
                  <a:gd name="T6" fmla="*/ 5 w 105"/>
                  <a:gd name="T7" fmla="*/ 60 h 139"/>
                  <a:gd name="T8" fmla="*/ 23 w 105"/>
                  <a:gd name="T9" fmla="*/ 23 h 139"/>
                  <a:gd name="T10" fmla="*/ 55 w 105"/>
                  <a:gd name="T11" fmla="*/ 0 h 139"/>
                  <a:gd name="T12" fmla="*/ 91 w 105"/>
                  <a:gd name="T13" fmla="*/ 19 h 139"/>
                  <a:gd name="T14" fmla="*/ 100 w 105"/>
                  <a:gd name="T15" fmla="*/ 81 h 139"/>
                  <a:gd name="T16" fmla="*/ 80 w 105"/>
                  <a:gd name="T17" fmla="*/ 121 h 139"/>
                  <a:gd name="T18" fmla="*/ 40 w 105"/>
                  <a:gd name="T19" fmla="*/ 13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39">
                    <a:moveTo>
                      <a:pt x="40" y="137"/>
                    </a:moveTo>
                    <a:cubicBezTo>
                      <a:pt x="35" y="137"/>
                      <a:pt x="29" y="135"/>
                      <a:pt x="24" y="131"/>
                    </a:cubicBezTo>
                    <a:cubicBezTo>
                      <a:pt x="13" y="124"/>
                      <a:pt x="6" y="112"/>
                      <a:pt x="3" y="99"/>
                    </a:cubicBezTo>
                    <a:cubicBezTo>
                      <a:pt x="0" y="86"/>
                      <a:pt x="1" y="73"/>
                      <a:pt x="5" y="60"/>
                    </a:cubicBezTo>
                    <a:cubicBezTo>
                      <a:pt x="8" y="47"/>
                      <a:pt x="15" y="34"/>
                      <a:pt x="23" y="23"/>
                    </a:cubicBezTo>
                    <a:cubicBezTo>
                      <a:pt x="31" y="12"/>
                      <a:pt x="40" y="0"/>
                      <a:pt x="55" y="0"/>
                    </a:cubicBezTo>
                    <a:cubicBezTo>
                      <a:pt x="68" y="0"/>
                      <a:pt x="83" y="7"/>
                      <a:pt x="91" y="19"/>
                    </a:cubicBezTo>
                    <a:cubicBezTo>
                      <a:pt x="102" y="34"/>
                      <a:pt x="105" y="57"/>
                      <a:pt x="100" y="81"/>
                    </a:cubicBezTo>
                    <a:cubicBezTo>
                      <a:pt x="97" y="98"/>
                      <a:pt x="90" y="112"/>
                      <a:pt x="80" y="121"/>
                    </a:cubicBezTo>
                    <a:cubicBezTo>
                      <a:pt x="69" y="132"/>
                      <a:pt x="55" y="139"/>
                      <a:pt x="40" y="137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9067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Freeform 122"/>
          <p:cNvSpPr>
            <a:spLocks noEditPoints="1"/>
          </p:cNvSpPr>
          <p:nvPr/>
        </p:nvSpPr>
        <p:spPr bwMode="auto">
          <a:xfrm>
            <a:off x="2856706" y="703547"/>
            <a:ext cx="6408738" cy="339357"/>
          </a:xfrm>
          <a:custGeom>
            <a:avLst/>
            <a:gdLst>
              <a:gd name="T0" fmla="*/ 2132 w 3929"/>
              <a:gd name="T1" fmla="*/ 0 h 229"/>
              <a:gd name="T2" fmla="*/ 2051 w 3929"/>
              <a:gd name="T3" fmla="*/ 94 h 229"/>
              <a:gd name="T4" fmla="*/ 1964 w 3929"/>
              <a:gd name="T5" fmla="*/ 0 h 229"/>
              <a:gd name="T6" fmla="*/ 1877 w 3929"/>
              <a:gd name="T7" fmla="*/ 94 h 229"/>
              <a:gd name="T8" fmla="*/ 1797 w 3929"/>
              <a:gd name="T9" fmla="*/ 0 h 229"/>
              <a:gd name="T10" fmla="*/ 1703 w 3929"/>
              <a:gd name="T11" fmla="*/ 101 h 229"/>
              <a:gd name="T12" fmla="*/ 0 w 3929"/>
              <a:gd name="T13" fmla="*/ 101 h 229"/>
              <a:gd name="T14" fmla="*/ 0 w 3929"/>
              <a:gd name="T15" fmla="*/ 135 h 229"/>
              <a:gd name="T16" fmla="*/ 1703 w 3929"/>
              <a:gd name="T17" fmla="*/ 135 h 229"/>
              <a:gd name="T18" fmla="*/ 1797 w 3929"/>
              <a:gd name="T19" fmla="*/ 229 h 229"/>
              <a:gd name="T20" fmla="*/ 1877 w 3929"/>
              <a:gd name="T21" fmla="*/ 135 h 229"/>
              <a:gd name="T22" fmla="*/ 1964 w 3929"/>
              <a:gd name="T23" fmla="*/ 229 h 229"/>
              <a:gd name="T24" fmla="*/ 2051 w 3929"/>
              <a:gd name="T25" fmla="*/ 135 h 229"/>
              <a:gd name="T26" fmla="*/ 2132 w 3929"/>
              <a:gd name="T27" fmla="*/ 229 h 229"/>
              <a:gd name="T28" fmla="*/ 2225 w 3929"/>
              <a:gd name="T29" fmla="*/ 135 h 229"/>
              <a:gd name="T30" fmla="*/ 3929 w 3929"/>
              <a:gd name="T31" fmla="*/ 135 h 229"/>
              <a:gd name="T32" fmla="*/ 3929 w 3929"/>
              <a:gd name="T33" fmla="*/ 101 h 229"/>
              <a:gd name="T34" fmla="*/ 2225 w 3929"/>
              <a:gd name="T35" fmla="*/ 101 h 229"/>
              <a:gd name="T36" fmla="*/ 2132 w 3929"/>
              <a:gd name="T37" fmla="*/ 0 h 229"/>
              <a:gd name="T38" fmla="*/ 1797 w 3929"/>
              <a:gd name="T39" fmla="*/ 189 h 229"/>
              <a:gd name="T40" fmla="*/ 1728 w 3929"/>
              <a:gd name="T41" fmla="*/ 115 h 229"/>
              <a:gd name="T42" fmla="*/ 1797 w 3929"/>
              <a:gd name="T43" fmla="*/ 47 h 229"/>
              <a:gd name="T44" fmla="*/ 1859 w 3929"/>
              <a:gd name="T45" fmla="*/ 115 h 229"/>
              <a:gd name="T46" fmla="*/ 1797 w 3929"/>
              <a:gd name="T47" fmla="*/ 189 h 229"/>
              <a:gd name="T48" fmla="*/ 1964 w 3929"/>
              <a:gd name="T49" fmla="*/ 189 h 229"/>
              <a:gd name="T50" fmla="*/ 1902 w 3929"/>
              <a:gd name="T51" fmla="*/ 115 h 229"/>
              <a:gd name="T52" fmla="*/ 1964 w 3929"/>
              <a:gd name="T53" fmla="*/ 47 h 229"/>
              <a:gd name="T54" fmla="*/ 2027 w 3929"/>
              <a:gd name="T55" fmla="*/ 115 h 229"/>
              <a:gd name="T56" fmla="*/ 1964 w 3929"/>
              <a:gd name="T57" fmla="*/ 189 h 229"/>
              <a:gd name="T58" fmla="*/ 2132 w 3929"/>
              <a:gd name="T59" fmla="*/ 189 h 229"/>
              <a:gd name="T60" fmla="*/ 2070 w 3929"/>
              <a:gd name="T61" fmla="*/ 115 h 229"/>
              <a:gd name="T62" fmla="*/ 2132 w 3929"/>
              <a:gd name="T63" fmla="*/ 47 h 229"/>
              <a:gd name="T64" fmla="*/ 2201 w 3929"/>
              <a:gd name="T65" fmla="*/ 115 h 229"/>
              <a:gd name="T66" fmla="*/ 2132 w 3929"/>
              <a:gd name="T67" fmla="*/ 18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29" h="229">
                <a:moveTo>
                  <a:pt x="2132" y="0"/>
                </a:moveTo>
                <a:lnTo>
                  <a:pt x="2051" y="94"/>
                </a:lnTo>
                <a:lnTo>
                  <a:pt x="1964" y="0"/>
                </a:lnTo>
                <a:lnTo>
                  <a:pt x="1877" y="94"/>
                </a:lnTo>
                <a:lnTo>
                  <a:pt x="1797" y="0"/>
                </a:lnTo>
                <a:lnTo>
                  <a:pt x="1703" y="101"/>
                </a:lnTo>
                <a:lnTo>
                  <a:pt x="0" y="101"/>
                </a:lnTo>
                <a:lnTo>
                  <a:pt x="0" y="135"/>
                </a:lnTo>
                <a:lnTo>
                  <a:pt x="1703" y="135"/>
                </a:lnTo>
                <a:lnTo>
                  <a:pt x="1797" y="229"/>
                </a:lnTo>
                <a:lnTo>
                  <a:pt x="1877" y="135"/>
                </a:lnTo>
                <a:lnTo>
                  <a:pt x="1964" y="229"/>
                </a:lnTo>
                <a:lnTo>
                  <a:pt x="2051" y="135"/>
                </a:lnTo>
                <a:lnTo>
                  <a:pt x="2132" y="229"/>
                </a:lnTo>
                <a:lnTo>
                  <a:pt x="2225" y="135"/>
                </a:lnTo>
                <a:lnTo>
                  <a:pt x="3929" y="135"/>
                </a:lnTo>
                <a:lnTo>
                  <a:pt x="3929" y="101"/>
                </a:lnTo>
                <a:lnTo>
                  <a:pt x="2225" y="101"/>
                </a:lnTo>
                <a:lnTo>
                  <a:pt x="2132" y="0"/>
                </a:lnTo>
                <a:close/>
                <a:moveTo>
                  <a:pt x="1797" y="189"/>
                </a:moveTo>
                <a:lnTo>
                  <a:pt x="1728" y="115"/>
                </a:lnTo>
                <a:lnTo>
                  <a:pt x="1797" y="47"/>
                </a:lnTo>
                <a:lnTo>
                  <a:pt x="1859" y="115"/>
                </a:lnTo>
                <a:lnTo>
                  <a:pt x="1797" y="189"/>
                </a:lnTo>
                <a:close/>
                <a:moveTo>
                  <a:pt x="1964" y="189"/>
                </a:moveTo>
                <a:lnTo>
                  <a:pt x="1902" y="115"/>
                </a:lnTo>
                <a:lnTo>
                  <a:pt x="1964" y="47"/>
                </a:lnTo>
                <a:lnTo>
                  <a:pt x="2027" y="115"/>
                </a:lnTo>
                <a:lnTo>
                  <a:pt x="1964" y="189"/>
                </a:lnTo>
                <a:close/>
                <a:moveTo>
                  <a:pt x="2132" y="189"/>
                </a:moveTo>
                <a:lnTo>
                  <a:pt x="2070" y="115"/>
                </a:lnTo>
                <a:lnTo>
                  <a:pt x="2132" y="47"/>
                </a:lnTo>
                <a:lnTo>
                  <a:pt x="2201" y="115"/>
                </a:lnTo>
                <a:lnTo>
                  <a:pt x="2132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2" name="2064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F2E75EA-D238-4C76-852E-46DCC35099E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09781" y="1924131"/>
            <a:ext cx="8796063" cy="3994092"/>
            <a:chOff x="733718" y="1208530"/>
            <a:chExt cx="10724564" cy="4869780"/>
          </a:xfrm>
        </p:grpSpPr>
        <p:grpSp>
          <p:nvGrpSpPr>
            <p:cNvPr id="123" name="îŝľïdé">
              <a:extLst>
                <a:ext uri="{FF2B5EF4-FFF2-40B4-BE49-F238E27FC236}">
                  <a16:creationId xmlns:a16="http://schemas.microsoft.com/office/drawing/2014/main" xmlns="" id="{88048F7D-D75C-4403-85EE-F8FBF62BF11E}"/>
                </a:ext>
              </a:extLst>
            </p:cNvPr>
            <p:cNvGrpSpPr/>
            <p:nvPr/>
          </p:nvGrpSpPr>
          <p:grpSpPr>
            <a:xfrm>
              <a:off x="6823526" y="1326044"/>
              <a:ext cx="4634756" cy="4634755"/>
              <a:chOff x="6462702" y="1436129"/>
              <a:chExt cx="4337661" cy="4337661"/>
            </a:xfrm>
          </p:grpSpPr>
          <p:sp>
            <p:nvSpPr>
              <p:cNvPr id="149" name="ïṣļíḓè">
                <a:extLst>
                  <a:ext uri="{FF2B5EF4-FFF2-40B4-BE49-F238E27FC236}">
                    <a16:creationId xmlns:a16="http://schemas.microsoft.com/office/drawing/2014/main" xmlns="" id="{AEEDFAE1-B13F-454C-A0F6-647B0B7207FF}"/>
                  </a:ext>
                </a:extLst>
              </p:cNvPr>
              <p:cNvSpPr/>
              <p:nvPr/>
            </p:nvSpPr>
            <p:spPr bwMode="auto">
              <a:xfrm>
                <a:off x="6533926" y="1436129"/>
                <a:ext cx="2785773" cy="1835782"/>
              </a:xfrm>
              <a:custGeom>
                <a:avLst/>
                <a:gdLst>
                  <a:gd name="T0" fmla="*/ 1250 w 1639"/>
                  <a:gd name="T1" fmla="*/ 0 h 1080"/>
                  <a:gd name="T2" fmla="*/ 1248 w 1639"/>
                  <a:gd name="T3" fmla="*/ 0 h 1080"/>
                  <a:gd name="T4" fmla="*/ 1239 w 1639"/>
                  <a:gd name="T5" fmla="*/ 0 h 1080"/>
                  <a:gd name="T6" fmla="*/ 1237 w 1639"/>
                  <a:gd name="T7" fmla="*/ 0 h 1080"/>
                  <a:gd name="T8" fmla="*/ 1234 w 1639"/>
                  <a:gd name="T9" fmla="*/ 0 h 1080"/>
                  <a:gd name="T10" fmla="*/ 918 w 1639"/>
                  <a:gd name="T11" fmla="*/ 40 h 1080"/>
                  <a:gd name="T12" fmla="*/ 68 w 1639"/>
                  <a:gd name="T13" fmla="*/ 756 h 1080"/>
                  <a:gd name="T14" fmla="*/ 0 w 1639"/>
                  <a:gd name="T15" fmla="*/ 952 h 1080"/>
                  <a:gd name="T16" fmla="*/ 358 w 1639"/>
                  <a:gd name="T17" fmla="*/ 793 h 1080"/>
                  <a:gd name="T18" fmla="*/ 799 w 1639"/>
                  <a:gd name="T19" fmla="*/ 1080 h 1080"/>
                  <a:gd name="T20" fmla="*/ 1041 w 1639"/>
                  <a:gd name="T21" fmla="*/ 840 h 1080"/>
                  <a:gd name="T22" fmla="*/ 1234 w 1639"/>
                  <a:gd name="T23" fmla="*/ 799 h 1080"/>
                  <a:gd name="T24" fmla="*/ 1248 w 1639"/>
                  <a:gd name="T25" fmla="*/ 800 h 1080"/>
                  <a:gd name="T26" fmla="*/ 1248 w 1639"/>
                  <a:gd name="T27" fmla="*/ 799 h 1080"/>
                  <a:gd name="T28" fmla="*/ 1639 w 1639"/>
                  <a:gd name="T29" fmla="*/ 400 h 1080"/>
                  <a:gd name="T30" fmla="*/ 1250 w 1639"/>
                  <a:gd name="T31" fmla="*/ 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39" h="1080">
                    <a:moveTo>
                      <a:pt x="1250" y="0"/>
                    </a:moveTo>
                    <a:cubicBezTo>
                      <a:pt x="1249" y="0"/>
                      <a:pt x="1248" y="0"/>
                      <a:pt x="1248" y="0"/>
                    </a:cubicBezTo>
                    <a:cubicBezTo>
                      <a:pt x="1245" y="0"/>
                      <a:pt x="1242" y="0"/>
                      <a:pt x="1239" y="0"/>
                    </a:cubicBezTo>
                    <a:cubicBezTo>
                      <a:pt x="1239" y="0"/>
                      <a:pt x="1238" y="0"/>
                      <a:pt x="1237" y="0"/>
                    </a:cubicBezTo>
                    <a:cubicBezTo>
                      <a:pt x="1236" y="0"/>
                      <a:pt x="1235" y="0"/>
                      <a:pt x="1234" y="0"/>
                    </a:cubicBezTo>
                    <a:cubicBezTo>
                      <a:pt x="1125" y="0"/>
                      <a:pt x="1019" y="14"/>
                      <a:pt x="918" y="40"/>
                    </a:cubicBezTo>
                    <a:cubicBezTo>
                      <a:pt x="537" y="136"/>
                      <a:pt x="226" y="404"/>
                      <a:pt x="68" y="756"/>
                    </a:cubicBezTo>
                    <a:cubicBezTo>
                      <a:pt x="40" y="819"/>
                      <a:pt x="17" y="884"/>
                      <a:pt x="0" y="952"/>
                    </a:cubicBezTo>
                    <a:cubicBezTo>
                      <a:pt x="88" y="854"/>
                      <a:pt x="216" y="793"/>
                      <a:pt x="358" y="793"/>
                    </a:cubicBezTo>
                    <a:cubicBezTo>
                      <a:pt x="554" y="793"/>
                      <a:pt x="724" y="911"/>
                      <a:pt x="799" y="1080"/>
                    </a:cubicBezTo>
                    <a:cubicBezTo>
                      <a:pt x="847" y="973"/>
                      <a:pt x="934" y="887"/>
                      <a:pt x="1041" y="840"/>
                    </a:cubicBezTo>
                    <a:cubicBezTo>
                      <a:pt x="1100" y="814"/>
                      <a:pt x="1165" y="799"/>
                      <a:pt x="1234" y="799"/>
                    </a:cubicBezTo>
                    <a:cubicBezTo>
                      <a:pt x="1239" y="799"/>
                      <a:pt x="1243" y="799"/>
                      <a:pt x="1248" y="800"/>
                    </a:cubicBezTo>
                    <a:cubicBezTo>
                      <a:pt x="1248" y="799"/>
                      <a:pt x="1248" y="799"/>
                      <a:pt x="1248" y="799"/>
                    </a:cubicBezTo>
                    <a:cubicBezTo>
                      <a:pt x="1465" y="795"/>
                      <a:pt x="1639" y="618"/>
                      <a:pt x="1639" y="400"/>
                    </a:cubicBezTo>
                    <a:cubicBezTo>
                      <a:pt x="1639" y="182"/>
                      <a:pt x="1466" y="6"/>
                      <a:pt x="1250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51" name="iŝlïďé">
                <a:extLst>
                  <a:ext uri="{FF2B5EF4-FFF2-40B4-BE49-F238E27FC236}">
                    <a16:creationId xmlns:a16="http://schemas.microsoft.com/office/drawing/2014/main" xmlns="" id="{FBF7B884-D526-4BEF-94F2-9A1F544AE298}"/>
                  </a:ext>
                </a:extLst>
              </p:cNvPr>
              <p:cNvSpPr/>
              <p:nvPr/>
            </p:nvSpPr>
            <p:spPr bwMode="auto">
              <a:xfrm>
                <a:off x="8173089" y="1604660"/>
                <a:ext cx="1000150" cy="999147"/>
              </a:xfrm>
              <a:prstGeom prst="ellipse">
                <a:avLst/>
              </a:prstGeom>
              <a:solidFill>
                <a:srgbClr val="FFFFFF">
                  <a:lumMod val="9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rPr>
                  <a:t>S</a:t>
                </a:r>
              </a:p>
            </p:txBody>
          </p:sp>
          <p:sp>
            <p:nvSpPr>
              <p:cNvPr id="152" name="íṥlïḑê">
                <a:extLst>
                  <a:ext uri="{FF2B5EF4-FFF2-40B4-BE49-F238E27FC236}">
                    <a16:creationId xmlns:a16="http://schemas.microsoft.com/office/drawing/2014/main" xmlns="" id="{6FAD8008-55C4-487A-84FC-3A58FF45C4B8}"/>
                  </a:ext>
                </a:extLst>
              </p:cNvPr>
              <p:cNvSpPr/>
              <p:nvPr/>
            </p:nvSpPr>
            <p:spPr bwMode="auto">
              <a:xfrm>
                <a:off x="7975466" y="3920955"/>
                <a:ext cx="2764707" cy="1852835"/>
              </a:xfrm>
              <a:custGeom>
                <a:avLst/>
                <a:gdLst>
                  <a:gd name="T0" fmla="*/ 1262 w 1627"/>
                  <a:gd name="T1" fmla="*/ 278 h 1090"/>
                  <a:gd name="T2" fmla="*/ 825 w 1627"/>
                  <a:gd name="T3" fmla="*/ 0 h 1090"/>
                  <a:gd name="T4" fmla="*/ 588 w 1627"/>
                  <a:gd name="T5" fmla="*/ 246 h 1090"/>
                  <a:gd name="T6" fmla="*/ 400 w 1627"/>
                  <a:gd name="T7" fmla="*/ 290 h 1090"/>
                  <a:gd name="T8" fmla="*/ 400 w 1627"/>
                  <a:gd name="T9" fmla="*/ 291 h 1090"/>
                  <a:gd name="T10" fmla="*/ 0 w 1627"/>
                  <a:gd name="T11" fmla="*/ 690 h 1090"/>
                  <a:gd name="T12" fmla="*/ 394 w 1627"/>
                  <a:gd name="T13" fmla="*/ 1090 h 1090"/>
                  <a:gd name="T14" fmla="*/ 400 w 1627"/>
                  <a:gd name="T15" fmla="*/ 1090 h 1090"/>
                  <a:gd name="T16" fmla="*/ 421 w 1627"/>
                  <a:gd name="T17" fmla="*/ 1089 h 1090"/>
                  <a:gd name="T18" fmla="*/ 729 w 1627"/>
                  <a:gd name="T19" fmla="*/ 1043 h 1090"/>
                  <a:gd name="T20" fmla="*/ 1560 w 1627"/>
                  <a:gd name="T21" fmla="*/ 315 h 1090"/>
                  <a:gd name="T22" fmla="*/ 1627 w 1627"/>
                  <a:gd name="T23" fmla="*/ 111 h 1090"/>
                  <a:gd name="T24" fmla="*/ 1262 w 1627"/>
                  <a:gd name="T25" fmla="*/ 278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7" h="1090">
                    <a:moveTo>
                      <a:pt x="1262" y="278"/>
                    </a:moveTo>
                    <a:cubicBezTo>
                      <a:pt x="1069" y="278"/>
                      <a:pt x="902" y="164"/>
                      <a:pt x="825" y="0"/>
                    </a:cubicBezTo>
                    <a:cubicBezTo>
                      <a:pt x="779" y="108"/>
                      <a:pt x="695" y="196"/>
                      <a:pt x="588" y="246"/>
                    </a:cubicBezTo>
                    <a:cubicBezTo>
                      <a:pt x="531" y="273"/>
                      <a:pt x="467" y="288"/>
                      <a:pt x="400" y="290"/>
                    </a:cubicBezTo>
                    <a:cubicBezTo>
                      <a:pt x="400" y="291"/>
                      <a:pt x="400" y="291"/>
                      <a:pt x="400" y="291"/>
                    </a:cubicBezTo>
                    <a:cubicBezTo>
                      <a:pt x="179" y="291"/>
                      <a:pt x="0" y="470"/>
                      <a:pt x="0" y="690"/>
                    </a:cubicBezTo>
                    <a:cubicBezTo>
                      <a:pt x="0" y="909"/>
                      <a:pt x="176" y="1087"/>
                      <a:pt x="394" y="1090"/>
                    </a:cubicBezTo>
                    <a:cubicBezTo>
                      <a:pt x="396" y="1090"/>
                      <a:pt x="398" y="1090"/>
                      <a:pt x="400" y="1090"/>
                    </a:cubicBezTo>
                    <a:cubicBezTo>
                      <a:pt x="407" y="1090"/>
                      <a:pt x="414" y="1090"/>
                      <a:pt x="421" y="1089"/>
                    </a:cubicBezTo>
                    <a:cubicBezTo>
                      <a:pt x="528" y="1086"/>
                      <a:pt x="631" y="1071"/>
                      <a:pt x="729" y="1043"/>
                    </a:cubicBezTo>
                    <a:cubicBezTo>
                      <a:pt x="1104" y="939"/>
                      <a:pt x="1409" y="668"/>
                      <a:pt x="1560" y="315"/>
                    </a:cubicBezTo>
                    <a:cubicBezTo>
                      <a:pt x="1588" y="250"/>
                      <a:pt x="1610" y="182"/>
                      <a:pt x="1627" y="111"/>
                    </a:cubicBezTo>
                    <a:cubicBezTo>
                      <a:pt x="1539" y="213"/>
                      <a:pt x="1408" y="278"/>
                      <a:pt x="1262" y="278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53" name="íṥlïḑé">
                <a:extLst>
                  <a:ext uri="{FF2B5EF4-FFF2-40B4-BE49-F238E27FC236}">
                    <a16:creationId xmlns:a16="http://schemas.microsoft.com/office/drawing/2014/main" xmlns="" id="{9CBB6408-BA15-4569-A11E-FECF63B27411}"/>
                  </a:ext>
                </a:extLst>
              </p:cNvPr>
              <p:cNvSpPr/>
              <p:nvPr/>
            </p:nvSpPr>
            <p:spPr bwMode="auto">
              <a:xfrm>
                <a:off x="8126943" y="4625173"/>
                <a:ext cx="999147" cy="999147"/>
              </a:xfrm>
              <a:prstGeom prst="ellipse">
                <a:avLst/>
              </a:prstGeom>
              <a:solidFill>
                <a:srgbClr val="FFFFFF">
                  <a:lumMod val="9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rPr>
                  <a:t>O</a:t>
                </a:r>
              </a:p>
            </p:txBody>
          </p:sp>
          <p:sp>
            <p:nvSpPr>
              <p:cNvPr id="154" name="îšľídê">
                <a:extLst>
                  <a:ext uri="{FF2B5EF4-FFF2-40B4-BE49-F238E27FC236}">
                    <a16:creationId xmlns:a16="http://schemas.microsoft.com/office/drawing/2014/main" xmlns="" id="{6C38623E-5878-40F1-B4BB-1AEC9AA78FFA}"/>
                  </a:ext>
                </a:extLst>
              </p:cNvPr>
              <p:cNvSpPr/>
              <p:nvPr/>
            </p:nvSpPr>
            <p:spPr bwMode="auto">
              <a:xfrm>
                <a:off x="6462702" y="2924817"/>
                <a:ext cx="1847820" cy="2785773"/>
              </a:xfrm>
              <a:custGeom>
                <a:avLst/>
                <a:gdLst>
                  <a:gd name="T0" fmla="*/ 807 w 1087"/>
                  <a:gd name="T1" fmla="*/ 1276 h 1639"/>
                  <a:gd name="T2" fmla="*/ 1087 w 1087"/>
                  <a:gd name="T3" fmla="*/ 838 h 1639"/>
                  <a:gd name="T4" fmla="*/ 841 w 1087"/>
                  <a:gd name="T5" fmla="*/ 596 h 1639"/>
                  <a:gd name="T6" fmla="*/ 799 w 1087"/>
                  <a:gd name="T7" fmla="*/ 400 h 1639"/>
                  <a:gd name="T8" fmla="*/ 799 w 1087"/>
                  <a:gd name="T9" fmla="*/ 400 h 1639"/>
                  <a:gd name="T10" fmla="*/ 400 w 1087"/>
                  <a:gd name="T11" fmla="*/ 0 h 1639"/>
                  <a:gd name="T12" fmla="*/ 0 w 1087"/>
                  <a:gd name="T13" fmla="*/ 400 h 1639"/>
                  <a:gd name="T14" fmla="*/ 0 w 1087"/>
                  <a:gd name="T15" fmla="*/ 400 h 1639"/>
                  <a:gd name="T16" fmla="*/ 42 w 1087"/>
                  <a:gd name="T17" fmla="*/ 724 h 1639"/>
                  <a:gd name="T18" fmla="*/ 671 w 1087"/>
                  <a:gd name="T19" fmla="*/ 1524 h 1639"/>
                  <a:gd name="T20" fmla="*/ 971 w 1087"/>
                  <a:gd name="T21" fmla="*/ 1639 h 1639"/>
                  <a:gd name="T22" fmla="*/ 807 w 1087"/>
                  <a:gd name="T23" fmla="*/ 1276 h 1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87" h="1639">
                    <a:moveTo>
                      <a:pt x="807" y="1276"/>
                    </a:moveTo>
                    <a:cubicBezTo>
                      <a:pt x="807" y="1082"/>
                      <a:pt x="922" y="915"/>
                      <a:pt x="1087" y="838"/>
                    </a:cubicBezTo>
                    <a:cubicBezTo>
                      <a:pt x="978" y="791"/>
                      <a:pt x="890" y="704"/>
                      <a:pt x="841" y="596"/>
                    </a:cubicBezTo>
                    <a:cubicBezTo>
                      <a:pt x="814" y="536"/>
                      <a:pt x="799" y="470"/>
                      <a:pt x="799" y="400"/>
                    </a:cubicBezTo>
                    <a:cubicBezTo>
                      <a:pt x="799" y="400"/>
                      <a:pt x="799" y="400"/>
                      <a:pt x="799" y="400"/>
                    </a:cubicBezTo>
                    <a:cubicBezTo>
                      <a:pt x="799" y="179"/>
                      <a:pt x="620" y="0"/>
                      <a:pt x="400" y="0"/>
                    </a:cubicBezTo>
                    <a:cubicBezTo>
                      <a:pt x="179" y="0"/>
                      <a:pt x="0" y="179"/>
                      <a:pt x="0" y="400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0" y="512"/>
                      <a:pt x="15" y="620"/>
                      <a:pt x="42" y="724"/>
                    </a:cubicBezTo>
                    <a:cubicBezTo>
                      <a:pt x="132" y="1070"/>
                      <a:pt x="364" y="1358"/>
                      <a:pt x="671" y="1524"/>
                    </a:cubicBezTo>
                    <a:cubicBezTo>
                      <a:pt x="765" y="1575"/>
                      <a:pt x="866" y="1613"/>
                      <a:pt x="971" y="1639"/>
                    </a:cubicBezTo>
                    <a:cubicBezTo>
                      <a:pt x="871" y="1551"/>
                      <a:pt x="807" y="1421"/>
                      <a:pt x="807" y="127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55" name="îṩļiḑé">
                <a:extLst>
                  <a:ext uri="{FF2B5EF4-FFF2-40B4-BE49-F238E27FC236}">
                    <a16:creationId xmlns:a16="http://schemas.microsoft.com/office/drawing/2014/main" xmlns="" id="{F8C45674-B8A8-4157-8444-311C95AC5157}"/>
                  </a:ext>
                </a:extLst>
              </p:cNvPr>
              <p:cNvSpPr/>
              <p:nvPr/>
            </p:nvSpPr>
            <p:spPr bwMode="auto">
              <a:xfrm>
                <a:off x="6636249" y="3073285"/>
                <a:ext cx="1001153" cy="999147"/>
              </a:xfrm>
              <a:prstGeom prst="ellipse">
                <a:avLst/>
              </a:prstGeom>
              <a:solidFill>
                <a:srgbClr val="FFFFFF">
                  <a:lumMod val="9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rPr>
                  <a:t>T</a:t>
                </a:r>
              </a:p>
            </p:txBody>
          </p:sp>
          <p:sp>
            <p:nvSpPr>
              <p:cNvPr id="156" name="ïś1íḋè">
                <a:extLst>
                  <a:ext uri="{FF2B5EF4-FFF2-40B4-BE49-F238E27FC236}">
                    <a16:creationId xmlns:a16="http://schemas.microsoft.com/office/drawing/2014/main" xmlns="" id="{F3B750C2-2F86-4D4C-845D-682210C2DF82}"/>
                  </a:ext>
                </a:extLst>
              </p:cNvPr>
              <p:cNvSpPr/>
              <p:nvPr/>
            </p:nvSpPr>
            <p:spPr bwMode="auto">
              <a:xfrm>
                <a:off x="8967591" y="1511366"/>
                <a:ext cx="1832772" cy="2739628"/>
              </a:xfrm>
              <a:custGeom>
                <a:avLst/>
                <a:gdLst>
                  <a:gd name="T0" fmla="*/ 1077 w 1078"/>
                  <a:gd name="T1" fmla="*/ 1189 h 1612"/>
                  <a:gd name="T2" fmla="*/ 1029 w 1078"/>
                  <a:gd name="T3" fmla="*/ 881 h 1612"/>
                  <a:gd name="T4" fmla="*/ 451 w 1078"/>
                  <a:gd name="T5" fmla="*/ 133 h 1612"/>
                  <a:gd name="T6" fmla="*/ 133 w 1078"/>
                  <a:gd name="T7" fmla="*/ 0 h 1612"/>
                  <a:gd name="T8" fmla="*/ 290 w 1078"/>
                  <a:gd name="T9" fmla="*/ 356 h 1612"/>
                  <a:gd name="T10" fmla="*/ 0 w 1078"/>
                  <a:gd name="T11" fmla="*/ 798 h 1612"/>
                  <a:gd name="T12" fmla="*/ 23 w 1078"/>
                  <a:gd name="T13" fmla="*/ 809 h 1612"/>
                  <a:gd name="T14" fmla="*/ 233 w 1078"/>
                  <a:gd name="T15" fmla="*/ 1027 h 1612"/>
                  <a:gd name="T16" fmla="*/ 278 w 1078"/>
                  <a:gd name="T17" fmla="*/ 1213 h 1612"/>
                  <a:gd name="T18" fmla="*/ 279 w 1078"/>
                  <a:gd name="T19" fmla="*/ 1213 h 1612"/>
                  <a:gd name="T20" fmla="*/ 678 w 1078"/>
                  <a:gd name="T21" fmla="*/ 1612 h 1612"/>
                  <a:gd name="T22" fmla="*/ 1078 w 1078"/>
                  <a:gd name="T23" fmla="*/ 1221 h 1612"/>
                  <a:gd name="T24" fmla="*/ 1078 w 1078"/>
                  <a:gd name="T25" fmla="*/ 1213 h 1612"/>
                  <a:gd name="T26" fmla="*/ 1077 w 1078"/>
                  <a:gd name="T27" fmla="*/ 1189 h 1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8" h="1612">
                    <a:moveTo>
                      <a:pt x="1077" y="1189"/>
                    </a:moveTo>
                    <a:cubicBezTo>
                      <a:pt x="1074" y="1083"/>
                      <a:pt x="1057" y="980"/>
                      <a:pt x="1029" y="881"/>
                    </a:cubicBezTo>
                    <a:cubicBezTo>
                      <a:pt x="939" y="564"/>
                      <a:pt x="729" y="297"/>
                      <a:pt x="451" y="133"/>
                    </a:cubicBezTo>
                    <a:cubicBezTo>
                      <a:pt x="353" y="75"/>
                      <a:pt x="246" y="30"/>
                      <a:pt x="133" y="0"/>
                    </a:cubicBezTo>
                    <a:cubicBezTo>
                      <a:pt x="230" y="88"/>
                      <a:pt x="290" y="215"/>
                      <a:pt x="290" y="356"/>
                    </a:cubicBezTo>
                    <a:cubicBezTo>
                      <a:pt x="290" y="553"/>
                      <a:pt x="171" y="724"/>
                      <a:pt x="0" y="798"/>
                    </a:cubicBezTo>
                    <a:cubicBezTo>
                      <a:pt x="8" y="802"/>
                      <a:pt x="15" y="805"/>
                      <a:pt x="23" y="809"/>
                    </a:cubicBezTo>
                    <a:cubicBezTo>
                      <a:pt x="114" y="857"/>
                      <a:pt x="188" y="934"/>
                      <a:pt x="233" y="1027"/>
                    </a:cubicBezTo>
                    <a:cubicBezTo>
                      <a:pt x="260" y="1084"/>
                      <a:pt x="276" y="1146"/>
                      <a:pt x="278" y="1213"/>
                    </a:cubicBezTo>
                    <a:cubicBezTo>
                      <a:pt x="279" y="1213"/>
                      <a:pt x="279" y="1213"/>
                      <a:pt x="279" y="1213"/>
                    </a:cubicBezTo>
                    <a:cubicBezTo>
                      <a:pt x="279" y="1434"/>
                      <a:pt x="458" y="1612"/>
                      <a:pt x="678" y="1612"/>
                    </a:cubicBezTo>
                    <a:cubicBezTo>
                      <a:pt x="896" y="1612"/>
                      <a:pt x="1074" y="1438"/>
                      <a:pt x="1078" y="1221"/>
                    </a:cubicBezTo>
                    <a:cubicBezTo>
                      <a:pt x="1078" y="1218"/>
                      <a:pt x="1078" y="1215"/>
                      <a:pt x="1078" y="1213"/>
                    </a:cubicBezTo>
                    <a:cubicBezTo>
                      <a:pt x="1078" y="1205"/>
                      <a:pt x="1078" y="1197"/>
                      <a:pt x="1077" y="11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57" name="íṣľíďê">
                <a:extLst>
                  <a:ext uri="{FF2B5EF4-FFF2-40B4-BE49-F238E27FC236}">
                    <a16:creationId xmlns:a16="http://schemas.microsoft.com/office/drawing/2014/main" xmlns="" id="{C29AC5AA-54A2-42F2-886D-7D9FF65743B7}"/>
                  </a:ext>
                </a:extLst>
              </p:cNvPr>
              <p:cNvSpPr/>
              <p:nvPr/>
            </p:nvSpPr>
            <p:spPr bwMode="auto">
              <a:xfrm>
                <a:off x="9630679" y="3105386"/>
                <a:ext cx="1001153" cy="999147"/>
              </a:xfrm>
              <a:prstGeom prst="ellipse">
                <a:avLst/>
              </a:prstGeom>
              <a:solidFill>
                <a:srgbClr val="FFFFFF">
                  <a:lumMod val="9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rPr>
                  <a:t>W</a:t>
                </a:r>
              </a:p>
            </p:txBody>
          </p:sp>
        </p:grpSp>
        <p:grpSp>
          <p:nvGrpSpPr>
            <p:cNvPr id="124" name="îślíḓé">
              <a:extLst>
                <a:ext uri="{FF2B5EF4-FFF2-40B4-BE49-F238E27FC236}">
                  <a16:creationId xmlns:a16="http://schemas.microsoft.com/office/drawing/2014/main" xmlns="" id="{246BD30C-7669-42C3-B6C3-E8D62EC3E14F}"/>
                </a:ext>
              </a:extLst>
            </p:cNvPr>
            <p:cNvGrpSpPr/>
            <p:nvPr/>
          </p:nvGrpSpPr>
          <p:grpSpPr>
            <a:xfrm>
              <a:off x="733718" y="1208530"/>
              <a:ext cx="5369903" cy="1033163"/>
              <a:chOff x="733718" y="1195559"/>
              <a:chExt cx="5369903" cy="1033163"/>
            </a:xfrm>
          </p:grpSpPr>
          <p:sp>
            <p:nvSpPr>
              <p:cNvPr id="145" name="îṥļíḑè">
                <a:extLst>
                  <a:ext uri="{FF2B5EF4-FFF2-40B4-BE49-F238E27FC236}">
                    <a16:creationId xmlns:a16="http://schemas.microsoft.com/office/drawing/2014/main" xmlns="" id="{4AEFB23E-E343-4992-B4A8-5F466C8FD922}"/>
                  </a:ext>
                </a:extLst>
              </p:cNvPr>
              <p:cNvSpPr/>
              <p:nvPr/>
            </p:nvSpPr>
            <p:spPr bwMode="auto">
              <a:xfrm>
                <a:off x="733718" y="1283300"/>
                <a:ext cx="806582" cy="80577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S</a:t>
                </a:r>
              </a:p>
            </p:txBody>
          </p:sp>
          <p:grpSp>
            <p:nvGrpSpPr>
              <p:cNvPr id="146" name="i$ľidé">
                <a:extLst>
                  <a:ext uri="{FF2B5EF4-FFF2-40B4-BE49-F238E27FC236}">
                    <a16:creationId xmlns:a16="http://schemas.microsoft.com/office/drawing/2014/main" xmlns="" id="{F5460EBA-F695-4629-8F27-C195B2727130}"/>
                  </a:ext>
                </a:extLst>
              </p:cNvPr>
              <p:cNvGrpSpPr/>
              <p:nvPr/>
            </p:nvGrpSpPr>
            <p:grpSpPr>
              <a:xfrm>
                <a:off x="1717332" y="1195559"/>
                <a:ext cx="4386289" cy="1033163"/>
                <a:chOff x="1717332" y="1130242"/>
                <a:chExt cx="4386289" cy="1033163"/>
              </a:xfrm>
            </p:grpSpPr>
            <p:sp>
              <p:nvSpPr>
                <p:cNvPr id="147" name="iš1iḓê">
                  <a:extLst>
                    <a:ext uri="{FF2B5EF4-FFF2-40B4-BE49-F238E27FC236}">
                      <a16:creationId xmlns:a16="http://schemas.microsoft.com/office/drawing/2014/main" xmlns="" id="{EB45E7DB-9303-423E-AFE7-780809EA8255}"/>
                    </a:ext>
                  </a:extLst>
                </p:cNvPr>
                <p:cNvSpPr/>
                <p:nvPr/>
              </p:nvSpPr>
              <p:spPr bwMode="auto">
                <a:xfrm>
                  <a:off x="1717332" y="1517841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4377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Copy paste fonts. Choose the only option to retain text.</a:t>
                  </a:r>
                </a:p>
                <a:p>
                  <a:pPr marL="171450" marR="0" lvl="0" indent="-171450" algn="l" defTabSz="914377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……</a:t>
                  </a:r>
                </a:p>
              </p:txBody>
            </p:sp>
            <p:sp>
              <p:nvSpPr>
                <p:cNvPr id="148" name="iŝļíḍè">
                  <a:extLst>
                    <a:ext uri="{FF2B5EF4-FFF2-40B4-BE49-F238E27FC236}">
                      <a16:creationId xmlns:a16="http://schemas.microsoft.com/office/drawing/2014/main" xmlns="" id="{C78AB0EE-7B08-4F54-9D4E-6E893BB57E00}"/>
                    </a:ext>
                  </a:extLst>
                </p:cNvPr>
                <p:cNvSpPr txBox="1"/>
                <p:nvPr/>
              </p:nvSpPr>
              <p:spPr bwMode="auto">
                <a:xfrm>
                  <a:off x="1717332" y="1130242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700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</a:rPr>
                    <a:t>标题文字添加</a:t>
                  </a:r>
                </a:p>
              </p:txBody>
            </p:sp>
          </p:grpSp>
        </p:grpSp>
        <p:grpSp>
          <p:nvGrpSpPr>
            <p:cNvPr id="126" name="îṣḻidê">
              <a:extLst>
                <a:ext uri="{FF2B5EF4-FFF2-40B4-BE49-F238E27FC236}">
                  <a16:creationId xmlns:a16="http://schemas.microsoft.com/office/drawing/2014/main" xmlns="" id="{765121E9-51D7-4531-ADAB-B4B7697006BD}"/>
                </a:ext>
              </a:extLst>
            </p:cNvPr>
            <p:cNvGrpSpPr/>
            <p:nvPr/>
          </p:nvGrpSpPr>
          <p:grpSpPr>
            <a:xfrm>
              <a:off x="733718" y="2487403"/>
              <a:ext cx="5370711" cy="1033163"/>
              <a:chOff x="733718" y="2496057"/>
              <a:chExt cx="5370711" cy="1033163"/>
            </a:xfrm>
          </p:grpSpPr>
          <p:sp>
            <p:nvSpPr>
              <p:cNvPr id="141" name="iṡḻîdè">
                <a:extLst>
                  <a:ext uri="{FF2B5EF4-FFF2-40B4-BE49-F238E27FC236}">
                    <a16:creationId xmlns:a16="http://schemas.microsoft.com/office/drawing/2014/main" xmlns="" id="{C264C895-70CE-4705-BCC6-7C721D0C3AE3}"/>
                  </a:ext>
                </a:extLst>
              </p:cNvPr>
              <p:cNvSpPr/>
              <p:nvPr/>
            </p:nvSpPr>
            <p:spPr bwMode="auto">
              <a:xfrm>
                <a:off x="733718" y="2583798"/>
                <a:ext cx="807390" cy="80577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W</a:t>
                </a:r>
              </a:p>
            </p:txBody>
          </p:sp>
          <p:grpSp>
            <p:nvGrpSpPr>
              <p:cNvPr id="142" name="îṧ1ïḋè">
                <a:extLst>
                  <a:ext uri="{FF2B5EF4-FFF2-40B4-BE49-F238E27FC236}">
                    <a16:creationId xmlns:a16="http://schemas.microsoft.com/office/drawing/2014/main" xmlns="" id="{CF006DB8-982D-4E32-832E-E18958F6CA6C}"/>
                  </a:ext>
                </a:extLst>
              </p:cNvPr>
              <p:cNvGrpSpPr/>
              <p:nvPr/>
            </p:nvGrpSpPr>
            <p:grpSpPr>
              <a:xfrm>
                <a:off x="1718140" y="2496057"/>
                <a:ext cx="4386289" cy="1033163"/>
                <a:chOff x="1718140" y="2430740"/>
                <a:chExt cx="4386289" cy="1033163"/>
              </a:xfrm>
            </p:grpSpPr>
            <p:sp>
              <p:nvSpPr>
                <p:cNvPr id="143" name="ïṧľïḑê">
                  <a:extLst>
                    <a:ext uri="{FF2B5EF4-FFF2-40B4-BE49-F238E27FC236}">
                      <a16:creationId xmlns:a16="http://schemas.microsoft.com/office/drawing/2014/main" xmlns="" id="{E7006C83-61FE-4D0B-B496-44ABD05F7735}"/>
                    </a:ext>
                  </a:extLst>
                </p:cNvPr>
                <p:cNvSpPr/>
                <p:nvPr/>
              </p:nvSpPr>
              <p:spPr bwMode="auto">
                <a:xfrm>
                  <a:off x="1718140" y="2818339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4377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Copy paste fonts. Choose the only option to retain text.</a:t>
                  </a:r>
                </a:p>
                <a:p>
                  <a:pPr marL="171450" marR="0" lvl="0" indent="-171450" algn="l" defTabSz="914377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……</a:t>
                  </a:r>
                </a:p>
              </p:txBody>
            </p:sp>
            <p:sp>
              <p:nvSpPr>
                <p:cNvPr id="144" name="iṩḻîḓé">
                  <a:extLst>
                    <a:ext uri="{FF2B5EF4-FFF2-40B4-BE49-F238E27FC236}">
                      <a16:creationId xmlns:a16="http://schemas.microsoft.com/office/drawing/2014/main" xmlns="" id="{C3C42565-7AB1-4F2A-B810-7F595C781B78}"/>
                    </a:ext>
                  </a:extLst>
                </p:cNvPr>
                <p:cNvSpPr txBox="1"/>
                <p:nvPr/>
              </p:nvSpPr>
              <p:spPr bwMode="auto">
                <a:xfrm>
                  <a:off x="1718140" y="2430740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700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</a:rPr>
                    <a:t>标题文字添加</a:t>
                  </a:r>
                </a:p>
              </p:txBody>
            </p:sp>
          </p:grpSp>
        </p:grpSp>
        <p:grpSp>
          <p:nvGrpSpPr>
            <p:cNvPr id="127" name="íṥlíḍê">
              <a:extLst>
                <a:ext uri="{FF2B5EF4-FFF2-40B4-BE49-F238E27FC236}">
                  <a16:creationId xmlns:a16="http://schemas.microsoft.com/office/drawing/2014/main" xmlns="" id="{68766D36-DA2A-43A9-AD0E-FCAB5CCF57CC}"/>
                </a:ext>
              </a:extLst>
            </p:cNvPr>
            <p:cNvGrpSpPr/>
            <p:nvPr/>
          </p:nvGrpSpPr>
          <p:grpSpPr>
            <a:xfrm>
              <a:off x="733718" y="3766276"/>
              <a:ext cx="5369093" cy="1033163"/>
              <a:chOff x="733718" y="3796555"/>
              <a:chExt cx="5369093" cy="1033163"/>
            </a:xfrm>
          </p:grpSpPr>
          <p:sp>
            <p:nvSpPr>
              <p:cNvPr id="137" name="íSḻidé">
                <a:extLst>
                  <a:ext uri="{FF2B5EF4-FFF2-40B4-BE49-F238E27FC236}">
                    <a16:creationId xmlns:a16="http://schemas.microsoft.com/office/drawing/2014/main" xmlns="" id="{85EB2339-E752-44FD-BE3D-BE7DD51B6E3D}"/>
                  </a:ext>
                </a:extLst>
              </p:cNvPr>
              <p:cNvSpPr/>
              <p:nvPr/>
            </p:nvSpPr>
            <p:spPr bwMode="auto">
              <a:xfrm>
                <a:off x="733718" y="3884296"/>
                <a:ext cx="805772" cy="80577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O</a:t>
                </a:r>
              </a:p>
            </p:txBody>
          </p:sp>
          <p:grpSp>
            <p:nvGrpSpPr>
              <p:cNvPr id="138" name="íślîḋé">
                <a:extLst>
                  <a:ext uri="{FF2B5EF4-FFF2-40B4-BE49-F238E27FC236}">
                    <a16:creationId xmlns:a16="http://schemas.microsoft.com/office/drawing/2014/main" xmlns="" id="{4545D9E5-6A98-4DD3-BCB6-4A7786E40338}"/>
                  </a:ext>
                </a:extLst>
              </p:cNvPr>
              <p:cNvGrpSpPr/>
              <p:nvPr/>
            </p:nvGrpSpPr>
            <p:grpSpPr>
              <a:xfrm>
                <a:off x="1716522" y="3796555"/>
                <a:ext cx="4386289" cy="1033163"/>
                <a:chOff x="1716522" y="3731238"/>
                <a:chExt cx="4386289" cy="1033163"/>
              </a:xfrm>
            </p:grpSpPr>
            <p:sp>
              <p:nvSpPr>
                <p:cNvPr id="139" name="îṧļiḍé">
                  <a:extLst>
                    <a:ext uri="{FF2B5EF4-FFF2-40B4-BE49-F238E27FC236}">
                      <a16:creationId xmlns:a16="http://schemas.microsoft.com/office/drawing/2014/main" xmlns="" id="{420C8C61-26AB-448C-8BDB-43950D2ED70C}"/>
                    </a:ext>
                  </a:extLst>
                </p:cNvPr>
                <p:cNvSpPr/>
                <p:nvPr/>
              </p:nvSpPr>
              <p:spPr bwMode="auto">
                <a:xfrm>
                  <a:off x="1716522" y="4118837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4377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Copy paste fonts. Choose the only option to retain text.</a:t>
                  </a:r>
                </a:p>
                <a:p>
                  <a:pPr marL="171450" marR="0" lvl="0" indent="-171450" algn="l" defTabSz="914377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……</a:t>
                  </a:r>
                </a:p>
              </p:txBody>
            </p:sp>
            <p:sp>
              <p:nvSpPr>
                <p:cNvPr id="140" name="ïşlïḋé">
                  <a:extLst>
                    <a:ext uri="{FF2B5EF4-FFF2-40B4-BE49-F238E27FC236}">
                      <a16:creationId xmlns:a16="http://schemas.microsoft.com/office/drawing/2014/main" xmlns="" id="{0689B637-3B86-4FAA-87C8-8B0643707848}"/>
                    </a:ext>
                  </a:extLst>
                </p:cNvPr>
                <p:cNvSpPr txBox="1"/>
                <p:nvPr/>
              </p:nvSpPr>
              <p:spPr bwMode="auto">
                <a:xfrm>
                  <a:off x="1716522" y="3731238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700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</a:rPr>
                    <a:t>标题文字添加</a:t>
                  </a:r>
                </a:p>
              </p:txBody>
            </p:sp>
          </p:grpSp>
        </p:grpSp>
        <p:grpSp>
          <p:nvGrpSpPr>
            <p:cNvPr id="128" name="iṥḷíďé">
              <a:extLst>
                <a:ext uri="{FF2B5EF4-FFF2-40B4-BE49-F238E27FC236}">
                  <a16:creationId xmlns:a16="http://schemas.microsoft.com/office/drawing/2014/main" xmlns="" id="{90D6F0F2-4B4B-4DF2-B00C-6C1F03B48ED4}"/>
                </a:ext>
              </a:extLst>
            </p:cNvPr>
            <p:cNvGrpSpPr/>
            <p:nvPr/>
          </p:nvGrpSpPr>
          <p:grpSpPr>
            <a:xfrm>
              <a:off x="733718" y="5045147"/>
              <a:ext cx="5370711" cy="1033163"/>
              <a:chOff x="733718" y="5097053"/>
              <a:chExt cx="5370711" cy="1033163"/>
            </a:xfrm>
          </p:grpSpPr>
          <p:sp>
            <p:nvSpPr>
              <p:cNvPr id="133" name="ïsľiḑé">
                <a:extLst>
                  <a:ext uri="{FF2B5EF4-FFF2-40B4-BE49-F238E27FC236}">
                    <a16:creationId xmlns:a16="http://schemas.microsoft.com/office/drawing/2014/main" xmlns="" id="{F79B8DAF-FFF6-466F-B3E4-92935DE2471D}"/>
                  </a:ext>
                </a:extLst>
              </p:cNvPr>
              <p:cNvSpPr/>
              <p:nvPr/>
            </p:nvSpPr>
            <p:spPr bwMode="auto">
              <a:xfrm>
                <a:off x="733718" y="5184794"/>
                <a:ext cx="807390" cy="80577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  <a:ea typeface="微软雅黑"/>
                  </a:rPr>
                  <a:t>T</a:t>
                </a:r>
              </a:p>
            </p:txBody>
          </p:sp>
          <p:grpSp>
            <p:nvGrpSpPr>
              <p:cNvPr id="134" name="ïṡḷîḓe">
                <a:extLst>
                  <a:ext uri="{FF2B5EF4-FFF2-40B4-BE49-F238E27FC236}">
                    <a16:creationId xmlns:a16="http://schemas.microsoft.com/office/drawing/2014/main" xmlns="" id="{2F14D669-3B51-4605-B3AF-F3120929BAC3}"/>
                  </a:ext>
                </a:extLst>
              </p:cNvPr>
              <p:cNvGrpSpPr/>
              <p:nvPr/>
            </p:nvGrpSpPr>
            <p:grpSpPr>
              <a:xfrm>
                <a:off x="1718140" y="5097053"/>
                <a:ext cx="4386289" cy="1033163"/>
                <a:chOff x="1718140" y="5031736"/>
                <a:chExt cx="4386289" cy="1033163"/>
              </a:xfrm>
            </p:grpSpPr>
            <p:sp>
              <p:nvSpPr>
                <p:cNvPr id="135" name="iśliďè">
                  <a:extLst>
                    <a:ext uri="{FF2B5EF4-FFF2-40B4-BE49-F238E27FC236}">
                      <a16:creationId xmlns:a16="http://schemas.microsoft.com/office/drawing/2014/main" xmlns="" id="{D1517D21-B695-4240-A117-E0E46262694E}"/>
                    </a:ext>
                  </a:extLst>
                </p:cNvPr>
                <p:cNvSpPr/>
                <p:nvPr/>
              </p:nvSpPr>
              <p:spPr bwMode="auto">
                <a:xfrm>
                  <a:off x="1718140" y="5419335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4377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Copy paste fonts. Choose the only option to retain text.</a:t>
                  </a:r>
                </a:p>
                <a:p>
                  <a:pPr marL="171450" marR="0" lvl="0" indent="-171450" algn="l" defTabSz="914377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……</a:t>
                  </a:r>
                </a:p>
              </p:txBody>
            </p:sp>
            <p:sp>
              <p:nvSpPr>
                <p:cNvPr id="136" name="ïṥḻïďè">
                  <a:extLst>
                    <a:ext uri="{FF2B5EF4-FFF2-40B4-BE49-F238E27FC236}">
                      <a16:creationId xmlns:a16="http://schemas.microsoft.com/office/drawing/2014/main" xmlns="" id="{E77E07D4-A15F-41E8-BBC8-98A3320C0035}"/>
                    </a:ext>
                  </a:extLst>
                </p:cNvPr>
                <p:cNvSpPr txBox="1"/>
                <p:nvPr/>
              </p:nvSpPr>
              <p:spPr bwMode="auto">
                <a:xfrm>
                  <a:off x="1718140" y="5031736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700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</a:rPr>
                    <a:t>标题文字添加</a:t>
                  </a:r>
                </a:p>
              </p:txBody>
            </p:sp>
          </p:grpSp>
        </p:grp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xmlns="" id="{64CD392E-2A4D-4ACD-91E0-DC17696C7C45}"/>
                </a:ext>
              </a:extLst>
            </p:cNvPr>
            <p:cNvCxnSpPr/>
            <p:nvPr/>
          </p:nvCxnSpPr>
          <p:spPr>
            <a:xfrm>
              <a:off x="1800808" y="2364548"/>
              <a:ext cx="3536302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xmlns="" id="{0191C481-DD28-47A7-9A6A-C6E686A7AA0A}"/>
                </a:ext>
              </a:extLst>
            </p:cNvPr>
            <p:cNvCxnSpPr/>
            <p:nvPr/>
          </p:nvCxnSpPr>
          <p:spPr>
            <a:xfrm>
              <a:off x="1800808" y="3643421"/>
              <a:ext cx="3536302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xmlns="" id="{3DEB3EE6-95BC-4018-BC81-87937D5C4142}"/>
                </a:ext>
              </a:extLst>
            </p:cNvPr>
            <p:cNvCxnSpPr/>
            <p:nvPr/>
          </p:nvCxnSpPr>
          <p:spPr>
            <a:xfrm>
              <a:off x="1800808" y="4922294"/>
              <a:ext cx="3536302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32" name="îšľíďe">
              <a:extLst>
                <a:ext uri="{FF2B5EF4-FFF2-40B4-BE49-F238E27FC236}">
                  <a16:creationId xmlns:a16="http://schemas.microsoft.com/office/drawing/2014/main" xmlns="" id="{380E7667-B647-488C-9DD3-3A88A6062264}"/>
                </a:ext>
              </a:extLst>
            </p:cNvPr>
            <p:cNvSpPr txBox="1"/>
            <p:nvPr/>
          </p:nvSpPr>
          <p:spPr bwMode="auto">
            <a:xfrm>
              <a:off x="8253398" y="3349843"/>
              <a:ext cx="1775012" cy="587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</a:rPr>
                <a:t>Text</a:t>
              </a: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1587" y="84138"/>
            <a:ext cx="12190413" cy="6715125"/>
            <a:chOff x="1587" y="84138"/>
            <a:chExt cx="12190413" cy="6715125"/>
          </a:xfrm>
        </p:grpSpPr>
        <p:grpSp>
          <p:nvGrpSpPr>
            <p:cNvPr id="158" name="组合 157"/>
            <p:cNvGrpSpPr/>
            <p:nvPr/>
          </p:nvGrpSpPr>
          <p:grpSpPr>
            <a:xfrm>
              <a:off x="408691" y="292071"/>
              <a:ext cx="695507" cy="1866260"/>
              <a:chOff x="1841500" y="322263"/>
              <a:chExt cx="1017588" cy="2730501"/>
            </a:xfrm>
          </p:grpSpPr>
          <p:sp>
            <p:nvSpPr>
              <p:cNvPr id="246" name="Freeform 79"/>
              <p:cNvSpPr>
                <a:spLocks noEditPoints="1"/>
              </p:cNvSpPr>
              <p:nvPr/>
            </p:nvSpPr>
            <p:spPr bwMode="auto">
              <a:xfrm>
                <a:off x="1841500" y="322263"/>
                <a:ext cx="1017588" cy="1022350"/>
              </a:xfrm>
              <a:custGeom>
                <a:avLst/>
                <a:gdLst>
                  <a:gd name="T0" fmla="*/ 68 w 136"/>
                  <a:gd name="T1" fmla="*/ 0 h 136"/>
                  <a:gd name="T2" fmla="*/ 0 w 136"/>
                  <a:gd name="T3" fmla="*/ 68 h 136"/>
                  <a:gd name="T4" fmla="*/ 68 w 136"/>
                  <a:gd name="T5" fmla="*/ 136 h 136"/>
                  <a:gd name="T6" fmla="*/ 136 w 136"/>
                  <a:gd name="T7" fmla="*/ 68 h 136"/>
                  <a:gd name="T8" fmla="*/ 68 w 136"/>
                  <a:gd name="T9" fmla="*/ 0 h 136"/>
                  <a:gd name="T10" fmla="*/ 68 w 136"/>
                  <a:gd name="T11" fmla="*/ 124 h 136"/>
                  <a:gd name="T12" fmla="*/ 13 w 136"/>
                  <a:gd name="T13" fmla="*/ 68 h 136"/>
                  <a:gd name="T14" fmla="*/ 68 w 136"/>
                  <a:gd name="T15" fmla="*/ 13 h 136"/>
                  <a:gd name="T16" fmla="*/ 123 w 136"/>
                  <a:gd name="T17" fmla="*/ 68 h 136"/>
                  <a:gd name="T18" fmla="*/ 68 w 136"/>
                  <a:gd name="T19" fmla="*/ 12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136">
                    <a:moveTo>
                      <a:pt x="68" y="0"/>
                    </a:moveTo>
                    <a:cubicBezTo>
                      <a:pt x="30" y="0"/>
                      <a:pt x="0" y="31"/>
                      <a:pt x="0" y="68"/>
                    </a:cubicBezTo>
                    <a:cubicBezTo>
                      <a:pt x="0" y="106"/>
                      <a:pt x="30" y="136"/>
                      <a:pt x="68" y="136"/>
                    </a:cubicBezTo>
                    <a:cubicBezTo>
                      <a:pt x="106" y="136"/>
                      <a:pt x="136" y="106"/>
                      <a:pt x="136" y="68"/>
                    </a:cubicBezTo>
                    <a:cubicBezTo>
                      <a:pt x="136" y="31"/>
                      <a:pt x="106" y="0"/>
                      <a:pt x="68" y="0"/>
                    </a:cubicBezTo>
                    <a:close/>
                    <a:moveTo>
                      <a:pt x="68" y="124"/>
                    </a:moveTo>
                    <a:cubicBezTo>
                      <a:pt x="37" y="124"/>
                      <a:pt x="13" y="99"/>
                      <a:pt x="13" y="68"/>
                    </a:cubicBezTo>
                    <a:cubicBezTo>
                      <a:pt x="13" y="37"/>
                      <a:pt x="37" y="13"/>
                      <a:pt x="68" y="13"/>
                    </a:cubicBezTo>
                    <a:cubicBezTo>
                      <a:pt x="99" y="13"/>
                      <a:pt x="123" y="37"/>
                      <a:pt x="123" y="68"/>
                    </a:cubicBezTo>
                    <a:cubicBezTo>
                      <a:pt x="123" y="99"/>
                      <a:pt x="99" y="124"/>
                      <a:pt x="68" y="124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80"/>
              <p:cNvSpPr>
                <a:spLocks noEditPoints="1"/>
              </p:cNvSpPr>
              <p:nvPr/>
            </p:nvSpPr>
            <p:spPr bwMode="auto">
              <a:xfrm>
                <a:off x="1938338" y="420688"/>
                <a:ext cx="823913" cy="835025"/>
              </a:xfrm>
              <a:custGeom>
                <a:avLst/>
                <a:gdLst>
                  <a:gd name="T0" fmla="*/ 55 w 110"/>
                  <a:gd name="T1" fmla="*/ 0 h 111"/>
                  <a:gd name="T2" fmla="*/ 0 w 110"/>
                  <a:gd name="T3" fmla="*/ 55 h 111"/>
                  <a:gd name="T4" fmla="*/ 55 w 110"/>
                  <a:gd name="T5" fmla="*/ 111 h 111"/>
                  <a:gd name="T6" fmla="*/ 110 w 110"/>
                  <a:gd name="T7" fmla="*/ 55 h 111"/>
                  <a:gd name="T8" fmla="*/ 55 w 110"/>
                  <a:gd name="T9" fmla="*/ 0 h 111"/>
                  <a:gd name="T10" fmla="*/ 81 w 110"/>
                  <a:gd name="T11" fmla="*/ 81 h 111"/>
                  <a:gd name="T12" fmla="*/ 29 w 110"/>
                  <a:gd name="T13" fmla="*/ 81 h 111"/>
                  <a:gd name="T14" fmla="*/ 29 w 110"/>
                  <a:gd name="T15" fmla="*/ 29 h 111"/>
                  <a:gd name="T16" fmla="*/ 81 w 110"/>
                  <a:gd name="T17" fmla="*/ 29 h 111"/>
                  <a:gd name="T18" fmla="*/ 81 w 110"/>
                  <a:gd name="T19" fmla="*/ 8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11">
                    <a:moveTo>
                      <a:pt x="55" y="0"/>
                    </a:moveTo>
                    <a:cubicBezTo>
                      <a:pt x="24" y="0"/>
                      <a:pt x="0" y="24"/>
                      <a:pt x="0" y="55"/>
                    </a:cubicBezTo>
                    <a:cubicBezTo>
                      <a:pt x="0" y="86"/>
                      <a:pt x="24" y="111"/>
                      <a:pt x="55" y="111"/>
                    </a:cubicBezTo>
                    <a:cubicBezTo>
                      <a:pt x="86" y="111"/>
                      <a:pt x="110" y="86"/>
                      <a:pt x="110" y="55"/>
                    </a:cubicBezTo>
                    <a:cubicBezTo>
                      <a:pt x="110" y="24"/>
                      <a:pt x="86" y="0"/>
                      <a:pt x="55" y="0"/>
                    </a:cubicBezTo>
                    <a:close/>
                    <a:moveTo>
                      <a:pt x="81" y="81"/>
                    </a:moveTo>
                    <a:cubicBezTo>
                      <a:pt x="29" y="81"/>
                      <a:pt x="29" y="81"/>
                      <a:pt x="29" y="8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81" y="29"/>
                      <a:pt x="81" y="29"/>
                      <a:pt x="81" y="29"/>
                    </a:cubicBezTo>
                    <a:lnTo>
                      <a:pt x="81" y="8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81"/>
              <p:cNvSpPr>
                <a:spLocks noEditPoints="1"/>
              </p:cNvSpPr>
              <p:nvPr/>
            </p:nvSpPr>
            <p:spPr bwMode="auto">
              <a:xfrm>
                <a:off x="2155825" y="638176"/>
                <a:ext cx="388938" cy="390525"/>
              </a:xfrm>
              <a:custGeom>
                <a:avLst/>
                <a:gdLst>
                  <a:gd name="T0" fmla="*/ 0 w 245"/>
                  <a:gd name="T1" fmla="*/ 246 h 246"/>
                  <a:gd name="T2" fmla="*/ 245 w 245"/>
                  <a:gd name="T3" fmla="*/ 246 h 246"/>
                  <a:gd name="T4" fmla="*/ 245 w 245"/>
                  <a:gd name="T5" fmla="*/ 0 h 246"/>
                  <a:gd name="T6" fmla="*/ 0 w 245"/>
                  <a:gd name="T7" fmla="*/ 0 h 246"/>
                  <a:gd name="T8" fmla="*/ 0 w 245"/>
                  <a:gd name="T9" fmla="*/ 246 h 246"/>
                  <a:gd name="T10" fmla="*/ 52 w 245"/>
                  <a:gd name="T11" fmla="*/ 52 h 246"/>
                  <a:gd name="T12" fmla="*/ 193 w 245"/>
                  <a:gd name="T13" fmla="*/ 52 h 246"/>
                  <a:gd name="T14" fmla="*/ 193 w 245"/>
                  <a:gd name="T15" fmla="*/ 194 h 246"/>
                  <a:gd name="T16" fmla="*/ 52 w 245"/>
                  <a:gd name="T17" fmla="*/ 194 h 246"/>
                  <a:gd name="T18" fmla="*/ 52 w 245"/>
                  <a:gd name="T19" fmla="*/ 52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5" h="246">
                    <a:moveTo>
                      <a:pt x="0" y="246"/>
                    </a:moveTo>
                    <a:lnTo>
                      <a:pt x="245" y="246"/>
                    </a:lnTo>
                    <a:lnTo>
                      <a:pt x="245" y="0"/>
                    </a:lnTo>
                    <a:lnTo>
                      <a:pt x="0" y="0"/>
                    </a:lnTo>
                    <a:lnTo>
                      <a:pt x="0" y="246"/>
                    </a:lnTo>
                    <a:close/>
                    <a:moveTo>
                      <a:pt x="52" y="52"/>
                    </a:moveTo>
                    <a:lnTo>
                      <a:pt x="193" y="52"/>
                    </a:lnTo>
                    <a:lnTo>
                      <a:pt x="193" y="194"/>
                    </a:lnTo>
                    <a:lnTo>
                      <a:pt x="52" y="194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82"/>
              <p:cNvSpPr>
                <a:spLocks/>
              </p:cNvSpPr>
              <p:nvPr/>
            </p:nvSpPr>
            <p:spPr bwMode="auto">
              <a:xfrm>
                <a:off x="2327275" y="923926"/>
                <a:ext cx="52388" cy="669925"/>
              </a:xfrm>
              <a:custGeom>
                <a:avLst/>
                <a:gdLst>
                  <a:gd name="T0" fmla="*/ 3 w 7"/>
                  <a:gd name="T1" fmla="*/ 89 h 89"/>
                  <a:gd name="T2" fmla="*/ 0 w 7"/>
                  <a:gd name="T3" fmla="*/ 86 h 89"/>
                  <a:gd name="T4" fmla="*/ 0 w 7"/>
                  <a:gd name="T5" fmla="*/ 3 h 89"/>
                  <a:gd name="T6" fmla="*/ 3 w 7"/>
                  <a:gd name="T7" fmla="*/ 0 h 89"/>
                  <a:gd name="T8" fmla="*/ 7 w 7"/>
                  <a:gd name="T9" fmla="*/ 3 h 89"/>
                  <a:gd name="T10" fmla="*/ 7 w 7"/>
                  <a:gd name="T11" fmla="*/ 86 h 89"/>
                  <a:gd name="T12" fmla="*/ 3 w 7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9">
                    <a:moveTo>
                      <a:pt x="3" y="89"/>
                    </a:moveTo>
                    <a:cubicBezTo>
                      <a:pt x="1" y="89"/>
                      <a:pt x="0" y="88"/>
                      <a:pt x="0" y="8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7" y="88"/>
                      <a:pt x="5" y="89"/>
                      <a:pt x="3" y="89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83"/>
              <p:cNvSpPr>
                <a:spLocks/>
              </p:cNvSpPr>
              <p:nvPr/>
            </p:nvSpPr>
            <p:spPr bwMode="auto">
              <a:xfrm>
                <a:off x="1968500" y="18272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84"/>
              <p:cNvSpPr>
                <a:spLocks/>
              </p:cNvSpPr>
              <p:nvPr/>
            </p:nvSpPr>
            <p:spPr bwMode="auto">
              <a:xfrm>
                <a:off x="1968500" y="17287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85"/>
              <p:cNvSpPr>
                <a:spLocks/>
              </p:cNvSpPr>
              <p:nvPr/>
            </p:nvSpPr>
            <p:spPr bwMode="auto">
              <a:xfrm>
                <a:off x="1968500" y="2022476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86"/>
              <p:cNvSpPr>
                <a:spLocks/>
              </p:cNvSpPr>
              <p:nvPr/>
            </p:nvSpPr>
            <p:spPr bwMode="auto">
              <a:xfrm>
                <a:off x="1968500" y="1924051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87"/>
              <p:cNvSpPr>
                <a:spLocks/>
              </p:cNvSpPr>
              <p:nvPr/>
            </p:nvSpPr>
            <p:spPr bwMode="auto">
              <a:xfrm>
                <a:off x="1968500" y="2209801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88"/>
              <p:cNvSpPr>
                <a:spLocks/>
              </p:cNvSpPr>
              <p:nvPr/>
            </p:nvSpPr>
            <p:spPr bwMode="auto">
              <a:xfrm>
                <a:off x="1968500" y="2119313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89"/>
              <p:cNvSpPr>
                <a:spLocks/>
              </p:cNvSpPr>
              <p:nvPr/>
            </p:nvSpPr>
            <p:spPr bwMode="auto">
              <a:xfrm>
                <a:off x="1968500" y="2405063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90"/>
              <p:cNvSpPr>
                <a:spLocks/>
              </p:cNvSpPr>
              <p:nvPr/>
            </p:nvSpPr>
            <p:spPr bwMode="auto">
              <a:xfrm>
                <a:off x="1968500" y="2308226"/>
                <a:ext cx="763588" cy="96838"/>
              </a:xfrm>
              <a:custGeom>
                <a:avLst/>
                <a:gdLst>
                  <a:gd name="T0" fmla="*/ 33 w 481"/>
                  <a:gd name="T1" fmla="*/ 0 h 61"/>
                  <a:gd name="T2" fmla="*/ 0 w 481"/>
                  <a:gd name="T3" fmla="*/ 61 h 61"/>
                  <a:gd name="T4" fmla="*/ 481 w 481"/>
                  <a:gd name="T5" fmla="*/ 61 h 61"/>
                  <a:gd name="T6" fmla="*/ 448 w 481"/>
                  <a:gd name="T7" fmla="*/ 0 h 61"/>
                  <a:gd name="T8" fmla="*/ 33 w 48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0"/>
                    </a:moveTo>
                    <a:lnTo>
                      <a:pt x="0" y="61"/>
                    </a:lnTo>
                    <a:lnTo>
                      <a:pt x="481" y="61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91"/>
              <p:cNvSpPr>
                <a:spLocks/>
              </p:cNvSpPr>
              <p:nvPr/>
            </p:nvSpPr>
            <p:spPr bwMode="auto">
              <a:xfrm>
                <a:off x="1968500" y="26019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92"/>
              <p:cNvSpPr>
                <a:spLocks/>
              </p:cNvSpPr>
              <p:nvPr/>
            </p:nvSpPr>
            <p:spPr bwMode="auto">
              <a:xfrm>
                <a:off x="1968500" y="25034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93"/>
              <p:cNvSpPr>
                <a:spLocks/>
              </p:cNvSpPr>
              <p:nvPr/>
            </p:nvSpPr>
            <p:spPr bwMode="auto">
              <a:xfrm>
                <a:off x="1968500" y="2789238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94"/>
              <p:cNvSpPr>
                <a:spLocks/>
              </p:cNvSpPr>
              <p:nvPr/>
            </p:nvSpPr>
            <p:spPr bwMode="auto">
              <a:xfrm>
                <a:off x="1968500" y="2698751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Rectangle 95"/>
              <p:cNvSpPr>
                <a:spLocks noChangeArrowheads="1"/>
              </p:cNvSpPr>
              <p:nvPr/>
            </p:nvSpPr>
            <p:spPr bwMode="auto">
              <a:xfrm>
                <a:off x="2125663" y="1571626"/>
                <a:ext cx="449263" cy="96838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Rectangle 96"/>
              <p:cNvSpPr>
                <a:spLocks noChangeArrowheads="1"/>
              </p:cNvSpPr>
              <p:nvPr/>
            </p:nvSpPr>
            <p:spPr bwMode="auto">
              <a:xfrm>
                <a:off x="2125663" y="1668463"/>
                <a:ext cx="449263" cy="60325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Rectangle 97"/>
              <p:cNvSpPr>
                <a:spLocks noChangeArrowheads="1"/>
              </p:cNvSpPr>
              <p:nvPr/>
            </p:nvSpPr>
            <p:spPr bwMode="auto">
              <a:xfrm>
                <a:off x="2125663" y="2946401"/>
                <a:ext cx="449263" cy="106363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Rectangle 98"/>
              <p:cNvSpPr>
                <a:spLocks noChangeArrowheads="1"/>
              </p:cNvSpPr>
              <p:nvPr/>
            </p:nvSpPr>
            <p:spPr bwMode="auto">
              <a:xfrm>
                <a:off x="2125663" y="2887663"/>
                <a:ext cx="449263" cy="58738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9" name="Freeform 9"/>
            <p:cNvSpPr>
              <a:spLocks noEditPoints="1"/>
            </p:cNvSpPr>
            <p:nvPr/>
          </p:nvSpPr>
          <p:spPr bwMode="auto">
            <a:xfrm>
              <a:off x="1587" y="84138"/>
              <a:ext cx="12190413" cy="6715125"/>
            </a:xfrm>
            <a:custGeom>
              <a:avLst/>
              <a:gdLst>
                <a:gd name="T0" fmla="*/ 7550 w 7647"/>
                <a:gd name="T1" fmla="*/ 0 h 4230"/>
                <a:gd name="T2" fmla="*/ 7352 w 7647"/>
                <a:gd name="T3" fmla="*/ 0 h 4230"/>
                <a:gd name="T4" fmla="*/ 229 w 7647"/>
                <a:gd name="T5" fmla="*/ 114 h 4230"/>
                <a:gd name="T6" fmla="*/ 0 w 7647"/>
                <a:gd name="T7" fmla="*/ 114 h 4230"/>
                <a:gd name="T8" fmla="*/ 0 w 7647"/>
                <a:gd name="T9" fmla="*/ 342 h 4230"/>
                <a:gd name="T10" fmla="*/ 96 w 7647"/>
                <a:gd name="T11" fmla="*/ 3888 h 4230"/>
                <a:gd name="T12" fmla="*/ 96 w 7647"/>
                <a:gd name="T13" fmla="*/ 4116 h 4230"/>
                <a:gd name="T14" fmla="*/ 290 w 7647"/>
                <a:gd name="T15" fmla="*/ 4116 h 4230"/>
                <a:gd name="T16" fmla="*/ 7352 w 7647"/>
                <a:gd name="T17" fmla="*/ 4116 h 4230"/>
                <a:gd name="T18" fmla="*/ 7550 w 7647"/>
                <a:gd name="T19" fmla="*/ 4116 h 4230"/>
                <a:gd name="T20" fmla="*/ 7550 w 7647"/>
                <a:gd name="T21" fmla="*/ 3888 h 4230"/>
                <a:gd name="T22" fmla="*/ 7647 w 7647"/>
                <a:gd name="T23" fmla="*/ 342 h 4230"/>
                <a:gd name="T24" fmla="*/ 7611 w 7647"/>
                <a:gd name="T25" fmla="*/ 156 h 4230"/>
                <a:gd name="T26" fmla="*/ 7611 w 7647"/>
                <a:gd name="T27" fmla="*/ 156 h 4230"/>
                <a:gd name="T28" fmla="*/ 7453 w 7647"/>
                <a:gd name="T29" fmla="*/ 228 h 4230"/>
                <a:gd name="T30" fmla="*/ 7515 w 7647"/>
                <a:gd name="T31" fmla="*/ 114 h 4230"/>
                <a:gd name="T32" fmla="*/ 7418 w 7647"/>
                <a:gd name="T33" fmla="*/ 228 h 4230"/>
                <a:gd name="T34" fmla="*/ 7433 w 7647"/>
                <a:gd name="T35" fmla="*/ 384 h 4230"/>
                <a:gd name="T36" fmla="*/ 7433 w 7647"/>
                <a:gd name="T37" fmla="*/ 3846 h 4230"/>
                <a:gd name="T38" fmla="*/ 7316 w 7647"/>
                <a:gd name="T39" fmla="*/ 3978 h 4230"/>
                <a:gd name="T40" fmla="*/ 326 w 7647"/>
                <a:gd name="T41" fmla="*/ 3978 h 4230"/>
                <a:gd name="T42" fmla="*/ 208 w 7647"/>
                <a:gd name="T43" fmla="*/ 3846 h 4230"/>
                <a:gd name="T44" fmla="*/ 208 w 7647"/>
                <a:gd name="T45" fmla="*/ 384 h 4230"/>
                <a:gd name="T46" fmla="*/ 326 w 7647"/>
                <a:gd name="T47" fmla="*/ 252 h 4230"/>
                <a:gd name="T48" fmla="*/ 7316 w 7647"/>
                <a:gd name="T49" fmla="*/ 252 h 4230"/>
                <a:gd name="T50" fmla="*/ 7433 w 7647"/>
                <a:gd name="T51" fmla="*/ 384 h 4230"/>
                <a:gd name="T52" fmla="*/ 7515 w 7647"/>
                <a:gd name="T53" fmla="*/ 4002 h 4230"/>
                <a:gd name="T54" fmla="*/ 193 w 7647"/>
                <a:gd name="T55" fmla="*/ 228 h 4230"/>
                <a:gd name="T56" fmla="*/ 3823 w 7647"/>
                <a:gd name="T57" fmla="*/ 42 h 4230"/>
                <a:gd name="T58" fmla="*/ 326 w 7647"/>
                <a:gd name="T59" fmla="*/ 114 h 4230"/>
                <a:gd name="T60" fmla="*/ 229 w 7647"/>
                <a:gd name="T61" fmla="*/ 228 h 4230"/>
                <a:gd name="T62" fmla="*/ 193 w 7647"/>
                <a:gd name="T63" fmla="*/ 42 h 4230"/>
                <a:gd name="T64" fmla="*/ 35 w 7647"/>
                <a:gd name="T65" fmla="*/ 228 h 4230"/>
                <a:gd name="T66" fmla="*/ 35 w 7647"/>
                <a:gd name="T67" fmla="*/ 228 h 4230"/>
                <a:gd name="T68" fmla="*/ 132 w 7647"/>
                <a:gd name="T69" fmla="*/ 342 h 4230"/>
                <a:gd name="T70" fmla="*/ 35 w 7647"/>
                <a:gd name="T71" fmla="*/ 384 h 4230"/>
                <a:gd name="T72" fmla="*/ 35 w 7647"/>
                <a:gd name="T73" fmla="*/ 3846 h 4230"/>
                <a:gd name="T74" fmla="*/ 193 w 7647"/>
                <a:gd name="T75" fmla="*/ 3960 h 4230"/>
                <a:gd name="T76" fmla="*/ 132 w 7647"/>
                <a:gd name="T77" fmla="*/ 4074 h 4230"/>
                <a:gd name="T78" fmla="*/ 35 w 7647"/>
                <a:gd name="T79" fmla="*/ 4074 h 4230"/>
                <a:gd name="T80" fmla="*/ 35 w 7647"/>
                <a:gd name="T81" fmla="*/ 4074 h 4230"/>
                <a:gd name="T82" fmla="*/ 193 w 7647"/>
                <a:gd name="T83" fmla="*/ 4116 h 4230"/>
                <a:gd name="T84" fmla="*/ 290 w 7647"/>
                <a:gd name="T85" fmla="*/ 4002 h 4230"/>
                <a:gd name="T86" fmla="*/ 3823 w 7647"/>
                <a:gd name="T87" fmla="*/ 4188 h 4230"/>
                <a:gd name="T88" fmla="*/ 7316 w 7647"/>
                <a:gd name="T89" fmla="*/ 4116 h 4230"/>
                <a:gd name="T90" fmla="*/ 7418 w 7647"/>
                <a:gd name="T91" fmla="*/ 4002 h 4230"/>
                <a:gd name="T92" fmla="*/ 7453 w 7647"/>
                <a:gd name="T93" fmla="*/ 4188 h 4230"/>
                <a:gd name="T94" fmla="*/ 7611 w 7647"/>
                <a:gd name="T95" fmla="*/ 4002 h 4230"/>
                <a:gd name="T96" fmla="*/ 7611 w 7647"/>
                <a:gd name="T97" fmla="*/ 4002 h 4230"/>
                <a:gd name="T98" fmla="*/ 7515 w 7647"/>
                <a:gd name="T99" fmla="*/ 3888 h 4230"/>
                <a:gd name="T100" fmla="*/ 7611 w 7647"/>
                <a:gd name="T101" fmla="*/ 3846 h 4230"/>
                <a:gd name="T102" fmla="*/ 7611 w 7647"/>
                <a:gd name="T103" fmla="*/ 384 h 4230"/>
                <a:gd name="T104" fmla="*/ 7453 w 7647"/>
                <a:gd name="T105" fmla="*/ 270 h 4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47" h="4230">
                  <a:moveTo>
                    <a:pt x="7647" y="270"/>
                  </a:moveTo>
                  <a:lnTo>
                    <a:pt x="7647" y="114"/>
                  </a:lnTo>
                  <a:lnTo>
                    <a:pt x="7550" y="114"/>
                  </a:lnTo>
                  <a:lnTo>
                    <a:pt x="7550" y="0"/>
                  </a:lnTo>
                  <a:lnTo>
                    <a:pt x="7418" y="0"/>
                  </a:lnTo>
                  <a:lnTo>
                    <a:pt x="7418" y="114"/>
                  </a:lnTo>
                  <a:lnTo>
                    <a:pt x="7352" y="114"/>
                  </a:lnTo>
                  <a:lnTo>
                    <a:pt x="7352" y="0"/>
                  </a:lnTo>
                  <a:lnTo>
                    <a:pt x="3823" y="0"/>
                  </a:lnTo>
                  <a:lnTo>
                    <a:pt x="290" y="0"/>
                  </a:lnTo>
                  <a:lnTo>
                    <a:pt x="290" y="114"/>
                  </a:lnTo>
                  <a:lnTo>
                    <a:pt x="229" y="114"/>
                  </a:lnTo>
                  <a:lnTo>
                    <a:pt x="229" y="0"/>
                  </a:lnTo>
                  <a:lnTo>
                    <a:pt x="96" y="0"/>
                  </a:lnTo>
                  <a:lnTo>
                    <a:pt x="96" y="114"/>
                  </a:lnTo>
                  <a:lnTo>
                    <a:pt x="0" y="114"/>
                  </a:lnTo>
                  <a:lnTo>
                    <a:pt x="0" y="270"/>
                  </a:lnTo>
                  <a:lnTo>
                    <a:pt x="96" y="270"/>
                  </a:lnTo>
                  <a:lnTo>
                    <a:pt x="96" y="342"/>
                  </a:lnTo>
                  <a:lnTo>
                    <a:pt x="0" y="342"/>
                  </a:lnTo>
                  <a:lnTo>
                    <a:pt x="0" y="2106"/>
                  </a:lnTo>
                  <a:lnTo>
                    <a:pt x="0" y="2124"/>
                  </a:lnTo>
                  <a:lnTo>
                    <a:pt x="0" y="3888"/>
                  </a:lnTo>
                  <a:lnTo>
                    <a:pt x="96" y="3888"/>
                  </a:lnTo>
                  <a:lnTo>
                    <a:pt x="96" y="3960"/>
                  </a:lnTo>
                  <a:lnTo>
                    <a:pt x="0" y="3960"/>
                  </a:lnTo>
                  <a:lnTo>
                    <a:pt x="0" y="4116"/>
                  </a:lnTo>
                  <a:lnTo>
                    <a:pt x="96" y="4116"/>
                  </a:lnTo>
                  <a:lnTo>
                    <a:pt x="96" y="4230"/>
                  </a:lnTo>
                  <a:lnTo>
                    <a:pt x="229" y="4230"/>
                  </a:lnTo>
                  <a:lnTo>
                    <a:pt x="229" y="4116"/>
                  </a:lnTo>
                  <a:lnTo>
                    <a:pt x="290" y="4116"/>
                  </a:lnTo>
                  <a:lnTo>
                    <a:pt x="290" y="4230"/>
                  </a:lnTo>
                  <a:lnTo>
                    <a:pt x="3823" y="4230"/>
                  </a:lnTo>
                  <a:lnTo>
                    <a:pt x="7352" y="4230"/>
                  </a:lnTo>
                  <a:lnTo>
                    <a:pt x="7352" y="4116"/>
                  </a:lnTo>
                  <a:lnTo>
                    <a:pt x="7418" y="4116"/>
                  </a:lnTo>
                  <a:lnTo>
                    <a:pt x="7418" y="4230"/>
                  </a:lnTo>
                  <a:lnTo>
                    <a:pt x="7550" y="4230"/>
                  </a:lnTo>
                  <a:lnTo>
                    <a:pt x="7550" y="4116"/>
                  </a:lnTo>
                  <a:lnTo>
                    <a:pt x="7647" y="4116"/>
                  </a:lnTo>
                  <a:lnTo>
                    <a:pt x="7647" y="3960"/>
                  </a:lnTo>
                  <a:lnTo>
                    <a:pt x="7550" y="3960"/>
                  </a:lnTo>
                  <a:lnTo>
                    <a:pt x="7550" y="3888"/>
                  </a:lnTo>
                  <a:lnTo>
                    <a:pt x="7647" y="3888"/>
                  </a:lnTo>
                  <a:lnTo>
                    <a:pt x="7647" y="2124"/>
                  </a:lnTo>
                  <a:lnTo>
                    <a:pt x="7647" y="2106"/>
                  </a:lnTo>
                  <a:lnTo>
                    <a:pt x="7647" y="342"/>
                  </a:lnTo>
                  <a:lnTo>
                    <a:pt x="7550" y="342"/>
                  </a:lnTo>
                  <a:lnTo>
                    <a:pt x="7550" y="270"/>
                  </a:lnTo>
                  <a:lnTo>
                    <a:pt x="7647" y="270"/>
                  </a:lnTo>
                  <a:close/>
                  <a:moveTo>
                    <a:pt x="7611" y="156"/>
                  </a:moveTo>
                  <a:lnTo>
                    <a:pt x="7611" y="228"/>
                  </a:lnTo>
                  <a:lnTo>
                    <a:pt x="7550" y="228"/>
                  </a:lnTo>
                  <a:lnTo>
                    <a:pt x="7550" y="156"/>
                  </a:lnTo>
                  <a:lnTo>
                    <a:pt x="7611" y="156"/>
                  </a:lnTo>
                  <a:close/>
                  <a:moveTo>
                    <a:pt x="7453" y="156"/>
                  </a:moveTo>
                  <a:lnTo>
                    <a:pt x="7515" y="156"/>
                  </a:lnTo>
                  <a:lnTo>
                    <a:pt x="7515" y="228"/>
                  </a:lnTo>
                  <a:lnTo>
                    <a:pt x="7453" y="228"/>
                  </a:lnTo>
                  <a:lnTo>
                    <a:pt x="7453" y="156"/>
                  </a:lnTo>
                  <a:close/>
                  <a:moveTo>
                    <a:pt x="7453" y="42"/>
                  </a:moveTo>
                  <a:lnTo>
                    <a:pt x="7515" y="42"/>
                  </a:lnTo>
                  <a:lnTo>
                    <a:pt x="7515" y="114"/>
                  </a:lnTo>
                  <a:lnTo>
                    <a:pt x="7453" y="114"/>
                  </a:lnTo>
                  <a:lnTo>
                    <a:pt x="7453" y="42"/>
                  </a:lnTo>
                  <a:close/>
                  <a:moveTo>
                    <a:pt x="7418" y="156"/>
                  </a:moveTo>
                  <a:lnTo>
                    <a:pt x="7418" y="228"/>
                  </a:lnTo>
                  <a:lnTo>
                    <a:pt x="7352" y="228"/>
                  </a:lnTo>
                  <a:lnTo>
                    <a:pt x="7352" y="156"/>
                  </a:lnTo>
                  <a:lnTo>
                    <a:pt x="7418" y="156"/>
                  </a:lnTo>
                  <a:close/>
                  <a:moveTo>
                    <a:pt x="7433" y="384"/>
                  </a:moveTo>
                  <a:lnTo>
                    <a:pt x="7515" y="384"/>
                  </a:lnTo>
                  <a:lnTo>
                    <a:pt x="7515" y="2112"/>
                  </a:lnTo>
                  <a:lnTo>
                    <a:pt x="7515" y="3846"/>
                  </a:lnTo>
                  <a:lnTo>
                    <a:pt x="7433" y="3846"/>
                  </a:lnTo>
                  <a:lnTo>
                    <a:pt x="7418" y="3846"/>
                  </a:lnTo>
                  <a:lnTo>
                    <a:pt x="7418" y="3960"/>
                  </a:lnTo>
                  <a:lnTo>
                    <a:pt x="7316" y="3960"/>
                  </a:lnTo>
                  <a:lnTo>
                    <a:pt x="7316" y="3978"/>
                  </a:lnTo>
                  <a:lnTo>
                    <a:pt x="7316" y="4074"/>
                  </a:lnTo>
                  <a:lnTo>
                    <a:pt x="3823" y="4074"/>
                  </a:lnTo>
                  <a:lnTo>
                    <a:pt x="326" y="4074"/>
                  </a:lnTo>
                  <a:lnTo>
                    <a:pt x="326" y="3978"/>
                  </a:lnTo>
                  <a:lnTo>
                    <a:pt x="326" y="3960"/>
                  </a:lnTo>
                  <a:lnTo>
                    <a:pt x="229" y="3960"/>
                  </a:lnTo>
                  <a:lnTo>
                    <a:pt x="229" y="3846"/>
                  </a:lnTo>
                  <a:lnTo>
                    <a:pt x="208" y="3846"/>
                  </a:lnTo>
                  <a:lnTo>
                    <a:pt x="132" y="3846"/>
                  </a:lnTo>
                  <a:lnTo>
                    <a:pt x="132" y="2112"/>
                  </a:lnTo>
                  <a:lnTo>
                    <a:pt x="132" y="384"/>
                  </a:lnTo>
                  <a:lnTo>
                    <a:pt x="208" y="384"/>
                  </a:lnTo>
                  <a:lnTo>
                    <a:pt x="229" y="384"/>
                  </a:lnTo>
                  <a:lnTo>
                    <a:pt x="229" y="270"/>
                  </a:lnTo>
                  <a:lnTo>
                    <a:pt x="326" y="270"/>
                  </a:lnTo>
                  <a:lnTo>
                    <a:pt x="326" y="252"/>
                  </a:lnTo>
                  <a:lnTo>
                    <a:pt x="326" y="156"/>
                  </a:lnTo>
                  <a:lnTo>
                    <a:pt x="3823" y="156"/>
                  </a:lnTo>
                  <a:lnTo>
                    <a:pt x="7316" y="156"/>
                  </a:lnTo>
                  <a:lnTo>
                    <a:pt x="7316" y="252"/>
                  </a:lnTo>
                  <a:lnTo>
                    <a:pt x="7316" y="270"/>
                  </a:lnTo>
                  <a:lnTo>
                    <a:pt x="7418" y="270"/>
                  </a:lnTo>
                  <a:lnTo>
                    <a:pt x="7418" y="384"/>
                  </a:lnTo>
                  <a:lnTo>
                    <a:pt x="7433" y="384"/>
                  </a:lnTo>
                  <a:close/>
                  <a:moveTo>
                    <a:pt x="7515" y="4074"/>
                  </a:moveTo>
                  <a:lnTo>
                    <a:pt x="7453" y="4074"/>
                  </a:lnTo>
                  <a:lnTo>
                    <a:pt x="7453" y="4002"/>
                  </a:lnTo>
                  <a:lnTo>
                    <a:pt x="7515" y="4002"/>
                  </a:lnTo>
                  <a:lnTo>
                    <a:pt x="7515" y="4074"/>
                  </a:lnTo>
                  <a:close/>
                  <a:moveTo>
                    <a:pt x="132" y="156"/>
                  </a:moveTo>
                  <a:lnTo>
                    <a:pt x="193" y="156"/>
                  </a:lnTo>
                  <a:lnTo>
                    <a:pt x="193" y="228"/>
                  </a:lnTo>
                  <a:lnTo>
                    <a:pt x="132" y="228"/>
                  </a:lnTo>
                  <a:lnTo>
                    <a:pt x="132" y="156"/>
                  </a:lnTo>
                  <a:close/>
                  <a:moveTo>
                    <a:pt x="326" y="42"/>
                  </a:moveTo>
                  <a:lnTo>
                    <a:pt x="3823" y="42"/>
                  </a:lnTo>
                  <a:lnTo>
                    <a:pt x="7316" y="42"/>
                  </a:lnTo>
                  <a:lnTo>
                    <a:pt x="7316" y="114"/>
                  </a:lnTo>
                  <a:lnTo>
                    <a:pt x="3823" y="114"/>
                  </a:lnTo>
                  <a:lnTo>
                    <a:pt x="326" y="114"/>
                  </a:lnTo>
                  <a:lnTo>
                    <a:pt x="326" y="42"/>
                  </a:lnTo>
                  <a:close/>
                  <a:moveTo>
                    <a:pt x="290" y="156"/>
                  </a:moveTo>
                  <a:lnTo>
                    <a:pt x="290" y="228"/>
                  </a:lnTo>
                  <a:lnTo>
                    <a:pt x="229" y="228"/>
                  </a:lnTo>
                  <a:lnTo>
                    <a:pt x="229" y="156"/>
                  </a:lnTo>
                  <a:lnTo>
                    <a:pt x="290" y="156"/>
                  </a:lnTo>
                  <a:close/>
                  <a:moveTo>
                    <a:pt x="132" y="42"/>
                  </a:moveTo>
                  <a:lnTo>
                    <a:pt x="193" y="42"/>
                  </a:lnTo>
                  <a:lnTo>
                    <a:pt x="193" y="114"/>
                  </a:lnTo>
                  <a:lnTo>
                    <a:pt x="132" y="114"/>
                  </a:lnTo>
                  <a:lnTo>
                    <a:pt x="132" y="42"/>
                  </a:lnTo>
                  <a:close/>
                  <a:moveTo>
                    <a:pt x="35" y="228"/>
                  </a:moveTo>
                  <a:lnTo>
                    <a:pt x="35" y="156"/>
                  </a:lnTo>
                  <a:lnTo>
                    <a:pt x="96" y="156"/>
                  </a:lnTo>
                  <a:lnTo>
                    <a:pt x="96" y="228"/>
                  </a:lnTo>
                  <a:lnTo>
                    <a:pt x="35" y="228"/>
                  </a:lnTo>
                  <a:close/>
                  <a:moveTo>
                    <a:pt x="132" y="270"/>
                  </a:moveTo>
                  <a:lnTo>
                    <a:pt x="193" y="270"/>
                  </a:lnTo>
                  <a:lnTo>
                    <a:pt x="193" y="342"/>
                  </a:lnTo>
                  <a:lnTo>
                    <a:pt x="132" y="342"/>
                  </a:lnTo>
                  <a:lnTo>
                    <a:pt x="132" y="270"/>
                  </a:lnTo>
                  <a:close/>
                  <a:moveTo>
                    <a:pt x="35" y="2124"/>
                  </a:moveTo>
                  <a:lnTo>
                    <a:pt x="35" y="2106"/>
                  </a:lnTo>
                  <a:lnTo>
                    <a:pt x="35" y="384"/>
                  </a:lnTo>
                  <a:lnTo>
                    <a:pt x="96" y="384"/>
                  </a:lnTo>
                  <a:lnTo>
                    <a:pt x="96" y="2112"/>
                  </a:lnTo>
                  <a:lnTo>
                    <a:pt x="96" y="3846"/>
                  </a:lnTo>
                  <a:lnTo>
                    <a:pt x="35" y="3846"/>
                  </a:lnTo>
                  <a:lnTo>
                    <a:pt x="35" y="2124"/>
                  </a:lnTo>
                  <a:close/>
                  <a:moveTo>
                    <a:pt x="132" y="3888"/>
                  </a:moveTo>
                  <a:lnTo>
                    <a:pt x="193" y="3888"/>
                  </a:lnTo>
                  <a:lnTo>
                    <a:pt x="193" y="3960"/>
                  </a:lnTo>
                  <a:lnTo>
                    <a:pt x="132" y="3960"/>
                  </a:lnTo>
                  <a:lnTo>
                    <a:pt x="132" y="3888"/>
                  </a:lnTo>
                  <a:close/>
                  <a:moveTo>
                    <a:pt x="193" y="4074"/>
                  </a:moveTo>
                  <a:lnTo>
                    <a:pt x="132" y="4074"/>
                  </a:lnTo>
                  <a:lnTo>
                    <a:pt x="132" y="4002"/>
                  </a:lnTo>
                  <a:lnTo>
                    <a:pt x="193" y="4002"/>
                  </a:lnTo>
                  <a:lnTo>
                    <a:pt x="193" y="4074"/>
                  </a:lnTo>
                  <a:close/>
                  <a:moveTo>
                    <a:pt x="35" y="4074"/>
                  </a:moveTo>
                  <a:lnTo>
                    <a:pt x="35" y="4002"/>
                  </a:lnTo>
                  <a:lnTo>
                    <a:pt x="96" y="4002"/>
                  </a:lnTo>
                  <a:lnTo>
                    <a:pt x="96" y="4074"/>
                  </a:lnTo>
                  <a:lnTo>
                    <a:pt x="35" y="4074"/>
                  </a:lnTo>
                  <a:close/>
                  <a:moveTo>
                    <a:pt x="193" y="4188"/>
                  </a:moveTo>
                  <a:lnTo>
                    <a:pt x="132" y="4188"/>
                  </a:lnTo>
                  <a:lnTo>
                    <a:pt x="132" y="4116"/>
                  </a:lnTo>
                  <a:lnTo>
                    <a:pt x="193" y="4116"/>
                  </a:lnTo>
                  <a:lnTo>
                    <a:pt x="193" y="4188"/>
                  </a:lnTo>
                  <a:close/>
                  <a:moveTo>
                    <a:pt x="229" y="4074"/>
                  </a:moveTo>
                  <a:lnTo>
                    <a:pt x="229" y="4002"/>
                  </a:lnTo>
                  <a:lnTo>
                    <a:pt x="290" y="4002"/>
                  </a:lnTo>
                  <a:lnTo>
                    <a:pt x="290" y="4074"/>
                  </a:lnTo>
                  <a:lnTo>
                    <a:pt x="229" y="4074"/>
                  </a:lnTo>
                  <a:close/>
                  <a:moveTo>
                    <a:pt x="7316" y="4188"/>
                  </a:moveTo>
                  <a:lnTo>
                    <a:pt x="3823" y="4188"/>
                  </a:lnTo>
                  <a:lnTo>
                    <a:pt x="326" y="4188"/>
                  </a:lnTo>
                  <a:lnTo>
                    <a:pt x="326" y="4116"/>
                  </a:lnTo>
                  <a:lnTo>
                    <a:pt x="3823" y="4116"/>
                  </a:lnTo>
                  <a:lnTo>
                    <a:pt x="7316" y="4116"/>
                  </a:lnTo>
                  <a:lnTo>
                    <a:pt x="7316" y="4188"/>
                  </a:lnTo>
                  <a:close/>
                  <a:moveTo>
                    <a:pt x="7352" y="4074"/>
                  </a:moveTo>
                  <a:lnTo>
                    <a:pt x="7352" y="4002"/>
                  </a:lnTo>
                  <a:lnTo>
                    <a:pt x="7418" y="4002"/>
                  </a:lnTo>
                  <a:lnTo>
                    <a:pt x="7418" y="4074"/>
                  </a:lnTo>
                  <a:lnTo>
                    <a:pt x="7352" y="4074"/>
                  </a:lnTo>
                  <a:close/>
                  <a:moveTo>
                    <a:pt x="7515" y="4188"/>
                  </a:moveTo>
                  <a:lnTo>
                    <a:pt x="7453" y="4188"/>
                  </a:lnTo>
                  <a:lnTo>
                    <a:pt x="7453" y="4116"/>
                  </a:lnTo>
                  <a:lnTo>
                    <a:pt x="7515" y="4116"/>
                  </a:lnTo>
                  <a:lnTo>
                    <a:pt x="7515" y="4188"/>
                  </a:lnTo>
                  <a:close/>
                  <a:moveTo>
                    <a:pt x="7611" y="4002"/>
                  </a:moveTo>
                  <a:lnTo>
                    <a:pt x="7611" y="4074"/>
                  </a:lnTo>
                  <a:lnTo>
                    <a:pt x="7550" y="4074"/>
                  </a:lnTo>
                  <a:lnTo>
                    <a:pt x="7550" y="4002"/>
                  </a:lnTo>
                  <a:lnTo>
                    <a:pt x="7611" y="4002"/>
                  </a:lnTo>
                  <a:close/>
                  <a:moveTo>
                    <a:pt x="7515" y="3960"/>
                  </a:moveTo>
                  <a:lnTo>
                    <a:pt x="7453" y="3960"/>
                  </a:lnTo>
                  <a:lnTo>
                    <a:pt x="7453" y="3888"/>
                  </a:lnTo>
                  <a:lnTo>
                    <a:pt x="7515" y="3888"/>
                  </a:lnTo>
                  <a:lnTo>
                    <a:pt x="7515" y="3960"/>
                  </a:lnTo>
                  <a:close/>
                  <a:moveTo>
                    <a:pt x="7611" y="2106"/>
                  </a:moveTo>
                  <a:lnTo>
                    <a:pt x="7611" y="2124"/>
                  </a:lnTo>
                  <a:lnTo>
                    <a:pt x="7611" y="3846"/>
                  </a:lnTo>
                  <a:lnTo>
                    <a:pt x="7550" y="3846"/>
                  </a:lnTo>
                  <a:lnTo>
                    <a:pt x="7550" y="2112"/>
                  </a:lnTo>
                  <a:lnTo>
                    <a:pt x="7550" y="384"/>
                  </a:lnTo>
                  <a:lnTo>
                    <a:pt x="7611" y="384"/>
                  </a:lnTo>
                  <a:lnTo>
                    <a:pt x="7611" y="2106"/>
                  </a:lnTo>
                  <a:close/>
                  <a:moveTo>
                    <a:pt x="7515" y="342"/>
                  </a:moveTo>
                  <a:lnTo>
                    <a:pt x="7453" y="342"/>
                  </a:lnTo>
                  <a:lnTo>
                    <a:pt x="7453" y="270"/>
                  </a:lnTo>
                  <a:lnTo>
                    <a:pt x="7515" y="270"/>
                  </a:lnTo>
                  <a:lnTo>
                    <a:pt x="7515" y="342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60" name="组合 159"/>
            <p:cNvGrpSpPr/>
            <p:nvPr/>
          </p:nvGrpSpPr>
          <p:grpSpPr>
            <a:xfrm>
              <a:off x="11070852" y="292071"/>
              <a:ext cx="695507" cy="1866260"/>
              <a:chOff x="1841500" y="322263"/>
              <a:chExt cx="1017588" cy="2730501"/>
            </a:xfrm>
          </p:grpSpPr>
          <p:sp>
            <p:nvSpPr>
              <p:cNvPr id="226" name="Freeform 79"/>
              <p:cNvSpPr>
                <a:spLocks noEditPoints="1"/>
              </p:cNvSpPr>
              <p:nvPr/>
            </p:nvSpPr>
            <p:spPr bwMode="auto">
              <a:xfrm>
                <a:off x="1841500" y="322263"/>
                <a:ext cx="1017588" cy="1022350"/>
              </a:xfrm>
              <a:custGeom>
                <a:avLst/>
                <a:gdLst>
                  <a:gd name="T0" fmla="*/ 68 w 136"/>
                  <a:gd name="T1" fmla="*/ 0 h 136"/>
                  <a:gd name="T2" fmla="*/ 0 w 136"/>
                  <a:gd name="T3" fmla="*/ 68 h 136"/>
                  <a:gd name="T4" fmla="*/ 68 w 136"/>
                  <a:gd name="T5" fmla="*/ 136 h 136"/>
                  <a:gd name="T6" fmla="*/ 136 w 136"/>
                  <a:gd name="T7" fmla="*/ 68 h 136"/>
                  <a:gd name="T8" fmla="*/ 68 w 136"/>
                  <a:gd name="T9" fmla="*/ 0 h 136"/>
                  <a:gd name="T10" fmla="*/ 68 w 136"/>
                  <a:gd name="T11" fmla="*/ 124 h 136"/>
                  <a:gd name="T12" fmla="*/ 13 w 136"/>
                  <a:gd name="T13" fmla="*/ 68 h 136"/>
                  <a:gd name="T14" fmla="*/ 68 w 136"/>
                  <a:gd name="T15" fmla="*/ 13 h 136"/>
                  <a:gd name="T16" fmla="*/ 123 w 136"/>
                  <a:gd name="T17" fmla="*/ 68 h 136"/>
                  <a:gd name="T18" fmla="*/ 68 w 136"/>
                  <a:gd name="T19" fmla="*/ 12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136">
                    <a:moveTo>
                      <a:pt x="68" y="0"/>
                    </a:moveTo>
                    <a:cubicBezTo>
                      <a:pt x="30" y="0"/>
                      <a:pt x="0" y="31"/>
                      <a:pt x="0" y="68"/>
                    </a:cubicBezTo>
                    <a:cubicBezTo>
                      <a:pt x="0" y="106"/>
                      <a:pt x="30" y="136"/>
                      <a:pt x="68" y="136"/>
                    </a:cubicBezTo>
                    <a:cubicBezTo>
                      <a:pt x="106" y="136"/>
                      <a:pt x="136" y="106"/>
                      <a:pt x="136" y="68"/>
                    </a:cubicBezTo>
                    <a:cubicBezTo>
                      <a:pt x="136" y="31"/>
                      <a:pt x="106" y="0"/>
                      <a:pt x="68" y="0"/>
                    </a:cubicBezTo>
                    <a:close/>
                    <a:moveTo>
                      <a:pt x="68" y="124"/>
                    </a:moveTo>
                    <a:cubicBezTo>
                      <a:pt x="37" y="124"/>
                      <a:pt x="13" y="99"/>
                      <a:pt x="13" y="68"/>
                    </a:cubicBezTo>
                    <a:cubicBezTo>
                      <a:pt x="13" y="37"/>
                      <a:pt x="37" y="13"/>
                      <a:pt x="68" y="13"/>
                    </a:cubicBezTo>
                    <a:cubicBezTo>
                      <a:pt x="99" y="13"/>
                      <a:pt x="123" y="37"/>
                      <a:pt x="123" y="68"/>
                    </a:cubicBezTo>
                    <a:cubicBezTo>
                      <a:pt x="123" y="99"/>
                      <a:pt x="99" y="124"/>
                      <a:pt x="68" y="124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80"/>
              <p:cNvSpPr>
                <a:spLocks noEditPoints="1"/>
              </p:cNvSpPr>
              <p:nvPr/>
            </p:nvSpPr>
            <p:spPr bwMode="auto">
              <a:xfrm>
                <a:off x="1938338" y="420688"/>
                <a:ext cx="823913" cy="835025"/>
              </a:xfrm>
              <a:custGeom>
                <a:avLst/>
                <a:gdLst>
                  <a:gd name="T0" fmla="*/ 55 w 110"/>
                  <a:gd name="T1" fmla="*/ 0 h 111"/>
                  <a:gd name="T2" fmla="*/ 0 w 110"/>
                  <a:gd name="T3" fmla="*/ 55 h 111"/>
                  <a:gd name="T4" fmla="*/ 55 w 110"/>
                  <a:gd name="T5" fmla="*/ 111 h 111"/>
                  <a:gd name="T6" fmla="*/ 110 w 110"/>
                  <a:gd name="T7" fmla="*/ 55 h 111"/>
                  <a:gd name="T8" fmla="*/ 55 w 110"/>
                  <a:gd name="T9" fmla="*/ 0 h 111"/>
                  <a:gd name="T10" fmla="*/ 81 w 110"/>
                  <a:gd name="T11" fmla="*/ 81 h 111"/>
                  <a:gd name="T12" fmla="*/ 29 w 110"/>
                  <a:gd name="T13" fmla="*/ 81 h 111"/>
                  <a:gd name="T14" fmla="*/ 29 w 110"/>
                  <a:gd name="T15" fmla="*/ 29 h 111"/>
                  <a:gd name="T16" fmla="*/ 81 w 110"/>
                  <a:gd name="T17" fmla="*/ 29 h 111"/>
                  <a:gd name="T18" fmla="*/ 81 w 110"/>
                  <a:gd name="T19" fmla="*/ 8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11">
                    <a:moveTo>
                      <a:pt x="55" y="0"/>
                    </a:moveTo>
                    <a:cubicBezTo>
                      <a:pt x="24" y="0"/>
                      <a:pt x="0" y="24"/>
                      <a:pt x="0" y="55"/>
                    </a:cubicBezTo>
                    <a:cubicBezTo>
                      <a:pt x="0" y="86"/>
                      <a:pt x="24" y="111"/>
                      <a:pt x="55" y="111"/>
                    </a:cubicBezTo>
                    <a:cubicBezTo>
                      <a:pt x="86" y="111"/>
                      <a:pt x="110" y="86"/>
                      <a:pt x="110" y="55"/>
                    </a:cubicBezTo>
                    <a:cubicBezTo>
                      <a:pt x="110" y="24"/>
                      <a:pt x="86" y="0"/>
                      <a:pt x="55" y="0"/>
                    </a:cubicBezTo>
                    <a:close/>
                    <a:moveTo>
                      <a:pt x="81" y="81"/>
                    </a:moveTo>
                    <a:cubicBezTo>
                      <a:pt x="29" y="81"/>
                      <a:pt x="29" y="81"/>
                      <a:pt x="29" y="8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81" y="29"/>
                      <a:pt x="81" y="29"/>
                      <a:pt x="81" y="29"/>
                    </a:cubicBezTo>
                    <a:lnTo>
                      <a:pt x="81" y="8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81"/>
              <p:cNvSpPr>
                <a:spLocks noEditPoints="1"/>
              </p:cNvSpPr>
              <p:nvPr/>
            </p:nvSpPr>
            <p:spPr bwMode="auto">
              <a:xfrm>
                <a:off x="2155825" y="638176"/>
                <a:ext cx="388938" cy="390525"/>
              </a:xfrm>
              <a:custGeom>
                <a:avLst/>
                <a:gdLst>
                  <a:gd name="T0" fmla="*/ 0 w 245"/>
                  <a:gd name="T1" fmla="*/ 246 h 246"/>
                  <a:gd name="T2" fmla="*/ 245 w 245"/>
                  <a:gd name="T3" fmla="*/ 246 h 246"/>
                  <a:gd name="T4" fmla="*/ 245 w 245"/>
                  <a:gd name="T5" fmla="*/ 0 h 246"/>
                  <a:gd name="T6" fmla="*/ 0 w 245"/>
                  <a:gd name="T7" fmla="*/ 0 h 246"/>
                  <a:gd name="T8" fmla="*/ 0 w 245"/>
                  <a:gd name="T9" fmla="*/ 246 h 246"/>
                  <a:gd name="T10" fmla="*/ 52 w 245"/>
                  <a:gd name="T11" fmla="*/ 52 h 246"/>
                  <a:gd name="T12" fmla="*/ 193 w 245"/>
                  <a:gd name="T13" fmla="*/ 52 h 246"/>
                  <a:gd name="T14" fmla="*/ 193 w 245"/>
                  <a:gd name="T15" fmla="*/ 194 h 246"/>
                  <a:gd name="T16" fmla="*/ 52 w 245"/>
                  <a:gd name="T17" fmla="*/ 194 h 246"/>
                  <a:gd name="T18" fmla="*/ 52 w 245"/>
                  <a:gd name="T19" fmla="*/ 52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5" h="246">
                    <a:moveTo>
                      <a:pt x="0" y="246"/>
                    </a:moveTo>
                    <a:lnTo>
                      <a:pt x="245" y="246"/>
                    </a:lnTo>
                    <a:lnTo>
                      <a:pt x="245" y="0"/>
                    </a:lnTo>
                    <a:lnTo>
                      <a:pt x="0" y="0"/>
                    </a:lnTo>
                    <a:lnTo>
                      <a:pt x="0" y="246"/>
                    </a:lnTo>
                    <a:close/>
                    <a:moveTo>
                      <a:pt x="52" y="52"/>
                    </a:moveTo>
                    <a:lnTo>
                      <a:pt x="193" y="52"/>
                    </a:lnTo>
                    <a:lnTo>
                      <a:pt x="193" y="194"/>
                    </a:lnTo>
                    <a:lnTo>
                      <a:pt x="52" y="194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2"/>
              <p:cNvSpPr>
                <a:spLocks/>
              </p:cNvSpPr>
              <p:nvPr/>
            </p:nvSpPr>
            <p:spPr bwMode="auto">
              <a:xfrm>
                <a:off x="2327275" y="923926"/>
                <a:ext cx="52388" cy="669925"/>
              </a:xfrm>
              <a:custGeom>
                <a:avLst/>
                <a:gdLst>
                  <a:gd name="T0" fmla="*/ 3 w 7"/>
                  <a:gd name="T1" fmla="*/ 89 h 89"/>
                  <a:gd name="T2" fmla="*/ 0 w 7"/>
                  <a:gd name="T3" fmla="*/ 86 h 89"/>
                  <a:gd name="T4" fmla="*/ 0 w 7"/>
                  <a:gd name="T5" fmla="*/ 3 h 89"/>
                  <a:gd name="T6" fmla="*/ 3 w 7"/>
                  <a:gd name="T7" fmla="*/ 0 h 89"/>
                  <a:gd name="T8" fmla="*/ 7 w 7"/>
                  <a:gd name="T9" fmla="*/ 3 h 89"/>
                  <a:gd name="T10" fmla="*/ 7 w 7"/>
                  <a:gd name="T11" fmla="*/ 86 h 89"/>
                  <a:gd name="T12" fmla="*/ 3 w 7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9">
                    <a:moveTo>
                      <a:pt x="3" y="89"/>
                    </a:moveTo>
                    <a:cubicBezTo>
                      <a:pt x="1" y="89"/>
                      <a:pt x="0" y="88"/>
                      <a:pt x="0" y="8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7" y="88"/>
                      <a:pt x="5" y="89"/>
                      <a:pt x="3" y="89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83"/>
              <p:cNvSpPr>
                <a:spLocks/>
              </p:cNvSpPr>
              <p:nvPr/>
            </p:nvSpPr>
            <p:spPr bwMode="auto">
              <a:xfrm>
                <a:off x="1968500" y="18272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84"/>
              <p:cNvSpPr>
                <a:spLocks/>
              </p:cNvSpPr>
              <p:nvPr/>
            </p:nvSpPr>
            <p:spPr bwMode="auto">
              <a:xfrm>
                <a:off x="1968500" y="17287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85"/>
              <p:cNvSpPr>
                <a:spLocks/>
              </p:cNvSpPr>
              <p:nvPr/>
            </p:nvSpPr>
            <p:spPr bwMode="auto">
              <a:xfrm>
                <a:off x="1968500" y="2022476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86"/>
              <p:cNvSpPr>
                <a:spLocks/>
              </p:cNvSpPr>
              <p:nvPr/>
            </p:nvSpPr>
            <p:spPr bwMode="auto">
              <a:xfrm>
                <a:off x="1968500" y="1924051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87"/>
              <p:cNvSpPr>
                <a:spLocks/>
              </p:cNvSpPr>
              <p:nvPr/>
            </p:nvSpPr>
            <p:spPr bwMode="auto">
              <a:xfrm>
                <a:off x="1968500" y="2209801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88"/>
              <p:cNvSpPr>
                <a:spLocks/>
              </p:cNvSpPr>
              <p:nvPr/>
            </p:nvSpPr>
            <p:spPr bwMode="auto">
              <a:xfrm>
                <a:off x="1968500" y="2119313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89"/>
              <p:cNvSpPr>
                <a:spLocks/>
              </p:cNvSpPr>
              <p:nvPr/>
            </p:nvSpPr>
            <p:spPr bwMode="auto">
              <a:xfrm>
                <a:off x="1968500" y="2405063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90"/>
              <p:cNvSpPr>
                <a:spLocks/>
              </p:cNvSpPr>
              <p:nvPr/>
            </p:nvSpPr>
            <p:spPr bwMode="auto">
              <a:xfrm>
                <a:off x="1968500" y="2308226"/>
                <a:ext cx="763588" cy="96838"/>
              </a:xfrm>
              <a:custGeom>
                <a:avLst/>
                <a:gdLst>
                  <a:gd name="T0" fmla="*/ 33 w 481"/>
                  <a:gd name="T1" fmla="*/ 0 h 61"/>
                  <a:gd name="T2" fmla="*/ 0 w 481"/>
                  <a:gd name="T3" fmla="*/ 61 h 61"/>
                  <a:gd name="T4" fmla="*/ 481 w 481"/>
                  <a:gd name="T5" fmla="*/ 61 h 61"/>
                  <a:gd name="T6" fmla="*/ 448 w 481"/>
                  <a:gd name="T7" fmla="*/ 0 h 61"/>
                  <a:gd name="T8" fmla="*/ 33 w 48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0"/>
                    </a:moveTo>
                    <a:lnTo>
                      <a:pt x="0" y="61"/>
                    </a:lnTo>
                    <a:lnTo>
                      <a:pt x="481" y="61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91"/>
              <p:cNvSpPr>
                <a:spLocks/>
              </p:cNvSpPr>
              <p:nvPr/>
            </p:nvSpPr>
            <p:spPr bwMode="auto">
              <a:xfrm>
                <a:off x="1968500" y="26019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92"/>
              <p:cNvSpPr>
                <a:spLocks/>
              </p:cNvSpPr>
              <p:nvPr/>
            </p:nvSpPr>
            <p:spPr bwMode="auto">
              <a:xfrm>
                <a:off x="1968500" y="25034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93"/>
              <p:cNvSpPr>
                <a:spLocks/>
              </p:cNvSpPr>
              <p:nvPr/>
            </p:nvSpPr>
            <p:spPr bwMode="auto">
              <a:xfrm>
                <a:off x="1968500" y="2789238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94"/>
              <p:cNvSpPr>
                <a:spLocks/>
              </p:cNvSpPr>
              <p:nvPr/>
            </p:nvSpPr>
            <p:spPr bwMode="auto">
              <a:xfrm>
                <a:off x="1968500" y="2698751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Rectangle 95"/>
              <p:cNvSpPr>
                <a:spLocks noChangeArrowheads="1"/>
              </p:cNvSpPr>
              <p:nvPr/>
            </p:nvSpPr>
            <p:spPr bwMode="auto">
              <a:xfrm>
                <a:off x="2125663" y="1571626"/>
                <a:ext cx="449263" cy="96838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Rectangle 96"/>
              <p:cNvSpPr>
                <a:spLocks noChangeArrowheads="1"/>
              </p:cNvSpPr>
              <p:nvPr/>
            </p:nvSpPr>
            <p:spPr bwMode="auto">
              <a:xfrm>
                <a:off x="2125663" y="1668463"/>
                <a:ext cx="449263" cy="60325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Rectangle 97"/>
              <p:cNvSpPr>
                <a:spLocks noChangeArrowheads="1"/>
              </p:cNvSpPr>
              <p:nvPr/>
            </p:nvSpPr>
            <p:spPr bwMode="auto">
              <a:xfrm>
                <a:off x="2125663" y="2946401"/>
                <a:ext cx="449263" cy="106363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Rectangle 98"/>
              <p:cNvSpPr>
                <a:spLocks noChangeArrowheads="1"/>
              </p:cNvSpPr>
              <p:nvPr/>
            </p:nvSpPr>
            <p:spPr bwMode="auto">
              <a:xfrm>
                <a:off x="2125663" y="2887663"/>
                <a:ext cx="449263" cy="58738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1" name="组合 160"/>
            <p:cNvGrpSpPr/>
            <p:nvPr/>
          </p:nvGrpSpPr>
          <p:grpSpPr>
            <a:xfrm>
              <a:off x="10421289" y="5416939"/>
              <a:ext cx="1275700" cy="1344241"/>
              <a:chOff x="8547101" y="3413126"/>
              <a:chExt cx="2895599" cy="3051174"/>
            </a:xfrm>
          </p:grpSpPr>
          <p:sp>
            <p:nvSpPr>
              <p:cNvPr id="162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8551863" y="3449638"/>
                <a:ext cx="2890837" cy="3014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13"/>
              <p:cNvSpPr>
                <a:spLocks noChangeArrowheads="1"/>
              </p:cNvSpPr>
              <p:nvPr/>
            </p:nvSpPr>
            <p:spPr bwMode="auto">
              <a:xfrm>
                <a:off x="8675688" y="3629025"/>
                <a:ext cx="2643187" cy="2644775"/>
              </a:xfrm>
              <a:prstGeom prst="ellipse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Rectangle 14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Rectangle 15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6"/>
              <p:cNvSpPr>
                <a:spLocks/>
              </p:cNvSpPr>
              <p:nvPr/>
            </p:nvSpPr>
            <p:spPr bwMode="auto">
              <a:xfrm>
                <a:off x="9937750" y="49498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Rectangle 17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Rectangle 18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Rectangle 19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20"/>
              <p:cNvSpPr>
                <a:spLocks/>
              </p:cNvSpPr>
              <p:nvPr/>
            </p:nvSpPr>
            <p:spPr bwMode="auto">
              <a:xfrm>
                <a:off x="9937750" y="4949825"/>
                <a:ext cx="1262062" cy="633412"/>
              </a:xfrm>
              <a:custGeom>
                <a:avLst/>
                <a:gdLst>
                  <a:gd name="T0" fmla="*/ 210 w 245"/>
                  <a:gd name="T1" fmla="*/ 123 h 123"/>
                  <a:gd name="T2" fmla="*/ 245 w 245"/>
                  <a:gd name="T3" fmla="*/ 0 h 123"/>
                  <a:gd name="T4" fmla="*/ 0 w 245"/>
                  <a:gd name="T5" fmla="*/ 0 h 123"/>
                  <a:gd name="T6" fmla="*/ 210 w 245"/>
                  <a:gd name="T7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123">
                    <a:moveTo>
                      <a:pt x="210" y="123"/>
                    </a:moveTo>
                    <a:cubicBezTo>
                      <a:pt x="232" y="88"/>
                      <a:pt x="245" y="46"/>
                      <a:pt x="24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0" y="123"/>
                    </a:ln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21"/>
              <p:cNvSpPr>
                <a:spLocks/>
              </p:cNvSpPr>
              <p:nvPr/>
            </p:nvSpPr>
            <p:spPr bwMode="auto">
              <a:xfrm>
                <a:off x="9937750" y="4397375"/>
                <a:ext cx="1262062" cy="552450"/>
              </a:xfrm>
              <a:custGeom>
                <a:avLst/>
                <a:gdLst>
                  <a:gd name="T0" fmla="*/ 0 w 245"/>
                  <a:gd name="T1" fmla="*/ 107 h 107"/>
                  <a:gd name="T2" fmla="*/ 0 w 245"/>
                  <a:gd name="T3" fmla="*/ 107 h 107"/>
                  <a:gd name="T4" fmla="*/ 245 w 245"/>
                  <a:gd name="T5" fmla="*/ 107 h 107"/>
                  <a:gd name="T6" fmla="*/ 219 w 245"/>
                  <a:gd name="T7" fmla="*/ 0 h 107"/>
                  <a:gd name="T8" fmla="*/ 0 w 245"/>
                  <a:gd name="T9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07">
                    <a:moveTo>
                      <a:pt x="0" y="107"/>
                    </a:moveTo>
                    <a:cubicBezTo>
                      <a:pt x="0" y="107"/>
                      <a:pt x="0" y="107"/>
                      <a:pt x="0" y="107"/>
                    </a:cubicBezTo>
                    <a:cubicBezTo>
                      <a:pt x="245" y="107"/>
                      <a:pt x="245" y="107"/>
                      <a:pt x="245" y="107"/>
                    </a:cubicBezTo>
                    <a:cubicBezTo>
                      <a:pt x="245" y="69"/>
                      <a:pt x="236" y="33"/>
                      <a:pt x="219" y="0"/>
                    </a:cubicBezTo>
                    <a:cubicBezTo>
                      <a:pt x="0" y="107"/>
                      <a:pt x="0" y="107"/>
                      <a:pt x="0" y="107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Rectangle 22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Rectangle 23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Rectangle 24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25"/>
              <p:cNvSpPr>
                <a:spLocks/>
              </p:cNvSpPr>
              <p:nvPr/>
            </p:nvSpPr>
            <p:spPr bwMode="auto">
              <a:xfrm>
                <a:off x="8788400" y="4949825"/>
                <a:ext cx="1149350" cy="509587"/>
              </a:xfrm>
              <a:custGeom>
                <a:avLst/>
                <a:gdLst>
                  <a:gd name="T0" fmla="*/ 0 w 223"/>
                  <a:gd name="T1" fmla="*/ 0 h 99"/>
                  <a:gd name="T2" fmla="*/ 22 w 223"/>
                  <a:gd name="T3" fmla="*/ 99 h 99"/>
                  <a:gd name="T4" fmla="*/ 223 w 223"/>
                  <a:gd name="T5" fmla="*/ 0 h 99"/>
                  <a:gd name="T6" fmla="*/ 0 w 223"/>
                  <a:gd name="T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99">
                    <a:moveTo>
                      <a:pt x="0" y="0"/>
                    </a:moveTo>
                    <a:cubicBezTo>
                      <a:pt x="0" y="36"/>
                      <a:pt x="8" y="69"/>
                      <a:pt x="22" y="99"/>
                    </a:cubicBezTo>
                    <a:cubicBezTo>
                      <a:pt x="223" y="0"/>
                      <a:pt x="223" y="0"/>
                      <a:pt x="22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26"/>
              <p:cNvSpPr>
                <a:spLocks/>
              </p:cNvSpPr>
              <p:nvPr/>
            </p:nvSpPr>
            <p:spPr bwMode="auto">
              <a:xfrm>
                <a:off x="9345613" y="4949825"/>
                <a:ext cx="592137" cy="1204912"/>
              </a:xfrm>
              <a:custGeom>
                <a:avLst/>
                <a:gdLst>
                  <a:gd name="T0" fmla="*/ 115 w 115"/>
                  <a:gd name="T1" fmla="*/ 0 h 234"/>
                  <a:gd name="T2" fmla="*/ 115 w 115"/>
                  <a:gd name="T3" fmla="*/ 0 h 234"/>
                  <a:gd name="T4" fmla="*/ 0 w 115"/>
                  <a:gd name="T5" fmla="*/ 198 h 234"/>
                  <a:gd name="T6" fmla="*/ 115 w 115"/>
                  <a:gd name="T7" fmla="*/ 234 h 234"/>
                  <a:gd name="T8" fmla="*/ 115 w 115"/>
                  <a:gd name="T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234">
                    <a:moveTo>
                      <a:pt x="115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33" y="219"/>
                      <a:pt x="73" y="232"/>
                      <a:pt x="115" y="234"/>
                    </a:cubicBezTo>
                    <a:cubicBezTo>
                      <a:pt x="115" y="0"/>
                      <a:pt x="115" y="0"/>
                      <a:pt x="115" y="0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27"/>
              <p:cNvSpPr>
                <a:spLocks/>
              </p:cNvSpPr>
              <p:nvPr/>
            </p:nvSpPr>
            <p:spPr bwMode="auto">
              <a:xfrm>
                <a:off x="8902700" y="4949825"/>
                <a:ext cx="1035050" cy="1019175"/>
              </a:xfrm>
              <a:custGeom>
                <a:avLst/>
                <a:gdLst>
                  <a:gd name="T0" fmla="*/ 201 w 201"/>
                  <a:gd name="T1" fmla="*/ 0 h 198"/>
                  <a:gd name="T2" fmla="*/ 0 w 201"/>
                  <a:gd name="T3" fmla="*/ 99 h 198"/>
                  <a:gd name="T4" fmla="*/ 86 w 201"/>
                  <a:gd name="T5" fmla="*/ 198 h 198"/>
                  <a:gd name="T6" fmla="*/ 201 w 201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1" h="198">
                    <a:moveTo>
                      <a:pt x="201" y="0"/>
                    </a:moveTo>
                    <a:cubicBezTo>
                      <a:pt x="0" y="99"/>
                      <a:pt x="0" y="99"/>
                      <a:pt x="0" y="99"/>
                    </a:cubicBezTo>
                    <a:cubicBezTo>
                      <a:pt x="18" y="139"/>
                      <a:pt x="48" y="174"/>
                      <a:pt x="86" y="198"/>
                    </a:cubicBezTo>
                    <a:cubicBezTo>
                      <a:pt x="201" y="0"/>
                      <a:pt x="201" y="0"/>
                      <a:pt x="201" y="0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28"/>
              <p:cNvSpPr>
                <a:spLocks/>
              </p:cNvSpPr>
              <p:nvPr/>
            </p:nvSpPr>
            <p:spPr bwMode="auto">
              <a:xfrm>
                <a:off x="9937750" y="4949825"/>
                <a:ext cx="541337" cy="1211262"/>
              </a:xfrm>
              <a:custGeom>
                <a:avLst/>
                <a:gdLst>
                  <a:gd name="T0" fmla="*/ 0 w 105"/>
                  <a:gd name="T1" fmla="*/ 234 h 235"/>
                  <a:gd name="T2" fmla="*/ 11 w 105"/>
                  <a:gd name="T3" fmla="*/ 235 h 235"/>
                  <a:gd name="T4" fmla="*/ 105 w 105"/>
                  <a:gd name="T5" fmla="*/ 215 h 235"/>
                  <a:gd name="T6" fmla="*/ 0 w 105"/>
                  <a:gd name="T7" fmla="*/ 0 h 235"/>
                  <a:gd name="T8" fmla="*/ 0 w 105"/>
                  <a:gd name="T9" fmla="*/ 234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235">
                    <a:moveTo>
                      <a:pt x="0" y="234"/>
                    </a:moveTo>
                    <a:cubicBezTo>
                      <a:pt x="4" y="234"/>
                      <a:pt x="7" y="235"/>
                      <a:pt x="11" y="235"/>
                    </a:cubicBezTo>
                    <a:cubicBezTo>
                      <a:pt x="44" y="235"/>
                      <a:pt x="76" y="228"/>
                      <a:pt x="105" y="21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34"/>
                    </a:ln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29"/>
              <p:cNvSpPr>
                <a:spLocks/>
              </p:cNvSpPr>
              <p:nvPr/>
            </p:nvSpPr>
            <p:spPr bwMode="auto">
              <a:xfrm>
                <a:off x="9937750" y="4949825"/>
                <a:ext cx="1082675" cy="1108075"/>
              </a:xfrm>
              <a:custGeom>
                <a:avLst/>
                <a:gdLst>
                  <a:gd name="T0" fmla="*/ 210 w 210"/>
                  <a:gd name="T1" fmla="*/ 123 h 215"/>
                  <a:gd name="T2" fmla="*/ 0 w 210"/>
                  <a:gd name="T3" fmla="*/ 0 h 215"/>
                  <a:gd name="T4" fmla="*/ 0 w 210"/>
                  <a:gd name="T5" fmla="*/ 0 h 215"/>
                  <a:gd name="T6" fmla="*/ 0 w 210"/>
                  <a:gd name="T7" fmla="*/ 0 h 215"/>
                  <a:gd name="T8" fmla="*/ 105 w 210"/>
                  <a:gd name="T9" fmla="*/ 215 h 215"/>
                  <a:gd name="T10" fmla="*/ 210 w 210"/>
                  <a:gd name="T11" fmla="*/ 12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215">
                    <a:moveTo>
                      <a:pt x="210" y="12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215"/>
                      <a:pt x="105" y="215"/>
                      <a:pt x="105" y="215"/>
                    </a:cubicBezTo>
                    <a:cubicBezTo>
                      <a:pt x="149" y="196"/>
                      <a:pt x="185" y="164"/>
                      <a:pt x="210" y="123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0"/>
              <p:cNvSpPr>
                <a:spLocks/>
              </p:cNvSpPr>
              <p:nvPr/>
            </p:nvSpPr>
            <p:spPr bwMode="auto">
              <a:xfrm>
                <a:off x="8937625" y="3892550"/>
                <a:ext cx="1000125" cy="1057275"/>
              </a:xfrm>
              <a:custGeom>
                <a:avLst/>
                <a:gdLst>
                  <a:gd name="T0" fmla="*/ 94 w 194"/>
                  <a:gd name="T1" fmla="*/ 0 h 205"/>
                  <a:gd name="T2" fmla="*/ 0 w 194"/>
                  <a:gd name="T3" fmla="*/ 92 h 205"/>
                  <a:gd name="T4" fmla="*/ 194 w 194"/>
                  <a:gd name="T5" fmla="*/ 205 h 205"/>
                  <a:gd name="T6" fmla="*/ 94 w 194"/>
                  <a:gd name="T7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05">
                    <a:moveTo>
                      <a:pt x="94" y="0"/>
                    </a:moveTo>
                    <a:cubicBezTo>
                      <a:pt x="54" y="21"/>
                      <a:pt x="22" y="53"/>
                      <a:pt x="0" y="92"/>
                    </a:cubicBezTo>
                    <a:cubicBezTo>
                      <a:pt x="194" y="205"/>
                      <a:pt x="194" y="205"/>
                      <a:pt x="194" y="205"/>
                    </a:cubicBez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31"/>
              <p:cNvSpPr>
                <a:spLocks/>
              </p:cNvSpPr>
              <p:nvPr/>
            </p:nvSpPr>
            <p:spPr bwMode="auto">
              <a:xfrm>
                <a:off x="9421813" y="3748088"/>
                <a:ext cx="515937" cy="1201737"/>
              </a:xfrm>
              <a:custGeom>
                <a:avLst/>
                <a:gdLst>
                  <a:gd name="T0" fmla="*/ 100 w 100"/>
                  <a:gd name="T1" fmla="*/ 233 h 233"/>
                  <a:gd name="T2" fmla="*/ 100 w 100"/>
                  <a:gd name="T3" fmla="*/ 233 h 233"/>
                  <a:gd name="T4" fmla="*/ 100 w 100"/>
                  <a:gd name="T5" fmla="*/ 0 h 233"/>
                  <a:gd name="T6" fmla="*/ 0 w 100"/>
                  <a:gd name="T7" fmla="*/ 28 h 233"/>
                  <a:gd name="T8" fmla="*/ 100 w 100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233">
                    <a:moveTo>
                      <a:pt x="100" y="233"/>
                    </a:moveTo>
                    <a:cubicBezTo>
                      <a:pt x="100" y="233"/>
                      <a:pt x="100" y="233"/>
                      <a:pt x="100" y="233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64" y="1"/>
                      <a:pt x="30" y="11"/>
                      <a:pt x="0" y="28"/>
                    </a:cubicBezTo>
                    <a:cubicBezTo>
                      <a:pt x="100" y="233"/>
                      <a:pt x="100" y="233"/>
                      <a:pt x="100" y="233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32"/>
              <p:cNvSpPr>
                <a:spLocks/>
              </p:cNvSpPr>
              <p:nvPr/>
            </p:nvSpPr>
            <p:spPr bwMode="auto">
              <a:xfrm>
                <a:off x="9937750" y="3743325"/>
                <a:ext cx="623887" cy="1206500"/>
              </a:xfrm>
              <a:custGeom>
                <a:avLst/>
                <a:gdLst>
                  <a:gd name="T0" fmla="*/ 121 w 121"/>
                  <a:gd name="T1" fmla="*/ 28 h 234"/>
                  <a:gd name="T2" fmla="*/ 11 w 121"/>
                  <a:gd name="T3" fmla="*/ 0 h 234"/>
                  <a:gd name="T4" fmla="*/ 0 w 121"/>
                  <a:gd name="T5" fmla="*/ 1 h 234"/>
                  <a:gd name="T6" fmla="*/ 0 w 121"/>
                  <a:gd name="T7" fmla="*/ 234 h 234"/>
                  <a:gd name="T8" fmla="*/ 121 w 121"/>
                  <a:gd name="T9" fmla="*/ 28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34">
                    <a:moveTo>
                      <a:pt x="121" y="28"/>
                    </a:moveTo>
                    <a:cubicBezTo>
                      <a:pt x="88" y="10"/>
                      <a:pt x="51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234"/>
                      <a:pt x="0" y="234"/>
                      <a:pt x="0" y="234"/>
                    </a:cubicBezTo>
                    <a:lnTo>
                      <a:pt x="121" y="28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3"/>
              <p:cNvSpPr>
                <a:spLocks/>
              </p:cNvSpPr>
              <p:nvPr/>
            </p:nvSpPr>
            <p:spPr bwMode="auto">
              <a:xfrm>
                <a:off x="9937750" y="3887788"/>
                <a:ext cx="1128712" cy="1062037"/>
              </a:xfrm>
              <a:custGeom>
                <a:avLst/>
                <a:gdLst>
                  <a:gd name="T0" fmla="*/ 0 w 219"/>
                  <a:gd name="T1" fmla="*/ 206 h 206"/>
                  <a:gd name="T2" fmla="*/ 219 w 219"/>
                  <a:gd name="T3" fmla="*/ 99 h 206"/>
                  <a:gd name="T4" fmla="*/ 121 w 219"/>
                  <a:gd name="T5" fmla="*/ 0 h 206"/>
                  <a:gd name="T6" fmla="*/ 0 w 219"/>
                  <a:gd name="T7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9" h="206">
                    <a:moveTo>
                      <a:pt x="0" y="206"/>
                    </a:moveTo>
                    <a:cubicBezTo>
                      <a:pt x="219" y="99"/>
                      <a:pt x="219" y="99"/>
                      <a:pt x="219" y="99"/>
                    </a:cubicBezTo>
                    <a:cubicBezTo>
                      <a:pt x="197" y="57"/>
                      <a:pt x="163" y="22"/>
                      <a:pt x="121" y="0"/>
                    </a:cubicBezTo>
                    <a:cubicBezTo>
                      <a:pt x="0" y="206"/>
                      <a:pt x="0" y="206"/>
                      <a:pt x="0" y="206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4"/>
              <p:cNvSpPr>
                <a:spLocks/>
              </p:cNvSpPr>
              <p:nvPr/>
            </p:nvSpPr>
            <p:spPr bwMode="auto">
              <a:xfrm>
                <a:off x="8788400" y="4367213"/>
                <a:ext cx="1149350" cy="582612"/>
              </a:xfrm>
              <a:custGeom>
                <a:avLst/>
                <a:gdLst>
                  <a:gd name="T0" fmla="*/ 223 w 223"/>
                  <a:gd name="T1" fmla="*/ 113 h 113"/>
                  <a:gd name="T2" fmla="*/ 29 w 223"/>
                  <a:gd name="T3" fmla="*/ 0 h 113"/>
                  <a:gd name="T4" fmla="*/ 0 w 223"/>
                  <a:gd name="T5" fmla="*/ 113 h 113"/>
                  <a:gd name="T6" fmla="*/ 223 w 223"/>
                  <a:gd name="T7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113">
                    <a:moveTo>
                      <a:pt x="223" y="113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1" y="34"/>
                      <a:pt x="0" y="72"/>
                      <a:pt x="0" y="113"/>
                    </a:cubicBezTo>
                    <a:cubicBezTo>
                      <a:pt x="223" y="113"/>
                      <a:pt x="223" y="113"/>
                      <a:pt x="223" y="113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5"/>
              <p:cNvSpPr>
                <a:spLocks/>
              </p:cNvSpPr>
              <p:nvPr/>
            </p:nvSpPr>
            <p:spPr bwMode="auto">
              <a:xfrm>
                <a:off x="11117263" y="5181600"/>
                <a:ext cx="119062" cy="158750"/>
              </a:xfrm>
              <a:custGeom>
                <a:avLst/>
                <a:gdLst>
                  <a:gd name="T0" fmla="*/ 14 w 23"/>
                  <a:gd name="T1" fmla="*/ 26 h 31"/>
                  <a:gd name="T2" fmla="*/ 23 w 23"/>
                  <a:gd name="T3" fmla="*/ 27 h 31"/>
                  <a:gd name="T4" fmla="*/ 14 w 23"/>
                  <a:gd name="T5" fmla="*/ 1 h 31"/>
                  <a:gd name="T6" fmla="*/ 0 w 23"/>
                  <a:gd name="T7" fmla="*/ 7 h 31"/>
                  <a:gd name="T8" fmla="*/ 3 w 23"/>
                  <a:gd name="T9" fmla="*/ 17 h 31"/>
                  <a:gd name="T10" fmla="*/ 8 w 23"/>
                  <a:gd name="T11" fmla="*/ 31 h 31"/>
                  <a:gd name="T12" fmla="*/ 14 w 23"/>
                  <a:gd name="T13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1">
                    <a:moveTo>
                      <a:pt x="14" y="26"/>
                    </a:moveTo>
                    <a:cubicBezTo>
                      <a:pt x="17" y="25"/>
                      <a:pt x="21" y="25"/>
                      <a:pt x="23" y="27"/>
                    </a:cubicBezTo>
                    <a:cubicBezTo>
                      <a:pt x="20" y="18"/>
                      <a:pt x="17" y="9"/>
                      <a:pt x="14" y="1"/>
                    </a:cubicBezTo>
                    <a:cubicBezTo>
                      <a:pt x="8" y="0"/>
                      <a:pt x="3" y="3"/>
                      <a:pt x="0" y="7"/>
                    </a:cubicBezTo>
                    <a:cubicBezTo>
                      <a:pt x="1" y="10"/>
                      <a:pt x="2" y="14"/>
                      <a:pt x="3" y="17"/>
                    </a:cubicBezTo>
                    <a:cubicBezTo>
                      <a:pt x="4" y="22"/>
                      <a:pt x="6" y="26"/>
                      <a:pt x="8" y="31"/>
                    </a:cubicBezTo>
                    <a:cubicBezTo>
                      <a:pt x="9" y="29"/>
                      <a:pt x="12" y="27"/>
                      <a:pt x="14" y="26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6"/>
              <p:cNvSpPr>
                <a:spLocks/>
              </p:cNvSpPr>
              <p:nvPr/>
            </p:nvSpPr>
            <p:spPr bwMode="auto">
              <a:xfrm>
                <a:off x="11087100" y="5062538"/>
                <a:ext cx="103187" cy="153987"/>
              </a:xfrm>
              <a:custGeom>
                <a:avLst/>
                <a:gdLst>
                  <a:gd name="T0" fmla="*/ 20 w 20"/>
                  <a:gd name="T1" fmla="*/ 24 h 30"/>
                  <a:gd name="T2" fmla="*/ 15 w 20"/>
                  <a:gd name="T3" fmla="*/ 2 h 30"/>
                  <a:gd name="T4" fmla="*/ 7 w 20"/>
                  <a:gd name="T5" fmla="*/ 1 h 30"/>
                  <a:gd name="T6" fmla="*/ 0 w 20"/>
                  <a:gd name="T7" fmla="*/ 4 h 30"/>
                  <a:gd name="T8" fmla="*/ 6 w 20"/>
                  <a:gd name="T9" fmla="*/ 30 h 30"/>
                  <a:gd name="T10" fmla="*/ 20 w 20"/>
                  <a:gd name="T11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0">
                    <a:moveTo>
                      <a:pt x="20" y="24"/>
                    </a:moveTo>
                    <a:cubicBezTo>
                      <a:pt x="18" y="16"/>
                      <a:pt x="16" y="9"/>
                      <a:pt x="15" y="2"/>
                    </a:cubicBezTo>
                    <a:cubicBezTo>
                      <a:pt x="12" y="1"/>
                      <a:pt x="9" y="0"/>
                      <a:pt x="7" y="1"/>
                    </a:cubicBezTo>
                    <a:cubicBezTo>
                      <a:pt x="4" y="1"/>
                      <a:pt x="2" y="3"/>
                      <a:pt x="0" y="4"/>
                    </a:cubicBezTo>
                    <a:cubicBezTo>
                      <a:pt x="1" y="13"/>
                      <a:pt x="3" y="22"/>
                      <a:pt x="6" y="30"/>
                    </a:cubicBezTo>
                    <a:cubicBezTo>
                      <a:pt x="9" y="26"/>
                      <a:pt x="14" y="23"/>
                      <a:pt x="20" y="24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7"/>
              <p:cNvSpPr>
                <a:spLocks/>
              </p:cNvSpPr>
              <p:nvPr/>
            </p:nvSpPr>
            <p:spPr bwMode="auto">
              <a:xfrm>
                <a:off x="11158538" y="5310188"/>
                <a:ext cx="139700" cy="165100"/>
              </a:xfrm>
              <a:custGeom>
                <a:avLst/>
                <a:gdLst>
                  <a:gd name="T0" fmla="*/ 17 w 27"/>
                  <a:gd name="T1" fmla="*/ 27 h 32"/>
                  <a:gd name="T2" fmla="*/ 27 w 27"/>
                  <a:gd name="T3" fmla="*/ 28 h 32"/>
                  <a:gd name="T4" fmla="*/ 24 w 27"/>
                  <a:gd name="T5" fmla="*/ 22 h 32"/>
                  <a:gd name="T6" fmla="*/ 15 w 27"/>
                  <a:gd name="T7" fmla="*/ 2 h 32"/>
                  <a:gd name="T8" fmla="*/ 6 w 27"/>
                  <a:gd name="T9" fmla="*/ 1 h 32"/>
                  <a:gd name="T10" fmla="*/ 0 w 27"/>
                  <a:gd name="T11" fmla="*/ 6 h 32"/>
                  <a:gd name="T12" fmla="*/ 11 w 27"/>
                  <a:gd name="T13" fmla="*/ 32 h 32"/>
                  <a:gd name="T14" fmla="*/ 17 w 27"/>
                  <a:gd name="T15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32">
                    <a:moveTo>
                      <a:pt x="17" y="27"/>
                    </a:moveTo>
                    <a:cubicBezTo>
                      <a:pt x="20" y="25"/>
                      <a:pt x="24" y="26"/>
                      <a:pt x="27" y="28"/>
                    </a:cubicBezTo>
                    <a:cubicBezTo>
                      <a:pt x="26" y="26"/>
                      <a:pt x="25" y="24"/>
                      <a:pt x="24" y="22"/>
                    </a:cubicBezTo>
                    <a:cubicBezTo>
                      <a:pt x="21" y="16"/>
                      <a:pt x="18" y="9"/>
                      <a:pt x="15" y="2"/>
                    </a:cubicBezTo>
                    <a:cubicBezTo>
                      <a:pt x="13" y="0"/>
                      <a:pt x="9" y="0"/>
                      <a:pt x="6" y="1"/>
                    </a:cubicBezTo>
                    <a:cubicBezTo>
                      <a:pt x="4" y="2"/>
                      <a:pt x="1" y="4"/>
                      <a:pt x="0" y="6"/>
                    </a:cubicBezTo>
                    <a:cubicBezTo>
                      <a:pt x="3" y="15"/>
                      <a:pt x="7" y="24"/>
                      <a:pt x="11" y="32"/>
                    </a:cubicBezTo>
                    <a:cubicBezTo>
                      <a:pt x="12" y="30"/>
                      <a:pt x="14" y="28"/>
                      <a:pt x="17" y="27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8"/>
              <p:cNvSpPr>
                <a:spLocks/>
              </p:cNvSpPr>
              <p:nvPr/>
            </p:nvSpPr>
            <p:spPr bwMode="auto">
              <a:xfrm>
                <a:off x="11075988" y="4943475"/>
                <a:ext cx="88900" cy="139700"/>
              </a:xfrm>
              <a:custGeom>
                <a:avLst/>
                <a:gdLst>
                  <a:gd name="T0" fmla="*/ 17 w 17"/>
                  <a:gd name="T1" fmla="*/ 25 h 27"/>
                  <a:gd name="T2" fmla="*/ 15 w 17"/>
                  <a:gd name="T3" fmla="*/ 8 h 27"/>
                  <a:gd name="T4" fmla="*/ 15 w 17"/>
                  <a:gd name="T5" fmla="*/ 4 h 27"/>
                  <a:gd name="T6" fmla="*/ 7 w 17"/>
                  <a:gd name="T7" fmla="*/ 0 h 27"/>
                  <a:gd name="T8" fmla="*/ 1 w 17"/>
                  <a:gd name="T9" fmla="*/ 2 h 27"/>
                  <a:gd name="T10" fmla="*/ 2 w 17"/>
                  <a:gd name="T11" fmla="*/ 27 h 27"/>
                  <a:gd name="T12" fmla="*/ 9 w 17"/>
                  <a:gd name="T13" fmla="*/ 24 h 27"/>
                  <a:gd name="T14" fmla="*/ 17 w 17"/>
                  <a:gd name="T1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7">
                    <a:moveTo>
                      <a:pt x="17" y="25"/>
                    </a:moveTo>
                    <a:cubicBezTo>
                      <a:pt x="16" y="19"/>
                      <a:pt x="15" y="14"/>
                      <a:pt x="15" y="8"/>
                    </a:cubicBezTo>
                    <a:cubicBezTo>
                      <a:pt x="15" y="7"/>
                      <a:pt x="15" y="5"/>
                      <a:pt x="15" y="4"/>
                    </a:cubicBezTo>
                    <a:cubicBezTo>
                      <a:pt x="13" y="1"/>
                      <a:pt x="10" y="0"/>
                      <a:pt x="7" y="0"/>
                    </a:cubicBezTo>
                    <a:cubicBezTo>
                      <a:pt x="5" y="0"/>
                      <a:pt x="2" y="1"/>
                      <a:pt x="1" y="2"/>
                    </a:cubicBezTo>
                    <a:cubicBezTo>
                      <a:pt x="0" y="11"/>
                      <a:pt x="1" y="19"/>
                      <a:pt x="2" y="27"/>
                    </a:cubicBezTo>
                    <a:cubicBezTo>
                      <a:pt x="4" y="26"/>
                      <a:pt x="6" y="24"/>
                      <a:pt x="9" y="24"/>
                    </a:cubicBezTo>
                    <a:cubicBezTo>
                      <a:pt x="11" y="23"/>
                      <a:pt x="14" y="24"/>
                      <a:pt x="17" y="25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9"/>
              <p:cNvSpPr>
                <a:spLocks/>
              </p:cNvSpPr>
              <p:nvPr/>
            </p:nvSpPr>
            <p:spPr bwMode="auto">
              <a:xfrm>
                <a:off x="11096625" y="4727575"/>
                <a:ext cx="98425" cy="133350"/>
              </a:xfrm>
              <a:custGeom>
                <a:avLst/>
                <a:gdLst>
                  <a:gd name="T0" fmla="*/ 7 w 19"/>
                  <a:gd name="T1" fmla="*/ 22 h 26"/>
                  <a:gd name="T2" fmla="*/ 13 w 19"/>
                  <a:gd name="T3" fmla="*/ 26 h 26"/>
                  <a:gd name="T4" fmla="*/ 19 w 19"/>
                  <a:gd name="T5" fmla="*/ 5 h 26"/>
                  <a:gd name="T6" fmla="*/ 19 w 19"/>
                  <a:gd name="T7" fmla="*/ 3 h 26"/>
                  <a:gd name="T8" fmla="*/ 15 w 19"/>
                  <a:gd name="T9" fmla="*/ 1 h 26"/>
                  <a:gd name="T10" fmla="*/ 10 w 19"/>
                  <a:gd name="T11" fmla="*/ 2 h 26"/>
                  <a:gd name="T12" fmla="*/ 0 w 19"/>
                  <a:gd name="T13" fmla="*/ 24 h 26"/>
                  <a:gd name="T14" fmla="*/ 7 w 19"/>
                  <a:gd name="T15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6">
                    <a:moveTo>
                      <a:pt x="7" y="22"/>
                    </a:moveTo>
                    <a:cubicBezTo>
                      <a:pt x="10" y="22"/>
                      <a:pt x="12" y="24"/>
                      <a:pt x="13" y="26"/>
                    </a:cubicBezTo>
                    <a:cubicBezTo>
                      <a:pt x="14" y="19"/>
                      <a:pt x="16" y="12"/>
                      <a:pt x="19" y="5"/>
                    </a:cubicBezTo>
                    <a:cubicBezTo>
                      <a:pt x="19" y="5"/>
                      <a:pt x="19" y="4"/>
                      <a:pt x="19" y="3"/>
                    </a:cubicBezTo>
                    <a:cubicBezTo>
                      <a:pt x="18" y="2"/>
                      <a:pt x="17" y="1"/>
                      <a:pt x="15" y="1"/>
                    </a:cubicBezTo>
                    <a:cubicBezTo>
                      <a:pt x="13" y="0"/>
                      <a:pt x="11" y="1"/>
                      <a:pt x="10" y="2"/>
                    </a:cubicBezTo>
                    <a:cubicBezTo>
                      <a:pt x="5" y="9"/>
                      <a:pt x="2" y="16"/>
                      <a:pt x="0" y="24"/>
                    </a:cubicBezTo>
                    <a:cubicBezTo>
                      <a:pt x="2" y="22"/>
                      <a:pt x="5" y="21"/>
                      <a:pt x="7" y="22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40"/>
              <p:cNvSpPr>
                <a:spLocks/>
              </p:cNvSpPr>
              <p:nvPr/>
            </p:nvSpPr>
            <p:spPr bwMode="auto">
              <a:xfrm>
                <a:off x="11215688" y="5438775"/>
                <a:ext cx="133350" cy="169862"/>
              </a:xfrm>
              <a:custGeom>
                <a:avLst/>
                <a:gdLst>
                  <a:gd name="T0" fmla="*/ 16 w 26"/>
                  <a:gd name="T1" fmla="*/ 27 h 33"/>
                  <a:gd name="T2" fmla="*/ 26 w 26"/>
                  <a:gd name="T3" fmla="*/ 25 h 33"/>
                  <a:gd name="T4" fmla="*/ 16 w 26"/>
                  <a:gd name="T5" fmla="*/ 3 h 33"/>
                  <a:gd name="T6" fmla="*/ 6 w 26"/>
                  <a:gd name="T7" fmla="*/ 2 h 33"/>
                  <a:gd name="T8" fmla="*/ 0 w 26"/>
                  <a:gd name="T9" fmla="*/ 7 h 33"/>
                  <a:gd name="T10" fmla="*/ 10 w 26"/>
                  <a:gd name="T11" fmla="*/ 33 h 33"/>
                  <a:gd name="T12" fmla="*/ 16 w 26"/>
                  <a:gd name="T13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3">
                    <a:moveTo>
                      <a:pt x="16" y="27"/>
                    </a:moveTo>
                    <a:cubicBezTo>
                      <a:pt x="19" y="25"/>
                      <a:pt x="23" y="24"/>
                      <a:pt x="26" y="25"/>
                    </a:cubicBezTo>
                    <a:cubicBezTo>
                      <a:pt x="22" y="18"/>
                      <a:pt x="19" y="10"/>
                      <a:pt x="16" y="3"/>
                    </a:cubicBezTo>
                    <a:cubicBezTo>
                      <a:pt x="13" y="1"/>
                      <a:pt x="9" y="0"/>
                      <a:pt x="6" y="2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3" y="16"/>
                      <a:pt x="7" y="25"/>
                      <a:pt x="10" y="33"/>
                    </a:cubicBezTo>
                    <a:cubicBezTo>
                      <a:pt x="11" y="31"/>
                      <a:pt x="13" y="28"/>
                      <a:pt x="16" y="27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41"/>
              <p:cNvSpPr>
                <a:spLocks/>
              </p:cNvSpPr>
              <p:nvPr/>
            </p:nvSpPr>
            <p:spPr bwMode="auto">
              <a:xfrm>
                <a:off x="11082338" y="4835525"/>
                <a:ext cx="82550" cy="128587"/>
              </a:xfrm>
              <a:custGeom>
                <a:avLst/>
                <a:gdLst>
                  <a:gd name="T0" fmla="*/ 14 w 16"/>
                  <a:gd name="T1" fmla="*/ 25 h 25"/>
                  <a:gd name="T2" fmla="*/ 16 w 16"/>
                  <a:gd name="T3" fmla="*/ 5 h 25"/>
                  <a:gd name="T4" fmla="*/ 10 w 16"/>
                  <a:gd name="T5" fmla="*/ 1 h 25"/>
                  <a:gd name="T6" fmla="*/ 3 w 16"/>
                  <a:gd name="T7" fmla="*/ 3 h 25"/>
                  <a:gd name="T8" fmla="*/ 2 w 16"/>
                  <a:gd name="T9" fmla="*/ 8 h 25"/>
                  <a:gd name="T10" fmla="*/ 0 w 16"/>
                  <a:gd name="T11" fmla="*/ 23 h 25"/>
                  <a:gd name="T12" fmla="*/ 6 w 16"/>
                  <a:gd name="T13" fmla="*/ 21 h 25"/>
                  <a:gd name="T14" fmla="*/ 14 w 16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5">
                    <a:moveTo>
                      <a:pt x="14" y="25"/>
                    </a:moveTo>
                    <a:cubicBezTo>
                      <a:pt x="14" y="18"/>
                      <a:pt x="15" y="12"/>
                      <a:pt x="16" y="5"/>
                    </a:cubicBezTo>
                    <a:cubicBezTo>
                      <a:pt x="15" y="3"/>
                      <a:pt x="13" y="1"/>
                      <a:pt x="10" y="1"/>
                    </a:cubicBezTo>
                    <a:cubicBezTo>
                      <a:pt x="8" y="0"/>
                      <a:pt x="5" y="1"/>
                      <a:pt x="3" y="3"/>
                    </a:cubicBezTo>
                    <a:cubicBezTo>
                      <a:pt x="2" y="4"/>
                      <a:pt x="2" y="6"/>
                      <a:pt x="2" y="8"/>
                    </a:cubicBezTo>
                    <a:cubicBezTo>
                      <a:pt x="0" y="13"/>
                      <a:pt x="0" y="18"/>
                      <a:pt x="0" y="23"/>
                    </a:cubicBezTo>
                    <a:cubicBezTo>
                      <a:pt x="1" y="22"/>
                      <a:pt x="4" y="21"/>
                      <a:pt x="6" y="21"/>
                    </a:cubicBezTo>
                    <a:cubicBezTo>
                      <a:pt x="9" y="21"/>
                      <a:pt x="12" y="22"/>
                      <a:pt x="14" y="25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42"/>
              <p:cNvSpPr>
                <a:spLocks/>
              </p:cNvSpPr>
              <p:nvPr/>
            </p:nvSpPr>
            <p:spPr bwMode="auto">
              <a:xfrm>
                <a:off x="11149013" y="4640263"/>
                <a:ext cx="107950" cy="112712"/>
              </a:xfrm>
              <a:custGeom>
                <a:avLst/>
                <a:gdLst>
                  <a:gd name="T0" fmla="*/ 9 w 21"/>
                  <a:gd name="T1" fmla="*/ 20 h 22"/>
                  <a:gd name="T2" fmla="*/ 9 w 21"/>
                  <a:gd name="T3" fmla="*/ 22 h 22"/>
                  <a:gd name="T4" fmla="*/ 19 w 21"/>
                  <a:gd name="T5" fmla="*/ 6 h 22"/>
                  <a:gd name="T6" fmla="*/ 15 w 21"/>
                  <a:gd name="T7" fmla="*/ 2 h 22"/>
                  <a:gd name="T8" fmla="*/ 0 w 21"/>
                  <a:gd name="T9" fmla="*/ 19 h 22"/>
                  <a:gd name="T10" fmla="*/ 5 w 21"/>
                  <a:gd name="T11" fmla="*/ 18 h 22"/>
                  <a:gd name="T12" fmla="*/ 9 w 21"/>
                  <a:gd name="T13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9" y="20"/>
                    </a:moveTo>
                    <a:cubicBezTo>
                      <a:pt x="9" y="21"/>
                      <a:pt x="9" y="22"/>
                      <a:pt x="9" y="22"/>
                    </a:cubicBezTo>
                    <a:cubicBezTo>
                      <a:pt x="12" y="17"/>
                      <a:pt x="15" y="11"/>
                      <a:pt x="19" y="6"/>
                    </a:cubicBezTo>
                    <a:cubicBezTo>
                      <a:pt x="21" y="3"/>
                      <a:pt x="18" y="0"/>
                      <a:pt x="15" y="2"/>
                    </a:cubicBezTo>
                    <a:cubicBezTo>
                      <a:pt x="9" y="7"/>
                      <a:pt x="4" y="13"/>
                      <a:pt x="0" y="19"/>
                    </a:cubicBezTo>
                    <a:cubicBezTo>
                      <a:pt x="1" y="18"/>
                      <a:pt x="3" y="17"/>
                      <a:pt x="5" y="18"/>
                    </a:cubicBezTo>
                    <a:cubicBezTo>
                      <a:pt x="7" y="18"/>
                      <a:pt x="8" y="19"/>
                      <a:pt x="9" y="20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43"/>
              <p:cNvSpPr>
                <a:spLocks/>
              </p:cNvSpPr>
              <p:nvPr/>
            </p:nvSpPr>
            <p:spPr bwMode="auto">
              <a:xfrm>
                <a:off x="11268075" y="5562600"/>
                <a:ext cx="142875" cy="227012"/>
              </a:xfrm>
              <a:custGeom>
                <a:avLst/>
                <a:gdLst>
                  <a:gd name="T0" fmla="*/ 16 w 28"/>
                  <a:gd name="T1" fmla="*/ 39 h 44"/>
                  <a:gd name="T2" fmla="*/ 28 w 28"/>
                  <a:gd name="T3" fmla="*/ 39 h 44"/>
                  <a:gd name="T4" fmla="*/ 16 w 28"/>
                  <a:gd name="T5" fmla="*/ 1 h 44"/>
                  <a:gd name="T6" fmla="*/ 6 w 28"/>
                  <a:gd name="T7" fmla="*/ 3 h 44"/>
                  <a:gd name="T8" fmla="*/ 0 w 28"/>
                  <a:gd name="T9" fmla="*/ 9 h 44"/>
                  <a:gd name="T10" fmla="*/ 2 w 28"/>
                  <a:gd name="T11" fmla="*/ 15 h 44"/>
                  <a:gd name="T12" fmla="*/ 9 w 28"/>
                  <a:gd name="T13" fmla="*/ 44 h 44"/>
                  <a:gd name="T14" fmla="*/ 16 w 28"/>
                  <a:gd name="T15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44">
                    <a:moveTo>
                      <a:pt x="16" y="39"/>
                    </a:moveTo>
                    <a:cubicBezTo>
                      <a:pt x="20" y="37"/>
                      <a:pt x="25" y="37"/>
                      <a:pt x="28" y="39"/>
                    </a:cubicBezTo>
                    <a:cubicBezTo>
                      <a:pt x="25" y="26"/>
                      <a:pt x="21" y="14"/>
                      <a:pt x="16" y="1"/>
                    </a:cubicBezTo>
                    <a:cubicBezTo>
                      <a:pt x="13" y="0"/>
                      <a:pt x="9" y="1"/>
                      <a:pt x="6" y="3"/>
                    </a:cubicBezTo>
                    <a:cubicBezTo>
                      <a:pt x="3" y="4"/>
                      <a:pt x="1" y="7"/>
                      <a:pt x="0" y="9"/>
                    </a:cubicBezTo>
                    <a:cubicBezTo>
                      <a:pt x="0" y="11"/>
                      <a:pt x="1" y="13"/>
                      <a:pt x="2" y="15"/>
                    </a:cubicBezTo>
                    <a:cubicBezTo>
                      <a:pt x="5" y="24"/>
                      <a:pt x="7" y="34"/>
                      <a:pt x="9" y="44"/>
                    </a:cubicBezTo>
                    <a:cubicBezTo>
                      <a:pt x="11" y="41"/>
                      <a:pt x="13" y="40"/>
                      <a:pt x="16" y="3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44"/>
              <p:cNvSpPr>
                <a:spLocks/>
              </p:cNvSpPr>
              <p:nvPr/>
            </p:nvSpPr>
            <p:spPr bwMode="auto">
              <a:xfrm>
                <a:off x="10953750" y="6227763"/>
                <a:ext cx="225425" cy="144462"/>
              </a:xfrm>
              <a:custGeom>
                <a:avLst/>
                <a:gdLst>
                  <a:gd name="T0" fmla="*/ 38 w 44"/>
                  <a:gd name="T1" fmla="*/ 0 h 28"/>
                  <a:gd name="T2" fmla="*/ 4 w 44"/>
                  <a:gd name="T3" fmla="*/ 2 h 28"/>
                  <a:gd name="T4" fmla="*/ 0 w 44"/>
                  <a:gd name="T5" fmla="*/ 26 h 28"/>
                  <a:gd name="T6" fmla="*/ 42 w 44"/>
                  <a:gd name="T7" fmla="*/ 23 h 28"/>
                  <a:gd name="T8" fmla="*/ 38 w 44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38" y="0"/>
                    </a:moveTo>
                    <a:cubicBezTo>
                      <a:pt x="27" y="5"/>
                      <a:pt x="15" y="5"/>
                      <a:pt x="4" y="2"/>
                    </a:cubicBezTo>
                    <a:cubicBezTo>
                      <a:pt x="5" y="10"/>
                      <a:pt x="4" y="19"/>
                      <a:pt x="0" y="26"/>
                    </a:cubicBezTo>
                    <a:cubicBezTo>
                      <a:pt x="14" y="28"/>
                      <a:pt x="29" y="27"/>
                      <a:pt x="42" y="23"/>
                    </a:cubicBezTo>
                    <a:cubicBezTo>
                      <a:pt x="44" y="15"/>
                      <a:pt x="42" y="7"/>
                      <a:pt x="38" y="0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45"/>
              <p:cNvSpPr>
                <a:spLocks/>
              </p:cNvSpPr>
              <p:nvPr/>
            </p:nvSpPr>
            <p:spPr bwMode="auto">
              <a:xfrm>
                <a:off x="11256963" y="5954713"/>
                <a:ext cx="174625" cy="266700"/>
              </a:xfrm>
              <a:custGeom>
                <a:avLst/>
                <a:gdLst>
                  <a:gd name="T0" fmla="*/ 22 w 34"/>
                  <a:gd name="T1" fmla="*/ 1 h 52"/>
                  <a:gd name="T2" fmla="*/ 11 w 34"/>
                  <a:gd name="T3" fmla="*/ 2 h 52"/>
                  <a:gd name="T4" fmla="*/ 8 w 34"/>
                  <a:gd name="T5" fmla="*/ 15 h 52"/>
                  <a:gd name="T6" fmla="*/ 0 w 34"/>
                  <a:gd name="T7" fmla="*/ 33 h 52"/>
                  <a:gd name="T8" fmla="*/ 17 w 34"/>
                  <a:gd name="T9" fmla="*/ 52 h 52"/>
                  <a:gd name="T10" fmla="*/ 34 w 34"/>
                  <a:gd name="T11" fmla="*/ 7 h 52"/>
                  <a:gd name="T12" fmla="*/ 22 w 34"/>
                  <a:gd name="T13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52">
                    <a:moveTo>
                      <a:pt x="22" y="1"/>
                    </a:moveTo>
                    <a:cubicBezTo>
                      <a:pt x="18" y="0"/>
                      <a:pt x="14" y="1"/>
                      <a:pt x="11" y="2"/>
                    </a:cubicBezTo>
                    <a:cubicBezTo>
                      <a:pt x="10" y="7"/>
                      <a:pt x="10" y="11"/>
                      <a:pt x="8" y="15"/>
                    </a:cubicBezTo>
                    <a:cubicBezTo>
                      <a:pt x="6" y="21"/>
                      <a:pt x="4" y="28"/>
                      <a:pt x="0" y="33"/>
                    </a:cubicBezTo>
                    <a:cubicBezTo>
                      <a:pt x="9" y="36"/>
                      <a:pt x="15" y="44"/>
                      <a:pt x="17" y="52"/>
                    </a:cubicBezTo>
                    <a:cubicBezTo>
                      <a:pt x="27" y="40"/>
                      <a:pt x="32" y="24"/>
                      <a:pt x="34" y="7"/>
                    </a:cubicBezTo>
                    <a:cubicBezTo>
                      <a:pt x="31" y="4"/>
                      <a:pt x="27" y="1"/>
                      <a:pt x="22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46"/>
              <p:cNvSpPr>
                <a:spLocks/>
              </p:cNvSpPr>
              <p:nvPr/>
            </p:nvSpPr>
            <p:spPr bwMode="auto">
              <a:xfrm>
                <a:off x="11149013" y="6124575"/>
                <a:ext cx="195262" cy="220662"/>
              </a:xfrm>
              <a:custGeom>
                <a:avLst/>
                <a:gdLst>
                  <a:gd name="T0" fmla="*/ 21 w 38"/>
                  <a:gd name="T1" fmla="*/ 0 h 43"/>
                  <a:gd name="T2" fmla="*/ 1 w 38"/>
                  <a:gd name="T3" fmla="*/ 20 h 43"/>
                  <a:gd name="T4" fmla="*/ 0 w 38"/>
                  <a:gd name="T5" fmla="*/ 20 h 43"/>
                  <a:gd name="T6" fmla="*/ 4 w 38"/>
                  <a:gd name="T7" fmla="*/ 43 h 43"/>
                  <a:gd name="T8" fmla="*/ 28 w 38"/>
                  <a:gd name="T9" fmla="*/ 30 h 43"/>
                  <a:gd name="T10" fmla="*/ 38 w 38"/>
                  <a:gd name="T11" fmla="*/ 19 h 43"/>
                  <a:gd name="T12" fmla="*/ 21 w 3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3">
                    <a:moveTo>
                      <a:pt x="21" y="0"/>
                    </a:moveTo>
                    <a:cubicBezTo>
                      <a:pt x="16" y="8"/>
                      <a:pt x="9" y="15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7"/>
                      <a:pt x="6" y="35"/>
                      <a:pt x="4" y="43"/>
                    </a:cubicBezTo>
                    <a:cubicBezTo>
                      <a:pt x="13" y="40"/>
                      <a:pt x="21" y="36"/>
                      <a:pt x="28" y="30"/>
                    </a:cubicBezTo>
                    <a:cubicBezTo>
                      <a:pt x="32" y="27"/>
                      <a:pt x="35" y="23"/>
                      <a:pt x="38" y="19"/>
                    </a:cubicBezTo>
                    <a:cubicBezTo>
                      <a:pt x="36" y="11"/>
                      <a:pt x="30" y="3"/>
                      <a:pt x="21" y="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47"/>
              <p:cNvSpPr>
                <a:spLocks/>
              </p:cNvSpPr>
              <p:nvPr/>
            </p:nvSpPr>
            <p:spPr bwMode="auto">
              <a:xfrm>
                <a:off x="11314113" y="5753100"/>
                <a:ext cx="123825" cy="236537"/>
              </a:xfrm>
              <a:custGeom>
                <a:avLst/>
                <a:gdLst>
                  <a:gd name="T0" fmla="*/ 11 w 24"/>
                  <a:gd name="T1" fmla="*/ 40 h 46"/>
                  <a:gd name="T2" fmla="*/ 23 w 24"/>
                  <a:gd name="T3" fmla="*/ 46 h 46"/>
                  <a:gd name="T4" fmla="*/ 23 w 24"/>
                  <a:gd name="T5" fmla="*/ 21 h 46"/>
                  <a:gd name="T6" fmla="*/ 19 w 24"/>
                  <a:gd name="T7" fmla="*/ 2 h 46"/>
                  <a:gd name="T8" fmla="*/ 7 w 24"/>
                  <a:gd name="T9" fmla="*/ 2 h 46"/>
                  <a:gd name="T10" fmla="*/ 0 w 24"/>
                  <a:gd name="T11" fmla="*/ 7 h 46"/>
                  <a:gd name="T12" fmla="*/ 0 w 24"/>
                  <a:gd name="T13" fmla="*/ 41 h 46"/>
                  <a:gd name="T14" fmla="*/ 11 w 24"/>
                  <a:gd name="T15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6">
                    <a:moveTo>
                      <a:pt x="11" y="40"/>
                    </a:moveTo>
                    <a:cubicBezTo>
                      <a:pt x="16" y="40"/>
                      <a:pt x="20" y="43"/>
                      <a:pt x="23" y="46"/>
                    </a:cubicBezTo>
                    <a:cubicBezTo>
                      <a:pt x="24" y="38"/>
                      <a:pt x="24" y="29"/>
                      <a:pt x="23" y="21"/>
                    </a:cubicBezTo>
                    <a:cubicBezTo>
                      <a:pt x="22" y="14"/>
                      <a:pt x="21" y="8"/>
                      <a:pt x="19" y="2"/>
                    </a:cubicBezTo>
                    <a:cubicBezTo>
                      <a:pt x="16" y="0"/>
                      <a:pt x="11" y="0"/>
                      <a:pt x="7" y="2"/>
                    </a:cubicBezTo>
                    <a:cubicBezTo>
                      <a:pt x="4" y="3"/>
                      <a:pt x="2" y="4"/>
                      <a:pt x="0" y="7"/>
                    </a:cubicBezTo>
                    <a:cubicBezTo>
                      <a:pt x="1" y="18"/>
                      <a:pt x="2" y="30"/>
                      <a:pt x="0" y="41"/>
                    </a:cubicBezTo>
                    <a:cubicBezTo>
                      <a:pt x="3" y="40"/>
                      <a:pt x="7" y="39"/>
                      <a:pt x="11" y="4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48"/>
              <p:cNvSpPr>
                <a:spLocks/>
              </p:cNvSpPr>
              <p:nvPr/>
            </p:nvSpPr>
            <p:spPr bwMode="auto">
              <a:xfrm>
                <a:off x="10550525" y="5975350"/>
                <a:ext cx="258762" cy="334962"/>
              </a:xfrm>
              <a:custGeom>
                <a:avLst/>
                <a:gdLst>
                  <a:gd name="T0" fmla="*/ 50 w 50"/>
                  <a:gd name="T1" fmla="*/ 39 h 65"/>
                  <a:gd name="T2" fmla="*/ 8 w 50"/>
                  <a:gd name="T3" fmla="*/ 0 h 65"/>
                  <a:gd name="T4" fmla="*/ 0 w 50"/>
                  <a:gd name="T5" fmla="*/ 40 h 65"/>
                  <a:gd name="T6" fmla="*/ 43 w 50"/>
                  <a:gd name="T7" fmla="*/ 65 h 65"/>
                  <a:gd name="T8" fmla="*/ 49 w 50"/>
                  <a:gd name="T9" fmla="*/ 52 h 65"/>
                  <a:gd name="T10" fmla="*/ 50 w 50"/>
                  <a:gd name="T11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65">
                    <a:moveTo>
                      <a:pt x="50" y="39"/>
                    </a:moveTo>
                    <a:cubicBezTo>
                      <a:pt x="33" y="30"/>
                      <a:pt x="19" y="16"/>
                      <a:pt x="8" y="0"/>
                    </a:cubicBezTo>
                    <a:cubicBezTo>
                      <a:pt x="6" y="13"/>
                      <a:pt x="2" y="27"/>
                      <a:pt x="0" y="40"/>
                    </a:cubicBezTo>
                    <a:cubicBezTo>
                      <a:pt x="14" y="49"/>
                      <a:pt x="28" y="58"/>
                      <a:pt x="43" y="65"/>
                    </a:cubicBezTo>
                    <a:cubicBezTo>
                      <a:pt x="46" y="61"/>
                      <a:pt x="47" y="57"/>
                      <a:pt x="49" y="52"/>
                    </a:cubicBezTo>
                    <a:cubicBezTo>
                      <a:pt x="50" y="48"/>
                      <a:pt x="50" y="44"/>
                      <a:pt x="50" y="3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49"/>
              <p:cNvSpPr>
                <a:spLocks/>
              </p:cNvSpPr>
              <p:nvPr/>
            </p:nvSpPr>
            <p:spPr bwMode="auto">
              <a:xfrm>
                <a:off x="10772775" y="6175375"/>
                <a:ext cx="206375" cy="185737"/>
              </a:xfrm>
              <a:custGeom>
                <a:avLst/>
                <a:gdLst>
                  <a:gd name="T0" fmla="*/ 39 w 40"/>
                  <a:gd name="T1" fmla="*/ 12 h 36"/>
                  <a:gd name="T2" fmla="*/ 23 w 40"/>
                  <a:gd name="T3" fmla="*/ 8 h 36"/>
                  <a:gd name="T4" fmla="*/ 7 w 40"/>
                  <a:gd name="T5" fmla="*/ 0 h 36"/>
                  <a:gd name="T6" fmla="*/ 6 w 40"/>
                  <a:gd name="T7" fmla="*/ 13 h 36"/>
                  <a:gd name="T8" fmla="*/ 0 w 40"/>
                  <a:gd name="T9" fmla="*/ 26 h 36"/>
                  <a:gd name="T10" fmla="*/ 27 w 40"/>
                  <a:gd name="T11" fmla="*/ 35 h 36"/>
                  <a:gd name="T12" fmla="*/ 35 w 40"/>
                  <a:gd name="T13" fmla="*/ 36 h 36"/>
                  <a:gd name="T14" fmla="*/ 39 w 40"/>
                  <a:gd name="T15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36">
                    <a:moveTo>
                      <a:pt x="39" y="12"/>
                    </a:moveTo>
                    <a:cubicBezTo>
                      <a:pt x="33" y="11"/>
                      <a:pt x="28" y="10"/>
                      <a:pt x="23" y="8"/>
                    </a:cubicBezTo>
                    <a:cubicBezTo>
                      <a:pt x="18" y="6"/>
                      <a:pt x="12" y="3"/>
                      <a:pt x="7" y="0"/>
                    </a:cubicBezTo>
                    <a:cubicBezTo>
                      <a:pt x="7" y="5"/>
                      <a:pt x="7" y="9"/>
                      <a:pt x="6" y="13"/>
                    </a:cubicBezTo>
                    <a:cubicBezTo>
                      <a:pt x="4" y="18"/>
                      <a:pt x="3" y="22"/>
                      <a:pt x="0" y="26"/>
                    </a:cubicBezTo>
                    <a:cubicBezTo>
                      <a:pt x="9" y="30"/>
                      <a:pt x="18" y="33"/>
                      <a:pt x="27" y="35"/>
                    </a:cubicBezTo>
                    <a:cubicBezTo>
                      <a:pt x="30" y="35"/>
                      <a:pt x="32" y="36"/>
                      <a:pt x="35" y="36"/>
                    </a:cubicBezTo>
                    <a:cubicBezTo>
                      <a:pt x="39" y="29"/>
                      <a:pt x="40" y="20"/>
                      <a:pt x="39" y="12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50"/>
              <p:cNvSpPr>
                <a:spLocks/>
              </p:cNvSpPr>
              <p:nvPr/>
            </p:nvSpPr>
            <p:spPr bwMode="auto">
              <a:xfrm>
                <a:off x="8834438" y="3413126"/>
                <a:ext cx="681037" cy="866775"/>
              </a:xfrm>
              <a:custGeom>
                <a:avLst/>
                <a:gdLst>
                  <a:gd name="T0" fmla="*/ 101 w 132"/>
                  <a:gd name="T1" fmla="*/ 38 h 168"/>
                  <a:gd name="T2" fmla="*/ 81 w 132"/>
                  <a:gd name="T3" fmla="*/ 12 h 168"/>
                  <a:gd name="T4" fmla="*/ 25 w 132"/>
                  <a:gd name="T5" fmla="*/ 22 h 168"/>
                  <a:gd name="T6" fmla="*/ 2 w 132"/>
                  <a:gd name="T7" fmla="*/ 79 h 168"/>
                  <a:gd name="T8" fmla="*/ 4 w 132"/>
                  <a:gd name="T9" fmla="*/ 122 h 168"/>
                  <a:gd name="T10" fmla="*/ 29 w 132"/>
                  <a:gd name="T11" fmla="*/ 156 h 168"/>
                  <a:gd name="T12" fmla="*/ 97 w 132"/>
                  <a:gd name="T13" fmla="*/ 144 h 168"/>
                  <a:gd name="T14" fmla="*/ 131 w 132"/>
                  <a:gd name="T15" fmla="*/ 91 h 168"/>
                  <a:gd name="T16" fmla="*/ 118 w 132"/>
                  <a:gd name="T17" fmla="*/ 69 h 168"/>
                  <a:gd name="T18" fmla="*/ 101 w 132"/>
                  <a:gd name="T19" fmla="*/ 3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168">
                    <a:moveTo>
                      <a:pt x="101" y="38"/>
                    </a:moveTo>
                    <a:cubicBezTo>
                      <a:pt x="96" y="28"/>
                      <a:pt x="90" y="18"/>
                      <a:pt x="81" y="12"/>
                    </a:cubicBezTo>
                    <a:cubicBezTo>
                      <a:pt x="64" y="0"/>
                      <a:pt x="39" y="7"/>
                      <a:pt x="25" y="22"/>
                    </a:cubicBezTo>
                    <a:cubicBezTo>
                      <a:pt x="10" y="37"/>
                      <a:pt x="5" y="58"/>
                      <a:pt x="2" y="79"/>
                    </a:cubicBezTo>
                    <a:cubicBezTo>
                      <a:pt x="0" y="93"/>
                      <a:pt x="0" y="108"/>
                      <a:pt x="4" y="122"/>
                    </a:cubicBezTo>
                    <a:cubicBezTo>
                      <a:pt x="8" y="136"/>
                      <a:pt x="16" y="149"/>
                      <a:pt x="29" y="156"/>
                    </a:cubicBezTo>
                    <a:cubicBezTo>
                      <a:pt x="50" y="168"/>
                      <a:pt x="78" y="161"/>
                      <a:pt x="97" y="144"/>
                    </a:cubicBezTo>
                    <a:cubicBezTo>
                      <a:pt x="110" y="133"/>
                      <a:pt x="130" y="109"/>
                      <a:pt x="131" y="91"/>
                    </a:cubicBezTo>
                    <a:cubicBezTo>
                      <a:pt x="132" y="81"/>
                      <a:pt x="124" y="76"/>
                      <a:pt x="118" y="69"/>
                    </a:cubicBezTo>
                    <a:cubicBezTo>
                      <a:pt x="110" y="60"/>
                      <a:pt x="105" y="49"/>
                      <a:pt x="101" y="38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51"/>
              <p:cNvSpPr>
                <a:spLocks/>
              </p:cNvSpPr>
              <p:nvPr/>
            </p:nvSpPr>
            <p:spPr bwMode="auto">
              <a:xfrm>
                <a:off x="8891588" y="3516313"/>
                <a:ext cx="401637" cy="660400"/>
              </a:xfrm>
              <a:custGeom>
                <a:avLst/>
                <a:gdLst>
                  <a:gd name="T0" fmla="*/ 35 w 78"/>
                  <a:gd name="T1" fmla="*/ 128 h 128"/>
                  <a:gd name="T2" fmla="*/ 20 w 78"/>
                  <a:gd name="T3" fmla="*/ 124 h 128"/>
                  <a:gd name="T4" fmla="*/ 3 w 78"/>
                  <a:gd name="T5" fmla="*/ 98 h 128"/>
                  <a:gd name="T6" fmla="*/ 2 w 78"/>
                  <a:gd name="T7" fmla="*/ 60 h 128"/>
                  <a:gd name="T8" fmla="*/ 19 w 78"/>
                  <a:gd name="T9" fmla="*/ 11 h 128"/>
                  <a:gd name="T10" fmla="*/ 43 w 78"/>
                  <a:gd name="T11" fmla="*/ 0 h 128"/>
                  <a:gd name="T12" fmla="*/ 73 w 78"/>
                  <a:gd name="T13" fmla="*/ 39 h 128"/>
                  <a:gd name="T14" fmla="*/ 70 w 78"/>
                  <a:gd name="T15" fmla="*/ 99 h 128"/>
                  <a:gd name="T16" fmla="*/ 59 w 78"/>
                  <a:gd name="T17" fmla="*/ 118 h 128"/>
                  <a:gd name="T18" fmla="*/ 35 w 78"/>
                  <a:gd name="T1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128">
                    <a:moveTo>
                      <a:pt x="35" y="128"/>
                    </a:moveTo>
                    <a:cubicBezTo>
                      <a:pt x="30" y="128"/>
                      <a:pt x="24" y="127"/>
                      <a:pt x="20" y="124"/>
                    </a:cubicBezTo>
                    <a:cubicBezTo>
                      <a:pt x="12" y="119"/>
                      <a:pt x="6" y="110"/>
                      <a:pt x="3" y="98"/>
                    </a:cubicBezTo>
                    <a:cubicBezTo>
                      <a:pt x="1" y="88"/>
                      <a:pt x="0" y="76"/>
                      <a:pt x="2" y="60"/>
                    </a:cubicBezTo>
                    <a:cubicBezTo>
                      <a:pt x="4" y="38"/>
                      <a:pt x="10" y="22"/>
                      <a:pt x="19" y="11"/>
                    </a:cubicBezTo>
                    <a:cubicBezTo>
                      <a:pt x="25" y="4"/>
                      <a:pt x="34" y="0"/>
                      <a:pt x="43" y="0"/>
                    </a:cubicBezTo>
                    <a:cubicBezTo>
                      <a:pt x="62" y="0"/>
                      <a:pt x="69" y="23"/>
                      <a:pt x="73" y="39"/>
                    </a:cubicBezTo>
                    <a:cubicBezTo>
                      <a:pt x="78" y="59"/>
                      <a:pt x="77" y="80"/>
                      <a:pt x="70" y="99"/>
                    </a:cubicBezTo>
                    <a:cubicBezTo>
                      <a:pt x="68" y="106"/>
                      <a:pt x="64" y="113"/>
                      <a:pt x="59" y="118"/>
                    </a:cubicBezTo>
                    <a:cubicBezTo>
                      <a:pt x="53" y="124"/>
                      <a:pt x="44" y="128"/>
                      <a:pt x="35" y="128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52"/>
              <p:cNvSpPr>
                <a:spLocks/>
              </p:cNvSpPr>
              <p:nvPr/>
            </p:nvSpPr>
            <p:spPr bwMode="auto">
              <a:xfrm>
                <a:off x="9320213" y="6340475"/>
                <a:ext cx="560387" cy="87312"/>
              </a:xfrm>
              <a:custGeom>
                <a:avLst/>
                <a:gdLst>
                  <a:gd name="T0" fmla="*/ 109 w 109"/>
                  <a:gd name="T1" fmla="*/ 17 h 17"/>
                  <a:gd name="T2" fmla="*/ 0 w 109"/>
                  <a:gd name="T3" fmla="*/ 17 h 17"/>
                  <a:gd name="T4" fmla="*/ 0 w 109"/>
                  <a:gd name="T5" fmla="*/ 17 h 17"/>
                  <a:gd name="T6" fmla="*/ 17 w 109"/>
                  <a:gd name="T7" fmla="*/ 0 h 17"/>
                  <a:gd name="T8" fmla="*/ 109 w 109"/>
                  <a:gd name="T9" fmla="*/ 0 h 17"/>
                  <a:gd name="T10" fmla="*/ 109 w 109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7">
                    <a:moveTo>
                      <a:pt x="109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109" y="17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Oval 53"/>
              <p:cNvSpPr>
                <a:spLocks noChangeArrowheads="1"/>
              </p:cNvSpPr>
              <p:nvPr/>
            </p:nvSpPr>
            <p:spPr bwMode="auto">
              <a:xfrm>
                <a:off x="9283700" y="5583238"/>
                <a:ext cx="766762" cy="768350"/>
              </a:xfrm>
              <a:prstGeom prst="ellipse">
                <a:avLst/>
              </a:pr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54"/>
              <p:cNvSpPr>
                <a:spLocks/>
              </p:cNvSpPr>
              <p:nvPr/>
            </p:nvSpPr>
            <p:spPr bwMode="auto">
              <a:xfrm>
                <a:off x="8985250" y="3732213"/>
                <a:ext cx="1720850" cy="2640012"/>
              </a:xfrm>
              <a:custGeom>
                <a:avLst/>
                <a:gdLst>
                  <a:gd name="T0" fmla="*/ 64 w 334"/>
                  <a:gd name="T1" fmla="*/ 52 h 512"/>
                  <a:gd name="T2" fmla="*/ 30 w 334"/>
                  <a:gd name="T3" fmla="*/ 100 h 512"/>
                  <a:gd name="T4" fmla="*/ 65 w 334"/>
                  <a:gd name="T5" fmla="*/ 221 h 512"/>
                  <a:gd name="T6" fmla="*/ 65 w 334"/>
                  <a:gd name="T7" fmla="*/ 221 h 512"/>
                  <a:gd name="T8" fmla="*/ 92 w 334"/>
                  <a:gd name="T9" fmla="*/ 262 h 512"/>
                  <a:gd name="T10" fmla="*/ 92 w 334"/>
                  <a:gd name="T11" fmla="*/ 356 h 512"/>
                  <a:gd name="T12" fmla="*/ 90 w 334"/>
                  <a:gd name="T13" fmla="*/ 385 h 512"/>
                  <a:gd name="T14" fmla="*/ 87 w 334"/>
                  <a:gd name="T15" fmla="*/ 417 h 512"/>
                  <a:gd name="T16" fmla="*/ 171 w 334"/>
                  <a:gd name="T17" fmla="*/ 512 h 512"/>
                  <a:gd name="T18" fmla="*/ 270 w 334"/>
                  <a:gd name="T19" fmla="*/ 511 h 512"/>
                  <a:gd name="T20" fmla="*/ 334 w 334"/>
                  <a:gd name="T21" fmla="*/ 447 h 512"/>
                  <a:gd name="T22" fmla="*/ 334 w 334"/>
                  <a:gd name="T23" fmla="*/ 439 h 512"/>
                  <a:gd name="T24" fmla="*/ 260 w 334"/>
                  <a:gd name="T25" fmla="*/ 283 h 512"/>
                  <a:gd name="T26" fmla="*/ 260 w 334"/>
                  <a:gd name="T27" fmla="*/ 283 h 512"/>
                  <a:gd name="T28" fmla="*/ 259 w 334"/>
                  <a:gd name="T29" fmla="*/ 224 h 512"/>
                  <a:gd name="T30" fmla="*/ 259 w 334"/>
                  <a:gd name="T31" fmla="*/ 224 h 512"/>
                  <a:gd name="T32" fmla="*/ 285 w 334"/>
                  <a:gd name="T33" fmla="*/ 114 h 512"/>
                  <a:gd name="T34" fmla="*/ 271 w 334"/>
                  <a:gd name="T35" fmla="*/ 77 h 512"/>
                  <a:gd name="T36" fmla="*/ 218 w 334"/>
                  <a:gd name="T37" fmla="*/ 17 h 512"/>
                  <a:gd name="T38" fmla="*/ 218 w 334"/>
                  <a:gd name="T39" fmla="*/ 17 h 512"/>
                  <a:gd name="T40" fmla="*/ 141 w 334"/>
                  <a:gd name="T41" fmla="*/ 4 h 512"/>
                  <a:gd name="T42" fmla="*/ 139 w 334"/>
                  <a:gd name="T43" fmla="*/ 5 h 512"/>
                  <a:gd name="T44" fmla="*/ 64 w 334"/>
                  <a:gd name="T45" fmla="*/ 52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4" h="512">
                    <a:moveTo>
                      <a:pt x="64" y="52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0" y="142"/>
                      <a:pt x="17" y="202"/>
                      <a:pt x="65" y="221"/>
                    </a:cubicBezTo>
                    <a:cubicBezTo>
                      <a:pt x="65" y="221"/>
                      <a:pt x="65" y="221"/>
                      <a:pt x="65" y="221"/>
                    </a:cubicBezTo>
                    <a:cubicBezTo>
                      <a:pt x="81" y="228"/>
                      <a:pt x="92" y="244"/>
                      <a:pt x="92" y="262"/>
                    </a:cubicBezTo>
                    <a:cubicBezTo>
                      <a:pt x="92" y="356"/>
                      <a:pt x="92" y="356"/>
                      <a:pt x="92" y="356"/>
                    </a:cubicBezTo>
                    <a:cubicBezTo>
                      <a:pt x="92" y="366"/>
                      <a:pt x="91" y="375"/>
                      <a:pt x="90" y="385"/>
                    </a:cubicBezTo>
                    <a:cubicBezTo>
                      <a:pt x="87" y="417"/>
                      <a:pt x="87" y="417"/>
                      <a:pt x="87" y="417"/>
                    </a:cubicBezTo>
                    <a:cubicBezTo>
                      <a:pt x="82" y="467"/>
                      <a:pt x="121" y="511"/>
                      <a:pt x="171" y="512"/>
                    </a:cubicBezTo>
                    <a:cubicBezTo>
                      <a:pt x="204" y="512"/>
                      <a:pt x="241" y="512"/>
                      <a:pt x="270" y="511"/>
                    </a:cubicBezTo>
                    <a:cubicBezTo>
                      <a:pt x="306" y="511"/>
                      <a:pt x="334" y="482"/>
                      <a:pt x="334" y="447"/>
                    </a:cubicBezTo>
                    <a:cubicBezTo>
                      <a:pt x="334" y="439"/>
                      <a:pt x="334" y="439"/>
                      <a:pt x="334" y="439"/>
                    </a:cubicBezTo>
                    <a:cubicBezTo>
                      <a:pt x="334" y="378"/>
                      <a:pt x="307" y="321"/>
                      <a:pt x="260" y="283"/>
                    </a:cubicBezTo>
                    <a:cubicBezTo>
                      <a:pt x="260" y="283"/>
                      <a:pt x="260" y="283"/>
                      <a:pt x="260" y="283"/>
                    </a:cubicBezTo>
                    <a:cubicBezTo>
                      <a:pt x="242" y="268"/>
                      <a:pt x="241" y="240"/>
                      <a:pt x="259" y="224"/>
                    </a:cubicBezTo>
                    <a:cubicBezTo>
                      <a:pt x="259" y="224"/>
                      <a:pt x="259" y="224"/>
                      <a:pt x="259" y="224"/>
                    </a:cubicBezTo>
                    <a:cubicBezTo>
                      <a:pt x="289" y="196"/>
                      <a:pt x="299" y="153"/>
                      <a:pt x="285" y="114"/>
                    </a:cubicBezTo>
                    <a:cubicBezTo>
                      <a:pt x="271" y="77"/>
                      <a:pt x="271" y="77"/>
                      <a:pt x="271" y="77"/>
                    </a:cubicBezTo>
                    <a:cubicBezTo>
                      <a:pt x="261" y="52"/>
                      <a:pt x="242" y="30"/>
                      <a:pt x="218" y="17"/>
                    </a:cubicBezTo>
                    <a:cubicBezTo>
                      <a:pt x="218" y="17"/>
                      <a:pt x="218" y="17"/>
                      <a:pt x="218" y="17"/>
                    </a:cubicBezTo>
                    <a:cubicBezTo>
                      <a:pt x="194" y="4"/>
                      <a:pt x="167" y="0"/>
                      <a:pt x="141" y="4"/>
                    </a:cubicBezTo>
                    <a:cubicBezTo>
                      <a:pt x="139" y="5"/>
                      <a:pt x="139" y="5"/>
                      <a:pt x="139" y="5"/>
                    </a:cubicBezTo>
                    <a:cubicBezTo>
                      <a:pt x="109" y="10"/>
                      <a:pt x="82" y="27"/>
                      <a:pt x="64" y="52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55"/>
              <p:cNvSpPr>
                <a:spLocks/>
              </p:cNvSpPr>
              <p:nvPr/>
            </p:nvSpPr>
            <p:spPr bwMode="auto">
              <a:xfrm>
                <a:off x="9804400" y="6372225"/>
                <a:ext cx="560387" cy="87312"/>
              </a:xfrm>
              <a:custGeom>
                <a:avLst/>
                <a:gdLst>
                  <a:gd name="T0" fmla="*/ 109 w 109"/>
                  <a:gd name="T1" fmla="*/ 17 h 17"/>
                  <a:gd name="T2" fmla="*/ 0 w 109"/>
                  <a:gd name="T3" fmla="*/ 17 h 17"/>
                  <a:gd name="T4" fmla="*/ 0 w 109"/>
                  <a:gd name="T5" fmla="*/ 17 h 17"/>
                  <a:gd name="T6" fmla="*/ 17 w 109"/>
                  <a:gd name="T7" fmla="*/ 0 h 17"/>
                  <a:gd name="T8" fmla="*/ 109 w 109"/>
                  <a:gd name="T9" fmla="*/ 0 h 17"/>
                  <a:gd name="T10" fmla="*/ 109 w 109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7">
                    <a:moveTo>
                      <a:pt x="109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7" y="0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109" y="17"/>
                    </a:ln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56"/>
              <p:cNvSpPr>
                <a:spLocks/>
              </p:cNvSpPr>
              <p:nvPr/>
            </p:nvSpPr>
            <p:spPr bwMode="auto">
              <a:xfrm>
                <a:off x="9937750" y="5753100"/>
                <a:ext cx="665162" cy="706437"/>
              </a:xfrm>
              <a:custGeom>
                <a:avLst/>
                <a:gdLst>
                  <a:gd name="T0" fmla="*/ 15 w 129"/>
                  <a:gd name="T1" fmla="*/ 50 h 137"/>
                  <a:gd name="T2" fmla="*/ 34 w 129"/>
                  <a:gd name="T3" fmla="*/ 0 h 137"/>
                  <a:gd name="T4" fmla="*/ 0 w 129"/>
                  <a:gd name="T5" fmla="*/ 63 h 137"/>
                  <a:gd name="T6" fmla="*/ 75 w 129"/>
                  <a:gd name="T7" fmla="*/ 137 h 137"/>
                  <a:gd name="T8" fmla="*/ 129 w 129"/>
                  <a:gd name="T9" fmla="*/ 113 h 137"/>
                  <a:gd name="T10" fmla="*/ 89 w 129"/>
                  <a:gd name="T11" fmla="*/ 125 h 137"/>
                  <a:gd name="T12" fmla="*/ 15 w 129"/>
                  <a:gd name="T13" fmla="*/ 5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37">
                    <a:moveTo>
                      <a:pt x="15" y="50"/>
                    </a:moveTo>
                    <a:cubicBezTo>
                      <a:pt x="15" y="31"/>
                      <a:pt x="22" y="13"/>
                      <a:pt x="34" y="0"/>
                    </a:cubicBezTo>
                    <a:cubicBezTo>
                      <a:pt x="14" y="13"/>
                      <a:pt x="0" y="36"/>
                      <a:pt x="0" y="63"/>
                    </a:cubicBezTo>
                    <a:cubicBezTo>
                      <a:pt x="0" y="104"/>
                      <a:pt x="33" y="137"/>
                      <a:pt x="75" y="137"/>
                    </a:cubicBezTo>
                    <a:cubicBezTo>
                      <a:pt x="96" y="137"/>
                      <a:pt x="116" y="128"/>
                      <a:pt x="129" y="113"/>
                    </a:cubicBezTo>
                    <a:cubicBezTo>
                      <a:pt x="118" y="120"/>
                      <a:pt x="104" y="125"/>
                      <a:pt x="89" y="125"/>
                    </a:cubicBezTo>
                    <a:cubicBezTo>
                      <a:pt x="48" y="125"/>
                      <a:pt x="15" y="91"/>
                      <a:pt x="15" y="5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57"/>
              <p:cNvSpPr>
                <a:spLocks/>
              </p:cNvSpPr>
              <p:nvPr/>
            </p:nvSpPr>
            <p:spPr bwMode="auto">
              <a:xfrm>
                <a:off x="10015538" y="5691188"/>
                <a:ext cx="690562" cy="706437"/>
              </a:xfrm>
              <a:custGeom>
                <a:avLst/>
                <a:gdLst>
                  <a:gd name="T0" fmla="*/ 60 w 134"/>
                  <a:gd name="T1" fmla="*/ 0 h 137"/>
                  <a:gd name="T2" fmla="*/ 19 w 134"/>
                  <a:gd name="T3" fmla="*/ 12 h 137"/>
                  <a:gd name="T4" fmla="*/ 0 w 134"/>
                  <a:gd name="T5" fmla="*/ 62 h 137"/>
                  <a:gd name="T6" fmla="*/ 74 w 134"/>
                  <a:gd name="T7" fmla="*/ 137 h 137"/>
                  <a:gd name="T8" fmla="*/ 114 w 134"/>
                  <a:gd name="T9" fmla="*/ 125 h 137"/>
                  <a:gd name="T10" fmla="*/ 134 w 134"/>
                  <a:gd name="T11" fmla="*/ 75 h 137"/>
                  <a:gd name="T12" fmla="*/ 60 w 134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" h="137">
                    <a:moveTo>
                      <a:pt x="60" y="0"/>
                    </a:moveTo>
                    <a:cubicBezTo>
                      <a:pt x="45" y="0"/>
                      <a:pt x="31" y="5"/>
                      <a:pt x="19" y="12"/>
                    </a:cubicBezTo>
                    <a:cubicBezTo>
                      <a:pt x="7" y="25"/>
                      <a:pt x="0" y="43"/>
                      <a:pt x="0" y="62"/>
                    </a:cubicBezTo>
                    <a:cubicBezTo>
                      <a:pt x="0" y="103"/>
                      <a:pt x="33" y="137"/>
                      <a:pt x="74" y="137"/>
                    </a:cubicBezTo>
                    <a:cubicBezTo>
                      <a:pt x="89" y="137"/>
                      <a:pt x="103" y="132"/>
                      <a:pt x="114" y="125"/>
                    </a:cubicBezTo>
                    <a:cubicBezTo>
                      <a:pt x="127" y="112"/>
                      <a:pt x="134" y="94"/>
                      <a:pt x="134" y="75"/>
                    </a:cubicBezTo>
                    <a:cubicBezTo>
                      <a:pt x="134" y="34"/>
                      <a:pt x="101" y="0"/>
                      <a:pt x="60" y="0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58"/>
              <p:cNvSpPr>
                <a:spLocks/>
              </p:cNvSpPr>
              <p:nvPr/>
            </p:nvSpPr>
            <p:spPr bwMode="auto">
              <a:xfrm>
                <a:off x="9710738" y="5124450"/>
                <a:ext cx="598487" cy="571500"/>
              </a:xfrm>
              <a:custGeom>
                <a:avLst/>
                <a:gdLst>
                  <a:gd name="T0" fmla="*/ 101 w 116"/>
                  <a:gd name="T1" fmla="*/ 8 h 111"/>
                  <a:gd name="T2" fmla="*/ 69 w 116"/>
                  <a:gd name="T3" fmla="*/ 18 h 111"/>
                  <a:gd name="T4" fmla="*/ 28 w 116"/>
                  <a:gd name="T5" fmla="*/ 66 h 111"/>
                  <a:gd name="T6" fmla="*/ 12 w 116"/>
                  <a:gd name="T7" fmla="*/ 76 h 111"/>
                  <a:gd name="T8" fmla="*/ 2 w 116"/>
                  <a:gd name="T9" fmla="*/ 91 h 111"/>
                  <a:gd name="T10" fmla="*/ 7 w 116"/>
                  <a:gd name="T11" fmla="*/ 108 h 111"/>
                  <a:gd name="T12" fmla="*/ 22 w 116"/>
                  <a:gd name="T13" fmla="*/ 109 h 111"/>
                  <a:gd name="T14" fmla="*/ 27 w 116"/>
                  <a:gd name="T15" fmla="*/ 95 h 111"/>
                  <a:gd name="T16" fmla="*/ 87 w 116"/>
                  <a:gd name="T17" fmla="*/ 90 h 111"/>
                  <a:gd name="T18" fmla="*/ 107 w 116"/>
                  <a:gd name="T19" fmla="*/ 78 h 111"/>
                  <a:gd name="T20" fmla="*/ 116 w 116"/>
                  <a:gd name="T21" fmla="*/ 45 h 111"/>
                  <a:gd name="T22" fmla="*/ 106 w 116"/>
                  <a:gd name="T23" fmla="*/ 12 h 111"/>
                  <a:gd name="T24" fmla="*/ 101 w 116"/>
                  <a:gd name="T25" fmla="*/ 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11">
                    <a:moveTo>
                      <a:pt x="101" y="8"/>
                    </a:moveTo>
                    <a:cubicBezTo>
                      <a:pt x="90" y="0"/>
                      <a:pt x="74" y="5"/>
                      <a:pt x="69" y="18"/>
                    </a:cubicBezTo>
                    <a:cubicBezTo>
                      <a:pt x="60" y="37"/>
                      <a:pt x="46" y="54"/>
                      <a:pt x="28" y="66"/>
                    </a:cubicBezTo>
                    <a:cubicBezTo>
                      <a:pt x="23" y="69"/>
                      <a:pt x="17" y="72"/>
                      <a:pt x="12" y="76"/>
                    </a:cubicBezTo>
                    <a:cubicBezTo>
                      <a:pt x="7" y="80"/>
                      <a:pt x="3" y="85"/>
                      <a:pt x="2" y="91"/>
                    </a:cubicBezTo>
                    <a:cubicBezTo>
                      <a:pt x="0" y="97"/>
                      <a:pt x="2" y="104"/>
                      <a:pt x="7" y="108"/>
                    </a:cubicBezTo>
                    <a:cubicBezTo>
                      <a:pt x="11" y="111"/>
                      <a:pt x="17" y="111"/>
                      <a:pt x="22" y="109"/>
                    </a:cubicBezTo>
                    <a:cubicBezTo>
                      <a:pt x="26" y="106"/>
                      <a:pt x="28" y="100"/>
                      <a:pt x="27" y="95"/>
                    </a:cubicBezTo>
                    <a:cubicBezTo>
                      <a:pt x="47" y="98"/>
                      <a:pt x="68" y="97"/>
                      <a:pt x="87" y="90"/>
                    </a:cubicBezTo>
                    <a:cubicBezTo>
                      <a:pt x="94" y="87"/>
                      <a:pt x="102" y="84"/>
                      <a:pt x="107" y="78"/>
                    </a:cubicBezTo>
                    <a:cubicBezTo>
                      <a:pt x="115" y="69"/>
                      <a:pt x="116" y="56"/>
                      <a:pt x="116" y="45"/>
                    </a:cubicBezTo>
                    <a:cubicBezTo>
                      <a:pt x="116" y="33"/>
                      <a:pt x="113" y="21"/>
                      <a:pt x="106" y="12"/>
                    </a:cubicBezTo>
                    <a:cubicBezTo>
                      <a:pt x="104" y="11"/>
                      <a:pt x="103" y="9"/>
                      <a:pt x="101" y="8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59"/>
              <p:cNvSpPr>
                <a:spLocks/>
              </p:cNvSpPr>
              <p:nvPr/>
            </p:nvSpPr>
            <p:spPr bwMode="auto">
              <a:xfrm>
                <a:off x="9340850" y="5186363"/>
                <a:ext cx="314325" cy="608012"/>
              </a:xfrm>
              <a:custGeom>
                <a:avLst/>
                <a:gdLst>
                  <a:gd name="T0" fmla="*/ 23 w 61"/>
                  <a:gd name="T1" fmla="*/ 0 h 118"/>
                  <a:gd name="T2" fmla="*/ 6 w 61"/>
                  <a:gd name="T3" fmla="*/ 35 h 118"/>
                  <a:gd name="T4" fmla="*/ 4 w 61"/>
                  <a:gd name="T5" fmla="*/ 73 h 118"/>
                  <a:gd name="T6" fmla="*/ 35 w 61"/>
                  <a:gd name="T7" fmla="*/ 100 h 118"/>
                  <a:gd name="T8" fmla="*/ 38 w 61"/>
                  <a:gd name="T9" fmla="*/ 110 h 118"/>
                  <a:gd name="T10" fmla="*/ 46 w 61"/>
                  <a:gd name="T11" fmla="*/ 117 h 118"/>
                  <a:gd name="T12" fmla="*/ 57 w 61"/>
                  <a:gd name="T13" fmla="*/ 113 h 118"/>
                  <a:gd name="T14" fmla="*/ 61 w 61"/>
                  <a:gd name="T15" fmla="*/ 101 h 118"/>
                  <a:gd name="T16" fmla="*/ 61 w 61"/>
                  <a:gd name="T17" fmla="*/ 101 h 118"/>
                  <a:gd name="T18" fmla="*/ 52 w 61"/>
                  <a:gd name="T19" fmla="*/ 83 h 118"/>
                  <a:gd name="T20" fmla="*/ 23 w 61"/>
                  <a:gd name="T21" fmla="*/ 56 h 118"/>
                  <a:gd name="T22" fmla="*/ 23 w 61"/>
                  <a:gd name="T2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118">
                    <a:moveTo>
                      <a:pt x="23" y="0"/>
                    </a:moveTo>
                    <a:cubicBezTo>
                      <a:pt x="16" y="10"/>
                      <a:pt x="11" y="23"/>
                      <a:pt x="6" y="35"/>
                    </a:cubicBezTo>
                    <a:cubicBezTo>
                      <a:pt x="1" y="47"/>
                      <a:pt x="0" y="61"/>
                      <a:pt x="4" y="73"/>
                    </a:cubicBezTo>
                    <a:cubicBezTo>
                      <a:pt x="8" y="87"/>
                      <a:pt x="21" y="97"/>
                      <a:pt x="35" y="100"/>
                    </a:cubicBezTo>
                    <a:cubicBezTo>
                      <a:pt x="36" y="103"/>
                      <a:pt x="37" y="107"/>
                      <a:pt x="38" y="110"/>
                    </a:cubicBezTo>
                    <a:cubicBezTo>
                      <a:pt x="40" y="113"/>
                      <a:pt x="42" y="116"/>
                      <a:pt x="46" y="117"/>
                    </a:cubicBezTo>
                    <a:cubicBezTo>
                      <a:pt x="50" y="118"/>
                      <a:pt x="54" y="116"/>
                      <a:pt x="57" y="113"/>
                    </a:cubicBezTo>
                    <a:cubicBezTo>
                      <a:pt x="60" y="109"/>
                      <a:pt x="61" y="105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94"/>
                      <a:pt x="57" y="87"/>
                      <a:pt x="52" y="83"/>
                    </a:cubicBezTo>
                    <a:cubicBezTo>
                      <a:pt x="42" y="76"/>
                      <a:pt x="31" y="65"/>
                      <a:pt x="23" y="56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Oval 60"/>
              <p:cNvSpPr>
                <a:spLocks noChangeArrowheads="1"/>
              </p:cNvSpPr>
              <p:nvPr/>
            </p:nvSpPr>
            <p:spPr bwMode="auto">
              <a:xfrm>
                <a:off x="9355138" y="4356100"/>
                <a:ext cx="268287" cy="268287"/>
              </a:xfrm>
              <a:prstGeom prst="ellipse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Oval 61"/>
              <p:cNvSpPr>
                <a:spLocks noChangeArrowheads="1"/>
              </p:cNvSpPr>
              <p:nvPr/>
            </p:nvSpPr>
            <p:spPr bwMode="auto">
              <a:xfrm>
                <a:off x="9407525" y="4408488"/>
                <a:ext cx="61912" cy="619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Oval 62"/>
              <p:cNvSpPr>
                <a:spLocks noChangeArrowheads="1"/>
              </p:cNvSpPr>
              <p:nvPr/>
            </p:nvSpPr>
            <p:spPr bwMode="auto">
              <a:xfrm>
                <a:off x="9783763" y="4217988"/>
                <a:ext cx="261937" cy="26193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63"/>
              <p:cNvSpPr>
                <a:spLocks noEditPoints="1"/>
              </p:cNvSpPr>
              <p:nvPr/>
            </p:nvSpPr>
            <p:spPr bwMode="auto">
              <a:xfrm>
                <a:off x="9809163" y="4243388"/>
                <a:ext cx="211137" cy="211137"/>
              </a:xfrm>
              <a:custGeom>
                <a:avLst/>
                <a:gdLst>
                  <a:gd name="T0" fmla="*/ 20 w 41"/>
                  <a:gd name="T1" fmla="*/ 0 h 41"/>
                  <a:gd name="T2" fmla="*/ 12 w 41"/>
                  <a:gd name="T3" fmla="*/ 2 h 41"/>
                  <a:gd name="T4" fmla="*/ 17 w 41"/>
                  <a:gd name="T5" fmla="*/ 8 h 41"/>
                  <a:gd name="T6" fmla="*/ 10 w 41"/>
                  <a:gd name="T7" fmla="*/ 15 h 41"/>
                  <a:gd name="T8" fmla="*/ 3 w 41"/>
                  <a:gd name="T9" fmla="*/ 9 h 41"/>
                  <a:gd name="T10" fmla="*/ 0 w 41"/>
                  <a:gd name="T11" fmla="*/ 21 h 41"/>
                  <a:gd name="T12" fmla="*/ 20 w 41"/>
                  <a:gd name="T13" fmla="*/ 41 h 41"/>
                  <a:gd name="T14" fmla="*/ 41 w 41"/>
                  <a:gd name="T15" fmla="*/ 21 h 41"/>
                  <a:gd name="T16" fmla="*/ 20 w 41"/>
                  <a:gd name="T17" fmla="*/ 0 h 41"/>
                  <a:gd name="T18" fmla="*/ 20 w 41"/>
                  <a:gd name="T19" fmla="*/ 22 h 41"/>
                  <a:gd name="T20" fmla="*/ 16 w 41"/>
                  <a:gd name="T21" fmla="*/ 18 h 41"/>
                  <a:gd name="T22" fmla="*/ 20 w 41"/>
                  <a:gd name="T23" fmla="*/ 14 h 41"/>
                  <a:gd name="T24" fmla="*/ 24 w 41"/>
                  <a:gd name="T25" fmla="*/ 18 h 41"/>
                  <a:gd name="T26" fmla="*/ 20 w 41"/>
                  <a:gd name="T27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41">
                    <a:moveTo>
                      <a:pt x="20" y="0"/>
                    </a:moveTo>
                    <a:cubicBezTo>
                      <a:pt x="18" y="0"/>
                      <a:pt x="15" y="1"/>
                      <a:pt x="12" y="2"/>
                    </a:cubicBezTo>
                    <a:cubicBezTo>
                      <a:pt x="15" y="3"/>
                      <a:pt x="17" y="5"/>
                      <a:pt x="17" y="8"/>
                    </a:cubicBezTo>
                    <a:cubicBezTo>
                      <a:pt x="17" y="12"/>
                      <a:pt x="14" y="15"/>
                      <a:pt x="10" y="15"/>
                    </a:cubicBezTo>
                    <a:cubicBezTo>
                      <a:pt x="7" y="15"/>
                      <a:pt x="4" y="12"/>
                      <a:pt x="3" y="9"/>
                    </a:cubicBezTo>
                    <a:cubicBezTo>
                      <a:pt x="1" y="13"/>
                      <a:pt x="0" y="16"/>
                      <a:pt x="0" y="21"/>
                    </a:cubicBezTo>
                    <a:cubicBezTo>
                      <a:pt x="0" y="32"/>
                      <a:pt x="9" y="41"/>
                      <a:pt x="20" y="41"/>
                    </a:cubicBezTo>
                    <a:cubicBezTo>
                      <a:pt x="32" y="41"/>
                      <a:pt x="41" y="32"/>
                      <a:pt x="41" y="21"/>
                    </a:cubicBezTo>
                    <a:cubicBezTo>
                      <a:pt x="41" y="9"/>
                      <a:pt x="32" y="0"/>
                      <a:pt x="20" y="0"/>
                    </a:cubicBezTo>
                    <a:close/>
                    <a:moveTo>
                      <a:pt x="20" y="22"/>
                    </a:moveTo>
                    <a:cubicBezTo>
                      <a:pt x="18" y="22"/>
                      <a:pt x="16" y="20"/>
                      <a:pt x="16" y="18"/>
                    </a:cubicBezTo>
                    <a:cubicBezTo>
                      <a:pt x="16" y="16"/>
                      <a:pt x="18" y="14"/>
                      <a:pt x="20" y="14"/>
                    </a:cubicBezTo>
                    <a:cubicBezTo>
                      <a:pt x="22" y="14"/>
                      <a:pt x="24" y="16"/>
                      <a:pt x="24" y="18"/>
                    </a:cubicBezTo>
                    <a:cubicBezTo>
                      <a:pt x="24" y="20"/>
                      <a:pt x="22" y="22"/>
                      <a:pt x="20" y="22"/>
                    </a:cubicBezTo>
                    <a:close/>
                  </a:path>
                </a:pathLst>
              </a:cu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64"/>
              <p:cNvSpPr>
                <a:spLocks/>
              </p:cNvSpPr>
              <p:nvPr/>
            </p:nvSpPr>
            <p:spPr bwMode="auto">
              <a:xfrm>
                <a:off x="9210675" y="4160838"/>
                <a:ext cx="144462" cy="220662"/>
              </a:xfrm>
              <a:custGeom>
                <a:avLst/>
                <a:gdLst>
                  <a:gd name="T0" fmla="*/ 26 w 28"/>
                  <a:gd name="T1" fmla="*/ 24 h 43"/>
                  <a:gd name="T2" fmla="*/ 10 w 28"/>
                  <a:gd name="T3" fmla="*/ 41 h 43"/>
                  <a:gd name="T4" fmla="*/ 2 w 28"/>
                  <a:gd name="T5" fmla="*/ 19 h 43"/>
                  <a:gd name="T6" fmla="*/ 18 w 28"/>
                  <a:gd name="T7" fmla="*/ 1 h 43"/>
                  <a:gd name="T8" fmla="*/ 26 w 28"/>
                  <a:gd name="T9" fmla="*/ 2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6" y="24"/>
                    </a:moveTo>
                    <a:cubicBezTo>
                      <a:pt x="24" y="35"/>
                      <a:pt x="17" y="43"/>
                      <a:pt x="10" y="41"/>
                    </a:cubicBezTo>
                    <a:cubicBezTo>
                      <a:pt x="4" y="40"/>
                      <a:pt x="0" y="30"/>
                      <a:pt x="2" y="19"/>
                    </a:cubicBezTo>
                    <a:cubicBezTo>
                      <a:pt x="5" y="8"/>
                      <a:pt x="12" y="0"/>
                      <a:pt x="18" y="1"/>
                    </a:cubicBezTo>
                    <a:cubicBezTo>
                      <a:pt x="25" y="3"/>
                      <a:pt x="28" y="13"/>
                      <a:pt x="26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65"/>
              <p:cNvSpPr>
                <a:spLocks noEditPoints="1"/>
              </p:cNvSpPr>
              <p:nvPr/>
            </p:nvSpPr>
            <p:spPr bwMode="auto">
              <a:xfrm>
                <a:off x="9237663" y="4191000"/>
                <a:ext cx="96837" cy="165100"/>
              </a:xfrm>
              <a:custGeom>
                <a:avLst/>
                <a:gdLst>
                  <a:gd name="T0" fmla="*/ 12 w 19"/>
                  <a:gd name="T1" fmla="*/ 0 h 32"/>
                  <a:gd name="T2" fmla="*/ 10 w 19"/>
                  <a:gd name="T3" fmla="*/ 0 h 32"/>
                  <a:gd name="T4" fmla="*/ 9 w 19"/>
                  <a:gd name="T5" fmla="*/ 5 h 32"/>
                  <a:gd name="T6" fmla="*/ 5 w 19"/>
                  <a:gd name="T7" fmla="*/ 10 h 32"/>
                  <a:gd name="T8" fmla="*/ 5 w 19"/>
                  <a:gd name="T9" fmla="*/ 5 h 32"/>
                  <a:gd name="T10" fmla="*/ 2 w 19"/>
                  <a:gd name="T11" fmla="*/ 14 h 32"/>
                  <a:gd name="T12" fmla="*/ 6 w 19"/>
                  <a:gd name="T13" fmla="*/ 31 h 32"/>
                  <a:gd name="T14" fmla="*/ 17 w 19"/>
                  <a:gd name="T15" fmla="*/ 17 h 32"/>
                  <a:gd name="T16" fmla="*/ 12 w 19"/>
                  <a:gd name="T17" fmla="*/ 0 h 32"/>
                  <a:gd name="T18" fmla="*/ 9 w 19"/>
                  <a:gd name="T19" fmla="*/ 14 h 32"/>
                  <a:gd name="T20" fmla="*/ 6 w 19"/>
                  <a:gd name="T21" fmla="*/ 17 h 32"/>
                  <a:gd name="T22" fmla="*/ 6 w 19"/>
                  <a:gd name="T23" fmla="*/ 13 h 32"/>
                  <a:gd name="T24" fmla="*/ 9 w 19"/>
                  <a:gd name="T25" fmla="*/ 10 h 32"/>
                  <a:gd name="T26" fmla="*/ 9 w 19"/>
                  <a:gd name="T2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32">
                    <a:moveTo>
                      <a:pt x="12" y="0"/>
                    </a:move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10" y="3"/>
                      <a:pt x="9" y="5"/>
                    </a:cubicBezTo>
                    <a:cubicBezTo>
                      <a:pt x="8" y="8"/>
                      <a:pt x="6" y="10"/>
                      <a:pt x="5" y="10"/>
                    </a:cubicBezTo>
                    <a:cubicBezTo>
                      <a:pt x="4" y="10"/>
                      <a:pt x="4" y="7"/>
                      <a:pt x="5" y="5"/>
                    </a:cubicBezTo>
                    <a:cubicBezTo>
                      <a:pt x="3" y="7"/>
                      <a:pt x="2" y="10"/>
                      <a:pt x="2" y="14"/>
                    </a:cubicBezTo>
                    <a:cubicBezTo>
                      <a:pt x="0" y="22"/>
                      <a:pt x="2" y="30"/>
                      <a:pt x="6" y="31"/>
                    </a:cubicBezTo>
                    <a:cubicBezTo>
                      <a:pt x="10" y="32"/>
                      <a:pt x="15" y="25"/>
                      <a:pt x="17" y="17"/>
                    </a:cubicBezTo>
                    <a:cubicBezTo>
                      <a:pt x="19" y="8"/>
                      <a:pt x="17" y="1"/>
                      <a:pt x="12" y="0"/>
                    </a:cubicBezTo>
                    <a:close/>
                    <a:moveTo>
                      <a:pt x="9" y="14"/>
                    </a:moveTo>
                    <a:cubicBezTo>
                      <a:pt x="8" y="16"/>
                      <a:pt x="7" y="17"/>
                      <a:pt x="6" y="17"/>
                    </a:cubicBezTo>
                    <a:cubicBezTo>
                      <a:pt x="6" y="16"/>
                      <a:pt x="5" y="15"/>
                      <a:pt x="6" y="13"/>
                    </a:cubicBezTo>
                    <a:cubicBezTo>
                      <a:pt x="7" y="11"/>
                      <a:pt x="8" y="10"/>
                      <a:pt x="9" y="10"/>
                    </a:cubicBezTo>
                    <a:cubicBezTo>
                      <a:pt x="9" y="11"/>
                      <a:pt x="9" y="12"/>
                      <a:pt x="9" y="14"/>
                    </a:cubicBezTo>
                    <a:close/>
                  </a:path>
                </a:pathLst>
              </a:cu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66"/>
              <p:cNvSpPr>
                <a:spLocks/>
              </p:cNvSpPr>
              <p:nvPr/>
            </p:nvSpPr>
            <p:spPr bwMode="auto">
              <a:xfrm>
                <a:off x="9504363" y="4656138"/>
                <a:ext cx="361950" cy="169862"/>
              </a:xfrm>
              <a:custGeom>
                <a:avLst/>
                <a:gdLst>
                  <a:gd name="T0" fmla="*/ 3 w 70"/>
                  <a:gd name="T1" fmla="*/ 19 h 33"/>
                  <a:gd name="T2" fmla="*/ 68 w 70"/>
                  <a:gd name="T3" fmla="*/ 6 h 33"/>
                  <a:gd name="T4" fmla="*/ 63 w 70"/>
                  <a:gd name="T5" fmla="*/ 3 h 33"/>
                  <a:gd name="T6" fmla="*/ 5 w 70"/>
                  <a:gd name="T7" fmla="*/ 14 h 33"/>
                  <a:gd name="T8" fmla="*/ 3 w 70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33">
                    <a:moveTo>
                      <a:pt x="3" y="19"/>
                    </a:moveTo>
                    <a:cubicBezTo>
                      <a:pt x="25" y="33"/>
                      <a:pt x="53" y="28"/>
                      <a:pt x="68" y="6"/>
                    </a:cubicBezTo>
                    <a:cubicBezTo>
                      <a:pt x="70" y="3"/>
                      <a:pt x="65" y="0"/>
                      <a:pt x="63" y="3"/>
                    </a:cubicBezTo>
                    <a:cubicBezTo>
                      <a:pt x="50" y="22"/>
                      <a:pt x="25" y="27"/>
                      <a:pt x="5" y="14"/>
                    </a:cubicBezTo>
                    <a:cubicBezTo>
                      <a:pt x="2" y="12"/>
                      <a:pt x="0" y="17"/>
                      <a:pt x="3" y="1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67"/>
              <p:cNvSpPr>
                <a:spLocks/>
              </p:cNvSpPr>
              <p:nvPr/>
            </p:nvSpPr>
            <p:spPr bwMode="auto">
              <a:xfrm>
                <a:off x="8870950" y="4691063"/>
                <a:ext cx="346075" cy="495300"/>
              </a:xfrm>
              <a:custGeom>
                <a:avLst/>
                <a:gdLst>
                  <a:gd name="T0" fmla="*/ 64 w 67"/>
                  <a:gd name="T1" fmla="*/ 1 h 96"/>
                  <a:gd name="T2" fmla="*/ 1 w 67"/>
                  <a:gd name="T3" fmla="*/ 94 h 96"/>
                  <a:gd name="T4" fmla="*/ 3 w 67"/>
                  <a:gd name="T5" fmla="*/ 94 h 96"/>
                  <a:gd name="T6" fmla="*/ 66 w 67"/>
                  <a:gd name="T7" fmla="*/ 3 h 96"/>
                  <a:gd name="T8" fmla="*/ 64 w 67"/>
                  <a:gd name="T9" fmla="*/ 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96">
                    <a:moveTo>
                      <a:pt x="64" y="1"/>
                    </a:moveTo>
                    <a:cubicBezTo>
                      <a:pt x="34" y="24"/>
                      <a:pt x="11" y="57"/>
                      <a:pt x="1" y="94"/>
                    </a:cubicBezTo>
                    <a:cubicBezTo>
                      <a:pt x="0" y="95"/>
                      <a:pt x="3" y="96"/>
                      <a:pt x="3" y="94"/>
                    </a:cubicBezTo>
                    <a:cubicBezTo>
                      <a:pt x="14" y="58"/>
                      <a:pt x="36" y="26"/>
                      <a:pt x="66" y="3"/>
                    </a:cubicBezTo>
                    <a:cubicBezTo>
                      <a:pt x="67" y="2"/>
                      <a:pt x="66" y="0"/>
                      <a:pt x="64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68"/>
              <p:cNvSpPr>
                <a:spLocks/>
              </p:cNvSpPr>
              <p:nvPr/>
            </p:nvSpPr>
            <p:spPr bwMode="auto">
              <a:xfrm>
                <a:off x="8547101" y="4624388"/>
                <a:ext cx="638175" cy="550862"/>
              </a:xfrm>
              <a:custGeom>
                <a:avLst/>
                <a:gdLst>
                  <a:gd name="T0" fmla="*/ 120 w 124"/>
                  <a:gd name="T1" fmla="*/ 1 h 107"/>
                  <a:gd name="T2" fmla="*/ 1 w 124"/>
                  <a:gd name="T3" fmla="*/ 104 h 107"/>
                  <a:gd name="T4" fmla="*/ 4 w 124"/>
                  <a:gd name="T5" fmla="*/ 105 h 107"/>
                  <a:gd name="T6" fmla="*/ 122 w 124"/>
                  <a:gd name="T7" fmla="*/ 3 h 107"/>
                  <a:gd name="T8" fmla="*/ 120 w 124"/>
                  <a:gd name="T9" fmla="*/ 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07">
                    <a:moveTo>
                      <a:pt x="120" y="1"/>
                    </a:moveTo>
                    <a:cubicBezTo>
                      <a:pt x="73" y="24"/>
                      <a:pt x="32" y="60"/>
                      <a:pt x="1" y="104"/>
                    </a:cubicBezTo>
                    <a:cubicBezTo>
                      <a:pt x="0" y="105"/>
                      <a:pt x="3" y="107"/>
                      <a:pt x="4" y="105"/>
                    </a:cubicBezTo>
                    <a:cubicBezTo>
                      <a:pt x="34" y="62"/>
                      <a:pt x="74" y="26"/>
                      <a:pt x="122" y="3"/>
                    </a:cubicBezTo>
                    <a:cubicBezTo>
                      <a:pt x="124" y="2"/>
                      <a:pt x="122" y="0"/>
                      <a:pt x="120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69"/>
              <p:cNvSpPr>
                <a:spLocks/>
              </p:cNvSpPr>
              <p:nvPr/>
            </p:nvSpPr>
            <p:spPr bwMode="auto">
              <a:xfrm>
                <a:off x="8551863" y="4546600"/>
                <a:ext cx="582612" cy="366712"/>
              </a:xfrm>
              <a:custGeom>
                <a:avLst/>
                <a:gdLst>
                  <a:gd name="T0" fmla="*/ 111 w 113"/>
                  <a:gd name="T1" fmla="*/ 1 h 71"/>
                  <a:gd name="T2" fmla="*/ 53 w 113"/>
                  <a:gd name="T3" fmla="*/ 23 h 71"/>
                  <a:gd name="T4" fmla="*/ 1 w 113"/>
                  <a:gd name="T5" fmla="*/ 67 h 71"/>
                  <a:gd name="T6" fmla="*/ 3 w 113"/>
                  <a:gd name="T7" fmla="*/ 69 h 71"/>
                  <a:gd name="T8" fmla="*/ 55 w 113"/>
                  <a:gd name="T9" fmla="*/ 26 h 71"/>
                  <a:gd name="T10" fmla="*/ 111 w 113"/>
                  <a:gd name="T11" fmla="*/ 3 h 71"/>
                  <a:gd name="T12" fmla="*/ 111 w 113"/>
                  <a:gd name="T13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71">
                    <a:moveTo>
                      <a:pt x="111" y="1"/>
                    </a:moveTo>
                    <a:cubicBezTo>
                      <a:pt x="90" y="4"/>
                      <a:pt x="71" y="13"/>
                      <a:pt x="53" y="23"/>
                    </a:cubicBezTo>
                    <a:cubicBezTo>
                      <a:pt x="34" y="35"/>
                      <a:pt x="15" y="49"/>
                      <a:pt x="1" y="67"/>
                    </a:cubicBezTo>
                    <a:cubicBezTo>
                      <a:pt x="0" y="69"/>
                      <a:pt x="2" y="71"/>
                      <a:pt x="3" y="69"/>
                    </a:cubicBezTo>
                    <a:cubicBezTo>
                      <a:pt x="17" y="52"/>
                      <a:pt x="35" y="37"/>
                      <a:pt x="55" y="26"/>
                    </a:cubicBezTo>
                    <a:cubicBezTo>
                      <a:pt x="72" y="15"/>
                      <a:pt x="91" y="6"/>
                      <a:pt x="111" y="3"/>
                    </a:cubicBezTo>
                    <a:cubicBezTo>
                      <a:pt x="113" y="3"/>
                      <a:pt x="112" y="0"/>
                      <a:pt x="111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70"/>
              <p:cNvSpPr>
                <a:spLocks/>
              </p:cNvSpPr>
              <p:nvPr/>
            </p:nvSpPr>
            <p:spPr bwMode="auto">
              <a:xfrm>
                <a:off x="10185400" y="4722813"/>
                <a:ext cx="344487" cy="493712"/>
              </a:xfrm>
              <a:custGeom>
                <a:avLst/>
                <a:gdLst>
                  <a:gd name="T0" fmla="*/ 2 w 67"/>
                  <a:gd name="T1" fmla="*/ 3 h 96"/>
                  <a:gd name="T2" fmla="*/ 64 w 67"/>
                  <a:gd name="T3" fmla="*/ 95 h 96"/>
                  <a:gd name="T4" fmla="*/ 66 w 67"/>
                  <a:gd name="T5" fmla="*/ 94 h 96"/>
                  <a:gd name="T6" fmla="*/ 3 w 67"/>
                  <a:gd name="T7" fmla="*/ 1 h 96"/>
                  <a:gd name="T8" fmla="*/ 2 w 67"/>
                  <a:gd name="T9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96">
                    <a:moveTo>
                      <a:pt x="2" y="3"/>
                    </a:moveTo>
                    <a:cubicBezTo>
                      <a:pt x="32" y="26"/>
                      <a:pt x="53" y="58"/>
                      <a:pt x="64" y="95"/>
                    </a:cubicBezTo>
                    <a:cubicBezTo>
                      <a:pt x="64" y="96"/>
                      <a:pt x="67" y="96"/>
                      <a:pt x="66" y="94"/>
                    </a:cubicBezTo>
                    <a:cubicBezTo>
                      <a:pt x="56" y="57"/>
                      <a:pt x="34" y="24"/>
                      <a:pt x="3" y="1"/>
                    </a:cubicBezTo>
                    <a:cubicBezTo>
                      <a:pt x="1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71"/>
              <p:cNvSpPr>
                <a:spLocks/>
              </p:cNvSpPr>
              <p:nvPr/>
            </p:nvSpPr>
            <p:spPr bwMode="auto">
              <a:xfrm>
                <a:off x="10221913" y="4656138"/>
                <a:ext cx="633412" cy="550862"/>
              </a:xfrm>
              <a:custGeom>
                <a:avLst/>
                <a:gdLst>
                  <a:gd name="T0" fmla="*/ 1 w 123"/>
                  <a:gd name="T1" fmla="*/ 3 h 107"/>
                  <a:gd name="T2" fmla="*/ 119 w 123"/>
                  <a:gd name="T3" fmla="*/ 105 h 107"/>
                  <a:gd name="T4" fmla="*/ 122 w 123"/>
                  <a:gd name="T5" fmla="*/ 104 h 107"/>
                  <a:gd name="T6" fmla="*/ 3 w 123"/>
                  <a:gd name="T7" fmla="*/ 1 h 107"/>
                  <a:gd name="T8" fmla="*/ 1 w 123"/>
                  <a:gd name="T9" fmla="*/ 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07">
                    <a:moveTo>
                      <a:pt x="1" y="3"/>
                    </a:moveTo>
                    <a:cubicBezTo>
                      <a:pt x="49" y="26"/>
                      <a:pt x="89" y="62"/>
                      <a:pt x="119" y="105"/>
                    </a:cubicBezTo>
                    <a:cubicBezTo>
                      <a:pt x="120" y="107"/>
                      <a:pt x="123" y="105"/>
                      <a:pt x="122" y="104"/>
                    </a:cubicBezTo>
                    <a:cubicBezTo>
                      <a:pt x="91" y="60"/>
                      <a:pt x="50" y="24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72"/>
              <p:cNvSpPr>
                <a:spLocks/>
              </p:cNvSpPr>
              <p:nvPr/>
            </p:nvSpPr>
            <p:spPr bwMode="auto">
              <a:xfrm>
                <a:off x="10267950" y="4578350"/>
                <a:ext cx="582612" cy="365125"/>
              </a:xfrm>
              <a:custGeom>
                <a:avLst/>
                <a:gdLst>
                  <a:gd name="T0" fmla="*/ 2 w 113"/>
                  <a:gd name="T1" fmla="*/ 3 h 71"/>
                  <a:gd name="T2" fmla="*/ 58 w 113"/>
                  <a:gd name="T3" fmla="*/ 26 h 71"/>
                  <a:gd name="T4" fmla="*/ 110 w 113"/>
                  <a:gd name="T5" fmla="*/ 69 h 71"/>
                  <a:gd name="T6" fmla="*/ 112 w 113"/>
                  <a:gd name="T7" fmla="*/ 67 h 71"/>
                  <a:gd name="T8" fmla="*/ 60 w 113"/>
                  <a:gd name="T9" fmla="*/ 23 h 71"/>
                  <a:gd name="T10" fmla="*/ 2 w 113"/>
                  <a:gd name="T11" fmla="*/ 1 h 71"/>
                  <a:gd name="T12" fmla="*/ 2 w 113"/>
                  <a:gd name="T13" fmla="*/ 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71">
                    <a:moveTo>
                      <a:pt x="2" y="3"/>
                    </a:moveTo>
                    <a:cubicBezTo>
                      <a:pt x="22" y="7"/>
                      <a:pt x="41" y="15"/>
                      <a:pt x="58" y="26"/>
                    </a:cubicBezTo>
                    <a:cubicBezTo>
                      <a:pt x="78" y="37"/>
                      <a:pt x="96" y="52"/>
                      <a:pt x="110" y="69"/>
                    </a:cubicBezTo>
                    <a:cubicBezTo>
                      <a:pt x="112" y="71"/>
                      <a:pt x="113" y="69"/>
                      <a:pt x="112" y="67"/>
                    </a:cubicBezTo>
                    <a:cubicBezTo>
                      <a:pt x="98" y="50"/>
                      <a:pt x="80" y="35"/>
                      <a:pt x="60" y="23"/>
                    </a:cubicBezTo>
                    <a:cubicBezTo>
                      <a:pt x="42" y="13"/>
                      <a:pt x="23" y="4"/>
                      <a:pt x="2" y="1"/>
                    </a:cubicBezTo>
                    <a:cubicBezTo>
                      <a:pt x="1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73"/>
              <p:cNvSpPr>
                <a:spLocks/>
              </p:cNvSpPr>
              <p:nvPr/>
            </p:nvSpPr>
            <p:spPr bwMode="auto">
              <a:xfrm>
                <a:off x="10226675" y="4181475"/>
                <a:ext cx="268287" cy="396875"/>
              </a:xfrm>
              <a:custGeom>
                <a:avLst/>
                <a:gdLst>
                  <a:gd name="T0" fmla="*/ 29 w 52"/>
                  <a:gd name="T1" fmla="*/ 63 h 77"/>
                  <a:gd name="T2" fmla="*/ 49 w 52"/>
                  <a:gd name="T3" fmla="*/ 77 h 77"/>
                  <a:gd name="T4" fmla="*/ 44 w 52"/>
                  <a:gd name="T5" fmla="*/ 27 h 77"/>
                  <a:gd name="T6" fmla="*/ 37 w 52"/>
                  <a:gd name="T7" fmla="*/ 10 h 77"/>
                  <a:gd name="T8" fmla="*/ 0 w 52"/>
                  <a:gd name="T9" fmla="*/ 0 h 77"/>
                  <a:gd name="T10" fmla="*/ 29 w 52"/>
                  <a:gd name="T11" fmla="*/ 6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77">
                    <a:moveTo>
                      <a:pt x="29" y="63"/>
                    </a:moveTo>
                    <a:cubicBezTo>
                      <a:pt x="35" y="69"/>
                      <a:pt x="42" y="73"/>
                      <a:pt x="49" y="77"/>
                    </a:cubicBezTo>
                    <a:cubicBezTo>
                      <a:pt x="52" y="61"/>
                      <a:pt x="50" y="43"/>
                      <a:pt x="44" y="27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4"/>
                      <a:pt x="11" y="47"/>
                      <a:pt x="29" y="63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74"/>
              <p:cNvSpPr>
                <a:spLocks/>
              </p:cNvSpPr>
              <p:nvPr/>
            </p:nvSpPr>
            <p:spPr bwMode="auto">
              <a:xfrm>
                <a:off x="10169525" y="3649663"/>
                <a:ext cx="892175" cy="903287"/>
              </a:xfrm>
              <a:custGeom>
                <a:avLst/>
                <a:gdLst>
                  <a:gd name="T0" fmla="*/ 90 w 173"/>
                  <a:gd name="T1" fmla="*/ 11 h 175"/>
                  <a:gd name="T2" fmla="*/ 157 w 173"/>
                  <a:gd name="T3" fmla="*/ 32 h 175"/>
                  <a:gd name="T4" fmla="*/ 168 w 173"/>
                  <a:gd name="T5" fmla="*/ 105 h 175"/>
                  <a:gd name="T6" fmla="*/ 144 w 173"/>
                  <a:gd name="T7" fmla="*/ 152 h 175"/>
                  <a:gd name="T8" fmla="*/ 77 w 173"/>
                  <a:gd name="T9" fmla="*/ 169 h 175"/>
                  <a:gd name="T10" fmla="*/ 11 w 173"/>
                  <a:gd name="T11" fmla="*/ 103 h 175"/>
                  <a:gd name="T12" fmla="*/ 46 w 173"/>
                  <a:gd name="T13" fmla="*/ 49 h 175"/>
                  <a:gd name="T14" fmla="*/ 90 w 173"/>
                  <a:gd name="T15" fmla="*/ 1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" h="175">
                    <a:moveTo>
                      <a:pt x="90" y="11"/>
                    </a:moveTo>
                    <a:cubicBezTo>
                      <a:pt x="113" y="0"/>
                      <a:pt x="142" y="11"/>
                      <a:pt x="157" y="32"/>
                    </a:cubicBezTo>
                    <a:cubicBezTo>
                      <a:pt x="171" y="53"/>
                      <a:pt x="173" y="80"/>
                      <a:pt x="168" y="105"/>
                    </a:cubicBezTo>
                    <a:cubicBezTo>
                      <a:pt x="164" y="123"/>
                      <a:pt x="157" y="140"/>
                      <a:pt x="144" y="152"/>
                    </a:cubicBezTo>
                    <a:cubicBezTo>
                      <a:pt x="127" y="169"/>
                      <a:pt x="100" y="175"/>
                      <a:pt x="77" y="169"/>
                    </a:cubicBezTo>
                    <a:cubicBezTo>
                      <a:pt x="44" y="161"/>
                      <a:pt x="20" y="134"/>
                      <a:pt x="11" y="103"/>
                    </a:cubicBezTo>
                    <a:cubicBezTo>
                      <a:pt x="0" y="68"/>
                      <a:pt x="21" y="65"/>
                      <a:pt x="46" y="49"/>
                    </a:cubicBezTo>
                    <a:cubicBezTo>
                      <a:pt x="62" y="39"/>
                      <a:pt x="72" y="20"/>
                      <a:pt x="90" y="11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75"/>
              <p:cNvSpPr>
                <a:spLocks/>
              </p:cNvSpPr>
              <p:nvPr/>
            </p:nvSpPr>
            <p:spPr bwMode="auto">
              <a:xfrm>
                <a:off x="10479088" y="3759200"/>
                <a:ext cx="541337" cy="715962"/>
              </a:xfrm>
              <a:custGeom>
                <a:avLst/>
                <a:gdLst>
                  <a:gd name="T0" fmla="*/ 40 w 105"/>
                  <a:gd name="T1" fmla="*/ 137 h 139"/>
                  <a:gd name="T2" fmla="*/ 24 w 105"/>
                  <a:gd name="T3" fmla="*/ 131 h 139"/>
                  <a:gd name="T4" fmla="*/ 3 w 105"/>
                  <a:gd name="T5" fmla="*/ 99 h 139"/>
                  <a:gd name="T6" fmla="*/ 5 w 105"/>
                  <a:gd name="T7" fmla="*/ 60 h 139"/>
                  <a:gd name="T8" fmla="*/ 23 w 105"/>
                  <a:gd name="T9" fmla="*/ 23 h 139"/>
                  <a:gd name="T10" fmla="*/ 55 w 105"/>
                  <a:gd name="T11" fmla="*/ 0 h 139"/>
                  <a:gd name="T12" fmla="*/ 91 w 105"/>
                  <a:gd name="T13" fmla="*/ 19 h 139"/>
                  <a:gd name="T14" fmla="*/ 100 w 105"/>
                  <a:gd name="T15" fmla="*/ 81 h 139"/>
                  <a:gd name="T16" fmla="*/ 80 w 105"/>
                  <a:gd name="T17" fmla="*/ 121 h 139"/>
                  <a:gd name="T18" fmla="*/ 40 w 105"/>
                  <a:gd name="T19" fmla="*/ 13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39">
                    <a:moveTo>
                      <a:pt x="40" y="137"/>
                    </a:moveTo>
                    <a:cubicBezTo>
                      <a:pt x="35" y="137"/>
                      <a:pt x="29" y="135"/>
                      <a:pt x="24" y="131"/>
                    </a:cubicBezTo>
                    <a:cubicBezTo>
                      <a:pt x="13" y="124"/>
                      <a:pt x="6" y="112"/>
                      <a:pt x="3" y="99"/>
                    </a:cubicBezTo>
                    <a:cubicBezTo>
                      <a:pt x="0" y="86"/>
                      <a:pt x="1" y="73"/>
                      <a:pt x="5" y="60"/>
                    </a:cubicBezTo>
                    <a:cubicBezTo>
                      <a:pt x="8" y="47"/>
                      <a:pt x="15" y="34"/>
                      <a:pt x="23" y="23"/>
                    </a:cubicBezTo>
                    <a:cubicBezTo>
                      <a:pt x="31" y="12"/>
                      <a:pt x="40" y="0"/>
                      <a:pt x="55" y="0"/>
                    </a:cubicBezTo>
                    <a:cubicBezTo>
                      <a:pt x="68" y="0"/>
                      <a:pt x="83" y="7"/>
                      <a:pt x="91" y="19"/>
                    </a:cubicBezTo>
                    <a:cubicBezTo>
                      <a:pt x="102" y="34"/>
                      <a:pt x="105" y="57"/>
                      <a:pt x="100" y="81"/>
                    </a:cubicBezTo>
                    <a:cubicBezTo>
                      <a:pt x="97" y="98"/>
                      <a:pt x="90" y="112"/>
                      <a:pt x="80" y="121"/>
                    </a:cubicBezTo>
                    <a:cubicBezTo>
                      <a:pt x="69" y="132"/>
                      <a:pt x="55" y="139"/>
                      <a:pt x="40" y="137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401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Freeform 122"/>
          <p:cNvSpPr>
            <a:spLocks noEditPoints="1"/>
          </p:cNvSpPr>
          <p:nvPr/>
        </p:nvSpPr>
        <p:spPr bwMode="auto">
          <a:xfrm>
            <a:off x="2856706" y="703547"/>
            <a:ext cx="6408738" cy="339357"/>
          </a:xfrm>
          <a:custGeom>
            <a:avLst/>
            <a:gdLst>
              <a:gd name="T0" fmla="*/ 2132 w 3929"/>
              <a:gd name="T1" fmla="*/ 0 h 229"/>
              <a:gd name="T2" fmla="*/ 2051 w 3929"/>
              <a:gd name="T3" fmla="*/ 94 h 229"/>
              <a:gd name="T4" fmla="*/ 1964 w 3929"/>
              <a:gd name="T5" fmla="*/ 0 h 229"/>
              <a:gd name="T6" fmla="*/ 1877 w 3929"/>
              <a:gd name="T7" fmla="*/ 94 h 229"/>
              <a:gd name="T8" fmla="*/ 1797 w 3929"/>
              <a:gd name="T9" fmla="*/ 0 h 229"/>
              <a:gd name="T10" fmla="*/ 1703 w 3929"/>
              <a:gd name="T11" fmla="*/ 101 h 229"/>
              <a:gd name="T12" fmla="*/ 0 w 3929"/>
              <a:gd name="T13" fmla="*/ 101 h 229"/>
              <a:gd name="T14" fmla="*/ 0 w 3929"/>
              <a:gd name="T15" fmla="*/ 135 h 229"/>
              <a:gd name="T16" fmla="*/ 1703 w 3929"/>
              <a:gd name="T17" fmla="*/ 135 h 229"/>
              <a:gd name="T18" fmla="*/ 1797 w 3929"/>
              <a:gd name="T19" fmla="*/ 229 h 229"/>
              <a:gd name="T20" fmla="*/ 1877 w 3929"/>
              <a:gd name="T21" fmla="*/ 135 h 229"/>
              <a:gd name="T22" fmla="*/ 1964 w 3929"/>
              <a:gd name="T23" fmla="*/ 229 h 229"/>
              <a:gd name="T24" fmla="*/ 2051 w 3929"/>
              <a:gd name="T25" fmla="*/ 135 h 229"/>
              <a:gd name="T26" fmla="*/ 2132 w 3929"/>
              <a:gd name="T27" fmla="*/ 229 h 229"/>
              <a:gd name="T28" fmla="*/ 2225 w 3929"/>
              <a:gd name="T29" fmla="*/ 135 h 229"/>
              <a:gd name="T30" fmla="*/ 3929 w 3929"/>
              <a:gd name="T31" fmla="*/ 135 h 229"/>
              <a:gd name="T32" fmla="*/ 3929 w 3929"/>
              <a:gd name="T33" fmla="*/ 101 h 229"/>
              <a:gd name="T34" fmla="*/ 2225 w 3929"/>
              <a:gd name="T35" fmla="*/ 101 h 229"/>
              <a:gd name="T36" fmla="*/ 2132 w 3929"/>
              <a:gd name="T37" fmla="*/ 0 h 229"/>
              <a:gd name="T38" fmla="*/ 1797 w 3929"/>
              <a:gd name="T39" fmla="*/ 189 h 229"/>
              <a:gd name="T40" fmla="*/ 1728 w 3929"/>
              <a:gd name="T41" fmla="*/ 115 h 229"/>
              <a:gd name="T42" fmla="*/ 1797 w 3929"/>
              <a:gd name="T43" fmla="*/ 47 h 229"/>
              <a:gd name="T44" fmla="*/ 1859 w 3929"/>
              <a:gd name="T45" fmla="*/ 115 h 229"/>
              <a:gd name="T46" fmla="*/ 1797 w 3929"/>
              <a:gd name="T47" fmla="*/ 189 h 229"/>
              <a:gd name="T48" fmla="*/ 1964 w 3929"/>
              <a:gd name="T49" fmla="*/ 189 h 229"/>
              <a:gd name="T50" fmla="*/ 1902 w 3929"/>
              <a:gd name="T51" fmla="*/ 115 h 229"/>
              <a:gd name="T52" fmla="*/ 1964 w 3929"/>
              <a:gd name="T53" fmla="*/ 47 h 229"/>
              <a:gd name="T54" fmla="*/ 2027 w 3929"/>
              <a:gd name="T55" fmla="*/ 115 h 229"/>
              <a:gd name="T56" fmla="*/ 1964 w 3929"/>
              <a:gd name="T57" fmla="*/ 189 h 229"/>
              <a:gd name="T58" fmla="*/ 2132 w 3929"/>
              <a:gd name="T59" fmla="*/ 189 h 229"/>
              <a:gd name="T60" fmla="*/ 2070 w 3929"/>
              <a:gd name="T61" fmla="*/ 115 h 229"/>
              <a:gd name="T62" fmla="*/ 2132 w 3929"/>
              <a:gd name="T63" fmla="*/ 47 h 229"/>
              <a:gd name="T64" fmla="*/ 2201 w 3929"/>
              <a:gd name="T65" fmla="*/ 115 h 229"/>
              <a:gd name="T66" fmla="*/ 2132 w 3929"/>
              <a:gd name="T67" fmla="*/ 18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29" h="229">
                <a:moveTo>
                  <a:pt x="2132" y="0"/>
                </a:moveTo>
                <a:lnTo>
                  <a:pt x="2051" y="94"/>
                </a:lnTo>
                <a:lnTo>
                  <a:pt x="1964" y="0"/>
                </a:lnTo>
                <a:lnTo>
                  <a:pt x="1877" y="94"/>
                </a:lnTo>
                <a:lnTo>
                  <a:pt x="1797" y="0"/>
                </a:lnTo>
                <a:lnTo>
                  <a:pt x="1703" y="101"/>
                </a:lnTo>
                <a:lnTo>
                  <a:pt x="0" y="101"/>
                </a:lnTo>
                <a:lnTo>
                  <a:pt x="0" y="135"/>
                </a:lnTo>
                <a:lnTo>
                  <a:pt x="1703" y="135"/>
                </a:lnTo>
                <a:lnTo>
                  <a:pt x="1797" y="229"/>
                </a:lnTo>
                <a:lnTo>
                  <a:pt x="1877" y="135"/>
                </a:lnTo>
                <a:lnTo>
                  <a:pt x="1964" y="229"/>
                </a:lnTo>
                <a:lnTo>
                  <a:pt x="2051" y="135"/>
                </a:lnTo>
                <a:lnTo>
                  <a:pt x="2132" y="229"/>
                </a:lnTo>
                <a:lnTo>
                  <a:pt x="2225" y="135"/>
                </a:lnTo>
                <a:lnTo>
                  <a:pt x="3929" y="135"/>
                </a:lnTo>
                <a:lnTo>
                  <a:pt x="3929" y="101"/>
                </a:lnTo>
                <a:lnTo>
                  <a:pt x="2225" y="101"/>
                </a:lnTo>
                <a:lnTo>
                  <a:pt x="2132" y="0"/>
                </a:lnTo>
                <a:close/>
                <a:moveTo>
                  <a:pt x="1797" y="189"/>
                </a:moveTo>
                <a:lnTo>
                  <a:pt x="1728" y="115"/>
                </a:lnTo>
                <a:lnTo>
                  <a:pt x="1797" y="47"/>
                </a:lnTo>
                <a:lnTo>
                  <a:pt x="1859" y="115"/>
                </a:lnTo>
                <a:lnTo>
                  <a:pt x="1797" y="189"/>
                </a:lnTo>
                <a:close/>
                <a:moveTo>
                  <a:pt x="1964" y="189"/>
                </a:moveTo>
                <a:lnTo>
                  <a:pt x="1902" y="115"/>
                </a:lnTo>
                <a:lnTo>
                  <a:pt x="1964" y="47"/>
                </a:lnTo>
                <a:lnTo>
                  <a:pt x="2027" y="115"/>
                </a:lnTo>
                <a:lnTo>
                  <a:pt x="1964" y="189"/>
                </a:lnTo>
                <a:close/>
                <a:moveTo>
                  <a:pt x="2132" y="189"/>
                </a:moveTo>
                <a:lnTo>
                  <a:pt x="2070" y="115"/>
                </a:lnTo>
                <a:lnTo>
                  <a:pt x="2132" y="47"/>
                </a:lnTo>
                <a:lnTo>
                  <a:pt x="2201" y="115"/>
                </a:lnTo>
                <a:lnTo>
                  <a:pt x="2132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7" name="2075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FD833C6-20C1-42A0-9DA0-1618E1F5CE2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21604" y="2160382"/>
            <a:ext cx="7680146" cy="3374960"/>
            <a:chOff x="1201247" y="1841729"/>
            <a:chExt cx="9789506" cy="4301896"/>
          </a:xfrm>
        </p:grpSpPr>
        <p:sp>
          <p:nvSpPr>
            <p:cNvPr id="158" name="islíḋè">
              <a:extLst>
                <a:ext uri="{FF2B5EF4-FFF2-40B4-BE49-F238E27FC236}">
                  <a16:creationId xmlns:a16="http://schemas.microsoft.com/office/drawing/2014/main" xmlns="" id="{153E97A0-249E-4BED-839C-746C4E3B1614}"/>
                </a:ext>
              </a:extLst>
            </p:cNvPr>
            <p:cNvSpPr/>
            <p:nvPr/>
          </p:nvSpPr>
          <p:spPr bwMode="auto">
            <a:xfrm>
              <a:off x="3619306" y="3537941"/>
              <a:ext cx="1686396" cy="889723"/>
            </a:xfrm>
            <a:custGeom>
              <a:avLst/>
              <a:gdLst>
                <a:gd name="T0" fmla="*/ 683 w 2813"/>
                <a:gd name="T1" fmla="*/ 655 h 1487"/>
                <a:gd name="T2" fmla="*/ 518 w 2813"/>
                <a:gd name="T3" fmla="*/ 0 h 1487"/>
                <a:gd name="T4" fmla="*/ 0 w 2813"/>
                <a:gd name="T5" fmla="*/ 659 h 1487"/>
                <a:gd name="T6" fmla="*/ 208 w 2813"/>
                <a:gd name="T7" fmla="*/ 1487 h 1487"/>
                <a:gd name="T8" fmla="*/ 2813 w 2813"/>
                <a:gd name="T9" fmla="*/ 713 h 1487"/>
                <a:gd name="T10" fmla="*/ 2562 w 2813"/>
                <a:gd name="T11" fmla="*/ 96 h 1487"/>
                <a:gd name="T12" fmla="*/ 683 w 2813"/>
                <a:gd name="T13" fmla="*/ 655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3" h="1487">
                  <a:moveTo>
                    <a:pt x="683" y="655"/>
                  </a:moveTo>
                  <a:cubicBezTo>
                    <a:pt x="518" y="0"/>
                    <a:pt x="518" y="0"/>
                    <a:pt x="518" y="0"/>
                  </a:cubicBezTo>
                  <a:cubicBezTo>
                    <a:pt x="437" y="278"/>
                    <a:pt x="250" y="514"/>
                    <a:pt x="0" y="659"/>
                  </a:cubicBezTo>
                  <a:cubicBezTo>
                    <a:pt x="208" y="1487"/>
                    <a:pt x="208" y="1487"/>
                    <a:pt x="208" y="1487"/>
                  </a:cubicBezTo>
                  <a:cubicBezTo>
                    <a:pt x="1077" y="1229"/>
                    <a:pt x="1945" y="971"/>
                    <a:pt x="2813" y="713"/>
                  </a:cubicBezTo>
                  <a:cubicBezTo>
                    <a:pt x="2679" y="537"/>
                    <a:pt x="2590" y="326"/>
                    <a:pt x="2562" y="96"/>
                  </a:cubicBezTo>
                  <a:cubicBezTo>
                    <a:pt x="1936" y="282"/>
                    <a:pt x="1310" y="468"/>
                    <a:pt x="683" y="655"/>
                  </a:cubicBez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kern="0" smtClean="0">
                <a:latin typeface="Arial"/>
                <a:ea typeface="微软雅黑"/>
              </a:endParaRPr>
            </a:p>
          </p:txBody>
        </p:sp>
        <p:sp>
          <p:nvSpPr>
            <p:cNvPr id="159" name="íṧ1îḓê">
              <a:extLst>
                <a:ext uri="{FF2B5EF4-FFF2-40B4-BE49-F238E27FC236}">
                  <a16:creationId xmlns:a16="http://schemas.microsoft.com/office/drawing/2014/main" xmlns="" id="{AC7BDE41-EE90-4EBB-9B63-6F380C9DBE9E}"/>
                </a:ext>
              </a:extLst>
            </p:cNvPr>
            <p:cNvSpPr/>
            <p:nvPr/>
          </p:nvSpPr>
          <p:spPr bwMode="auto">
            <a:xfrm>
              <a:off x="6600771" y="2788432"/>
              <a:ext cx="1397044" cy="768629"/>
            </a:xfrm>
            <a:custGeom>
              <a:avLst/>
              <a:gdLst>
                <a:gd name="T0" fmla="*/ 126 w 2333"/>
                <a:gd name="T1" fmla="*/ 1286 h 1286"/>
                <a:gd name="T2" fmla="*/ 2333 w 2333"/>
                <a:gd name="T3" fmla="*/ 630 h 1286"/>
                <a:gd name="T4" fmla="*/ 2126 w 2333"/>
                <a:gd name="T5" fmla="*/ 0 h 1286"/>
                <a:gd name="T6" fmla="*/ 0 w 2333"/>
                <a:gd name="T7" fmla="*/ 632 h 1286"/>
                <a:gd name="T8" fmla="*/ 126 w 2333"/>
                <a:gd name="T9" fmla="*/ 1286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3" h="1286">
                  <a:moveTo>
                    <a:pt x="126" y="1286"/>
                  </a:moveTo>
                  <a:cubicBezTo>
                    <a:pt x="862" y="1067"/>
                    <a:pt x="1597" y="849"/>
                    <a:pt x="2333" y="630"/>
                  </a:cubicBezTo>
                  <a:cubicBezTo>
                    <a:pt x="2222" y="441"/>
                    <a:pt x="2150" y="228"/>
                    <a:pt x="2126" y="0"/>
                  </a:cubicBezTo>
                  <a:cubicBezTo>
                    <a:pt x="1417" y="210"/>
                    <a:pt x="708" y="421"/>
                    <a:pt x="0" y="632"/>
                  </a:cubicBezTo>
                  <a:cubicBezTo>
                    <a:pt x="100" y="835"/>
                    <a:pt x="142" y="1060"/>
                    <a:pt x="126" y="1286"/>
                  </a:cubicBez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kern="0" smtClean="0">
                <a:latin typeface="Arial"/>
                <a:ea typeface="微软雅黑"/>
              </a:endParaRPr>
            </a:p>
          </p:txBody>
        </p:sp>
        <p:sp>
          <p:nvSpPr>
            <p:cNvPr id="160" name="ís1îḋe">
              <a:extLst>
                <a:ext uri="{FF2B5EF4-FFF2-40B4-BE49-F238E27FC236}">
                  <a16:creationId xmlns:a16="http://schemas.microsoft.com/office/drawing/2014/main" xmlns="" id="{BA6106C5-8248-4C8A-9D23-E4FD1DD7CE42}"/>
                </a:ext>
              </a:extLst>
            </p:cNvPr>
            <p:cNvSpPr/>
            <p:nvPr/>
          </p:nvSpPr>
          <p:spPr bwMode="auto">
            <a:xfrm>
              <a:off x="9665091" y="1866842"/>
              <a:ext cx="1325662" cy="834913"/>
            </a:xfrm>
            <a:custGeom>
              <a:avLst/>
              <a:gdLst>
                <a:gd name="T0" fmla="*/ 170 w 2214"/>
                <a:gd name="T1" fmla="*/ 1293 h 1396"/>
                <a:gd name="T2" fmla="*/ 1100 w 2214"/>
                <a:gd name="T3" fmla="*/ 1016 h 1396"/>
                <a:gd name="T4" fmla="*/ 1213 w 2214"/>
                <a:gd name="T5" fmla="*/ 1396 h 1396"/>
                <a:gd name="T6" fmla="*/ 2214 w 2214"/>
                <a:gd name="T7" fmla="*/ 340 h 1396"/>
                <a:gd name="T8" fmla="*/ 800 w 2214"/>
                <a:gd name="T9" fmla="*/ 0 h 1396"/>
                <a:gd name="T10" fmla="*/ 912 w 2214"/>
                <a:gd name="T11" fmla="*/ 380 h 1396"/>
                <a:gd name="T12" fmla="*/ 0 w 2214"/>
                <a:gd name="T13" fmla="*/ 652 h 1396"/>
                <a:gd name="T14" fmla="*/ 170 w 2214"/>
                <a:gd name="T15" fmla="*/ 1293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4" h="1396">
                  <a:moveTo>
                    <a:pt x="170" y="1293"/>
                  </a:moveTo>
                  <a:cubicBezTo>
                    <a:pt x="480" y="1200"/>
                    <a:pt x="790" y="1108"/>
                    <a:pt x="1100" y="1016"/>
                  </a:cubicBezTo>
                  <a:cubicBezTo>
                    <a:pt x="1213" y="1396"/>
                    <a:pt x="1213" y="1396"/>
                    <a:pt x="1213" y="1396"/>
                  </a:cubicBezTo>
                  <a:cubicBezTo>
                    <a:pt x="2214" y="340"/>
                    <a:pt x="2214" y="340"/>
                    <a:pt x="2214" y="340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912" y="380"/>
                    <a:pt x="912" y="380"/>
                    <a:pt x="912" y="380"/>
                  </a:cubicBezTo>
                  <a:cubicBezTo>
                    <a:pt x="608" y="471"/>
                    <a:pt x="304" y="561"/>
                    <a:pt x="0" y="652"/>
                  </a:cubicBezTo>
                  <a:cubicBezTo>
                    <a:pt x="99" y="846"/>
                    <a:pt x="159" y="1063"/>
                    <a:pt x="170" y="1293"/>
                  </a:cubicBez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kern="0" smtClean="0">
                <a:latin typeface="Arial"/>
                <a:ea typeface="微软雅黑"/>
              </a:endParaRPr>
            </a:p>
          </p:txBody>
        </p:sp>
        <p:sp>
          <p:nvSpPr>
            <p:cNvPr id="161" name="ïṡḻiḓè">
              <a:extLst>
                <a:ext uri="{FF2B5EF4-FFF2-40B4-BE49-F238E27FC236}">
                  <a16:creationId xmlns:a16="http://schemas.microsoft.com/office/drawing/2014/main" xmlns="" id="{6ACECF57-4998-46CC-9256-A9C3DA2A763D}"/>
                </a:ext>
              </a:extLst>
            </p:cNvPr>
            <p:cNvSpPr/>
            <p:nvPr/>
          </p:nvSpPr>
          <p:spPr bwMode="auto">
            <a:xfrm>
              <a:off x="1201247" y="3323795"/>
              <a:ext cx="1501567" cy="769904"/>
            </a:xfrm>
            <a:custGeom>
              <a:avLst/>
              <a:gdLst>
                <a:gd name="T0" fmla="*/ 2332 w 2506"/>
                <a:gd name="T1" fmla="*/ 0 h 1288"/>
                <a:gd name="T2" fmla="*/ 0 w 2506"/>
                <a:gd name="T3" fmla="*/ 650 h 1288"/>
                <a:gd name="T4" fmla="*/ 180 w 2506"/>
                <a:gd name="T5" fmla="*/ 1288 h 1288"/>
                <a:gd name="T6" fmla="*/ 2506 w 2506"/>
                <a:gd name="T7" fmla="*/ 641 h 1288"/>
                <a:gd name="T8" fmla="*/ 2332 w 2506"/>
                <a:gd name="T9" fmla="*/ 0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1288">
                  <a:moveTo>
                    <a:pt x="2332" y="0"/>
                  </a:moveTo>
                  <a:cubicBezTo>
                    <a:pt x="0" y="650"/>
                    <a:pt x="0" y="650"/>
                    <a:pt x="0" y="650"/>
                  </a:cubicBezTo>
                  <a:cubicBezTo>
                    <a:pt x="180" y="1288"/>
                    <a:pt x="180" y="1288"/>
                    <a:pt x="180" y="1288"/>
                  </a:cubicBezTo>
                  <a:cubicBezTo>
                    <a:pt x="2506" y="641"/>
                    <a:pt x="2506" y="641"/>
                    <a:pt x="2506" y="641"/>
                  </a:cubicBezTo>
                  <a:cubicBezTo>
                    <a:pt x="2385" y="449"/>
                    <a:pt x="2325" y="227"/>
                    <a:pt x="2332" y="0"/>
                  </a:cubicBez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kern="0" smtClean="0">
                <a:latin typeface="Arial"/>
                <a:ea typeface="微软雅黑"/>
              </a:endParaRPr>
            </a:p>
          </p:txBody>
        </p:sp>
        <p:sp>
          <p:nvSpPr>
            <p:cNvPr id="162" name="ïṩļíďê">
              <a:extLst>
                <a:ext uri="{FF2B5EF4-FFF2-40B4-BE49-F238E27FC236}">
                  <a16:creationId xmlns:a16="http://schemas.microsoft.com/office/drawing/2014/main" xmlns="" id="{BEFAF4F9-4CEA-4175-9AC6-91296D8714FF}"/>
                </a:ext>
              </a:extLst>
            </p:cNvPr>
            <p:cNvSpPr/>
            <p:nvPr/>
          </p:nvSpPr>
          <p:spPr bwMode="auto">
            <a:xfrm>
              <a:off x="2720139" y="2788432"/>
              <a:ext cx="1116384" cy="1114066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254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kern="0" dirty="0" smtClean="0">
                <a:latin typeface="Arial"/>
                <a:ea typeface="微软雅黑"/>
              </a:endParaRPr>
            </a:p>
          </p:txBody>
        </p:sp>
        <p:sp>
          <p:nvSpPr>
            <p:cNvPr id="163" name="îṣļiḋe">
              <a:extLst>
                <a:ext uri="{FF2B5EF4-FFF2-40B4-BE49-F238E27FC236}">
                  <a16:creationId xmlns:a16="http://schemas.microsoft.com/office/drawing/2014/main" xmlns="" id="{105D9A87-874C-4536-B59A-A528155AEB3E}"/>
                </a:ext>
              </a:extLst>
            </p:cNvPr>
            <p:cNvSpPr/>
            <p:nvPr/>
          </p:nvSpPr>
          <p:spPr bwMode="auto">
            <a:xfrm>
              <a:off x="5295210" y="2884118"/>
              <a:ext cx="1237026" cy="1234990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254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kern="0" dirty="0" smtClean="0">
                <a:latin typeface="Arial"/>
                <a:ea typeface="微软雅黑"/>
              </a:endParaRPr>
            </a:p>
          </p:txBody>
        </p:sp>
        <p:sp>
          <p:nvSpPr>
            <p:cNvPr id="164" name="iṧliḍe">
              <a:extLst>
                <a:ext uri="{FF2B5EF4-FFF2-40B4-BE49-F238E27FC236}">
                  <a16:creationId xmlns:a16="http://schemas.microsoft.com/office/drawing/2014/main" xmlns="" id="{071B325F-D612-4906-8B26-CC525222C039}"/>
                </a:ext>
              </a:extLst>
            </p:cNvPr>
            <p:cNvSpPr/>
            <p:nvPr/>
          </p:nvSpPr>
          <p:spPr bwMode="auto">
            <a:xfrm>
              <a:off x="7972321" y="1841729"/>
              <a:ext cx="1692770" cy="1690734"/>
            </a:xfrm>
            <a:prstGeom prst="ellipse">
              <a:avLst/>
            </a:prstGeom>
            <a:solidFill>
              <a:srgbClr val="FFC000"/>
            </a:solidFill>
            <a:ln w="25400">
              <a:noFill/>
            </a:ln>
            <a:ex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kern="0" dirty="0" smtClean="0">
                <a:latin typeface="Arial"/>
                <a:ea typeface="微软雅黑"/>
              </a:endParaRPr>
            </a:p>
          </p:txBody>
        </p:sp>
        <p:sp>
          <p:nvSpPr>
            <p:cNvPr id="165" name="îṩlïḍé">
              <a:extLst>
                <a:ext uri="{FF2B5EF4-FFF2-40B4-BE49-F238E27FC236}">
                  <a16:creationId xmlns:a16="http://schemas.microsoft.com/office/drawing/2014/main" xmlns="" id="{861D5773-5839-4D8B-B200-407C4FE48B25}"/>
                </a:ext>
              </a:extLst>
            </p:cNvPr>
            <p:cNvSpPr/>
            <p:nvPr/>
          </p:nvSpPr>
          <p:spPr bwMode="auto">
            <a:xfrm>
              <a:off x="3082121" y="3156765"/>
              <a:ext cx="392420" cy="37740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000000">
                <a:lumMod val="50000"/>
                <a:lumOff val="50000"/>
              </a:srgbClr>
            </a:solidFill>
            <a:ln>
              <a:noFill/>
            </a:ln>
          </p:spPr>
          <p:txBody>
            <a:bodyPr wrap="square" lIns="91440" tIns="45720" rIns="91440" bIns="45720">
              <a:normAutofit fontScale="85000" lnSpcReduction="20000"/>
            </a:bodyPr>
            <a:lstStyle/>
            <a:p>
              <a:endParaRPr lang="zh-CN" altLang="en-US" kern="0" smtClean="0">
                <a:latin typeface="Arial"/>
              </a:endParaRPr>
            </a:p>
          </p:txBody>
        </p:sp>
        <p:sp>
          <p:nvSpPr>
            <p:cNvPr id="166" name="iṣļîdê">
              <a:extLst>
                <a:ext uri="{FF2B5EF4-FFF2-40B4-BE49-F238E27FC236}">
                  <a16:creationId xmlns:a16="http://schemas.microsoft.com/office/drawing/2014/main" xmlns="" id="{1ACEF2DA-8B78-4779-A837-2603ED0B91DA}"/>
                </a:ext>
              </a:extLst>
            </p:cNvPr>
            <p:cNvSpPr/>
            <p:nvPr/>
          </p:nvSpPr>
          <p:spPr bwMode="auto">
            <a:xfrm>
              <a:off x="5717513" y="3312854"/>
              <a:ext cx="392420" cy="3775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000000">
                <a:lumMod val="50000"/>
                <a:lumOff val="50000"/>
              </a:srgbClr>
            </a:solidFill>
            <a:ln>
              <a:noFill/>
            </a:ln>
          </p:spPr>
          <p:txBody>
            <a:bodyPr wrap="square" lIns="91440" tIns="45720" rIns="91440" bIns="45720">
              <a:normAutofit fontScale="85000" lnSpcReduction="20000"/>
            </a:bodyPr>
            <a:lstStyle/>
            <a:p>
              <a:endParaRPr lang="zh-CN" altLang="en-US" kern="0" smtClean="0">
                <a:latin typeface="Arial"/>
              </a:endParaRPr>
            </a:p>
          </p:txBody>
        </p:sp>
        <p:sp>
          <p:nvSpPr>
            <p:cNvPr id="167" name="îšľïḍê">
              <a:extLst>
                <a:ext uri="{FF2B5EF4-FFF2-40B4-BE49-F238E27FC236}">
                  <a16:creationId xmlns:a16="http://schemas.microsoft.com/office/drawing/2014/main" xmlns="" id="{B01016A7-B515-41C4-83E2-9B234932C5EC}"/>
                </a:ext>
              </a:extLst>
            </p:cNvPr>
            <p:cNvSpPr/>
            <p:nvPr/>
          </p:nvSpPr>
          <p:spPr bwMode="auto">
            <a:xfrm>
              <a:off x="8496828" y="2365820"/>
              <a:ext cx="643756" cy="64255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latin typeface="Arial"/>
              </a:endParaRPr>
            </a:p>
          </p:txBody>
        </p:sp>
        <p:grpSp>
          <p:nvGrpSpPr>
            <p:cNvPr id="168" name="iṣľiḍe">
              <a:extLst>
                <a:ext uri="{FF2B5EF4-FFF2-40B4-BE49-F238E27FC236}">
                  <a16:creationId xmlns:a16="http://schemas.microsoft.com/office/drawing/2014/main" xmlns="" id="{D161B5BC-4FD0-45AC-87D9-3A19A0F9A3CB}"/>
                </a:ext>
              </a:extLst>
            </p:cNvPr>
            <p:cNvGrpSpPr/>
            <p:nvPr/>
          </p:nvGrpSpPr>
          <p:grpSpPr>
            <a:xfrm>
              <a:off x="7758827" y="4871854"/>
              <a:ext cx="2119757" cy="1111889"/>
              <a:chOff x="2749380" y="3654046"/>
              <a:chExt cx="2119757" cy="1111889"/>
            </a:xfrm>
          </p:grpSpPr>
          <p:sp>
            <p:nvSpPr>
              <p:cNvPr id="180" name="ïşḷiďe">
                <a:extLst>
                  <a:ext uri="{FF2B5EF4-FFF2-40B4-BE49-F238E27FC236}">
                    <a16:creationId xmlns:a16="http://schemas.microsoft.com/office/drawing/2014/main" xmlns="" id="{DCEF3629-C7EC-42C5-ACE4-24FBA6E78EAA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14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The user can demonstrate on a projector or computer, or print the presentation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Arial"/>
                  </a:rPr>
                  <a:t>……</a:t>
                </a:r>
              </a:p>
            </p:txBody>
          </p:sp>
          <p:sp>
            <p:nvSpPr>
              <p:cNvPr id="181" name="íṡḻïḑé">
                <a:extLst>
                  <a:ext uri="{FF2B5EF4-FFF2-40B4-BE49-F238E27FC236}">
                    <a16:creationId xmlns:a16="http://schemas.microsoft.com/office/drawing/2014/main" xmlns="" id="{C1428CB5-2359-4D65-8347-EDD574988CB1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169" name="îS1iḓe">
              <a:extLst>
                <a:ext uri="{FF2B5EF4-FFF2-40B4-BE49-F238E27FC236}">
                  <a16:creationId xmlns:a16="http://schemas.microsoft.com/office/drawing/2014/main" xmlns="" id="{41E9E847-2798-4FCD-AFDD-DD41B1E2C30B}"/>
                </a:ext>
              </a:extLst>
            </p:cNvPr>
            <p:cNvGrpSpPr/>
            <p:nvPr/>
          </p:nvGrpSpPr>
          <p:grpSpPr>
            <a:xfrm>
              <a:off x="2218452" y="4871854"/>
              <a:ext cx="2119757" cy="1111889"/>
              <a:chOff x="2749380" y="3654046"/>
              <a:chExt cx="2119757" cy="1111889"/>
            </a:xfrm>
          </p:grpSpPr>
          <p:sp>
            <p:nvSpPr>
              <p:cNvPr id="178" name="ïšḻïḍè">
                <a:extLst>
                  <a:ext uri="{FF2B5EF4-FFF2-40B4-BE49-F238E27FC236}">
                    <a16:creationId xmlns:a16="http://schemas.microsoft.com/office/drawing/2014/main" xmlns="" id="{83A232B4-6B6A-4F20-9B6C-B9EA862AC21A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14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The user can demonstrate on a projector or computer, or print the </a:t>
                </a:r>
                <a:r>
                  <a:rPr lang="en-US" altLang="zh-CN" sz="1100" dirty="0" smtClean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presentation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altLang="zh-CN" sz="1100" dirty="0" smtClean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n-US" altLang="zh-CN" sz="1100" dirty="0" smtClean="0">
                    <a:solidFill>
                      <a:schemeClr val="bg1"/>
                    </a:solidFill>
                    <a:latin typeface="Arial"/>
                  </a:rPr>
                  <a:t>……</a:t>
                </a:r>
                <a:endParaRPr lang="en-US" altLang="zh-CN" sz="1100" dirty="0">
                  <a:solidFill>
                    <a:schemeClr val="bg1"/>
                  </a:solidFill>
                  <a:latin typeface="Arial"/>
                </a:endParaRPr>
              </a:p>
            </p:txBody>
          </p:sp>
          <p:sp>
            <p:nvSpPr>
              <p:cNvPr id="179" name="iS1ïḍè">
                <a:extLst>
                  <a:ext uri="{FF2B5EF4-FFF2-40B4-BE49-F238E27FC236}">
                    <a16:creationId xmlns:a16="http://schemas.microsoft.com/office/drawing/2014/main" xmlns="" id="{7BCB8BD4-1E72-44A4-B8AB-08D7058B202D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170" name="išľiďè">
              <a:extLst>
                <a:ext uri="{FF2B5EF4-FFF2-40B4-BE49-F238E27FC236}">
                  <a16:creationId xmlns:a16="http://schemas.microsoft.com/office/drawing/2014/main" xmlns="" id="{9A1067D7-FB7C-4A00-9AE2-336D540D83B0}"/>
                </a:ext>
              </a:extLst>
            </p:cNvPr>
            <p:cNvGrpSpPr/>
            <p:nvPr/>
          </p:nvGrpSpPr>
          <p:grpSpPr>
            <a:xfrm>
              <a:off x="4853844" y="4871854"/>
              <a:ext cx="2119757" cy="1111889"/>
              <a:chOff x="2749380" y="3654046"/>
              <a:chExt cx="2119757" cy="1111889"/>
            </a:xfrm>
          </p:grpSpPr>
          <p:sp>
            <p:nvSpPr>
              <p:cNvPr id="176" name="íSļîḋè">
                <a:extLst>
                  <a:ext uri="{FF2B5EF4-FFF2-40B4-BE49-F238E27FC236}">
                    <a16:creationId xmlns:a16="http://schemas.microsoft.com/office/drawing/2014/main" xmlns="" id="{B84B7529-8066-47F3-936B-938191C82EB5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14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The user can demonstrate on a projector or computer, or print the presentation</a:t>
                </a:r>
              </a:p>
              <a:p>
                <a:pPr algn="ctr">
                  <a:lnSpc>
                    <a:spcPct val="114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Arial"/>
                  </a:rPr>
                  <a:t>……</a:t>
                </a:r>
              </a:p>
            </p:txBody>
          </p:sp>
          <p:sp>
            <p:nvSpPr>
              <p:cNvPr id="177" name="î$ľíḋè">
                <a:extLst>
                  <a:ext uri="{FF2B5EF4-FFF2-40B4-BE49-F238E27FC236}">
                    <a16:creationId xmlns:a16="http://schemas.microsoft.com/office/drawing/2014/main" xmlns="" id="{564DB0A7-2211-465F-9CBE-A7F6C11387B7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</p:grp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xmlns="" id="{4F7C9ED0-74C7-42FC-A3B5-E38C74F78E1E}"/>
                </a:ext>
              </a:extLst>
            </p:cNvPr>
            <p:cNvCxnSpPr/>
            <p:nvPr/>
          </p:nvCxnSpPr>
          <p:spPr>
            <a:xfrm>
              <a:off x="4663424" y="4866499"/>
              <a:ext cx="0" cy="1277126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xmlns="" id="{26D6207C-FC3C-4F6C-BBA7-1D267D6863CF}"/>
                </a:ext>
              </a:extLst>
            </p:cNvPr>
            <p:cNvCxnSpPr/>
            <p:nvPr/>
          </p:nvCxnSpPr>
          <p:spPr>
            <a:xfrm>
              <a:off x="7433611" y="4866499"/>
              <a:ext cx="0" cy="1277126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xmlns="" id="{DF7750AD-C2E8-46C6-BDA3-46B93ACDAE65}"/>
                </a:ext>
              </a:extLst>
            </p:cNvPr>
            <p:cNvCxnSpPr>
              <a:stCxn id="164" idx="4"/>
              <a:endCxn id="181" idx="0"/>
            </p:cNvCxnSpPr>
            <p:nvPr/>
          </p:nvCxnSpPr>
          <p:spPr>
            <a:xfrm>
              <a:off x="8818706" y="3532463"/>
              <a:ext cx="0" cy="1339391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xmlns="" id="{81D38186-9B42-4F93-9E10-8874836C2350}"/>
                </a:ext>
              </a:extLst>
            </p:cNvPr>
            <p:cNvCxnSpPr>
              <a:stCxn id="162" idx="4"/>
              <a:endCxn id="179" idx="0"/>
            </p:cNvCxnSpPr>
            <p:nvPr/>
          </p:nvCxnSpPr>
          <p:spPr>
            <a:xfrm>
              <a:off x="3278331" y="3902498"/>
              <a:ext cx="0" cy="969356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xmlns="" id="{8843B03C-5FD8-4EEB-91FF-3F98F417F8B9}"/>
                </a:ext>
              </a:extLst>
            </p:cNvPr>
            <p:cNvCxnSpPr>
              <a:stCxn id="163" idx="4"/>
              <a:endCxn id="177" idx="0"/>
            </p:cNvCxnSpPr>
            <p:nvPr/>
          </p:nvCxnSpPr>
          <p:spPr>
            <a:xfrm>
              <a:off x="5913723" y="4119108"/>
              <a:ext cx="0" cy="752746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  <p:grpSp>
        <p:nvGrpSpPr>
          <p:cNvPr id="135" name="组合 134"/>
          <p:cNvGrpSpPr/>
          <p:nvPr/>
        </p:nvGrpSpPr>
        <p:grpSpPr>
          <a:xfrm>
            <a:off x="1587" y="84138"/>
            <a:ext cx="12190413" cy="6715125"/>
            <a:chOff x="1587" y="84138"/>
            <a:chExt cx="12190413" cy="6715125"/>
          </a:xfrm>
        </p:grpSpPr>
        <p:grpSp>
          <p:nvGrpSpPr>
            <p:cNvPr id="136" name="组合 135"/>
            <p:cNvGrpSpPr/>
            <p:nvPr/>
          </p:nvGrpSpPr>
          <p:grpSpPr>
            <a:xfrm>
              <a:off x="408691" y="292071"/>
              <a:ext cx="695507" cy="1866260"/>
              <a:chOff x="1841500" y="322263"/>
              <a:chExt cx="1017588" cy="2730501"/>
            </a:xfrm>
          </p:grpSpPr>
          <p:sp>
            <p:nvSpPr>
              <p:cNvPr id="249" name="Freeform 79"/>
              <p:cNvSpPr>
                <a:spLocks noEditPoints="1"/>
              </p:cNvSpPr>
              <p:nvPr/>
            </p:nvSpPr>
            <p:spPr bwMode="auto">
              <a:xfrm>
                <a:off x="1841500" y="322263"/>
                <a:ext cx="1017588" cy="1022350"/>
              </a:xfrm>
              <a:custGeom>
                <a:avLst/>
                <a:gdLst>
                  <a:gd name="T0" fmla="*/ 68 w 136"/>
                  <a:gd name="T1" fmla="*/ 0 h 136"/>
                  <a:gd name="T2" fmla="*/ 0 w 136"/>
                  <a:gd name="T3" fmla="*/ 68 h 136"/>
                  <a:gd name="T4" fmla="*/ 68 w 136"/>
                  <a:gd name="T5" fmla="*/ 136 h 136"/>
                  <a:gd name="T6" fmla="*/ 136 w 136"/>
                  <a:gd name="T7" fmla="*/ 68 h 136"/>
                  <a:gd name="T8" fmla="*/ 68 w 136"/>
                  <a:gd name="T9" fmla="*/ 0 h 136"/>
                  <a:gd name="T10" fmla="*/ 68 w 136"/>
                  <a:gd name="T11" fmla="*/ 124 h 136"/>
                  <a:gd name="T12" fmla="*/ 13 w 136"/>
                  <a:gd name="T13" fmla="*/ 68 h 136"/>
                  <a:gd name="T14" fmla="*/ 68 w 136"/>
                  <a:gd name="T15" fmla="*/ 13 h 136"/>
                  <a:gd name="T16" fmla="*/ 123 w 136"/>
                  <a:gd name="T17" fmla="*/ 68 h 136"/>
                  <a:gd name="T18" fmla="*/ 68 w 136"/>
                  <a:gd name="T19" fmla="*/ 12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136">
                    <a:moveTo>
                      <a:pt x="68" y="0"/>
                    </a:moveTo>
                    <a:cubicBezTo>
                      <a:pt x="30" y="0"/>
                      <a:pt x="0" y="31"/>
                      <a:pt x="0" y="68"/>
                    </a:cubicBezTo>
                    <a:cubicBezTo>
                      <a:pt x="0" y="106"/>
                      <a:pt x="30" y="136"/>
                      <a:pt x="68" y="136"/>
                    </a:cubicBezTo>
                    <a:cubicBezTo>
                      <a:pt x="106" y="136"/>
                      <a:pt x="136" y="106"/>
                      <a:pt x="136" y="68"/>
                    </a:cubicBezTo>
                    <a:cubicBezTo>
                      <a:pt x="136" y="31"/>
                      <a:pt x="106" y="0"/>
                      <a:pt x="68" y="0"/>
                    </a:cubicBezTo>
                    <a:close/>
                    <a:moveTo>
                      <a:pt x="68" y="124"/>
                    </a:moveTo>
                    <a:cubicBezTo>
                      <a:pt x="37" y="124"/>
                      <a:pt x="13" y="99"/>
                      <a:pt x="13" y="68"/>
                    </a:cubicBezTo>
                    <a:cubicBezTo>
                      <a:pt x="13" y="37"/>
                      <a:pt x="37" y="13"/>
                      <a:pt x="68" y="13"/>
                    </a:cubicBezTo>
                    <a:cubicBezTo>
                      <a:pt x="99" y="13"/>
                      <a:pt x="123" y="37"/>
                      <a:pt x="123" y="68"/>
                    </a:cubicBezTo>
                    <a:cubicBezTo>
                      <a:pt x="123" y="99"/>
                      <a:pt x="99" y="124"/>
                      <a:pt x="68" y="124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80"/>
              <p:cNvSpPr>
                <a:spLocks noEditPoints="1"/>
              </p:cNvSpPr>
              <p:nvPr/>
            </p:nvSpPr>
            <p:spPr bwMode="auto">
              <a:xfrm>
                <a:off x="1938338" y="420688"/>
                <a:ext cx="823913" cy="835025"/>
              </a:xfrm>
              <a:custGeom>
                <a:avLst/>
                <a:gdLst>
                  <a:gd name="T0" fmla="*/ 55 w 110"/>
                  <a:gd name="T1" fmla="*/ 0 h 111"/>
                  <a:gd name="T2" fmla="*/ 0 w 110"/>
                  <a:gd name="T3" fmla="*/ 55 h 111"/>
                  <a:gd name="T4" fmla="*/ 55 w 110"/>
                  <a:gd name="T5" fmla="*/ 111 h 111"/>
                  <a:gd name="T6" fmla="*/ 110 w 110"/>
                  <a:gd name="T7" fmla="*/ 55 h 111"/>
                  <a:gd name="T8" fmla="*/ 55 w 110"/>
                  <a:gd name="T9" fmla="*/ 0 h 111"/>
                  <a:gd name="T10" fmla="*/ 81 w 110"/>
                  <a:gd name="T11" fmla="*/ 81 h 111"/>
                  <a:gd name="T12" fmla="*/ 29 w 110"/>
                  <a:gd name="T13" fmla="*/ 81 h 111"/>
                  <a:gd name="T14" fmla="*/ 29 w 110"/>
                  <a:gd name="T15" fmla="*/ 29 h 111"/>
                  <a:gd name="T16" fmla="*/ 81 w 110"/>
                  <a:gd name="T17" fmla="*/ 29 h 111"/>
                  <a:gd name="T18" fmla="*/ 81 w 110"/>
                  <a:gd name="T19" fmla="*/ 8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11">
                    <a:moveTo>
                      <a:pt x="55" y="0"/>
                    </a:moveTo>
                    <a:cubicBezTo>
                      <a:pt x="24" y="0"/>
                      <a:pt x="0" y="24"/>
                      <a:pt x="0" y="55"/>
                    </a:cubicBezTo>
                    <a:cubicBezTo>
                      <a:pt x="0" y="86"/>
                      <a:pt x="24" y="111"/>
                      <a:pt x="55" y="111"/>
                    </a:cubicBezTo>
                    <a:cubicBezTo>
                      <a:pt x="86" y="111"/>
                      <a:pt x="110" y="86"/>
                      <a:pt x="110" y="55"/>
                    </a:cubicBezTo>
                    <a:cubicBezTo>
                      <a:pt x="110" y="24"/>
                      <a:pt x="86" y="0"/>
                      <a:pt x="55" y="0"/>
                    </a:cubicBezTo>
                    <a:close/>
                    <a:moveTo>
                      <a:pt x="81" y="81"/>
                    </a:moveTo>
                    <a:cubicBezTo>
                      <a:pt x="29" y="81"/>
                      <a:pt x="29" y="81"/>
                      <a:pt x="29" y="8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81" y="29"/>
                      <a:pt x="81" y="29"/>
                      <a:pt x="81" y="29"/>
                    </a:cubicBezTo>
                    <a:lnTo>
                      <a:pt x="81" y="8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81"/>
              <p:cNvSpPr>
                <a:spLocks noEditPoints="1"/>
              </p:cNvSpPr>
              <p:nvPr/>
            </p:nvSpPr>
            <p:spPr bwMode="auto">
              <a:xfrm>
                <a:off x="2155825" y="638176"/>
                <a:ext cx="388938" cy="390525"/>
              </a:xfrm>
              <a:custGeom>
                <a:avLst/>
                <a:gdLst>
                  <a:gd name="T0" fmla="*/ 0 w 245"/>
                  <a:gd name="T1" fmla="*/ 246 h 246"/>
                  <a:gd name="T2" fmla="*/ 245 w 245"/>
                  <a:gd name="T3" fmla="*/ 246 h 246"/>
                  <a:gd name="T4" fmla="*/ 245 w 245"/>
                  <a:gd name="T5" fmla="*/ 0 h 246"/>
                  <a:gd name="T6" fmla="*/ 0 w 245"/>
                  <a:gd name="T7" fmla="*/ 0 h 246"/>
                  <a:gd name="T8" fmla="*/ 0 w 245"/>
                  <a:gd name="T9" fmla="*/ 246 h 246"/>
                  <a:gd name="T10" fmla="*/ 52 w 245"/>
                  <a:gd name="T11" fmla="*/ 52 h 246"/>
                  <a:gd name="T12" fmla="*/ 193 w 245"/>
                  <a:gd name="T13" fmla="*/ 52 h 246"/>
                  <a:gd name="T14" fmla="*/ 193 w 245"/>
                  <a:gd name="T15" fmla="*/ 194 h 246"/>
                  <a:gd name="T16" fmla="*/ 52 w 245"/>
                  <a:gd name="T17" fmla="*/ 194 h 246"/>
                  <a:gd name="T18" fmla="*/ 52 w 245"/>
                  <a:gd name="T19" fmla="*/ 52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5" h="246">
                    <a:moveTo>
                      <a:pt x="0" y="246"/>
                    </a:moveTo>
                    <a:lnTo>
                      <a:pt x="245" y="246"/>
                    </a:lnTo>
                    <a:lnTo>
                      <a:pt x="245" y="0"/>
                    </a:lnTo>
                    <a:lnTo>
                      <a:pt x="0" y="0"/>
                    </a:lnTo>
                    <a:lnTo>
                      <a:pt x="0" y="246"/>
                    </a:lnTo>
                    <a:close/>
                    <a:moveTo>
                      <a:pt x="52" y="52"/>
                    </a:moveTo>
                    <a:lnTo>
                      <a:pt x="193" y="52"/>
                    </a:lnTo>
                    <a:lnTo>
                      <a:pt x="193" y="194"/>
                    </a:lnTo>
                    <a:lnTo>
                      <a:pt x="52" y="194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82"/>
              <p:cNvSpPr>
                <a:spLocks/>
              </p:cNvSpPr>
              <p:nvPr/>
            </p:nvSpPr>
            <p:spPr bwMode="auto">
              <a:xfrm>
                <a:off x="2327275" y="923926"/>
                <a:ext cx="52388" cy="669925"/>
              </a:xfrm>
              <a:custGeom>
                <a:avLst/>
                <a:gdLst>
                  <a:gd name="T0" fmla="*/ 3 w 7"/>
                  <a:gd name="T1" fmla="*/ 89 h 89"/>
                  <a:gd name="T2" fmla="*/ 0 w 7"/>
                  <a:gd name="T3" fmla="*/ 86 h 89"/>
                  <a:gd name="T4" fmla="*/ 0 w 7"/>
                  <a:gd name="T5" fmla="*/ 3 h 89"/>
                  <a:gd name="T6" fmla="*/ 3 w 7"/>
                  <a:gd name="T7" fmla="*/ 0 h 89"/>
                  <a:gd name="T8" fmla="*/ 7 w 7"/>
                  <a:gd name="T9" fmla="*/ 3 h 89"/>
                  <a:gd name="T10" fmla="*/ 7 w 7"/>
                  <a:gd name="T11" fmla="*/ 86 h 89"/>
                  <a:gd name="T12" fmla="*/ 3 w 7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9">
                    <a:moveTo>
                      <a:pt x="3" y="89"/>
                    </a:moveTo>
                    <a:cubicBezTo>
                      <a:pt x="1" y="89"/>
                      <a:pt x="0" y="88"/>
                      <a:pt x="0" y="8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7" y="88"/>
                      <a:pt x="5" y="89"/>
                      <a:pt x="3" y="89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83"/>
              <p:cNvSpPr>
                <a:spLocks/>
              </p:cNvSpPr>
              <p:nvPr/>
            </p:nvSpPr>
            <p:spPr bwMode="auto">
              <a:xfrm>
                <a:off x="1968500" y="18272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84"/>
              <p:cNvSpPr>
                <a:spLocks/>
              </p:cNvSpPr>
              <p:nvPr/>
            </p:nvSpPr>
            <p:spPr bwMode="auto">
              <a:xfrm>
                <a:off x="1968500" y="17287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85"/>
              <p:cNvSpPr>
                <a:spLocks/>
              </p:cNvSpPr>
              <p:nvPr/>
            </p:nvSpPr>
            <p:spPr bwMode="auto">
              <a:xfrm>
                <a:off x="1968500" y="2022476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86"/>
              <p:cNvSpPr>
                <a:spLocks/>
              </p:cNvSpPr>
              <p:nvPr/>
            </p:nvSpPr>
            <p:spPr bwMode="auto">
              <a:xfrm>
                <a:off x="1968500" y="1924051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87"/>
              <p:cNvSpPr>
                <a:spLocks/>
              </p:cNvSpPr>
              <p:nvPr/>
            </p:nvSpPr>
            <p:spPr bwMode="auto">
              <a:xfrm>
                <a:off x="1968500" y="2209801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88"/>
              <p:cNvSpPr>
                <a:spLocks/>
              </p:cNvSpPr>
              <p:nvPr/>
            </p:nvSpPr>
            <p:spPr bwMode="auto">
              <a:xfrm>
                <a:off x="1968500" y="2119313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89"/>
              <p:cNvSpPr>
                <a:spLocks/>
              </p:cNvSpPr>
              <p:nvPr/>
            </p:nvSpPr>
            <p:spPr bwMode="auto">
              <a:xfrm>
                <a:off x="1968500" y="2405063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90"/>
              <p:cNvSpPr>
                <a:spLocks/>
              </p:cNvSpPr>
              <p:nvPr/>
            </p:nvSpPr>
            <p:spPr bwMode="auto">
              <a:xfrm>
                <a:off x="1968500" y="2308226"/>
                <a:ext cx="763588" cy="96838"/>
              </a:xfrm>
              <a:custGeom>
                <a:avLst/>
                <a:gdLst>
                  <a:gd name="T0" fmla="*/ 33 w 481"/>
                  <a:gd name="T1" fmla="*/ 0 h 61"/>
                  <a:gd name="T2" fmla="*/ 0 w 481"/>
                  <a:gd name="T3" fmla="*/ 61 h 61"/>
                  <a:gd name="T4" fmla="*/ 481 w 481"/>
                  <a:gd name="T5" fmla="*/ 61 h 61"/>
                  <a:gd name="T6" fmla="*/ 448 w 481"/>
                  <a:gd name="T7" fmla="*/ 0 h 61"/>
                  <a:gd name="T8" fmla="*/ 33 w 48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0"/>
                    </a:moveTo>
                    <a:lnTo>
                      <a:pt x="0" y="61"/>
                    </a:lnTo>
                    <a:lnTo>
                      <a:pt x="481" y="61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91"/>
              <p:cNvSpPr>
                <a:spLocks/>
              </p:cNvSpPr>
              <p:nvPr/>
            </p:nvSpPr>
            <p:spPr bwMode="auto">
              <a:xfrm>
                <a:off x="1968500" y="26019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92"/>
              <p:cNvSpPr>
                <a:spLocks/>
              </p:cNvSpPr>
              <p:nvPr/>
            </p:nvSpPr>
            <p:spPr bwMode="auto">
              <a:xfrm>
                <a:off x="1968500" y="25034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93"/>
              <p:cNvSpPr>
                <a:spLocks/>
              </p:cNvSpPr>
              <p:nvPr/>
            </p:nvSpPr>
            <p:spPr bwMode="auto">
              <a:xfrm>
                <a:off x="1968500" y="2789238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94"/>
              <p:cNvSpPr>
                <a:spLocks/>
              </p:cNvSpPr>
              <p:nvPr/>
            </p:nvSpPr>
            <p:spPr bwMode="auto">
              <a:xfrm>
                <a:off x="1968500" y="2698751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Rectangle 95"/>
              <p:cNvSpPr>
                <a:spLocks noChangeArrowheads="1"/>
              </p:cNvSpPr>
              <p:nvPr/>
            </p:nvSpPr>
            <p:spPr bwMode="auto">
              <a:xfrm>
                <a:off x="2125663" y="1571626"/>
                <a:ext cx="449263" cy="96838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Rectangle 96"/>
              <p:cNvSpPr>
                <a:spLocks noChangeArrowheads="1"/>
              </p:cNvSpPr>
              <p:nvPr/>
            </p:nvSpPr>
            <p:spPr bwMode="auto">
              <a:xfrm>
                <a:off x="2125663" y="1668463"/>
                <a:ext cx="449263" cy="60325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Rectangle 97"/>
              <p:cNvSpPr>
                <a:spLocks noChangeArrowheads="1"/>
              </p:cNvSpPr>
              <p:nvPr/>
            </p:nvSpPr>
            <p:spPr bwMode="auto">
              <a:xfrm>
                <a:off x="2125663" y="2946401"/>
                <a:ext cx="449263" cy="106363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Rectangle 98"/>
              <p:cNvSpPr>
                <a:spLocks noChangeArrowheads="1"/>
              </p:cNvSpPr>
              <p:nvPr/>
            </p:nvSpPr>
            <p:spPr bwMode="auto">
              <a:xfrm>
                <a:off x="2125663" y="2887663"/>
                <a:ext cx="449263" cy="58738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7" name="Freeform 9"/>
            <p:cNvSpPr>
              <a:spLocks noEditPoints="1"/>
            </p:cNvSpPr>
            <p:nvPr/>
          </p:nvSpPr>
          <p:spPr bwMode="auto">
            <a:xfrm>
              <a:off x="1587" y="84138"/>
              <a:ext cx="12190413" cy="6715125"/>
            </a:xfrm>
            <a:custGeom>
              <a:avLst/>
              <a:gdLst>
                <a:gd name="T0" fmla="*/ 7550 w 7647"/>
                <a:gd name="T1" fmla="*/ 0 h 4230"/>
                <a:gd name="T2" fmla="*/ 7352 w 7647"/>
                <a:gd name="T3" fmla="*/ 0 h 4230"/>
                <a:gd name="T4" fmla="*/ 229 w 7647"/>
                <a:gd name="T5" fmla="*/ 114 h 4230"/>
                <a:gd name="T6" fmla="*/ 0 w 7647"/>
                <a:gd name="T7" fmla="*/ 114 h 4230"/>
                <a:gd name="T8" fmla="*/ 0 w 7647"/>
                <a:gd name="T9" fmla="*/ 342 h 4230"/>
                <a:gd name="T10" fmla="*/ 96 w 7647"/>
                <a:gd name="T11" fmla="*/ 3888 h 4230"/>
                <a:gd name="T12" fmla="*/ 96 w 7647"/>
                <a:gd name="T13" fmla="*/ 4116 h 4230"/>
                <a:gd name="T14" fmla="*/ 290 w 7647"/>
                <a:gd name="T15" fmla="*/ 4116 h 4230"/>
                <a:gd name="T16" fmla="*/ 7352 w 7647"/>
                <a:gd name="T17" fmla="*/ 4116 h 4230"/>
                <a:gd name="T18" fmla="*/ 7550 w 7647"/>
                <a:gd name="T19" fmla="*/ 4116 h 4230"/>
                <a:gd name="T20" fmla="*/ 7550 w 7647"/>
                <a:gd name="T21" fmla="*/ 3888 h 4230"/>
                <a:gd name="T22" fmla="*/ 7647 w 7647"/>
                <a:gd name="T23" fmla="*/ 342 h 4230"/>
                <a:gd name="T24" fmla="*/ 7611 w 7647"/>
                <a:gd name="T25" fmla="*/ 156 h 4230"/>
                <a:gd name="T26" fmla="*/ 7611 w 7647"/>
                <a:gd name="T27" fmla="*/ 156 h 4230"/>
                <a:gd name="T28" fmla="*/ 7453 w 7647"/>
                <a:gd name="T29" fmla="*/ 228 h 4230"/>
                <a:gd name="T30" fmla="*/ 7515 w 7647"/>
                <a:gd name="T31" fmla="*/ 114 h 4230"/>
                <a:gd name="T32" fmla="*/ 7418 w 7647"/>
                <a:gd name="T33" fmla="*/ 228 h 4230"/>
                <a:gd name="T34" fmla="*/ 7433 w 7647"/>
                <a:gd name="T35" fmla="*/ 384 h 4230"/>
                <a:gd name="T36" fmla="*/ 7433 w 7647"/>
                <a:gd name="T37" fmla="*/ 3846 h 4230"/>
                <a:gd name="T38" fmla="*/ 7316 w 7647"/>
                <a:gd name="T39" fmla="*/ 3978 h 4230"/>
                <a:gd name="T40" fmla="*/ 326 w 7647"/>
                <a:gd name="T41" fmla="*/ 3978 h 4230"/>
                <a:gd name="T42" fmla="*/ 208 w 7647"/>
                <a:gd name="T43" fmla="*/ 3846 h 4230"/>
                <a:gd name="T44" fmla="*/ 208 w 7647"/>
                <a:gd name="T45" fmla="*/ 384 h 4230"/>
                <a:gd name="T46" fmla="*/ 326 w 7647"/>
                <a:gd name="T47" fmla="*/ 252 h 4230"/>
                <a:gd name="T48" fmla="*/ 7316 w 7647"/>
                <a:gd name="T49" fmla="*/ 252 h 4230"/>
                <a:gd name="T50" fmla="*/ 7433 w 7647"/>
                <a:gd name="T51" fmla="*/ 384 h 4230"/>
                <a:gd name="T52" fmla="*/ 7515 w 7647"/>
                <a:gd name="T53" fmla="*/ 4002 h 4230"/>
                <a:gd name="T54" fmla="*/ 193 w 7647"/>
                <a:gd name="T55" fmla="*/ 228 h 4230"/>
                <a:gd name="T56" fmla="*/ 3823 w 7647"/>
                <a:gd name="T57" fmla="*/ 42 h 4230"/>
                <a:gd name="T58" fmla="*/ 326 w 7647"/>
                <a:gd name="T59" fmla="*/ 114 h 4230"/>
                <a:gd name="T60" fmla="*/ 229 w 7647"/>
                <a:gd name="T61" fmla="*/ 228 h 4230"/>
                <a:gd name="T62" fmla="*/ 193 w 7647"/>
                <a:gd name="T63" fmla="*/ 42 h 4230"/>
                <a:gd name="T64" fmla="*/ 35 w 7647"/>
                <a:gd name="T65" fmla="*/ 228 h 4230"/>
                <a:gd name="T66" fmla="*/ 35 w 7647"/>
                <a:gd name="T67" fmla="*/ 228 h 4230"/>
                <a:gd name="T68" fmla="*/ 132 w 7647"/>
                <a:gd name="T69" fmla="*/ 342 h 4230"/>
                <a:gd name="T70" fmla="*/ 35 w 7647"/>
                <a:gd name="T71" fmla="*/ 384 h 4230"/>
                <a:gd name="T72" fmla="*/ 35 w 7647"/>
                <a:gd name="T73" fmla="*/ 3846 h 4230"/>
                <a:gd name="T74" fmla="*/ 193 w 7647"/>
                <a:gd name="T75" fmla="*/ 3960 h 4230"/>
                <a:gd name="T76" fmla="*/ 132 w 7647"/>
                <a:gd name="T77" fmla="*/ 4074 h 4230"/>
                <a:gd name="T78" fmla="*/ 35 w 7647"/>
                <a:gd name="T79" fmla="*/ 4074 h 4230"/>
                <a:gd name="T80" fmla="*/ 35 w 7647"/>
                <a:gd name="T81" fmla="*/ 4074 h 4230"/>
                <a:gd name="T82" fmla="*/ 193 w 7647"/>
                <a:gd name="T83" fmla="*/ 4116 h 4230"/>
                <a:gd name="T84" fmla="*/ 290 w 7647"/>
                <a:gd name="T85" fmla="*/ 4002 h 4230"/>
                <a:gd name="T86" fmla="*/ 3823 w 7647"/>
                <a:gd name="T87" fmla="*/ 4188 h 4230"/>
                <a:gd name="T88" fmla="*/ 7316 w 7647"/>
                <a:gd name="T89" fmla="*/ 4116 h 4230"/>
                <a:gd name="T90" fmla="*/ 7418 w 7647"/>
                <a:gd name="T91" fmla="*/ 4002 h 4230"/>
                <a:gd name="T92" fmla="*/ 7453 w 7647"/>
                <a:gd name="T93" fmla="*/ 4188 h 4230"/>
                <a:gd name="T94" fmla="*/ 7611 w 7647"/>
                <a:gd name="T95" fmla="*/ 4002 h 4230"/>
                <a:gd name="T96" fmla="*/ 7611 w 7647"/>
                <a:gd name="T97" fmla="*/ 4002 h 4230"/>
                <a:gd name="T98" fmla="*/ 7515 w 7647"/>
                <a:gd name="T99" fmla="*/ 3888 h 4230"/>
                <a:gd name="T100" fmla="*/ 7611 w 7647"/>
                <a:gd name="T101" fmla="*/ 3846 h 4230"/>
                <a:gd name="T102" fmla="*/ 7611 w 7647"/>
                <a:gd name="T103" fmla="*/ 384 h 4230"/>
                <a:gd name="T104" fmla="*/ 7453 w 7647"/>
                <a:gd name="T105" fmla="*/ 270 h 4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47" h="4230">
                  <a:moveTo>
                    <a:pt x="7647" y="270"/>
                  </a:moveTo>
                  <a:lnTo>
                    <a:pt x="7647" y="114"/>
                  </a:lnTo>
                  <a:lnTo>
                    <a:pt x="7550" y="114"/>
                  </a:lnTo>
                  <a:lnTo>
                    <a:pt x="7550" y="0"/>
                  </a:lnTo>
                  <a:lnTo>
                    <a:pt x="7418" y="0"/>
                  </a:lnTo>
                  <a:lnTo>
                    <a:pt x="7418" y="114"/>
                  </a:lnTo>
                  <a:lnTo>
                    <a:pt x="7352" y="114"/>
                  </a:lnTo>
                  <a:lnTo>
                    <a:pt x="7352" y="0"/>
                  </a:lnTo>
                  <a:lnTo>
                    <a:pt x="3823" y="0"/>
                  </a:lnTo>
                  <a:lnTo>
                    <a:pt x="290" y="0"/>
                  </a:lnTo>
                  <a:lnTo>
                    <a:pt x="290" y="114"/>
                  </a:lnTo>
                  <a:lnTo>
                    <a:pt x="229" y="114"/>
                  </a:lnTo>
                  <a:lnTo>
                    <a:pt x="229" y="0"/>
                  </a:lnTo>
                  <a:lnTo>
                    <a:pt x="96" y="0"/>
                  </a:lnTo>
                  <a:lnTo>
                    <a:pt x="96" y="114"/>
                  </a:lnTo>
                  <a:lnTo>
                    <a:pt x="0" y="114"/>
                  </a:lnTo>
                  <a:lnTo>
                    <a:pt x="0" y="270"/>
                  </a:lnTo>
                  <a:lnTo>
                    <a:pt x="96" y="270"/>
                  </a:lnTo>
                  <a:lnTo>
                    <a:pt x="96" y="342"/>
                  </a:lnTo>
                  <a:lnTo>
                    <a:pt x="0" y="342"/>
                  </a:lnTo>
                  <a:lnTo>
                    <a:pt x="0" y="2106"/>
                  </a:lnTo>
                  <a:lnTo>
                    <a:pt x="0" y="2124"/>
                  </a:lnTo>
                  <a:lnTo>
                    <a:pt x="0" y="3888"/>
                  </a:lnTo>
                  <a:lnTo>
                    <a:pt x="96" y="3888"/>
                  </a:lnTo>
                  <a:lnTo>
                    <a:pt x="96" y="3960"/>
                  </a:lnTo>
                  <a:lnTo>
                    <a:pt x="0" y="3960"/>
                  </a:lnTo>
                  <a:lnTo>
                    <a:pt x="0" y="4116"/>
                  </a:lnTo>
                  <a:lnTo>
                    <a:pt x="96" y="4116"/>
                  </a:lnTo>
                  <a:lnTo>
                    <a:pt x="96" y="4230"/>
                  </a:lnTo>
                  <a:lnTo>
                    <a:pt x="229" y="4230"/>
                  </a:lnTo>
                  <a:lnTo>
                    <a:pt x="229" y="4116"/>
                  </a:lnTo>
                  <a:lnTo>
                    <a:pt x="290" y="4116"/>
                  </a:lnTo>
                  <a:lnTo>
                    <a:pt x="290" y="4230"/>
                  </a:lnTo>
                  <a:lnTo>
                    <a:pt x="3823" y="4230"/>
                  </a:lnTo>
                  <a:lnTo>
                    <a:pt x="7352" y="4230"/>
                  </a:lnTo>
                  <a:lnTo>
                    <a:pt x="7352" y="4116"/>
                  </a:lnTo>
                  <a:lnTo>
                    <a:pt x="7418" y="4116"/>
                  </a:lnTo>
                  <a:lnTo>
                    <a:pt x="7418" y="4230"/>
                  </a:lnTo>
                  <a:lnTo>
                    <a:pt x="7550" y="4230"/>
                  </a:lnTo>
                  <a:lnTo>
                    <a:pt x="7550" y="4116"/>
                  </a:lnTo>
                  <a:lnTo>
                    <a:pt x="7647" y="4116"/>
                  </a:lnTo>
                  <a:lnTo>
                    <a:pt x="7647" y="3960"/>
                  </a:lnTo>
                  <a:lnTo>
                    <a:pt x="7550" y="3960"/>
                  </a:lnTo>
                  <a:lnTo>
                    <a:pt x="7550" y="3888"/>
                  </a:lnTo>
                  <a:lnTo>
                    <a:pt x="7647" y="3888"/>
                  </a:lnTo>
                  <a:lnTo>
                    <a:pt x="7647" y="2124"/>
                  </a:lnTo>
                  <a:lnTo>
                    <a:pt x="7647" y="2106"/>
                  </a:lnTo>
                  <a:lnTo>
                    <a:pt x="7647" y="342"/>
                  </a:lnTo>
                  <a:lnTo>
                    <a:pt x="7550" y="342"/>
                  </a:lnTo>
                  <a:lnTo>
                    <a:pt x="7550" y="270"/>
                  </a:lnTo>
                  <a:lnTo>
                    <a:pt x="7647" y="270"/>
                  </a:lnTo>
                  <a:close/>
                  <a:moveTo>
                    <a:pt x="7611" y="156"/>
                  </a:moveTo>
                  <a:lnTo>
                    <a:pt x="7611" y="228"/>
                  </a:lnTo>
                  <a:lnTo>
                    <a:pt x="7550" y="228"/>
                  </a:lnTo>
                  <a:lnTo>
                    <a:pt x="7550" y="156"/>
                  </a:lnTo>
                  <a:lnTo>
                    <a:pt x="7611" y="156"/>
                  </a:lnTo>
                  <a:close/>
                  <a:moveTo>
                    <a:pt x="7453" y="156"/>
                  </a:moveTo>
                  <a:lnTo>
                    <a:pt x="7515" y="156"/>
                  </a:lnTo>
                  <a:lnTo>
                    <a:pt x="7515" y="228"/>
                  </a:lnTo>
                  <a:lnTo>
                    <a:pt x="7453" y="228"/>
                  </a:lnTo>
                  <a:lnTo>
                    <a:pt x="7453" y="156"/>
                  </a:lnTo>
                  <a:close/>
                  <a:moveTo>
                    <a:pt x="7453" y="42"/>
                  </a:moveTo>
                  <a:lnTo>
                    <a:pt x="7515" y="42"/>
                  </a:lnTo>
                  <a:lnTo>
                    <a:pt x="7515" y="114"/>
                  </a:lnTo>
                  <a:lnTo>
                    <a:pt x="7453" y="114"/>
                  </a:lnTo>
                  <a:lnTo>
                    <a:pt x="7453" y="42"/>
                  </a:lnTo>
                  <a:close/>
                  <a:moveTo>
                    <a:pt x="7418" y="156"/>
                  </a:moveTo>
                  <a:lnTo>
                    <a:pt x="7418" y="228"/>
                  </a:lnTo>
                  <a:lnTo>
                    <a:pt x="7352" y="228"/>
                  </a:lnTo>
                  <a:lnTo>
                    <a:pt x="7352" y="156"/>
                  </a:lnTo>
                  <a:lnTo>
                    <a:pt x="7418" y="156"/>
                  </a:lnTo>
                  <a:close/>
                  <a:moveTo>
                    <a:pt x="7433" y="384"/>
                  </a:moveTo>
                  <a:lnTo>
                    <a:pt x="7515" y="384"/>
                  </a:lnTo>
                  <a:lnTo>
                    <a:pt x="7515" y="2112"/>
                  </a:lnTo>
                  <a:lnTo>
                    <a:pt x="7515" y="3846"/>
                  </a:lnTo>
                  <a:lnTo>
                    <a:pt x="7433" y="3846"/>
                  </a:lnTo>
                  <a:lnTo>
                    <a:pt x="7418" y="3846"/>
                  </a:lnTo>
                  <a:lnTo>
                    <a:pt x="7418" y="3960"/>
                  </a:lnTo>
                  <a:lnTo>
                    <a:pt x="7316" y="3960"/>
                  </a:lnTo>
                  <a:lnTo>
                    <a:pt x="7316" y="3978"/>
                  </a:lnTo>
                  <a:lnTo>
                    <a:pt x="7316" y="4074"/>
                  </a:lnTo>
                  <a:lnTo>
                    <a:pt x="3823" y="4074"/>
                  </a:lnTo>
                  <a:lnTo>
                    <a:pt x="326" y="4074"/>
                  </a:lnTo>
                  <a:lnTo>
                    <a:pt x="326" y="3978"/>
                  </a:lnTo>
                  <a:lnTo>
                    <a:pt x="326" y="3960"/>
                  </a:lnTo>
                  <a:lnTo>
                    <a:pt x="229" y="3960"/>
                  </a:lnTo>
                  <a:lnTo>
                    <a:pt x="229" y="3846"/>
                  </a:lnTo>
                  <a:lnTo>
                    <a:pt x="208" y="3846"/>
                  </a:lnTo>
                  <a:lnTo>
                    <a:pt x="132" y="3846"/>
                  </a:lnTo>
                  <a:lnTo>
                    <a:pt x="132" y="2112"/>
                  </a:lnTo>
                  <a:lnTo>
                    <a:pt x="132" y="384"/>
                  </a:lnTo>
                  <a:lnTo>
                    <a:pt x="208" y="384"/>
                  </a:lnTo>
                  <a:lnTo>
                    <a:pt x="229" y="384"/>
                  </a:lnTo>
                  <a:lnTo>
                    <a:pt x="229" y="270"/>
                  </a:lnTo>
                  <a:lnTo>
                    <a:pt x="326" y="270"/>
                  </a:lnTo>
                  <a:lnTo>
                    <a:pt x="326" y="252"/>
                  </a:lnTo>
                  <a:lnTo>
                    <a:pt x="326" y="156"/>
                  </a:lnTo>
                  <a:lnTo>
                    <a:pt x="3823" y="156"/>
                  </a:lnTo>
                  <a:lnTo>
                    <a:pt x="7316" y="156"/>
                  </a:lnTo>
                  <a:lnTo>
                    <a:pt x="7316" y="252"/>
                  </a:lnTo>
                  <a:lnTo>
                    <a:pt x="7316" y="270"/>
                  </a:lnTo>
                  <a:lnTo>
                    <a:pt x="7418" y="270"/>
                  </a:lnTo>
                  <a:lnTo>
                    <a:pt x="7418" y="384"/>
                  </a:lnTo>
                  <a:lnTo>
                    <a:pt x="7433" y="384"/>
                  </a:lnTo>
                  <a:close/>
                  <a:moveTo>
                    <a:pt x="7515" y="4074"/>
                  </a:moveTo>
                  <a:lnTo>
                    <a:pt x="7453" y="4074"/>
                  </a:lnTo>
                  <a:lnTo>
                    <a:pt x="7453" y="4002"/>
                  </a:lnTo>
                  <a:lnTo>
                    <a:pt x="7515" y="4002"/>
                  </a:lnTo>
                  <a:lnTo>
                    <a:pt x="7515" y="4074"/>
                  </a:lnTo>
                  <a:close/>
                  <a:moveTo>
                    <a:pt x="132" y="156"/>
                  </a:moveTo>
                  <a:lnTo>
                    <a:pt x="193" y="156"/>
                  </a:lnTo>
                  <a:lnTo>
                    <a:pt x="193" y="228"/>
                  </a:lnTo>
                  <a:lnTo>
                    <a:pt x="132" y="228"/>
                  </a:lnTo>
                  <a:lnTo>
                    <a:pt x="132" y="156"/>
                  </a:lnTo>
                  <a:close/>
                  <a:moveTo>
                    <a:pt x="326" y="42"/>
                  </a:moveTo>
                  <a:lnTo>
                    <a:pt x="3823" y="42"/>
                  </a:lnTo>
                  <a:lnTo>
                    <a:pt x="7316" y="42"/>
                  </a:lnTo>
                  <a:lnTo>
                    <a:pt x="7316" y="114"/>
                  </a:lnTo>
                  <a:lnTo>
                    <a:pt x="3823" y="114"/>
                  </a:lnTo>
                  <a:lnTo>
                    <a:pt x="326" y="114"/>
                  </a:lnTo>
                  <a:lnTo>
                    <a:pt x="326" y="42"/>
                  </a:lnTo>
                  <a:close/>
                  <a:moveTo>
                    <a:pt x="290" y="156"/>
                  </a:moveTo>
                  <a:lnTo>
                    <a:pt x="290" y="228"/>
                  </a:lnTo>
                  <a:lnTo>
                    <a:pt x="229" y="228"/>
                  </a:lnTo>
                  <a:lnTo>
                    <a:pt x="229" y="156"/>
                  </a:lnTo>
                  <a:lnTo>
                    <a:pt x="290" y="156"/>
                  </a:lnTo>
                  <a:close/>
                  <a:moveTo>
                    <a:pt x="132" y="42"/>
                  </a:moveTo>
                  <a:lnTo>
                    <a:pt x="193" y="42"/>
                  </a:lnTo>
                  <a:lnTo>
                    <a:pt x="193" y="114"/>
                  </a:lnTo>
                  <a:lnTo>
                    <a:pt x="132" y="114"/>
                  </a:lnTo>
                  <a:lnTo>
                    <a:pt x="132" y="42"/>
                  </a:lnTo>
                  <a:close/>
                  <a:moveTo>
                    <a:pt x="35" y="228"/>
                  </a:moveTo>
                  <a:lnTo>
                    <a:pt x="35" y="156"/>
                  </a:lnTo>
                  <a:lnTo>
                    <a:pt x="96" y="156"/>
                  </a:lnTo>
                  <a:lnTo>
                    <a:pt x="96" y="228"/>
                  </a:lnTo>
                  <a:lnTo>
                    <a:pt x="35" y="228"/>
                  </a:lnTo>
                  <a:close/>
                  <a:moveTo>
                    <a:pt x="132" y="270"/>
                  </a:moveTo>
                  <a:lnTo>
                    <a:pt x="193" y="270"/>
                  </a:lnTo>
                  <a:lnTo>
                    <a:pt x="193" y="342"/>
                  </a:lnTo>
                  <a:lnTo>
                    <a:pt x="132" y="342"/>
                  </a:lnTo>
                  <a:lnTo>
                    <a:pt x="132" y="270"/>
                  </a:lnTo>
                  <a:close/>
                  <a:moveTo>
                    <a:pt x="35" y="2124"/>
                  </a:moveTo>
                  <a:lnTo>
                    <a:pt x="35" y="2106"/>
                  </a:lnTo>
                  <a:lnTo>
                    <a:pt x="35" y="384"/>
                  </a:lnTo>
                  <a:lnTo>
                    <a:pt x="96" y="384"/>
                  </a:lnTo>
                  <a:lnTo>
                    <a:pt x="96" y="2112"/>
                  </a:lnTo>
                  <a:lnTo>
                    <a:pt x="96" y="3846"/>
                  </a:lnTo>
                  <a:lnTo>
                    <a:pt x="35" y="3846"/>
                  </a:lnTo>
                  <a:lnTo>
                    <a:pt x="35" y="2124"/>
                  </a:lnTo>
                  <a:close/>
                  <a:moveTo>
                    <a:pt x="132" y="3888"/>
                  </a:moveTo>
                  <a:lnTo>
                    <a:pt x="193" y="3888"/>
                  </a:lnTo>
                  <a:lnTo>
                    <a:pt x="193" y="3960"/>
                  </a:lnTo>
                  <a:lnTo>
                    <a:pt x="132" y="3960"/>
                  </a:lnTo>
                  <a:lnTo>
                    <a:pt x="132" y="3888"/>
                  </a:lnTo>
                  <a:close/>
                  <a:moveTo>
                    <a:pt x="193" y="4074"/>
                  </a:moveTo>
                  <a:lnTo>
                    <a:pt x="132" y="4074"/>
                  </a:lnTo>
                  <a:lnTo>
                    <a:pt x="132" y="4002"/>
                  </a:lnTo>
                  <a:lnTo>
                    <a:pt x="193" y="4002"/>
                  </a:lnTo>
                  <a:lnTo>
                    <a:pt x="193" y="4074"/>
                  </a:lnTo>
                  <a:close/>
                  <a:moveTo>
                    <a:pt x="35" y="4074"/>
                  </a:moveTo>
                  <a:lnTo>
                    <a:pt x="35" y="4002"/>
                  </a:lnTo>
                  <a:lnTo>
                    <a:pt x="96" y="4002"/>
                  </a:lnTo>
                  <a:lnTo>
                    <a:pt x="96" y="4074"/>
                  </a:lnTo>
                  <a:lnTo>
                    <a:pt x="35" y="4074"/>
                  </a:lnTo>
                  <a:close/>
                  <a:moveTo>
                    <a:pt x="193" y="4188"/>
                  </a:moveTo>
                  <a:lnTo>
                    <a:pt x="132" y="4188"/>
                  </a:lnTo>
                  <a:lnTo>
                    <a:pt x="132" y="4116"/>
                  </a:lnTo>
                  <a:lnTo>
                    <a:pt x="193" y="4116"/>
                  </a:lnTo>
                  <a:lnTo>
                    <a:pt x="193" y="4188"/>
                  </a:lnTo>
                  <a:close/>
                  <a:moveTo>
                    <a:pt x="229" y="4074"/>
                  </a:moveTo>
                  <a:lnTo>
                    <a:pt x="229" y="4002"/>
                  </a:lnTo>
                  <a:lnTo>
                    <a:pt x="290" y="4002"/>
                  </a:lnTo>
                  <a:lnTo>
                    <a:pt x="290" y="4074"/>
                  </a:lnTo>
                  <a:lnTo>
                    <a:pt x="229" y="4074"/>
                  </a:lnTo>
                  <a:close/>
                  <a:moveTo>
                    <a:pt x="7316" y="4188"/>
                  </a:moveTo>
                  <a:lnTo>
                    <a:pt x="3823" y="4188"/>
                  </a:lnTo>
                  <a:lnTo>
                    <a:pt x="326" y="4188"/>
                  </a:lnTo>
                  <a:lnTo>
                    <a:pt x="326" y="4116"/>
                  </a:lnTo>
                  <a:lnTo>
                    <a:pt x="3823" y="4116"/>
                  </a:lnTo>
                  <a:lnTo>
                    <a:pt x="7316" y="4116"/>
                  </a:lnTo>
                  <a:lnTo>
                    <a:pt x="7316" y="4188"/>
                  </a:lnTo>
                  <a:close/>
                  <a:moveTo>
                    <a:pt x="7352" y="4074"/>
                  </a:moveTo>
                  <a:lnTo>
                    <a:pt x="7352" y="4002"/>
                  </a:lnTo>
                  <a:lnTo>
                    <a:pt x="7418" y="4002"/>
                  </a:lnTo>
                  <a:lnTo>
                    <a:pt x="7418" y="4074"/>
                  </a:lnTo>
                  <a:lnTo>
                    <a:pt x="7352" y="4074"/>
                  </a:lnTo>
                  <a:close/>
                  <a:moveTo>
                    <a:pt x="7515" y="4188"/>
                  </a:moveTo>
                  <a:lnTo>
                    <a:pt x="7453" y="4188"/>
                  </a:lnTo>
                  <a:lnTo>
                    <a:pt x="7453" y="4116"/>
                  </a:lnTo>
                  <a:lnTo>
                    <a:pt x="7515" y="4116"/>
                  </a:lnTo>
                  <a:lnTo>
                    <a:pt x="7515" y="4188"/>
                  </a:lnTo>
                  <a:close/>
                  <a:moveTo>
                    <a:pt x="7611" y="4002"/>
                  </a:moveTo>
                  <a:lnTo>
                    <a:pt x="7611" y="4074"/>
                  </a:lnTo>
                  <a:lnTo>
                    <a:pt x="7550" y="4074"/>
                  </a:lnTo>
                  <a:lnTo>
                    <a:pt x="7550" y="4002"/>
                  </a:lnTo>
                  <a:lnTo>
                    <a:pt x="7611" y="4002"/>
                  </a:lnTo>
                  <a:close/>
                  <a:moveTo>
                    <a:pt x="7515" y="3960"/>
                  </a:moveTo>
                  <a:lnTo>
                    <a:pt x="7453" y="3960"/>
                  </a:lnTo>
                  <a:lnTo>
                    <a:pt x="7453" y="3888"/>
                  </a:lnTo>
                  <a:lnTo>
                    <a:pt x="7515" y="3888"/>
                  </a:lnTo>
                  <a:lnTo>
                    <a:pt x="7515" y="3960"/>
                  </a:lnTo>
                  <a:close/>
                  <a:moveTo>
                    <a:pt x="7611" y="2106"/>
                  </a:moveTo>
                  <a:lnTo>
                    <a:pt x="7611" y="2124"/>
                  </a:lnTo>
                  <a:lnTo>
                    <a:pt x="7611" y="3846"/>
                  </a:lnTo>
                  <a:lnTo>
                    <a:pt x="7550" y="3846"/>
                  </a:lnTo>
                  <a:lnTo>
                    <a:pt x="7550" y="2112"/>
                  </a:lnTo>
                  <a:lnTo>
                    <a:pt x="7550" y="384"/>
                  </a:lnTo>
                  <a:lnTo>
                    <a:pt x="7611" y="384"/>
                  </a:lnTo>
                  <a:lnTo>
                    <a:pt x="7611" y="2106"/>
                  </a:lnTo>
                  <a:close/>
                  <a:moveTo>
                    <a:pt x="7515" y="342"/>
                  </a:moveTo>
                  <a:lnTo>
                    <a:pt x="7453" y="342"/>
                  </a:lnTo>
                  <a:lnTo>
                    <a:pt x="7453" y="270"/>
                  </a:lnTo>
                  <a:lnTo>
                    <a:pt x="7515" y="270"/>
                  </a:lnTo>
                  <a:lnTo>
                    <a:pt x="7515" y="342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11070852" y="292071"/>
              <a:ext cx="695507" cy="1866260"/>
              <a:chOff x="1841500" y="322263"/>
              <a:chExt cx="1017588" cy="2730501"/>
            </a:xfrm>
          </p:grpSpPr>
          <p:sp>
            <p:nvSpPr>
              <p:cNvPr id="229" name="Freeform 79"/>
              <p:cNvSpPr>
                <a:spLocks noEditPoints="1"/>
              </p:cNvSpPr>
              <p:nvPr/>
            </p:nvSpPr>
            <p:spPr bwMode="auto">
              <a:xfrm>
                <a:off x="1841500" y="322263"/>
                <a:ext cx="1017588" cy="1022350"/>
              </a:xfrm>
              <a:custGeom>
                <a:avLst/>
                <a:gdLst>
                  <a:gd name="T0" fmla="*/ 68 w 136"/>
                  <a:gd name="T1" fmla="*/ 0 h 136"/>
                  <a:gd name="T2" fmla="*/ 0 w 136"/>
                  <a:gd name="T3" fmla="*/ 68 h 136"/>
                  <a:gd name="T4" fmla="*/ 68 w 136"/>
                  <a:gd name="T5" fmla="*/ 136 h 136"/>
                  <a:gd name="T6" fmla="*/ 136 w 136"/>
                  <a:gd name="T7" fmla="*/ 68 h 136"/>
                  <a:gd name="T8" fmla="*/ 68 w 136"/>
                  <a:gd name="T9" fmla="*/ 0 h 136"/>
                  <a:gd name="T10" fmla="*/ 68 w 136"/>
                  <a:gd name="T11" fmla="*/ 124 h 136"/>
                  <a:gd name="T12" fmla="*/ 13 w 136"/>
                  <a:gd name="T13" fmla="*/ 68 h 136"/>
                  <a:gd name="T14" fmla="*/ 68 w 136"/>
                  <a:gd name="T15" fmla="*/ 13 h 136"/>
                  <a:gd name="T16" fmla="*/ 123 w 136"/>
                  <a:gd name="T17" fmla="*/ 68 h 136"/>
                  <a:gd name="T18" fmla="*/ 68 w 136"/>
                  <a:gd name="T19" fmla="*/ 12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136">
                    <a:moveTo>
                      <a:pt x="68" y="0"/>
                    </a:moveTo>
                    <a:cubicBezTo>
                      <a:pt x="30" y="0"/>
                      <a:pt x="0" y="31"/>
                      <a:pt x="0" y="68"/>
                    </a:cubicBezTo>
                    <a:cubicBezTo>
                      <a:pt x="0" y="106"/>
                      <a:pt x="30" y="136"/>
                      <a:pt x="68" y="136"/>
                    </a:cubicBezTo>
                    <a:cubicBezTo>
                      <a:pt x="106" y="136"/>
                      <a:pt x="136" y="106"/>
                      <a:pt x="136" y="68"/>
                    </a:cubicBezTo>
                    <a:cubicBezTo>
                      <a:pt x="136" y="31"/>
                      <a:pt x="106" y="0"/>
                      <a:pt x="68" y="0"/>
                    </a:cubicBezTo>
                    <a:close/>
                    <a:moveTo>
                      <a:pt x="68" y="124"/>
                    </a:moveTo>
                    <a:cubicBezTo>
                      <a:pt x="37" y="124"/>
                      <a:pt x="13" y="99"/>
                      <a:pt x="13" y="68"/>
                    </a:cubicBezTo>
                    <a:cubicBezTo>
                      <a:pt x="13" y="37"/>
                      <a:pt x="37" y="13"/>
                      <a:pt x="68" y="13"/>
                    </a:cubicBezTo>
                    <a:cubicBezTo>
                      <a:pt x="99" y="13"/>
                      <a:pt x="123" y="37"/>
                      <a:pt x="123" y="68"/>
                    </a:cubicBezTo>
                    <a:cubicBezTo>
                      <a:pt x="123" y="99"/>
                      <a:pt x="99" y="124"/>
                      <a:pt x="68" y="124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80"/>
              <p:cNvSpPr>
                <a:spLocks noEditPoints="1"/>
              </p:cNvSpPr>
              <p:nvPr/>
            </p:nvSpPr>
            <p:spPr bwMode="auto">
              <a:xfrm>
                <a:off x="1938338" y="420688"/>
                <a:ext cx="823913" cy="835025"/>
              </a:xfrm>
              <a:custGeom>
                <a:avLst/>
                <a:gdLst>
                  <a:gd name="T0" fmla="*/ 55 w 110"/>
                  <a:gd name="T1" fmla="*/ 0 h 111"/>
                  <a:gd name="T2" fmla="*/ 0 w 110"/>
                  <a:gd name="T3" fmla="*/ 55 h 111"/>
                  <a:gd name="T4" fmla="*/ 55 w 110"/>
                  <a:gd name="T5" fmla="*/ 111 h 111"/>
                  <a:gd name="T6" fmla="*/ 110 w 110"/>
                  <a:gd name="T7" fmla="*/ 55 h 111"/>
                  <a:gd name="T8" fmla="*/ 55 w 110"/>
                  <a:gd name="T9" fmla="*/ 0 h 111"/>
                  <a:gd name="T10" fmla="*/ 81 w 110"/>
                  <a:gd name="T11" fmla="*/ 81 h 111"/>
                  <a:gd name="T12" fmla="*/ 29 w 110"/>
                  <a:gd name="T13" fmla="*/ 81 h 111"/>
                  <a:gd name="T14" fmla="*/ 29 w 110"/>
                  <a:gd name="T15" fmla="*/ 29 h 111"/>
                  <a:gd name="T16" fmla="*/ 81 w 110"/>
                  <a:gd name="T17" fmla="*/ 29 h 111"/>
                  <a:gd name="T18" fmla="*/ 81 w 110"/>
                  <a:gd name="T19" fmla="*/ 8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11">
                    <a:moveTo>
                      <a:pt x="55" y="0"/>
                    </a:moveTo>
                    <a:cubicBezTo>
                      <a:pt x="24" y="0"/>
                      <a:pt x="0" y="24"/>
                      <a:pt x="0" y="55"/>
                    </a:cubicBezTo>
                    <a:cubicBezTo>
                      <a:pt x="0" y="86"/>
                      <a:pt x="24" y="111"/>
                      <a:pt x="55" y="111"/>
                    </a:cubicBezTo>
                    <a:cubicBezTo>
                      <a:pt x="86" y="111"/>
                      <a:pt x="110" y="86"/>
                      <a:pt x="110" y="55"/>
                    </a:cubicBezTo>
                    <a:cubicBezTo>
                      <a:pt x="110" y="24"/>
                      <a:pt x="86" y="0"/>
                      <a:pt x="55" y="0"/>
                    </a:cubicBezTo>
                    <a:close/>
                    <a:moveTo>
                      <a:pt x="81" y="81"/>
                    </a:moveTo>
                    <a:cubicBezTo>
                      <a:pt x="29" y="81"/>
                      <a:pt x="29" y="81"/>
                      <a:pt x="29" y="8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81" y="29"/>
                      <a:pt x="81" y="29"/>
                      <a:pt x="81" y="29"/>
                    </a:cubicBezTo>
                    <a:lnTo>
                      <a:pt x="81" y="8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81"/>
              <p:cNvSpPr>
                <a:spLocks noEditPoints="1"/>
              </p:cNvSpPr>
              <p:nvPr/>
            </p:nvSpPr>
            <p:spPr bwMode="auto">
              <a:xfrm>
                <a:off x="2155825" y="638176"/>
                <a:ext cx="388938" cy="390525"/>
              </a:xfrm>
              <a:custGeom>
                <a:avLst/>
                <a:gdLst>
                  <a:gd name="T0" fmla="*/ 0 w 245"/>
                  <a:gd name="T1" fmla="*/ 246 h 246"/>
                  <a:gd name="T2" fmla="*/ 245 w 245"/>
                  <a:gd name="T3" fmla="*/ 246 h 246"/>
                  <a:gd name="T4" fmla="*/ 245 w 245"/>
                  <a:gd name="T5" fmla="*/ 0 h 246"/>
                  <a:gd name="T6" fmla="*/ 0 w 245"/>
                  <a:gd name="T7" fmla="*/ 0 h 246"/>
                  <a:gd name="T8" fmla="*/ 0 w 245"/>
                  <a:gd name="T9" fmla="*/ 246 h 246"/>
                  <a:gd name="T10" fmla="*/ 52 w 245"/>
                  <a:gd name="T11" fmla="*/ 52 h 246"/>
                  <a:gd name="T12" fmla="*/ 193 w 245"/>
                  <a:gd name="T13" fmla="*/ 52 h 246"/>
                  <a:gd name="T14" fmla="*/ 193 w 245"/>
                  <a:gd name="T15" fmla="*/ 194 h 246"/>
                  <a:gd name="T16" fmla="*/ 52 w 245"/>
                  <a:gd name="T17" fmla="*/ 194 h 246"/>
                  <a:gd name="T18" fmla="*/ 52 w 245"/>
                  <a:gd name="T19" fmla="*/ 52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5" h="246">
                    <a:moveTo>
                      <a:pt x="0" y="246"/>
                    </a:moveTo>
                    <a:lnTo>
                      <a:pt x="245" y="246"/>
                    </a:lnTo>
                    <a:lnTo>
                      <a:pt x="245" y="0"/>
                    </a:lnTo>
                    <a:lnTo>
                      <a:pt x="0" y="0"/>
                    </a:lnTo>
                    <a:lnTo>
                      <a:pt x="0" y="246"/>
                    </a:lnTo>
                    <a:close/>
                    <a:moveTo>
                      <a:pt x="52" y="52"/>
                    </a:moveTo>
                    <a:lnTo>
                      <a:pt x="193" y="52"/>
                    </a:lnTo>
                    <a:lnTo>
                      <a:pt x="193" y="194"/>
                    </a:lnTo>
                    <a:lnTo>
                      <a:pt x="52" y="194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82"/>
              <p:cNvSpPr>
                <a:spLocks/>
              </p:cNvSpPr>
              <p:nvPr/>
            </p:nvSpPr>
            <p:spPr bwMode="auto">
              <a:xfrm>
                <a:off x="2327275" y="923926"/>
                <a:ext cx="52388" cy="669925"/>
              </a:xfrm>
              <a:custGeom>
                <a:avLst/>
                <a:gdLst>
                  <a:gd name="T0" fmla="*/ 3 w 7"/>
                  <a:gd name="T1" fmla="*/ 89 h 89"/>
                  <a:gd name="T2" fmla="*/ 0 w 7"/>
                  <a:gd name="T3" fmla="*/ 86 h 89"/>
                  <a:gd name="T4" fmla="*/ 0 w 7"/>
                  <a:gd name="T5" fmla="*/ 3 h 89"/>
                  <a:gd name="T6" fmla="*/ 3 w 7"/>
                  <a:gd name="T7" fmla="*/ 0 h 89"/>
                  <a:gd name="T8" fmla="*/ 7 w 7"/>
                  <a:gd name="T9" fmla="*/ 3 h 89"/>
                  <a:gd name="T10" fmla="*/ 7 w 7"/>
                  <a:gd name="T11" fmla="*/ 86 h 89"/>
                  <a:gd name="T12" fmla="*/ 3 w 7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9">
                    <a:moveTo>
                      <a:pt x="3" y="89"/>
                    </a:moveTo>
                    <a:cubicBezTo>
                      <a:pt x="1" y="89"/>
                      <a:pt x="0" y="88"/>
                      <a:pt x="0" y="8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7" y="88"/>
                      <a:pt x="5" y="89"/>
                      <a:pt x="3" y="89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83"/>
              <p:cNvSpPr>
                <a:spLocks/>
              </p:cNvSpPr>
              <p:nvPr/>
            </p:nvSpPr>
            <p:spPr bwMode="auto">
              <a:xfrm>
                <a:off x="1968500" y="18272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84"/>
              <p:cNvSpPr>
                <a:spLocks/>
              </p:cNvSpPr>
              <p:nvPr/>
            </p:nvSpPr>
            <p:spPr bwMode="auto">
              <a:xfrm>
                <a:off x="1968500" y="17287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85"/>
              <p:cNvSpPr>
                <a:spLocks/>
              </p:cNvSpPr>
              <p:nvPr/>
            </p:nvSpPr>
            <p:spPr bwMode="auto">
              <a:xfrm>
                <a:off x="1968500" y="2022476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86"/>
              <p:cNvSpPr>
                <a:spLocks/>
              </p:cNvSpPr>
              <p:nvPr/>
            </p:nvSpPr>
            <p:spPr bwMode="auto">
              <a:xfrm>
                <a:off x="1968500" y="1924051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87"/>
              <p:cNvSpPr>
                <a:spLocks/>
              </p:cNvSpPr>
              <p:nvPr/>
            </p:nvSpPr>
            <p:spPr bwMode="auto">
              <a:xfrm>
                <a:off x="1968500" y="2209801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88"/>
              <p:cNvSpPr>
                <a:spLocks/>
              </p:cNvSpPr>
              <p:nvPr/>
            </p:nvSpPr>
            <p:spPr bwMode="auto">
              <a:xfrm>
                <a:off x="1968500" y="2119313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89"/>
              <p:cNvSpPr>
                <a:spLocks/>
              </p:cNvSpPr>
              <p:nvPr/>
            </p:nvSpPr>
            <p:spPr bwMode="auto">
              <a:xfrm>
                <a:off x="1968500" y="2405063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90"/>
              <p:cNvSpPr>
                <a:spLocks/>
              </p:cNvSpPr>
              <p:nvPr/>
            </p:nvSpPr>
            <p:spPr bwMode="auto">
              <a:xfrm>
                <a:off x="1968500" y="2308226"/>
                <a:ext cx="763588" cy="96838"/>
              </a:xfrm>
              <a:custGeom>
                <a:avLst/>
                <a:gdLst>
                  <a:gd name="T0" fmla="*/ 33 w 481"/>
                  <a:gd name="T1" fmla="*/ 0 h 61"/>
                  <a:gd name="T2" fmla="*/ 0 w 481"/>
                  <a:gd name="T3" fmla="*/ 61 h 61"/>
                  <a:gd name="T4" fmla="*/ 481 w 481"/>
                  <a:gd name="T5" fmla="*/ 61 h 61"/>
                  <a:gd name="T6" fmla="*/ 448 w 481"/>
                  <a:gd name="T7" fmla="*/ 0 h 61"/>
                  <a:gd name="T8" fmla="*/ 33 w 48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0"/>
                    </a:moveTo>
                    <a:lnTo>
                      <a:pt x="0" y="61"/>
                    </a:lnTo>
                    <a:lnTo>
                      <a:pt x="481" y="61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91"/>
              <p:cNvSpPr>
                <a:spLocks/>
              </p:cNvSpPr>
              <p:nvPr/>
            </p:nvSpPr>
            <p:spPr bwMode="auto">
              <a:xfrm>
                <a:off x="1968500" y="26019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92"/>
              <p:cNvSpPr>
                <a:spLocks/>
              </p:cNvSpPr>
              <p:nvPr/>
            </p:nvSpPr>
            <p:spPr bwMode="auto">
              <a:xfrm>
                <a:off x="1968500" y="25034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93"/>
              <p:cNvSpPr>
                <a:spLocks/>
              </p:cNvSpPr>
              <p:nvPr/>
            </p:nvSpPr>
            <p:spPr bwMode="auto">
              <a:xfrm>
                <a:off x="1968500" y="2789238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94"/>
              <p:cNvSpPr>
                <a:spLocks/>
              </p:cNvSpPr>
              <p:nvPr/>
            </p:nvSpPr>
            <p:spPr bwMode="auto">
              <a:xfrm>
                <a:off x="1968500" y="2698751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Rectangle 95"/>
              <p:cNvSpPr>
                <a:spLocks noChangeArrowheads="1"/>
              </p:cNvSpPr>
              <p:nvPr/>
            </p:nvSpPr>
            <p:spPr bwMode="auto">
              <a:xfrm>
                <a:off x="2125663" y="1571626"/>
                <a:ext cx="449263" cy="96838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Rectangle 96"/>
              <p:cNvSpPr>
                <a:spLocks noChangeArrowheads="1"/>
              </p:cNvSpPr>
              <p:nvPr/>
            </p:nvSpPr>
            <p:spPr bwMode="auto">
              <a:xfrm>
                <a:off x="2125663" y="1668463"/>
                <a:ext cx="449263" cy="60325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Rectangle 97"/>
              <p:cNvSpPr>
                <a:spLocks noChangeArrowheads="1"/>
              </p:cNvSpPr>
              <p:nvPr/>
            </p:nvSpPr>
            <p:spPr bwMode="auto">
              <a:xfrm>
                <a:off x="2125663" y="2946401"/>
                <a:ext cx="449263" cy="106363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Rectangle 98"/>
              <p:cNvSpPr>
                <a:spLocks noChangeArrowheads="1"/>
              </p:cNvSpPr>
              <p:nvPr/>
            </p:nvSpPr>
            <p:spPr bwMode="auto">
              <a:xfrm>
                <a:off x="2125663" y="2887663"/>
                <a:ext cx="449263" cy="58738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9" name="组合 138"/>
            <p:cNvGrpSpPr/>
            <p:nvPr/>
          </p:nvGrpSpPr>
          <p:grpSpPr>
            <a:xfrm>
              <a:off x="10421289" y="5416939"/>
              <a:ext cx="1275700" cy="1344241"/>
              <a:chOff x="8547101" y="3413126"/>
              <a:chExt cx="2895599" cy="3051174"/>
            </a:xfrm>
          </p:grpSpPr>
          <p:sp>
            <p:nvSpPr>
              <p:cNvPr id="140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8551863" y="3449638"/>
                <a:ext cx="2890837" cy="3014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Oval 13"/>
              <p:cNvSpPr>
                <a:spLocks noChangeArrowheads="1"/>
              </p:cNvSpPr>
              <p:nvPr/>
            </p:nvSpPr>
            <p:spPr bwMode="auto">
              <a:xfrm>
                <a:off x="8675688" y="3629025"/>
                <a:ext cx="2643187" cy="2644775"/>
              </a:xfrm>
              <a:prstGeom prst="ellipse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Rectangle 14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Rectangle 15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6"/>
              <p:cNvSpPr>
                <a:spLocks/>
              </p:cNvSpPr>
              <p:nvPr/>
            </p:nvSpPr>
            <p:spPr bwMode="auto">
              <a:xfrm>
                <a:off x="9937750" y="49498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Rectangle 17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Rectangle 18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Rectangle 19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0"/>
              <p:cNvSpPr>
                <a:spLocks/>
              </p:cNvSpPr>
              <p:nvPr/>
            </p:nvSpPr>
            <p:spPr bwMode="auto">
              <a:xfrm>
                <a:off x="9937750" y="4949825"/>
                <a:ext cx="1262062" cy="633412"/>
              </a:xfrm>
              <a:custGeom>
                <a:avLst/>
                <a:gdLst>
                  <a:gd name="T0" fmla="*/ 210 w 245"/>
                  <a:gd name="T1" fmla="*/ 123 h 123"/>
                  <a:gd name="T2" fmla="*/ 245 w 245"/>
                  <a:gd name="T3" fmla="*/ 0 h 123"/>
                  <a:gd name="T4" fmla="*/ 0 w 245"/>
                  <a:gd name="T5" fmla="*/ 0 h 123"/>
                  <a:gd name="T6" fmla="*/ 210 w 245"/>
                  <a:gd name="T7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123">
                    <a:moveTo>
                      <a:pt x="210" y="123"/>
                    </a:moveTo>
                    <a:cubicBezTo>
                      <a:pt x="232" y="88"/>
                      <a:pt x="245" y="46"/>
                      <a:pt x="24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0" y="123"/>
                    </a:ln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21"/>
              <p:cNvSpPr>
                <a:spLocks/>
              </p:cNvSpPr>
              <p:nvPr/>
            </p:nvSpPr>
            <p:spPr bwMode="auto">
              <a:xfrm>
                <a:off x="9937750" y="4397375"/>
                <a:ext cx="1262062" cy="552450"/>
              </a:xfrm>
              <a:custGeom>
                <a:avLst/>
                <a:gdLst>
                  <a:gd name="T0" fmla="*/ 0 w 245"/>
                  <a:gd name="T1" fmla="*/ 107 h 107"/>
                  <a:gd name="T2" fmla="*/ 0 w 245"/>
                  <a:gd name="T3" fmla="*/ 107 h 107"/>
                  <a:gd name="T4" fmla="*/ 245 w 245"/>
                  <a:gd name="T5" fmla="*/ 107 h 107"/>
                  <a:gd name="T6" fmla="*/ 219 w 245"/>
                  <a:gd name="T7" fmla="*/ 0 h 107"/>
                  <a:gd name="T8" fmla="*/ 0 w 245"/>
                  <a:gd name="T9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07">
                    <a:moveTo>
                      <a:pt x="0" y="107"/>
                    </a:moveTo>
                    <a:cubicBezTo>
                      <a:pt x="0" y="107"/>
                      <a:pt x="0" y="107"/>
                      <a:pt x="0" y="107"/>
                    </a:cubicBezTo>
                    <a:cubicBezTo>
                      <a:pt x="245" y="107"/>
                      <a:pt x="245" y="107"/>
                      <a:pt x="245" y="107"/>
                    </a:cubicBezTo>
                    <a:cubicBezTo>
                      <a:pt x="245" y="69"/>
                      <a:pt x="236" y="33"/>
                      <a:pt x="219" y="0"/>
                    </a:cubicBezTo>
                    <a:cubicBezTo>
                      <a:pt x="0" y="107"/>
                      <a:pt x="0" y="107"/>
                      <a:pt x="0" y="107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Rectangle 22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23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24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25"/>
              <p:cNvSpPr>
                <a:spLocks/>
              </p:cNvSpPr>
              <p:nvPr/>
            </p:nvSpPr>
            <p:spPr bwMode="auto">
              <a:xfrm>
                <a:off x="8788400" y="4949825"/>
                <a:ext cx="1149350" cy="509587"/>
              </a:xfrm>
              <a:custGeom>
                <a:avLst/>
                <a:gdLst>
                  <a:gd name="T0" fmla="*/ 0 w 223"/>
                  <a:gd name="T1" fmla="*/ 0 h 99"/>
                  <a:gd name="T2" fmla="*/ 22 w 223"/>
                  <a:gd name="T3" fmla="*/ 99 h 99"/>
                  <a:gd name="T4" fmla="*/ 223 w 223"/>
                  <a:gd name="T5" fmla="*/ 0 h 99"/>
                  <a:gd name="T6" fmla="*/ 0 w 223"/>
                  <a:gd name="T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99">
                    <a:moveTo>
                      <a:pt x="0" y="0"/>
                    </a:moveTo>
                    <a:cubicBezTo>
                      <a:pt x="0" y="36"/>
                      <a:pt x="8" y="69"/>
                      <a:pt x="22" y="99"/>
                    </a:cubicBezTo>
                    <a:cubicBezTo>
                      <a:pt x="223" y="0"/>
                      <a:pt x="223" y="0"/>
                      <a:pt x="22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26"/>
              <p:cNvSpPr>
                <a:spLocks/>
              </p:cNvSpPr>
              <p:nvPr/>
            </p:nvSpPr>
            <p:spPr bwMode="auto">
              <a:xfrm>
                <a:off x="9345613" y="4949825"/>
                <a:ext cx="592137" cy="1204912"/>
              </a:xfrm>
              <a:custGeom>
                <a:avLst/>
                <a:gdLst>
                  <a:gd name="T0" fmla="*/ 115 w 115"/>
                  <a:gd name="T1" fmla="*/ 0 h 234"/>
                  <a:gd name="T2" fmla="*/ 115 w 115"/>
                  <a:gd name="T3" fmla="*/ 0 h 234"/>
                  <a:gd name="T4" fmla="*/ 0 w 115"/>
                  <a:gd name="T5" fmla="*/ 198 h 234"/>
                  <a:gd name="T6" fmla="*/ 115 w 115"/>
                  <a:gd name="T7" fmla="*/ 234 h 234"/>
                  <a:gd name="T8" fmla="*/ 115 w 115"/>
                  <a:gd name="T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234">
                    <a:moveTo>
                      <a:pt x="115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33" y="219"/>
                      <a:pt x="73" y="232"/>
                      <a:pt x="115" y="234"/>
                    </a:cubicBezTo>
                    <a:cubicBezTo>
                      <a:pt x="115" y="0"/>
                      <a:pt x="115" y="0"/>
                      <a:pt x="115" y="0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27"/>
              <p:cNvSpPr>
                <a:spLocks/>
              </p:cNvSpPr>
              <p:nvPr/>
            </p:nvSpPr>
            <p:spPr bwMode="auto">
              <a:xfrm>
                <a:off x="8902700" y="4949825"/>
                <a:ext cx="1035050" cy="1019175"/>
              </a:xfrm>
              <a:custGeom>
                <a:avLst/>
                <a:gdLst>
                  <a:gd name="T0" fmla="*/ 201 w 201"/>
                  <a:gd name="T1" fmla="*/ 0 h 198"/>
                  <a:gd name="T2" fmla="*/ 0 w 201"/>
                  <a:gd name="T3" fmla="*/ 99 h 198"/>
                  <a:gd name="T4" fmla="*/ 86 w 201"/>
                  <a:gd name="T5" fmla="*/ 198 h 198"/>
                  <a:gd name="T6" fmla="*/ 201 w 201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1" h="198">
                    <a:moveTo>
                      <a:pt x="201" y="0"/>
                    </a:moveTo>
                    <a:cubicBezTo>
                      <a:pt x="0" y="99"/>
                      <a:pt x="0" y="99"/>
                      <a:pt x="0" y="99"/>
                    </a:cubicBezTo>
                    <a:cubicBezTo>
                      <a:pt x="18" y="139"/>
                      <a:pt x="48" y="174"/>
                      <a:pt x="86" y="198"/>
                    </a:cubicBezTo>
                    <a:cubicBezTo>
                      <a:pt x="201" y="0"/>
                      <a:pt x="201" y="0"/>
                      <a:pt x="201" y="0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8"/>
              <p:cNvSpPr>
                <a:spLocks/>
              </p:cNvSpPr>
              <p:nvPr/>
            </p:nvSpPr>
            <p:spPr bwMode="auto">
              <a:xfrm>
                <a:off x="9937750" y="4949825"/>
                <a:ext cx="541337" cy="1211262"/>
              </a:xfrm>
              <a:custGeom>
                <a:avLst/>
                <a:gdLst>
                  <a:gd name="T0" fmla="*/ 0 w 105"/>
                  <a:gd name="T1" fmla="*/ 234 h 235"/>
                  <a:gd name="T2" fmla="*/ 11 w 105"/>
                  <a:gd name="T3" fmla="*/ 235 h 235"/>
                  <a:gd name="T4" fmla="*/ 105 w 105"/>
                  <a:gd name="T5" fmla="*/ 215 h 235"/>
                  <a:gd name="T6" fmla="*/ 0 w 105"/>
                  <a:gd name="T7" fmla="*/ 0 h 235"/>
                  <a:gd name="T8" fmla="*/ 0 w 105"/>
                  <a:gd name="T9" fmla="*/ 234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235">
                    <a:moveTo>
                      <a:pt x="0" y="234"/>
                    </a:moveTo>
                    <a:cubicBezTo>
                      <a:pt x="4" y="234"/>
                      <a:pt x="7" y="235"/>
                      <a:pt x="11" y="235"/>
                    </a:cubicBezTo>
                    <a:cubicBezTo>
                      <a:pt x="44" y="235"/>
                      <a:pt x="76" y="228"/>
                      <a:pt x="105" y="21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34"/>
                    </a:ln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29"/>
              <p:cNvSpPr>
                <a:spLocks/>
              </p:cNvSpPr>
              <p:nvPr/>
            </p:nvSpPr>
            <p:spPr bwMode="auto">
              <a:xfrm>
                <a:off x="9937750" y="4949825"/>
                <a:ext cx="1082675" cy="1108075"/>
              </a:xfrm>
              <a:custGeom>
                <a:avLst/>
                <a:gdLst>
                  <a:gd name="T0" fmla="*/ 210 w 210"/>
                  <a:gd name="T1" fmla="*/ 123 h 215"/>
                  <a:gd name="T2" fmla="*/ 0 w 210"/>
                  <a:gd name="T3" fmla="*/ 0 h 215"/>
                  <a:gd name="T4" fmla="*/ 0 w 210"/>
                  <a:gd name="T5" fmla="*/ 0 h 215"/>
                  <a:gd name="T6" fmla="*/ 0 w 210"/>
                  <a:gd name="T7" fmla="*/ 0 h 215"/>
                  <a:gd name="T8" fmla="*/ 105 w 210"/>
                  <a:gd name="T9" fmla="*/ 215 h 215"/>
                  <a:gd name="T10" fmla="*/ 210 w 210"/>
                  <a:gd name="T11" fmla="*/ 12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215">
                    <a:moveTo>
                      <a:pt x="210" y="12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215"/>
                      <a:pt x="105" y="215"/>
                      <a:pt x="105" y="215"/>
                    </a:cubicBezTo>
                    <a:cubicBezTo>
                      <a:pt x="149" y="196"/>
                      <a:pt x="185" y="164"/>
                      <a:pt x="210" y="123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0"/>
              <p:cNvSpPr>
                <a:spLocks/>
              </p:cNvSpPr>
              <p:nvPr/>
            </p:nvSpPr>
            <p:spPr bwMode="auto">
              <a:xfrm>
                <a:off x="8937625" y="3892550"/>
                <a:ext cx="1000125" cy="1057275"/>
              </a:xfrm>
              <a:custGeom>
                <a:avLst/>
                <a:gdLst>
                  <a:gd name="T0" fmla="*/ 94 w 194"/>
                  <a:gd name="T1" fmla="*/ 0 h 205"/>
                  <a:gd name="T2" fmla="*/ 0 w 194"/>
                  <a:gd name="T3" fmla="*/ 92 h 205"/>
                  <a:gd name="T4" fmla="*/ 194 w 194"/>
                  <a:gd name="T5" fmla="*/ 205 h 205"/>
                  <a:gd name="T6" fmla="*/ 94 w 194"/>
                  <a:gd name="T7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05">
                    <a:moveTo>
                      <a:pt x="94" y="0"/>
                    </a:moveTo>
                    <a:cubicBezTo>
                      <a:pt x="54" y="21"/>
                      <a:pt x="22" y="53"/>
                      <a:pt x="0" y="92"/>
                    </a:cubicBezTo>
                    <a:cubicBezTo>
                      <a:pt x="194" y="205"/>
                      <a:pt x="194" y="205"/>
                      <a:pt x="194" y="205"/>
                    </a:cubicBez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1"/>
              <p:cNvSpPr>
                <a:spLocks/>
              </p:cNvSpPr>
              <p:nvPr/>
            </p:nvSpPr>
            <p:spPr bwMode="auto">
              <a:xfrm>
                <a:off x="9421813" y="3748088"/>
                <a:ext cx="515937" cy="1201737"/>
              </a:xfrm>
              <a:custGeom>
                <a:avLst/>
                <a:gdLst>
                  <a:gd name="T0" fmla="*/ 100 w 100"/>
                  <a:gd name="T1" fmla="*/ 233 h 233"/>
                  <a:gd name="T2" fmla="*/ 100 w 100"/>
                  <a:gd name="T3" fmla="*/ 233 h 233"/>
                  <a:gd name="T4" fmla="*/ 100 w 100"/>
                  <a:gd name="T5" fmla="*/ 0 h 233"/>
                  <a:gd name="T6" fmla="*/ 0 w 100"/>
                  <a:gd name="T7" fmla="*/ 28 h 233"/>
                  <a:gd name="T8" fmla="*/ 100 w 100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233">
                    <a:moveTo>
                      <a:pt x="100" y="233"/>
                    </a:moveTo>
                    <a:cubicBezTo>
                      <a:pt x="100" y="233"/>
                      <a:pt x="100" y="233"/>
                      <a:pt x="100" y="233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64" y="1"/>
                      <a:pt x="30" y="11"/>
                      <a:pt x="0" y="28"/>
                    </a:cubicBezTo>
                    <a:cubicBezTo>
                      <a:pt x="100" y="233"/>
                      <a:pt x="100" y="233"/>
                      <a:pt x="100" y="233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2"/>
              <p:cNvSpPr>
                <a:spLocks/>
              </p:cNvSpPr>
              <p:nvPr/>
            </p:nvSpPr>
            <p:spPr bwMode="auto">
              <a:xfrm>
                <a:off x="9937750" y="3743325"/>
                <a:ext cx="623887" cy="1206500"/>
              </a:xfrm>
              <a:custGeom>
                <a:avLst/>
                <a:gdLst>
                  <a:gd name="T0" fmla="*/ 121 w 121"/>
                  <a:gd name="T1" fmla="*/ 28 h 234"/>
                  <a:gd name="T2" fmla="*/ 11 w 121"/>
                  <a:gd name="T3" fmla="*/ 0 h 234"/>
                  <a:gd name="T4" fmla="*/ 0 w 121"/>
                  <a:gd name="T5" fmla="*/ 1 h 234"/>
                  <a:gd name="T6" fmla="*/ 0 w 121"/>
                  <a:gd name="T7" fmla="*/ 234 h 234"/>
                  <a:gd name="T8" fmla="*/ 121 w 121"/>
                  <a:gd name="T9" fmla="*/ 28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34">
                    <a:moveTo>
                      <a:pt x="121" y="28"/>
                    </a:moveTo>
                    <a:cubicBezTo>
                      <a:pt x="88" y="10"/>
                      <a:pt x="51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234"/>
                      <a:pt x="0" y="234"/>
                      <a:pt x="0" y="234"/>
                    </a:cubicBezTo>
                    <a:lnTo>
                      <a:pt x="121" y="28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3"/>
              <p:cNvSpPr>
                <a:spLocks/>
              </p:cNvSpPr>
              <p:nvPr/>
            </p:nvSpPr>
            <p:spPr bwMode="auto">
              <a:xfrm>
                <a:off x="9937750" y="3887788"/>
                <a:ext cx="1128712" cy="1062037"/>
              </a:xfrm>
              <a:custGeom>
                <a:avLst/>
                <a:gdLst>
                  <a:gd name="T0" fmla="*/ 0 w 219"/>
                  <a:gd name="T1" fmla="*/ 206 h 206"/>
                  <a:gd name="T2" fmla="*/ 219 w 219"/>
                  <a:gd name="T3" fmla="*/ 99 h 206"/>
                  <a:gd name="T4" fmla="*/ 121 w 219"/>
                  <a:gd name="T5" fmla="*/ 0 h 206"/>
                  <a:gd name="T6" fmla="*/ 0 w 219"/>
                  <a:gd name="T7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9" h="206">
                    <a:moveTo>
                      <a:pt x="0" y="206"/>
                    </a:moveTo>
                    <a:cubicBezTo>
                      <a:pt x="219" y="99"/>
                      <a:pt x="219" y="99"/>
                      <a:pt x="219" y="99"/>
                    </a:cubicBezTo>
                    <a:cubicBezTo>
                      <a:pt x="197" y="57"/>
                      <a:pt x="163" y="22"/>
                      <a:pt x="121" y="0"/>
                    </a:cubicBezTo>
                    <a:cubicBezTo>
                      <a:pt x="0" y="206"/>
                      <a:pt x="0" y="206"/>
                      <a:pt x="0" y="206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4"/>
              <p:cNvSpPr>
                <a:spLocks/>
              </p:cNvSpPr>
              <p:nvPr/>
            </p:nvSpPr>
            <p:spPr bwMode="auto">
              <a:xfrm>
                <a:off x="8788400" y="4367213"/>
                <a:ext cx="1149350" cy="582612"/>
              </a:xfrm>
              <a:custGeom>
                <a:avLst/>
                <a:gdLst>
                  <a:gd name="T0" fmla="*/ 223 w 223"/>
                  <a:gd name="T1" fmla="*/ 113 h 113"/>
                  <a:gd name="T2" fmla="*/ 29 w 223"/>
                  <a:gd name="T3" fmla="*/ 0 h 113"/>
                  <a:gd name="T4" fmla="*/ 0 w 223"/>
                  <a:gd name="T5" fmla="*/ 113 h 113"/>
                  <a:gd name="T6" fmla="*/ 223 w 223"/>
                  <a:gd name="T7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113">
                    <a:moveTo>
                      <a:pt x="223" y="113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1" y="34"/>
                      <a:pt x="0" y="72"/>
                      <a:pt x="0" y="113"/>
                    </a:cubicBezTo>
                    <a:cubicBezTo>
                      <a:pt x="223" y="113"/>
                      <a:pt x="223" y="113"/>
                      <a:pt x="223" y="113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5"/>
              <p:cNvSpPr>
                <a:spLocks/>
              </p:cNvSpPr>
              <p:nvPr/>
            </p:nvSpPr>
            <p:spPr bwMode="auto">
              <a:xfrm>
                <a:off x="11117263" y="5181600"/>
                <a:ext cx="119062" cy="158750"/>
              </a:xfrm>
              <a:custGeom>
                <a:avLst/>
                <a:gdLst>
                  <a:gd name="T0" fmla="*/ 14 w 23"/>
                  <a:gd name="T1" fmla="*/ 26 h 31"/>
                  <a:gd name="T2" fmla="*/ 23 w 23"/>
                  <a:gd name="T3" fmla="*/ 27 h 31"/>
                  <a:gd name="T4" fmla="*/ 14 w 23"/>
                  <a:gd name="T5" fmla="*/ 1 h 31"/>
                  <a:gd name="T6" fmla="*/ 0 w 23"/>
                  <a:gd name="T7" fmla="*/ 7 h 31"/>
                  <a:gd name="T8" fmla="*/ 3 w 23"/>
                  <a:gd name="T9" fmla="*/ 17 h 31"/>
                  <a:gd name="T10" fmla="*/ 8 w 23"/>
                  <a:gd name="T11" fmla="*/ 31 h 31"/>
                  <a:gd name="T12" fmla="*/ 14 w 23"/>
                  <a:gd name="T13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1">
                    <a:moveTo>
                      <a:pt x="14" y="26"/>
                    </a:moveTo>
                    <a:cubicBezTo>
                      <a:pt x="17" y="25"/>
                      <a:pt x="21" y="25"/>
                      <a:pt x="23" y="27"/>
                    </a:cubicBezTo>
                    <a:cubicBezTo>
                      <a:pt x="20" y="18"/>
                      <a:pt x="17" y="9"/>
                      <a:pt x="14" y="1"/>
                    </a:cubicBezTo>
                    <a:cubicBezTo>
                      <a:pt x="8" y="0"/>
                      <a:pt x="3" y="3"/>
                      <a:pt x="0" y="7"/>
                    </a:cubicBezTo>
                    <a:cubicBezTo>
                      <a:pt x="1" y="10"/>
                      <a:pt x="2" y="14"/>
                      <a:pt x="3" y="17"/>
                    </a:cubicBezTo>
                    <a:cubicBezTo>
                      <a:pt x="4" y="22"/>
                      <a:pt x="6" y="26"/>
                      <a:pt x="8" y="31"/>
                    </a:cubicBezTo>
                    <a:cubicBezTo>
                      <a:pt x="9" y="29"/>
                      <a:pt x="12" y="27"/>
                      <a:pt x="14" y="26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6"/>
              <p:cNvSpPr>
                <a:spLocks/>
              </p:cNvSpPr>
              <p:nvPr/>
            </p:nvSpPr>
            <p:spPr bwMode="auto">
              <a:xfrm>
                <a:off x="11087100" y="5062538"/>
                <a:ext cx="103187" cy="153987"/>
              </a:xfrm>
              <a:custGeom>
                <a:avLst/>
                <a:gdLst>
                  <a:gd name="T0" fmla="*/ 20 w 20"/>
                  <a:gd name="T1" fmla="*/ 24 h 30"/>
                  <a:gd name="T2" fmla="*/ 15 w 20"/>
                  <a:gd name="T3" fmla="*/ 2 h 30"/>
                  <a:gd name="T4" fmla="*/ 7 w 20"/>
                  <a:gd name="T5" fmla="*/ 1 h 30"/>
                  <a:gd name="T6" fmla="*/ 0 w 20"/>
                  <a:gd name="T7" fmla="*/ 4 h 30"/>
                  <a:gd name="T8" fmla="*/ 6 w 20"/>
                  <a:gd name="T9" fmla="*/ 30 h 30"/>
                  <a:gd name="T10" fmla="*/ 20 w 20"/>
                  <a:gd name="T11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0">
                    <a:moveTo>
                      <a:pt x="20" y="24"/>
                    </a:moveTo>
                    <a:cubicBezTo>
                      <a:pt x="18" y="16"/>
                      <a:pt x="16" y="9"/>
                      <a:pt x="15" y="2"/>
                    </a:cubicBezTo>
                    <a:cubicBezTo>
                      <a:pt x="12" y="1"/>
                      <a:pt x="9" y="0"/>
                      <a:pt x="7" y="1"/>
                    </a:cubicBezTo>
                    <a:cubicBezTo>
                      <a:pt x="4" y="1"/>
                      <a:pt x="2" y="3"/>
                      <a:pt x="0" y="4"/>
                    </a:cubicBezTo>
                    <a:cubicBezTo>
                      <a:pt x="1" y="13"/>
                      <a:pt x="3" y="22"/>
                      <a:pt x="6" y="30"/>
                    </a:cubicBezTo>
                    <a:cubicBezTo>
                      <a:pt x="9" y="26"/>
                      <a:pt x="14" y="23"/>
                      <a:pt x="20" y="24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7"/>
              <p:cNvSpPr>
                <a:spLocks/>
              </p:cNvSpPr>
              <p:nvPr/>
            </p:nvSpPr>
            <p:spPr bwMode="auto">
              <a:xfrm>
                <a:off x="11158538" y="5310188"/>
                <a:ext cx="139700" cy="165100"/>
              </a:xfrm>
              <a:custGeom>
                <a:avLst/>
                <a:gdLst>
                  <a:gd name="T0" fmla="*/ 17 w 27"/>
                  <a:gd name="T1" fmla="*/ 27 h 32"/>
                  <a:gd name="T2" fmla="*/ 27 w 27"/>
                  <a:gd name="T3" fmla="*/ 28 h 32"/>
                  <a:gd name="T4" fmla="*/ 24 w 27"/>
                  <a:gd name="T5" fmla="*/ 22 h 32"/>
                  <a:gd name="T6" fmla="*/ 15 w 27"/>
                  <a:gd name="T7" fmla="*/ 2 h 32"/>
                  <a:gd name="T8" fmla="*/ 6 w 27"/>
                  <a:gd name="T9" fmla="*/ 1 h 32"/>
                  <a:gd name="T10" fmla="*/ 0 w 27"/>
                  <a:gd name="T11" fmla="*/ 6 h 32"/>
                  <a:gd name="T12" fmla="*/ 11 w 27"/>
                  <a:gd name="T13" fmla="*/ 32 h 32"/>
                  <a:gd name="T14" fmla="*/ 17 w 27"/>
                  <a:gd name="T15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32">
                    <a:moveTo>
                      <a:pt x="17" y="27"/>
                    </a:moveTo>
                    <a:cubicBezTo>
                      <a:pt x="20" y="25"/>
                      <a:pt x="24" y="26"/>
                      <a:pt x="27" y="28"/>
                    </a:cubicBezTo>
                    <a:cubicBezTo>
                      <a:pt x="26" y="26"/>
                      <a:pt x="25" y="24"/>
                      <a:pt x="24" y="22"/>
                    </a:cubicBezTo>
                    <a:cubicBezTo>
                      <a:pt x="21" y="16"/>
                      <a:pt x="18" y="9"/>
                      <a:pt x="15" y="2"/>
                    </a:cubicBezTo>
                    <a:cubicBezTo>
                      <a:pt x="13" y="0"/>
                      <a:pt x="9" y="0"/>
                      <a:pt x="6" y="1"/>
                    </a:cubicBezTo>
                    <a:cubicBezTo>
                      <a:pt x="4" y="2"/>
                      <a:pt x="1" y="4"/>
                      <a:pt x="0" y="6"/>
                    </a:cubicBezTo>
                    <a:cubicBezTo>
                      <a:pt x="3" y="15"/>
                      <a:pt x="7" y="24"/>
                      <a:pt x="11" y="32"/>
                    </a:cubicBezTo>
                    <a:cubicBezTo>
                      <a:pt x="12" y="30"/>
                      <a:pt x="14" y="28"/>
                      <a:pt x="17" y="27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8"/>
              <p:cNvSpPr>
                <a:spLocks/>
              </p:cNvSpPr>
              <p:nvPr/>
            </p:nvSpPr>
            <p:spPr bwMode="auto">
              <a:xfrm>
                <a:off x="11075988" y="4943475"/>
                <a:ext cx="88900" cy="139700"/>
              </a:xfrm>
              <a:custGeom>
                <a:avLst/>
                <a:gdLst>
                  <a:gd name="T0" fmla="*/ 17 w 17"/>
                  <a:gd name="T1" fmla="*/ 25 h 27"/>
                  <a:gd name="T2" fmla="*/ 15 w 17"/>
                  <a:gd name="T3" fmla="*/ 8 h 27"/>
                  <a:gd name="T4" fmla="*/ 15 w 17"/>
                  <a:gd name="T5" fmla="*/ 4 h 27"/>
                  <a:gd name="T6" fmla="*/ 7 w 17"/>
                  <a:gd name="T7" fmla="*/ 0 h 27"/>
                  <a:gd name="T8" fmla="*/ 1 w 17"/>
                  <a:gd name="T9" fmla="*/ 2 h 27"/>
                  <a:gd name="T10" fmla="*/ 2 w 17"/>
                  <a:gd name="T11" fmla="*/ 27 h 27"/>
                  <a:gd name="T12" fmla="*/ 9 w 17"/>
                  <a:gd name="T13" fmla="*/ 24 h 27"/>
                  <a:gd name="T14" fmla="*/ 17 w 17"/>
                  <a:gd name="T1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7">
                    <a:moveTo>
                      <a:pt x="17" y="25"/>
                    </a:moveTo>
                    <a:cubicBezTo>
                      <a:pt x="16" y="19"/>
                      <a:pt x="15" y="14"/>
                      <a:pt x="15" y="8"/>
                    </a:cubicBezTo>
                    <a:cubicBezTo>
                      <a:pt x="15" y="7"/>
                      <a:pt x="15" y="5"/>
                      <a:pt x="15" y="4"/>
                    </a:cubicBezTo>
                    <a:cubicBezTo>
                      <a:pt x="13" y="1"/>
                      <a:pt x="10" y="0"/>
                      <a:pt x="7" y="0"/>
                    </a:cubicBezTo>
                    <a:cubicBezTo>
                      <a:pt x="5" y="0"/>
                      <a:pt x="2" y="1"/>
                      <a:pt x="1" y="2"/>
                    </a:cubicBezTo>
                    <a:cubicBezTo>
                      <a:pt x="0" y="11"/>
                      <a:pt x="1" y="19"/>
                      <a:pt x="2" y="27"/>
                    </a:cubicBezTo>
                    <a:cubicBezTo>
                      <a:pt x="4" y="26"/>
                      <a:pt x="6" y="24"/>
                      <a:pt x="9" y="24"/>
                    </a:cubicBezTo>
                    <a:cubicBezTo>
                      <a:pt x="11" y="23"/>
                      <a:pt x="14" y="24"/>
                      <a:pt x="17" y="25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9"/>
              <p:cNvSpPr>
                <a:spLocks/>
              </p:cNvSpPr>
              <p:nvPr/>
            </p:nvSpPr>
            <p:spPr bwMode="auto">
              <a:xfrm>
                <a:off x="11096625" y="4727575"/>
                <a:ext cx="98425" cy="133350"/>
              </a:xfrm>
              <a:custGeom>
                <a:avLst/>
                <a:gdLst>
                  <a:gd name="T0" fmla="*/ 7 w 19"/>
                  <a:gd name="T1" fmla="*/ 22 h 26"/>
                  <a:gd name="T2" fmla="*/ 13 w 19"/>
                  <a:gd name="T3" fmla="*/ 26 h 26"/>
                  <a:gd name="T4" fmla="*/ 19 w 19"/>
                  <a:gd name="T5" fmla="*/ 5 h 26"/>
                  <a:gd name="T6" fmla="*/ 19 w 19"/>
                  <a:gd name="T7" fmla="*/ 3 h 26"/>
                  <a:gd name="T8" fmla="*/ 15 w 19"/>
                  <a:gd name="T9" fmla="*/ 1 h 26"/>
                  <a:gd name="T10" fmla="*/ 10 w 19"/>
                  <a:gd name="T11" fmla="*/ 2 h 26"/>
                  <a:gd name="T12" fmla="*/ 0 w 19"/>
                  <a:gd name="T13" fmla="*/ 24 h 26"/>
                  <a:gd name="T14" fmla="*/ 7 w 19"/>
                  <a:gd name="T15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6">
                    <a:moveTo>
                      <a:pt x="7" y="22"/>
                    </a:moveTo>
                    <a:cubicBezTo>
                      <a:pt x="10" y="22"/>
                      <a:pt x="12" y="24"/>
                      <a:pt x="13" y="26"/>
                    </a:cubicBezTo>
                    <a:cubicBezTo>
                      <a:pt x="14" y="19"/>
                      <a:pt x="16" y="12"/>
                      <a:pt x="19" y="5"/>
                    </a:cubicBezTo>
                    <a:cubicBezTo>
                      <a:pt x="19" y="5"/>
                      <a:pt x="19" y="4"/>
                      <a:pt x="19" y="3"/>
                    </a:cubicBezTo>
                    <a:cubicBezTo>
                      <a:pt x="18" y="2"/>
                      <a:pt x="17" y="1"/>
                      <a:pt x="15" y="1"/>
                    </a:cubicBezTo>
                    <a:cubicBezTo>
                      <a:pt x="13" y="0"/>
                      <a:pt x="11" y="1"/>
                      <a:pt x="10" y="2"/>
                    </a:cubicBezTo>
                    <a:cubicBezTo>
                      <a:pt x="5" y="9"/>
                      <a:pt x="2" y="16"/>
                      <a:pt x="0" y="24"/>
                    </a:cubicBezTo>
                    <a:cubicBezTo>
                      <a:pt x="2" y="22"/>
                      <a:pt x="5" y="21"/>
                      <a:pt x="7" y="22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40"/>
              <p:cNvSpPr>
                <a:spLocks/>
              </p:cNvSpPr>
              <p:nvPr/>
            </p:nvSpPr>
            <p:spPr bwMode="auto">
              <a:xfrm>
                <a:off x="11215688" y="5438775"/>
                <a:ext cx="133350" cy="169862"/>
              </a:xfrm>
              <a:custGeom>
                <a:avLst/>
                <a:gdLst>
                  <a:gd name="T0" fmla="*/ 16 w 26"/>
                  <a:gd name="T1" fmla="*/ 27 h 33"/>
                  <a:gd name="T2" fmla="*/ 26 w 26"/>
                  <a:gd name="T3" fmla="*/ 25 h 33"/>
                  <a:gd name="T4" fmla="*/ 16 w 26"/>
                  <a:gd name="T5" fmla="*/ 3 h 33"/>
                  <a:gd name="T6" fmla="*/ 6 w 26"/>
                  <a:gd name="T7" fmla="*/ 2 h 33"/>
                  <a:gd name="T8" fmla="*/ 0 w 26"/>
                  <a:gd name="T9" fmla="*/ 7 h 33"/>
                  <a:gd name="T10" fmla="*/ 10 w 26"/>
                  <a:gd name="T11" fmla="*/ 33 h 33"/>
                  <a:gd name="T12" fmla="*/ 16 w 26"/>
                  <a:gd name="T13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3">
                    <a:moveTo>
                      <a:pt x="16" y="27"/>
                    </a:moveTo>
                    <a:cubicBezTo>
                      <a:pt x="19" y="25"/>
                      <a:pt x="23" y="24"/>
                      <a:pt x="26" y="25"/>
                    </a:cubicBezTo>
                    <a:cubicBezTo>
                      <a:pt x="22" y="18"/>
                      <a:pt x="19" y="10"/>
                      <a:pt x="16" y="3"/>
                    </a:cubicBezTo>
                    <a:cubicBezTo>
                      <a:pt x="13" y="1"/>
                      <a:pt x="9" y="0"/>
                      <a:pt x="6" y="2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3" y="16"/>
                      <a:pt x="7" y="25"/>
                      <a:pt x="10" y="33"/>
                    </a:cubicBezTo>
                    <a:cubicBezTo>
                      <a:pt x="11" y="31"/>
                      <a:pt x="13" y="28"/>
                      <a:pt x="16" y="27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41"/>
              <p:cNvSpPr>
                <a:spLocks/>
              </p:cNvSpPr>
              <p:nvPr/>
            </p:nvSpPr>
            <p:spPr bwMode="auto">
              <a:xfrm>
                <a:off x="11082338" y="4835525"/>
                <a:ext cx="82550" cy="128587"/>
              </a:xfrm>
              <a:custGeom>
                <a:avLst/>
                <a:gdLst>
                  <a:gd name="T0" fmla="*/ 14 w 16"/>
                  <a:gd name="T1" fmla="*/ 25 h 25"/>
                  <a:gd name="T2" fmla="*/ 16 w 16"/>
                  <a:gd name="T3" fmla="*/ 5 h 25"/>
                  <a:gd name="T4" fmla="*/ 10 w 16"/>
                  <a:gd name="T5" fmla="*/ 1 h 25"/>
                  <a:gd name="T6" fmla="*/ 3 w 16"/>
                  <a:gd name="T7" fmla="*/ 3 h 25"/>
                  <a:gd name="T8" fmla="*/ 2 w 16"/>
                  <a:gd name="T9" fmla="*/ 8 h 25"/>
                  <a:gd name="T10" fmla="*/ 0 w 16"/>
                  <a:gd name="T11" fmla="*/ 23 h 25"/>
                  <a:gd name="T12" fmla="*/ 6 w 16"/>
                  <a:gd name="T13" fmla="*/ 21 h 25"/>
                  <a:gd name="T14" fmla="*/ 14 w 16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5">
                    <a:moveTo>
                      <a:pt x="14" y="25"/>
                    </a:moveTo>
                    <a:cubicBezTo>
                      <a:pt x="14" y="18"/>
                      <a:pt x="15" y="12"/>
                      <a:pt x="16" y="5"/>
                    </a:cubicBezTo>
                    <a:cubicBezTo>
                      <a:pt x="15" y="3"/>
                      <a:pt x="13" y="1"/>
                      <a:pt x="10" y="1"/>
                    </a:cubicBezTo>
                    <a:cubicBezTo>
                      <a:pt x="8" y="0"/>
                      <a:pt x="5" y="1"/>
                      <a:pt x="3" y="3"/>
                    </a:cubicBezTo>
                    <a:cubicBezTo>
                      <a:pt x="2" y="4"/>
                      <a:pt x="2" y="6"/>
                      <a:pt x="2" y="8"/>
                    </a:cubicBezTo>
                    <a:cubicBezTo>
                      <a:pt x="0" y="13"/>
                      <a:pt x="0" y="18"/>
                      <a:pt x="0" y="23"/>
                    </a:cubicBezTo>
                    <a:cubicBezTo>
                      <a:pt x="1" y="22"/>
                      <a:pt x="4" y="21"/>
                      <a:pt x="6" y="21"/>
                    </a:cubicBezTo>
                    <a:cubicBezTo>
                      <a:pt x="9" y="21"/>
                      <a:pt x="12" y="22"/>
                      <a:pt x="14" y="25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42"/>
              <p:cNvSpPr>
                <a:spLocks/>
              </p:cNvSpPr>
              <p:nvPr/>
            </p:nvSpPr>
            <p:spPr bwMode="auto">
              <a:xfrm>
                <a:off x="11149013" y="4640263"/>
                <a:ext cx="107950" cy="112712"/>
              </a:xfrm>
              <a:custGeom>
                <a:avLst/>
                <a:gdLst>
                  <a:gd name="T0" fmla="*/ 9 w 21"/>
                  <a:gd name="T1" fmla="*/ 20 h 22"/>
                  <a:gd name="T2" fmla="*/ 9 w 21"/>
                  <a:gd name="T3" fmla="*/ 22 h 22"/>
                  <a:gd name="T4" fmla="*/ 19 w 21"/>
                  <a:gd name="T5" fmla="*/ 6 h 22"/>
                  <a:gd name="T6" fmla="*/ 15 w 21"/>
                  <a:gd name="T7" fmla="*/ 2 h 22"/>
                  <a:gd name="T8" fmla="*/ 0 w 21"/>
                  <a:gd name="T9" fmla="*/ 19 h 22"/>
                  <a:gd name="T10" fmla="*/ 5 w 21"/>
                  <a:gd name="T11" fmla="*/ 18 h 22"/>
                  <a:gd name="T12" fmla="*/ 9 w 21"/>
                  <a:gd name="T13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9" y="20"/>
                    </a:moveTo>
                    <a:cubicBezTo>
                      <a:pt x="9" y="21"/>
                      <a:pt x="9" y="22"/>
                      <a:pt x="9" y="22"/>
                    </a:cubicBezTo>
                    <a:cubicBezTo>
                      <a:pt x="12" y="17"/>
                      <a:pt x="15" y="11"/>
                      <a:pt x="19" y="6"/>
                    </a:cubicBezTo>
                    <a:cubicBezTo>
                      <a:pt x="21" y="3"/>
                      <a:pt x="18" y="0"/>
                      <a:pt x="15" y="2"/>
                    </a:cubicBezTo>
                    <a:cubicBezTo>
                      <a:pt x="9" y="7"/>
                      <a:pt x="4" y="13"/>
                      <a:pt x="0" y="19"/>
                    </a:cubicBezTo>
                    <a:cubicBezTo>
                      <a:pt x="1" y="18"/>
                      <a:pt x="3" y="17"/>
                      <a:pt x="5" y="18"/>
                    </a:cubicBezTo>
                    <a:cubicBezTo>
                      <a:pt x="7" y="18"/>
                      <a:pt x="8" y="19"/>
                      <a:pt x="9" y="20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43"/>
              <p:cNvSpPr>
                <a:spLocks/>
              </p:cNvSpPr>
              <p:nvPr/>
            </p:nvSpPr>
            <p:spPr bwMode="auto">
              <a:xfrm>
                <a:off x="11268075" y="5562600"/>
                <a:ext cx="142875" cy="227012"/>
              </a:xfrm>
              <a:custGeom>
                <a:avLst/>
                <a:gdLst>
                  <a:gd name="T0" fmla="*/ 16 w 28"/>
                  <a:gd name="T1" fmla="*/ 39 h 44"/>
                  <a:gd name="T2" fmla="*/ 28 w 28"/>
                  <a:gd name="T3" fmla="*/ 39 h 44"/>
                  <a:gd name="T4" fmla="*/ 16 w 28"/>
                  <a:gd name="T5" fmla="*/ 1 h 44"/>
                  <a:gd name="T6" fmla="*/ 6 w 28"/>
                  <a:gd name="T7" fmla="*/ 3 h 44"/>
                  <a:gd name="T8" fmla="*/ 0 w 28"/>
                  <a:gd name="T9" fmla="*/ 9 h 44"/>
                  <a:gd name="T10" fmla="*/ 2 w 28"/>
                  <a:gd name="T11" fmla="*/ 15 h 44"/>
                  <a:gd name="T12" fmla="*/ 9 w 28"/>
                  <a:gd name="T13" fmla="*/ 44 h 44"/>
                  <a:gd name="T14" fmla="*/ 16 w 28"/>
                  <a:gd name="T15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44">
                    <a:moveTo>
                      <a:pt x="16" y="39"/>
                    </a:moveTo>
                    <a:cubicBezTo>
                      <a:pt x="20" y="37"/>
                      <a:pt x="25" y="37"/>
                      <a:pt x="28" y="39"/>
                    </a:cubicBezTo>
                    <a:cubicBezTo>
                      <a:pt x="25" y="26"/>
                      <a:pt x="21" y="14"/>
                      <a:pt x="16" y="1"/>
                    </a:cubicBezTo>
                    <a:cubicBezTo>
                      <a:pt x="13" y="0"/>
                      <a:pt x="9" y="1"/>
                      <a:pt x="6" y="3"/>
                    </a:cubicBezTo>
                    <a:cubicBezTo>
                      <a:pt x="3" y="4"/>
                      <a:pt x="1" y="7"/>
                      <a:pt x="0" y="9"/>
                    </a:cubicBezTo>
                    <a:cubicBezTo>
                      <a:pt x="0" y="11"/>
                      <a:pt x="1" y="13"/>
                      <a:pt x="2" y="15"/>
                    </a:cubicBezTo>
                    <a:cubicBezTo>
                      <a:pt x="5" y="24"/>
                      <a:pt x="7" y="34"/>
                      <a:pt x="9" y="44"/>
                    </a:cubicBezTo>
                    <a:cubicBezTo>
                      <a:pt x="11" y="41"/>
                      <a:pt x="13" y="40"/>
                      <a:pt x="16" y="3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44"/>
              <p:cNvSpPr>
                <a:spLocks/>
              </p:cNvSpPr>
              <p:nvPr/>
            </p:nvSpPr>
            <p:spPr bwMode="auto">
              <a:xfrm>
                <a:off x="10953750" y="6227763"/>
                <a:ext cx="225425" cy="144462"/>
              </a:xfrm>
              <a:custGeom>
                <a:avLst/>
                <a:gdLst>
                  <a:gd name="T0" fmla="*/ 38 w 44"/>
                  <a:gd name="T1" fmla="*/ 0 h 28"/>
                  <a:gd name="T2" fmla="*/ 4 w 44"/>
                  <a:gd name="T3" fmla="*/ 2 h 28"/>
                  <a:gd name="T4" fmla="*/ 0 w 44"/>
                  <a:gd name="T5" fmla="*/ 26 h 28"/>
                  <a:gd name="T6" fmla="*/ 42 w 44"/>
                  <a:gd name="T7" fmla="*/ 23 h 28"/>
                  <a:gd name="T8" fmla="*/ 38 w 44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38" y="0"/>
                    </a:moveTo>
                    <a:cubicBezTo>
                      <a:pt x="27" y="5"/>
                      <a:pt x="15" y="5"/>
                      <a:pt x="4" y="2"/>
                    </a:cubicBezTo>
                    <a:cubicBezTo>
                      <a:pt x="5" y="10"/>
                      <a:pt x="4" y="19"/>
                      <a:pt x="0" y="26"/>
                    </a:cubicBezTo>
                    <a:cubicBezTo>
                      <a:pt x="14" y="28"/>
                      <a:pt x="29" y="27"/>
                      <a:pt x="42" y="23"/>
                    </a:cubicBezTo>
                    <a:cubicBezTo>
                      <a:pt x="44" y="15"/>
                      <a:pt x="42" y="7"/>
                      <a:pt x="38" y="0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45"/>
              <p:cNvSpPr>
                <a:spLocks/>
              </p:cNvSpPr>
              <p:nvPr/>
            </p:nvSpPr>
            <p:spPr bwMode="auto">
              <a:xfrm>
                <a:off x="11256963" y="5954713"/>
                <a:ext cx="174625" cy="266700"/>
              </a:xfrm>
              <a:custGeom>
                <a:avLst/>
                <a:gdLst>
                  <a:gd name="T0" fmla="*/ 22 w 34"/>
                  <a:gd name="T1" fmla="*/ 1 h 52"/>
                  <a:gd name="T2" fmla="*/ 11 w 34"/>
                  <a:gd name="T3" fmla="*/ 2 h 52"/>
                  <a:gd name="T4" fmla="*/ 8 w 34"/>
                  <a:gd name="T5" fmla="*/ 15 h 52"/>
                  <a:gd name="T6" fmla="*/ 0 w 34"/>
                  <a:gd name="T7" fmla="*/ 33 h 52"/>
                  <a:gd name="T8" fmla="*/ 17 w 34"/>
                  <a:gd name="T9" fmla="*/ 52 h 52"/>
                  <a:gd name="T10" fmla="*/ 34 w 34"/>
                  <a:gd name="T11" fmla="*/ 7 h 52"/>
                  <a:gd name="T12" fmla="*/ 22 w 34"/>
                  <a:gd name="T13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52">
                    <a:moveTo>
                      <a:pt x="22" y="1"/>
                    </a:moveTo>
                    <a:cubicBezTo>
                      <a:pt x="18" y="0"/>
                      <a:pt x="14" y="1"/>
                      <a:pt x="11" y="2"/>
                    </a:cubicBezTo>
                    <a:cubicBezTo>
                      <a:pt x="10" y="7"/>
                      <a:pt x="10" y="11"/>
                      <a:pt x="8" y="15"/>
                    </a:cubicBezTo>
                    <a:cubicBezTo>
                      <a:pt x="6" y="21"/>
                      <a:pt x="4" y="28"/>
                      <a:pt x="0" y="33"/>
                    </a:cubicBezTo>
                    <a:cubicBezTo>
                      <a:pt x="9" y="36"/>
                      <a:pt x="15" y="44"/>
                      <a:pt x="17" y="52"/>
                    </a:cubicBezTo>
                    <a:cubicBezTo>
                      <a:pt x="27" y="40"/>
                      <a:pt x="32" y="24"/>
                      <a:pt x="34" y="7"/>
                    </a:cubicBezTo>
                    <a:cubicBezTo>
                      <a:pt x="31" y="4"/>
                      <a:pt x="27" y="1"/>
                      <a:pt x="22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46"/>
              <p:cNvSpPr>
                <a:spLocks/>
              </p:cNvSpPr>
              <p:nvPr/>
            </p:nvSpPr>
            <p:spPr bwMode="auto">
              <a:xfrm>
                <a:off x="11149013" y="6124575"/>
                <a:ext cx="195262" cy="220662"/>
              </a:xfrm>
              <a:custGeom>
                <a:avLst/>
                <a:gdLst>
                  <a:gd name="T0" fmla="*/ 21 w 38"/>
                  <a:gd name="T1" fmla="*/ 0 h 43"/>
                  <a:gd name="T2" fmla="*/ 1 w 38"/>
                  <a:gd name="T3" fmla="*/ 20 h 43"/>
                  <a:gd name="T4" fmla="*/ 0 w 38"/>
                  <a:gd name="T5" fmla="*/ 20 h 43"/>
                  <a:gd name="T6" fmla="*/ 4 w 38"/>
                  <a:gd name="T7" fmla="*/ 43 h 43"/>
                  <a:gd name="T8" fmla="*/ 28 w 38"/>
                  <a:gd name="T9" fmla="*/ 30 h 43"/>
                  <a:gd name="T10" fmla="*/ 38 w 38"/>
                  <a:gd name="T11" fmla="*/ 19 h 43"/>
                  <a:gd name="T12" fmla="*/ 21 w 3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3">
                    <a:moveTo>
                      <a:pt x="21" y="0"/>
                    </a:moveTo>
                    <a:cubicBezTo>
                      <a:pt x="16" y="8"/>
                      <a:pt x="9" y="15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7"/>
                      <a:pt x="6" y="35"/>
                      <a:pt x="4" y="43"/>
                    </a:cubicBezTo>
                    <a:cubicBezTo>
                      <a:pt x="13" y="40"/>
                      <a:pt x="21" y="36"/>
                      <a:pt x="28" y="30"/>
                    </a:cubicBezTo>
                    <a:cubicBezTo>
                      <a:pt x="32" y="27"/>
                      <a:pt x="35" y="23"/>
                      <a:pt x="38" y="19"/>
                    </a:cubicBezTo>
                    <a:cubicBezTo>
                      <a:pt x="36" y="11"/>
                      <a:pt x="30" y="3"/>
                      <a:pt x="21" y="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47"/>
              <p:cNvSpPr>
                <a:spLocks/>
              </p:cNvSpPr>
              <p:nvPr/>
            </p:nvSpPr>
            <p:spPr bwMode="auto">
              <a:xfrm>
                <a:off x="11314113" y="5753100"/>
                <a:ext cx="123825" cy="236537"/>
              </a:xfrm>
              <a:custGeom>
                <a:avLst/>
                <a:gdLst>
                  <a:gd name="T0" fmla="*/ 11 w 24"/>
                  <a:gd name="T1" fmla="*/ 40 h 46"/>
                  <a:gd name="T2" fmla="*/ 23 w 24"/>
                  <a:gd name="T3" fmla="*/ 46 h 46"/>
                  <a:gd name="T4" fmla="*/ 23 w 24"/>
                  <a:gd name="T5" fmla="*/ 21 h 46"/>
                  <a:gd name="T6" fmla="*/ 19 w 24"/>
                  <a:gd name="T7" fmla="*/ 2 h 46"/>
                  <a:gd name="T8" fmla="*/ 7 w 24"/>
                  <a:gd name="T9" fmla="*/ 2 h 46"/>
                  <a:gd name="T10" fmla="*/ 0 w 24"/>
                  <a:gd name="T11" fmla="*/ 7 h 46"/>
                  <a:gd name="T12" fmla="*/ 0 w 24"/>
                  <a:gd name="T13" fmla="*/ 41 h 46"/>
                  <a:gd name="T14" fmla="*/ 11 w 24"/>
                  <a:gd name="T15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6">
                    <a:moveTo>
                      <a:pt x="11" y="40"/>
                    </a:moveTo>
                    <a:cubicBezTo>
                      <a:pt x="16" y="40"/>
                      <a:pt x="20" y="43"/>
                      <a:pt x="23" y="46"/>
                    </a:cubicBezTo>
                    <a:cubicBezTo>
                      <a:pt x="24" y="38"/>
                      <a:pt x="24" y="29"/>
                      <a:pt x="23" y="21"/>
                    </a:cubicBezTo>
                    <a:cubicBezTo>
                      <a:pt x="22" y="14"/>
                      <a:pt x="21" y="8"/>
                      <a:pt x="19" y="2"/>
                    </a:cubicBezTo>
                    <a:cubicBezTo>
                      <a:pt x="16" y="0"/>
                      <a:pt x="11" y="0"/>
                      <a:pt x="7" y="2"/>
                    </a:cubicBezTo>
                    <a:cubicBezTo>
                      <a:pt x="4" y="3"/>
                      <a:pt x="2" y="4"/>
                      <a:pt x="0" y="7"/>
                    </a:cubicBezTo>
                    <a:cubicBezTo>
                      <a:pt x="1" y="18"/>
                      <a:pt x="2" y="30"/>
                      <a:pt x="0" y="41"/>
                    </a:cubicBezTo>
                    <a:cubicBezTo>
                      <a:pt x="3" y="40"/>
                      <a:pt x="7" y="39"/>
                      <a:pt x="11" y="4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48"/>
              <p:cNvSpPr>
                <a:spLocks/>
              </p:cNvSpPr>
              <p:nvPr/>
            </p:nvSpPr>
            <p:spPr bwMode="auto">
              <a:xfrm>
                <a:off x="10550525" y="5975350"/>
                <a:ext cx="258762" cy="334962"/>
              </a:xfrm>
              <a:custGeom>
                <a:avLst/>
                <a:gdLst>
                  <a:gd name="T0" fmla="*/ 50 w 50"/>
                  <a:gd name="T1" fmla="*/ 39 h 65"/>
                  <a:gd name="T2" fmla="*/ 8 w 50"/>
                  <a:gd name="T3" fmla="*/ 0 h 65"/>
                  <a:gd name="T4" fmla="*/ 0 w 50"/>
                  <a:gd name="T5" fmla="*/ 40 h 65"/>
                  <a:gd name="T6" fmla="*/ 43 w 50"/>
                  <a:gd name="T7" fmla="*/ 65 h 65"/>
                  <a:gd name="T8" fmla="*/ 49 w 50"/>
                  <a:gd name="T9" fmla="*/ 52 h 65"/>
                  <a:gd name="T10" fmla="*/ 50 w 50"/>
                  <a:gd name="T11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65">
                    <a:moveTo>
                      <a:pt x="50" y="39"/>
                    </a:moveTo>
                    <a:cubicBezTo>
                      <a:pt x="33" y="30"/>
                      <a:pt x="19" y="16"/>
                      <a:pt x="8" y="0"/>
                    </a:cubicBezTo>
                    <a:cubicBezTo>
                      <a:pt x="6" y="13"/>
                      <a:pt x="2" y="27"/>
                      <a:pt x="0" y="40"/>
                    </a:cubicBezTo>
                    <a:cubicBezTo>
                      <a:pt x="14" y="49"/>
                      <a:pt x="28" y="58"/>
                      <a:pt x="43" y="65"/>
                    </a:cubicBezTo>
                    <a:cubicBezTo>
                      <a:pt x="46" y="61"/>
                      <a:pt x="47" y="57"/>
                      <a:pt x="49" y="52"/>
                    </a:cubicBezTo>
                    <a:cubicBezTo>
                      <a:pt x="50" y="48"/>
                      <a:pt x="50" y="44"/>
                      <a:pt x="50" y="3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49"/>
              <p:cNvSpPr>
                <a:spLocks/>
              </p:cNvSpPr>
              <p:nvPr/>
            </p:nvSpPr>
            <p:spPr bwMode="auto">
              <a:xfrm>
                <a:off x="10772775" y="6175375"/>
                <a:ext cx="206375" cy="185737"/>
              </a:xfrm>
              <a:custGeom>
                <a:avLst/>
                <a:gdLst>
                  <a:gd name="T0" fmla="*/ 39 w 40"/>
                  <a:gd name="T1" fmla="*/ 12 h 36"/>
                  <a:gd name="T2" fmla="*/ 23 w 40"/>
                  <a:gd name="T3" fmla="*/ 8 h 36"/>
                  <a:gd name="T4" fmla="*/ 7 w 40"/>
                  <a:gd name="T5" fmla="*/ 0 h 36"/>
                  <a:gd name="T6" fmla="*/ 6 w 40"/>
                  <a:gd name="T7" fmla="*/ 13 h 36"/>
                  <a:gd name="T8" fmla="*/ 0 w 40"/>
                  <a:gd name="T9" fmla="*/ 26 h 36"/>
                  <a:gd name="T10" fmla="*/ 27 w 40"/>
                  <a:gd name="T11" fmla="*/ 35 h 36"/>
                  <a:gd name="T12" fmla="*/ 35 w 40"/>
                  <a:gd name="T13" fmla="*/ 36 h 36"/>
                  <a:gd name="T14" fmla="*/ 39 w 40"/>
                  <a:gd name="T15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36">
                    <a:moveTo>
                      <a:pt x="39" y="12"/>
                    </a:moveTo>
                    <a:cubicBezTo>
                      <a:pt x="33" y="11"/>
                      <a:pt x="28" y="10"/>
                      <a:pt x="23" y="8"/>
                    </a:cubicBezTo>
                    <a:cubicBezTo>
                      <a:pt x="18" y="6"/>
                      <a:pt x="12" y="3"/>
                      <a:pt x="7" y="0"/>
                    </a:cubicBezTo>
                    <a:cubicBezTo>
                      <a:pt x="7" y="5"/>
                      <a:pt x="7" y="9"/>
                      <a:pt x="6" y="13"/>
                    </a:cubicBezTo>
                    <a:cubicBezTo>
                      <a:pt x="4" y="18"/>
                      <a:pt x="3" y="22"/>
                      <a:pt x="0" y="26"/>
                    </a:cubicBezTo>
                    <a:cubicBezTo>
                      <a:pt x="9" y="30"/>
                      <a:pt x="18" y="33"/>
                      <a:pt x="27" y="35"/>
                    </a:cubicBezTo>
                    <a:cubicBezTo>
                      <a:pt x="30" y="35"/>
                      <a:pt x="32" y="36"/>
                      <a:pt x="35" y="36"/>
                    </a:cubicBezTo>
                    <a:cubicBezTo>
                      <a:pt x="39" y="29"/>
                      <a:pt x="40" y="20"/>
                      <a:pt x="39" y="12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50"/>
              <p:cNvSpPr>
                <a:spLocks/>
              </p:cNvSpPr>
              <p:nvPr/>
            </p:nvSpPr>
            <p:spPr bwMode="auto">
              <a:xfrm>
                <a:off x="8834438" y="3413126"/>
                <a:ext cx="681037" cy="866775"/>
              </a:xfrm>
              <a:custGeom>
                <a:avLst/>
                <a:gdLst>
                  <a:gd name="T0" fmla="*/ 101 w 132"/>
                  <a:gd name="T1" fmla="*/ 38 h 168"/>
                  <a:gd name="T2" fmla="*/ 81 w 132"/>
                  <a:gd name="T3" fmla="*/ 12 h 168"/>
                  <a:gd name="T4" fmla="*/ 25 w 132"/>
                  <a:gd name="T5" fmla="*/ 22 h 168"/>
                  <a:gd name="T6" fmla="*/ 2 w 132"/>
                  <a:gd name="T7" fmla="*/ 79 h 168"/>
                  <a:gd name="T8" fmla="*/ 4 w 132"/>
                  <a:gd name="T9" fmla="*/ 122 h 168"/>
                  <a:gd name="T10" fmla="*/ 29 w 132"/>
                  <a:gd name="T11" fmla="*/ 156 h 168"/>
                  <a:gd name="T12" fmla="*/ 97 w 132"/>
                  <a:gd name="T13" fmla="*/ 144 h 168"/>
                  <a:gd name="T14" fmla="*/ 131 w 132"/>
                  <a:gd name="T15" fmla="*/ 91 h 168"/>
                  <a:gd name="T16" fmla="*/ 118 w 132"/>
                  <a:gd name="T17" fmla="*/ 69 h 168"/>
                  <a:gd name="T18" fmla="*/ 101 w 132"/>
                  <a:gd name="T19" fmla="*/ 3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168">
                    <a:moveTo>
                      <a:pt x="101" y="38"/>
                    </a:moveTo>
                    <a:cubicBezTo>
                      <a:pt x="96" y="28"/>
                      <a:pt x="90" y="18"/>
                      <a:pt x="81" y="12"/>
                    </a:cubicBezTo>
                    <a:cubicBezTo>
                      <a:pt x="64" y="0"/>
                      <a:pt x="39" y="7"/>
                      <a:pt x="25" y="22"/>
                    </a:cubicBezTo>
                    <a:cubicBezTo>
                      <a:pt x="10" y="37"/>
                      <a:pt x="5" y="58"/>
                      <a:pt x="2" y="79"/>
                    </a:cubicBezTo>
                    <a:cubicBezTo>
                      <a:pt x="0" y="93"/>
                      <a:pt x="0" y="108"/>
                      <a:pt x="4" y="122"/>
                    </a:cubicBezTo>
                    <a:cubicBezTo>
                      <a:pt x="8" y="136"/>
                      <a:pt x="16" y="149"/>
                      <a:pt x="29" y="156"/>
                    </a:cubicBezTo>
                    <a:cubicBezTo>
                      <a:pt x="50" y="168"/>
                      <a:pt x="78" y="161"/>
                      <a:pt x="97" y="144"/>
                    </a:cubicBezTo>
                    <a:cubicBezTo>
                      <a:pt x="110" y="133"/>
                      <a:pt x="130" y="109"/>
                      <a:pt x="131" y="91"/>
                    </a:cubicBezTo>
                    <a:cubicBezTo>
                      <a:pt x="132" y="81"/>
                      <a:pt x="124" y="76"/>
                      <a:pt x="118" y="69"/>
                    </a:cubicBezTo>
                    <a:cubicBezTo>
                      <a:pt x="110" y="60"/>
                      <a:pt x="105" y="49"/>
                      <a:pt x="101" y="38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51"/>
              <p:cNvSpPr>
                <a:spLocks/>
              </p:cNvSpPr>
              <p:nvPr/>
            </p:nvSpPr>
            <p:spPr bwMode="auto">
              <a:xfrm>
                <a:off x="8891588" y="3516313"/>
                <a:ext cx="401637" cy="660400"/>
              </a:xfrm>
              <a:custGeom>
                <a:avLst/>
                <a:gdLst>
                  <a:gd name="T0" fmla="*/ 35 w 78"/>
                  <a:gd name="T1" fmla="*/ 128 h 128"/>
                  <a:gd name="T2" fmla="*/ 20 w 78"/>
                  <a:gd name="T3" fmla="*/ 124 h 128"/>
                  <a:gd name="T4" fmla="*/ 3 w 78"/>
                  <a:gd name="T5" fmla="*/ 98 h 128"/>
                  <a:gd name="T6" fmla="*/ 2 w 78"/>
                  <a:gd name="T7" fmla="*/ 60 h 128"/>
                  <a:gd name="T8" fmla="*/ 19 w 78"/>
                  <a:gd name="T9" fmla="*/ 11 h 128"/>
                  <a:gd name="T10" fmla="*/ 43 w 78"/>
                  <a:gd name="T11" fmla="*/ 0 h 128"/>
                  <a:gd name="T12" fmla="*/ 73 w 78"/>
                  <a:gd name="T13" fmla="*/ 39 h 128"/>
                  <a:gd name="T14" fmla="*/ 70 w 78"/>
                  <a:gd name="T15" fmla="*/ 99 h 128"/>
                  <a:gd name="T16" fmla="*/ 59 w 78"/>
                  <a:gd name="T17" fmla="*/ 118 h 128"/>
                  <a:gd name="T18" fmla="*/ 35 w 78"/>
                  <a:gd name="T1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128">
                    <a:moveTo>
                      <a:pt x="35" y="128"/>
                    </a:moveTo>
                    <a:cubicBezTo>
                      <a:pt x="30" y="128"/>
                      <a:pt x="24" y="127"/>
                      <a:pt x="20" y="124"/>
                    </a:cubicBezTo>
                    <a:cubicBezTo>
                      <a:pt x="12" y="119"/>
                      <a:pt x="6" y="110"/>
                      <a:pt x="3" y="98"/>
                    </a:cubicBezTo>
                    <a:cubicBezTo>
                      <a:pt x="1" y="88"/>
                      <a:pt x="0" y="76"/>
                      <a:pt x="2" y="60"/>
                    </a:cubicBezTo>
                    <a:cubicBezTo>
                      <a:pt x="4" y="38"/>
                      <a:pt x="10" y="22"/>
                      <a:pt x="19" y="11"/>
                    </a:cubicBezTo>
                    <a:cubicBezTo>
                      <a:pt x="25" y="4"/>
                      <a:pt x="34" y="0"/>
                      <a:pt x="43" y="0"/>
                    </a:cubicBezTo>
                    <a:cubicBezTo>
                      <a:pt x="62" y="0"/>
                      <a:pt x="69" y="23"/>
                      <a:pt x="73" y="39"/>
                    </a:cubicBezTo>
                    <a:cubicBezTo>
                      <a:pt x="78" y="59"/>
                      <a:pt x="77" y="80"/>
                      <a:pt x="70" y="99"/>
                    </a:cubicBezTo>
                    <a:cubicBezTo>
                      <a:pt x="68" y="106"/>
                      <a:pt x="64" y="113"/>
                      <a:pt x="59" y="118"/>
                    </a:cubicBezTo>
                    <a:cubicBezTo>
                      <a:pt x="53" y="124"/>
                      <a:pt x="44" y="128"/>
                      <a:pt x="35" y="128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52"/>
              <p:cNvSpPr>
                <a:spLocks/>
              </p:cNvSpPr>
              <p:nvPr/>
            </p:nvSpPr>
            <p:spPr bwMode="auto">
              <a:xfrm>
                <a:off x="9320213" y="6340475"/>
                <a:ext cx="560387" cy="87312"/>
              </a:xfrm>
              <a:custGeom>
                <a:avLst/>
                <a:gdLst>
                  <a:gd name="T0" fmla="*/ 109 w 109"/>
                  <a:gd name="T1" fmla="*/ 17 h 17"/>
                  <a:gd name="T2" fmla="*/ 0 w 109"/>
                  <a:gd name="T3" fmla="*/ 17 h 17"/>
                  <a:gd name="T4" fmla="*/ 0 w 109"/>
                  <a:gd name="T5" fmla="*/ 17 h 17"/>
                  <a:gd name="T6" fmla="*/ 17 w 109"/>
                  <a:gd name="T7" fmla="*/ 0 h 17"/>
                  <a:gd name="T8" fmla="*/ 109 w 109"/>
                  <a:gd name="T9" fmla="*/ 0 h 17"/>
                  <a:gd name="T10" fmla="*/ 109 w 109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7">
                    <a:moveTo>
                      <a:pt x="109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109" y="17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Oval 53"/>
              <p:cNvSpPr>
                <a:spLocks noChangeArrowheads="1"/>
              </p:cNvSpPr>
              <p:nvPr/>
            </p:nvSpPr>
            <p:spPr bwMode="auto">
              <a:xfrm>
                <a:off x="9283700" y="5583238"/>
                <a:ext cx="766762" cy="768350"/>
              </a:xfrm>
              <a:prstGeom prst="ellipse">
                <a:avLst/>
              </a:pr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54"/>
              <p:cNvSpPr>
                <a:spLocks/>
              </p:cNvSpPr>
              <p:nvPr/>
            </p:nvSpPr>
            <p:spPr bwMode="auto">
              <a:xfrm>
                <a:off x="8985250" y="3732213"/>
                <a:ext cx="1720850" cy="2640012"/>
              </a:xfrm>
              <a:custGeom>
                <a:avLst/>
                <a:gdLst>
                  <a:gd name="T0" fmla="*/ 64 w 334"/>
                  <a:gd name="T1" fmla="*/ 52 h 512"/>
                  <a:gd name="T2" fmla="*/ 30 w 334"/>
                  <a:gd name="T3" fmla="*/ 100 h 512"/>
                  <a:gd name="T4" fmla="*/ 65 w 334"/>
                  <a:gd name="T5" fmla="*/ 221 h 512"/>
                  <a:gd name="T6" fmla="*/ 65 w 334"/>
                  <a:gd name="T7" fmla="*/ 221 h 512"/>
                  <a:gd name="T8" fmla="*/ 92 w 334"/>
                  <a:gd name="T9" fmla="*/ 262 h 512"/>
                  <a:gd name="T10" fmla="*/ 92 w 334"/>
                  <a:gd name="T11" fmla="*/ 356 h 512"/>
                  <a:gd name="T12" fmla="*/ 90 w 334"/>
                  <a:gd name="T13" fmla="*/ 385 h 512"/>
                  <a:gd name="T14" fmla="*/ 87 w 334"/>
                  <a:gd name="T15" fmla="*/ 417 h 512"/>
                  <a:gd name="T16" fmla="*/ 171 w 334"/>
                  <a:gd name="T17" fmla="*/ 512 h 512"/>
                  <a:gd name="T18" fmla="*/ 270 w 334"/>
                  <a:gd name="T19" fmla="*/ 511 h 512"/>
                  <a:gd name="T20" fmla="*/ 334 w 334"/>
                  <a:gd name="T21" fmla="*/ 447 h 512"/>
                  <a:gd name="T22" fmla="*/ 334 w 334"/>
                  <a:gd name="T23" fmla="*/ 439 h 512"/>
                  <a:gd name="T24" fmla="*/ 260 w 334"/>
                  <a:gd name="T25" fmla="*/ 283 h 512"/>
                  <a:gd name="T26" fmla="*/ 260 w 334"/>
                  <a:gd name="T27" fmla="*/ 283 h 512"/>
                  <a:gd name="T28" fmla="*/ 259 w 334"/>
                  <a:gd name="T29" fmla="*/ 224 h 512"/>
                  <a:gd name="T30" fmla="*/ 259 w 334"/>
                  <a:gd name="T31" fmla="*/ 224 h 512"/>
                  <a:gd name="T32" fmla="*/ 285 w 334"/>
                  <a:gd name="T33" fmla="*/ 114 h 512"/>
                  <a:gd name="T34" fmla="*/ 271 w 334"/>
                  <a:gd name="T35" fmla="*/ 77 h 512"/>
                  <a:gd name="T36" fmla="*/ 218 w 334"/>
                  <a:gd name="T37" fmla="*/ 17 h 512"/>
                  <a:gd name="T38" fmla="*/ 218 w 334"/>
                  <a:gd name="T39" fmla="*/ 17 h 512"/>
                  <a:gd name="T40" fmla="*/ 141 w 334"/>
                  <a:gd name="T41" fmla="*/ 4 h 512"/>
                  <a:gd name="T42" fmla="*/ 139 w 334"/>
                  <a:gd name="T43" fmla="*/ 5 h 512"/>
                  <a:gd name="T44" fmla="*/ 64 w 334"/>
                  <a:gd name="T45" fmla="*/ 52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4" h="512">
                    <a:moveTo>
                      <a:pt x="64" y="52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0" y="142"/>
                      <a:pt x="17" y="202"/>
                      <a:pt x="65" y="221"/>
                    </a:cubicBezTo>
                    <a:cubicBezTo>
                      <a:pt x="65" y="221"/>
                      <a:pt x="65" y="221"/>
                      <a:pt x="65" y="221"/>
                    </a:cubicBezTo>
                    <a:cubicBezTo>
                      <a:pt x="81" y="228"/>
                      <a:pt x="92" y="244"/>
                      <a:pt x="92" y="262"/>
                    </a:cubicBezTo>
                    <a:cubicBezTo>
                      <a:pt x="92" y="356"/>
                      <a:pt x="92" y="356"/>
                      <a:pt x="92" y="356"/>
                    </a:cubicBezTo>
                    <a:cubicBezTo>
                      <a:pt x="92" y="366"/>
                      <a:pt x="91" y="375"/>
                      <a:pt x="90" y="385"/>
                    </a:cubicBezTo>
                    <a:cubicBezTo>
                      <a:pt x="87" y="417"/>
                      <a:pt x="87" y="417"/>
                      <a:pt x="87" y="417"/>
                    </a:cubicBezTo>
                    <a:cubicBezTo>
                      <a:pt x="82" y="467"/>
                      <a:pt x="121" y="511"/>
                      <a:pt x="171" y="512"/>
                    </a:cubicBezTo>
                    <a:cubicBezTo>
                      <a:pt x="204" y="512"/>
                      <a:pt x="241" y="512"/>
                      <a:pt x="270" y="511"/>
                    </a:cubicBezTo>
                    <a:cubicBezTo>
                      <a:pt x="306" y="511"/>
                      <a:pt x="334" y="482"/>
                      <a:pt x="334" y="447"/>
                    </a:cubicBezTo>
                    <a:cubicBezTo>
                      <a:pt x="334" y="439"/>
                      <a:pt x="334" y="439"/>
                      <a:pt x="334" y="439"/>
                    </a:cubicBezTo>
                    <a:cubicBezTo>
                      <a:pt x="334" y="378"/>
                      <a:pt x="307" y="321"/>
                      <a:pt x="260" y="283"/>
                    </a:cubicBezTo>
                    <a:cubicBezTo>
                      <a:pt x="260" y="283"/>
                      <a:pt x="260" y="283"/>
                      <a:pt x="260" y="283"/>
                    </a:cubicBezTo>
                    <a:cubicBezTo>
                      <a:pt x="242" y="268"/>
                      <a:pt x="241" y="240"/>
                      <a:pt x="259" y="224"/>
                    </a:cubicBezTo>
                    <a:cubicBezTo>
                      <a:pt x="259" y="224"/>
                      <a:pt x="259" y="224"/>
                      <a:pt x="259" y="224"/>
                    </a:cubicBezTo>
                    <a:cubicBezTo>
                      <a:pt x="289" y="196"/>
                      <a:pt x="299" y="153"/>
                      <a:pt x="285" y="114"/>
                    </a:cubicBezTo>
                    <a:cubicBezTo>
                      <a:pt x="271" y="77"/>
                      <a:pt x="271" y="77"/>
                      <a:pt x="271" y="77"/>
                    </a:cubicBezTo>
                    <a:cubicBezTo>
                      <a:pt x="261" y="52"/>
                      <a:pt x="242" y="30"/>
                      <a:pt x="218" y="17"/>
                    </a:cubicBezTo>
                    <a:cubicBezTo>
                      <a:pt x="218" y="17"/>
                      <a:pt x="218" y="17"/>
                      <a:pt x="218" y="17"/>
                    </a:cubicBezTo>
                    <a:cubicBezTo>
                      <a:pt x="194" y="4"/>
                      <a:pt x="167" y="0"/>
                      <a:pt x="141" y="4"/>
                    </a:cubicBezTo>
                    <a:cubicBezTo>
                      <a:pt x="139" y="5"/>
                      <a:pt x="139" y="5"/>
                      <a:pt x="139" y="5"/>
                    </a:cubicBezTo>
                    <a:cubicBezTo>
                      <a:pt x="109" y="10"/>
                      <a:pt x="82" y="27"/>
                      <a:pt x="64" y="52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55"/>
              <p:cNvSpPr>
                <a:spLocks/>
              </p:cNvSpPr>
              <p:nvPr/>
            </p:nvSpPr>
            <p:spPr bwMode="auto">
              <a:xfrm>
                <a:off x="9804400" y="6372225"/>
                <a:ext cx="560387" cy="87312"/>
              </a:xfrm>
              <a:custGeom>
                <a:avLst/>
                <a:gdLst>
                  <a:gd name="T0" fmla="*/ 109 w 109"/>
                  <a:gd name="T1" fmla="*/ 17 h 17"/>
                  <a:gd name="T2" fmla="*/ 0 w 109"/>
                  <a:gd name="T3" fmla="*/ 17 h 17"/>
                  <a:gd name="T4" fmla="*/ 0 w 109"/>
                  <a:gd name="T5" fmla="*/ 17 h 17"/>
                  <a:gd name="T6" fmla="*/ 17 w 109"/>
                  <a:gd name="T7" fmla="*/ 0 h 17"/>
                  <a:gd name="T8" fmla="*/ 109 w 109"/>
                  <a:gd name="T9" fmla="*/ 0 h 17"/>
                  <a:gd name="T10" fmla="*/ 109 w 109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7">
                    <a:moveTo>
                      <a:pt x="109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7" y="0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109" y="17"/>
                    </a:ln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56"/>
              <p:cNvSpPr>
                <a:spLocks/>
              </p:cNvSpPr>
              <p:nvPr/>
            </p:nvSpPr>
            <p:spPr bwMode="auto">
              <a:xfrm>
                <a:off x="9937750" y="5753100"/>
                <a:ext cx="665162" cy="706437"/>
              </a:xfrm>
              <a:custGeom>
                <a:avLst/>
                <a:gdLst>
                  <a:gd name="T0" fmla="*/ 15 w 129"/>
                  <a:gd name="T1" fmla="*/ 50 h 137"/>
                  <a:gd name="T2" fmla="*/ 34 w 129"/>
                  <a:gd name="T3" fmla="*/ 0 h 137"/>
                  <a:gd name="T4" fmla="*/ 0 w 129"/>
                  <a:gd name="T5" fmla="*/ 63 h 137"/>
                  <a:gd name="T6" fmla="*/ 75 w 129"/>
                  <a:gd name="T7" fmla="*/ 137 h 137"/>
                  <a:gd name="T8" fmla="*/ 129 w 129"/>
                  <a:gd name="T9" fmla="*/ 113 h 137"/>
                  <a:gd name="T10" fmla="*/ 89 w 129"/>
                  <a:gd name="T11" fmla="*/ 125 h 137"/>
                  <a:gd name="T12" fmla="*/ 15 w 129"/>
                  <a:gd name="T13" fmla="*/ 5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37">
                    <a:moveTo>
                      <a:pt x="15" y="50"/>
                    </a:moveTo>
                    <a:cubicBezTo>
                      <a:pt x="15" y="31"/>
                      <a:pt x="22" y="13"/>
                      <a:pt x="34" y="0"/>
                    </a:cubicBezTo>
                    <a:cubicBezTo>
                      <a:pt x="14" y="13"/>
                      <a:pt x="0" y="36"/>
                      <a:pt x="0" y="63"/>
                    </a:cubicBezTo>
                    <a:cubicBezTo>
                      <a:pt x="0" y="104"/>
                      <a:pt x="33" y="137"/>
                      <a:pt x="75" y="137"/>
                    </a:cubicBezTo>
                    <a:cubicBezTo>
                      <a:pt x="96" y="137"/>
                      <a:pt x="116" y="128"/>
                      <a:pt x="129" y="113"/>
                    </a:cubicBezTo>
                    <a:cubicBezTo>
                      <a:pt x="118" y="120"/>
                      <a:pt x="104" y="125"/>
                      <a:pt x="89" y="125"/>
                    </a:cubicBezTo>
                    <a:cubicBezTo>
                      <a:pt x="48" y="125"/>
                      <a:pt x="15" y="91"/>
                      <a:pt x="15" y="5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57"/>
              <p:cNvSpPr>
                <a:spLocks/>
              </p:cNvSpPr>
              <p:nvPr/>
            </p:nvSpPr>
            <p:spPr bwMode="auto">
              <a:xfrm>
                <a:off x="10015538" y="5691188"/>
                <a:ext cx="690562" cy="706437"/>
              </a:xfrm>
              <a:custGeom>
                <a:avLst/>
                <a:gdLst>
                  <a:gd name="T0" fmla="*/ 60 w 134"/>
                  <a:gd name="T1" fmla="*/ 0 h 137"/>
                  <a:gd name="T2" fmla="*/ 19 w 134"/>
                  <a:gd name="T3" fmla="*/ 12 h 137"/>
                  <a:gd name="T4" fmla="*/ 0 w 134"/>
                  <a:gd name="T5" fmla="*/ 62 h 137"/>
                  <a:gd name="T6" fmla="*/ 74 w 134"/>
                  <a:gd name="T7" fmla="*/ 137 h 137"/>
                  <a:gd name="T8" fmla="*/ 114 w 134"/>
                  <a:gd name="T9" fmla="*/ 125 h 137"/>
                  <a:gd name="T10" fmla="*/ 134 w 134"/>
                  <a:gd name="T11" fmla="*/ 75 h 137"/>
                  <a:gd name="T12" fmla="*/ 60 w 134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" h="137">
                    <a:moveTo>
                      <a:pt x="60" y="0"/>
                    </a:moveTo>
                    <a:cubicBezTo>
                      <a:pt x="45" y="0"/>
                      <a:pt x="31" y="5"/>
                      <a:pt x="19" y="12"/>
                    </a:cubicBezTo>
                    <a:cubicBezTo>
                      <a:pt x="7" y="25"/>
                      <a:pt x="0" y="43"/>
                      <a:pt x="0" y="62"/>
                    </a:cubicBezTo>
                    <a:cubicBezTo>
                      <a:pt x="0" y="103"/>
                      <a:pt x="33" y="137"/>
                      <a:pt x="74" y="137"/>
                    </a:cubicBezTo>
                    <a:cubicBezTo>
                      <a:pt x="89" y="137"/>
                      <a:pt x="103" y="132"/>
                      <a:pt x="114" y="125"/>
                    </a:cubicBezTo>
                    <a:cubicBezTo>
                      <a:pt x="127" y="112"/>
                      <a:pt x="134" y="94"/>
                      <a:pt x="134" y="75"/>
                    </a:cubicBezTo>
                    <a:cubicBezTo>
                      <a:pt x="134" y="34"/>
                      <a:pt x="101" y="0"/>
                      <a:pt x="60" y="0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58"/>
              <p:cNvSpPr>
                <a:spLocks/>
              </p:cNvSpPr>
              <p:nvPr/>
            </p:nvSpPr>
            <p:spPr bwMode="auto">
              <a:xfrm>
                <a:off x="9710738" y="5124450"/>
                <a:ext cx="598487" cy="571500"/>
              </a:xfrm>
              <a:custGeom>
                <a:avLst/>
                <a:gdLst>
                  <a:gd name="T0" fmla="*/ 101 w 116"/>
                  <a:gd name="T1" fmla="*/ 8 h 111"/>
                  <a:gd name="T2" fmla="*/ 69 w 116"/>
                  <a:gd name="T3" fmla="*/ 18 h 111"/>
                  <a:gd name="T4" fmla="*/ 28 w 116"/>
                  <a:gd name="T5" fmla="*/ 66 h 111"/>
                  <a:gd name="T6" fmla="*/ 12 w 116"/>
                  <a:gd name="T7" fmla="*/ 76 h 111"/>
                  <a:gd name="T8" fmla="*/ 2 w 116"/>
                  <a:gd name="T9" fmla="*/ 91 h 111"/>
                  <a:gd name="T10" fmla="*/ 7 w 116"/>
                  <a:gd name="T11" fmla="*/ 108 h 111"/>
                  <a:gd name="T12" fmla="*/ 22 w 116"/>
                  <a:gd name="T13" fmla="*/ 109 h 111"/>
                  <a:gd name="T14" fmla="*/ 27 w 116"/>
                  <a:gd name="T15" fmla="*/ 95 h 111"/>
                  <a:gd name="T16" fmla="*/ 87 w 116"/>
                  <a:gd name="T17" fmla="*/ 90 h 111"/>
                  <a:gd name="T18" fmla="*/ 107 w 116"/>
                  <a:gd name="T19" fmla="*/ 78 h 111"/>
                  <a:gd name="T20" fmla="*/ 116 w 116"/>
                  <a:gd name="T21" fmla="*/ 45 h 111"/>
                  <a:gd name="T22" fmla="*/ 106 w 116"/>
                  <a:gd name="T23" fmla="*/ 12 h 111"/>
                  <a:gd name="T24" fmla="*/ 101 w 116"/>
                  <a:gd name="T25" fmla="*/ 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11">
                    <a:moveTo>
                      <a:pt x="101" y="8"/>
                    </a:moveTo>
                    <a:cubicBezTo>
                      <a:pt x="90" y="0"/>
                      <a:pt x="74" y="5"/>
                      <a:pt x="69" y="18"/>
                    </a:cubicBezTo>
                    <a:cubicBezTo>
                      <a:pt x="60" y="37"/>
                      <a:pt x="46" y="54"/>
                      <a:pt x="28" y="66"/>
                    </a:cubicBezTo>
                    <a:cubicBezTo>
                      <a:pt x="23" y="69"/>
                      <a:pt x="17" y="72"/>
                      <a:pt x="12" y="76"/>
                    </a:cubicBezTo>
                    <a:cubicBezTo>
                      <a:pt x="7" y="80"/>
                      <a:pt x="3" y="85"/>
                      <a:pt x="2" y="91"/>
                    </a:cubicBezTo>
                    <a:cubicBezTo>
                      <a:pt x="0" y="97"/>
                      <a:pt x="2" y="104"/>
                      <a:pt x="7" y="108"/>
                    </a:cubicBezTo>
                    <a:cubicBezTo>
                      <a:pt x="11" y="111"/>
                      <a:pt x="17" y="111"/>
                      <a:pt x="22" y="109"/>
                    </a:cubicBezTo>
                    <a:cubicBezTo>
                      <a:pt x="26" y="106"/>
                      <a:pt x="28" y="100"/>
                      <a:pt x="27" y="95"/>
                    </a:cubicBezTo>
                    <a:cubicBezTo>
                      <a:pt x="47" y="98"/>
                      <a:pt x="68" y="97"/>
                      <a:pt x="87" y="90"/>
                    </a:cubicBezTo>
                    <a:cubicBezTo>
                      <a:pt x="94" y="87"/>
                      <a:pt x="102" y="84"/>
                      <a:pt x="107" y="78"/>
                    </a:cubicBezTo>
                    <a:cubicBezTo>
                      <a:pt x="115" y="69"/>
                      <a:pt x="116" y="56"/>
                      <a:pt x="116" y="45"/>
                    </a:cubicBezTo>
                    <a:cubicBezTo>
                      <a:pt x="116" y="33"/>
                      <a:pt x="113" y="21"/>
                      <a:pt x="106" y="12"/>
                    </a:cubicBezTo>
                    <a:cubicBezTo>
                      <a:pt x="104" y="11"/>
                      <a:pt x="103" y="9"/>
                      <a:pt x="101" y="8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59"/>
              <p:cNvSpPr>
                <a:spLocks/>
              </p:cNvSpPr>
              <p:nvPr/>
            </p:nvSpPr>
            <p:spPr bwMode="auto">
              <a:xfrm>
                <a:off x="9340850" y="5186363"/>
                <a:ext cx="314325" cy="608012"/>
              </a:xfrm>
              <a:custGeom>
                <a:avLst/>
                <a:gdLst>
                  <a:gd name="T0" fmla="*/ 23 w 61"/>
                  <a:gd name="T1" fmla="*/ 0 h 118"/>
                  <a:gd name="T2" fmla="*/ 6 w 61"/>
                  <a:gd name="T3" fmla="*/ 35 h 118"/>
                  <a:gd name="T4" fmla="*/ 4 w 61"/>
                  <a:gd name="T5" fmla="*/ 73 h 118"/>
                  <a:gd name="T6" fmla="*/ 35 w 61"/>
                  <a:gd name="T7" fmla="*/ 100 h 118"/>
                  <a:gd name="T8" fmla="*/ 38 w 61"/>
                  <a:gd name="T9" fmla="*/ 110 h 118"/>
                  <a:gd name="T10" fmla="*/ 46 w 61"/>
                  <a:gd name="T11" fmla="*/ 117 h 118"/>
                  <a:gd name="T12" fmla="*/ 57 w 61"/>
                  <a:gd name="T13" fmla="*/ 113 h 118"/>
                  <a:gd name="T14" fmla="*/ 61 w 61"/>
                  <a:gd name="T15" fmla="*/ 101 h 118"/>
                  <a:gd name="T16" fmla="*/ 61 w 61"/>
                  <a:gd name="T17" fmla="*/ 101 h 118"/>
                  <a:gd name="T18" fmla="*/ 52 w 61"/>
                  <a:gd name="T19" fmla="*/ 83 h 118"/>
                  <a:gd name="T20" fmla="*/ 23 w 61"/>
                  <a:gd name="T21" fmla="*/ 56 h 118"/>
                  <a:gd name="T22" fmla="*/ 23 w 61"/>
                  <a:gd name="T2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118">
                    <a:moveTo>
                      <a:pt x="23" y="0"/>
                    </a:moveTo>
                    <a:cubicBezTo>
                      <a:pt x="16" y="10"/>
                      <a:pt x="11" y="23"/>
                      <a:pt x="6" y="35"/>
                    </a:cubicBezTo>
                    <a:cubicBezTo>
                      <a:pt x="1" y="47"/>
                      <a:pt x="0" y="61"/>
                      <a:pt x="4" y="73"/>
                    </a:cubicBezTo>
                    <a:cubicBezTo>
                      <a:pt x="8" y="87"/>
                      <a:pt x="21" y="97"/>
                      <a:pt x="35" y="100"/>
                    </a:cubicBezTo>
                    <a:cubicBezTo>
                      <a:pt x="36" y="103"/>
                      <a:pt x="37" y="107"/>
                      <a:pt x="38" y="110"/>
                    </a:cubicBezTo>
                    <a:cubicBezTo>
                      <a:pt x="40" y="113"/>
                      <a:pt x="42" y="116"/>
                      <a:pt x="46" y="117"/>
                    </a:cubicBezTo>
                    <a:cubicBezTo>
                      <a:pt x="50" y="118"/>
                      <a:pt x="54" y="116"/>
                      <a:pt x="57" y="113"/>
                    </a:cubicBezTo>
                    <a:cubicBezTo>
                      <a:pt x="60" y="109"/>
                      <a:pt x="61" y="105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94"/>
                      <a:pt x="57" y="87"/>
                      <a:pt x="52" y="83"/>
                    </a:cubicBezTo>
                    <a:cubicBezTo>
                      <a:pt x="42" y="76"/>
                      <a:pt x="31" y="65"/>
                      <a:pt x="23" y="56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Oval 60"/>
              <p:cNvSpPr>
                <a:spLocks noChangeArrowheads="1"/>
              </p:cNvSpPr>
              <p:nvPr/>
            </p:nvSpPr>
            <p:spPr bwMode="auto">
              <a:xfrm>
                <a:off x="9355138" y="4356100"/>
                <a:ext cx="268287" cy="268287"/>
              </a:xfrm>
              <a:prstGeom prst="ellipse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Oval 61"/>
              <p:cNvSpPr>
                <a:spLocks noChangeArrowheads="1"/>
              </p:cNvSpPr>
              <p:nvPr/>
            </p:nvSpPr>
            <p:spPr bwMode="auto">
              <a:xfrm>
                <a:off x="9407525" y="4408488"/>
                <a:ext cx="61912" cy="619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Oval 62"/>
              <p:cNvSpPr>
                <a:spLocks noChangeArrowheads="1"/>
              </p:cNvSpPr>
              <p:nvPr/>
            </p:nvSpPr>
            <p:spPr bwMode="auto">
              <a:xfrm>
                <a:off x="9783763" y="4217988"/>
                <a:ext cx="261937" cy="26193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63"/>
              <p:cNvSpPr>
                <a:spLocks noEditPoints="1"/>
              </p:cNvSpPr>
              <p:nvPr/>
            </p:nvSpPr>
            <p:spPr bwMode="auto">
              <a:xfrm>
                <a:off x="9809163" y="4243388"/>
                <a:ext cx="211137" cy="211137"/>
              </a:xfrm>
              <a:custGeom>
                <a:avLst/>
                <a:gdLst>
                  <a:gd name="T0" fmla="*/ 20 w 41"/>
                  <a:gd name="T1" fmla="*/ 0 h 41"/>
                  <a:gd name="T2" fmla="*/ 12 w 41"/>
                  <a:gd name="T3" fmla="*/ 2 h 41"/>
                  <a:gd name="T4" fmla="*/ 17 w 41"/>
                  <a:gd name="T5" fmla="*/ 8 h 41"/>
                  <a:gd name="T6" fmla="*/ 10 w 41"/>
                  <a:gd name="T7" fmla="*/ 15 h 41"/>
                  <a:gd name="T8" fmla="*/ 3 w 41"/>
                  <a:gd name="T9" fmla="*/ 9 h 41"/>
                  <a:gd name="T10" fmla="*/ 0 w 41"/>
                  <a:gd name="T11" fmla="*/ 21 h 41"/>
                  <a:gd name="T12" fmla="*/ 20 w 41"/>
                  <a:gd name="T13" fmla="*/ 41 h 41"/>
                  <a:gd name="T14" fmla="*/ 41 w 41"/>
                  <a:gd name="T15" fmla="*/ 21 h 41"/>
                  <a:gd name="T16" fmla="*/ 20 w 41"/>
                  <a:gd name="T17" fmla="*/ 0 h 41"/>
                  <a:gd name="T18" fmla="*/ 20 w 41"/>
                  <a:gd name="T19" fmla="*/ 22 h 41"/>
                  <a:gd name="T20" fmla="*/ 16 w 41"/>
                  <a:gd name="T21" fmla="*/ 18 h 41"/>
                  <a:gd name="T22" fmla="*/ 20 w 41"/>
                  <a:gd name="T23" fmla="*/ 14 h 41"/>
                  <a:gd name="T24" fmla="*/ 24 w 41"/>
                  <a:gd name="T25" fmla="*/ 18 h 41"/>
                  <a:gd name="T26" fmla="*/ 20 w 41"/>
                  <a:gd name="T27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41">
                    <a:moveTo>
                      <a:pt x="20" y="0"/>
                    </a:moveTo>
                    <a:cubicBezTo>
                      <a:pt x="18" y="0"/>
                      <a:pt x="15" y="1"/>
                      <a:pt x="12" y="2"/>
                    </a:cubicBezTo>
                    <a:cubicBezTo>
                      <a:pt x="15" y="3"/>
                      <a:pt x="17" y="5"/>
                      <a:pt x="17" y="8"/>
                    </a:cubicBezTo>
                    <a:cubicBezTo>
                      <a:pt x="17" y="12"/>
                      <a:pt x="14" y="15"/>
                      <a:pt x="10" y="15"/>
                    </a:cubicBezTo>
                    <a:cubicBezTo>
                      <a:pt x="7" y="15"/>
                      <a:pt x="4" y="12"/>
                      <a:pt x="3" y="9"/>
                    </a:cubicBezTo>
                    <a:cubicBezTo>
                      <a:pt x="1" y="13"/>
                      <a:pt x="0" y="16"/>
                      <a:pt x="0" y="21"/>
                    </a:cubicBezTo>
                    <a:cubicBezTo>
                      <a:pt x="0" y="32"/>
                      <a:pt x="9" y="41"/>
                      <a:pt x="20" y="41"/>
                    </a:cubicBezTo>
                    <a:cubicBezTo>
                      <a:pt x="32" y="41"/>
                      <a:pt x="41" y="32"/>
                      <a:pt x="41" y="21"/>
                    </a:cubicBezTo>
                    <a:cubicBezTo>
                      <a:pt x="41" y="9"/>
                      <a:pt x="32" y="0"/>
                      <a:pt x="20" y="0"/>
                    </a:cubicBezTo>
                    <a:close/>
                    <a:moveTo>
                      <a:pt x="20" y="22"/>
                    </a:moveTo>
                    <a:cubicBezTo>
                      <a:pt x="18" y="22"/>
                      <a:pt x="16" y="20"/>
                      <a:pt x="16" y="18"/>
                    </a:cubicBezTo>
                    <a:cubicBezTo>
                      <a:pt x="16" y="16"/>
                      <a:pt x="18" y="14"/>
                      <a:pt x="20" y="14"/>
                    </a:cubicBezTo>
                    <a:cubicBezTo>
                      <a:pt x="22" y="14"/>
                      <a:pt x="24" y="16"/>
                      <a:pt x="24" y="18"/>
                    </a:cubicBezTo>
                    <a:cubicBezTo>
                      <a:pt x="24" y="20"/>
                      <a:pt x="22" y="22"/>
                      <a:pt x="20" y="22"/>
                    </a:cubicBezTo>
                    <a:close/>
                  </a:path>
                </a:pathLst>
              </a:cu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64"/>
              <p:cNvSpPr>
                <a:spLocks/>
              </p:cNvSpPr>
              <p:nvPr/>
            </p:nvSpPr>
            <p:spPr bwMode="auto">
              <a:xfrm>
                <a:off x="9210675" y="4160838"/>
                <a:ext cx="144462" cy="220662"/>
              </a:xfrm>
              <a:custGeom>
                <a:avLst/>
                <a:gdLst>
                  <a:gd name="T0" fmla="*/ 26 w 28"/>
                  <a:gd name="T1" fmla="*/ 24 h 43"/>
                  <a:gd name="T2" fmla="*/ 10 w 28"/>
                  <a:gd name="T3" fmla="*/ 41 h 43"/>
                  <a:gd name="T4" fmla="*/ 2 w 28"/>
                  <a:gd name="T5" fmla="*/ 19 h 43"/>
                  <a:gd name="T6" fmla="*/ 18 w 28"/>
                  <a:gd name="T7" fmla="*/ 1 h 43"/>
                  <a:gd name="T8" fmla="*/ 26 w 28"/>
                  <a:gd name="T9" fmla="*/ 2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6" y="24"/>
                    </a:moveTo>
                    <a:cubicBezTo>
                      <a:pt x="24" y="35"/>
                      <a:pt x="17" y="43"/>
                      <a:pt x="10" y="41"/>
                    </a:cubicBezTo>
                    <a:cubicBezTo>
                      <a:pt x="4" y="40"/>
                      <a:pt x="0" y="30"/>
                      <a:pt x="2" y="19"/>
                    </a:cubicBezTo>
                    <a:cubicBezTo>
                      <a:pt x="5" y="8"/>
                      <a:pt x="12" y="0"/>
                      <a:pt x="18" y="1"/>
                    </a:cubicBezTo>
                    <a:cubicBezTo>
                      <a:pt x="25" y="3"/>
                      <a:pt x="28" y="13"/>
                      <a:pt x="26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65"/>
              <p:cNvSpPr>
                <a:spLocks noEditPoints="1"/>
              </p:cNvSpPr>
              <p:nvPr/>
            </p:nvSpPr>
            <p:spPr bwMode="auto">
              <a:xfrm>
                <a:off x="9237663" y="4191000"/>
                <a:ext cx="96837" cy="165100"/>
              </a:xfrm>
              <a:custGeom>
                <a:avLst/>
                <a:gdLst>
                  <a:gd name="T0" fmla="*/ 12 w 19"/>
                  <a:gd name="T1" fmla="*/ 0 h 32"/>
                  <a:gd name="T2" fmla="*/ 10 w 19"/>
                  <a:gd name="T3" fmla="*/ 0 h 32"/>
                  <a:gd name="T4" fmla="*/ 9 w 19"/>
                  <a:gd name="T5" fmla="*/ 5 h 32"/>
                  <a:gd name="T6" fmla="*/ 5 w 19"/>
                  <a:gd name="T7" fmla="*/ 10 h 32"/>
                  <a:gd name="T8" fmla="*/ 5 w 19"/>
                  <a:gd name="T9" fmla="*/ 5 h 32"/>
                  <a:gd name="T10" fmla="*/ 2 w 19"/>
                  <a:gd name="T11" fmla="*/ 14 h 32"/>
                  <a:gd name="T12" fmla="*/ 6 w 19"/>
                  <a:gd name="T13" fmla="*/ 31 h 32"/>
                  <a:gd name="T14" fmla="*/ 17 w 19"/>
                  <a:gd name="T15" fmla="*/ 17 h 32"/>
                  <a:gd name="T16" fmla="*/ 12 w 19"/>
                  <a:gd name="T17" fmla="*/ 0 h 32"/>
                  <a:gd name="T18" fmla="*/ 9 w 19"/>
                  <a:gd name="T19" fmla="*/ 14 h 32"/>
                  <a:gd name="T20" fmla="*/ 6 w 19"/>
                  <a:gd name="T21" fmla="*/ 17 h 32"/>
                  <a:gd name="T22" fmla="*/ 6 w 19"/>
                  <a:gd name="T23" fmla="*/ 13 h 32"/>
                  <a:gd name="T24" fmla="*/ 9 w 19"/>
                  <a:gd name="T25" fmla="*/ 10 h 32"/>
                  <a:gd name="T26" fmla="*/ 9 w 19"/>
                  <a:gd name="T2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32">
                    <a:moveTo>
                      <a:pt x="12" y="0"/>
                    </a:move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10" y="3"/>
                      <a:pt x="9" y="5"/>
                    </a:cubicBezTo>
                    <a:cubicBezTo>
                      <a:pt x="8" y="8"/>
                      <a:pt x="6" y="10"/>
                      <a:pt x="5" y="10"/>
                    </a:cubicBezTo>
                    <a:cubicBezTo>
                      <a:pt x="4" y="10"/>
                      <a:pt x="4" y="7"/>
                      <a:pt x="5" y="5"/>
                    </a:cubicBezTo>
                    <a:cubicBezTo>
                      <a:pt x="3" y="7"/>
                      <a:pt x="2" y="10"/>
                      <a:pt x="2" y="14"/>
                    </a:cubicBezTo>
                    <a:cubicBezTo>
                      <a:pt x="0" y="22"/>
                      <a:pt x="2" y="30"/>
                      <a:pt x="6" y="31"/>
                    </a:cubicBezTo>
                    <a:cubicBezTo>
                      <a:pt x="10" y="32"/>
                      <a:pt x="15" y="25"/>
                      <a:pt x="17" y="17"/>
                    </a:cubicBezTo>
                    <a:cubicBezTo>
                      <a:pt x="19" y="8"/>
                      <a:pt x="17" y="1"/>
                      <a:pt x="12" y="0"/>
                    </a:cubicBezTo>
                    <a:close/>
                    <a:moveTo>
                      <a:pt x="9" y="14"/>
                    </a:moveTo>
                    <a:cubicBezTo>
                      <a:pt x="8" y="16"/>
                      <a:pt x="7" y="17"/>
                      <a:pt x="6" y="17"/>
                    </a:cubicBezTo>
                    <a:cubicBezTo>
                      <a:pt x="6" y="16"/>
                      <a:pt x="5" y="15"/>
                      <a:pt x="6" y="13"/>
                    </a:cubicBezTo>
                    <a:cubicBezTo>
                      <a:pt x="7" y="11"/>
                      <a:pt x="8" y="10"/>
                      <a:pt x="9" y="10"/>
                    </a:cubicBezTo>
                    <a:cubicBezTo>
                      <a:pt x="9" y="11"/>
                      <a:pt x="9" y="12"/>
                      <a:pt x="9" y="14"/>
                    </a:cubicBezTo>
                    <a:close/>
                  </a:path>
                </a:pathLst>
              </a:cu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66"/>
              <p:cNvSpPr>
                <a:spLocks/>
              </p:cNvSpPr>
              <p:nvPr/>
            </p:nvSpPr>
            <p:spPr bwMode="auto">
              <a:xfrm>
                <a:off x="9504363" y="4656138"/>
                <a:ext cx="361950" cy="169862"/>
              </a:xfrm>
              <a:custGeom>
                <a:avLst/>
                <a:gdLst>
                  <a:gd name="T0" fmla="*/ 3 w 70"/>
                  <a:gd name="T1" fmla="*/ 19 h 33"/>
                  <a:gd name="T2" fmla="*/ 68 w 70"/>
                  <a:gd name="T3" fmla="*/ 6 h 33"/>
                  <a:gd name="T4" fmla="*/ 63 w 70"/>
                  <a:gd name="T5" fmla="*/ 3 h 33"/>
                  <a:gd name="T6" fmla="*/ 5 w 70"/>
                  <a:gd name="T7" fmla="*/ 14 h 33"/>
                  <a:gd name="T8" fmla="*/ 3 w 70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33">
                    <a:moveTo>
                      <a:pt x="3" y="19"/>
                    </a:moveTo>
                    <a:cubicBezTo>
                      <a:pt x="25" y="33"/>
                      <a:pt x="53" y="28"/>
                      <a:pt x="68" y="6"/>
                    </a:cubicBezTo>
                    <a:cubicBezTo>
                      <a:pt x="70" y="3"/>
                      <a:pt x="65" y="0"/>
                      <a:pt x="63" y="3"/>
                    </a:cubicBezTo>
                    <a:cubicBezTo>
                      <a:pt x="50" y="22"/>
                      <a:pt x="25" y="27"/>
                      <a:pt x="5" y="14"/>
                    </a:cubicBezTo>
                    <a:cubicBezTo>
                      <a:pt x="2" y="12"/>
                      <a:pt x="0" y="17"/>
                      <a:pt x="3" y="1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67"/>
              <p:cNvSpPr>
                <a:spLocks/>
              </p:cNvSpPr>
              <p:nvPr/>
            </p:nvSpPr>
            <p:spPr bwMode="auto">
              <a:xfrm>
                <a:off x="8870950" y="4691063"/>
                <a:ext cx="346075" cy="495300"/>
              </a:xfrm>
              <a:custGeom>
                <a:avLst/>
                <a:gdLst>
                  <a:gd name="T0" fmla="*/ 64 w 67"/>
                  <a:gd name="T1" fmla="*/ 1 h 96"/>
                  <a:gd name="T2" fmla="*/ 1 w 67"/>
                  <a:gd name="T3" fmla="*/ 94 h 96"/>
                  <a:gd name="T4" fmla="*/ 3 w 67"/>
                  <a:gd name="T5" fmla="*/ 94 h 96"/>
                  <a:gd name="T6" fmla="*/ 66 w 67"/>
                  <a:gd name="T7" fmla="*/ 3 h 96"/>
                  <a:gd name="T8" fmla="*/ 64 w 67"/>
                  <a:gd name="T9" fmla="*/ 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96">
                    <a:moveTo>
                      <a:pt x="64" y="1"/>
                    </a:moveTo>
                    <a:cubicBezTo>
                      <a:pt x="34" y="24"/>
                      <a:pt x="11" y="57"/>
                      <a:pt x="1" y="94"/>
                    </a:cubicBezTo>
                    <a:cubicBezTo>
                      <a:pt x="0" y="95"/>
                      <a:pt x="3" y="96"/>
                      <a:pt x="3" y="94"/>
                    </a:cubicBezTo>
                    <a:cubicBezTo>
                      <a:pt x="14" y="58"/>
                      <a:pt x="36" y="26"/>
                      <a:pt x="66" y="3"/>
                    </a:cubicBezTo>
                    <a:cubicBezTo>
                      <a:pt x="67" y="2"/>
                      <a:pt x="66" y="0"/>
                      <a:pt x="64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68"/>
              <p:cNvSpPr>
                <a:spLocks/>
              </p:cNvSpPr>
              <p:nvPr/>
            </p:nvSpPr>
            <p:spPr bwMode="auto">
              <a:xfrm>
                <a:off x="8547101" y="4624388"/>
                <a:ext cx="638175" cy="550862"/>
              </a:xfrm>
              <a:custGeom>
                <a:avLst/>
                <a:gdLst>
                  <a:gd name="T0" fmla="*/ 120 w 124"/>
                  <a:gd name="T1" fmla="*/ 1 h 107"/>
                  <a:gd name="T2" fmla="*/ 1 w 124"/>
                  <a:gd name="T3" fmla="*/ 104 h 107"/>
                  <a:gd name="T4" fmla="*/ 4 w 124"/>
                  <a:gd name="T5" fmla="*/ 105 h 107"/>
                  <a:gd name="T6" fmla="*/ 122 w 124"/>
                  <a:gd name="T7" fmla="*/ 3 h 107"/>
                  <a:gd name="T8" fmla="*/ 120 w 124"/>
                  <a:gd name="T9" fmla="*/ 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07">
                    <a:moveTo>
                      <a:pt x="120" y="1"/>
                    </a:moveTo>
                    <a:cubicBezTo>
                      <a:pt x="73" y="24"/>
                      <a:pt x="32" y="60"/>
                      <a:pt x="1" y="104"/>
                    </a:cubicBezTo>
                    <a:cubicBezTo>
                      <a:pt x="0" y="105"/>
                      <a:pt x="3" y="107"/>
                      <a:pt x="4" y="105"/>
                    </a:cubicBezTo>
                    <a:cubicBezTo>
                      <a:pt x="34" y="62"/>
                      <a:pt x="74" y="26"/>
                      <a:pt x="122" y="3"/>
                    </a:cubicBezTo>
                    <a:cubicBezTo>
                      <a:pt x="124" y="2"/>
                      <a:pt x="122" y="0"/>
                      <a:pt x="120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69"/>
              <p:cNvSpPr>
                <a:spLocks/>
              </p:cNvSpPr>
              <p:nvPr/>
            </p:nvSpPr>
            <p:spPr bwMode="auto">
              <a:xfrm>
                <a:off x="8551863" y="4546600"/>
                <a:ext cx="582612" cy="366712"/>
              </a:xfrm>
              <a:custGeom>
                <a:avLst/>
                <a:gdLst>
                  <a:gd name="T0" fmla="*/ 111 w 113"/>
                  <a:gd name="T1" fmla="*/ 1 h 71"/>
                  <a:gd name="T2" fmla="*/ 53 w 113"/>
                  <a:gd name="T3" fmla="*/ 23 h 71"/>
                  <a:gd name="T4" fmla="*/ 1 w 113"/>
                  <a:gd name="T5" fmla="*/ 67 h 71"/>
                  <a:gd name="T6" fmla="*/ 3 w 113"/>
                  <a:gd name="T7" fmla="*/ 69 h 71"/>
                  <a:gd name="T8" fmla="*/ 55 w 113"/>
                  <a:gd name="T9" fmla="*/ 26 h 71"/>
                  <a:gd name="T10" fmla="*/ 111 w 113"/>
                  <a:gd name="T11" fmla="*/ 3 h 71"/>
                  <a:gd name="T12" fmla="*/ 111 w 113"/>
                  <a:gd name="T13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71">
                    <a:moveTo>
                      <a:pt x="111" y="1"/>
                    </a:moveTo>
                    <a:cubicBezTo>
                      <a:pt x="90" y="4"/>
                      <a:pt x="71" y="13"/>
                      <a:pt x="53" y="23"/>
                    </a:cubicBezTo>
                    <a:cubicBezTo>
                      <a:pt x="34" y="35"/>
                      <a:pt x="15" y="49"/>
                      <a:pt x="1" y="67"/>
                    </a:cubicBezTo>
                    <a:cubicBezTo>
                      <a:pt x="0" y="69"/>
                      <a:pt x="2" y="71"/>
                      <a:pt x="3" y="69"/>
                    </a:cubicBezTo>
                    <a:cubicBezTo>
                      <a:pt x="17" y="52"/>
                      <a:pt x="35" y="37"/>
                      <a:pt x="55" y="26"/>
                    </a:cubicBezTo>
                    <a:cubicBezTo>
                      <a:pt x="72" y="15"/>
                      <a:pt x="91" y="6"/>
                      <a:pt x="111" y="3"/>
                    </a:cubicBezTo>
                    <a:cubicBezTo>
                      <a:pt x="113" y="3"/>
                      <a:pt x="112" y="0"/>
                      <a:pt x="111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70"/>
              <p:cNvSpPr>
                <a:spLocks/>
              </p:cNvSpPr>
              <p:nvPr/>
            </p:nvSpPr>
            <p:spPr bwMode="auto">
              <a:xfrm>
                <a:off x="10185400" y="4722813"/>
                <a:ext cx="344487" cy="493712"/>
              </a:xfrm>
              <a:custGeom>
                <a:avLst/>
                <a:gdLst>
                  <a:gd name="T0" fmla="*/ 2 w 67"/>
                  <a:gd name="T1" fmla="*/ 3 h 96"/>
                  <a:gd name="T2" fmla="*/ 64 w 67"/>
                  <a:gd name="T3" fmla="*/ 95 h 96"/>
                  <a:gd name="T4" fmla="*/ 66 w 67"/>
                  <a:gd name="T5" fmla="*/ 94 h 96"/>
                  <a:gd name="T6" fmla="*/ 3 w 67"/>
                  <a:gd name="T7" fmla="*/ 1 h 96"/>
                  <a:gd name="T8" fmla="*/ 2 w 67"/>
                  <a:gd name="T9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96">
                    <a:moveTo>
                      <a:pt x="2" y="3"/>
                    </a:moveTo>
                    <a:cubicBezTo>
                      <a:pt x="32" y="26"/>
                      <a:pt x="53" y="58"/>
                      <a:pt x="64" y="95"/>
                    </a:cubicBezTo>
                    <a:cubicBezTo>
                      <a:pt x="64" y="96"/>
                      <a:pt x="67" y="96"/>
                      <a:pt x="66" y="94"/>
                    </a:cubicBezTo>
                    <a:cubicBezTo>
                      <a:pt x="56" y="57"/>
                      <a:pt x="34" y="24"/>
                      <a:pt x="3" y="1"/>
                    </a:cubicBezTo>
                    <a:cubicBezTo>
                      <a:pt x="1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71"/>
              <p:cNvSpPr>
                <a:spLocks/>
              </p:cNvSpPr>
              <p:nvPr/>
            </p:nvSpPr>
            <p:spPr bwMode="auto">
              <a:xfrm>
                <a:off x="10221913" y="4656138"/>
                <a:ext cx="633412" cy="550862"/>
              </a:xfrm>
              <a:custGeom>
                <a:avLst/>
                <a:gdLst>
                  <a:gd name="T0" fmla="*/ 1 w 123"/>
                  <a:gd name="T1" fmla="*/ 3 h 107"/>
                  <a:gd name="T2" fmla="*/ 119 w 123"/>
                  <a:gd name="T3" fmla="*/ 105 h 107"/>
                  <a:gd name="T4" fmla="*/ 122 w 123"/>
                  <a:gd name="T5" fmla="*/ 104 h 107"/>
                  <a:gd name="T6" fmla="*/ 3 w 123"/>
                  <a:gd name="T7" fmla="*/ 1 h 107"/>
                  <a:gd name="T8" fmla="*/ 1 w 123"/>
                  <a:gd name="T9" fmla="*/ 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07">
                    <a:moveTo>
                      <a:pt x="1" y="3"/>
                    </a:moveTo>
                    <a:cubicBezTo>
                      <a:pt x="49" y="26"/>
                      <a:pt x="89" y="62"/>
                      <a:pt x="119" y="105"/>
                    </a:cubicBezTo>
                    <a:cubicBezTo>
                      <a:pt x="120" y="107"/>
                      <a:pt x="123" y="105"/>
                      <a:pt x="122" y="104"/>
                    </a:cubicBezTo>
                    <a:cubicBezTo>
                      <a:pt x="91" y="60"/>
                      <a:pt x="50" y="24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72"/>
              <p:cNvSpPr>
                <a:spLocks/>
              </p:cNvSpPr>
              <p:nvPr/>
            </p:nvSpPr>
            <p:spPr bwMode="auto">
              <a:xfrm>
                <a:off x="10267950" y="4578350"/>
                <a:ext cx="582612" cy="365125"/>
              </a:xfrm>
              <a:custGeom>
                <a:avLst/>
                <a:gdLst>
                  <a:gd name="T0" fmla="*/ 2 w 113"/>
                  <a:gd name="T1" fmla="*/ 3 h 71"/>
                  <a:gd name="T2" fmla="*/ 58 w 113"/>
                  <a:gd name="T3" fmla="*/ 26 h 71"/>
                  <a:gd name="T4" fmla="*/ 110 w 113"/>
                  <a:gd name="T5" fmla="*/ 69 h 71"/>
                  <a:gd name="T6" fmla="*/ 112 w 113"/>
                  <a:gd name="T7" fmla="*/ 67 h 71"/>
                  <a:gd name="T8" fmla="*/ 60 w 113"/>
                  <a:gd name="T9" fmla="*/ 23 h 71"/>
                  <a:gd name="T10" fmla="*/ 2 w 113"/>
                  <a:gd name="T11" fmla="*/ 1 h 71"/>
                  <a:gd name="T12" fmla="*/ 2 w 113"/>
                  <a:gd name="T13" fmla="*/ 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71">
                    <a:moveTo>
                      <a:pt x="2" y="3"/>
                    </a:moveTo>
                    <a:cubicBezTo>
                      <a:pt x="22" y="7"/>
                      <a:pt x="41" y="15"/>
                      <a:pt x="58" y="26"/>
                    </a:cubicBezTo>
                    <a:cubicBezTo>
                      <a:pt x="78" y="37"/>
                      <a:pt x="96" y="52"/>
                      <a:pt x="110" y="69"/>
                    </a:cubicBezTo>
                    <a:cubicBezTo>
                      <a:pt x="112" y="71"/>
                      <a:pt x="113" y="69"/>
                      <a:pt x="112" y="67"/>
                    </a:cubicBezTo>
                    <a:cubicBezTo>
                      <a:pt x="98" y="50"/>
                      <a:pt x="80" y="35"/>
                      <a:pt x="60" y="23"/>
                    </a:cubicBezTo>
                    <a:cubicBezTo>
                      <a:pt x="42" y="13"/>
                      <a:pt x="23" y="4"/>
                      <a:pt x="2" y="1"/>
                    </a:cubicBezTo>
                    <a:cubicBezTo>
                      <a:pt x="1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73"/>
              <p:cNvSpPr>
                <a:spLocks/>
              </p:cNvSpPr>
              <p:nvPr/>
            </p:nvSpPr>
            <p:spPr bwMode="auto">
              <a:xfrm>
                <a:off x="10226675" y="4181475"/>
                <a:ext cx="268287" cy="396875"/>
              </a:xfrm>
              <a:custGeom>
                <a:avLst/>
                <a:gdLst>
                  <a:gd name="T0" fmla="*/ 29 w 52"/>
                  <a:gd name="T1" fmla="*/ 63 h 77"/>
                  <a:gd name="T2" fmla="*/ 49 w 52"/>
                  <a:gd name="T3" fmla="*/ 77 h 77"/>
                  <a:gd name="T4" fmla="*/ 44 w 52"/>
                  <a:gd name="T5" fmla="*/ 27 h 77"/>
                  <a:gd name="T6" fmla="*/ 37 w 52"/>
                  <a:gd name="T7" fmla="*/ 10 h 77"/>
                  <a:gd name="T8" fmla="*/ 0 w 52"/>
                  <a:gd name="T9" fmla="*/ 0 h 77"/>
                  <a:gd name="T10" fmla="*/ 29 w 52"/>
                  <a:gd name="T11" fmla="*/ 6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77">
                    <a:moveTo>
                      <a:pt x="29" y="63"/>
                    </a:moveTo>
                    <a:cubicBezTo>
                      <a:pt x="35" y="69"/>
                      <a:pt x="42" y="73"/>
                      <a:pt x="49" y="77"/>
                    </a:cubicBezTo>
                    <a:cubicBezTo>
                      <a:pt x="52" y="61"/>
                      <a:pt x="50" y="43"/>
                      <a:pt x="44" y="27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4"/>
                      <a:pt x="11" y="47"/>
                      <a:pt x="29" y="63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74"/>
              <p:cNvSpPr>
                <a:spLocks/>
              </p:cNvSpPr>
              <p:nvPr/>
            </p:nvSpPr>
            <p:spPr bwMode="auto">
              <a:xfrm>
                <a:off x="10169525" y="3649663"/>
                <a:ext cx="892175" cy="903287"/>
              </a:xfrm>
              <a:custGeom>
                <a:avLst/>
                <a:gdLst>
                  <a:gd name="T0" fmla="*/ 90 w 173"/>
                  <a:gd name="T1" fmla="*/ 11 h 175"/>
                  <a:gd name="T2" fmla="*/ 157 w 173"/>
                  <a:gd name="T3" fmla="*/ 32 h 175"/>
                  <a:gd name="T4" fmla="*/ 168 w 173"/>
                  <a:gd name="T5" fmla="*/ 105 h 175"/>
                  <a:gd name="T6" fmla="*/ 144 w 173"/>
                  <a:gd name="T7" fmla="*/ 152 h 175"/>
                  <a:gd name="T8" fmla="*/ 77 w 173"/>
                  <a:gd name="T9" fmla="*/ 169 h 175"/>
                  <a:gd name="T10" fmla="*/ 11 w 173"/>
                  <a:gd name="T11" fmla="*/ 103 h 175"/>
                  <a:gd name="T12" fmla="*/ 46 w 173"/>
                  <a:gd name="T13" fmla="*/ 49 h 175"/>
                  <a:gd name="T14" fmla="*/ 90 w 173"/>
                  <a:gd name="T15" fmla="*/ 1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" h="175">
                    <a:moveTo>
                      <a:pt x="90" y="11"/>
                    </a:moveTo>
                    <a:cubicBezTo>
                      <a:pt x="113" y="0"/>
                      <a:pt x="142" y="11"/>
                      <a:pt x="157" y="32"/>
                    </a:cubicBezTo>
                    <a:cubicBezTo>
                      <a:pt x="171" y="53"/>
                      <a:pt x="173" y="80"/>
                      <a:pt x="168" y="105"/>
                    </a:cubicBezTo>
                    <a:cubicBezTo>
                      <a:pt x="164" y="123"/>
                      <a:pt x="157" y="140"/>
                      <a:pt x="144" y="152"/>
                    </a:cubicBezTo>
                    <a:cubicBezTo>
                      <a:pt x="127" y="169"/>
                      <a:pt x="100" y="175"/>
                      <a:pt x="77" y="169"/>
                    </a:cubicBezTo>
                    <a:cubicBezTo>
                      <a:pt x="44" y="161"/>
                      <a:pt x="20" y="134"/>
                      <a:pt x="11" y="103"/>
                    </a:cubicBezTo>
                    <a:cubicBezTo>
                      <a:pt x="0" y="68"/>
                      <a:pt x="21" y="65"/>
                      <a:pt x="46" y="49"/>
                    </a:cubicBezTo>
                    <a:cubicBezTo>
                      <a:pt x="62" y="39"/>
                      <a:pt x="72" y="20"/>
                      <a:pt x="90" y="11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75"/>
              <p:cNvSpPr>
                <a:spLocks/>
              </p:cNvSpPr>
              <p:nvPr/>
            </p:nvSpPr>
            <p:spPr bwMode="auto">
              <a:xfrm>
                <a:off x="10479088" y="3759200"/>
                <a:ext cx="541337" cy="715962"/>
              </a:xfrm>
              <a:custGeom>
                <a:avLst/>
                <a:gdLst>
                  <a:gd name="T0" fmla="*/ 40 w 105"/>
                  <a:gd name="T1" fmla="*/ 137 h 139"/>
                  <a:gd name="T2" fmla="*/ 24 w 105"/>
                  <a:gd name="T3" fmla="*/ 131 h 139"/>
                  <a:gd name="T4" fmla="*/ 3 w 105"/>
                  <a:gd name="T5" fmla="*/ 99 h 139"/>
                  <a:gd name="T6" fmla="*/ 5 w 105"/>
                  <a:gd name="T7" fmla="*/ 60 h 139"/>
                  <a:gd name="T8" fmla="*/ 23 w 105"/>
                  <a:gd name="T9" fmla="*/ 23 h 139"/>
                  <a:gd name="T10" fmla="*/ 55 w 105"/>
                  <a:gd name="T11" fmla="*/ 0 h 139"/>
                  <a:gd name="T12" fmla="*/ 91 w 105"/>
                  <a:gd name="T13" fmla="*/ 19 h 139"/>
                  <a:gd name="T14" fmla="*/ 100 w 105"/>
                  <a:gd name="T15" fmla="*/ 81 h 139"/>
                  <a:gd name="T16" fmla="*/ 80 w 105"/>
                  <a:gd name="T17" fmla="*/ 121 h 139"/>
                  <a:gd name="T18" fmla="*/ 40 w 105"/>
                  <a:gd name="T19" fmla="*/ 13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39">
                    <a:moveTo>
                      <a:pt x="40" y="137"/>
                    </a:moveTo>
                    <a:cubicBezTo>
                      <a:pt x="35" y="137"/>
                      <a:pt x="29" y="135"/>
                      <a:pt x="24" y="131"/>
                    </a:cubicBezTo>
                    <a:cubicBezTo>
                      <a:pt x="13" y="124"/>
                      <a:pt x="6" y="112"/>
                      <a:pt x="3" y="99"/>
                    </a:cubicBezTo>
                    <a:cubicBezTo>
                      <a:pt x="0" y="86"/>
                      <a:pt x="1" y="73"/>
                      <a:pt x="5" y="60"/>
                    </a:cubicBezTo>
                    <a:cubicBezTo>
                      <a:pt x="8" y="47"/>
                      <a:pt x="15" y="34"/>
                      <a:pt x="23" y="23"/>
                    </a:cubicBezTo>
                    <a:cubicBezTo>
                      <a:pt x="31" y="12"/>
                      <a:pt x="40" y="0"/>
                      <a:pt x="55" y="0"/>
                    </a:cubicBezTo>
                    <a:cubicBezTo>
                      <a:pt x="68" y="0"/>
                      <a:pt x="83" y="7"/>
                      <a:pt x="91" y="19"/>
                    </a:cubicBezTo>
                    <a:cubicBezTo>
                      <a:pt x="102" y="34"/>
                      <a:pt x="105" y="57"/>
                      <a:pt x="100" y="81"/>
                    </a:cubicBezTo>
                    <a:cubicBezTo>
                      <a:pt x="97" y="98"/>
                      <a:pt x="90" y="112"/>
                      <a:pt x="80" y="121"/>
                    </a:cubicBezTo>
                    <a:cubicBezTo>
                      <a:pt x="69" y="132"/>
                      <a:pt x="55" y="139"/>
                      <a:pt x="40" y="137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7255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Freeform 122"/>
          <p:cNvSpPr>
            <a:spLocks noEditPoints="1"/>
          </p:cNvSpPr>
          <p:nvPr/>
        </p:nvSpPr>
        <p:spPr bwMode="auto">
          <a:xfrm>
            <a:off x="2856706" y="703547"/>
            <a:ext cx="6408738" cy="339357"/>
          </a:xfrm>
          <a:custGeom>
            <a:avLst/>
            <a:gdLst>
              <a:gd name="T0" fmla="*/ 2132 w 3929"/>
              <a:gd name="T1" fmla="*/ 0 h 229"/>
              <a:gd name="T2" fmla="*/ 2051 w 3929"/>
              <a:gd name="T3" fmla="*/ 94 h 229"/>
              <a:gd name="T4" fmla="*/ 1964 w 3929"/>
              <a:gd name="T5" fmla="*/ 0 h 229"/>
              <a:gd name="T6" fmla="*/ 1877 w 3929"/>
              <a:gd name="T7" fmla="*/ 94 h 229"/>
              <a:gd name="T8" fmla="*/ 1797 w 3929"/>
              <a:gd name="T9" fmla="*/ 0 h 229"/>
              <a:gd name="T10" fmla="*/ 1703 w 3929"/>
              <a:gd name="T11" fmla="*/ 101 h 229"/>
              <a:gd name="T12" fmla="*/ 0 w 3929"/>
              <a:gd name="T13" fmla="*/ 101 h 229"/>
              <a:gd name="T14" fmla="*/ 0 w 3929"/>
              <a:gd name="T15" fmla="*/ 135 h 229"/>
              <a:gd name="T16" fmla="*/ 1703 w 3929"/>
              <a:gd name="T17" fmla="*/ 135 h 229"/>
              <a:gd name="T18" fmla="*/ 1797 w 3929"/>
              <a:gd name="T19" fmla="*/ 229 h 229"/>
              <a:gd name="T20" fmla="*/ 1877 w 3929"/>
              <a:gd name="T21" fmla="*/ 135 h 229"/>
              <a:gd name="T22" fmla="*/ 1964 w 3929"/>
              <a:gd name="T23" fmla="*/ 229 h 229"/>
              <a:gd name="T24" fmla="*/ 2051 w 3929"/>
              <a:gd name="T25" fmla="*/ 135 h 229"/>
              <a:gd name="T26" fmla="*/ 2132 w 3929"/>
              <a:gd name="T27" fmla="*/ 229 h 229"/>
              <a:gd name="T28" fmla="*/ 2225 w 3929"/>
              <a:gd name="T29" fmla="*/ 135 h 229"/>
              <a:gd name="T30" fmla="*/ 3929 w 3929"/>
              <a:gd name="T31" fmla="*/ 135 h 229"/>
              <a:gd name="T32" fmla="*/ 3929 w 3929"/>
              <a:gd name="T33" fmla="*/ 101 h 229"/>
              <a:gd name="T34" fmla="*/ 2225 w 3929"/>
              <a:gd name="T35" fmla="*/ 101 h 229"/>
              <a:gd name="T36" fmla="*/ 2132 w 3929"/>
              <a:gd name="T37" fmla="*/ 0 h 229"/>
              <a:gd name="T38" fmla="*/ 1797 w 3929"/>
              <a:gd name="T39" fmla="*/ 189 h 229"/>
              <a:gd name="T40" fmla="*/ 1728 w 3929"/>
              <a:gd name="T41" fmla="*/ 115 h 229"/>
              <a:gd name="T42" fmla="*/ 1797 w 3929"/>
              <a:gd name="T43" fmla="*/ 47 h 229"/>
              <a:gd name="T44" fmla="*/ 1859 w 3929"/>
              <a:gd name="T45" fmla="*/ 115 h 229"/>
              <a:gd name="T46" fmla="*/ 1797 w 3929"/>
              <a:gd name="T47" fmla="*/ 189 h 229"/>
              <a:gd name="T48" fmla="*/ 1964 w 3929"/>
              <a:gd name="T49" fmla="*/ 189 h 229"/>
              <a:gd name="T50" fmla="*/ 1902 w 3929"/>
              <a:gd name="T51" fmla="*/ 115 h 229"/>
              <a:gd name="T52" fmla="*/ 1964 w 3929"/>
              <a:gd name="T53" fmla="*/ 47 h 229"/>
              <a:gd name="T54" fmla="*/ 2027 w 3929"/>
              <a:gd name="T55" fmla="*/ 115 h 229"/>
              <a:gd name="T56" fmla="*/ 1964 w 3929"/>
              <a:gd name="T57" fmla="*/ 189 h 229"/>
              <a:gd name="T58" fmla="*/ 2132 w 3929"/>
              <a:gd name="T59" fmla="*/ 189 h 229"/>
              <a:gd name="T60" fmla="*/ 2070 w 3929"/>
              <a:gd name="T61" fmla="*/ 115 h 229"/>
              <a:gd name="T62" fmla="*/ 2132 w 3929"/>
              <a:gd name="T63" fmla="*/ 47 h 229"/>
              <a:gd name="T64" fmla="*/ 2201 w 3929"/>
              <a:gd name="T65" fmla="*/ 115 h 229"/>
              <a:gd name="T66" fmla="*/ 2132 w 3929"/>
              <a:gd name="T67" fmla="*/ 18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29" h="229">
                <a:moveTo>
                  <a:pt x="2132" y="0"/>
                </a:moveTo>
                <a:lnTo>
                  <a:pt x="2051" y="94"/>
                </a:lnTo>
                <a:lnTo>
                  <a:pt x="1964" y="0"/>
                </a:lnTo>
                <a:lnTo>
                  <a:pt x="1877" y="94"/>
                </a:lnTo>
                <a:lnTo>
                  <a:pt x="1797" y="0"/>
                </a:lnTo>
                <a:lnTo>
                  <a:pt x="1703" y="101"/>
                </a:lnTo>
                <a:lnTo>
                  <a:pt x="0" y="101"/>
                </a:lnTo>
                <a:lnTo>
                  <a:pt x="0" y="135"/>
                </a:lnTo>
                <a:lnTo>
                  <a:pt x="1703" y="135"/>
                </a:lnTo>
                <a:lnTo>
                  <a:pt x="1797" y="229"/>
                </a:lnTo>
                <a:lnTo>
                  <a:pt x="1877" y="135"/>
                </a:lnTo>
                <a:lnTo>
                  <a:pt x="1964" y="229"/>
                </a:lnTo>
                <a:lnTo>
                  <a:pt x="2051" y="135"/>
                </a:lnTo>
                <a:lnTo>
                  <a:pt x="2132" y="229"/>
                </a:lnTo>
                <a:lnTo>
                  <a:pt x="2225" y="135"/>
                </a:lnTo>
                <a:lnTo>
                  <a:pt x="3929" y="135"/>
                </a:lnTo>
                <a:lnTo>
                  <a:pt x="3929" y="101"/>
                </a:lnTo>
                <a:lnTo>
                  <a:pt x="2225" y="101"/>
                </a:lnTo>
                <a:lnTo>
                  <a:pt x="2132" y="0"/>
                </a:lnTo>
                <a:close/>
                <a:moveTo>
                  <a:pt x="1797" y="189"/>
                </a:moveTo>
                <a:lnTo>
                  <a:pt x="1728" y="115"/>
                </a:lnTo>
                <a:lnTo>
                  <a:pt x="1797" y="47"/>
                </a:lnTo>
                <a:lnTo>
                  <a:pt x="1859" y="115"/>
                </a:lnTo>
                <a:lnTo>
                  <a:pt x="1797" y="189"/>
                </a:lnTo>
                <a:close/>
                <a:moveTo>
                  <a:pt x="1964" y="189"/>
                </a:moveTo>
                <a:lnTo>
                  <a:pt x="1902" y="115"/>
                </a:lnTo>
                <a:lnTo>
                  <a:pt x="1964" y="47"/>
                </a:lnTo>
                <a:lnTo>
                  <a:pt x="2027" y="115"/>
                </a:lnTo>
                <a:lnTo>
                  <a:pt x="1964" y="189"/>
                </a:lnTo>
                <a:close/>
                <a:moveTo>
                  <a:pt x="2132" y="189"/>
                </a:moveTo>
                <a:lnTo>
                  <a:pt x="2070" y="115"/>
                </a:lnTo>
                <a:lnTo>
                  <a:pt x="2132" y="47"/>
                </a:lnTo>
                <a:lnTo>
                  <a:pt x="2201" y="115"/>
                </a:lnTo>
                <a:lnTo>
                  <a:pt x="2132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2" name="2064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A321DB-6F9D-4A75-84C5-F1831A3E18D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42199" y="2100060"/>
            <a:ext cx="9229359" cy="3574253"/>
            <a:chOff x="666751" y="1778705"/>
            <a:chExt cx="10853737" cy="4203326"/>
          </a:xfrm>
        </p:grpSpPr>
        <p:sp>
          <p:nvSpPr>
            <p:cNvPr id="123" name="í$1iďè">
              <a:extLst>
                <a:ext uri="{FF2B5EF4-FFF2-40B4-BE49-F238E27FC236}">
                  <a16:creationId xmlns:a16="http://schemas.microsoft.com/office/drawing/2014/main" xmlns="" id="{3FA88A88-D9D3-4912-8A55-031B75FB7492}"/>
                </a:ext>
              </a:extLst>
            </p:cNvPr>
            <p:cNvSpPr/>
            <p:nvPr/>
          </p:nvSpPr>
          <p:spPr>
            <a:xfrm>
              <a:off x="666751" y="1778705"/>
              <a:ext cx="3114674" cy="3114674"/>
            </a:xfrm>
            <a:prstGeom prst="diamond">
              <a:avLst/>
            </a:prstGeom>
            <a:solidFill>
              <a:schemeClr val="tx1">
                <a:lumMod val="75000"/>
                <a:lumOff val="25000"/>
              </a:schemeClr>
            </a:solidFill>
            <a:ln w="57150" cap="flat" cmpd="sng" algn="ctr">
              <a:solidFill>
                <a:srgbClr val="FFFFFF">
                  <a:lumMod val="95000"/>
                </a:srgbClr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</a:rPr>
                <a:t>标题文字添加</a:t>
              </a:r>
            </a:p>
          </p:txBody>
        </p:sp>
        <p:grpSp>
          <p:nvGrpSpPr>
            <p:cNvPr id="124" name="išḻîḍé">
              <a:extLst>
                <a:ext uri="{FF2B5EF4-FFF2-40B4-BE49-F238E27FC236}">
                  <a16:creationId xmlns:a16="http://schemas.microsoft.com/office/drawing/2014/main" xmlns="" id="{8DD5FC62-E840-40DA-887D-6D030C4B099A}"/>
                </a:ext>
              </a:extLst>
            </p:cNvPr>
            <p:cNvGrpSpPr/>
            <p:nvPr/>
          </p:nvGrpSpPr>
          <p:grpSpPr>
            <a:xfrm>
              <a:off x="5746917" y="2977351"/>
              <a:ext cx="717384" cy="717384"/>
              <a:chOff x="4350253" y="2977352"/>
              <a:chExt cx="717384" cy="717384"/>
            </a:xfrm>
          </p:grpSpPr>
          <p:sp>
            <p:nvSpPr>
              <p:cNvPr id="146" name="îşlíḑê">
                <a:extLst>
                  <a:ext uri="{FF2B5EF4-FFF2-40B4-BE49-F238E27FC236}">
                    <a16:creationId xmlns:a16="http://schemas.microsoft.com/office/drawing/2014/main" xmlns="" id="{23F97C7E-671D-4089-B640-CBA5EF4F297F}"/>
                  </a:ext>
                </a:extLst>
              </p:cNvPr>
              <p:cNvSpPr/>
              <p:nvPr/>
            </p:nvSpPr>
            <p:spPr>
              <a:xfrm>
                <a:off x="4350253" y="2977352"/>
                <a:ext cx="717384" cy="717384"/>
              </a:xfrm>
              <a:prstGeom prst="diamond">
                <a:avLst/>
              </a:prstGeom>
              <a:solidFill>
                <a:srgbClr val="FFFFFF">
                  <a:lumMod val="9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rtlCol="0" anchor="ctr">
                <a:normAutofit fontScale="925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7" name="ïṡļïḓè">
                <a:extLst>
                  <a:ext uri="{FF2B5EF4-FFF2-40B4-BE49-F238E27FC236}">
                    <a16:creationId xmlns:a16="http://schemas.microsoft.com/office/drawing/2014/main" xmlns="" id="{0539B07A-882C-44CC-BCC8-ABE53E3AC56E}"/>
                  </a:ext>
                </a:extLst>
              </p:cNvPr>
              <p:cNvSpPr/>
              <p:nvPr/>
            </p:nvSpPr>
            <p:spPr bwMode="auto">
              <a:xfrm>
                <a:off x="4571878" y="3204224"/>
                <a:ext cx="274134" cy="263640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</a:srgbClr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26" name="ïṣlïḋé">
              <a:extLst>
                <a:ext uri="{FF2B5EF4-FFF2-40B4-BE49-F238E27FC236}">
                  <a16:creationId xmlns:a16="http://schemas.microsoft.com/office/drawing/2014/main" xmlns="" id="{F9547C3F-2FC8-48F8-92C2-6B7A59DE82E4}"/>
                </a:ext>
              </a:extLst>
            </p:cNvPr>
            <p:cNvGrpSpPr/>
            <p:nvPr/>
          </p:nvGrpSpPr>
          <p:grpSpPr>
            <a:xfrm>
              <a:off x="6662299" y="2948445"/>
              <a:ext cx="4858189" cy="775197"/>
              <a:chOff x="5130801" y="2820874"/>
              <a:chExt cx="3632195" cy="775197"/>
            </a:xfrm>
          </p:grpSpPr>
          <p:sp>
            <p:nvSpPr>
              <p:cNvPr id="144" name="íṧļiḑé">
                <a:extLst>
                  <a:ext uri="{FF2B5EF4-FFF2-40B4-BE49-F238E27FC236}">
                    <a16:creationId xmlns:a16="http://schemas.microsoft.com/office/drawing/2014/main" xmlns="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145" name="iṩļîḑe">
                <a:extLst>
                  <a:ext uri="{FF2B5EF4-FFF2-40B4-BE49-F238E27FC236}">
                    <a16:creationId xmlns:a16="http://schemas.microsoft.com/office/drawing/2014/main" xmlns="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127" name="íşľïdé">
              <a:extLst>
                <a:ext uri="{FF2B5EF4-FFF2-40B4-BE49-F238E27FC236}">
                  <a16:creationId xmlns:a16="http://schemas.microsoft.com/office/drawing/2014/main" xmlns="" id="{C29F0DD6-B164-4BC9-8B4D-CBDCD6E479E7}"/>
                </a:ext>
              </a:extLst>
            </p:cNvPr>
            <p:cNvGrpSpPr/>
            <p:nvPr/>
          </p:nvGrpSpPr>
          <p:grpSpPr>
            <a:xfrm>
              <a:off x="5746917" y="4106546"/>
              <a:ext cx="717384" cy="717384"/>
              <a:chOff x="4350253" y="4131179"/>
              <a:chExt cx="717384" cy="717384"/>
            </a:xfrm>
          </p:grpSpPr>
          <p:sp>
            <p:nvSpPr>
              <p:cNvPr id="142" name="îşḻídè">
                <a:extLst>
                  <a:ext uri="{FF2B5EF4-FFF2-40B4-BE49-F238E27FC236}">
                    <a16:creationId xmlns:a16="http://schemas.microsoft.com/office/drawing/2014/main" xmlns="" id="{C9BABF1A-01D6-49E1-A124-23DA7A0D6541}"/>
                  </a:ext>
                </a:extLst>
              </p:cNvPr>
              <p:cNvSpPr/>
              <p:nvPr/>
            </p:nvSpPr>
            <p:spPr>
              <a:xfrm>
                <a:off x="4350253" y="4131179"/>
                <a:ext cx="717384" cy="717384"/>
              </a:xfrm>
              <a:prstGeom prst="diamond">
                <a:avLst/>
              </a:prstGeom>
              <a:solidFill>
                <a:srgbClr val="FFFFFF">
                  <a:lumMod val="9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rtlCol="0" anchor="ctr">
                <a:normAutofit fontScale="925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3" name="iṥļiḑê">
                <a:extLst>
                  <a:ext uri="{FF2B5EF4-FFF2-40B4-BE49-F238E27FC236}">
                    <a16:creationId xmlns:a16="http://schemas.microsoft.com/office/drawing/2014/main" xmlns="" id="{189D7AB3-1A0E-42AC-8F1B-43F58468B13A}"/>
                  </a:ext>
                </a:extLst>
              </p:cNvPr>
              <p:cNvSpPr/>
              <p:nvPr/>
            </p:nvSpPr>
            <p:spPr bwMode="auto">
              <a:xfrm>
                <a:off x="4567299" y="4353604"/>
                <a:ext cx="283292" cy="272534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</a:srgbClr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28" name="íṥļïḓê">
              <a:extLst>
                <a:ext uri="{FF2B5EF4-FFF2-40B4-BE49-F238E27FC236}">
                  <a16:creationId xmlns:a16="http://schemas.microsoft.com/office/drawing/2014/main" xmlns="" id="{1A7D67E8-A229-4742-ACF2-C83AB708435E}"/>
                </a:ext>
              </a:extLst>
            </p:cNvPr>
            <p:cNvGrpSpPr/>
            <p:nvPr/>
          </p:nvGrpSpPr>
          <p:grpSpPr>
            <a:xfrm>
              <a:off x="6662299" y="4077640"/>
              <a:ext cx="4858189" cy="775197"/>
              <a:chOff x="5130801" y="2820874"/>
              <a:chExt cx="3632195" cy="775197"/>
            </a:xfrm>
          </p:grpSpPr>
          <p:sp>
            <p:nvSpPr>
              <p:cNvPr id="140" name="isļidé">
                <a:extLst>
                  <a:ext uri="{FF2B5EF4-FFF2-40B4-BE49-F238E27FC236}">
                    <a16:creationId xmlns:a16="http://schemas.microsoft.com/office/drawing/2014/main" xmlns="" id="{D2F4F359-44EA-4624-908C-CCBC8F86308C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141" name="ïṡ1îdè">
                <a:extLst>
                  <a:ext uri="{FF2B5EF4-FFF2-40B4-BE49-F238E27FC236}">
                    <a16:creationId xmlns:a16="http://schemas.microsoft.com/office/drawing/2014/main" xmlns="" id="{9CCD2B87-0B33-4DC0-9D27-B9872195122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129" name="iśľiḋè">
              <a:extLst>
                <a:ext uri="{FF2B5EF4-FFF2-40B4-BE49-F238E27FC236}">
                  <a16:creationId xmlns:a16="http://schemas.microsoft.com/office/drawing/2014/main" xmlns="" id="{E8482EA8-EF69-49E7-A5B1-C021D1D2C493}"/>
                </a:ext>
              </a:extLst>
            </p:cNvPr>
            <p:cNvGrpSpPr/>
            <p:nvPr/>
          </p:nvGrpSpPr>
          <p:grpSpPr>
            <a:xfrm>
              <a:off x="5746917" y="5235740"/>
              <a:ext cx="717384" cy="717384"/>
              <a:chOff x="4338300" y="5235741"/>
              <a:chExt cx="717384" cy="717384"/>
            </a:xfrm>
          </p:grpSpPr>
          <p:sp>
            <p:nvSpPr>
              <p:cNvPr id="138" name="iṥļíḍé">
                <a:extLst>
                  <a:ext uri="{FF2B5EF4-FFF2-40B4-BE49-F238E27FC236}">
                    <a16:creationId xmlns:a16="http://schemas.microsoft.com/office/drawing/2014/main" xmlns="" id="{F975BE1C-A89A-4F28-B3A8-AD66B2E512C6}"/>
                  </a:ext>
                </a:extLst>
              </p:cNvPr>
              <p:cNvSpPr/>
              <p:nvPr/>
            </p:nvSpPr>
            <p:spPr>
              <a:xfrm>
                <a:off x="4338300" y="5235741"/>
                <a:ext cx="717384" cy="717384"/>
              </a:xfrm>
              <a:prstGeom prst="diamond">
                <a:avLst/>
              </a:prstGeom>
              <a:solidFill>
                <a:srgbClr val="FFC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lIns="91440" tIns="45720" rIns="91440" bIns="45720" rtlCol="0" anchor="ctr">
                <a:normAutofit fontScale="92500" lnSpcReduction="20000"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9" name="ïṧľiḓé">
                <a:extLst>
                  <a:ext uri="{FF2B5EF4-FFF2-40B4-BE49-F238E27FC236}">
                    <a16:creationId xmlns:a16="http://schemas.microsoft.com/office/drawing/2014/main" xmlns="" id="{85046E86-4307-4223-85EC-82254DC02F7C}"/>
                  </a:ext>
                </a:extLst>
              </p:cNvPr>
              <p:cNvSpPr/>
              <p:nvPr/>
            </p:nvSpPr>
            <p:spPr bwMode="auto">
              <a:xfrm>
                <a:off x="4557113" y="5454816"/>
                <a:ext cx="279758" cy="27923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625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30" name="íšḻídê">
              <a:extLst>
                <a:ext uri="{FF2B5EF4-FFF2-40B4-BE49-F238E27FC236}">
                  <a16:creationId xmlns:a16="http://schemas.microsoft.com/office/drawing/2014/main" xmlns="" id="{301A6040-2EE9-4C04-9B7F-A141AE7A2FEF}"/>
                </a:ext>
              </a:extLst>
            </p:cNvPr>
            <p:cNvGrpSpPr/>
            <p:nvPr/>
          </p:nvGrpSpPr>
          <p:grpSpPr>
            <a:xfrm>
              <a:off x="6662299" y="5206834"/>
              <a:ext cx="4858189" cy="775197"/>
              <a:chOff x="5130801" y="2820874"/>
              <a:chExt cx="3632195" cy="775197"/>
            </a:xfrm>
          </p:grpSpPr>
          <p:sp>
            <p:nvSpPr>
              <p:cNvPr id="136" name="iṩlíḓe">
                <a:extLst>
                  <a:ext uri="{FF2B5EF4-FFF2-40B4-BE49-F238E27FC236}">
                    <a16:creationId xmlns:a16="http://schemas.microsoft.com/office/drawing/2014/main" xmlns="" id="{FB40820D-6F37-4245-8417-67F5EC5DAF6F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137" name="ï$lïdè">
                <a:extLst>
                  <a:ext uri="{FF2B5EF4-FFF2-40B4-BE49-F238E27FC236}">
                    <a16:creationId xmlns:a16="http://schemas.microsoft.com/office/drawing/2014/main" xmlns="" id="{E8FC3F37-AB0D-4C8F-8C41-F1B8F51A3878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</p:grp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xmlns="" id="{630A299F-8A71-4C34-B8B4-DC6FAF7C82AB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3900641"/>
              <a:ext cx="4548188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xmlns="" id="{D3574D95-4969-4C7A-B712-CC7DCEDF6F44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5029836"/>
              <a:ext cx="4548188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xmlns="" id="{8BD9D585-8955-4084-BEDB-788DFD9D8A38}"/>
                </a:ext>
              </a:extLst>
            </p:cNvPr>
            <p:cNvCxnSpPr>
              <a:stCxn id="123" idx="3"/>
              <a:endCxn id="146" idx="1"/>
            </p:cNvCxnSpPr>
            <p:nvPr/>
          </p:nvCxnSpPr>
          <p:spPr>
            <a:xfrm>
              <a:off x="3781425" y="3336042"/>
              <a:ext cx="1965492" cy="1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34" name="肘形连接符 9">
              <a:extLst>
                <a:ext uri="{FF2B5EF4-FFF2-40B4-BE49-F238E27FC236}">
                  <a16:creationId xmlns:a16="http://schemas.microsoft.com/office/drawing/2014/main" xmlns="" id="{711BB373-5138-4116-AABD-A31A986B196D}"/>
                </a:ext>
              </a:extLst>
            </p:cNvPr>
            <p:cNvCxnSpPr>
              <a:stCxn id="123" idx="3"/>
              <a:endCxn id="142" idx="1"/>
            </p:cNvCxnSpPr>
            <p:nvPr/>
          </p:nvCxnSpPr>
          <p:spPr>
            <a:xfrm>
              <a:off x="3781425" y="3336042"/>
              <a:ext cx="1965492" cy="1129196"/>
            </a:xfrm>
            <a:prstGeom prst="bentConnector3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35" name="肘形连接符 11">
              <a:extLst>
                <a:ext uri="{FF2B5EF4-FFF2-40B4-BE49-F238E27FC236}">
                  <a16:creationId xmlns:a16="http://schemas.microsoft.com/office/drawing/2014/main" xmlns="" id="{0998FA4F-3896-4662-8767-79947C245496}"/>
                </a:ext>
              </a:extLst>
            </p:cNvPr>
            <p:cNvCxnSpPr>
              <a:stCxn id="123" idx="3"/>
              <a:endCxn id="138" idx="1"/>
            </p:cNvCxnSpPr>
            <p:nvPr/>
          </p:nvCxnSpPr>
          <p:spPr>
            <a:xfrm>
              <a:off x="3781425" y="3336042"/>
              <a:ext cx="1965492" cy="2258390"/>
            </a:xfrm>
            <a:prstGeom prst="bentConnector3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  <p:grpSp>
        <p:nvGrpSpPr>
          <p:cNvPr id="150" name="组合 149"/>
          <p:cNvGrpSpPr/>
          <p:nvPr/>
        </p:nvGrpSpPr>
        <p:grpSpPr>
          <a:xfrm>
            <a:off x="1587" y="84138"/>
            <a:ext cx="12190413" cy="6715125"/>
            <a:chOff x="1587" y="84138"/>
            <a:chExt cx="12190413" cy="6715125"/>
          </a:xfrm>
        </p:grpSpPr>
        <p:grpSp>
          <p:nvGrpSpPr>
            <p:cNvPr id="191" name="组合 190"/>
            <p:cNvGrpSpPr/>
            <p:nvPr/>
          </p:nvGrpSpPr>
          <p:grpSpPr>
            <a:xfrm>
              <a:off x="408691" y="292071"/>
              <a:ext cx="695507" cy="1866260"/>
              <a:chOff x="1841500" y="322263"/>
              <a:chExt cx="1017588" cy="2730501"/>
            </a:xfrm>
          </p:grpSpPr>
          <p:sp>
            <p:nvSpPr>
              <p:cNvPr id="279" name="Freeform 79"/>
              <p:cNvSpPr>
                <a:spLocks noEditPoints="1"/>
              </p:cNvSpPr>
              <p:nvPr/>
            </p:nvSpPr>
            <p:spPr bwMode="auto">
              <a:xfrm>
                <a:off x="1841500" y="322263"/>
                <a:ext cx="1017588" cy="1022350"/>
              </a:xfrm>
              <a:custGeom>
                <a:avLst/>
                <a:gdLst>
                  <a:gd name="T0" fmla="*/ 68 w 136"/>
                  <a:gd name="T1" fmla="*/ 0 h 136"/>
                  <a:gd name="T2" fmla="*/ 0 w 136"/>
                  <a:gd name="T3" fmla="*/ 68 h 136"/>
                  <a:gd name="T4" fmla="*/ 68 w 136"/>
                  <a:gd name="T5" fmla="*/ 136 h 136"/>
                  <a:gd name="T6" fmla="*/ 136 w 136"/>
                  <a:gd name="T7" fmla="*/ 68 h 136"/>
                  <a:gd name="T8" fmla="*/ 68 w 136"/>
                  <a:gd name="T9" fmla="*/ 0 h 136"/>
                  <a:gd name="T10" fmla="*/ 68 w 136"/>
                  <a:gd name="T11" fmla="*/ 124 h 136"/>
                  <a:gd name="T12" fmla="*/ 13 w 136"/>
                  <a:gd name="T13" fmla="*/ 68 h 136"/>
                  <a:gd name="T14" fmla="*/ 68 w 136"/>
                  <a:gd name="T15" fmla="*/ 13 h 136"/>
                  <a:gd name="T16" fmla="*/ 123 w 136"/>
                  <a:gd name="T17" fmla="*/ 68 h 136"/>
                  <a:gd name="T18" fmla="*/ 68 w 136"/>
                  <a:gd name="T19" fmla="*/ 12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136">
                    <a:moveTo>
                      <a:pt x="68" y="0"/>
                    </a:moveTo>
                    <a:cubicBezTo>
                      <a:pt x="30" y="0"/>
                      <a:pt x="0" y="31"/>
                      <a:pt x="0" y="68"/>
                    </a:cubicBezTo>
                    <a:cubicBezTo>
                      <a:pt x="0" y="106"/>
                      <a:pt x="30" y="136"/>
                      <a:pt x="68" y="136"/>
                    </a:cubicBezTo>
                    <a:cubicBezTo>
                      <a:pt x="106" y="136"/>
                      <a:pt x="136" y="106"/>
                      <a:pt x="136" y="68"/>
                    </a:cubicBezTo>
                    <a:cubicBezTo>
                      <a:pt x="136" y="31"/>
                      <a:pt x="106" y="0"/>
                      <a:pt x="68" y="0"/>
                    </a:cubicBezTo>
                    <a:close/>
                    <a:moveTo>
                      <a:pt x="68" y="124"/>
                    </a:moveTo>
                    <a:cubicBezTo>
                      <a:pt x="37" y="124"/>
                      <a:pt x="13" y="99"/>
                      <a:pt x="13" y="68"/>
                    </a:cubicBezTo>
                    <a:cubicBezTo>
                      <a:pt x="13" y="37"/>
                      <a:pt x="37" y="13"/>
                      <a:pt x="68" y="13"/>
                    </a:cubicBezTo>
                    <a:cubicBezTo>
                      <a:pt x="99" y="13"/>
                      <a:pt x="123" y="37"/>
                      <a:pt x="123" y="68"/>
                    </a:cubicBezTo>
                    <a:cubicBezTo>
                      <a:pt x="123" y="99"/>
                      <a:pt x="99" y="124"/>
                      <a:pt x="68" y="124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80"/>
              <p:cNvSpPr>
                <a:spLocks noEditPoints="1"/>
              </p:cNvSpPr>
              <p:nvPr/>
            </p:nvSpPr>
            <p:spPr bwMode="auto">
              <a:xfrm>
                <a:off x="1938338" y="420688"/>
                <a:ext cx="823913" cy="835025"/>
              </a:xfrm>
              <a:custGeom>
                <a:avLst/>
                <a:gdLst>
                  <a:gd name="T0" fmla="*/ 55 w 110"/>
                  <a:gd name="T1" fmla="*/ 0 h 111"/>
                  <a:gd name="T2" fmla="*/ 0 w 110"/>
                  <a:gd name="T3" fmla="*/ 55 h 111"/>
                  <a:gd name="T4" fmla="*/ 55 w 110"/>
                  <a:gd name="T5" fmla="*/ 111 h 111"/>
                  <a:gd name="T6" fmla="*/ 110 w 110"/>
                  <a:gd name="T7" fmla="*/ 55 h 111"/>
                  <a:gd name="T8" fmla="*/ 55 w 110"/>
                  <a:gd name="T9" fmla="*/ 0 h 111"/>
                  <a:gd name="T10" fmla="*/ 81 w 110"/>
                  <a:gd name="T11" fmla="*/ 81 h 111"/>
                  <a:gd name="T12" fmla="*/ 29 w 110"/>
                  <a:gd name="T13" fmla="*/ 81 h 111"/>
                  <a:gd name="T14" fmla="*/ 29 w 110"/>
                  <a:gd name="T15" fmla="*/ 29 h 111"/>
                  <a:gd name="T16" fmla="*/ 81 w 110"/>
                  <a:gd name="T17" fmla="*/ 29 h 111"/>
                  <a:gd name="T18" fmla="*/ 81 w 110"/>
                  <a:gd name="T19" fmla="*/ 8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11">
                    <a:moveTo>
                      <a:pt x="55" y="0"/>
                    </a:moveTo>
                    <a:cubicBezTo>
                      <a:pt x="24" y="0"/>
                      <a:pt x="0" y="24"/>
                      <a:pt x="0" y="55"/>
                    </a:cubicBezTo>
                    <a:cubicBezTo>
                      <a:pt x="0" y="86"/>
                      <a:pt x="24" y="111"/>
                      <a:pt x="55" y="111"/>
                    </a:cubicBezTo>
                    <a:cubicBezTo>
                      <a:pt x="86" y="111"/>
                      <a:pt x="110" y="86"/>
                      <a:pt x="110" y="55"/>
                    </a:cubicBezTo>
                    <a:cubicBezTo>
                      <a:pt x="110" y="24"/>
                      <a:pt x="86" y="0"/>
                      <a:pt x="55" y="0"/>
                    </a:cubicBezTo>
                    <a:close/>
                    <a:moveTo>
                      <a:pt x="81" y="81"/>
                    </a:moveTo>
                    <a:cubicBezTo>
                      <a:pt x="29" y="81"/>
                      <a:pt x="29" y="81"/>
                      <a:pt x="29" y="8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81" y="29"/>
                      <a:pt x="81" y="29"/>
                      <a:pt x="81" y="29"/>
                    </a:cubicBezTo>
                    <a:lnTo>
                      <a:pt x="81" y="8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81"/>
              <p:cNvSpPr>
                <a:spLocks noEditPoints="1"/>
              </p:cNvSpPr>
              <p:nvPr/>
            </p:nvSpPr>
            <p:spPr bwMode="auto">
              <a:xfrm>
                <a:off x="2155825" y="638176"/>
                <a:ext cx="388938" cy="390525"/>
              </a:xfrm>
              <a:custGeom>
                <a:avLst/>
                <a:gdLst>
                  <a:gd name="T0" fmla="*/ 0 w 245"/>
                  <a:gd name="T1" fmla="*/ 246 h 246"/>
                  <a:gd name="T2" fmla="*/ 245 w 245"/>
                  <a:gd name="T3" fmla="*/ 246 h 246"/>
                  <a:gd name="T4" fmla="*/ 245 w 245"/>
                  <a:gd name="T5" fmla="*/ 0 h 246"/>
                  <a:gd name="T6" fmla="*/ 0 w 245"/>
                  <a:gd name="T7" fmla="*/ 0 h 246"/>
                  <a:gd name="T8" fmla="*/ 0 w 245"/>
                  <a:gd name="T9" fmla="*/ 246 h 246"/>
                  <a:gd name="T10" fmla="*/ 52 w 245"/>
                  <a:gd name="T11" fmla="*/ 52 h 246"/>
                  <a:gd name="T12" fmla="*/ 193 w 245"/>
                  <a:gd name="T13" fmla="*/ 52 h 246"/>
                  <a:gd name="T14" fmla="*/ 193 w 245"/>
                  <a:gd name="T15" fmla="*/ 194 h 246"/>
                  <a:gd name="T16" fmla="*/ 52 w 245"/>
                  <a:gd name="T17" fmla="*/ 194 h 246"/>
                  <a:gd name="T18" fmla="*/ 52 w 245"/>
                  <a:gd name="T19" fmla="*/ 52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5" h="246">
                    <a:moveTo>
                      <a:pt x="0" y="246"/>
                    </a:moveTo>
                    <a:lnTo>
                      <a:pt x="245" y="246"/>
                    </a:lnTo>
                    <a:lnTo>
                      <a:pt x="245" y="0"/>
                    </a:lnTo>
                    <a:lnTo>
                      <a:pt x="0" y="0"/>
                    </a:lnTo>
                    <a:lnTo>
                      <a:pt x="0" y="246"/>
                    </a:lnTo>
                    <a:close/>
                    <a:moveTo>
                      <a:pt x="52" y="52"/>
                    </a:moveTo>
                    <a:lnTo>
                      <a:pt x="193" y="52"/>
                    </a:lnTo>
                    <a:lnTo>
                      <a:pt x="193" y="194"/>
                    </a:lnTo>
                    <a:lnTo>
                      <a:pt x="52" y="194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82"/>
              <p:cNvSpPr>
                <a:spLocks/>
              </p:cNvSpPr>
              <p:nvPr/>
            </p:nvSpPr>
            <p:spPr bwMode="auto">
              <a:xfrm>
                <a:off x="2327275" y="923926"/>
                <a:ext cx="52388" cy="669925"/>
              </a:xfrm>
              <a:custGeom>
                <a:avLst/>
                <a:gdLst>
                  <a:gd name="T0" fmla="*/ 3 w 7"/>
                  <a:gd name="T1" fmla="*/ 89 h 89"/>
                  <a:gd name="T2" fmla="*/ 0 w 7"/>
                  <a:gd name="T3" fmla="*/ 86 h 89"/>
                  <a:gd name="T4" fmla="*/ 0 w 7"/>
                  <a:gd name="T5" fmla="*/ 3 h 89"/>
                  <a:gd name="T6" fmla="*/ 3 w 7"/>
                  <a:gd name="T7" fmla="*/ 0 h 89"/>
                  <a:gd name="T8" fmla="*/ 7 w 7"/>
                  <a:gd name="T9" fmla="*/ 3 h 89"/>
                  <a:gd name="T10" fmla="*/ 7 w 7"/>
                  <a:gd name="T11" fmla="*/ 86 h 89"/>
                  <a:gd name="T12" fmla="*/ 3 w 7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9">
                    <a:moveTo>
                      <a:pt x="3" y="89"/>
                    </a:moveTo>
                    <a:cubicBezTo>
                      <a:pt x="1" y="89"/>
                      <a:pt x="0" y="88"/>
                      <a:pt x="0" y="8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7" y="88"/>
                      <a:pt x="5" y="89"/>
                      <a:pt x="3" y="89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83"/>
              <p:cNvSpPr>
                <a:spLocks/>
              </p:cNvSpPr>
              <p:nvPr/>
            </p:nvSpPr>
            <p:spPr bwMode="auto">
              <a:xfrm>
                <a:off x="1968500" y="18272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84"/>
              <p:cNvSpPr>
                <a:spLocks/>
              </p:cNvSpPr>
              <p:nvPr/>
            </p:nvSpPr>
            <p:spPr bwMode="auto">
              <a:xfrm>
                <a:off x="1968500" y="17287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85"/>
              <p:cNvSpPr>
                <a:spLocks/>
              </p:cNvSpPr>
              <p:nvPr/>
            </p:nvSpPr>
            <p:spPr bwMode="auto">
              <a:xfrm>
                <a:off x="1968500" y="2022476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86"/>
              <p:cNvSpPr>
                <a:spLocks/>
              </p:cNvSpPr>
              <p:nvPr/>
            </p:nvSpPr>
            <p:spPr bwMode="auto">
              <a:xfrm>
                <a:off x="1968500" y="1924051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87"/>
              <p:cNvSpPr>
                <a:spLocks/>
              </p:cNvSpPr>
              <p:nvPr/>
            </p:nvSpPr>
            <p:spPr bwMode="auto">
              <a:xfrm>
                <a:off x="1968500" y="2209801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88"/>
              <p:cNvSpPr>
                <a:spLocks/>
              </p:cNvSpPr>
              <p:nvPr/>
            </p:nvSpPr>
            <p:spPr bwMode="auto">
              <a:xfrm>
                <a:off x="1968500" y="2119313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89"/>
              <p:cNvSpPr>
                <a:spLocks/>
              </p:cNvSpPr>
              <p:nvPr/>
            </p:nvSpPr>
            <p:spPr bwMode="auto">
              <a:xfrm>
                <a:off x="1968500" y="2405063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90"/>
              <p:cNvSpPr>
                <a:spLocks/>
              </p:cNvSpPr>
              <p:nvPr/>
            </p:nvSpPr>
            <p:spPr bwMode="auto">
              <a:xfrm>
                <a:off x="1968500" y="2308226"/>
                <a:ext cx="763588" cy="96838"/>
              </a:xfrm>
              <a:custGeom>
                <a:avLst/>
                <a:gdLst>
                  <a:gd name="T0" fmla="*/ 33 w 481"/>
                  <a:gd name="T1" fmla="*/ 0 h 61"/>
                  <a:gd name="T2" fmla="*/ 0 w 481"/>
                  <a:gd name="T3" fmla="*/ 61 h 61"/>
                  <a:gd name="T4" fmla="*/ 481 w 481"/>
                  <a:gd name="T5" fmla="*/ 61 h 61"/>
                  <a:gd name="T6" fmla="*/ 448 w 481"/>
                  <a:gd name="T7" fmla="*/ 0 h 61"/>
                  <a:gd name="T8" fmla="*/ 33 w 48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0"/>
                    </a:moveTo>
                    <a:lnTo>
                      <a:pt x="0" y="61"/>
                    </a:lnTo>
                    <a:lnTo>
                      <a:pt x="481" y="61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91"/>
              <p:cNvSpPr>
                <a:spLocks/>
              </p:cNvSpPr>
              <p:nvPr/>
            </p:nvSpPr>
            <p:spPr bwMode="auto">
              <a:xfrm>
                <a:off x="1968500" y="26019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92"/>
              <p:cNvSpPr>
                <a:spLocks/>
              </p:cNvSpPr>
              <p:nvPr/>
            </p:nvSpPr>
            <p:spPr bwMode="auto">
              <a:xfrm>
                <a:off x="1968500" y="25034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93"/>
              <p:cNvSpPr>
                <a:spLocks/>
              </p:cNvSpPr>
              <p:nvPr/>
            </p:nvSpPr>
            <p:spPr bwMode="auto">
              <a:xfrm>
                <a:off x="1968500" y="2789238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94"/>
              <p:cNvSpPr>
                <a:spLocks/>
              </p:cNvSpPr>
              <p:nvPr/>
            </p:nvSpPr>
            <p:spPr bwMode="auto">
              <a:xfrm>
                <a:off x="1968500" y="2698751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Rectangle 95"/>
              <p:cNvSpPr>
                <a:spLocks noChangeArrowheads="1"/>
              </p:cNvSpPr>
              <p:nvPr/>
            </p:nvSpPr>
            <p:spPr bwMode="auto">
              <a:xfrm>
                <a:off x="2125663" y="1571626"/>
                <a:ext cx="449263" cy="96838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Rectangle 96"/>
              <p:cNvSpPr>
                <a:spLocks noChangeArrowheads="1"/>
              </p:cNvSpPr>
              <p:nvPr/>
            </p:nvSpPr>
            <p:spPr bwMode="auto">
              <a:xfrm>
                <a:off x="2125663" y="1668463"/>
                <a:ext cx="449263" cy="60325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Rectangle 97"/>
              <p:cNvSpPr>
                <a:spLocks noChangeArrowheads="1"/>
              </p:cNvSpPr>
              <p:nvPr/>
            </p:nvSpPr>
            <p:spPr bwMode="auto">
              <a:xfrm>
                <a:off x="2125663" y="2946401"/>
                <a:ext cx="449263" cy="106363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Rectangle 98"/>
              <p:cNvSpPr>
                <a:spLocks noChangeArrowheads="1"/>
              </p:cNvSpPr>
              <p:nvPr/>
            </p:nvSpPr>
            <p:spPr bwMode="auto">
              <a:xfrm>
                <a:off x="2125663" y="2887663"/>
                <a:ext cx="449263" cy="58738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2" name="Freeform 9"/>
            <p:cNvSpPr>
              <a:spLocks noEditPoints="1"/>
            </p:cNvSpPr>
            <p:nvPr/>
          </p:nvSpPr>
          <p:spPr bwMode="auto">
            <a:xfrm>
              <a:off x="1587" y="84138"/>
              <a:ext cx="12190413" cy="6715125"/>
            </a:xfrm>
            <a:custGeom>
              <a:avLst/>
              <a:gdLst>
                <a:gd name="T0" fmla="*/ 7550 w 7647"/>
                <a:gd name="T1" fmla="*/ 0 h 4230"/>
                <a:gd name="T2" fmla="*/ 7352 w 7647"/>
                <a:gd name="T3" fmla="*/ 0 h 4230"/>
                <a:gd name="T4" fmla="*/ 229 w 7647"/>
                <a:gd name="T5" fmla="*/ 114 h 4230"/>
                <a:gd name="T6" fmla="*/ 0 w 7647"/>
                <a:gd name="T7" fmla="*/ 114 h 4230"/>
                <a:gd name="T8" fmla="*/ 0 w 7647"/>
                <a:gd name="T9" fmla="*/ 342 h 4230"/>
                <a:gd name="T10" fmla="*/ 96 w 7647"/>
                <a:gd name="T11" fmla="*/ 3888 h 4230"/>
                <a:gd name="T12" fmla="*/ 96 w 7647"/>
                <a:gd name="T13" fmla="*/ 4116 h 4230"/>
                <a:gd name="T14" fmla="*/ 290 w 7647"/>
                <a:gd name="T15" fmla="*/ 4116 h 4230"/>
                <a:gd name="T16" fmla="*/ 7352 w 7647"/>
                <a:gd name="T17" fmla="*/ 4116 h 4230"/>
                <a:gd name="T18" fmla="*/ 7550 w 7647"/>
                <a:gd name="T19" fmla="*/ 4116 h 4230"/>
                <a:gd name="T20" fmla="*/ 7550 w 7647"/>
                <a:gd name="T21" fmla="*/ 3888 h 4230"/>
                <a:gd name="T22" fmla="*/ 7647 w 7647"/>
                <a:gd name="T23" fmla="*/ 342 h 4230"/>
                <a:gd name="T24" fmla="*/ 7611 w 7647"/>
                <a:gd name="T25" fmla="*/ 156 h 4230"/>
                <a:gd name="T26" fmla="*/ 7611 w 7647"/>
                <a:gd name="T27" fmla="*/ 156 h 4230"/>
                <a:gd name="T28" fmla="*/ 7453 w 7647"/>
                <a:gd name="T29" fmla="*/ 228 h 4230"/>
                <a:gd name="T30" fmla="*/ 7515 w 7647"/>
                <a:gd name="T31" fmla="*/ 114 h 4230"/>
                <a:gd name="T32" fmla="*/ 7418 w 7647"/>
                <a:gd name="T33" fmla="*/ 228 h 4230"/>
                <a:gd name="T34" fmla="*/ 7433 w 7647"/>
                <a:gd name="T35" fmla="*/ 384 h 4230"/>
                <a:gd name="T36" fmla="*/ 7433 w 7647"/>
                <a:gd name="T37" fmla="*/ 3846 h 4230"/>
                <a:gd name="T38" fmla="*/ 7316 w 7647"/>
                <a:gd name="T39" fmla="*/ 3978 h 4230"/>
                <a:gd name="T40" fmla="*/ 326 w 7647"/>
                <a:gd name="T41" fmla="*/ 3978 h 4230"/>
                <a:gd name="T42" fmla="*/ 208 w 7647"/>
                <a:gd name="T43" fmla="*/ 3846 h 4230"/>
                <a:gd name="T44" fmla="*/ 208 w 7647"/>
                <a:gd name="T45" fmla="*/ 384 h 4230"/>
                <a:gd name="T46" fmla="*/ 326 w 7647"/>
                <a:gd name="T47" fmla="*/ 252 h 4230"/>
                <a:gd name="T48" fmla="*/ 7316 w 7647"/>
                <a:gd name="T49" fmla="*/ 252 h 4230"/>
                <a:gd name="T50" fmla="*/ 7433 w 7647"/>
                <a:gd name="T51" fmla="*/ 384 h 4230"/>
                <a:gd name="T52" fmla="*/ 7515 w 7647"/>
                <a:gd name="T53" fmla="*/ 4002 h 4230"/>
                <a:gd name="T54" fmla="*/ 193 w 7647"/>
                <a:gd name="T55" fmla="*/ 228 h 4230"/>
                <a:gd name="T56" fmla="*/ 3823 w 7647"/>
                <a:gd name="T57" fmla="*/ 42 h 4230"/>
                <a:gd name="T58" fmla="*/ 326 w 7647"/>
                <a:gd name="T59" fmla="*/ 114 h 4230"/>
                <a:gd name="T60" fmla="*/ 229 w 7647"/>
                <a:gd name="T61" fmla="*/ 228 h 4230"/>
                <a:gd name="T62" fmla="*/ 193 w 7647"/>
                <a:gd name="T63" fmla="*/ 42 h 4230"/>
                <a:gd name="T64" fmla="*/ 35 w 7647"/>
                <a:gd name="T65" fmla="*/ 228 h 4230"/>
                <a:gd name="T66" fmla="*/ 35 w 7647"/>
                <a:gd name="T67" fmla="*/ 228 h 4230"/>
                <a:gd name="T68" fmla="*/ 132 w 7647"/>
                <a:gd name="T69" fmla="*/ 342 h 4230"/>
                <a:gd name="T70" fmla="*/ 35 w 7647"/>
                <a:gd name="T71" fmla="*/ 384 h 4230"/>
                <a:gd name="T72" fmla="*/ 35 w 7647"/>
                <a:gd name="T73" fmla="*/ 3846 h 4230"/>
                <a:gd name="T74" fmla="*/ 193 w 7647"/>
                <a:gd name="T75" fmla="*/ 3960 h 4230"/>
                <a:gd name="T76" fmla="*/ 132 w 7647"/>
                <a:gd name="T77" fmla="*/ 4074 h 4230"/>
                <a:gd name="T78" fmla="*/ 35 w 7647"/>
                <a:gd name="T79" fmla="*/ 4074 h 4230"/>
                <a:gd name="T80" fmla="*/ 35 w 7647"/>
                <a:gd name="T81" fmla="*/ 4074 h 4230"/>
                <a:gd name="T82" fmla="*/ 193 w 7647"/>
                <a:gd name="T83" fmla="*/ 4116 h 4230"/>
                <a:gd name="T84" fmla="*/ 290 w 7647"/>
                <a:gd name="T85" fmla="*/ 4002 h 4230"/>
                <a:gd name="T86" fmla="*/ 3823 w 7647"/>
                <a:gd name="T87" fmla="*/ 4188 h 4230"/>
                <a:gd name="T88" fmla="*/ 7316 w 7647"/>
                <a:gd name="T89" fmla="*/ 4116 h 4230"/>
                <a:gd name="T90" fmla="*/ 7418 w 7647"/>
                <a:gd name="T91" fmla="*/ 4002 h 4230"/>
                <a:gd name="T92" fmla="*/ 7453 w 7647"/>
                <a:gd name="T93" fmla="*/ 4188 h 4230"/>
                <a:gd name="T94" fmla="*/ 7611 w 7647"/>
                <a:gd name="T95" fmla="*/ 4002 h 4230"/>
                <a:gd name="T96" fmla="*/ 7611 w 7647"/>
                <a:gd name="T97" fmla="*/ 4002 h 4230"/>
                <a:gd name="T98" fmla="*/ 7515 w 7647"/>
                <a:gd name="T99" fmla="*/ 3888 h 4230"/>
                <a:gd name="T100" fmla="*/ 7611 w 7647"/>
                <a:gd name="T101" fmla="*/ 3846 h 4230"/>
                <a:gd name="T102" fmla="*/ 7611 w 7647"/>
                <a:gd name="T103" fmla="*/ 384 h 4230"/>
                <a:gd name="T104" fmla="*/ 7453 w 7647"/>
                <a:gd name="T105" fmla="*/ 270 h 4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47" h="4230">
                  <a:moveTo>
                    <a:pt x="7647" y="270"/>
                  </a:moveTo>
                  <a:lnTo>
                    <a:pt x="7647" y="114"/>
                  </a:lnTo>
                  <a:lnTo>
                    <a:pt x="7550" y="114"/>
                  </a:lnTo>
                  <a:lnTo>
                    <a:pt x="7550" y="0"/>
                  </a:lnTo>
                  <a:lnTo>
                    <a:pt x="7418" y="0"/>
                  </a:lnTo>
                  <a:lnTo>
                    <a:pt x="7418" y="114"/>
                  </a:lnTo>
                  <a:lnTo>
                    <a:pt x="7352" y="114"/>
                  </a:lnTo>
                  <a:lnTo>
                    <a:pt x="7352" y="0"/>
                  </a:lnTo>
                  <a:lnTo>
                    <a:pt x="3823" y="0"/>
                  </a:lnTo>
                  <a:lnTo>
                    <a:pt x="290" y="0"/>
                  </a:lnTo>
                  <a:lnTo>
                    <a:pt x="290" y="114"/>
                  </a:lnTo>
                  <a:lnTo>
                    <a:pt x="229" y="114"/>
                  </a:lnTo>
                  <a:lnTo>
                    <a:pt x="229" y="0"/>
                  </a:lnTo>
                  <a:lnTo>
                    <a:pt x="96" y="0"/>
                  </a:lnTo>
                  <a:lnTo>
                    <a:pt x="96" y="114"/>
                  </a:lnTo>
                  <a:lnTo>
                    <a:pt x="0" y="114"/>
                  </a:lnTo>
                  <a:lnTo>
                    <a:pt x="0" y="270"/>
                  </a:lnTo>
                  <a:lnTo>
                    <a:pt x="96" y="270"/>
                  </a:lnTo>
                  <a:lnTo>
                    <a:pt x="96" y="342"/>
                  </a:lnTo>
                  <a:lnTo>
                    <a:pt x="0" y="342"/>
                  </a:lnTo>
                  <a:lnTo>
                    <a:pt x="0" y="2106"/>
                  </a:lnTo>
                  <a:lnTo>
                    <a:pt x="0" y="2124"/>
                  </a:lnTo>
                  <a:lnTo>
                    <a:pt x="0" y="3888"/>
                  </a:lnTo>
                  <a:lnTo>
                    <a:pt x="96" y="3888"/>
                  </a:lnTo>
                  <a:lnTo>
                    <a:pt x="96" y="3960"/>
                  </a:lnTo>
                  <a:lnTo>
                    <a:pt x="0" y="3960"/>
                  </a:lnTo>
                  <a:lnTo>
                    <a:pt x="0" y="4116"/>
                  </a:lnTo>
                  <a:lnTo>
                    <a:pt x="96" y="4116"/>
                  </a:lnTo>
                  <a:lnTo>
                    <a:pt x="96" y="4230"/>
                  </a:lnTo>
                  <a:lnTo>
                    <a:pt x="229" y="4230"/>
                  </a:lnTo>
                  <a:lnTo>
                    <a:pt x="229" y="4116"/>
                  </a:lnTo>
                  <a:lnTo>
                    <a:pt x="290" y="4116"/>
                  </a:lnTo>
                  <a:lnTo>
                    <a:pt x="290" y="4230"/>
                  </a:lnTo>
                  <a:lnTo>
                    <a:pt x="3823" y="4230"/>
                  </a:lnTo>
                  <a:lnTo>
                    <a:pt x="7352" y="4230"/>
                  </a:lnTo>
                  <a:lnTo>
                    <a:pt x="7352" y="4116"/>
                  </a:lnTo>
                  <a:lnTo>
                    <a:pt x="7418" y="4116"/>
                  </a:lnTo>
                  <a:lnTo>
                    <a:pt x="7418" y="4230"/>
                  </a:lnTo>
                  <a:lnTo>
                    <a:pt x="7550" y="4230"/>
                  </a:lnTo>
                  <a:lnTo>
                    <a:pt x="7550" y="4116"/>
                  </a:lnTo>
                  <a:lnTo>
                    <a:pt x="7647" y="4116"/>
                  </a:lnTo>
                  <a:lnTo>
                    <a:pt x="7647" y="3960"/>
                  </a:lnTo>
                  <a:lnTo>
                    <a:pt x="7550" y="3960"/>
                  </a:lnTo>
                  <a:lnTo>
                    <a:pt x="7550" y="3888"/>
                  </a:lnTo>
                  <a:lnTo>
                    <a:pt x="7647" y="3888"/>
                  </a:lnTo>
                  <a:lnTo>
                    <a:pt x="7647" y="2124"/>
                  </a:lnTo>
                  <a:lnTo>
                    <a:pt x="7647" y="2106"/>
                  </a:lnTo>
                  <a:lnTo>
                    <a:pt x="7647" y="342"/>
                  </a:lnTo>
                  <a:lnTo>
                    <a:pt x="7550" y="342"/>
                  </a:lnTo>
                  <a:lnTo>
                    <a:pt x="7550" y="270"/>
                  </a:lnTo>
                  <a:lnTo>
                    <a:pt x="7647" y="270"/>
                  </a:lnTo>
                  <a:close/>
                  <a:moveTo>
                    <a:pt x="7611" y="156"/>
                  </a:moveTo>
                  <a:lnTo>
                    <a:pt x="7611" y="228"/>
                  </a:lnTo>
                  <a:lnTo>
                    <a:pt x="7550" y="228"/>
                  </a:lnTo>
                  <a:lnTo>
                    <a:pt x="7550" y="156"/>
                  </a:lnTo>
                  <a:lnTo>
                    <a:pt x="7611" y="156"/>
                  </a:lnTo>
                  <a:close/>
                  <a:moveTo>
                    <a:pt x="7453" y="156"/>
                  </a:moveTo>
                  <a:lnTo>
                    <a:pt x="7515" y="156"/>
                  </a:lnTo>
                  <a:lnTo>
                    <a:pt x="7515" y="228"/>
                  </a:lnTo>
                  <a:lnTo>
                    <a:pt x="7453" y="228"/>
                  </a:lnTo>
                  <a:lnTo>
                    <a:pt x="7453" y="156"/>
                  </a:lnTo>
                  <a:close/>
                  <a:moveTo>
                    <a:pt x="7453" y="42"/>
                  </a:moveTo>
                  <a:lnTo>
                    <a:pt x="7515" y="42"/>
                  </a:lnTo>
                  <a:lnTo>
                    <a:pt x="7515" y="114"/>
                  </a:lnTo>
                  <a:lnTo>
                    <a:pt x="7453" y="114"/>
                  </a:lnTo>
                  <a:lnTo>
                    <a:pt x="7453" y="42"/>
                  </a:lnTo>
                  <a:close/>
                  <a:moveTo>
                    <a:pt x="7418" y="156"/>
                  </a:moveTo>
                  <a:lnTo>
                    <a:pt x="7418" y="228"/>
                  </a:lnTo>
                  <a:lnTo>
                    <a:pt x="7352" y="228"/>
                  </a:lnTo>
                  <a:lnTo>
                    <a:pt x="7352" y="156"/>
                  </a:lnTo>
                  <a:lnTo>
                    <a:pt x="7418" y="156"/>
                  </a:lnTo>
                  <a:close/>
                  <a:moveTo>
                    <a:pt x="7433" y="384"/>
                  </a:moveTo>
                  <a:lnTo>
                    <a:pt x="7515" y="384"/>
                  </a:lnTo>
                  <a:lnTo>
                    <a:pt x="7515" y="2112"/>
                  </a:lnTo>
                  <a:lnTo>
                    <a:pt x="7515" y="3846"/>
                  </a:lnTo>
                  <a:lnTo>
                    <a:pt x="7433" y="3846"/>
                  </a:lnTo>
                  <a:lnTo>
                    <a:pt x="7418" y="3846"/>
                  </a:lnTo>
                  <a:lnTo>
                    <a:pt x="7418" y="3960"/>
                  </a:lnTo>
                  <a:lnTo>
                    <a:pt x="7316" y="3960"/>
                  </a:lnTo>
                  <a:lnTo>
                    <a:pt x="7316" y="3978"/>
                  </a:lnTo>
                  <a:lnTo>
                    <a:pt x="7316" y="4074"/>
                  </a:lnTo>
                  <a:lnTo>
                    <a:pt x="3823" y="4074"/>
                  </a:lnTo>
                  <a:lnTo>
                    <a:pt x="326" y="4074"/>
                  </a:lnTo>
                  <a:lnTo>
                    <a:pt x="326" y="3978"/>
                  </a:lnTo>
                  <a:lnTo>
                    <a:pt x="326" y="3960"/>
                  </a:lnTo>
                  <a:lnTo>
                    <a:pt x="229" y="3960"/>
                  </a:lnTo>
                  <a:lnTo>
                    <a:pt x="229" y="3846"/>
                  </a:lnTo>
                  <a:lnTo>
                    <a:pt x="208" y="3846"/>
                  </a:lnTo>
                  <a:lnTo>
                    <a:pt x="132" y="3846"/>
                  </a:lnTo>
                  <a:lnTo>
                    <a:pt x="132" y="2112"/>
                  </a:lnTo>
                  <a:lnTo>
                    <a:pt x="132" y="384"/>
                  </a:lnTo>
                  <a:lnTo>
                    <a:pt x="208" y="384"/>
                  </a:lnTo>
                  <a:lnTo>
                    <a:pt x="229" y="384"/>
                  </a:lnTo>
                  <a:lnTo>
                    <a:pt x="229" y="270"/>
                  </a:lnTo>
                  <a:lnTo>
                    <a:pt x="326" y="270"/>
                  </a:lnTo>
                  <a:lnTo>
                    <a:pt x="326" y="252"/>
                  </a:lnTo>
                  <a:lnTo>
                    <a:pt x="326" y="156"/>
                  </a:lnTo>
                  <a:lnTo>
                    <a:pt x="3823" y="156"/>
                  </a:lnTo>
                  <a:lnTo>
                    <a:pt x="7316" y="156"/>
                  </a:lnTo>
                  <a:lnTo>
                    <a:pt x="7316" y="252"/>
                  </a:lnTo>
                  <a:lnTo>
                    <a:pt x="7316" y="270"/>
                  </a:lnTo>
                  <a:lnTo>
                    <a:pt x="7418" y="270"/>
                  </a:lnTo>
                  <a:lnTo>
                    <a:pt x="7418" y="384"/>
                  </a:lnTo>
                  <a:lnTo>
                    <a:pt x="7433" y="384"/>
                  </a:lnTo>
                  <a:close/>
                  <a:moveTo>
                    <a:pt x="7515" y="4074"/>
                  </a:moveTo>
                  <a:lnTo>
                    <a:pt x="7453" y="4074"/>
                  </a:lnTo>
                  <a:lnTo>
                    <a:pt x="7453" y="4002"/>
                  </a:lnTo>
                  <a:lnTo>
                    <a:pt x="7515" y="4002"/>
                  </a:lnTo>
                  <a:lnTo>
                    <a:pt x="7515" y="4074"/>
                  </a:lnTo>
                  <a:close/>
                  <a:moveTo>
                    <a:pt x="132" y="156"/>
                  </a:moveTo>
                  <a:lnTo>
                    <a:pt x="193" y="156"/>
                  </a:lnTo>
                  <a:lnTo>
                    <a:pt x="193" y="228"/>
                  </a:lnTo>
                  <a:lnTo>
                    <a:pt x="132" y="228"/>
                  </a:lnTo>
                  <a:lnTo>
                    <a:pt x="132" y="156"/>
                  </a:lnTo>
                  <a:close/>
                  <a:moveTo>
                    <a:pt x="326" y="42"/>
                  </a:moveTo>
                  <a:lnTo>
                    <a:pt x="3823" y="42"/>
                  </a:lnTo>
                  <a:lnTo>
                    <a:pt x="7316" y="42"/>
                  </a:lnTo>
                  <a:lnTo>
                    <a:pt x="7316" y="114"/>
                  </a:lnTo>
                  <a:lnTo>
                    <a:pt x="3823" y="114"/>
                  </a:lnTo>
                  <a:lnTo>
                    <a:pt x="326" y="114"/>
                  </a:lnTo>
                  <a:lnTo>
                    <a:pt x="326" y="42"/>
                  </a:lnTo>
                  <a:close/>
                  <a:moveTo>
                    <a:pt x="290" y="156"/>
                  </a:moveTo>
                  <a:lnTo>
                    <a:pt x="290" y="228"/>
                  </a:lnTo>
                  <a:lnTo>
                    <a:pt x="229" y="228"/>
                  </a:lnTo>
                  <a:lnTo>
                    <a:pt x="229" y="156"/>
                  </a:lnTo>
                  <a:lnTo>
                    <a:pt x="290" y="156"/>
                  </a:lnTo>
                  <a:close/>
                  <a:moveTo>
                    <a:pt x="132" y="42"/>
                  </a:moveTo>
                  <a:lnTo>
                    <a:pt x="193" y="42"/>
                  </a:lnTo>
                  <a:lnTo>
                    <a:pt x="193" y="114"/>
                  </a:lnTo>
                  <a:lnTo>
                    <a:pt x="132" y="114"/>
                  </a:lnTo>
                  <a:lnTo>
                    <a:pt x="132" y="42"/>
                  </a:lnTo>
                  <a:close/>
                  <a:moveTo>
                    <a:pt x="35" y="228"/>
                  </a:moveTo>
                  <a:lnTo>
                    <a:pt x="35" y="156"/>
                  </a:lnTo>
                  <a:lnTo>
                    <a:pt x="96" y="156"/>
                  </a:lnTo>
                  <a:lnTo>
                    <a:pt x="96" y="228"/>
                  </a:lnTo>
                  <a:lnTo>
                    <a:pt x="35" y="228"/>
                  </a:lnTo>
                  <a:close/>
                  <a:moveTo>
                    <a:pt x="132" y="270"/>
                  </a:moveTo>
                  <a:lnTo>
                    <a:pt x="193" y="270"/>
                  </a:lnTo>
                  <a:lnTo>
                    <a:pt x="193" y="342"/>
                  </a:lnTo>
                  <a:lnTo>
                    <a:pt x="132" y="342"/>
                  </a:lnTo>
                  <a:lnTo>
                    <a:pt x="132" y="270"/>
                  </a:lnTo>
                  <a:close/>
                  <a:moveTo>
                    <a:pt x="35" y="2124"/>
                  </a:moveTo>
                  <a:lnTo>
                    <a:pt x="35" y="2106"/>
                  </a:lnTo>
                  <a:lnTo>
                    <a:pt x="35" y="384"/>
                  </a:lnTo>
                  <a:lnTo>
                    <a:pt x="96" y="384"/>
                  </a:lnTo>
                  <a:lnTo>
                    <a:pt x="96" y="2112"/>
                  </a:lnTo>
                  <a:lnTo>
                    <a:pt x="96" y="3846"/>
                  </a:lnTo>
                  <a:lnTo>
                    <a:pt x="35" y="3846"/>
                  </a:lnTo>
                  <a:lnTo>
                    <a:pt x="35" y="2124"/>
                  </a:lnTo>
                  <a:close/>
                  <a:moveTo>
                    <a:pt x="132" y="3888"/>
                  </a:moveTo>
                  <a:lnTo>
                    <a:pt x="193" y="3888"/>
                  </a:lnTo>
                  <a:lnTo>
                    <a:pt x="193" y="3960"/>
                  </a:lnTo>
                  <a:lnTo>
                    <a:pt x="132" y="3960"/>
                  </a:lnTo>
                  <a:lnTo>
                    <a:pt x="132" y="3888"/>
                  </a:lnTo>
                  <a:close/>
                  <a:moveTo>
                    <a:pt x="193" y="4074"/>
                  </a:moveTo>
                  <a:lnTo>
                    <a:pt x="132" y="4074"/>
                  </a:lnTo>
                  <a:lnTo>
                    <a:pt x="132" y="4002"/>
                  </a:lnTo>
                  <a:lnTo>
                    <a:pt x="193" y="4002"/>
                  </a:lnTo>
                  <a:lnTo>
                    <a:pt x="193" y="4074"/>
                  </a:lnTo>
                  <a:close/>
                  <a:moveTo>
                    <a:pt x="35" y="4074"/>
                  </a:moveTo>
                  <a:lnTo>
                    <a:pt x="35" y="4002"/>
                  </a:lnTo>
                  <a:lnTo>
                    <a:pt x="96" y="4002"/>
                  </a:lnTo>
                  <a:lnTo>
                    <a:pt x="96" y="4074"/>
                  </a:lnTo>
                  <a:lnTo>
                    <a:pt x="35" y="4074"/>
                  </a:lnTo>
                  <a:close/>
                  <a:moveTo>
                    <a:pt x="193" y="4188"/>
                  </a:moveTo>
                  <a:lnTo>
                    <a:pt x="132" y="4188"/>
                  </a:lnTo>
                  <a:lnTo>
                    <a:pt x="132" y="4116"/>
                  </a:lnTo>
                  <a:lnTo>
                    <a:pt x="193" y="4116"/>
                  </a:lnTo>
                  <a:lnTo>
                    <a:pt x="193" y="4188"/>
                  </a:lnTo>
                  <a:close/>
                  <a:moveTo>
                    <a:pt x="229" y="4074"/>
                  </a:moveTo>
                  <a:lnTo>
                    <a:pt x="229" y="4002"/>
                  </a:lnTo>
                  <a:lnTo>
                    <a:pt x="290" y="4002"/>
                  </a:lnTo>
                  <a:lnTo>
                    <a:pt x="290" y="4074"/>
                  </a:lnTo>
                  <a:lnTo>
                    <a:pt x="229" y="4074"/>
                  </a:lnTo>
                  <a:close/>
                  <a:moveTo>
                    <a:pt x="7316" y="4188"/>
                  </a:moveTo>
                  <a:lnTo>
                    <a:pt x="3823" y="4188"/>
                  </a:lnTo>
                  <a:lnTo>
                    <a:pt x="326" y="4188"/>
                  </a:lnTo>
                  <a:lnTo>
                    <a:pt x="326" y="4116"/>
                  </a:lnTo>
                  <a:lnTo>
                    <a:pt x="3823" y="4116"/>
                  </a:lnTo>
                  <a:lnTo>
                    <a:pt x="7316" y="4116"/>
                  </a:lnTo>
                  <a:lnTo>
                    <a:pt x="7316" y="4188"/>
                  </a:lnTo>
                  <a:close/>
                  <a:moveTo>
                    <a:pt x="7352" y="4074"/>
                  </a:moveTo>
                  <a:lnTo>
                    <a:pt x="7352" y="4002"/>
                  </a:lnTo>
                  <a:lnTo>
                    <a:pt x="7418" y="4002"/>
                  </a:lnTo>
                  <a:lnTo>
                    <a:pt x="7418" y="4074"/>
                  </a:lnTo>
                  <a:lnTo>
                    <a:pt x="7352" y="4074"/>
                  </a:lnTo>
                  <a:close/>
                  <a:moveTo>
                    <a:pt x="7515" y="4188"/>
                  </a:moveTo>
                  <a:lnTo>
                    <a:pt x="7453" y="4188"/>
                  </a:lnTo>
                  <a:lnTo>
                    <a:pt x="7453" y="4116"/>
                  </a:lnTo>
                  <a:lnTo>
                    <a:pt x="7515" y="4116"/>
                  </a:lnTo>
                  <a:lnTo>
                    <a:pt x="7515" y="4188"/>
                  </a:lnTo>
                  <a:close/>
                  <a:moveTo>
                    <a:pt x="7611" y="4002"/>
                  </a:moveTo>
                  <a:lnTo>
                    <a:pt x="7611" y="4074"/>
                  </a:lnTo>
                  <a:lnTo>
                    <a:pt x="7550" y="4074"/>
                  </a:lnTo>
                  <a:lnTo>
                    <a:pt x="7550" y="4002"/>
                  </a:lnTo>
                  <a:lnTo>
                    <a:pt x="7611" y="4002"/>
                  </a:lnTo>
                  <a:close/>
                  <a:moveTo>
                    <a:pt x="7515" y="3960"/>
                  </a:moveTo>
                  <a:lnTo>
                    <a:pt x="7453" y="3960"/>
                  </a:lnTo>
                  <a:lnTo>
                    <a:pt x="7453" y="3888"/>
                  </a:lnTo>
                  <a:lnTo>
                    <a:pt x="7515" y="3888"/>
                  </a:lnTo>
                  <a:lnTo>
                    <a:pt x="7515" y="3960"/>
                  </a:lnTo>
                  <a:close/>
                  <a:moveTo>
                    <a:pt x="7611" y="2106"/>
                  </a:moveTo>
                  <a:lnTo>
                    <a:pt x="7611" y="2124"/>
                  </a:lnTo>
                  <a:lnTo>
                    <a:pt x="7611" y="3846"/>
                  </a:lnTo>
                  <a:lnTo>
                    <a:pt x="7550" y="3846"/>
                  </a:lnTo>
                  <a:lnTo>
                    <a:pt x="7550" y="2112"/>
                  </a:lnTo>
                  <a:lnTo>
                    <a:pt x="7550" y="384"/>
                  </a:lnTo>
                  <a:lnTo>
                    <a:pt x="7611" y="384"/>
                  </a:lnTo>
                  <a:lnTo>
                    <a:pt x="7611" y="2106"/>
                  </a:lnTo>
                  <a:close/>
                  <a:moveTo>
                    <a:pt x="7515" y="342"/>
                  </a:moveTo>
                  <a:lnTo>
                    <a:pt x="7453" y="342"/>
                  </a:lnTo>
                  <a:lnTo>
                    <a:pt x="7453" y="270"/>
                  </a:lnTo>
                  <a:lnTo>
                    <a:pt x="7515" y="270"/>
                  </a:lnTo>
                  <a:lnTo>
                    <a:pt x="7515" y="342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3" name="组合 192"/>
            <p:cNvGrpSpPr/>
            <p:nvPr/>
          </p:nvGrpSpPr>
          <p:grpSpPr>
            <a:xfrm>
              <a:off x="11070852" y="292071"/>
              <a:ext cx="695507" cy="1866260"/>
              <a:chOff x="1841500" y="322263"/>
              <a:chExt cx="1017588" cy="2730501"/>
            </a:xfrm>
          </p:grpSpPr>
          <p:sp>
            <p:nvSpPr>
              <p:cNvPr id="259" name="Freeform 79"/>
              <p:cNvSpPr>
                <a:spLocks noEditPoints="1"/>
              </p:cNvSpPr>
              <p:nvPr/>
            </p:nvSpPr>
            <p:spPr bwMode="auto">
              <a:xfrm>
                <a:off x="1841500" y="322263"/>
                <a:ext cx="1017588" cy="1022350"/>
              </a:xfrm>
              <a:custGeom>
                <a:avLst/>
                <a:gdLst>
                  <a:gd name="T0" fmla="*/ 68 w 136"/>
                  <a:gd name="T1" fmla="*/ 0 h 136"/>
                  <a:gd name="T2" fmla="*/ 0 w 136"/>
                  <a:gd name="T3" fmla="*/ 68 h 136"/>
                  <a:gd name="T4" fmla="*/ 68 w 136"/>
                  <a:gd name="T5" fmla="*/ 136 h 136"/>
                  <a:gd name="T6" fmla="*/ 136 w 136"/>
                  <a:gd name="T7" fmla="*/ 68 h 136"/>
                  <a:gd name="T8" fmla="*/ 68 w 136"/>
                  <a:gd name="T9" fmla="*/ 0 h 136"/>
                  <a:gd name="T10" fmla="*/ 68 w 136"/>
                  <a:gd name="T11" fmla="*/ 124 h 136"/>
                  <a:gd name="T12" fmla="*/ 13 w 136"/>
                  <a:gd name="T13" fmla="*/ 68 h 136"/>
                  <a:gd name="T14" fmla="*/ 68 w 136"/>
                  <a:gd name="T15" fmla="*/ 13 h 136"/>
                  <a:gd name="T16" fmla="*/ 123 w 136"/>
                  <a:gd name="T17" fmla="*/ 68 h 136"/>
                  <a:gd name="T18" fmla="*/ 68 w 136"/>
                  <a:gd name="T19" fmla="*/ 12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136">
                    <a:moveTo>
                      <a:pt x="68" y="0"/>
                    </a:moveTo>
                    <a:cubicBezTo>
                      <a:pt x="30" y="0"/>
                      <a:pt x="0" y="31"/>
                      <a:pt x="0" y="68"/>
                    </a:cubicBezTo>
                    <a:cubicBezTo>
                      <a:pt x="0" y="106"/>
                      <a:pt x="30" y="136"/>
                      <a:pt x="68" y="136"/>
                    </a:cubicBezTo>
                    <a:cubicBezTo>
                      <a:pt x="106" y="136"/>
                      <a:pt x="136" y="106"/>
                      <a:pt x="136" y="68"/>
                    </a:cubicBezTo>
                    <a:cubicBezTo>
                      <a:pt x="136" y="31"/>
                      <a:pt x="106" y="0"/>
                      <a:pt x="68" y="0"/>
                    </a:cubicBezTo>
                    <a:close/>
                    <a:moveTo>
                      <a:pt x="68" y="124"/>
                    </a:moveTo>
                    <a:cubicBezTo>
                      <a:pt x="37" y="124"/>
                      <a:pt x="13" y="99"/>
                      <a:pt x="13" y="68"/>
                    </a:cubicBezTo>
                    <a:cubicBezTo>
                      <a:pt x="13" y="37"/>
                      <a:pt x="37" y="13"/>
                      <a:pt x="68" y="13"/>
                    </a:cubicBezTo>
                    <a:cubicBezTo>
                      <a:pt x="99" y="13"/>
                      <a:pt x="123" y="37"/>
                      <a:pt x="123" y="68"/>
                    </a:cubicBezTo>
                    <a:cubicBezTo>
                      <a:pt x="123" y="99"/>
                      <a:pt x="99" y="124"/>
                      <a:pt x="68" y="124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80"/>
              <p:cNvSpPr>
                <a:spLocks noEditPoints="1"/>
              </p:cNvSpPr>
              <p:nvPr/>
            </p:nvSpPr>
            <p:spPr bwMode="auto">
              <a:xfrm>
                <a:off x="1938338" y="420688"/>
                <a:ext cx="823913" cy="835025"/>
              </a:xfrm>
              <a:custGeom>
                <a:avLst/>
                <a:gdLst>
                  <a:gd name="T0" fmla="*/ 55 w 110"/>
                  <a:gd name="T1" fmla="*/ 0 h 111"/>
                  <a:gd name="T2" fmla="*/ 0 w 110"/>
                  <a:gd name="T3" fmla="*/ 55 h 111"/>
                  <a:gd name="T4" fmla="*/ 55 w 110"/>
                  <a:gd name="T5" fmla="*/ 111 h 111"/>
                  <a:gd name="T6" fmla="*/ 110 w 110"/>
                  <a:gd name="T7" fmla="*/ 55 h 111"/>
                  <a:gd name="T8" fmla="*/ 55 w 110"/>
                  <a:gd name="T9" fmla="*/ 0 h 111"/>
                  <a:gd name="T10" fmla="*/ 81 w 110"/>
                  <a:gd name="T11" fmla="*/ 81 h 111"/>
                  <a:gd name="T12" fmla="*/ 29 w 110"/>
                  <a:gd name="T13" fmla="*/ 81 h 111"/>
                  <a:gd name="T14" fmla="*/ 29 w 110"/>
                  <a:gd name="T15" fmla="*/ 29 h 111"/>
                  <a:gd name="T16" fmla="*/ 81 w 110"/>
                  <a:gd name="T17" fmla="*/ 29 h 111"/>
                  <a:gd name="T18" fmla="*/ 81 w 110"/>
                  <a:gd name="T19" fmla="*/ 8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11">
                    <a:moveTo>
                      <a:pt x="55" y="0"/>
                    </a:moveTo>
                    <a:cubicBezTo>
                      <a:pt x="24" y="0"/>
                      <a:pt x="0" y="24"/>
                      <a:pt x="0" y="55"/>
                    </a:cubicBezTo>
                    <a:cubicBezTo>
                      <a:pt x="0" y="86"/>
                      <a:pt x="24" y="111"/>
                      <a:pt x="55" y="111"/>
                    </a:cubicBezTo>
                    <a:cubicBezTo>
                      <a:pt x="86" y="111"/>
                      <a:pt x="110" y="86"/>
                      <a:pt x="110" y="55"/>
                    </a:cubicBezTo>
                    <a:cubicBezTo>
                      <a:pt x="110" y="24"/>
                      <a:pt x="86" y="0"/>
                      <a:pt x="55" y="0"/>
                    </a:cubicBezTo>
                    <a:close/>
                    <a:moveTo>
                      <a:pt x="81" y="81"/>
                    </a:moveTo>
                    <a:cubicBezTo>
                      <a:pt x="29" y="81"/>
                      <a:pt x="29" y="81"/>
                      <a:pt x="29" y="8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81" y="29"/>
                      <a:pt x="81" y="29"/>
                      <a:pt x="81" y="29"/>
                    </a:cubicBezTo>
                    <a:lnTo>
                      <a:pt x="81" y="8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81"/>
              <p:cNvSpPr>
                <a:spLocks noEditPoints="1"/>
              </p:cNvSpPr>
              <p:nvPr/>
            </p:nvSpPr>
            <p:spPr bwMode="auto">
              <a:xfrm>
                <a:off x="2155825" y="638176"/>
                <a:ext cx="388938" cy="390525"/>
              </a:xfrm>
              <a:custGeom>
                <a:avLst/>
                <a:gdLst>
                  <a:gd name="T0" fmla="*/ 0 w 245"/>
                  <a:gd name="T1" fmla="*/ 246 h 246"/>
                  <a:gd name="T2" fmla="*/ 245 w 245"/>
                  <a:gd name="T3" fmla="*/ 246 h 246"/>
                  <a:gd name="T4" fmla="*/ 245 w 245"/>
                  <a:gd name="T5" fmla="*/ 0 h 246"/>
                  <a:gd name="T6" fmla="*/ 0 w 245"/>
                  <a:gd name="T7" fmla="*/ 0 h 246"/>
                  <a:gd name="T8" fmla="*/ 0 w 245"/>
                  <a:gd name="T9" fmla="*/ 246 h 246"/>
                  <a:gd name="T10" fmla="*/ 52 w 245"/>
                  <a:gd name="T11" fmla="*/ 52 h 246"/>
                  <a:gd name="T12" fmla="*/ 193 w 245"/>
                  <a:gd name="T13" fmla="*/ 52 h 246"/>
                  <a:gd name="T14" fmla="*/ 193 w 245"/>
                  <a:gd name="T15" fmla="*/ 194 h 246"/>
                  <a:gd name="T16" fmla="*/ 52 w 245"/>
                  <a:gd name="T17" fmla="*/ 194 h 246"/>
                  <a:gd name="T18" fmla="*/ 52 w 245"/>
                  <a:gd name="T19" fmla="*/ 52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5" h="246">
                    <a:moveTo>
                      <a:pt x="0" y="246"/>
                    </a:moveTo>
                    <a:lnTo>
                      <a:pt x="245" y="246"/>
                    </a:lnTo>
                    <a:lnTo>
                      <a:pt x="245" y="0"/>
                    </a:lnTo>
                    <a:lnTo>
                      <a:pt x="0" y="0"/>
                    </a:lnTo>
                    <a:lnTo>
                      <a:pt x="0" y="246"/>
                    </a:lnTo>
                    <a:close/>
                    <a:moveTo>
                      <a:pt x="52" y="52"/>
                    </a:moveTo>
                    <a:lnTo>
                      <a:pt x="193" y="52"/>
                    </a:lnTo>
                    <a:lnTo>
                      <a:pt x="193" y="194"/>
                    </a:lnTo>
                    <a:lnTo>
                      <a:pt x="52" y="194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82"/>
              <p:cNvSpPr>
                <a:spLocks/>
              </p:cNvSpPr>
              <p:nvPr/>
            </p:nvSpPr>
            <p:spPr bwMode="auto">
              <a:xfrm>
                <a:off x="2327275" y="923926"/>
                <a:ext cx="52388" cy="669925"/>
              </a:xfrm>
              <a:custGeom>
                <a:avLst/>
                <a:gdLst>
                  <a:gd name="T0" fmla="*/ 3 w 7"/>
                  <a:gd name="T1" fmla="*/ 89 h 89"/>
                  <a:gd name="T2" fmla="*/ 0 w 7"/>
                  <a:gd name="T3" fmla="*/ 86 h 89"/>
                  <a:gd name="T4" fmla="*/ 0 w 7"/>
                  <a:gd name="T5" fmla="*/ 3 h 89"/>
                  <a:gd name="T6" fmla="*/ 3 w 7"/>
                  <a:gd name="T7" fmla="*/ 0 h 89"/>
                  <a:gd name="T8" fmla="*/ 7 w 7"/>
                  <a:gd name="T9" fmla="*/ 3 h 89"/>
                  <a:gd name="T10" fmla="*/ 7 w 7"/>
                  <a:gd name="T11" fmla="*/ 86 h 89"/>
                  <a:gd name="T12" fmla="*/ 3 w 7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9">
                    <a:moveTo>
                      <a:pt x="3" y="89"/>
                    </a:moveTo>
                    <a:cubicBezTo>
                      <a:pt x="1" y="89"/>
                      <a:pt x="0" y="88"/>
                      <a:pt x="0" y="8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7" y="88"/>
                      <a:pt x="5" y="89"/>
                      <a:pt x="3" y="89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83"/>
              <p:cNvSpPr>
                <a:spLocks/>
              </p:cNvSpPr>
              <p:nvPr/>
            </p:nvSpPr>
            <p:spPr bwMode="auto">
              <a:xfrm>
                <a:off x="1968500" y="18272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84"/>
              <p:cNvSpPr>
                <a:spLocks/>
              </p:cNvSpPr>
              <p:nvPr/>
            </p:nvSpPr>
            <p:spPr bwMode="auto">
              <a:xfrm>
                <a:off x="1968500" y="17287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85"/>
              <p:cNvSpPr>
                <a:spLocks/>
              </p:cNvSpPr>
              <p:nvPr/>
            </p:nvSpPr>
            <p:spPr bwMode="auto">
              <a:xfrm>
                <a:off x="1968500" y="2022476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86"/>
              <p:cNvSpPr>
                <a:spLocks/>
              </p:cNvSpPr>
              <p:nvPr/>
            </p:nvSpPr>
            <p:spPr bwMode="auto">
              <a:xfrm>
                <a:off x="1968500" y="1924051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87"/>
              <p:cNvSpPr>
                <a:spLocks/>
              </p:cNvSpPr>
              <p:nvPr/>
            </p:nvSpPr>
            <p:spPr bwMode="auto">
              <a:xfrm>
                <a:off x="1968500" y="2209801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88"/>
              <p:cNvSpPr>
                <a:spLocks/>
              </p:cNvSpPr>
              <p:nvPr/>
            </p:nvSpPr>
            <p:spPr bwMode="auto">
              <a:xfrm>
                <a:off x="1968500" y="2119313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89"/>
              <p:cNvSpPr>
                <a:spLocks/>
              </p:cNvSpPr>
              <p:nvPr/>
            </p:nvSpPr>
            <p:spPr bwMode="auto">
              <a:xfrm>
                <a:off x="1968500" y="2405063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90"/>
              <p:cNvSpPr>
                <a:spLocks/>
              </p:cNvSpPr>
              <p:nvPr/>
            </p:nvSpPr>
            <p:spPr bwMode="auto">
              <a:xfrm>
                <a:off x="1968500" y="2308226"/>
                <a:ext cx="763588" cy="96838"/>
              </a:xfrm>
              <a:custGeom>
                <a:avLst/>
                <a:gdLst>
                  <a:gd name="T0" fmla="*/ 33 w 481"/>
                  <a:gd name="T1" fmla="*/ 0 h 61"/>
                  <a:gd name="T2" fmla="*/ 0 w 481"/>
                  <a:gd name="T3" fmla="*/ 61 h 61"/>
                  <a:gd name="T4" fmla="*/ 481 w 481"/>
                  <a:gd name="T5" fmla="*/ 61 h 61"/>
                  <a:gd name="T6" fmla="*/ 448 w 481"/>
                  <a:gd name="T7" fmla="*/ 0 h 61"/>
                  <a:gd name="T8" fmla="*/ 33 w 48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0"/>
                    </a:moveTo>
                    <a:lnTo>
                      <a:pt x="0" y="61"/>
                    </a:lnTo>
                    <a:lnTo>
                      <a:pt x="481" y="61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91"/>
              <p:cNvSpPr>
                <a:spLocks/>
              </p:cNvSpPr>
              <p:nvPr/>
            </p:nvSpPr>
            <p:spPr bwMode="auto">
              <a:xfrm>
                <a:off x="1968500" y="26019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92"/>
              <p:cNvSpPr>
                <a:spLocks/>
              </p:cNvSpPr>
              <p:nvPr/>
            </p:nvSpPr>
            <p:spPr bwMode="auto">
              <a:xfrm>
                <a:off x="1968500" y="25034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93"/>
              <p:cNvSpPr>
                <a:spLocks/>
              </p:cNvSpPr>
              <p:nvPr/>
            </p:nvSpPr>
            <p:spPr bwMode="auto">
              <a:xfrm>
                <a:off x="1968500" y="2789238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94"/>
              <p:cNvSpPr>
                <a:spLocks/>
              </p:cNvSpPr>
              <p:nvPr/>
            </p:nvSpPr>
            <p:spPr bwMode="auto">
              <a:xfrm>
                <a:off x="1968500" y="2698751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Rectangle 95"/>
              <p:cNvSpPr>
                <a:spLocks noChangeArrowheads="1"/>
              </p:cNvSpPr>
              <p:nvPr/>
            </p:nvSpPr>
            <p:spPr bwMode="auto">
              <a:xfrm>
                <a:off x="2125663" y="1571626"/>
                <a:ext cx="449263" cy="96838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Rectangle 96"/>
              <p:cNvSpPr>
                <a:spLocks noChangeArrowheads="1"/>
              </p:cNvSpPr>
              <p:nvPr/>
            </p:nvSpPr>
            <p:spPr bwMode="auto">
              <a:xfrm>
                <a:off x="2125663" y="1668463"/>
                <a:ext cx="449263" cy="60325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Rectangle 97"/>
              <p:cNvSpPr>
                <a:spLocks noChangeArrowheads="1"/>
              </p:cNvSpPr>
              <p:nvPr/>
            </p:nvSpPr>
            <p:spPr bwMode="auto">
              <a:xfrm>
                <a:off x="2125663" y="2946401"/>
                <a:ext cx="449263" cy="106363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Rectangle 98"/>
              <p:cNvSpPr>
                <a:spLocks noChangeArrowheads="1"/>
              </p:cNvSpPr>
              <p:nvPr/>
            </p:nvSpPr>
            <p:spPr bwMode="auto">
              <a:xfrm>
                <a:off x="2125663" y="2887663"/>
                <a:ext cx="449263" cy="58738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4" name="组合 193"/>
            <p:cNvGrpSpPr/>
            <p:nvPr/>
          </p:nvGrpSpPr>
          <p:grpSpPr>
            <a:xfrm>
              <a:off x="10421289" y="5416939"/>
              <a:ext cx="1275700" cy="1344241"/>
              <a:chOff x="8547101" y="3413126"/>
              <a:chExt cx="2895599" cy="3051174"/>
            </a:xfrm>
          </p:grpSpPr>
          <p:sp>
            <p:nvSpPr>
              <p:cNvPr id="195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8551863" y="3449638"/>
                <a:ext cx="2890837" cy="3014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Oval 13"/>
              <p:cNvSpPr>
                <a:spLocks noChangeArrowheads="1"/>
              </p:cNvSpPr>
              <p:nvPr/>
            </p:nvSpPr>
            <p:spPr bwMode="auto">
              <a:xfrm>
                <a:off x="8675688" y="3629025"/>
                <a:ext cx="2643187" cy="2644775"/>
              </a:xfrm>
              <a:prstGeom prst="ellipse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Rectangle 14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Rectangle 15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6"/>
              <p:cNvSpPr>
                <a:spLocks/>
              </p:cNvSpPr>
              <p:nvPr/>
            </p:nvSpPr>
            <p:spPr bwMode="auto">
              <a:xfrm>
                <a:off x="9937750" y="49498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Rectangle 17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Rectangle 18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Rectangle 19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0"/>
              <p:cNvSpPr>
                <a:spLocks/>
              </p:cNvSpPr>
              <p:nvPr/>
            </p:nvSpPr>
            <p:spPr bwMode="auto">
              <a:xfrm>
                <a:off x="9937750" y="4949825"/>
                <a:ext cx="1262062" cy="633412"/>
              </a:xfrm>
              <a:custGeom>
                <a:avLst/>
                <a:gdLst>
                  <a:gd name="T0" fmla="*/ 210 w 245"/>
                  <a:gd name="T1" fmla="*/ 123 h 123"/>
                  <a:gd name="T2" fmla="*/ 245 w 245"/>
                  <a:gd name="T3" fmla="*/ 0 h 123"/>
                  <a:gd name="T4" fmla="*/ 0 w 245"/>
                  <a:gd name="T5" fmla="*/ 0 h 123"/>
                  <a:gd name="T6" fmla="*/ 210 w 245"/>
                  <a:gd name="T7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123">
                    <a:moveTo>
                      <a:pt x="210" y="123"/>
                    </a:moveTo>
                    <a:cubicBezTo>
                      <a:pt x="232" y="88"/>
                      <a:pt x="245" y="46"/>
                      <a:pt x="24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0" y="123"/>
                    </a:ln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1"/>
              <p:cNvSpPr>
                <a:spLocks/>
              </p:cNvSpPr>
              <p:nvPr/>
            </p:nvSpPr>
            <p:spPr bwMode="auto">
              <a:xfrm>
                <a:off x="9937750" y="4397375"/>
                <a:ext cx="1262062" cy="552450"/>
              </a:xfrm>
              <a:custGeom>
                <a:avLst/>
                <a:gdLst>
                  <a:gd name="T0" fmla="*/ 0 w 245"/>
                  <a:gd name="T1" fmla="*/ 107 h 107"/>
                  <a:gd name="T2" fmla="*/ 0 w 245"/>
                  <a:gd name="T3" fmla="*/ 107 h 107"/>
                  <a:gd name="T4" fmla="*/ 245 w 245"/>
                  <a:gd name="T5" fmla="*/ 107 h 107"/>
                  <a:gd name="T6" fmla="*/ 219 w 245"/>
                  <a:gd name="T7" fmla="*/ 0 h 107"/>
                  <a:gd name="T8" fmla="*/ 0 w 245"/>
                  <a:gd name="T9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07">
                    <a:moveTo>
                      <a:pt x="0" y="107"/>
                    </a:moveTo>
                    <a:cubicBezTo>
                      <a:pt x="0" y="107"/>
                      <a:pt x="0" y="107"/>
                      <a:pt x="0" y="107"/>
                    </a:cubicBezTo>
                    <a:cubicBezTo>
                      <a:pt x="245" y="107"/>
                      <a:pt x="245" y="107"/>
                      <a:pt x="245" y="107"/>
                    </a:cubicBezTo>
                    <a:cubicBezTo>
                      <a:pt x="245" y="69"/>
                      <a:pt x="236" y="33"/>
                      <a:pt x="219" y="0"/>
                    </a:cubicBezTo>
                    <a:cubicBezTo>
                      <a:pt x="0" y="107"/>
                      <a:pt x="0" y="107"/>
                      <a:pt x="0" y="107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Rectangle 22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Rectangle 23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Rectangle 24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5"/>
              <p:cNvSpPr>
                <a:spLocks/>
              </p:cNvSpPr>
              <p:nvPr/>
            </p:nvSpPr>
            <p:spPr bwMode="auto">
              <a:xfrm>
                <a:off x="8788400" y="4949825"/>
                <a:ext cx="1149350" cy="509587"/>
              </a:xfrm>
              <a:custGeom>
                <a:avLst/>
                <a:gdLst>
                  <a:gd name="T0" fmla="*/ 0 w 223"/>
                  <a:gd name="T1" fmla="*/ 0 h 99"/>
                  <a:gd name="T2" fmla="*/ 22 w 223"/>
                  <a:gd name="T3" fmla="*/ 99 h 99"/>
                  <a:gd name="T4" fmla="*/ 223 w 223"/>
                  <a:gd name="T5" fmla="*/ 0 h 99"/>
                  <a:gd name="T6" fmla="*/ 0 w 223"/>
                  <a:gd name="T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99">
                    <a:moveTo>
                      <a:pt x="0" y="0"/>
                    </a:moveTo>
                    <a:cubicBezTo>
                      <a:pt x="0" y="36"/>
                      <a:pt x="8" y="69"/>
                      <a:pt x="22" y="99"/>
                    </a:cubicBezTo>
                    <a:cubicBezTo>
                      <a:pt x="223" y="0"/>
                      <a:pt x="223" y="0"/>
                      <a:pt x="22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6"/>
              <p:cNvSpPr>
                <a:spLocks/>
              </p:cNvSpPr>
              <p:nvPr/>
            </p:nvSpPr>
            <p:spPr bwMode="auto">
              <a:xfrm>
                <a:off x="9345613" y="4949825"/>
                <a:ext cx="592137" cy="1204912"/>
              </a:xfrm>
              <a:custGeom>
                <a:avLst/>
                <a:gdLst>
                  <a:gd name="T0" fmla="*/ 115 w 115"/>
                  <a:gd name="T1" fmla="*/ 0 h 234"/>
                  <a:gd name="T2" fmla="*/ 115 w 115"/>
                  <a:gd name="T3" fmla="*/ 0 h 234"/>
                  <a:gd name="T4" fmla="*/ 0 w 115"/>
                  <a:gd name="T5" fmla="*/ 198 h 234"/>
                  <a:gd name="T6" fmla="*/ 115 w 115"/>
                  <a:gd name="T7" fmla="*/ 234 h 234"/>
                  <a:gd name="T8" fmla="*/ 115 w 115"/>
                  <a:gd name="T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234">
                    <a:moveTo>
                      <a:pt x="115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33" y="219"/>
                      <a:pt x="73" y="232"/>
                      <a:pt x="115" y="234"/>
                    </a:cubicBezTo>
                    <a:cubicBezTo>
                      <a:pt x="115" y="0"/>
                      <a:pt x="115" y="0"/>
                      <a:pt x="115" y="0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7"/>
              <p:cNvSpPr>
                <a:spLocks/>
              </p:cNvSpPr>
              <p:nvPr/>
            </p:nvSpPr>
            <p:spPr bwMode="auto">
              <a:xfrm>
                <a:off x="8902700" y="4949825"/>
                <a:ext cx="1035050" cy="1019175"/>
              </a:xfrm>
              <a:custGeom>
                <a:avLst/>
                <a:gdLst>
                  <a:gd name="T0" fmla="*/ 201 w 201"/>
                  <a:gd name="T1" fmla="*/ 0 h 198"/>
                  <a:gd name="T2" fmla="*/ 0 w 201"/>
                  <a:gd name="T3" fmla="*/ 99 h 198"/>
                  <a:gd name="T4" fmla="*/ 86 w 201"/>
                  <a:gd name="T5" fmla="*/ 198 h 198"/>
                  <a:gd name="T6" fmla="*/ 201 w 201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1" h="198">
                    <a:moveTo>
                      <a:pt x="201" y="0"/>
                    </a:moveTo>
                    <a:cubicBezTo>
                      <a:pt x="0" y="99"/>
                      <a:pt x="0" y="99"/>
                      <a:pt x="0" y="99"/>
                    </a:cubicBezTo>
                    <a:cubicBezTo>
                      <a:pt x="18" y="139"/>
                      <a:pt x="48" y="174"/>
                      <a:pt x="86" y="198"/>
                    </a:cubicBezTo>
                    <a:cubicBezTo>
                      <a:pt x="201" y="0"/>
                      <a:pt x="201" y="0"/>
                      <a:pt x="201" y="0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8"/>
              <p:cNvSpPr>
                <a:spLocks/>
              </p:cNvSpPr>
              <p:nvPr/>
            </p:nvSpPr>
            <p:spPr bwMode="auto">
              <a:xfrm>
                <a:off x="9937750" y="4949825"/>
                <a:ext cx="541337" cy="1211262"/>
              </a:xfrm>
              <a:custGeom>
                <a:avLst/>
                <a:gdLst>
                  <a:gd name="T0" fmla="*/ 0 w 105"/>
                  <a:gd name="T1" fmla="*/ 234 h 235"/>
                  <a:gd name="T2" fmla="*/ 11 w 105"/>
                  <a:gd name="T3" fmla="*/ 235 h 235"/>
                  <a:gd name="T4" fmla="*/ 105 w 105"/>
                  <a:gd name="T5" fmla="*/ 215 h 235"/>
                  <a:gd name="T6" fmla="*/ 0 w 105"/>
                  <a:gd name="T7" fmla="*/ 0 h 235"/>
                  <a:gd name="T8" fmla="*/ 0 w 105"/>
                  <a:gd name="T9" fmla="*/ 234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235">
                    <a:moveTo>
                      <a:pt x="0" y="234"/>
                    </a:moveTo>
                    <a:cubicBezTo>
                      <a:pt x="4" y="234"/>
                      <a:pt x="7" y="235"/>
                      <a:pt x="11" y="235"/>
                    </a:cubicBezTo>
                    <a:cubicBezTo>
                      <a:pt x="44" y="235"/>
                      <a:pt x="76" y="228"/>
                      <a:pt x="105" y="21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34"/>
                    </a:ln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9"/>
              <p:cNvSpPr>
                <a:spLocks/>
              </p:cNvSpPr>
              <p:nvPr/>
            </p:nvSpPr>
            <p:spPr bwMode="auto">
              <a:xfrm>
                <a:off x="9937750" y="4949825"/>
                <a:ext cx="1082675" cy="1108075"/>
              </a:xfrm>
              <a:custGeom>
                <a:avLst/>
                <a:gdLst>
                  <a:gd name="T0" fmla="*/ 210 w 210"/>
                  <a:gd name="T1" fmla="*/ 123 h 215"/>
                  <a:gd name="T2" fmla="*/ 0 w 210"/>
                  <a:gd name="T3" fmla="*/ 0 h 215"/>
                  <a:gd name="T4" fmla="*/ 0 w 210"/>
                  <a:gd name="T5" fmla="*/ 0 h 215"/>
                  <a:gd name="T6" fmla="*/ 0 w 210"/>
                  <a:gd name="T7" fmla="*/ 0 h 215"/>
                  <a:gd name="T8" fmla="*/ 105 w 210"/>
                  <a:gd name="T9" fmla="*/ 215 h 215"/>
                  <a:gd name="T10" fmla="*/ 210 w 210"/>
                  <a:gd name="T11" fmla="*/ 12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215">
                    <a:moveTo>
                      <a:pt x="210" y="12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215"/>
                      <a:pt x="105" y="215"/>
                      <a:pt x="105" y="215"/>
                    </a:cubicBezTo>
                    <a:cubicBezTo>
                      <a:pt x="149" y="196"/>
                      <a:pt x="185" y="164"/>
                      <a:pt x="210" y="123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30"/>
              <p:cNvSpPr>
                <a:spLocks/>
              </p:cNvSpPr>
              <p:nvPr/>
            </p:nvSpPr>
            <p:spPr bwMode="auto">
              <a:xfrm>
                <a:off x="8937625" y="3892550"/>
                <a:ext cx="1000125" cy="1057275"/>
              </a:xfrm>
              <a:custGeom>
                <a:avLst/>
                <a:gdLst>
                  <a:gd name="T0" fmla="*/ 94 w 194"/>
                  <a:gd name="T1" fmla="*/ 0 h 205"/>
                  <a:gd name="T2" fmla="*/ 0 w 194"/>
                  <a:gd name="T3" fmla="*/ 92 h 205"/>
                  <a:gd name="T4" fmla="*/ 194 w 194"/>
                  <a:gd name="T5" fmla="*/ 205 h 205"/>
                  <a:gd name="T6" fmla="*/ 94 w 194"/>
                  <a:gd name="T7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05">
                    <a:moveTo>
                      <a:pt x="94" y="0"/>
                    </a:moveTo>
                    <a:cubicBezTo>
                      <a:pt x="54" y="21"/>
                      <a:pt x="22" y="53"/>
                      <a:pt x="0" y="92"/>
                    </a:cubicBezTo>
                    <a:cubicBezTo>
                      <a:pt x="194" y="205"/>
                      <a:pt x="194" y="205"/>
                      <a:pt x="194" y="205"/>
                    </a:cubicBez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31"/>
              <p:cNvSpPr>
                <a:spLocks/>
              </p:cNvSpPr>
              <p:nvPr/>
            </p:nvSpPr>
            <p:spPr bwMode="auto">
              <a:xfrm>
                <a:off x="9421813" y="3748088"/>
                <a:ext cx="515937" cy="1201737"/>
              </a:xfrm>
              <a:custGeom>
                <a:avLst/>
                <a:gdLst>
                  <a:gd name="T0" fmla="*/ 100 w 100"/>
                  <a:gd name="T1" fmla="*/ 233 h 233"/>
                  <a:gd name="T2" fmla="*/ 100 w 100"/>
                  <a:gd name="T3" fmla="*/ 233 h 233"/>
                  <a:gd name="T4" fmla="*/ 100 w 100"/>
                  <a:gd name="T5" fmla="*/ 0 h 233"/>
                  <a:gd name="T6" fmla="*/ 0 w 100"/>
                  <a:gd name="T7" fmla="*/ 28 h 233"/>
                  <a:gd name="T8" fmla="*/ 100 w 100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233">
                    <a:moveTo>
                      <a:pt x="100" y="233"/>
                    </a:moveTo>
                    <a:cubicBezTo>
                      <a:pt x="100" y="233"/>
                      <a:pt x="100" y="233"/>
                      <a:pt x="100" y="233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64" y="1"/>
                      <a:pt x="30" y="11"/>
                      <a:pt x="0" y="28"/>
                    </a:cubicBezTo>
                    <a:cubicBezTo>
                      <a:pt x="100" y="233"/>
                      <a:pt x="100" y="233"/>
                      <a:pt x="100" y="233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32"/>
              <p:cNvSpPr>
                <a:spLocks/>
              </p:cNvSpPr>
              <p:nvPr/>
            </p:nvSpPr>
            <p:spPr bwMode="auto">
              <a:xfrm>
                <a:off x="9937750" y="3743325"/>
                <a:ext cx="623887" cy="1206500"/>
              </a:xfrm>
              <a:custGeom>
                <a:avLst/>
                <a:gdLst>
                  <a:gd name="T0" fmla="*/ 121 w 121"/>
                  <a:gd name="T1" fmla="*/ 28 h 234"/>
                  <a:gd name="T2" fmla="*/ 11 w 121"/>
                  <a:gd name="T3" fmla="*/ 0 h 234"/>
                  <a:gd name="T4" fmla="*/ 0 w 121"/>
                  <a:gd name="T5" fmla="*/ 1 h 234"/>
                  <a:gd name="T6" fmla="*/ 0 w 121"/>
                  <a:gd name="T7" fmla="*/ 234 h 234"/>
                  <a:gd name="T8" fmla="*/ 121 w 121"/>
                  <a:gd name="T9" fmla="*/ 28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34">
                    <a:moveTo>
                      <a:pt x="121" y="28"/>
                    </a:moveTo>
                    <a:cubicBezTo>
                      <a:pt x="88" y="10"/>
                      <a:pt x="51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234"/>
                      <a:pt x="0" y="234"/>
                      <a:pt x="0" y="234"/>
                    </a:cubicBezTo>
                    <a:lnTo>
                      <a:pt x="121" y="28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33"/>
              <p:cNvSpPr>
                <a:spLocks/>
              </p:cNvSpPr>
              <p:nvPr/>
            </p:nvSpPr>
            <p:spPr bwMode="auto">
              <a:xfrm>
                <a:off x="9937750" y="3887788"/>
                <a:ext cx="1128712" cy="1062037"/>
              </a:xfrm>
              <a:custGeom>
                <a:avLst/>
                <a:gdLst>
                  <a:gd name="T0" fmla="*/ 0 w 219"/>
                  <a:gd name="T1" fmla="*/ 206 h 206"/>
                  <a:gd name="T2" fmla="*/ 219 w 219"/>
                  <a:gd name="T3" fmla="*/ 99 h 206"/>
                  <a:gd name="T4" fmla="*/ 121 w 219"/>
                  <a:gd name="T5" fmla="*/ 0 h 206"/>
                  <a:gd name="T6" fmla="*/ 0 w 219"/>
                  <a:gd name="T7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9" h="206">
                    <a:moveTo>
                      <a:pt x="0" y="206"/>
                    </a:moveTo>
                    <a:cubicBezTo>
                      <a:pt x="219" y="99"/>
                      <a:pt x="219" y="99"/>
                      <a:pt x="219" y="99"/>
                    </a:cubicBezTo>
                    <a:cubicBezTo>
                      <a:pt x="197" y="57"/>
                      <a:pt x="163" y="22"/>
                      <a:pt x="121" y="0"/>
                    </a:cubicBezTo>
                    <a:cubicBezTo>
                      <a:pt x="0" y="206"/>
                      <a:pt x="0" y="206"/>
                      <a:pt x="0" y="206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34"/>
              <p:cNvSpPr>
                <a:spLocks/>
              </p:cNvSpPr>
              <p:nvPr/>
            </p:nvSpPr>
            <p:spPr bwMode="auto">
              <a:xfrm>
                <a:off x="8788400" y="4367213"/>
                <a:ext cx="1149350" cy="582612"/>
              </a:xfrm>
              <a:custGeom>
                <a:avLst/>
                <a:gdLst>
                  <a:gd name="T0" fmla="*/ 223 w 223"/>
                  <a:gd name="T1" fmla="*/ 113 h 113"/>
                  <a:gd name="T2" fmla="*/ 29 w 223"/>
                  <a:gd name="T3" fmla="*/ 0 h 113"/>
                  <a:gd name="T4" fmla="*/ 0 w 223"/>
                  <a:gd name="T5" fmla="*/ 113 h 113"/>
                  <a:gd name="T6" fmla="*/ 223 w 223"/>
                  <a:gd name="T7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113">
                    <a:moveTo>
                      <a:pt x="223" y="113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1" y="34"/>
                      <a:pt x="0" y="72"/>
                      <a:pt x="0" y="113"/>
                    </a:cubicBezTo>
                    <a:cubicBezTo>
                      <a:pt x="223" y="113"/>
                      <a:pt x="223" y="113"/>
                      <a:pt x="223" y="113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35"/>
              <p:cNvSpPr>
                <a:spLocks/>
              </p:cNvSpPr>
              <p:nvPr/>
            </p:nvSpPr>
            <p:spPr bwMode="auto">
              <a:xfrm>
                <a:off x="11117263" y="5181600"/>
                <a:ext cx="119062" cy="158750"/>
              </a:xfrm>
              <a:custGeom>
                <a:avLst/>
                <a:gdLst>
                  <a:gd name="T0" fmla="*/ 14 w 23"/>
                  <a:gd name="T1" fmla="*/ 26 h 31"/>
                  <a:gd name="T2" fmla="*/ 23 w 23"/>
                  <a:gd name="T3" fmla="*/ 27 h 31"/>
                  <a:gd name="T4" fmla="*/ 14 w 23"/>
                  <a:gd name="T5" fmla="*/ 1 h 31"/>
                  <a:gd name="T6" fmla="*/ 0 w 23"/>
                  <a:gd name="T7" fmla="*/ 7 h 31"/>
                  <a:gd name="T8" fmla="*/ 3 w 23"/>
                  <a:gd name="T9" fmla="*/ 17 h 31"/>
                  <a:gd name="T10" fmla="*/ 8 w 23"/>
                  <a:gd name="T11" fmla="*/ 31 h 31"/>
                  <a:gd name="T12" fmla="*/ 14 w 23"/>
                  <a:gd name="T13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1">
                    <a:moveTo>
                      <a:pt x="14" y="26"/>
                    </a:moveTo>
                    <a:cubicBezTo>
                      <a:pt x="17" y="25"/>
                      <a:pt x="21" y="25"/>
                      <a:pt x="23" y="27"/>
                    </a:cubicBezTo>
                    <a:cubicBezTo>
                      <a:pt x="20" y="18"/>
                      <a:pt x="17" y="9"/>
                      <a:pt x="14" y="1"/>
                    </a:cubicBezTo>
                    <a:cubicBezTo>
                      <a:pt x="8" y="0"/>
                      <a:pt x="3" y="3"/>
                      <a:pt x="0" y="7"/>
                    </a:cubicBezTo>
                    <a:cubicBezTo>
                      <a:pt x="1" y="10"/>
                      <a:pt x="2" y="14"/>
                      <a:pt x="3" y="17"/>
                    </a:cubicBezTo>
                    <a:cubicBezTo>
                      <a:pt x="4" y="22"/>
                      <a:pt x="6" y="26"/>
                      <a:pt x="8" y="31"/>
                    </a:cubicBezTo>
                    <a:cubicBezTo>
                      <a:pt x="9" y="29"/>
                      <a:pt x="12" y="27"/>
                      <a:pt x="14" y="26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36"/>
              <p:cNvSpPr>
                <a:spLocks/>
              </p:cNvSpPr>
              <p:nvPr/>
            </p:nvSpPr>
            <p:spPr bwMode="auto">
              <a:xfrm>
                <a:off x="11087100" y="5062538"/>
                <a:ext cx="103187" cy="153987"/>
              </a:xfrm>
              <a:custGeom>
                <a:avLst/>
                <a:gdLst>
                  <a:gd name="T0" fmla="*/ 20 w 20"/>
                  <a:gd name="T1" fmla="*/ 24 h 30"/>
                  <a:gd name="T2" fmla="*/ 15 w 20"/>
                  <a:gd name="T3" fmla="*/ 2 h 30"/>
                  <a:gd name="T4" fmla="*/ 7 w 20"/>
                  <a:gd name="T5" fmla="*/ 1 h 30"/>
                  <a:gd name="T6" fmla="*/ 0 w 20"/>
                  <a:gd name="T7" fmla="*/ 4 h 30"/>
                  <a:gd name="T8" fmla="*/ 6 w 20"/>
                  <a:gd name="T9" fmla="*/ 30 h 30"/>
                  <a:gd name="T10" fmla="*/ 20 w 20"/>
                  <a:gd name="T11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0">
                    <a:moveTo>
                      <a:pt x="20" y="24"/>
                    </a:moveTo>
                    <a:cubicBezTo>
                      <a:pt x="18" y="16"/>
                      <a:pt x="16" y="9"/>
                      <a:pt x="15" y="2"/>
                    </a:cubicBezTo>
                    <a:cubicBezTo>
                      <a:pt x="12" y="1"/>
                      <a:pt x="9" y="0"/>
                      <a:pt x="7" y="1"/>
                    </a:cubicBezTo>
                    <a:cubicBezTo>
                      <a:pt x="4" y="1"/>
                      <a:pt x="2" y="3"/>
                      <a:pt x="0" y="4"/>
                    </a:cubicBezTo>
                    <a:cubicBezTo>
                      <a:pt x="1" y="13"/>
                      <a:pt x="3" y="22"/>
                      <a:pt x="6" y="30"/>
                    </a:cubicBezTo>
                    <a:cubicBezTo>
                      <a:pt x="9" y="26"/>
                      <a:pt x="14" y="23"/>
                      <a:pt x="20" y="24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37"/>
              <p:cNvSpPr>
                <a:spLocks/>
              </p:cNvSpPr>
              <p:nvPr/>
            </p:nvSpPr>
            <p:spPr bwMode="auto">
              <a:xfrm>
                <a:off x="11158538" y="5310188"/>
                <a:ext cx="139700" cy="165100"/>
              </a:xfrm>
              <a:custGeom>
                <a:avLst/>
                <a:gdLst>
                  <a:gd name="T0" fmla="*/ 17 w 27"/>
                  <a:gd name="T1" fmla="*/ 27 h 32"/>
                  <a:gd name="T2" fmla="*/ 27 w 27"/>
                  <a:gd name="T3" fmla="*/ 28 h 32"/>
                  <a:gd name="T4" fmla="*/ 24 w 27"/>
                  <a:gd name="T5" fmla="*/ 22 h 32"/>
                  <a:gd name="T6" fmla="*/ 15 w 27"/>
                  <a:gd name="T7" fmla="*/ 2 h 32"/>
                  <a:gd name="T8" fmla="*/ 6 w 27"/>
                  <a:gd name="T9" fmla="*/ 1 h 32"/>
                  <a:gd name="T10" fmla="*/ 0 w 27"/>
                  <a:gd name="T11" fmla="*/ 6 h 32"/>
                  <a:gd name="T12" fmla="*/ 11 w 27"/>
                  <a:gd name="T13" fmla="*/ 32 h 32"/>
                  <a:gd name="T14" fmla="*/ 17 w 27"/>
                  <a:gd name="T15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32">
                    <a:moveTo>
                      <a:pt x="17" y="27"/>
                    </a:moveTo>
                    <a:cubicBezTo>
                      <a:pt x="20" y="25"/>
                      <a:pt x="24" y="26"/>
                      <a:pt x="27" y="28"/>
                    </a:cubicBezTo>
                    <a:cubicBezTo>
                      <a:pt x="26" y="26"/>
                      <a:pt x="25" y="24"/>
                      <a:pt x="24" y="22"/>
                    </a:cubicBezTo>
                    <a:cubicBezTo>
                      <a:pt x="21" y="16"/>
                      <a:pt x="18" y="9"/>
                      <a:pt x="15" y="2"/>
                    </a:cubicBezTo>
                    <a:cubicBezTo>
                      <a:pt x="13" y="0"/>
                      <a:pt x="9" y="0"/>
                      <a:pt x="6" y="1"/>
                    </a:cubicBezTo>
                    <a:cubicBezTo>
                      <a:pt x="4" y="2"/>
                      <a:pt x="1" y="4"/>
                      <a:pt x="0" y="6"/>
                    </a:cubicBezTo>
                    <a:cubicBezTo>
                      <a:pt x="3" y="15"/>
                      <a:pt x="7" y="24"/>
                      <a:pt x="11" y="32"/>
                    </a:cubicBezTo>
                    <a:cubicBezTo>
                      <a:pt x="12" y="30"/>
                      <a:pt x="14" y="28"/>
                      <a:pt x="17" y="27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38"/>
              <p:cNvSpPr>
                <a:spLocks/>
              </p:cNvSpPr>
              <p:nvPr/>
            </p:nvSpPr>
            <p:spPr bwMode="auto">
              <a:xfrm>
                <a:off x="11075988" y="4943475"/>
                <a:ext cx="88900" cy="139700"/>
              </a:xfrm>
              <a:custGeom>
                <a:avLst/>
                <a:gdLst>
                  <a:gd name="T0" fmla="*/ 17 w 17"/>
                  <a:gd name="T1" fmla="*/ 25 h 27"/>
                  <a:gd name="T2" fmla="*/ 15 w 17"/>
                  <a:gd name="T3" fmla="*/ 8 h 27"/>
                  <a:gd name="T4" fmla="*/ 15 w 17"/>
                  <a:gd name="T5" fmla="*/ 4 h 27"/>
                  <a:gd name="T6" fmla="*/ 7 w 17"/>
                  <a:gd name="T7" fmla="*/ 0 h 27"/>
                  <a:gd name="T8" fmla="*/ 1 w 17"/>
                  <a:gd name="T9" fmla="*/ 2 h 27"/>
                  <a:gd name="T10" fmla="*/ 2 w 17"/>
                  <a:gd name="T11" fmla="*/ 27 h 27"/>
                  <a:gd name="T12" fmla="*/ 9 w 17"/>
                  <a:gd name="T13" fmla="*/ 24 h 27"/>
                  <a:gd name="T14" fmla="*/ 17 w 17"/>
                  <a:gd name="T1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7">
                    <a:moveTo>
                      <a:pt x="17" y="25"/>
                    </a:moveTo>
                    <a:cubicBezTo>
                      <a:pt x="16" y="19"/>
                      <a:pt x="15" y="14"/>
                      <a:pt x="15" y="8"/>
                    </a:cubicBezTo>
                    <a:cubicBezTo>
                      <a:pt x="15" y="7"/>
                      <a:pt x="15" y="5"/>
                      <a:pt x="15" y="4"/>
                    </a:cubicBezTo>
                    <a:cubicBezTo>
                      <a:pt x="13" y="1"/>
                      <a:pt x="10" y="0"/>
                      <a:pt x="7" y="0"/>
                    </a:cubicBezTo>
                    <a:cubicBezTo>
                      <a:pt x="5" y="0"/>
                      <a:pt x="2" y="1"/>
                      <a:pt x="1" y="2"/>
                    </a:cubicBezTo>
                    <a:cubicBezTo>
                      <a:pt x="0" y="11"/>
                      <a:pt x="1" y="19"/>
                      <a:pt x="2" y="27"/>
                    </a:cubicBezTo>
                    <a:cubicBezTo>
                      <a:pt x="4" y="26"/>
                      <a:pt x="6" y="24"/>
                      <a:pt x="9" y="24"/>
                    </a:cubicBezTo>
                    <a:cubicBezTo>
                      <a:pt x="11" y="23"/>
                      <a:pt x="14" y="24"/>
                      <a:pt x="17" y="25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39"/>
              <p:cNvSpPr>
                <a:spLocks/>
              </p:cNvSpPr>
              <p:nvPr/>
            </p:nvSpPr>
            <p:spPr bwMode="auto">
              <a:xfrm>
                <a:off x="11096625" y="4727575"/>
                <a:ext cx="98425" cy="133350"/>
              </a:xfrm>
              <a:custGeom>
                <a:avLst/>
                <a:gdLst>
                  <a:gd name="T0" fmla="*/ 7 w 19"/>
                  <a:gd name="T1" fmla="*/ 22 h 26"/>
                  <a:gd name="T2" fmla="*/ 13 w 19"/>
                  <a:gd name="T3" fmla="*/ 26 h 26"/>
                  <a:gd name="T4" fmla="*/ 19 w 19"/>
                  <a:gd name="T5" fmla="*/ 5 h 26"/>
                  <a:gd name="T6" fmla="*/ 19 w 19"/>
                  <a:gd name="T7" fmla="*/ 3 h 26"/>
                  <a:gd name="T8" fmla="*/ 15 w 19"/>
                  <a:gd name="T9" fmla="*/ 1 h 26"/>
                  <a:gd name="T10" fmla="*/ 10 w 19"/>
                  <a:gd name="T11" fmla="*/ 2 h 26"/>
                  <a:gd name="T12" fmla="*/ 0 w 19"/>
                  <a:gd name="T13" fmla="*/ 24 h 26"/>
                  <a:gd name="T14" fmla="*/ 7 w 19"/>
                  <a:gd name="T15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6">
                    <a:moveTo>
                      <a:pt x="7" y="22"/>
                    </a:moveTo>
                    <a:cubicBezTo>
                      <a:pt x="10" y="22"/>
                      <a:pt x="12" y="24"/>
                      <a:pt x="13" y="26"/>
                    </a:cubicBezTo>
                    <a:cubicBezTo>
                      <a:pt x="14" y="19"/>
                      <a:pt x="16" y="12"/>
                      <a:pt x="19" y="5"/>
                    </a:cubicBezTo>
                    <a:cubicBezTo>
                      <a:pt x="19" y="5"/>
                      <a:pt x="19" y="4"/>
                      <a:pt x="19" y="3"/>
                    </a:cubicBezTo>
                    <a:cubicBezTo>
                      <a:pt x="18" y="2"/>
                      <a:pt x="17" y="1"/>
                      <a:pt x="15" y="1"/>
                    </a:cubicBezTo>
                    <a:cubicBezTo>
                      <a:pt x="13" y="0"/>
                      <a:pt x="11" y="1"/>
                      <a:pt x="10" y="2"/>
                    </a:cubicBezTo>
                    <a:cubicBezTo>
                      <a:pt x="5" y="9"/>
                      <a:pt x="2" y="16"/>
                      <a:pt x="0" y="24"/>
                    </a:cubicBezTo>
                    <a:cubicBezTo>
                      <a:pt x="2" y="22"/>
                      <a:pt x="5" y="21"/>
                      <a:pt x="7" y="22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40"/>
              <p:cNvSpPr>
                <a:spLocks/>
              </p:cNvSpPr>
              <p:nvPr/>
            </p:nvSpPr>
            <p:spPr bwMode="auto">
              <a:xfrm>
                <a:off x="11215688" y="5438775"/>
                <a:ext cx="133350" cy="169862"/>
              </a:xfrm>
              <a:custGeom>
                <a:avLst/>
                <a:gdLst>
                  <a:gd name="T0" fmla="*/ 16 w 26"/>
                  <a:gd name="T1" fmla="*/ 27 h 33"/>
                  <a:gd name="T2" fmla="*/ 26 w 26"/>
                  <a:gd name="T3" fmla="*/ 25 h 33"/>
                  <a:gd name="T4" fmla="*/ 16 w 26"/>
                  <a:gd name="T5" fmla="*/ 3 h 33"/>
                  <a:gd name="T6" fmla="*/ 6 w 26"/>
                  <a:gd name="T7" fmla="*/ 2 h 33"/>
                  <a:gd name="T8" fmla="*/ 0 w 26"/>
                  <a:gd name="T9" fmla="*/ 7 h 33"/>
                  <a:gd name="T10" fmla="*/ 10 w 26"/>
                  <a:gd name="T11" fmla="*/ 33 h 33"/>
                  <a:gd name="T12" fmla="*/ 16 w 26"/>
                  <a:gd name="T13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3">
                    <a:moveTo>
                      <a:pt x="16" y="27"/>
                    </a:moveTo>
                    <a:cubicBezTo>
                      <a:pt x="19" y="25"/>
                      <a:pt x="23" y="24"/>
                      <a:pt x="26" y="25"/>
                    </a:cubicBezTo>
                    <a:cubicBezTo>
                      <a:pt x="22" y="18"/>
                      <a:pt x="19" y="10"/>
                      <a:pt x="16" y="3"/>
                    </a:cubicBezTo>
                    <a:cubicBezTo>
                      <a:pt x="13" y="1"/>
                      <a:pt x="9" y="0"/>
                      <a:pt x="6" y="2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3" y="16"/>
                      <a:pt x="7" y="25"/>
                      <a:pt x="10" y="33"/>
                    </a:cubicBezTo>
                    <a:cubicBezTo>
                      <a:pt x="11" y="31"/>
                      <a:pt x="13" y="28"/>
                      <a:pt x="16" y="27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41"/>
              <p:cNvSpPr>
                <a:spLocks/>
              </p:cNvSpPr>
              <p:nvPr/>
            </p:nvSpPr>
            <p:spPr bwMode="auto">
              <a:xfrm>
                <a:off x="11082338" y="4835525"/>
                <a:ext cx="82550" cy="128587"/>
              </a:xfrm>
              <a:custGeom>
                <a:avLst/>
                <a:gdLst>
                  <a:gd name="T0" fmla="*/ 14 w 16"/>
                  <a:gd name="T1" fmla="*/ 25 h 25"/>
                  <a:gd name="T2" fmla="*/ 16 w 16"/>
                  <a:gd name="T3" fmla="*/ 5 h 25"/>
                  <a:gd name="T4" fmla="*/ 10 w 16"/>
                  <a:gd name="T5" fmla="*/ 1 h 25"/>
                  <a:gd name="T6" fmla="*/ 3 w 16"/>
                  <a:gd name="T7" fmla="*/ 3 h 25"/>
                  <a:gd name="T8" fmla="*/ 2 w 16"/>
                  <a:gd name="T9" fmla="*/ 8 h 25"/>
                  <a:gd name="T10" fmla="*/ 0 w 16"/>
                  <a:gd name="T11" fmla="*/ 23 h 25"/>
                  <a:gd name="T12" fmla="*/ 6 w 16"/>
                  <a:gd name="T13" fmla="*/ 21 h 25"/>
                  <a:gd name="T14" fmla="*/ 14 w 16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5">
                    <a:moveTo>
                      <a:pt x="14" y="25"/>
                    </a:moveTo>
                    <a:cubicBezTo>
                      <a:pt x="14" y="18"/>
                      <a:pt x="15" y="12"/>
                      <a:pt x="16" y="5"/>
                    </a:cubicBezTo>
                    <a:cubicBezTo>
                      <a:pt x="15" y="3"/>
                      <a:pt x="13" y="1"/>
                      <a:pt x="10" y="1"/>
                    </a:cubicBezTo>
                    <a:cubicBezTo>
                      <a:pt x="8" y="0"/>
                      <a:pt x="5" y="1"/>
                      <a:pt x="3" y="3"/>
                    </a:cubicBezTo>
                    <a:cubicBezTo>
                      <a:pt x="2" y="4"/>
                      <a:pt x="2" y="6"/>
                      <a:pt x="2" y="8"/>
                    </a:cubicBezTo>
                    <a:cubicBezTo>
                      <a:pt x="0" y="13"/>
                      <a:pt x="0" y="18"/>
                      <a:pt x="0" y="23"/>
                    </a:cubicBezTo>
                    <a:cubicBezTo>
                      <a:pt x="1" y="22"/>
                      <a:pt x="4" y="21"/>
                      <a:pt x="6" y="21"/>
                    </a:cubicBezTo>
                    <a:cubicBezTo>
                      <a:pt x="9" y="21"/>
                      <a:pt x="12" y="22"/>
                      <a:pt x="14" y="25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42"/>
              <p:cNvSpPr>
                <a:spLocks/>
              </p:cNvSpPr>
              <p:nvPr/>
            </p:nvSpPr>
            <p:spPr bwMode="auto">
              <a:xfrm>
                <a:off x="11149013" y="4640263"/>
                <a:ext cx="107950" cy="112712"/>
              </a:xfrm>
              <a:custGeom>
                <a:avLst/>
                <a:gdLst>
                  <a:gd name="T0" fmla="*/ 9 w 21"/>
                  <a:gd name="T1" fmla="*/ 20 h 22"/>
                  <a:gd name="T2" fmla="*/ 9 w 21"/>
                  <a:gd name="T3" fmla="*/ 22 h 22"/>
                  <a:gd name="T4" fmla="*/ 19 w 21"/>
                  <a:gd name="T5" fmla="*/ 6 h 22"/>
                  <a:gd name="T6" fmla="*/ 15 w 21"/>
                  <a:gd name="T7" fmla="*/ 2 h 22"/>
                  <a:gd name="T8" fmla="*/ 0 w 21"/>
                  <a:gd name="T9" fmla="*/ 19 h 22"/>
                  <a:gd name="T10" fmla="*/ 5 w 21"/>
                  <a:gd name="T11" fmla="*/ 18 h 22"/>
                  <a:gd name="T12" fmla="*/ 9 w 21"/>
                  <a:gd name="T13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9" y="20"/>
                    </a:moveTo>
                    <a:cubicBezTo>
                      <a:pt x="9" y="21"/>
                      <a:pt x="9" y="22"/>
                      <a:pt x="9" y="22"/>
                    </a:cubicBezTo>
                    <a:cubicBezTo>
                      <a:pt x="12" y="17"/>
                      <a:pt x="15" y="11"/>
                      <a:pt x="19" y="6"/>
                    </a:cubicBezTo>
                    <a:cubicBezTo>
                      <a:pt x="21" y="3"/>
                      <a:pt x="18" y="0"/>
                      <a:pt x="15" y="2"/>
                    </a:cubicBezTo>
                    <a:cubicBezTo>
                      <a:pt x="9" y="7"/>
                      <a:pt x="4" y="13"/>
                      <a:pt x="0" y="19"/>
                    </a:cubicBezTo>
                    <a:cubicBezTo>
                      <a:pt x="1" y="18"/>
                      <a:pt x="3" y="17"/>
                      <a:pt x="5" y="18"/>
                    </a:cubicBezTo>
                    <a:cubicBezTo>
                      <a:pt x="7" y="18"/>
                      <a:pt x="8" y="19"/>
                      <a:pt x="9" y="20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43"/>
              <p:cNvSpPr>
                <a:spLocks/>
              </p:cNvSpPr>
              <p:nvPr/>
            </p:nvSpPr>
            <p:spPr bwMode="auto">
              <a:xfrm>
                <a:off x="11268075" y="5562600"/>
                <a:ext cx="142875" cy="227012"/>
              </a:xfrm>
              <a:custGeom>
                <a:avLst/>
                <a:gdLst>
                  <a:gd name="T0" fmla="*/ 16 w 28"/>
                  <a:gd name="T1" fmla="*/ 39 h 44"/>
                  <a:gd name="T2" fmla="*/ 28 w 28"/>
                  <a:gd name="T3" fmla="*/ 39 h 44"/>
                  <a:gd name="T4" fmla="*/ 16 w 28"/>
                  <a:gd name="T5" fmla="*/ 1 h 44"/>
                  <a:gd name="T6" fmla="*/ 6 w 28"/>
                  <a:gd name="T7" fmla="*/ 3 h 44"/>
                  <a:gd name="T8" fmla="*/ 0 w 28"/>
                  <a:gd name="T9" fmla="*/ 9 h 44"/>
                  <a:gd name="T10" fmla="*/ 2 w 28"/>
                  <a:gd name="T11" fmla="*/ 15 h 44"/>
                  <a:gd name="T12" fmla="*/ 9 w 28"/>
                  <a:gd name="T13" fmla="*/ 44 h 44"/>
                  <a:gd name="T14" fmla="*/ 16 w 28"/>
                  <a:gd name="T15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44">
                    <a:moveTo>
                      <a:pt x="16" y="39"/>
                    </a:moveTo>
                    <a:cubicBezTo>
                      <a:pt x="20" y="37"/>
                      <a:pt x="25" y="37"/>
                      <a:pt x="28" y="39"/>
                    </a:cubicBezTo>
                    <a:cubicBezTo>
                      <a:pt x="25" y="26"/>
                      <a:pt x="21" y="14"/>
                      <a:pt x="16" y="1"/>
                    </a:cubicBezTo>
                    <a:cubicBezTo>
                      <a:pt x="13" y="0"/>
                      <a:pt x="9" y="1"/>
                      <a:pt x="6" y="3"/>
                    </a:cubicBezTo>
                    <a:cubicBezTo>
                      <a:pt x="3" y="4"/>
                      <a:pt x="1" y="7"/>
                      <a:pt x="0" y="9"/>
                    </a:cubicBezTo>
                    <a:cubicBezTo>
                      <a:pt x="0" y="11"/>
                      <a:pt x="1" y="13"/>
                      <a:pt x="2" y="15"/>
                    </a:cubicBezTo>
                    <a:cubicBezTo>
                      <a:pt x="5" y="24"/>
                      <a:pt x="7" y="34"/>
                      <a:pt x="9" y="44"/>
                    </a:cubicBezTo>
                    <a:cubicBezTo>
                      <a:pt x="11" y="41"/>
                      <a:pt x="13" y="40"/>
                      <a:pt x="16" y="3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44"/>
              <p:cNvSpPr>
                <a:spLocks/>
              </p:cNvSpPr>
              <p:nvPr/>
            </p:nvSpPr>
            <p:spPr bwMode="auto">
              <a:xfrm>
                <a:off x="10953750" y="6227763"/>
                <a:ext cx="225425" cy="144462"/>
              </a:xfrm>
              <a:custGeom>
                <a:avLst/>
                <a:gdLst>
                  <a:gd name="T0" fmla="*/ 38 w 44"/>
                  <a:gd name="T1" fmla="*/ 0 h 28"/>
                  <a:gd name="T2" fmla="*/ 4 w 44"/>
                  <a:gd name="T3" fmla="*/ 2 h 28"/>
                  <a:gd name="T4" fmla="*/ 0 w 44"/>
                  <a:gd name="T5" fmla="*/ 26 h 28"/>
                  <a:gd name="T6" fmla="*/ 42 w 44"/>
                  <a:gd name="T7" fmla="*/ 23 h 28"/>
                  <a:gd name="T8" fmla="*/ 38 w 44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38" y="0"/>
                    </a:moveTo>
                    <a:cubicBezTo>
                      <a:pt x="27" y="5"/>
                      <a:pt x="15" y="5"/>
                      <a:pt x="4" y="2"/>
                    </a:cubicBezTo>
                    <a:cubicBezTo>
                      <a:pt x="5" y="10"/>
                      <a:pt x="4" y="19"/>
                      <a:pt x="0" y="26"/>
                    </a:cubicBezTo>
                    <a:cubicBezTo>
                      <a:pt x="14" y="28"/>
                      <a:pt x="29" y="27"/>
                      <a:pt x="42" y="23"/>
                    </a:cubicBezTo>
                    <a:cubicBezTo>
                      <a:pt x="44" y="15"/>
                      <a:pt x="42" y="7"/>
                      <a:pt x="38" y="0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45"/>
              <p:cNvSpPr>
                <a:spLocks/>
              </p:cNvSpPr>
              <p:nvPr/>
            </p:nvSpPr>
            <p:spPr bwMode="auto">
              <a:xfrm>
                <a:off x="11256963" y="5954713"/>
                <a:ext cx="174625" cy="266700"/>
              </a:xfrm>
              <a:custGeom>
                <a:avLst/>
                <a:gdLst>
                  <a:gd name="T0" fmla="*/ 22 w 34"/>
                  <a:gd name="T1" fmla="*/ 1 h 52"/>
                  <a:gd name="T2" fmla="*/ 11 w 34"/>
                  <a:gd name="T3" fmla="*/ 2 h 52"/>
                  <a:gd name="T4" fmla="*/ 8 w 34"/>
                  <a:gd name="T5" fmla="*/ 15 h 52"/>
                  <a:gd name="T6" fmla="*/ 0 w 34"/>
                  <a:gd name="T7" fmla="*/ 33 h 52"/>
                  <a:gd name="T8" fmla="*/ 17 w 34"/>
                  <a:gd name="T9" fmla="*/ 52 h 52"/>
                  <a:gd name="T10" fmla="*/ 34 w 34"/>
                  <a:gd name="T11" fmla="*/ 7 h 52"/>
                  <a:gd name="T12" fmla="*/ 22 w 34"/>
                  <a:gd name="T13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52">
                    <a:moveTo>
                      <a:pt x="22" y="1"/>
                    </a:moveTo>
                    <a:cubicBezTo>
                      <a:pt x="18" y="0"/>
                      <a:pt x="14" y="1"/>
                      <a:pt x="11" y="2"/>
                    </a:cubicBezTo>
                    <a:cubicBezTo>
                      <a:pt x="10" y="7"/>
                      <a:pt x="10" y="11"/>
                      <a:pt x="8" y="15"/>
                    </a:cubicBezTo>
                    <a:cubicBezTo>
                      <a:pt x="6" y="21"/>
                      <a:pt x="4" y="28"/>
                      <a:pt x="0" y="33"/>
                    </a:cubicBezTo>
                    <a:cubicBezTo>
                      <a:pt x="9" y="36"/>
                      <a:pt x="15" y="44"/>
                      <a:pt x="17" y="52"/>
                    </a:cubicBezTo>
                    <a:cubicBezTo>
                      <a:pt x="27" y="40"/>
                      <a:pt x="32" y="24"/>
                      <a:pt x="34" y="7"/>
                    </a:cubicBezTo>
                    <a:cubicBezTo>
                      <a:pt x="31" y="4"/>
                      <a:pt x="27" y="1"/>
                      <a:pt x="22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46"/>
              <p:cNvSpPr>
                <a:spLocks/>
              </p:cNvSpPr>
              <p:nvPr/>
            </p:nvSpPr>
            <p:spPr bwMode="auto">
              <a:xfrm>
                <a:off x="11149013" y="6124575"/>
                <a:ext cx="195262" cy="220662"/>
              </a:xfrm>
              <a:custGeom>
                <a:avLst/>
                <a:gdLst>
                  <a:gd name="T0" fmla="*/ 21 w 38"/>
                  <a:gd name="T1" fmla="*/ 0 h 43"/>
                  <a:gd name="T2" fmla="*/ 1 w 38"/>
                  <a:gd name="T3" fmla="*/ 20 h 43"/>
                  <a:gd name="T4" fmla="*/ 0 w 38"/>
                  <a:gd name="T5" fmla="*/ 20 h 43"/>
                  <a:gd name="T6" fmla="*/ 4 w 38"/>
                  <a:gd name="T7" fmla="*/ 43 h 43"/>
                  <a:gd name="T8" fmla="*/ 28 w 38"/>
                  <a:gd name="T9" fmla="*/ 30 h 43"/>
                  <a:gd name="T10" fmla="*/ 38 w 38"/>
                  <a:gd name="T11" fmla="*/ 19 h 43"/>
                  <a:gd name="T12" fmla="*/ 21 w 3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3">
                    <a:moveTo>
                      <a:pt x="21" y="0"/>
                    </a:moveTo>
                    <a:cubicBezTo>
                      <a:pt x="16" y="8"/>
                      <a:pt x="9" y="15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7"/>
                      <a:pt x="6" y="35"/>
                      <a:pt x="4" y="43"/>
                    </a:cubicBezTo>
                    <a:cubicBezTo>
                      <a:pt x="13" y="40"/>
                      <a:pt x="21" y="36"/>
                      <a:pt x="28" y="30"/>
                    </a:cubicBezTo>
                    <a:cubicBezTo>
                      <a:pt x="32" y="27"/>
                      <a:pt x="35" y="23"/>
                      <a:pt x="38" y="19"/>
                    </a:cubicBezTo>
                    <a:cubicBezTo>
                      <a:pt x="36" y="11"/>
                      <a:pt x="30" y="3"/>
                      <a:pt x="21" y="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47"/>
              <p:cNvSpPr>
                <a:spLocks/>
              </p:cNvSpPr>
              <p:nvPr/>
            </p:nvSpPr>
            <p:spPr bwMode="auto">
              <a:xfrm>
                <a:off x="11314113" y="5753100"/>
                <a:ext cx="123825" cy="236537"/>
              </a:xfrm>
              <a:custGeom>
                <a:avLst/>
                <a:gdLst>
                  <a:gd name="T0" fmla="*/ 11 w 24"/>
                  <a:gd name="T1" fmla="*/ 40 h 46"/>
                  <a:gd name="T2" fmla="*/ 23 w 24"/>
                  <a:gd name="T3" fmla="*/ 46 h 46"/>
                  <a:gd name="T4" fmla="*/ 23 w 24"/>
                  <a:gd name="T5" fmla="*/ 21 h 46"/>
                  <a:gd name="T6" fmla="*/ 19 w 24"/>
                  <a:gd name="T7" fmla="*/ 2 h 46"/>
                  <a:gd name="T8" fmla="*/ 7 w 24"/>
                  <a:gd name="T9" fmla="*/ 2 h 46"/>
                  <a:gd name="T10" fmla="*/ 0 w 24"/>
                  <a:gd name="T11" fmla="*/ 7 h 46"/>
                  <a:gd name="T12" fmla="*/ 0 w 24"/>
                  <a:gd name="T13" fmla="*/ 41 h 46"/>
                  <a:gd name="T14" fmla="*/ 11 w 24"/>
                  <a:gd name="T15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6">
                    <a:moveTo>
                      <a:pt x="11" y="40"/>
                    </a:moveTo>
                    <a:cubicBezTo>
                      <a:pt x="16" y="40"/>
                      <a:pt x="20" y="43"/>
                      <a:pt x="23" y="46"/>
                    </a:cubicBezTo>
                    <a:cubicBezTo>
                      <a:pt x="24" y="38"/>
                      <a:pt x="24" y="29"/>
                      <a:pt x="23" y="21"/>
                    </a:cubicBezTo>
                    <a:cubicBezTo>
                      <a:pt x="22" y="14"/>
                      <a:pt x="21" y="8"/>
                      <a:pt x="19" y="2"/>
                    </a:cubicBezTo>
                    <a:cubicBezTo>
                      <a:pt x="16" y="0"/>
                      <a:pt x="11" y="0"/>
                      <a:pt x="7" y="2"/>
                    </a:cubicBezTo>
                    <a:cubicBezTo>
                      <a:pt x="4" y="3"/>
                      <a:pt x="2" y="4"/>
                      <a:pt x="0" y="7"/>
                    </a:cubicBezTo>
                    <a:cubicBezTo>
                      <a:pt x="1" y="18"/>
                      <a:pt x="2" y="30"/>
                      <a:pt x="0" y="41"/>
                    </a:cubicBezTo>
                    <a:cubicBezTo>
                      <a:pt x="3" y="40"/>
                      <a:pt x="7" y="39"/>
                      <a:pt x="11" y="4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48"/>
              <p:cNvSpPr>
                <a:spLocks/>
              </p:cNvSpPr>
              <p:nvPr/>
            </p:nvSpPr>
            <p:spPr bwMode="auto">
              <a:xfrm>
                <a:off x="10550525" y="5975350"/>
                <a:ext cx="258762" cy="334962"/>
              </a:xfrm>
              <a:custGeom>
                <a:avLst/>
                <a:gdLst>
                  <a:gd name="T0" fmla="*/ 50 w 50"/>
                  <a:gd name="T1" fmla="*/ 39 h 65"/>
                  <a:gd name="T2" fmla="*/ 8 w 50"/>
                  <a:gd name="T3" fmla="*/ 0 h 65"/>
                  <a:gd name="T4" fmla="*/ 0 w 50"/>
                  <a:gd name="T5" fmla="*/ 40 h 65"/>
                  <a:gd name="T6" fmla="*/ 43 w 50"/>
                  <a:gd name="T7" fmla="*/ 65 h 65"/>
                  <a:gd name="T8" fmla="*/ 49 w 50"/>
                  <a:gd name="T9" fmla="*/ 52 h 65"/>
                  <a:gd name="T10" fmla="*/ 50 w 50"/>
                  <a:gd name="T11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65">
                    <a:moveTo>
                      <a:pt x="50" y="39"/>
                    </a:moveTo>
                    <a:cubicBezTo>
                      <a:pt x="33" y="30"/>
                      <a:pt x="19" y="16"/>
                      <a:pt x="8" y="0"/>
                    </a:cubicBezTo>
                    <a:cubicBezTo>
                      <a:pt x="6" y="13"/>
                      <a:pt x="2" y="27"/>
                      <a:pt x="0" y="40"/>
                    </a:cubicBezTo>
                    <a:cubicBezTo>
                      <a:pt x="14" y="49"/>
                      <a:pt x="28" y="58"/>
                      <a:pt x="43" y="65"/>
                    </a:cubicBezTo>
                    <a:cubicBezTo>
                      <a:pt x="46" y="61"/>
                      <a:pt x="47" y="57"/>
                      <a:pt x="49" y="52"/>
                    </a:cubicBezTo>
                    <a:cubicBezTo>
                      <a:pt x="50" y="48"/>
                      <a:pt x="50" y="44"/>
                      <a:pt x="50" y="3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49"/>
              <p:cNvSpPr>
                <a:spLocks/>
              </p:cNvSpPr>
              <p:nvPr/>
            </p:nvSpPr>
            <p:spPr bwMode="auto">
              <a:xfrm>
                <a:off x="10772775" y="6175375"/>
                <a:ext cx="206375" cy="185737"/>
              </a:xfrm>
              <a:custGeom>
                <a:avLst/>
                <a:gdLst>
                  <a:gd name="T0" fmla="*/ 39 w 40"/>
                  <a:gd name="T1" fmla="*/ 12 h 36"/>
                  <a:gd name="T2" fmla="*/ 23 w 40"/>
                  <a:gd name="T3" fmla="*/ 8 h 36"/>
                  <a:gd name="T4" fmla="*/ 7 w 40"/>
                  <a:gd name="T5" fmla="*/ 0 h 36"/>
                  <a:gd name="T6" fmla="*/ 6 w 40"/>
                  <a:gd name="T7" fmla="*/ 13 h 36"/>
                  <a:gd name="T8" fmla="*/ 0 w 40"/>
                  <a:gd name="T9" fmla="*/ 26 h 36"/>
                  <a:gd name="T10" fmla="*/ 27 w 40"/>
                  <a:gd name="T11" fmla="*/ 35 h 36"/>
                  <a:gd name="T12" fmla="*/ 35 w 40"/>
                  <a:gd name="T13" fmla="*/ 36 h 36"/>
                  <a:gd name="T14" fmla="*/ 39 w 40"/>
                  <a:gd name="T15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36">
                    <a:moveTo>
                      <a:pt x="39" y="12"/>
                    </a:moveTo>
                    <a:cubicBezTo>
                      <a:pt x="33" y="11"/>
                      <a:pt x="28" y="10"/>
                      <a:pt x="23" y="8"/>
                    </a:cubicBezTo>
                    <a:cubicBezTo>
                      <a:pt x="18" y="6"/>
                      <a:pt x="12" y="3"/>
                      <a:pt x="7" y="0"/>
                    </a:cubicBezTo>
                    <a:cubicBezTo>
                      <a:pt x="7" y="5"/>
                      <a:pt x="7" y="9"/>
                      <a:pt x="6" y="13"/>
                    </a:cubicBezTo>
                    <a:cubicBezTo>
                      <a:pt x="4" y="18"/>
                      <a:pt x="3" y="22"/>
                      <a:pt x="0" y="26"/>
                    </a:cubicBezTo>
                    <a:cubicBezTo>
                      <a:pt x="9" y="30"/>
                      <a:pt x="18" y="33"/>
                      <a:pt x="27" y="35"/>
                    </a:cubicBezTo>
                    <a:cubicBezTo>
                      <a:pt x="30" y="35"/>
                      <a:pt x="32" y="36"/>
                      <a:pt x="35" y="36"/>
                    </a:cubicBezTo>
                    <a:cubicBezTo>
                      <a:pt x="39" y="29"/>
                      <a:pt x="40" y="20"/>
                      <a:pt x="39" y="12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50"/>
              <p:cNvSpPr>
                <a:spLocks/>
              </p:cNvSpPr>
              <p:nvPr/>
            </p:nvSpPr>
            <p:spPr bwMode="auto">
              <a:xfrm>
                <a:off x="8834438" y="3413126"/>
                <a:ext cx="681037" cy="866775"/>
              </a:xfrm>
              <a:custGeom>
                <a:avLst/>
                <a:gdLst>
                  <a:gd name="T0" fmla="*/ 101 w 132"/>
                  <a:gd name="T1" fmla="*/ 38 h 168"/>
                  <a:gd name="T2" fmla="*/ 81 w 132"/>
                  <a:gd name="T3" fmla="*/ 12 h 168"/>
                  <a:gd name="T4" fmla="*/ 25 w 132"/>
                  <a:gd name="T5" fmla="*/ 22 h 168"/>
                  <a:gd name="T6" fmla="*/ 2 w 132"/>
                  <a:gd name="T7" fmla="*/ 79 h 168"/>
                  <a:gd name="T8" fmla="*/ 4 w 132"/>
                  <a:gd name="T9" fmla="*/ 122 h 168"/>
                  <a:gd name="T10" fmla="*/ 29 w 132"/>
                  <a:gd name="T11" fmla="*/ 156 h 168"/>
                  <a:gd name="T12" fmla="*/ 97 w 132"/>
                  <a:gd name="T13" fmla="*/ 144 h 168"/>
                  <a:gd name="T14" fmla="*/ 131 w 132"/>
                  <a:gd name="T15" fmla="*/ 91 h 168"/>
                  <a:gd name="T16" fmla="*/ 118 w 132"/>
                  <a:gd name="T17" fmla="*/ 69 h 168"/>
                  <a:gd name="T18" fmla="*/ 101 w 132"/>
                  <a:gd name="T19" fmla="*/ 3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168">
                    <a:moveTo>
                      <a:pt x="101" y="38"/>
                    </a:moveTo>
                    <a:cubicBezTo>
                      <a:pt x="96" y="28"/>
                      <a:pt x="90" y="18"/>
                      <a:pt x="81" y="12"/>
                    </a:cubicBezTo>
                    <a:cubicBezTo>
                      <a:pt x="64" y="0"/>
                      <a:pt x="39" y="7"/>
                      <a:pt x="25" y="22"/>
                    </a:cubicBezTo>
                    <a:cubicBezTo>
                      <a:pt x="10" y="37"/>
                      <a:pt x="5" y="58"/>
                      <a:pt x="2" y="79"/>
                    </a:cubicBezTo>
                    <a:cubicBezTo>
                      <a:pt x="0" y="93"/>
                      <a:pt x="0" y="108"/>
                      <a:pt x="4" y="122"/>
                    </a:cubicBezTo>
                    <a:cubicBezTo>
                      <a:pt x="8" y="136"/>
                      <a:pt x="16" y="149"/>
                      <a:pt x="29" y="156"/>
                    </a:cubicBezTo>
                    <a:cubicBezTo>
                      <a:pt x="50" y="168"/>
                      <a:pt x="78" y="161"/>
                      <a:pt x="97" y="144"/>
                    </a:cubicBezTo>
                    <a:cubicBezTo>
                      <a:pt x="110" y="133"/>
                      <a:pt x="130" y="109"/>
                      <a:pt x="131" y="91"/>
                    </a:cubicBezTo>
                    <a:cubicBezTo>
                      <a:pt x="132" y="81"/>
                      <a:pt x="124" y="76"/>
                      <a:pt x="118" y="69"/>
                    </a:cubicBezTo>
                    <a:cubicBezTo>
                      <a:pt x="110" y="60"/>
                      <a:pt x="105" y="49"/>
                      <a:pt x="101" y="38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51"/>
              <p:cNvSpPr>
                <a:spLocks/>
              </p:cNvSpPr>
              <p:nvPr/>
            </p:nvSpPr>
            <p:spPr bwMode="auto">
              <a:xfrm>
                <a:off x="8891588" y="3516313"/>
                <a:ext cx="401637" cy="660400"/>
              </a:xfrm>
              <a:custGeom>
                <a:avLst/>
                <a:gdLst>
                  <a:gd name="T0" fmla="*/ 35 w 78"/>
                  <a:gd name="T1" fmla="*/ 128 h 128"/>
                  <a:gd name="T2" fmla="*/ 20 w 78"/>
                  <a:gd name="T3" fmla="*/ 124 h 128"/>
                  <a:gd name="T4" fmla="*/ 3 w 78"/>
                  <a:gd name="T5" fmla="*/ 98 h 128"/>
                  <a:gd name="T6" fmla="*/ 2 w 78"/>
                  <a:gd name="T7" fmla="*/ 60 h 128"/>
                  <a:gd name="T8" fmla="*/ 19 w 78"/>
                  <a:gd name="T9" fmla="*/ 11 h 128"/>
                  <a:gd name="T10" fmla="*/ 43 w 78"/>
                  <a:gd name="T11" fmla="*/ 0 h 128"/>
                  <a:gd name="T12" fmla="*/ 73 w 78"/>
                  <a:gd name="T13" fmla="*/ 39 h 128"/>
                  <a:gd name="T14" fmla="*/ 70 w 78"/>
                  <a:gd name="T15" fmla="*/ 99 h 128"/>
                  <a:gd name="T16" fmla="*/ 59 w 78"/>
                  <a:gd name="T17" fmla="*/ 118 h 128"/>
                  <a:gd name="T18" fmla="*/ 35 w 78"/>
                  <a:gd name="T1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128">
                    <a:moveTo>
                      <a:pt x="35" y="128"/>
                    </a:moveTo>
                    <a:cubicBezTo>
                      <a:pt x="30" y="128"/>
                      <a:pt x="24" y="127"/>
                      <a:pt x="20" y="124"/>
                    </a:cubicBezTo>
                    <a:cubicBezTo>
                      <a:pt x="12" y="119"/>
                      <a:pt x="6" y="110"/>
                      <a:pt x="3" y="98"/>
                    </a:cubicBezTo>
                    <a:cubicBezTo>
                      <a:pt x="1" y="88"/>
                      <a:pt x="0" y="76"/>
                      <a:pt x="2" y="60"/>
                    </a:cubicBezTo>
                    <a:cubicBezTo>
                      <a:pt x="4" y="38"/>
                      <a:pt x="10" y="22"/>
                      <a:pt x="19" y="11"/>
                    </a:cubicBezTo>
                    <a:cubicBezTo>
                      <a:pt x="25" y="4"/>
                      <a:pt x="34" y="0"/>
                      <a:pt x="43" y="0"/>
                    </a:cubicBezTo>
                    <a:cubicBezTo>
                      <a:pt x="62" y="0"/>
                      <a:pt x="69" y="23"/>
                      <a:pt x="73" y="39"/>
                    </a:cubicBezTo>
                    <a:cubicBezTo>
                      <a:pt x="78" y="59"/>
                      <a:pt x="77" y="80"/>
                      <a:pt x="70" y="99"/>
                    </a:cubicBezTo>
                    <a:cubicBezTo>
                      <a:pt x="68" y="106"/>
                      <a:pt x="64" y="113"/>
                      <a:pt x="59" y="118"/>
                    </a:cubicBezTo>
                    <a:cubicBezTo>
                      <a:pt x="53" y="124"/>
                      <a:pt x="44" y="128"/>
                      <a:pt x="35" y="128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52"/>
              <p:cNvSpPr>
                <a:spLocks/>
              </p:cNvSpPr>
              <p:nvPr/>
            </p:nvSpPr>
            <p:spPr bwMode="auto">
              <a:xfrm>
                <a:off x="9320213" y="6340475"/>
                <a:ext cx="560387" cy="87312"/>
              </a:xfrm>
              <a:custGeom>
                <a:avLst/>
                <a:gdLst>
                  <a:gd name="T0" fmla="*/ 109 w 109"/>
                  <a:gd name="T1" fmla="*/ 17 h 17"/>
                  <a:gd name="T2" fmla="*/ 0 w 109"/>
                  <a:gd name="T3" fmla="*/ 17 h 17"/>
                  <a:gd name="T4" fmla="*/ 0 w 109"/>
                  <a:gd name="T5" fmla="*/ 17 h 17"/>
                  <a:gd name="T6" fmla="*/ 17 w 109"/>
                  <a:gd name="T7" fmla="*/ 0 h 17"/>
                  <a:gd name="T8" fmla="*/ 109 w 109"/>
                  <a:gd name="T9" fmla="*/ 0 h 17"/>
                  <a:gd name="T10" fmla="*/ 109 w 109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7">
                    <a:moveTo>
                      <a:pt x="109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109" y="17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Oval 53"/>
              <p:cNvSpPr>
                <a:spLocks noChangeArrowheads="1"/>
              </p:cNvSpPr>
              <p:nvPr/>
            </p:nvSpPr>
            <p:spPr bwMode="auto">
              <a:xfrm>
                <a:off x="9283700" y="5583238"/>
                <a:ext cx="766762" cy="768350"/>
              </a:xfrm>
              <a:prstGeom prst="ellipse">
                <a:avLst/>
              </a:pr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54"/>
              <p:cNvSpPr>
                <a:spLocks/>
              </p:cNvSpPr>
              <p:nvPr/>
            </p:nvSpPr>
            <p:spPr bwMode="auto">
              <a:xfrm>
                <a:off x="8985250" y="3732213"/>
                <a:ext cx="1720850" cy="2640012"/>
              </a:xfrm>
              <a:custGeom>
                <a:avLst/>
                <a:gdLst>
                  <a:gd name="T0" fmla="*/ 64 w 334"/>
                  <a:gd name="T1" fmla="*/ 52 h 512"/>
                  <a:gd name="T2" fmla="*/ 30 w 334"/>
                  <a:gd name="T3" fmla="*/ 100 h 512"/>
                  <a:gd name="T4" fmla="*/ 65 w 334"/>
                  <a:gd name="T5" fmla="*/ 221 h 512"/>
                  <a:gd name="T6" fmla="*/ 65 w 334"/>
                  <a:gd name="T7" fmla="*/ 221 h 512"/>
                  <a:gd name="T8" fmla="*/ 92 w 334"/>
                  <a:gd name="T9" fmla="*/ 262 h 512"/>
                  <a:gd name="T10" fmla="*/ 92 w 334"/>
                  <a:gd name="T11" fmla="*/ 356 h 512"/>
                  <a:gd name="T12" fmla="*/ 90 w 334"/>
                  <a:gd name="T13" fmla="*/ 385 h 512"/>
                  <a:gd name="T14" fmla="*/ 87 w 334"/>
                  <a:gd name="T15" fmla="*/ 417 h 512"/>
                  <a:gd name="T16" fmla="*/ 171 w 334"/>
                  <a:gd name="T17" fmla="*/ 512 h 512"/>
                  <a:gd name="T18" fmla="*/ 270 w 334"/>
                  <a:gd name="T19" fmla="*/ 511 h 512"/>
                  <a:gd name="T20" fmla="*/ 334 w 334"/>
                  <a:gd name="T21" fmla="*/ 447 h 512"/>
                  <a:gd name="T22" fmla="*/ 334 w 334"/>
                  <a:gd name="T23" fmla="*/ 439 h 512"/>
                  <a:gd name="T24" fmla="*/ 260 w 334"/>
                  <a:gd name="T25" fmla="*/ 283 h 512"/>
                  <a:gd name="T26" fmla="*/ 260 w 334"/>
                  <a:gd name="T27" fmla="*/ 283 h 512"/>
                  <a:gd name="T28" fmla="*/ 259 w 334"/>
                  <a:gd name="T29" fmla="*/ 224 h 512"/>
                  <a:gd name="T30" fmla="*/ 259 w 334"/>
                  <a:gd name="T31" fmla="*/ 224 h 512"/>
                  <a:gd name="T32" fmla="*/ 285 w 334"/>
                  <a:gd name="T33" fmla="*/ 114 h 512"/>
                  <a:gd name="T34" fmla="*/ 271 w 334"/>
                  <a:gd name="T35" fmla="*/ 77 h 512"/>
                  <a:gd name="T36" fmla="*/ 218 w 334"/>
                  <a:gd name="T37" fmla="*/ 17 h 512"/>
                  <a:gd name="T38" fmla="*/ 218 w 334"/>
                  <a:gd name="T39" fmla="*/ 17 h 512"/>
                  <a:gd name="T40" fmla="*/ 141 w 334"/>
                  <a:gd name="T41" fmla="*/ 4 h 512"/>
                  <a:gd name="T42" fmla="*/ 139 w 334"/>
                  <a:gd name="T43" fmla="*/ 5 h 512"/>
                  <a:gd name="T44" fmla="*/ 64 w 334"/>
                  <a:gd name="T45" fmla="*/ 52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4" h="512">
                    <a:moveTo>
                      <a:pt x="64" y="52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0" y="142"/>
                      <a:pt x="17" y="202"/>
                      <a:pt x="65" y="221"/>
                    </a:cubicBezTo>
                    <a:cubicBezTo>
                      <a:pt x="65" y="221"/>
                      <a:pt x="65" y="221"/>
                      <a:pt x="65" y="221"/>
                    </a:cubicBezTo>
                    <a:cubicBezTo>
                      <a:pt x="81" y="228"/>
                      <a:pt x="92" y="244"/>
                      <a:pt x="92" y="262"/>
                    </a:cubicBezTo>
                    <a:cubicBezTo>
                      <a:pt x="92" y="356"/>
                      <a:pt x="92" y="356"/>
                      <a:pt x="92" y="356"/>
                    </a:cubicBezTo>
                    <a:cubicBezTo>
                      <a:pt x="92" y="366"/>
                      <a:pt x="91" y="375"/>
                      <a:pt x="90" y="385"/>
                    </a:cubicBezTo>
                    <a:cubicBezTo>
                      <a:pt x="87" y="417"/>
                      <a:pt x="87" y="417"/>
                      <a:pt x="87" y="417"/>
                    </a:cubicBezTo>
                    <a:cubicBezTo>
                      <a:pt x="82" y="467"/>
                      <a:pt x="121" y="511"/>
                      <a:pt x="171" y="512"/>
                    </a:cubicBezTo>
                    <a:cubicBezTo>
                      <a:pt x="204" y="512"/>
                      <a:pt x="241" y="512"/>
                      <a:pt x="270" y="511"/>
                    </a:cubicBezTo>
                    <a:cubicBezTo>
                      <a:pt x="306" y="511"/>
                      <a:pt x="334" y="482"/>
                      <a:pt x="334" y="447"/>
                    </a:cubicBezTo>
                    <a:cubicBezTo>
                      <a:pt x="334" y="439"/>
                      <a:pt x="334" y="439"/>
                      <a:pt x="334" y="439"/>
                    </a:cubicBezTo>
                    <a:cubicBezTo>
                      <a:pt x="334" y="378"/>
                      <a:pt x="307" y="321"/>
                      <a:pt x="260" y="283"/>
                    </a:cubicBezTo>
                    <a:cubicBezTo>
                      <a:pt x="260" y="283"/>
                      <a:pt x="260" y="283"/>
                      <a:pt x="260" y="283"/>
                    </a:cubicBezTo>
                    <a:cubicBezTo>
                      <a:pt x="242" y="268"/>
                      <a:pt x="241" y="240"/>
                      <a:pt x="259" y="224"/>
                    </a:cubicBezTo>
                    <a:cubicBezTo>
                      <a:pt x="259" y="224"/>
                      <a:pt x="259" y="224"/>
                      <a:pt x="259" y="224"/>
                    </a:cubicBezTo>
                    <a:cubicBezTo>
                      <a:pt x="289" y="196"/>
                      <a:pt x="299" y="153"/>
                      <a:pt x="285" y="114"/>
                    </a:cubicBezTo>
                    <a:cubicBezTo>
                      <a:pt x="271" y="77"/>
                      <a:pt x="271" y="77"/>
                      <a:pt x="271" y="77"/>
                    </a:cubicBezTo>
                    <a:cubicBezTo>
                      <a:pt x="261" y="52"/>
                      <a:pt x="242" y="30"/>
                      <a:pt x="218" y="17"/>
                    </a:cubicBezTo>
                    <a:cubicBezTo>
                      <a:pt x="218" y="17"/>
                      <a:pt x="218" y="17"/>
                      <a:pt x="218" y="17"/>
                    </a:cubicBezTo>
                    <a:cubicBezTo>
                      <a:pt x="194" y="4"/>
                      <a:pt x="167" y="0"/>
                      <a:pt x="141" y="4"/>
                    </a:cubicBezTo>
                    <a:cubicBezTo>
                      <a:pt x="139" y="5"/>
                      <a:pt x="139" y="5"/>
                      <a:pt x="139" y="5"/>
                    </a:cubicBezTo>
                    <a:cubicBezTo>
                      <a:pt x="109" y="10"/>
                      <a:pt x="82" y="27"/>
                      <a:pt x="64" y="52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55"/>
              <p:cNvSpPr>
                <a:spLocks/>
              </p:cNvSpPr>
              <p:nvPr/>
            </p:nvSpPr>
            <p:spPr bwMode="auto">
              <a:xfrm>
                <a:off x="9804400" y="6372225"/>
                <a:ext cx="560387" cy="87312"/>
              </a:xfrm>
              <a:custGeom>
                <a:avLst/>
                <a:gdLst>
                  <a:gd name="T0" fmla="*/ 109 w 109"/>
                  <a:gd name="T1" fmla="*/ 17 h 17"/>
                  <a:gd name="T2" fmla="*/ 0 w 109"/>
                  <a:gd name="T3" fmla="*/ 17 h 17"/>
                  <a:gd name="T4" fmla="*/ 0 w 109"/>
                  <a:gd name="T5" fmla="*/ 17 h 17"/>
                  <a:gd name="T6" fmla="*/ 17 w 109"/>
                  <a:gd name="T7" fmla="*/ 0 h 17"/>
                  <a:gd name="T8" fmla="*/ 109 w 109"/>
                  <a:gd name="T9" fmla="*/ 0 h 17"/>
                  <a:gd name="T10" fmla="*/ 109 w 109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7">
                    <a:moveTo>
                      <a:pt x="109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7" y="0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109" y="17"/>
                    </a:ln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56"/>
              <p:cNvSpPr>
                <a:spLocks/>
              </p:cNvSpPr>
              <p:nvPr/>
            </p:nvSpPr>
            <p:spPr bwMode="auto">
              <a:xfrm>
                <a:off x="9937750" y="5753100"/>
                <a:ext cx="665162" cy="706437"/>
              </a:xfrm>
              <a:custGeom>
                <a:avLst/>
                <a:gdLst>
                  <a:gd name="T0" fmla="*/ 15 w 129"/>
                  <a:gd name="T1" fmla="*/ 50 h 137"/>
                  <a:gd name="T2" fmla="*/ 34 w 129"/>
                  <a:gd name="T3" fmla="*/ 0 h 137"/>
                  <a:gd name="T4" fmla="*/ 0 w 129"/>
                  <a:gd name="T5" fmla="*/ 63 h 137"/>
                  <a:gd name="T6" fmla="*/ 75 w 129"/>
                  <a:gd name="T7" fmla="*/ 137 h 137"/>
                  <a:gd name="T8" fmla="*/ 129 w 129"/>
                  <a:gd name="T9" fmla="*/ 113 h 137"/>
                  <a:gd name="T10" fmla="*/ 89 w 129"/>
                  <a:gd name="T11" fmla="*/ 125 h 137"/>
                  <a:gd name="T12" fmla="*/ 15 w 129"/>
                  <a:gd name="T13" fmla="*/ 5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37">
                    <a:moveTo>
                      <a:pt x="15" y="50"/>
                    </a:moveTo>
                    <a:cubicBezTo>
                      <a:pt x="15" y="31"/>
                      <a:pt x="22" y="13"/>
                      <a:pt x="34" y="0"/>
                    </a:cubicBezTo>
                    <a:cubicBezTo>
                      <a:pt x="14" y="13"/>
                      <a:pt x="0" y="36"/>
                      <a:pt x="0" y="63"/>
                    </a:cubicBezTo>
                    <a:cubicBezTo>
                      <a:pt x="0" y="104"/>
                      <a:pt x="33" y="137"/>
                      <a:pt x="75" y="137"/>
                    </a:cubicBezTo>
                    <a:cubicBezTo>
                      <a:pt x="96" y="137"/>
                      <a:pt x="116" y="128"/>
                      <a:pt x="129" y="113"/>
                    </a:cubicBezTo>
                    <a:cubicBezTo>
                      <a:pt x="118" y="120"/>
                      <a:pt x="104" y="125"/>
                      <a:pt x="89" y="125"/>
                    </a:cubicBezTo>
                    <a:cubicBezTo>
                      <a:pt x="48" y="125"/>
                      <a:pt x="15" y="91"/>
                      <a:pt x="15" y="5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57"/>
              <p:cNvSpPr>
                <a:spLocks/>
              </p:cNvSpPr>
              <p:nvPr/>
            </p:nvSpPr>
            <p:spPr bwMode="auto">
              <a:xfrm>
                <a:off x="10015538" y="5691188"/>
                <a:ext cx="690562" cy="706437"/>
              </a:xfrm>
              <a:custGeom>
                <a:avLst/>
                <a:gdLst>
                  <a:gd name="T0" fmla="*/ 60 w 134"/>
                  <a:gd name="T1" fmla="*/ 0 h 137"/>
                  <a:gd name="T2" fmla="*/ 19 w 134"/>
                  <a:gd name="T3" fmla="*/ 12 h 137"/>
                  <a:gd name="T4" fmla="*/ 0 w 134"/>
                  <a:gd name="T5" fmla="*/ 62 h 137"/>
                  <a:gd name="T6" fmla="*/ 74 w 134"/>
                  <a:gd name="T7" fmla="*/ 137 h 137"/>
                  <a:gd name="T8" fmla="*/ 114 w 134"/>
                  <a:gd name="T9" fmla="*/ 125 h 137"/>
                  <a:gd name="T10" fmla="*/ 134 w 134"/>
                  <a:gd name="T11" fmla="*/ 75 h 137"/>
                  <a:gd name="T12" fmla="*/ 60 w 134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" h="137">
                    <a:moveTo>
                      <a:pt x="60" y="0"/>
                    </a:moveTo>
                    <a:cubicBezTo>
                      <a:pt x="45" y="0"/>
                      <a:pt x="31" y="5"/>
                      <a:pt x="19" y="12"/>
                    </a:cubicBezTo>
                    <a:cubicBezTo>
                      <a:pt x="7" y="25"/>
                      <a:pt x="0" y="43"/>
                      <a:pt x="0" y="62"/>
                    </a:cubicBezTo>
                    <a:cubicBezTo>
                      <a:pt x="0" y="103"/>
                      <a:pt x="33" y="137"/>
                      <a:pt x="74" y="137"/>
                    </a:cubicBezTo>
                    <a:cubicBezTo>
                      <a:pt x="89" y="137"/>
                      <a:pt x="103" y="132"/>
                      <a:pt x="114" y="125"/>
                    </a:cubicBezTo>
                    <a:cubicBezTo>
                      <a:pt x="127" y="112"/>
                      <a:pt x="134" y="94"/>
                      <a:pt x="134" y="75"/>
                    </a:cubicBezTo>
                    <a:cubicBezTo>
                      <a:pt x="134" y="34"/>
                      <a:pt x="101" y="0"/>
                      <a:pt x="60" y="0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58"/>
              <p:cNvSpPr>
                <a:spLocks/>
              </p:cNvSpPr>
              <p:nvPr/>
            </p:nvSpPr>
            <p:spPr bwMode="auto">
              <a:xfrm>
                <a:off x="9710738" y="5124450"/>
                <a:ext cx="598487" cy="571500"/>
              </a:xfrm>
              <a:custGeom>
                <a:avLst/>
                <a:gdLst>
                  <a:gd name="T0" fmla="*/ 101 w 116"/>
                  <a:gd name="T1" fmla="*/ 8 h 111"/>
                  <a:gd name="T2" fmla="*/ 69 w 116"/>
                  <a:gd name="T3" fmla="*/ 18 h 111"/>
                  <a:gd name="T4" fmla="*/ 28 w 116"/>
                  <a:gd name="T5" fmla="*/ 66 h 111"/>
                  <a:gd name="T6" fmla="*/ 12 w 116"/>
                  <a:gd name="T7" fmla="*/ 76 h 111"/>
                  <a:gd name="T8" fmla="*/ 2 w 116"/>
                  <a:gd name="T9" fmla="*/ 91 h 111"/>
                  <a:gd name="T10" fmla="*/ 7 w 116"/>
                  <a:gd name="T11" fmla="*/ 108 h 111"/>
                  <a:gd name="T12" fmla="*/ 22 w 116"/>
                  <a:gd name="T13" fmla="*/ 109 h 111"/>
                  <a:gd name="T14" fmla="*/ 27 w 116"/>
                  <a:gd name="T15" fmla="*/ 95 h 111"/>
                  <a:gd name="T16" fmla="*/ 87 w 116"/>
                  <a:gd name="T17" fmla="*/ 90 h 111"/>
                  <a:gd name="T18" fmla="*/ 107 w 116"/>
                  <a:gd name="T19" fmla="*/ 78 h 111"/>
                  <a:gd name="T20" fmla="*/ 116 w 116"/>
                  <a:gd name="T21" fmla="*/ 45 h 111"/>
                  <a:gd name="T22" fmla="*/ 106 w 116"/>
                  <a:gd name="T23" fmla="*/ 12 h 111"/>
                  <a:gd name="T24" fmla="*/ 101 w 116"/>
                  <a:gd name="T25" fmla="*/ 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11">
                    <a:moveTo>
                      <a:pt x="101" y="8"/>
                    </a:moveTo>
                    <a:cubicBezTo>
                      <a:pt x="90" y="0"/>
                      <a:pt x="74" y="5"/>
                      <a:pt x="69" y="18"/>
                    </a:cubicBezTo>
                    <a:cubicBezTo>
                      <a:pt x="60" y="37"/>
                      <a:pt x="46" y="54"/>
                      <a:pt x="28" y="66"/>
                    </a:cubicBezTo>
                    <a:cubicBezTo>
                      <a:pt x="23" y="69"/>
                      <a:pt x="17" y="72"/>
                      <a:pt x="12" y="76"/>
                    </a:cubicBezTo>
                    <a:cubicBezTo>
                      <a:pt x="7" y="80"/>
                      <a:pt x="3" y="85"/>
                      <a:pt x="2" y="91"/>
                    </a:cubicBezTo>
                    <a:cubicBezTo>
                      <a:pt x="0" y="97"/>
                      <a:pt x="2" y="104"/>
                      <a:pt x="7" y="108"/>
                    </a:cubicBezTo>
                    <a:cubicBezTo>
                      <a:pt x="11" y="111"/>
                      <a:pt x="17" y="111"/>
                      <a:pt x="22" y="109"/>
                    </a:cubicBezTo>
                    <a:cubicBezTo>
                      <a:pt x="26" y="106"/>
                      <a:pt x="28" y="100"/>
                      <a:pt x="27" y="95"/>
                    </a:cubicBezTo>
                    <a:cubicBezTo>
                      <a:pt x="47" y="98"/>
                      <a:pt x="68" y="97"/>
                      <a:pt x="87" y="90"/>
                    </a:cubicBezTo>
                    <a:cubicBezTo>
                      <a:pt x="94" y="87"/>
                      <a:pt x="102" y="84"/>
                      <a:pt x="107" y="78"/>
                    </a:cubicBezTo>
                    <a:cubicBezTo>
                      <a:pt x="115" y="69"/>
                      <a:pt x="116" y="56"/>
                      <a:pt x="116" y="45"/>
                    </a:cubicBezTo>
                    <a:cubicBezTo>
                      <a:pt x="116" y="33"/>
                      <a:pt x="113" y="21"/>
                      <a:pt x="106" y="12"/>
                    </a:cubicBezTo>
                    <a:cubicBezTo>
                      <a:pt x="104" y="11"/>
                      <a:pt x="103" y="9"/>
                      <a:pt x="101" y="8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59"/>
              <p:cNvSpPr>
                <a:spLocks/>
              </p:cNvSpPr>
              <p:nvPr/>
            </p:nvSpPr>
            <p:spPr bwMode="auto">
              <a:xfrm>
                <a:off x="9340850" y="5186363"/>
                <a:ext cx="314325" cy="608012"/>
              </a:xfrm>
              <a:custGeom>
                <a:avLst/>
                <a:gdLst>
                  <a:gd name="T0" fmla="*/ 23 w 61"/>
                  <a:gd name="T1" fmla="*/ 0 h 118"/>
                  <a:gd name="T2" fmla="*/ 6 w 61"/>
                  <a:gd name="T3" fmla="*/ 35 h 118"/>
                  <a:gd name="T4" fmla="*/ 4 w 61"/>
                  <a:gd name="T5" fmla="*/ 73 h 118"/>
                  <a:gd name="T6" fmla="*/ 35 w 61"/>
                  <a:gd name="T7" fmla="*/ 100 h 118"/>
                  <a:gd name="T8" fmla="*/ 38 w 61"/>
                  <a:gd name="T9" fmla="*/ 110 h 118"/>
                  <a:gd name="T10" fmla="*/ 46 w 61"/>
                  <a:gd name="T11" fmla="*/ 117 h 118"/>
                  <a:gd name="T12" fmla="*/ 57 w 61"/>
                  <a:gd name="T13" fmla="*/ 113 h 118"/>
                  <a:gd name="T14" fmla="*/ 61 w 61"/>
                  <a:gd name="T15" fmla="*/ 101 h 118"/>
                  <a:gd name="T16" fmla="*/ 61 w 61"/>
                  <a:gd name="T17" fmla="*/ 101 h 118"/>
                  <a:gd name="T18" fmla="*/ 52 w 61"/>
                  <a:gd name="T19" fmla="*/ 83 h 118"/>
                  <a:gd name="T20" fmla="*/ 23 w 61"/>
                  <a:gd name="T21" fmla="*/ 56 h 118"/>
                  <a:gd name="T22" fmla="*/ 23 w 61"/>
                  <a:gd name="T2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118">
                    <a:moveTo>
                      <a:pt x="23" y="0"/>
                    </a:moveTo>
                    <a:cubicBezTo>
                      <a:pt x="16" y="10"/>
                      <a:pt x="11" y="23"/>
                      <a:pt x="6" y="35"/>
                    </a:cubicBezTo>
                    <a:cubicBezTo>
                      <a:pt x="1" y="47"/>
                      <a:pt x="0" y="61"/>
                      <a:pt x="4" y="73"/>
                    </a:cubicBezTo>
                    <a:cubicBezTo>
                      <a:pt x="8" y="87"/>
                      <a:pt x="21" y="97"/>
                      <a:pt x="35" y="100"/>
                    </a:cubicBezTo>
                    <a:cubicBezTo>
                      <a:pt x="36" y="103"/>
                      <a:pt x="37" y="107"/>
                      <a:pt x="38" y="110"/>
                    </a:cubicBezTo>
                    <a:cubicBezTo>
                      <a:pt x="40" y="113"/>
                      <a:pt x="42" y="116"/>
                      <a:pt x="46" y="117"/>
                    </a:cubicBezTo>
                    <a:cubicBezTo>
                      <a:pt x="50" y="118"/>
                      <a:pt x="54" y="116"/>
                      <a:pt x="57" y="113"/>
                    </a:cubicBezTo>
                    <a:cubicBezTo>
                      <a:pt x="60" y="109"/>
                      <a:pt x="61" y="105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94"/>
                      <a:pt x="57" y="87"/>
                      <a:pt x="52" y="83"/>
                    </a:cubicBezTo>
                    <a:cubicBezTo>
                      <a:pt x="42" y="76"/>
                      <a:pt x="31" y="65"/>
                      <a:pt x="23" y="56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Oval 60"/>
              <p:cNvSpPr>
                <a:spLocks noChangeArrowheads="1"/>
              </p:cNvSpPr>
              <p:nvPr/>
            </p:nvSpPr>
            <p:spPr bwMode="auto">
              <a:xfrm>
                <a:off x="9355138" y="4356100"/>
                <a:ext cx="268287" cy="268287"/>
              </a:xfrm>
              <a:prstGeom prst="ellipse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Oval 61"/>
              <p:cNvSpPr>
                <a:spLocks noChangeArrowheads="1"/>
              </p:cNvSpPr>
              <p:nvPr/>
            </p:nvSpPr>
            <p:spPr bwMode="auto">
              <a:xfrm>
                <a:off x="9407525" y="4408488"/>
                <a:ext cx="61912" cy="619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Oval 62"/>
              <p:cNvSpPr>
                <a:spLocks noChangeArrowheads="1"/>
              </p:cNvSpPr>
              <p:nvPr/>
            </p:nvSpPr>
            <p:spPr bwMode="auto">
              <a:xfrm>
                <a:off x="9783763" y="4217988"/>
                <a:ext cx="261937" cy="26193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63"/>
              <p:cNvSpPr>
                <a:spLocks noEditPoints="1"/>
              </p:cNvSpPr>
              <p:nvPr/>
            </p:nvSpPr>
            <p:spPr bwMode="auto">
              <a:xfrm>
                <a:off x="9809163" y="4243388"/>
                <a:ext cx="211137" cy="211137"/>
              </a:xfrm>
              <a:custGeom>
                <a:avLst/>
                <a:gdLst>
                  <a:gd name="T0" fmla="*/ 20 w 41"/>
                  <a:gd name="T1" fmla="*/ 0 h 41"/>
                  <a:gd name="T2" fmla="*/ 12 w 41"/>
                  <a:gd name="T3" fmla="*/ 2 h 41"/>
                  <a:gd name="T4" fmla="*/ 17 w 41"/>
                  <a:gd name="T5" fmla="*/ 8 h 41"/>
                  <a:gd name="T6" fmla="*/ 10 w 41"/>
                  <a:gd name="T7" fmla="*/ 15 h 41"/>
                  <a:gd name="T8" fmla="*/ 3 w 41"/>
                  <a:gd name="T9" fmla="*/ 9 h 41"/>
                  <a:gd name="T10" fmla="*/ 0 w 41"/>
                  <a:gd name="T11" fmla="*/ 21 h 41"/>
                  <a:gd name="T12" fmla="*/ 20 w 41"/>
                  <a:gd name="T13" fmla="*/ 41 h 41"/>
                  <a:gd name="T14" fmla="*/ 41 w 41"/>
                  <a:gd name="T15" fmla="*/ 21 h 41"/>
                  <a:gd name="T16" fmla="*/ 20 w 41"/>
                  <a:gd name="T17" fmla="*/ 0 h 41"/>
                  <a:gd name="T18" fmla="*/ 20 w 41"/>
                  <a:gd name="T19" fmla="*/ 22 h 41"/>
                  <a:gd name="T20" fmla="*/ 16 w 41"/>
                  <a:gd name="T21" fmla="*/ 18 h 41"/>
                  <a:gd name="T22" fmla="*/ 20 w 41"/>
                  <a:gd name="T23" fmla="*/ 14 h 41"/>
                  <a:gd name="T24" fmla="*/ 24 w 41"/>
                  <a:gd name="T25" fmla="*/ 18 h 41"/>
                  <a:gd name="T26" fmla="*/ 20 w 41"/>
                  <a:gd name="T27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41">
                    <a:moveTo>
                      <a:pt x="20" y="0"/>
                    </a:moveTo>
                    <a:cubicBezTo>
                      <a:pt x="18" y="0"/>
                      <a:pt x="15" y="1"/>
                      <a:pt x="12" y="2"/>
                    </a:cubicBezTo>
                    <a:cubicBezTo>
                      <a:pt x="15" y="3"/>
                      <a:pt x="17" y="5"/>
                      <a:pt x="17" y="8"/>
                    </a:cubicBezTo>
                    <a:cubicBezTo>
                      <a:pt x="17" y="12"/>
                      <a:pt x="14" y="15"/>
                      <a:pt x="10" y="15"/>
                    </a:cubicBezTo>
                    <a:cubicBezTo>
                      <a:pt x="7" y="15"/>
                      <a:pt x="4" y="12"/>
                      <a:pt x="3" y="9"/>
                    </a:cubicBezTo>
                    <a:cubicBezTo>
                      <a:pt x="1" y="13"/>
                      <a:pt x="0" y="16"/>
                      <a:pt x="0" y="21"/>
                    </a:cubicBezTo>
                    <a:cubicBezTo>
                      <a:pt x="0" y="32"/>
                      <a:pt x="9" y="41"/>
                      <a:pt x="20" y="41"/>
                    </a:cubicBezTo>
                    <a:cubicBezTo>
                      <a:pt x="32" y="41"/>
                      <a:pt x="41" y="32"/>
                      <a:pt x="41" y="21"/>
                    </a:cubicBezTo>
                    <a:cubicBezTo>
                      <a:pt x="41" y="9"/>
                      <a:pt x="32" y="0"/>
                      <a:pt x="20" y="0"/>
                    </a:cubicBezTo>
                    <a:close/>
                    <a:moveTo>
                      <a:pt x="20" y="22"/>
                    </a:moveTo>
                    <a:cubicBezTo>
                      <a:pt x="18" y="22"/>
                      <a:pt x="16" y="20"/>
                      <a:pt x="16" y="18"/>
                    </a:cubicBezTo>
                    <a:cubicBezTo>
                      <a:pt x="16" y="16"/>
                      <a:pt x="18" y="14"/>
                      <a:pt x="20" y="14"/>
                    </a:cubicBezTo>
                    <a:cubicBezTo>
                      <a:pt x="22" y="14"/>
                      <a:pt x="24" y="16"/>
                      <a:pt x="24" y="18"/>
                    </a:cubicBezTo>
                    <a:cubicBezTo>
                      <a:pt x="24" y="20"/>
                      <a:pt x="22" y="22"/>
                      <a:pt x="20" y="22"/>
                    </a:cubicBezTo>
                    <a:close/>
                  </a:path>
                </a:pathLst>
              </a:cu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64"/>
              <p:cNvSpPr>
                <a:spLocks/>
              </p:cNvSpPr>
              <p:nvPr/>
            </p:nvSpPr>
            <p:spPr bwMode="auto">
              <a:xfrm>
                <a:off x="9210675" y="4160838"/>
                <a:ext cx="144462" cy="220662"/>
              </a:xfrm>
              <a:custGeom>
                <a:avLst/>
                <a:gdLst>
                  <a:gd name="T0" fmla="*/ 26 w 28"/>
                  <a:gd name="T1" fmla="*/ 24 h 43"/>
                  <a:gd name="T2" fmla="*/ 10 w 28"/>
                  <a:gd name="T3" fmla="*/ 41 h 43"/>
                  <a:gd name="T4" fmla="*/ 2 w 28"/>
                  <a:gd name="T5" fmla="*/ 19 h 43"/>
                  <a:gd name="T6" fmla="*/ 18 w 28"/>
                  <a:gd name="T7" fmla="*/ 1 h 43"/>
                  <a:gd name="T8" fmla="*/ 26 w 28"/>
                  <a:gd name="T9" fmla="*/ 2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6" y="24"/>
                    </a:moveTo>
                    <a:cubicBezTo>
                      <a:pt x="24" y="35"/>
                      <a:pt x="17" y="43"/>
                      <a:pt x="10" y="41"/>
                    </a:cubicBezTo>
                    <a:cubicBezTo>
                      <a:pt x="4" y="40"/>
                      <a:pt x="0" y="30"/>
                      <a:pt x="2" y="19"/>
                    </a:cubicBezTo>
                    <a:cubicBezTo>
                      <a:pt x="5" y="8"/>
                      <a:pt x="12" y="0"/>
                      <a:pt x="18" y="1"/>
                    </a:cubicBezTo>
                    <a:cubicBezTo>
                      <a:pt x="25" y="3"/>
                      <a:pt x="28" y="13"/>
                      <a:pt x="26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65"/>
              <p:cNvSpPr>
                <a:spLocks noEditPoints="1"/>
              </p:cNvSpPr>
              <p:nvPr/>
            </p:nvSpPr>
            <p:spPr bwMode="auto">
              <a:xfrm>
                <a:off x="9237663" y="4191000"/>
                <a:ext cx="96837" cy="165100"/>
              </a:xfrm>
              <a:custGeom>
                <a:avLst/>
                <a:gdLst>
                  <a:gd name="T0" fmla="*/ 12 w 19"/>
                  <a:gd name="T1" fmla="*/ 0 h 32"/>
                  <a:gd name="T2" fmla="*/ 10 w 19"/>
                  <a:gd name="T3" fmla="*/ 0 h 32"/>
                  <a:gd name="T4" fmla="*/ 9 w 19"/>
                  <a:gd name="T5" fmla="*/ 5 h 32"/>
                  <a:gd name="T6" fmla="*/ 5 w 19"/>
                  <a:gd name="T7" fmla="*/ 10 h 32"/>
                  <a:gd name="T8" fmla="*/ 5 w 19"/>
                  <a:gd name="T9" fmla="*/ 5 h 32"/>
                  <a:gd name="T10" fmla="*/ 2 w 19"/>
                  <a:gd name="T11" fmla="*/ 14 h 32"/>
                  <a:gd name="T12" fmla="*/ 6 w 19"/>
                  <a:gd name="T13" fmla="*/ 31 h 32"/>
                  <a:gd name="T14" fmla="*/ 17 w 19"/>
                  <a:gd name="T15" fmla="*/ 17 h 32"/>
                  <a:gd name="T16" fmla="*/ 12 w 19"/>
                  <a:gd name="T17" fmla="*/ 0 h 32"/>
                  <a:gd name="T18" fmla="*/ 9 w 19"/>
                  <a:gd name="T19" fmla="*/ 14 h 32"/>
                  <a:gd name="T20" fmla="*/ 6 w 19"/>
                  <a:gd name="T21" fmla="*/ 17 h 32"/>
                  <a:gd name="T22" fmla="*/ 6 w 19"/>
                  <a:gd name="T23" fmla="*/ 13 h 32"/>
                  <a:gd name="T24" fmla="*/ 9 w 19"/>
                  <a:gd name="T25" fmla="*/ 10 h 32"/>
                  <a:gd name="T26" fmla="*/ 9 w 19"/>
                  <a:gd name="T2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32">
                    <a:moveTo>
                      <a:pt x="12" y="0"/>
                    </a:move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10" y="3"/>
                      <a:pt x="9" y="5"/>
                    </a:cubicBezTo>
                    <a:cubicBezTo>
                      <a:pt x="8" y="8"/>
                      <a:pt x="6" y="10"/>
                      <a:pt x="5" y="10"/>
                    </a:cubicBezTo>
                    <a:cubicBezTo>
                      <a:pt x="4" y="10"/>
                      <a:pt x="4" y="7"/>
                      <a:pt x="5" y="5"/>
                    </a:cubicBezTo>
                    <a:cubicBezTo>
                      <a:pt x="3" y="7"/>
                      <a:pt x="2" y="10"/>
                      <a:pt x="2" y="14"/>
                    </a:cubicBezTo>
                    <a:cubicBezTo>
                      <a:pt x="0" y="22"/>
                      <a:pt x="2" y="30"/>
                      <a:pt x="6" y="31"/>
                    </a:cubicBezTo>
                    <a:cubicBezTo>
                      <a:pt x="10" y="32"/>
                      <a:pt x="15" y="25"/>
                      <a:pt x="17" y="17"/>
                    </a:cubicBezTo>
                    <a:cubicBezTo>
                      <a:pt x="19" y="8"/>
                      <a:pt x="17" y="1"/>
                      <a:pt x="12" y="0"/>
                    </a:cubicBezTo>
                    <a:close/>
                    <a:moveTo>
                      <a:pt x="9" y="14"/>
                    </a:moveTo>
                    <a:cubicBezTo>
                      <a:pt x="8" y="16"/>
                      <a:pt x="7" y="17"/>
                      <a:pt x="6" y="17"/>
                    </a:cubicBezTo>
                    <a:cubicBezTo>
                      <a:pt x="6" y="16"/>
                      <a:pt x="5" y="15"/>
                      <a:pt x="6" y="13"/>
                    </a:cubicBezTo>
                    <a:cubicBezTo>
                      <a:pt x="7" y="11"/>
                      <a:pt x="8" y="10"/>
                      <a:pt x="9" y="10"/>
                    </a:cubicBezTo>
                    <a:cubicBezTo>
                      <a:pt x="9" y="11"/>
                      <a:pt x="9" y="12"/>
                      <a:pt x="9" y="14"/>
                    </a:cubicBezTo>
                    <a:close/>
                  </a:path>
                </a:pathLst>
              </a:cu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66"/>
              <p:cNvSpPr>
                <a:spLocks/>
              </p:cNvSpPr>
              <p:nvPr/>
            </p:nvSpPr>
            <p:spPr bwMode="auto">
              <a:xfrm>
                <a:off x="9504363" y="4656138"/>
                <a:ext cx="361950" cy="169862"/>
              </a:xfrm>
              <a:custGeom>
                <a:avLst/>
                <a:gdLst>
                  <a:gd name="T0" fmla="*/ 3 w 70"/>
                  <a:gd name="T1" fmla="*/ 19 h 33"/>
                  <a:gd name="T2" fmla="*/ 68 w 70"/>
                  <a:gd name="T3" fmla="*/ 6 h 33"/>
                  <a:gd name="T4" fmla="*/ 63 w 70"/>
                  <a:gd name="T5" fmla="*/ 3 h 33"/>
                  <a:gd name="T6" fmla="*/ 5 w 70"/>
                  <a:gd name="T7" fmla="*/ 14 h 33"/>
                  <a:gd name="T8" fmla="*/ 3 w 70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33">
                    <a:moveTo>
                      <a:pt x="3" y="19"/>
                    </a:moveTo>
                    <a:cubicBezTo>
                      <a:pt x="25" y="33"/>
                      <a:pt x="53" y="28"/>
                      <a:pt x="68" y="6"/>
                    </a:cubicBezTo>
                    <a:cubicBezTo>
                      <a:pt x="70" y="3"/>
                      <a:pt x="65" y="0"/>
                      <a:pt x="63" y="3"/>
                    </a:cubicBezTo>
                    <a:cubicBezTo>
                      <a:pt x="50" y="22"/>
                      <a:pt x="25" y="27"/>
                      <a:pt x="5" y="14"/>
                    </a:cubicBezTo>
                    <a:cubicBezTo>
                      <a:pt x="2" y="12"/>
                      <a:pt x="0" y="17"/>
                      <a:pt x="3" y="1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67"/>
              <p:cNvSpPr>
                <a:spLocks/>
              </p:cNvSpPr>
              <p:nvPr/>
            </p:nvSpPr>
            <p:spPr bwMode="auto">
              <a:xfrm>
                <a:off x="8870950" y="4691063"/>
                <a:ext cx="346075" cy="495300"/>
              </a:xfrm>
              <a:custGeom>
                <a:avLst/>
                <a:gdLst>
                  <a:gd name="T0" fmla="*/ 64 w 67"/>
                  <a:gd name="T1" fmla="*/ 1 h 96"/>
                  <a:gd name="T2" fmla="*/ 1 w 67"/>
                  <a:gd name="T3" fmla="*/ 94 h 96"/>
                  <a:gd name="T4" fmla="*/ 3 w 67"/>
                  <a:gd name="T5" fmla="*/ 94 h 96"/>
                  <a:gd name="T6" fmla="*/ 66 w 67"/>
                  <a:gd name="T7" fmla="*/ 3 h 96"/>
                  <a:gd name="T8" fmla="*/ 64 w 67"/>
                  <a:gd name="T9" fmla="*/ 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96">
                    <a:moveTo>
                      <a:pt x="64" y="1"/>
                    </a:moveTo>
                    <a:cubicBezTo>
                      <a:pt x="34" y="24"/>
                      <a:pt x="11" y="57"/>
                      <a:pt x="1" y="94"/>
                    </a:cubicBezTo>
                    <a:cubicBezTo>
                      <a:pt x="0" y="95"/>
                      <a:pt x="3" y="96"/>
                      <a:pt x="3" y="94"/>
                    </a:cubicBezTo>
                    <a:cubicBezTo>
                      <a:pt x="14" y="58"/>
                      <a:pt x="36" y="26"/>
                      <a:pt x="66" y="3"/>
                    </a:cubicBezTo>
                    <a:cubicBezTo>
                      <a:pt x="67" y="2"/>
                      <a:pt x="66" y="0"/>
                      <a:pt x="64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68"/>
              <p:cNvSpPr>
                <a:spLocks/>
              </p:cNvSpPr>
              <p:nvPr/>
            </p:nvSpPr>
            <p:spPr bwMode="auto">
              <a:xfrm>
                <a:off x="8547101" y="4624388"/>
                <a:ext cx="638175" cy="550862"/>
              </a:xfrm>
              <a:custGeom>
                <a:avLst/>
                <a:gdLst>
                  <a:gd name="T0" fmla="*/ 120 w 124"/>
                  <a:gd name="T1" fmla="*/ 1 h 107"/>
                  <a:gd name="T2" fmla="*/ 1 w 124"/>
                  <a:gd name="T3" fmla="*/ 104 h 107"/>
                  <a:gd name="T4" fmla="*/ 4 w 124"/>
                  <a:gd name="T5" fmla="*/ 105 h 107"/>
                  <a:gd name="T6" fmla="*/ 122 w 124"/>
                  <a:gd name="T7" fmla="*/ 3 h 107"/>
                  <a:gd name="T8" fmla="*/ 120 w 124"/>
                  <a:gd name="T9" fmla="*/ 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07">
                    <a:moveTo>
                      <a:pt x="120" y="1"/>
                    </a:moveTo>
                    <a:cubicBezTo>
                      <a:pt x="73" y="24"/>
                      <a:pt x="32" y="60"/>
                      <a:pt x="1" y="104"/>
                    </a:cubicBezTo>
                    <a:cubicBezTo>
                      <a:pt x="0" y="105"/>
                      <a:pt x="3" y="107"/>
                      <a:pt x="4" y="105"/>
                    </a:cubicBezTo>
                    <a:cubicBezTo>
                      <a:pt x="34" y="62"/>
                      <a:pt x="74" y="26"/>
                      <a:pt x="122" y="3"/>
                    </a:cubicBezTo>
                    <a:cubicBezTo>
                      <a:pt x="124" y="2"/>
                      <a:pt x="122" y="0"/>
                      <a:pt x="120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69"/>
              <p:cNvSpPr>
                <a:spLocks/>
              </p:cNvSpPr>
              <p:nvPr/>
            </p:nvSpPr>
            <p:spPr bwMode="auto">
              <a:xfrm>
                <a:off x="8551863" y="4546600"/>
                <a:ext cx="582612" cy="366712"/>
              </a:xfrm>
              <a:custGeom>
                <a:avLst/>
                <a:gdLst>
                  <a:gd name="T0" fmla="*/ 111 w 113"/>
                  <a:gd name="T1" fmla="*/ 1 h 71"/>
                  <a:gd name="T2" fmla="*/ 53 w 113"/>
                  <a:gd name="T3" fmla="*/ 23 h 71"/>
                  <a:gd name="T4" fmla="*/ 1 w 113"/>
                  <a:gd name="T5" fmla="*/ 67 h 71"/>
                  <a:gd name="T6" fmla="*/ 3 w 113"/>
                  <a:gd name="T7" fmla="*/ 69 h 71"/>
                  <a:gd name="T8" fmla="*/ 55 w 113"/>
                  <a:gd name="T9" fmla="*/ 26 h 71"/>
                  <a:gd name="T10" fmla="*/ 111 w 113"/>
                  <a:gd name="T11" fmla="*/ 3 h 71"/>
                  <a:gd name="T12" fmla="*/ 111 w 113"/>
                  <a:gd name="T13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71">
                    <a:moveTo>
                      <a:pt x="111" y="1"/>
                    </a:moveTo>
                    <a:cubicBezTo>
                      <a:pt x="90" y="4"/>
                      <a:pt x="71" y="13"/>
                      <a:pt x="53" y="23"/>
                    </a:cubicBezTo>
                    <a:cubicBezTo>
                      <a:pt x="34" y="35"/>
                      <a:pt x="15" y="49"/>
                      <a:pt x="1" y="67"/>
                    </a:cubicBezTo>
                    <a:cubicBezTo>
                      <a:pt x="0" y="69"/>
                      <a:pt x="2" y="71"/>
                      <a:pt x="3" y="69"/>
                    </a:cubicBezTo>
                    <a:cubicBezTo>
                      <a:pt x="17" y="52"/>
                      <a:pt x="35" y="37"/>
                      <a:pt x="55" y="26"/>
                    </a:cubicBezTo>
                    <a:cubicBezTo>
                      <a:pt x="72" y="15"/>
                      <a:pt x="91" y="6"/>
                      <a:pt x="111" y="3"/>
                    </a:cubicBezTo>
                    <a:cubicBezTo>
                      <a:pt x="113" y="3"/>
                      <a:pt x="112" y="0"/>
                      <a:pt x="111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70"/>
              <p:cNvSpPr>
                <a:spLocks/>
              </p:cNvSpPr>
              <p:nvPr/>
            </p:nvSpPr>
            <p:spPr bwMode="auto">
              <a:xfrm>
                <a:off x="10185400" y="4722813"/>
                <a:ext cx="344487" cy="493712"/>
              </a:xfrm>
              <a:custGeom>
                <a:avLst/>
                <a:gdLst>
                  <a:gd name="T0" fmla="*/ 2 w 67"/>
                  <a:gd name="T1" fmla="*/ 3 h 96"/>
                  <a:gd name="T2" fmla="*/ 64 w 67"/>
                  <a:gd name="T3" fmla="*/ 95 h 96"/>
                  <a:gd name="T4" fmla="*/ 66 w 67"/>
                  <a:gd name="T5" fmla="*/ 94 h 96"/>
                  <a:gd name="T6" fmla="*/ 3 w 67"/>
                  <a:gd name="T7" fmla="*/ 1 h 96"/>
                  <a:gd name="T8" fmla="*/ 2 w 67"/>
                  <a:gd name="T9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96">
                    <a:moveTo>
                      <a:pt x="2" y="3"/>
                    </a:moveTo>
                    <a:cubicBezTo>
                      <a:pt x="32" y="26"/>
                      <a:pt x="53" y="58"/>
                      <a:pt x="64" y="95"/>
                    </a:cubicBezTo>
                    <a:cubicBezTo>
                      <a:pt x="64" y="96"/>
                      <a:pt x="67" y="96"/>
                      <a:pt x="66" y="94"/>
                    </a:cubicBezTo>
                    <a:cubicBezTo>
                      <a:pt x="56" y="57"/>
                      <a:pt x="34" y="24"/>
                      <a:pt x="3" y="1"/>
                    </a:cubicBezTo>
                    <a:cubicBezTo>
                      <a:pt x="1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71"/>
              <p:cNvSpPr>
                <a:spLocks/>
              </p:cNvSpPr>
              <p:nvPr/>
            </p:nvSpPr>
            <p:spPr bwMode="auto">
              <a:xfrm>
                <a:off x="10221913" y="4656138"/>
                <a:ext cx="633412" cy="550862"/>
              </a:xfrm>
              <a:custGeom>
                <a:avLst/>
                <a:gdLst>
                  <a:gd name="T0" fmla="*/ 1 w 123"/>
                  <a:gd name="T1" fmla="*/ 3 h 107"/>
                  <a:gd name="T2" fmla="*/ 119 w 123"/>
                  <a:gd name="T3" fmla="*/ 105 h 107"/>
                  <a:gd name="T4" fmla="*/ 122 w 123"/>
                  <a:gd name="T5" fmla="*/ 104 h 107"/>
                  <a:gd name="T6" fmla="*/ 3 w 123"/>
                  <a:gd name="T7" fmla="*/ 1 h 107"/>
                  <a:gd name="T8" fmla="*/ 1 w 123"/>
                  <a:gd name="T9" fmla="*/ 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07">
                    <a:moveTo>
                      <a:pt x="1" y="3"/>
                    </a:moveTo>
                    <a:cubicBezTo>
                      <a:pt x="49" y="26"/>
                      <a:pt x="89" y="62"/>
                      <a:pt x="119" y="105"/>
                    </a:cubicBezTo>
                    <a:cubicBezTo>
                      <a:pt x="120" y="107"/>
                      <a:pt x="123" y="105"/>
                      <a:pt x="122" y="104"/>
                    </a:cubicBezTo>
                    <a:cubicBezTo>
                      <a:pt x="91" y="60"/>
                      <a:pt x="50" y="24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72"/>
              <p:cNvSpPr>
                <a:spLocks/>
              </p:cNvSpPr>
              <p:nvPr/>
            </p:nvSpPr>
            <p:spPr bwMode="auto">
              <a:xfrm>
                <a:off x="10267950" y="4578350"/>
                <a:ext cx="582612" cy="365125"/>
              </a:xfrm>
              <a:custGeom>
                <a:avLst/>
                <a:gdLst>
                  <a:gd name="T0" fmla="*/ 2 w 113"/>
                  <a:gd name="T1" fmla="*/ 3 h 71"/>
                  <a:gd name="T2" fmla="*/ 58 w 113"/>
                  <a:gd name="T3" fmla="*/ 26 h 71"/>
                  <a:gd name="T4" fmla="*/ 110 w 113"/>
                  <a:gd name="T5" fmla="*/ 69 h 71"/>
                  <a:gd name="T6" fmla="*/ 112 w 113"/>
                  <a:gd name="T7" fmla="*/ 67 h 71"/>
                  <a:gd name="T8" fmla="*/ 60 w 113"/>
                  <a:gd name="T9" fmla="*/ 23 h 71"/>
                  <a:gd name="T10" fmla="*/ 2 w 113"/>
                  <a:gd name="T11" fmla="*/ 1 h 71"/>
                  <a:gd name="T12" fmla="*/ 2 w 113"/>
                  <a:gd name="T13" fmla="*/ 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71">
                    <a:moveTo>
                      <a:pt x="2" y="3"/>
                    </a:moveTo>
                    <a:cubicBezTo>
                      <a:pt x="22" y="7"/>
                      <a:pt x="41" y="15"/>
                      <a:pt x="58" y="26"/>
                    </a:cubicBezTo>
                    <a:cubicBezTo>
                      <a:pt x="78" y="37"/>
                      <a:pt x="96" y="52"/>
                      <a:pt x="110" y="69"/>
                    </a:cubicBezTo>
                    <a:cubicBezTo>
                      <a:pt x="112" y="71"/>
                      <a:pt x="113" y="69"/>
                      <a:pt x="112" y="67"/>
                    </a:cubicBezTo>
                    <a:cubicBezTo>
                      <a:pt x="98" y="50"/>
                      <a:pt x="80" y="35"/>
                      <a:pt x="60" y="23"/>
                    </a:cubicBezTo>
                    <a:cubicBezTo>
                      <a:pt x="42" y="13"/>
                      <a:pt x="23" y="4"/>
                      <a:pt x="2" y="1"/>
                    </a:cubicBezTo>
                    <a:cubicBezTo>
                      <a:pt x="1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73"/>
              <p:cNvSpPr>
                <a:spLocks/>
              </p:cNvSpPr>
              <p:nvPr/>
            </p:nvSpPr>
            <p:spPr bwMode="auto">
              <a:xfrm>
                <a:off x="10226675" y="4181475"/>
                <a:ext cx="268287" cy="396875"/>
              </a:xfrm>
              <a:custGeom>
                <a:avLst/>
                <a:gdLst>
                  <a:gd name="T0" fmla="*/ 29 w 52"/>
                  <a:gd name="T1" fmla="*/ 63 h 77"/>
                  <a:gd name="T2" fmla="*/ 49 w 52"/>
                  <a:gd name="T3" fmla="*/ 77 h 77"/>
                  <a:gd name="T4" fmla="*/ 44 w 52"/>
                  <a:gd name="T5" fmla="*/ 27 h 77"/>
                  <a:gd name="T6" fmla="*/ 37 w 52"/>
                  <a:gd name="T7" fmla="*/ 10 h 77"/>
                  <a:gd name="T8" fmla="*/ 0 w 52"/>
                  <a:gd name="T9" fmla="*/ 0 h 77"/>
                  <a:gd name="T10" fmla="*/ 29 w 52"/>
                  <a:gd name="T11" fmla="*/ 6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77">
                    <a:moveTo>
                      <a:pt x="29" y="63"/>
                    </a:moveTo>
                    <a:cubicBezTo>
                      <a:pt x="35" y="69"/>
                      <a:pt x="42" y="73"/>
                      <a:pt x="49" y="77"/>
                    </a:cubicBezTo>
                    <a:cubicBezTo>
                      <a:pt x="52" y="61"/>
                      <a:pt x="50" y="43"/>
                      <a:pt x="44" y="27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4"/>
                      <a:pt x="11" y="47"/>
                      <a:pt x="29" y="63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74"/>
              <p:cNvSpPr>
                <a:spLocks/>
              </p:cNvSpPr>
              <p:nvPr/>
            </p:nvSpPr>
            <p:spPr bwMode="auto">
              <a:xfrm>
                <a:off x="10169525" y="3649663"/>
                <a:ext cx="892175" cy="903287"/>
              </a:xfrm>
              <a:custGeom>
                <a:avLst/>
                <a:gdLst>
                  <a:gd name="T0" fmla="*/ 90 w 173"/>
                  <a:gd name="T1" fmla="*/ 11 h 175"/>
                  <a:gd name="T2" fmla="*/ 157 w 173"/>
                  <a:gd name="T3" fmla="*/ 32 h 175"/>
                  <a:gd name="T4" fmla="*/ 168 w 173"/>
                  <a:gd name="T5" fmla="*/ 105 h 175"/>
                  <a:gd name="T6" fmla="*/ 144 w 173"/>
                  <a:gd name="T7" fmla="*/ 152 h 175"/>
                  <a:gd name="T8" fmla="*/ 77 w 173"/>
                  <a:gd name="T9" fmla="*/ 169 h 175"/>
                  <a:gd name="T10" fmla="*/ 11 w 173"/>
                  <a:gd name="T11" fmla="*/ 103 h 175"/>
                  <a:gd name="T12" fmla="*/ 46 w 173"/>
                  <a:gd name="T13" fmla="*/ 49 h 175"/>
                  <a:gd name="T14" fmla="*/ 90 w 173"/>
                  <a:gd name="T15" fmla="*/ 1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" h="175">
                    <a:moveTo>
                      <a:pt x="90" y="11"/>
                    </a:moveTo>
                    <a:cubicBezTo>
                      <a:pt x="113" y="0"/>
                      <a:pt x="142" y="11"/>
                      <a:pt x="157" y="32"/>
                    </a:cubicBezTo>
                    <a:cubicBezTo>
                      <a:pt x="171" y="53"/>
                      <a:pt x="173" y="80"/>
                      <a:pt x="168" y="105"/>
                    </a:cubicBezTo>
                    <a:cubicBezTo>
                      <a:pt x="164" y="123"/>
                      <a:pt x="157" y="140"/>
                      <a:pt x="144" y="152"/>
                    </a:cubicBezTo>
                    <a:cubicBezTo>
                      <a:pt x="127" y="169"/>
                      <a:pt x="100" y="175"/>
                      <a:pt x="77" y="169"/>
                    </a:cubicBezTo>
                    <a:cubicBezTo>
                      <a:pt x="44" y="161"/>
                      <a:pt x="20" y="134"/>
                      <a:pt x="11" y="103"/>
                    </a:cubicBezTo>
                    <a:cubicBezTo>
                      <a:pt x="0" y="68"/>
                      <a:pt x="21" y="65"/>
                      <a:pt x="46" y="49"/>
                    </a:cubicBezTo>
                    <a:cubicBezTo>
                      <a:pt x="62" y="39"/>
                      <a:pt x="72" y="20"/>
                      <a:pt x="90" y="11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75"/>
              <p:cNvSpPr>
                <a:spLocks/>
              </p:cNvSpPr>
              <p:nvPr/>
            </p:nvSpPr>
            <p:spPr bwMode="auto">
              <a:xfrm>
                <a:off x="10479088" y="3759200"/>
                <a:ext cx="541337" cy="715962"/>
              </a:xfrm>
              <a:custGeom>
                <a:avLst/>
                <a:gdLst>
                  <a:gd name="T0" fmla="*/ 40 w 105"/>
                  <a:gd name="T1" fmla="*/ 137 h 139"/>
                  <a:gd name="T2" fmla="*/ 24 w 105"/>
                  <a:gd name="T3" fmla="*/ 131 h 139"/>
                  <a:gd name="T4" fmla="*/ 3 w 105"/>
                  <a:gd name="T5" fmla="*/ 99 h 139"/>
                  <a:gd name="T6" fmla="*/ 5 w 105"/>
                  <a:gd name="T7" fmla="*/ 60 h 139"/>
                  <a:gd name="T8" fmla="*/ 23 w 105"/>
                  <a:gd name="T9" fmla="*/ 23 h 139"/>
                  <a:gd name="T10" fmla="*/ 55 w 105"/>
                  <a:gd name="T11" fmla="*/ 0 h 139"/>
                  <a:gd name="T12" fmla="*/ 91 w 105"/>
                  <a:gd name="T13" fmla="*/ 19 h 139"/>
                  <a:gd name="T14" fmla="*/ 100 w 105"/>
                  <a:gd name="T15" fmla="*/ 81 h 139"/>
                  <a:gd name="T16" fmla="*/ 80 w 105"/>
                  <a:gd name="T17" fmla="*/ 121 h 139"/>
                  <a:gd name="T18" fmla="*/ 40 w 105"/>
                  <a:gd name="T19" fmla="*/ 13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39">
                    <a:moveTo>
                      <a:pt x="40" y="137"/>
                    </a:moveTo>
                    <a:cubicBezTo>
                      <a:pt x="35" y="137"/>
                      <a:pt x="29" y="135"/>
                      <a:pt x="24" y="131"/>
                    </a:cubicBezTo>
                    <a:cubicBezTo>
                      <a:pt x="13" y="124"/>
                      <a:pt x="6" y="112"/>
                      <a:pt x="3" y="99"/>
                    </a:cubicBezTo>
                    <a:cubicBezTo>
                      <a:pt x="0" y="86"/>
                      <a:pt x="1" y="73"/>
                      <a:pt x="5" y="60"/>
                    </a:cubicBezTo>
                    <a:cubicBezTo>
                      <a:pt x="8" y="47"/>
                      <a:pt x="15" y="34"/>
                      <a:pt x="23" y="23"/>
                    </a:cubicBezTo>
                    <a:cubicBezTo>
                      <a:pt x="31" y="12"/>
                      <a:pt x="40" y="0"/>
                      <a:pt x="55" y="0"/>
                    </a:cubicBezTo>
                    <a:cubicBezTo>
                      <a:pt x="68" y="0"/>
                      <a:pt x="83" y="7"/>
                      <a:pt x="91" y="19"/>
                    </a:cubicBezTo>
                    <a:cubicBezTo>
                      <a:pt x="102" y="34"/>
                      <a:pt x="105" y="57"/>
                      <a:pt x="100" y="81"/>
                    </a:cubicBezTo>
                    <a:cubicBezTo>
                      <a:pt x="97" y="98"/>
                      <a:pt x="90" y="112"/>
                      <a:pt x="80" y="121"/>
                    </a:cubicBezTo>
                    <a:cubicBezTo>
                      <a:pt x="69" y="132"/>
                      <a:pt x="55" y="139"/>
                      <a:pt x="40" y="137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614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2109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3B72A55-90FB-4D6B-9E5A-2A52DE87317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12753" y="1922650"/>
            <a:ext cx="8523372" cy="3519516"/>
            <a:chOff x="673099" y="1370745"/>
            <a:chExt cx="10847389" cy="4479161"/>
          </a:xfrm>
        </p:grpSpPr>
        <p:grpSp>
          <p:nvGrpSpPr>
            <p:cNvPr id="123" name="ï$1ïdé">
              <a:extLst>
                <a:ext uri="{FF2B5EF4-FFF2-40B4-BE49-F238E27FC236}">
                  <a16:creationId xmlns:a16="http://schemas.microsoft.com/office/drawing/2014/main" xmlns="" id="{D3949D60-908D-4EA8-AF20-9261C5120FDF}"/>
                </a:ext>
              </a:extLst>
            </p:cNvPr>
            <p:cNvGrpSpPr/>
            <p:nvPr/>
          </p:nvGrpSpPr>
          <p:grpSpPr>
            <a:xfrm>
              <a:off x="7191128" y="4013200"/>
              <a:ext cx="3354957" cy="1836706"/>
              <a:chOff x="1729607" y="4013200"/>
              <a:chExt cx="3354957" cy="1836706"/>
            </a:xfrm>
          </p:grpSpPr>
          <p:grpSp>
            <p:nvGrpSpPr>
              <p:cNvPr id="159" name="îšlíde">
                <a:extLst>
                  <a:ext uri="{FF2B5EF4-FFF2-40B4-BE49-F238E27FC236}">
                    <a16:creationId xmlns:a16="http://schemas.microsoft.com/office/drawing/2014/main" xmlns="" id="{8FCECF8C-FA9C-4667-9A3D-CEB2B530988C}"/>
                  </a:ext>
                </a:extLst>
              </p:cNvPr>
              <p:cNvGrpSpPr/>
              <p:nvPr/>
            </p:nvGrpSpPr>
            <p:grpSpPr>
              <a:xfrm>
                <a:off x="4397176" y="4013200"/>
                <a:ext cx="687388" cy="1566007"/>
                <a:chOff x="1685329" y="3530600"/>
                <a:chExt cx="687388" cy="1566007"/>
              </a:xfrm>
            </p:grpSpPr>
            <p:cxnSp>
              <p:nvCxnSpPr>
                <p:cNvPr id="163" name="直接连接符 162">
                  <a:extLst>
                    <a:ext uri="{FF2B5EF4-FFF2-40B4-BE49-F238E27FC236}">
                      <a16:creationId xmlns:a16="http://schemas.microsoft.com/office/drawing/2014/main" xmlns="" id="{D3D6DFC5-57DF-44A1-93B0-744791DB1CE5}"/>
                    </a:ext>
                  </a:extLst>
                </p:cNvPr>
                <p:cNvCxnSpPr/>
                <p:nvPr/>
              </p:nvCxnSpPr>
              <p:spPr>
                <a:xfrm>
                  <a:off x="2016323" y="3530600"/>
                  <a:ext cx="0" cy="982663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FFFFFF">
                      <a:lumMod val="75000"/>
                    </a:srgbClr>
                  </a:solidFill>
                  <a:prstDash val="dash"/>
                  <a:miter lim="800000"/>
                </a:ln>
                <a:effectLst/>
              </p:spPr>
            </p:cxnSp>
            <p:grpSp>
              <p:nvGrpSpPr>
                <p:cNvPr id="164" name="ís1îdè">
                  <a:extLst>
                    <a:ext uri="{FF2B5EF4-FFF2-40B4-BE49-F238E27FC236}">
                      <a16:creationId xmlns:a16="http://schemas.microsoft.com/office/drawing/2014/main" xmlns="" id="{BD71E236-1B2B-43A0-A3BD-1B58473FB65E}"/>
                    </a:ext>
                  </a:extLst>
                </p:cNvPr>
                <p:cNvGrpSpPr/>
                <p:nvPr/>
              </p:nvGrpSpPr>
              <p:grpSpPr>
                <a:xfrm>
                  <a:off x="1685329" y="4467957"/>
                  <a:ext cx="687388" cy="628650"/>
                  <a:chOff x="1784351" y="1890713"/>
                  <a:chExt cx="687388" cy="628650"/>
                </a:xfrm>
              </p:grpSpPr>
              <p:sp>
                <p:nvSpPr>
                  <p:cNvPr id="165" name="ïṩ1ïḍê">
                    <a:extLst>
                      <a:ext uri="{FF2B5EF4-FFF2-40B4-BE49-F238E27FC236}">
                        <a16:creationId xmlns:a16="http://schemas.microsoft.com/office/drawing/2014/main" xmlns="" id="{8193A67D-EEE6-49EF-B015-1234BE04D8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84351" y="1890713"/>
                    <a:ext cx="687388" cy="628650"/>
                  </a:xfrm>
                  <a:custGeom>
                    <a:avLst/>
                    <a:gdLst>
                      <a:gd name="T0" fmla="*/ 107 w 111"/>
                      <a:gd name="T1" fmla="*/ 38 h 101"/>
                      <a:gd name="T2" fmla="*/ 91 w 111"/>
                      <a:gd name="T3" fmla="*/ 12 h 101"/>
                      <a:gd name="T4" fmla="*/ 71 w 111"/>
                      <a:gd name="T5" fmla="*/ 0 h 101"/>
                      <a:gd name="T6" fmla="*/ 40 w 111"/>
                      <a:gd name="T7" fmla="*/ 0 h 101"/>
                      <a:gd name="T8" fmla="*/ 19 w 111"/>
                      <a:gd name="T9" fmla="*/ 12 h 101"/>
                      <a:gd name="T10" fmla="*/ 4 w 111"/>
                      <a:gd name="T11" fmla="*/ 38 h 101"/>
                      <a:gd name="T12" fmla="*/ 4 w 111"/>
                      <a:gd name="T13" fmla="*/ 62 h 101"/>
                      <a:gd name="T14" fmla="*/ 19 w 111"/>
                      <a:gd name="T15" fmla="*/ 89 h 101"/>
                      <a:gd name="T16" fmla="*/ 40 w 111"/>
                      <a:gd name="T17" fmla="*/ 101 h 101"/>
                      <a:gd name="T18" fmla="*/ 71 w 111"/>
                      <a:gd name="T19" fmla="*/ 101 h 101"/>
                      <a:gd name="T20" fmla="*/ 91 w 111"/>
                      <a:gd name="T21" fmla="*/ 89 h 101"/>
                      <a:gd name="T22" fmla="*/ 107 w 111"/>
                      <a:gd name="T23" fmla="*/ 62 h 101"/>
                      <a:gd name="T24" fmla="*/ 107 w 111"/>
                      <a:gd name="T25" fmla="*/ 38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11" h="101">
                        <a:moveTo>
                          <a:pt x="107" y="38"/>
                        </a:moveTo>
                        <a:cubicBezTo>
                          <a:pt x="91" y="12"/>
                          <a:pt x="91" y="12"/>
                          <a:pt x="91" y="12"/>
                        </a:cubicBezTo>
                        <a:cubicBezTo>
                          <a:pt x="87" y="4"/>
                          <a:pt x="79" y="0"/>
                          <a:pt x="71" y="0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31" y="0"/>
                          <a:pt x="24" y="4"/>
                          <a:pt x="19" y="12"/>
                        </a:cubicBezTo>
                        <a:cubicBezTo>
                          <a:pt x="4" y="38"/>
                          <a:pt x="4" y="38"/>
                          <a:pt x="4" y="38"/>
                        </a:cubicBezTo>
                        <a:cubicBezTo>
                          <a:pt x="0" y="46"/>
                          <a:pt x="0" y="55"/>
                          <a:pt x="4" y="62"/>
                        </a:cubicBezTo>
                        <a:cubicBezTo>
                          <a:pt x="19" y="89"/>
                          <a:pt x="19" y="89"/>
                          <a:pt x="19" y="89"/>
                        </a:cubicBezTo>
                        <a:cubicBezTo>
                          <a:pt x="24" y="96"/>
                          <a:pt x="31" y="101"/>
                          <a:pt x="40" y="101"/>
                        </a:cubicBezTo>
                        <a:cubicBezTo>
                          <a:pt x="71" y="101"/>
                          <a:pt x="71" y="101"/>
                          <a:pt x="71" y="101"/>
                        </a:cubicBezTo>
                        <a:cubicBezTo>
                          <a:pt x="79" y="101"/>
                          <a:pt x="87" y="96"/>
                          <a:pt x="91" y="89"/>
                        </a:cubicBezTo>
                        <a:cubicBezTo>
                          <a:pt x="107" y="62"/>
                          <a:pt x="107" y="62"/>
                          <a:pt x="107" y="62"/>
                        </a:cubicBezTo>
                        <a:cubicBezTo>
                          <a:pt x="111" y="55"/>
                          <a:pt x="111" y="46"/>
                          <a:pt x="107" y="38"/>
                        </a:cubicBezTo>
                        <a:close/>
                      </a:path>
                    </a:pathLst>
                  </a:custGeom>
                  <a:solidFill>
                    <a:srgbClr val="FFFFFF">
                      <a:lumMod val="65000"/>
                    </a:srgb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smtClean="0">
                      <a:ln>
                        <a:noFill/>
                      </a:ln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166" name="iṥlîdê">
                    <a:extLst>
                      <a:ext uri="{FF2B5EF4-FFF2-40B4-BE49-F238E27FC236}">
                        <a16:creationId xmlns:a16="http://schemas.microsoft.com/office/drawing/2014/main" xmlns="" id="{3F37D73D-6B1B-4969-B876-A8EA241098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44411" y="2035145"/>
                    <a:ext cx="367268" cy="339784"/>
                  </a:xfrm>
                  <a:custGeom>
                    <a:avLst/>
                    <a:gdLst/>
                    <a:ahLst/>
                    <a:cxnLst>
                      <a:cxn ang="0">
                        <a:pos x="39" y="36"/>
                      </a:cxn>
                      <a:cxn ang="0">
                        <a:pos x="41" y="44"/>
                      </a:cxn>
                      <a:cxn ang="0">
                        <a:pos x="35" y="50"/>
                      </a:cxn>
                      <a:cxn ang="0">
                        <a:pos x="27" y="53"/>
                      </a:cxn>
                      <a:cxn ang="0">
                        <a:pos x="18" y="53"/>
                      </a:cxn>
                      <a:cxn ang="0">
                        <a:pos x="11" y="50"/>
                      </a:cxn>
                      <a:cxn ang="0">
                        <a:pos x="4" y="44"/>
                      </a:cxn>
                      <a:cxn ang="0">
                        <a:pos x="6" y="36"/>
                      </a:cxn>
                      <a:cxn ang="0">
                        <a:pos x="0" y="28"/>
                      </a:cxn>
                      <a:cxn ang="0">
                        <a:pos x="7" y="23"/>
                      </a:cxn>
                      <a:cxn ang="0">
                        <a:pos x="4" y="18"/>
                      </a:cxn>
                      <a:cxn ang="0">
                        <a:pos x="15" y="16"/>
                      </a:cxn>
                      <a:cxn ang="0">
                        <a:pos x="19" y="8"/>
                      </a:cxn>
                      <a:cxn ang="0">
                        <a:pos x="28" y="15"/>
                      </a:cxn>
                      <a:cxn ang="0">
                        <a:pos x="35" y="12"/>
                      </a:cxn>
                      <a:cxn ang="0">
                        <a:pos x="41" y="19"/>
                      </a:cxn>
                      <a:cxn ang="0">
                        <a:pos x="45" y="27"/>
                      </a:cxn>
                      <a:cxn ang="0">
                        <a:pos x="23" y="22"/>
                      </a:cxn>
                      <a:cxn ang="0">
                        <a:pos x="32" y="31"/>
                      </a:cxn>
                      <a:cxn ang="0">
                        <a:pos x="63" y="16"/>
                      </a:cxn>
                      <a:cxn ang="0">
                        <a:pos x="64" y="24"/>
                      </a:cxn>
                      <a:cxn ang="0">
                        <a:pos x="55" y="22"/>
                      </a:cxn>
                      <a:cxn ang="0">
                        <a:pos x="46" y="24"/>
                      </a:cxn>
                      <a:cxn ang="0">
                        <a:pos x="46" y="16"/>
                      </a:cxn>
                      <a:cxn ang="0">
                        <a:pos x="46" y="9"/>
                      </a:cxn>
                      <a:cxn ang="0">
                        <a:pos x="46" y="2"/>
                      </a:cxn>
                      <a:cxn ang="0">
                        <a:pos x="55" y="4"/>
                      </a:cxn>
                      <a:cxn ang="0">
                        <a:pos x="59" y="0"/>
                      </a:cxn>
                      <a:cxn ang="0">
                        <a:pos x="62" y="7"/>
                      </a:cxn>
                      <a:cxn ang="0">
                        <a:pos x="68" y="15"/>
                      </a:cxn>
                      <a:cxn ang="0">
                        <a:pos x="62" y="55"/>
                      </a:cxn>
                      <a:cxn ang="0">
                        <a:pos x="59" y="63"/>
                      </a:cxn>
                      <a:cxn ang="0">
                        <a:pos x="54" y="59"/>
                      </a:cxn>
                      <a:cxn ang="0">
                        <a:pos x="45" y="60"/>
                      </a:cxn>
                      <a:cxn ang="0">
                        <a:pos x="41" y="52"/>
                      </a:cxn>
                      <a:cxn ang="0">
                        <a:pos x="47" y="44"/>
                      </a:cxn>
                      <a:cxn ang="0">
                        <a:pos x="50" y="36"/>
                      </a:cxn>
                      <a:cxn ang="0">
                        <a:pos x="56" y="40"/>
                      </a:cxn>
                      <a:cxn ang="0">
                        <a:pos x="64" y="39"/>
                      </a:cxn>
                      <a:cxn ang="0">
                        <a:pos x="63" y="46"/>
                      </a:cxn>
                      <a:cxn ang="0">
                        <a:pos x="55" y="8"/>
                      </a:cxn>
                      <a:cxn ang="0">
                        <a:pos x="59" y="13"/>
                      </a:cxn>
                      <a:cxn ang="0">
                        <a:pos x="50" y="49"/>
                      </a:cxn>
                      <a:cxn ang="0">
                        <a:pos x="55" y="45"/>
                      </a:cxn>
                    </a:cxnLst>
                    <a:rect l="0" t="0" r="r" b="b"/>
                    <a:pathLst>
                      <a:path w="68" h="63">
                        <a:moveTo>
                          <a:pt x="45" y="35"/>
                        </a:moveTo>
                        <a:cubicBezTo>
                          <a:pt x="45" y="35"/>
                          <a:pt x="45" y="36"/>
                          <a:pt x="45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7"/>
                          <a:pt x="38" y="38"/>
                          <a:pt x="38" y="39"/>
                        </a:cubicBezTo>
                        <a:cubicBezTo>
                          <a:pt x="39" y="41"/>
                          <a:pt x="40" y="42"/>
                          <a:pt x="41" y="43"/>
                        </a:cubicBezTo>
                        <a:cubicBezTo>
                          <a:pt x="41" y="43"/>
                          <a:pt x="41" y="44"/>
                          <a:pt x="41" y="44"/>
                        </a:cubicBezTo>
                        <a:cubicBezTo>
                          <a:pt x="41" y="44"/>
                          <a:pt x="41" y="44"/>
                          <a:pt x="41" y="45"/>
                        </a:cubicBezTo>
                        <a:cubicBezTo>
                          <a:pt x="40" y="46"/>
                          <a:pt x="36" y="50"/>
                          <a:pt x="35" y="50"/>
                        </a:cubicBezTo>
                        <a:cubicBezTo>
                          <a:pt x="35" y="50"/>
                          <a:pt x="35" y="50"/>
                          <a:pt x="35" y="50"/>
                        </a:cubicBezTo>
                        <a:cubicBezTo>
                          <a:pt x="31" y="47"/>
                          <a:pt x="31" y="47"/>
                          <a:pt x="31" y="47"/>
                        </a:cubicBezTo>
                        <a:cubicBezTo>
                          <a:pt x="30" y="47"/>
                          <a:pt x="29" y="47"/>
                          <a:pt x="28" y="48"/>
                        </a:cubicBezTo>
                        <a:cubicBezTo>
                          <a:pt x="28" y="49"/>
                          <a:pt x="27" y="51"/>
                          <a:pt x="27" y="53"/>
                        </a:cubicBezTo>
                        <a:cubicBezTo>
                          <a:pt x="27" y="54"/>
                          <a:pt x="26" y="54"/>
                          <a:pt x="26" y="54"/>
                        </a:cubicBezTo>
                        <a:cubicBezTo>
                          <a:pt x="19" y="54"/>
                          <a:pt x="19" y="54"/>
                          <a:pt x="19" y="54"/>
                        </a:cubicBezTo>
                        <a:cubicBezTo>
                          <a:pt x="19" y="54"/>
                          <a:pt x="18" y="54"/>
                          <a:pt x="18" y="53"/>
                        </a:cubicBezTo>
                        <a:cubicBezTo>
                          <a:pt x="17" y="48"/>
                          <a:pt x="17" y="48"/>
                          <a:pt x="17" y="48"/>
                        </a:cubicBezTo>
                        <a:cubicBezTo>
                          <a:pt x="16" y="47"/>
                          <a:pt x="16" y="47"/>
                          <a:pt x="15" y="47"/>
                        </a:cubicBezTo>
                        <a:cubicBezTo>
                          <a:pt x="11" y="50"/>
                          <a:pt x="11" y="50"/>
                          <a:pt x="11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9" y="50"/>
                          <a:pt x="9" y="50"/>
                        </a:cubicBezTo>
                        <a:cubicBezTo>
                          <a:pt x="8" y="49"/>
                          <a:pt x="4" y="45"/>
                          <a:pt x="4" y="44"/>
                        </a:cubicBezTo>
                        <a:cubicBezTo>
                          <a:pt x="4" y="44"/>
                          <a:pt x="4" y="44"/>
                          <a:pt x="4" y="43"/>
                        </a:cubicBezTo>
                        <a:cubicBezTo>
                          <a:pt x="5" y="42"/>
                          <a:pt x="6" y="41"/>
                          <a:pt x="7" y="39"/>
                        </a:cubicBezTo>
                        <a:cubicBezTo>
                          <a:pt x="7" y="38"/>
                          <a:pt x="6" y="37"/>
                          <a:pt x="6" y="36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5"/>
                          <a:pt x="0" y="34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7"/>
                          <a:pt x="0" y="27"/>
                          <a:pt x="1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7" y="24"/>
                          <a:pt x="7" y="23"/>
                        </a:cubicBezTo>
                        <a:cubicBezTo>
                          <a:pt x="6" y="22"/>
                          <a:pt x="5" y="20"/>
                          <a:pt x="4" y="19"/>
                        </a:cubicBezTo>
                        <a:cubicBezTo>
                          <a:pt x="4" y="19"/>
                          <a:pt x="4" y="19"/>
                          <a:pt x="4" y="18"/>
                        </a:cubicBezTo>
                        <a:cubicBezTo>
                          <a:pt x="4" y="18"/>
                          <a:pt x="4" y="18"/>
                          <a:pt x="4" y="18"/>
                        </a:cubicBezTo>
                        <a:cubicBezTo>
                          <a:pt x="5" y="17"/>
                          <a:pt x="9" y="12"/>
                          <a:pt x="10" y="12"/>
                        </a:cubicBezTo>
                        <a:cubicBezTo>
                          <a:pt x="10" y="12"/>
                          <a:pt x="10" y="12"/>
                          <a:pt x="11" y="13"/>
                        </a:cubicBezTo>
                        <a:cubicBezTo>
                          <a:pt x="15" y="16"/>
                          <a:pt x="15" y="16"/>
                          <a:pt x="15" y="16"/>
                        </a:cubicBezTo>
                        <a:cubicBezTo>
                          <a:pt x="16" y="15"/>
                          <a:pt x="16" y="15"/>
                          <a:pt x="17" y="15"/>
                        </a:cubicBezTo>
                        <a:cubicBezTo>
                          <a:pt x="18" y="13"/>
                          <a:pt x="18" y="11"/>
                          <a:pt x="18" y="9"/>
                        </a:cubicBezTo>
                        <a:cubicBezTo>
                          <a:pt x="18" y="9"/>
                          <a:pt x="19" y="8"/>
                          <a:pt x="19" y="8"/>
                        </a:cubicBezTo>
                        <a:cubicBezTo>
                          <a:pt x="26" y="8"/>
                          <a:pt x="26" y="8"/>
                          <a:pt x="26" y="8"/>
                        </a:cubicBezTo>
                        <a:cubicBezTo>
                          <a:pt x="26" y="8"/>
                          <a:pt x="27" y="9"/>
                          <a:pt x="27" y="9"/>
                        </a:cubicBezTo>
                        <a:cubicBezTo>
                          <a:pt x="28" y="15"/>
                          <a:pt x="28" y="15"/>
                          <a:pt x="28" y="15"/>
                        </a:cubicBezTo>
                        <a:cubicBezTo>
                          <a:pt x="29" y="15"/>
                          <a:pt x="30" y="15"/>
                          <a:pt x="31" y="16"/>
                        </a:cubicBezTo>
                        <a:cubicBezTo>
                          <a:pt x="35" y="13"/>
                          <a:pt x="35" y="13"/>
                          <a:pt x="35" y="13"/>
                        </a:cubicBezTo>
                        <a:cubicBezTo>
                          <a:pt x="35" y="12"/>
                          <a:pt x="35" y="12"/>
                          <a:pt x="35" y="12"/>
                        </a:cubicBezTo>
                        <a:cubicBezTo>
                          <a:pt x="36" y="12"/>
                          <a:pt x="36" y="12"/>
                          <a:pt x="36" y="13"/>
                        </a:cubicBezTo>
                        <a:cubicBezTo>
                          <a:pt x="37" y="13"/>
                          <a:pt x="41" y="17"/>
                          <a:pt x="41" y="18"/>
                        </a:cubicBezTo>
                        <a:cubicBezTo>
                          <a:pt x="41" y="19"/>
                          <a:pt x="41" y="19"/>
                          <a:pt x="41" y="19"/>
                        </a:cubicBezTo>
                        <a:cubicBezTo>
                          <a:pt x="40" y="20"/>
                          <a:pt x="39" y="22"/>
                          <a:pt x="38" y="23"/>
                        </a:cubicBezTo>
                        <a:cubicBezTo>
                          <a:pt x="38" y="24"/>
                          <a:pt x="39" y="25"/>
                          <a:pt x="39" y="26"/>
                        </a:cubicBezTo>
                        <a:cubicBezTo>
                          <a:pt x="45" y="27"/>
                          <a:pt x="45" y="27"/>
                          <a:pt x="45" y="27"/>
                        </a:cubicBezTo>
                        <a:cubicBezTo>
                          <a:pt x="45" y="27"/>
                          <a:pt x="45" y="27"/>
                          <a:pt x="45" y="28"/>
                        </a:cubicBezTo>
                        <a:lnTo>
                          <a:pt x="45" y="35"/>
                        </a:lnTo>
                        <a:close/>
                        <a:moveTo>
                          <a:pt x="23" y="22"/>
                        </a:moveTo>
                        <a:cubicBezTo>
                          <a:pt x="18" y="22"/>
                          <a:pt x="13" y="26"/>
                          <a:pt x="13" y="31"/>
                        </a:cubicBezTo>
                        <a:cubicBezTo>
                          <a:pt x="13" y="36"/>
                          <a:pt x="18" y="40"/>
                          <a:pt x="23" y="40"/>
                        </a:cubicBezTo>
                        <a:cubicBezTo>
                          <a:pt x="28" y="40"/>
                          <a:pt x="32" y="36"/>
                          <a:pt x="32" y="31"/>
                        </a:cubicBezTo>
                        <a:cubicBezTo>
                          <a:pt x="32" y="26"/>
                          <a:pt x="28" y="22"/>
                          <a:pt x="23" y="22"/>
                        </a:cubicBezTo>
                        <a:close/>
                        <a:moveTo>
                          <a:pt x="68" y="15"/>
                        </a:moveTo>
                        <a:cubicBezTo>
                          <a:pt x="68" y="16"/>
                          <a:pt x="64" y="16"/>
                          <a:pt x="63" y="16"/>
                        </a:cubicBezTo>
                        <a:cubicBezTo>
                          <a:pt x="63" y="17"/>
                          <a:pt x="62" y="18"/>
                          <a:pt x="62" y="18"/>
                        </a:cubicBezTo>
                        <a:cubicBezTo>
                          <a:pt x="62" y="19"/>
                          <a:pt x="64" y="23"/>
                          <a:pt x="64" y="23"/>
                        </a:cubicBezTo>
                        <a:cubicBezTo>
                          <a:pt x="64" y="23"/>
                          <a:pt x="64" y="23"/>
                          <a:pt x="64" y="24"/>
                        </a:cubicBezTo>
                        <a:cubicBezTo>
                          <a:pt x="63" y="24"/>
                          <a:pt x="59" y="26"/>
                          <a:pt x="59" y="26"/>
                        </a:cubicBezTo>
                        <a:cubicBezTo>
                          <a:pt x="59" y="26"/>
                          <a:pt x="56" y="22"/>
                          <a:pt x="56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4" y="22"/>
                          <a:pt x="54" y="22"/>
                          <a:pt x="54" y="22"/>
                        </a:cubicBezTo>
                        <a:cubicBezTo>
                          <a:pt x="53" y="22"/>
                          <a:pt x="50" y="26"/>
                          <a:pt x="50" y="26"/>
                        </a:cubicBezTo>
                        <a:cubicBezTo>
                          <a:pt x="50" y="26"/>
                          <a:pt x="46" y="24"/>
                          <a:pt x="46" y="24"/>
                        </a:cubicBezTo>
                        <a:cubicBezTo>
                          <a:pt x="45" y="23"/>
                          <a:pt x="45" y="23"/>
                          <a:pt x="45" y="23"/>
                        </a:cubicBezTo>
                        <a:cubicBezTo>
                          <a:pt x="45" y="23"/>
                          <a:pt x="47" y="19"/>
                          <a:pt x="47" y="18"/>
                        </a:cubicBezTo>
                        <a:cubicBezTo>
                          <a:pt x="47" y="18"/>
                          <a:pt x="46" y="17"/>
                          <a:pt x="46" y="16"/>
                        </a:cubicBezTo>
                        <a:cubicBezTo>
                          <a:pt x="45" y="16"/>
                          <a:pt x="41" y="16"/>
                          <a:pt x="41" y="15"/>
                        </a:cubicBezTo>
                        <a:cubicBezTo>
                          <a:pt x="41" y="10"/>
                          <a:pt x="41" y="10"/>
                          <a:pt x="41" y="10"/>
                        </a:cubicBezTo>
                        <a:cubicBezTo>
                          <a:pt x="41" y="10"/>
                          <a:pt x="45" y="9"/>
                          <a:pt x="46" y="9"/>
                        </a:cubicBezTo>
                        <a:cubicBezTo>
                          <a:pt x="46" y="9"/>
                          <a:pt x="47" y="8"/>
                          <a:pt x="47" y="7"/>
                        </a:cubicBezTo>
                        <a:cubicBezTo>
                          <a:pt x="47" y="7"/>
                          <a:pt x="45" y="3"/>
                          <a:pt x="45" y="2"/>
                        </a:cubicBezTo>
                        <a:cubicBezTo>
                          <a:pt x="45" y="2"/>
                          <a:pt x="45" y="2"/>
                          <a:pt x="46" y="2"/>
                        </a:cubicBezTo>
                        <a:cubicBezTo>
                          <a:pt x="46" y="2"/>
                          <a:pt x="50" y="0"/>
                          <a:pt x="50" y="0"/>
                        </a:cubicBezTo>
                        <a:cubicBezTo>
                          <a:pt x="50" y="0"/>
                          <a:pt x="53" y="3"/>
                          <a:pt x="54" y="4"/>
                        </a:cubicBezTo>
                        <a:cubicBezTo>
                          <a:pt x="54" y="4"/>
                          <a:pt x="54" y="4"/>
                          <a:pt x="55" y="4"/>
                        </a:cubicBezTo>
                        <a:cubicBezTo>
                          <a:pt x="55" y="4"/>
                          <a:pt x="55" y="4"/>
                          <a:pt x="56" y="4"/>
                        </a:cubicBezTo>
                        <a:cubicBezTo>
                          <a:pt x="57" y="2"/>
                          <a:pt x="58" y="1"/>
                          <a:pt x="59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9" y="0"/>
                          <a:pt x="63" y="2"/>
                          <a:pt x="64" y="2"/>
                        </a:cubicBezTo>
                        <a:cubicBezTo>
                          <a:pt x="64" y="2"/>
                          <a:pt x="64" y="2"/>
                          <a:pt x="64" y="2"/>
                        </a:cubicBezTo>
                        <a:cubicBezTo>
                          <a:pt x="64" y="3"/>
                          <a:pt x="62" y="7"/>
                          <a:pt x="62" y="7"/>
                        </a:cubicBezTo>
                        <a:cubicBezTo>
                          <a:pt x="62" y="8"/>
                          <a:pt x="63" y="9"/>
                          <a:pt x="63" y="9"/>
                        </a:cubicBezTo>
                        <a:cubicBezTo>
                          <a:pt x="64" y="9"/>
                          <a:pt x="68" y="10"/>
                          <a:pt x="68" y="10"/>
                        </a:cubicBezTo>
                        <a:lnTo>
                          <a:pt x="68" y="15"/>
                        </a:lnTo>
                        <a:close/>
                        <a:moveTo>
                          <a:pt x="68" y="52"/>
                        </a:moveTo>
                        <a:cubicBezTo>
                          <a:pt x="68" y="52"/>
                          <a:pt x="64" y="53"/>
                          <a:pt x="63" y="53"/>
                        </a:cubicBezTo>
                        <a:cubicBezTo>
                          <a:pt x="63" y="54"/>
                          <a:pt x="62" y="54"/>
                          <a:pt x="62" y="55"/>
                        </a:cubicBezTo>
                        <a:cubicBezTo>
                          <a:pt x="62" y="56"/>
                          <a:pt x="64" y="59"/>
                          <a:pt x="64" y="60"/>
                        </a:cubicBezTo>
                        <a:cubicBezTo>
                          <a:pt x="64" y="60"/>
                          <a:pt x="64" y="60"/>
                          <a:pt x="64" y="60"/>
                        </a:cubicBezTo>
                        <a:cubicBezTo>
                          <a:pt x="63" y="60"/>
                          <a:pt x="59" y="63"/>
                          <a:pt x="59" y="63"/>
                        </a:cubicBezTo>
                        <a:cubicBezTo>
                          <a:pt x="59" y="63"/>
                          <a:pt x="56" y="59"/>
                          <a:pt x="56" y="59"/>
                        </a:cubicBezTo>
                        <a:cubicBezTo>
                          <a:pt x="55" y="59"/>
                          <a:pt x="55" y="59"/>
                          <a:pt x="55" y="59"/>
                        </a:cubicBezTo>
                        <a:cubicBezTo>
                          <a:pt x="54" y="59"/>
                          <a:pt x="54" y="59"/>
                          <a:pt x="54" y="59"/>
                        </a:cubicBezTo>
                        <a:cubicBezTo>
                          <a:pt x="53" y="59"/>
                          <a:pt x="50" y="63"/>
                          <a:pt x="50" y="63"/>
                        </a:cubicBezTo>
                        <a:cubicBezTo>
                          <a:pt x="50" y="63"/>
                          <a:pt x="46" y="60"/>
                          <a:pt x="46" y="60"/>
                        </a:cubicBezTo>
                        <a:cubicBezTo>
                          <a:pt x="45" y="60"/>
                          <a:pt x="45" y="60"/>
                          <a:pt x="45" y="60"/>
                        </a:cubicBezTo>
                        <a:cubicBezTo>
                          <a:pt x="45" y="59"/>
                          <a:pt x="47" y="56"/>
                          <a:pt x="47" y="55"/>
                        </a:cubicBezTo>
                        <a:cubicBezTo>
                          <a:pt x="47" y="54"/>
                          <a:pt x="46" y="54"/>
                          <a:pt x="46" y="53"/>
                        </a:cubicBezTo>
                        <a:cubicBezTo>
                          <a:pt x="45" y="53"/>
                          <a:pt x="41" y="52"/>
                          <a:pt x="41" y="52"/>
                        </a:cubicBezTo>
                        <a:cubicBezTo>
                          <a:pt x="41" y="47"/>
                          <a:pt x="41" y="47"/>
                          <a:pt x="41" y="47"/>
                        </a:cubicBezTo>
                        <a:cubicBezTo>
                          <a:pt x="41" y="46"/>
                          <a:pt x="45" y="46"/>
                          <a:pt x="46" y="46"/>
                        </a:cubicBezTo>
                        <a:cubicBezTo>
                          <a:pt x="46" y="45"/>
                          <a:pt x="47" y="45"/>
                          <a:pt x="47" y="44"/>
                        </a:cubicBezTo>
                        <a:cubicBezTo>
                          <a:pt x="47" y="43"/>
                          <a:pt x="45" y="40"/>
                          <a:pt x="45" y="39"/>
                        </a:cubicBezTo>
                        <a:cubicBezTo>
                          <a:pt x="45" y="39"/>
                          <a:pt x="45" y="39"/>
                          <a:pt x="46" y="39"/>
                        </a:cubicBezTo>
                        <a:cubicBezTo>
                          <a:pt x="46" y="39"/>
                          <a:pt x="50" y="36"/>
                          <a:pt x="50" y="36"/>
                        </a:cubicBezTo>
                        <a:cubicBezTo>
                          <a:pt x="50" y="36"/>
                          <a:pt x="53" y="40"/>
                          <a:pt x="54" y="40"/>
                        </a:cubicBezTo>
                        <a:cubicBezTo>
                          <a:pt x="54" y="40"/>
                          <a:pt x="54" y="40"/>
                          <a:pt x="55" y="40"/>
                        </a:cubicBezTo>
                        <a:cubicBezTo>
                          <a:pt x="55" y="40"/>
                          <a:pt x="55" y="40"/>
                          <a:pt x="56" y="40"/>
                        </a:cubicBezTo>
                        <a:cubicBezTo>
                          <a:pt x="57" y="39"/>
                          <a:pt x="58" y="38"/>
                          <a:pt x="59" y="36"/>
                        </a:cubicBezTo>
                        <a:cubicBezTo>
                          <a:pt x="59" y="36"/>
                          <a:pt x="59" y="36"/>
                          <a:pt x="59" y="36"/>
                        </a:cubicBezTo>
                        <a:cubicBezTo>
                          <a:pt x="59" y="36"/>
                          <a:pt x="63" y="39"/>
                          <a:pt x="64" y="39"/>
                        </a:cubicBezTo>
                        <a:cubicBezTo>
                          <a:pt x="64" y="39"/>
                          <a:pt x="64" y="39"/>
                          <a:pt x="64" y="39"/>
                        </a:cubicBezTo>
                        <a:cubicBezTo>
                          <a:pt x="64" y="40"/>
                          <a:pt x="62" y="43"/>
                          <a:pt x="62" y="44"/>
                        </a:cubicBezTo>
                        <a:cubicBezTo>
                          <a:pt x="62" y="45"/>
                          <a:pt x="63" y="45"/>
                          <a:pt x="63" y="46"/>
                        </a:cubicBezTo>
                        <a:cubicBezTo>
                          <a:pt x="64" y="46"/>
                          <a:pt x="68" y="46"/>
                          <a:pt x="68" y="47"/>
                        </a:cubicBezTo>
                        <a:lnTo>
                          <a:pt x="68" y="52"/>
                        </a:lnTo>
                        <a:close/>
                        <a:moveTo>
                          <a:pt x="55" y="8"/>
                        </a:moveTo>
                        <a:cubicBezTo>
                          <a:pt x="52" y="8"/>
                          <a:pt x="50" y="10"/>
                          <a:pt x="50" y="13"/>
                        </a:cubicBezTo>
                        <a:cubicBezTo>
                          <a:pt x="50" y="15"/>
                          <a:pt x="52" y="17"/>
                          <a:pt x="55" y="17"/>
                        </a:cubicBezTo>
                        <a:cubicBezTo>
                          <a:pt x="57" y="17"/>
                          <a:pt x="59" y="15"/>
                          <a:pt x="59" y="13"/>
                        </a:cubicBezTo>
                        <a:cubicBezTo>
                          <a:pt x="59" y="10"/>
                          <a:pt x="57" y="8"/>
                          <a:pt x="55" y="8"/>
                        </a:cubicBezTo>
                        <a:close/>
                        <a:moveTo>
                          <a:pt x="55" y="45"/>
                        </a:moveTo>
                        <a:cubicBezTo>
                          <a:pt x="52" y="45"/>
                          <a:pt x="50" y="47"/>
                          <a:pt x="50" y="49"/>
                        </a:cubicBezTo>
                        <a:cubicBezTo>
                          <a:pt x="50" y="52"/>
                          <a:pt x="52" y="54"/>
                          <a:pt x="55" y="54"/>
                        </a:cubicBezTo>
                        <a:cubicBezTo>
                          <a:pt x="57" y="54"/>
                          <a:pt x="59" y="52"/>
                          <a:pt x="59" y="49"/>
                        </a:cubicBezTo>
                        <a:cubicBezTo>
                          <a:pt x="59" y="47"/>
                          <a:pt x="57" y="45"/>
                          <a:pt x="55" y="4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77500" lnSpcReduction="20000"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0" cap="none" spc="0" normalizeH="0" baseline="0" noProof="0" smtClean="0">
                      <a:ln>
                        <a:noFill/>
                      </a:ln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</p:grpSp>
          </p:grpSp>
          <p:grpSp>
            <p:nvGrpSpPr>
              <p:cNvPr id="160" name="ïsļïďè">
                <a:extLst>
                  <a:ext uri="{FF2B5EF4-FFF2-40B4-BE49-F238E27FC236}">
                    <a16:creationId xmlns:a16="http://schemas.microsoft.com/office/drawing/2014/main" xmlns="" id="{02573B9A-35FD-4E4E-B4E1-358B530A526B}"/>
                  </a:ext>
                </a:extLst>
              </p:cNvPr>
              <p:cNvGrpSpPr/>
              <p:nvPr/>
            </p:nvGrpSpPr>
            <p:grpSpPr>
              <a:xfrm>
                <a:off x="1729607" y="4742835"/>
                <a:ext cx="2556368" cy="1107071"/>
                <a:chOff x="4259265" y="1981584"/>
                <a:chExt cx="2214562" cy="1107071"/>
              </a:xfrm>
            </p:grpSpPr>
            <p:sp>
              <p:nvSpPr>
                <p:cNvPr id="161" name="íṩḷiďê">
                  <a:extLst>
                    <a:ext uri="{FF2B5EF4-FFF2-40B4-BE49-F238E27FC236}">
                      <a16:creationId xmlns:a16="http://schemas.microsoft.com/office/drawing/2014/main" xmlns="" id="{78A98FEC-94BE-45D4-81F2-414254434F60}"/>
                    </a:ext>
                  </a:extLst>
                </p:cNvPr>
                <p:cNvSpPr txBox="1"/>
                <p:nvPr/>
              </p:nvSpPr>
              <p:spPr>
                <a:xfrm>
                  <a:off x="4259265" y="2489415"/>
                  <a:ext cx="2214562" cy="59924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70000" lnSpcReduction="20000"/>
                </a:bodyPr>
                <a:lstStyle/>
                <a:p>
                  <a:pPr marL="0" marR="0" lvl="0" indent="0" algn="r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Copy paste fonts. Choose the only option to retain text</a:t>
                  </a:r>
                </a:p>
                <a:p>
                  <a:pPr marL="0" marR="0" lvl="0" indent="0" algn="r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……</a:t>
                  </a:r>
                </a:p>
              </p:txBody>
            </p:sp>
            <p:sp>
              <p:nvSpPr>
                <p:cNvPr id="162" name="îSḷiḓê">
                  <a:extLst>
                    <a:ext uri="{FF2B5EF4-FFF2-40B4-BE49-F238E27FC236}">
                      <a16:creationId xmlns:a16="http://schemas.microsoft.com/office/drawing/2014/main" xmlns="" id="{7362C008-480D-4B1C-B8E7-ABA262DBBE93}"/>
                    </a:ext>
                  </a:extLst>
                </p:cNvPr>
                <p:cNvSpPr/>
                <p:nvPr/>
              </p:nvSpPr>
              <p:spPr>
                <a:xfrm>
                  <a:off x="4259265" y="1981584"/>
                  <a:ext cx="2214562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</a:rPr>
                    <a:t>标题文字添加</a:t>
                  </a:r>
                </a:p>
              </p:txBody>
            </p:sp>
          </p:grpSp>
        </p:grpSp>
        <p:grpSp>
          <p:nvGrpSpPr>
            <p:cNvPr id="124" name="íṡḻïḋè">
              <a:extLst>
                <a:ext uri="{FF2B5EF4-FFF2-40B4-BE49-F238E27FC236}">
                  <a16:creationId xmlns:a16="http://schemas.microsoft.com/office/drawing/2014/main" xmlns="" id="{EAE1B2D7-B119-4EB1-B54E-FCFEEA187F65}"/>
                </a:ext>
              </a:extLst>
            </p:cNvPr>
            <p:cNvGrpSpPr/>
            <p:nvPr/>
          </p:nvGrpSpPr>
          <p:grpSpPr>
            <a:xfrm>
              <a:off x="1729607" y="4013200"/>
              <a:ext cx="3354957" cy="1836706"/>
              <a:chOff x="1729607" y="4013200"/>
              <a:chExt cx="3354957" cy="1836706"/>
            </a:xfrm>
          </p:grpSpPr>
          <p:grpSp>
            <p:nvGrpSpPr>
              <p:cNvPr id="151" name="íṣ1îḓè">
                <a:extLst>
                  <a:ext uri="{FF2B5EF4-FFF2-40B4-BE49-F238E27FC236}">
                    <a16:creationId xmlns:a16="http://schemas.microsoft.com/office/drawing/2014/main" xmlns="" id="{26715B51-8B83-4D8C-82CF-927A26117047}"/>
                  </a:ext>
                </a:extLst>
              </p:cNvPr>
              <p:cNvGrpSpPr/>
              <p:nvPr/>
            </p:nvGrpSpPr>
            <p:grpSpPr>
              <a:xfrm>
                <a:off x="4397176" y="4013200"/>
                <a:ext cx="687388" cy="1566007"/>
                <a:chOff x="1685329" y="3530600"/>
                <a:chExt cx="687388" cy="1566007"/>
              </a:xfrm>
            </p:grpSpPr>
            <p:cxnSp>
              <p:nvCxnSpPr>
                <p:cNvPr id="155" name="直接连接符 154">
                  <a:extLst>
                    <a:ext uri="{FF2B5EF4-FFF2-40B4-BE49-F238E27FC236}">
                      <a16:creationId xmlns:a16="http://schemas.microsoft.com/office/drawing/2014/main" xmlns="" id="{598F1D57-A8C0-46D3-BE55-5E939C1D395D}"/>
                    </a:ext>
                  </a:extLst>
                </p:cNvPr>
                <p:cNvCxnSpPr/>
                <p:nvPr/>
              </p:nvCxnSpPr>
              <p:spPr>
                <a:xfrm>
                  <a:off x="2016323" y="3530600"/>
                  <a:ext cx="0" cy="982663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FFFFFF">
                      <a:lumMod val="75000"/>
                    </a:srgbClr>
                  </a:solidFill>
                  <a:prstDash val="dash"/>
                  <a:miter lim="800000"/>
                </a:ln>
                <a:effectLst/>
              </p:spPr>
            </p:cxnSp>
            <p:grpSp>
              <p:nvGrpSpPr>
                <p:cNvPr id="156" name="išḻïḍe">
                  <a:extLst>
                    <a:ext uri="{FF2B5EF4-FFF2-40B4-BE49-F238E27FC236}">
                      <a16:creationId xmlns:a16="http://schemas.microsoft.com/office/drawing/2014/main" xmlns="" id="{BB622716-A6D8-480B-90C8-88BF054F7822}"/>
                    </a:ext>
                  </a:extLst>
                </p:cNvPr>
                <p:cNvGrpSpPr/>
                <p:nvPr/>
              </p:nvGrpSpPr>
              <p:grpSpPr>
                <a:xfrm>
                  <a:off x="1685329" y="4467957"/>
                  <a:ext cx="687388" cy="628650"/>
                  <a:chOff x="1784351" y="1890713"/>
                  <a:chExt cx="687388" cy="628650"/>
                </a:xfrm>
              </p:grpSpPr>
              <p:sp>
                <p:nvSpPr>
                  <p:cNvPr id="157" name="ïṧḷîḓé">
                    <a:extLst>
                      <a:ext uri="{FF2B5EF4-FFF2-40B4-BE49-F238E27FC236}">
                        <a16:creationId xmlns:a16="http://schemas.microsoft.com/office/drawing/2014/main" xmlns="" id="{5FDB5052-CAA8-4FCD-A4D5-B2EC269EA2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84351" y="1890713"/>
                    <a:ext cx="687388" cy="628650"/>
                  </a:xfrm>
                  <a:custGeom>
                    <a:avLst/>
                    <a:gdLst>
                      <a:gd name="T0" fmla="*/ 107 w 111"/>
                      <a:gd name="T1" fmla="*/ 38 h 101"/>
                      <a:gd name="T2" fmla="*/ 91 w 111"/>
                      <a:gd name="T3" fmla="*/ 12 h 101"/>
                      <a:gd name="T4" fmla="*/ 71 w 111"/>
                      <a:gd name="T5" fmla="*/ 0 h 101"/>
                      <a:gd name="T6" fmla="*/ 40 w 111"/>
                      <a:gd name="T7" fmla="*/ 0 h 101"/>
                      <a:gd name="T8" fmla="*/ 19 w 111"/>
                      <a:gd name="T9" fmla="*/ 12 h 101"/>
                      <a:gd name="T10" fmla="*/ 4 w 111"/>
                      <a:gd name="T11" fmla="*/ 38 h 101"/>
                      <a:gd name="T12" fmla="*/ 4 w 111"/>
                      <a:gd name="T13" fmla="*/ 62 h 101"/>
                      <a:gd name="T14" fmla="*/ 19 w 111"/>
                      <a:gd name="T15" fmla="*/ 89 h 101"/>
                      <a:gd name="T16" fmla="*/ 40 w 111"/>
                      <a:gd name="T17" fmla="*/ 101 h 101"/>
                      <a:gd name="T18" fmla="*/ 71 w 111"/>
                      <a:gd name="T19" fmla="*/ 101 h 101"/>
                      <a:gd name="T20" fmla="*/ 91 w 111"/>
                      <a:gd name="T21" fmla="*/ 89 h 101"/>
                      <a:gd name="T22" fmla="*/ 107 w 111"/>
                      <a:gd name="T23" fmla="*/ 62 h 101"/>
                      <a:gd name="T24" fmla="*/ 107 w 111"/>
                      <a:gd name="T25" fmla="*/ 38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11" h="101">
                        <a:moveTo>
                          <a:pt x="107" y="38"/>
                        </a:moveTo>
                        <a:cubicBezTo>
                          <a:pt x="91" y="12"/>
                          <a:pt x="91" y="12"/>
                          <a:pt x="91" y="12"/>
                        </a:cubicBezTo>
                        <a:cubicBezTo>
                          <a:pt x="87" y="4"/>
                          <a:pt x="79" y="0"/>
                          <a:pt x="71" y="0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31" y="0"/>
                          <a:pt x="24" y="4"/>
                          <a:pt x="19" y="12"/>
                        </a:cubicBezTo>
                        <a:cubicBezTo>
                          <a:pt x="4" y="38"/>
                          <a:pt x="4" y="38"/>
                          <a:pt x="4" y="38"/>
                        </a:cubicBezTo>
                        <a:cubicBezTo>
                          <a:pt x="0" y="46"/>
                          <a:pt x="0" y="55"/>
                          <a:pt x="4" y="62"/>
                        </a:cubicBezTo>
                        <a:cubicBezTo>
                          <a:pt x="19" y="89"/>
                          <a:pt x="19" y="89"/>
                          <a:pt x="19" y="89"/>
                        </a:cubicBezTo>
                        <a:cubicBezTo>
                          <a:pt x="24" y="96"/>
                          <a:pt x="31" y="101"/>
                          <a:pt x="40" y="101"/>
                        </a:cubicBezTo>
                        <a:cubicBezTo>
                          <a:pt x="71" y="101"/>
                          <a:pt x="71" y="101"/>
                          <a:pt x="71" y="101"/>
                        </a:cubicBezTo>
                        <a:cubicBezTo>
                          <a:pt x="79" y="101"/>
                          <a:pt x="87" y="96"/>
                          <a:pt x="91" y="89"/>
                        </a:cubicBezTo>
                        <a:cubicBezTo>
                          <a:pt x="107" y="62"/>
                          <a:pt x="107" y="62"/>
                          <a:pt x="107" y="62"/>
                        </a:cubicBezTo>
                        <a:cubicBezTo>
                          <a:pt x="111" y="55"/>
                          <a:pt x="111" y="46"/>
                          <a:pt x="107" y="38"/>
                        </a:cubicBezTo>
                        <a:close/>
                      </a:path>
                    </a:pathLst>
                  </a:custGeom>
                  <a:solidFill>
                    <a:srgbClr val="FFFFFF">
                      <a:lumMod val="65000"/>
                    </a:srgb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smtClean="0">
                      <a:ln>
                        <a:noFill/>
                      </a:ln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158" name="ïṡ1ïḑe">
                    <a:extLst>
                      <a:ext uri="{FF2B5EF4-FFF2-40B4-BE49-F238E27FC236}">
                        <a16:creationId xmlns:a16="http://schemas.microsoft.com/office/drawing/2014/main" xmlns="" id="{FCD11136-08F9-48BD-9827-83C2420F43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44411" y="2035145"/>
                    <a:ext cx="367268" cy="339784"/>
                  </a:xfrm>
                  <a:custGeom>
                    <a:avLst/>
                    <a:gdLst/>
                    <a:ahLst/>
                    <a:cxnLst>
                      <a:cxn ang="0">
                        <a:pos x="39" y="36"/>
                      </a:cxn>
                      <a:cxn ang="0">
                        <a:pos x="41" y="44"/>
                      </a:cxn>
                      <a:cxn ang="0">
                        <a:pos x="35" y="50"/>
                      </a:cxn>
                      <a:cxn ang="0">
                        <a:pos x="27" y="53"/>
                      </a:cxn>
                      <a:cxn ang="0">
                        <a:pos x="18" y="53"/>
                      </a:cxn>
                      <a:cxn ang="0">
                        <a:pos x="11" y="50"/>
                      </a:cxn>
                      <a:cxn ang="0">
                        <a:pos x="4" y="44"/>
                      </a:cxn>
                      <a:cxn ang="0">
                        <a:pos x="6" y="36"/>
                      </a:cxn>
                      <a:cxn ang="0">
                        <a:pos x="0" y="28"/>
                      </a:cxn>
                      <a:cxn ang="0">
                        <a:pos x="7" y="23"/>
                      </a:cxn>
                      <a:cxn ang="0">
                        <a:pos x="4" y="18"/>
                      </a:cxn>
                      <a:cxn ang="0">
                        <a:pos x="15" y="16"/>
                      </a:cxn>
                      <a:cxn ang="0">
                        <a:pos x="19" y="8"/>
                      </a:cxn>
                      <a:cxn ang="0">
                        <a:pos x="28" y="15"/>
                      </a:cxn>
                      <a:cxn ang="0">
                        <a:pos x="35" y="12"/>
                      </a:cxn>
                      <a:cxn ang="0">
                        <a:pos x="41" y="19"/>
                      </a:cxn>
                      <a:cxn ang="0">
                        <a:pos x="45" y="27"/>
                      </a:cxn>
                      <a:cxn ang="0">
                        <a:pos x="23" y="22"/>
                      </a:cxn>
                      <a:cxn ang="0">
                        <a:pos x="32" y="31"/>
                      </a:cxn>
                      <a:cxn ang="0">
                        <a:pos x="63" y="16"/>
                      </a:cxn>
                      <a:cxn ang="0">
                        <a:pos x="64" y="24"/>
                      </a:cxn>
                      <a:cxn ang="0">
                        <a:pos x="55" y="22"/>
                      </a:cxn>
                      <a:cxn ang="0">
                        <a:pos x="46" y="24"/>
                      </a:cxn>
                      <a:cxn ang="0">
                        <a:pos x="46" y="16"/>
                      </a:cxn>
                      <a:cxn ang="0">
                        <a:pos x="46" y="9"/>
                      </a:cxn>
                      <a:cxn ang="0">
                        <a:pos x="46" y="2"/>
                      </a:cxn>
                      <a:cxn ang="0">
                        <a:pos x="55" y="4"/>
                      </a:cxn>
                      <a:cxn ang="0">
                        <a:pos x="59" y="0"/>
                      </a:cxn>
                      <a:cxn ang="0">
                        <a:pos x="62" y="7"/>
                      </a:cxn>
                      <a:cxn ang="0">
                        <a:pos x="68" y="15"/>
                      </a:cxn>
                      <a:cxn ang="0">
                        <a:pos x="62" y="55"/>
                      </a:cxn>
                      <a:cxn ang="0">
                        <a:pos x="59" y="63"/>
                      </a:cxn>
                      <a:cxn ang="0">
                        <a:pos x="54" y="59"/>
                      </a:cxn>
                      <a:cxn ang="0">
                        <a:pos x="45" y="60"/>
                      </a:cxn>
                      <a:cxn ang="0">
                        <a:pos x="41" y="52"/>
                      </a:cxn>
                      <a:cxn ang="0">
                        <a:pos x="47" y="44"/>
                      </a:cxn>
                      <a:cxn ang="0">
                        <a:pos x="50" y="36"/>
                      </a:cxn>
                      <a:cxn ang="0">
                        <a:pos x="56" y="40"/>
                      </a:cxn>
                      <a:cxn ang="0">
                        <a:pos x="64" y="39"/>
                      </a:cxn>
                      <a:cxn ang="0">
                        <a:pos x="63" y="46"/>
                      </a:cxn>
                      <a:cxn ang="0">
                        <a:pos x="55" y="8"/>
                      </a:cxn>
                      <a:cxn ang="0">
                        <a:pos x="59" y="13"/>
                      </a:cxn>
                      <a:cxn ang="0">
                        <a:pos x="50" y="49"/>
                      </a:cxn>
                      <a:cxn ang="0">
                        <a:pos x="55" y="45"/>
                      </a:cxn>
                    </a:cxnLst>
                    <a:rect l="0" t="0" r="r" b="b"/>
                    <a:pathLst>
                      <a:path w="68" h="63">
                        <a:moveTo>
                          <a:pt x="45" y="35"/>
                        </a:moveTo>
                        <a:cubicBezTo>
                          <a:pt x="45" y="35"/>
                          <a:pt x="45" y="36"/>
                          <a:pt x="45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7"/>
                          <a:pt x="38" y="38"/>
                          <a:pt x="38" y="39"/>
                        </a:cubicBezTo>
                        <a:cubicBezTo>
                          <a:pt x="39" y="41"/>
                          <a:pt x="40" y="42"/>
                          <a:pt x="41" y="43"/>
                        </a:cubicBezTo>
                        <a:cubicBezTo>
                          <a:pt x="41" y="43"/>
                          <a:pt x="41" y="44"/>
                          <a:pt x="41" y="44"/>
                        </a:cubicBezTo>
                        <a:cubicBezTo>
                          <a:pt x="41" y="44"/>
                          <a:pt x="41" y="44"/>
                          <a:pt x="41" y="45"/>
                        </a:cubicBezTo>
                        <a:cubicBezTo>
                          <a:pt x="40" y="46"/>
                          <a:pt x="36" y="50"/>
                          <a:pt x="35" y="50"/>
                        </a:cubicBezTo>
                        <a:cubicBezTo>
                          <a:pt x="35" y="50"/>
                          <a:pt x="35" y="50"/>
                          <a:pt x="35" y="50"/>
                        </a:cubicBezTo>
                        <a:cubicBezTo>
                          <a:pt x="31" y="47"/>
                          <a:pt x="31" y="47"/>
                          <a:pt x="31" y="47"/>
                        </a:cubicBezTo>
                        <a:cubicBezTo>
                          <a:pt x="30" y="47"/>
                          <a:pt x="29" y="47"/>
                          <a:pt x="28" y="48"/>
                        </a:cubicBezTo>
                        <a:cubicBezTo>
                          <a:pt x="28" y="49"/>
                          <a:pt x="27" y="51"/>
                          <a:pt x="27" y="53"/>
                        </a:cubicBezTo>
                        <a:cubicBezTo>
                          <a:pt x="27" y="54"/>
                          <a:pt x="26" y="54"/>
                          <a:pt x="26" y="54"/>
                        </a:cubicBezTo>
                        <a:cubicBezTo>
                          <a:pt x="19" y="54"/>
                          <a:pt x="19" y="54"/>
                          <a:pt x="19" y="54"/>
                        </a:cubicBezTo>
                        <a:cubicBezTo>
                          <a:pt x="19" y="54"/>
                          <a:pt x="18" y="54"/>
                          <a:pt x="18" y="53"/>
                        </a:cubicBezTo>
                        <a:cubicBezTo>
                          <a:pt x="17" y="48"/>
                          <a:pt x="17" y="48"/>
                          <a:pt x="17" y="48"/>
                        </a:cubicBezTo>
                        <a:cubicBezTo>
                          <a:pt x="16" y="47"/>
                          <a:pt x="16" y="47"/>
                          <a:pt x="15" y="47"/>
                        </a:cubicBezTo>
                        <a:cubicBezTo>
                          <a:pt x="11" y="50"/>
                          <a:pt x="11" y="50"/>
                          <a:pt x="11" y="50"/>
                        </a:cubicBezTo>
                        <a:cubicBezTo>
                          <a:pt x="10" y="50"/>
                          <a:pt x="10" y="50"/>
                          <a:pt x="10" y="50"/>
                        </a:cubicBezTo>
                        <a:cubicBezTo>
                          <a:pt x="10" y="50"/>
                          <a:pt x="9" y="50"/>
                          <a:pt x="9" y="50"/>
                        </a:cubicBezTo>
                        <a:cubicBezTo>
                          <a:pt x="8" y="49"/>
                          <a:pt x="4" y="45"/>
                          <a:pt x="4" y="44"/>
                        </a:cubicBezTo>
                        <a:cubicBezTo>
                          <a:pt x="4" y="44"/>
                          <a:pt x="4" y="44"/>
                          <a:pt x="4" y="43"/>
                        </a:cubicBezTo>
                        <a:cubicBezTo>
                          <a:pt x="5" y="42"/>
                          <a:pt x="6" y="41"/>
                          <a:pt x="7" y="39"/>
                        </a:cubicBezTo>
                        <a:cubicBezTo>
                          <a:pt x="7" y="38"/>
                          <a:pt x="6" y="37"/>
                          <a:pt x="6" y="36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0" y="35"/>
                          <a:pt x="0" y="35"/>
                          <a:pt x="0" y="34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7"/>
                          <a:pt x="0" y="27"/>
                          <a:pt x="1" y="27"/>
                        </a:cubicBezTo>
                        <a:cubicBezTo>
                          <a:pt x="6" y="26"/>
                          <a:pt x="6" y="26"/>
                          <a:pt x="6" y="26"/>
                        </a:cubicBezTo>
                        <a:cubicBezTo>
                          <a:pt x="6" y="25"/>
                          <a:pt x="7" y="24"/>
                          <a:pt x="7" y="23"/>
                        </a:cubicBezTo>
                        <a:cubicBezTo>
                          <a:pt x="6" y="22"/>
                          <a:pt x="5" y="20"/>
                          <a:pt x="4" y="19"/>
                        </a:cubicBezTo>
                        <a:cubicBezTo>
                          <a:pt x="4" y="19"/>
                          <a:pt x="4" y="19"/>
                          <a:pt x="4" y="18"/>
                        </a:cubicBezTo>
                        <a:cubicBezTo>
                          <a:pt x="4" y="18"/>
                          <a:pt x="4" y="18"/>
                          <a:pt x="4" y="18"/>
                        </a:cubicBezTo>
                        <a:cubicBezTo>
                          <a:pt x="5" y="17"/>
                          <a:pt x="9" y="12"/>
                          <a:pt x="10" y="12"/>
                        </a:cubicBezTo>
                        <a:cubicBezTo>
                          <a:pt x="10" y="12"/>
                          <a:pt x="10" y="12"/>
                          <a:pt x="11" y="13"/>
                        </a:cubicBezTo>
                        <a:cubicBezTo>
                          <a:pt x="15" y="16"/>
                          <a:pt x="15" y="16"/>
                          <a:pt x="15" y="16"/>
                        </a:cubicBezTo>
                        <a:cubicBezTo>
                          <a:pt x="16" y="15"/>
                          <a:pt x="16" y="15"/>
                          <a:pt x="17" y="15"/>
                        </a:cubicBezTo>
                        <a:cubicBezTo>
                          <a:pt x="18" y="13"/>
                          <a:pt x="18" y="11"/>
                          <a:pt x="18" y="9"/>
                        </a:cubicBezTo>
                        <a:cubicBezTo>
                          <a:pt x="18" y="9"/>
                          <a:pt x="19" y="8"/>
                          <a:pt x="19" y="8"/>
                        </a:cubicBezTo>
                        <a:cubicBezTo>
                          <a:pt x="26" y="8"/>
                          <a:pt x="26" y="8"/>
                          <a:pt x="26" y="8"/>
                        </a:cubicBezTo>
                        <a:cubicBezTo>
                          <a:pt x="26" y="8"/>
                          <a:pt x="27" y="9"/>
                          <a:pt x="27" y="9"/>
                        </a:cubicBezTo>
                        <a:cubicBezTo>
                          <a:pt x="28" y="15"/>
                          <a:pt x="28" y="15"/>
                          <a:pt x="28" y="15"/>
                        </a:cubicBezTo>
                        <a:cubicBezTo>
                          <a:pt x="29" y="15"/>
                          <a:pt x="30" y="15"/>
                          <a:pt x="31" y="16"/>
                        </a:cubicBezTo>
                        <a:cubicBezTo>
                          <a:pt x="35" y="13"/>
                          <a:pt x="35" y="13"/>
                          <a:pt x="35" y="13"/>
                        </a:cubicBezTo>
                        <a:cubicBezTo>
                          <a:pt x="35" y="12"/>
                          <a:pt x="35" y="12"/>
                          <a:pt x="35" y="12"/>
                        </a:cubicBezTo>
                        <a:cubicBezTo>
                          <a:pt x="36" y="12"/>
                          <a:pt x="36" y="12"/>
                          <a:pt x="36" y="13"/>
                        </a:cubicBezTo>
                        <a:cubicBezTo>
                          <a:pt x="37" y="13"/>
                          <a:pt x="41" y="17"/>
                          <a:pt x="41" y="18"/>
                        </a:cubicBezTo>
                        <a:cubicBezTo>
                          <a:pt x="41" y="19"/>
                          <a:pt x="41" y="19"/>
                          <a:pt x="41" y="19"/>
                        </a:cubicBezTo>
                        <a:cubicBezTo>
                          <a:pt x="40" y="20"/>
                          <a:pt x="39" y="22"/>
                          <a:pt x="38" y="23"/>
                        </a:cubicBezTo>
                        <a:cubicBezTo>
                          <a:pt x="38" y="24"/>
                          <a:pt x="39" y="25"/>
                          <a:pt x="39" y="26"/>
                        </a:cubicBezTo>
                        <a:cubicBezTo>
                          <a:pt x="45" y="27"/>
                          <a:pt x="45" y="27"/>
                          <a:pt x="45" y="27"/>
                        </a:cubicBezTo>
                        <a:cubicBezTo>
                          <a:pt x="45" y="27"/>
                          <a:pt x="45" y="27"/>
                          <a:pt x="45" y="28"/>
                        </a:cubicBezTo>
                        <a:lnTo>
                          <a:pt x="45" y="35"/>
                        </a:lnTo>
                        <a:close/>
                        <a:moveTo>
                          <a:pt x="23" y="22"/>
                        </a:moveTo>
                        <a:cubicBezTo>
                          <a:pt x="18" y="22"/>
                          <a:pt x="13" y="26"/>
                          <a:pt x="13" y="31"/>
                        </a:cubicBezTo>
                        <a:cubicBezTo>
                          <a:pt x="13" y="36"/>
                          <a:pt x="18" y="40"/>
                          <a:pt x="23" y="40"/>
                        </a:cubicBezTo>
                        <a:cubicBezTo>
                          <a:pt x="28" y="40"/>
                          <a:pt x="32" y="36"/>
                          <a:pt x="32" y="31"/>
                        </a:cubicBezTo>
                        <a:cubicBezTo>
                          <a:pt x="32" y="26"/>
                          <a:pt x="28" y="22"/>
                          <a:pt x="23" y="22"/>
                        </a:cubicBezTo>
                        <a:close/>
                        <a:moveTo>
                          <a:pt x="68" y="15"/>
                        </a:moveTo>
                        <a:cubicBezTo>
                          <a:pt x="68" y="16"/>
                          <a:pt x="64" y="16"/>
                          <a:pt x="63" y="16"/>
                        </a:cubicBezTo>
                        <a:cubicBezTo>
                          <a:pt x="63" y="17"/>
                          <a:pt x="62" y="18"/>
                          <a:pt x="62" y="18"/>
                        </a:cubicBezTo>
                        <a:cubicBezTo>
                          <a:pt x="62" y="19"/>
                          <a:pt x="64" y="23"/>
                          <a:pt x="64" y="23"/>
                        </a:cubicBezTo>
                        <a:cubicBezTo>
                          <a:pt x="64" y="23"/>
                          <a:pt x="64" y="23"/>
                          <a:pt x="64" y="24"/>
                        </a:cubicBezTo>
                        <a:cubicBezTo>
                          <a:pt x="63" y="24"/>
                          <a:pt x="59" y="26"/>
                          <a:pt x="59" y="26"/>
                        </a:cubicBezTo>
                        <a:cubicBezTo>
                          <a:pt x="59" y="26"/>
                          <a:pt x="56" y="22"/>
                          <a:pt x="56" y="22"/>
                        </a:cubicBezTo>
                        <a:cubicBezTo>
                          <a:pt x="55" y="22"/>
                          <a:pt x="55" y="22"/>
                          <a:pt x="55" y="22"/>
                        </a:cubicBezTo>
                        <a:cubicBezTo>
                          <a:pt x="54" y="22"/>
                          <a:pt x="54" y="22"/>
                          <a:pt x="54" y="22"/>
                        </a:cubicBezTo>
                        <a:cubicBezTo>
                          <a:pt x="53" y="22"/>
                          <a:pt x="50" y="26"/>
                          <a:pt x="50" y="26"/>
                        </a:cubicBezTo>
                        <a:cubicBezTo>
                          <a:pt x="50" y="26"/>
                          <a:pt x="46" y="24"/>
                          <a:pt x="46" y="24"/>
                        </a:cubicBezTo>
                        <a:cubicBezTo>
                          <a:pt x="45" y="23"/>
                          <a:pt x="45" y="23"/>
                          <a:pt x="45" y="23"/>
                        </a:cubicBezTo>
                        <a:cubicBezTo>
                          <a:pt x="45" y="23"/>
                          <a:pt x="47" y="19"/>
                          <a:pt x="47" y="18"/>
                        </a:cubicBezTo>
                        <a:cubicBezTo>
                          <a:pt x="47" y="18"/>
                          <a:pt x="46" y="17"/>
                          <a:pt x="46" y="16"/>
                        </a:cubicBezTo>
                        <a:cubicBezTo>
                          <a:pt x="45" y="16"/>
                          <a:pt x="41" y="16"/>
                          <a:pt x="41" y="15"/>
                        </a:cubicBezTo>
                        <a:cubicBezTo>
                          <a:pt x="41" y="10"/>
                          <a:pt x="41" y="10"/>
                          <a:pt x="41" y="10"/>
                        </a:cubicBezTo>
                        <a:cubicBezTo>
                          <a:pt x="41" y="10"/>
                          <a:pt x="45" y="9"/>
                          <a:pt x="46" y="9"/>
                        </a:cubicBezTo>
                        <a:cubicBezTo>
                          <a:pt x="46" y="9"/>
                          <a:pt x="47" y="8"/>
                          <a:pt x="47" y="7"/>
                        </a:cubicBezTo>
                        <a:cubicBezTo>
                          <a:pt x="47" y="7"/>
                          <a:pt x="45" y="3"/>
                          <a:pt x="45" y="2"/>
                        </a:cubicBezTo>
                        <a:cubicBezTo>
                          <a:pt x="45" y="2"/>
                          <a:pt x="45" y="2"/>
                          <a:pt x="46" y="2"/>
                        </a:cubicBezTo>
                        <a:cubicBezTo>
                          <a:pt x="46" y="2"/>
                          <a:pt x="50" y="0"/>
                          <a:pt x="50" y="0"/>
                        </a:cubicBezTo>
                        <a:cubicBezTo>
                          <a:pt x="50" y="0"/>
                          <a:pt x="53" y="3"/>
                          <a:pt x="54" y="4"/>
                        </a:cubicBezTo>
                        <a:cubicBezTo>
                          <a:pt x="54" y="4"/>
                          <a:pt x="54" y="4"/>
                          <a:pt x="55" y="4"/>
                        </a:cubicBezTo>
                        <a:cubicBezTo>
                          <a:pt x="55" y="4"/>
                          <a:pt x="55" y="4"/>
                          <a:pt x="56" y="4"/>
                        </a:cubicBezTo>
                        <a:cubicBezTo>
                          <a:pt x="57" y="2"/>
                          <a:pt x="58" y="1"/>
                          <a:pt x="59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9" y="0"/>
                          <a:pt x="63" y="2"/>
                          <a:pt x="64" y="2"/>
                        </a:cubicBezTo>
                        <a:cubicBezTo>
                          <a:pt x="64" y="2"/>
                          <a:pt x="64" y="2"/>
                          <a:pt x="64" y="2"/>
                        </a:cubicBezTo>
                        <a:cubicBezTo>
                          <a:pt x="64" y="3"/>
                          <a:pt x="62" y="7"/>
                          <a:pt x="62" y="7"/>
                        </a:cubicBezTo>
                        <a:cubicBezTo>
                          <a:pt x="62" y="8"/>
                          <a:pt x="63" y="9"/>
                          <a:pt x="63" y="9"/>
                        </a:cubicBezTo>
                        <a:cubicBezTo>
                          <a:pt x="64" y="9"/>
                          <a:pt x="68" y="10"/>
                          <a:pt x="68" y="10"/>
                        </a:cubicBezTo>
                        <a:lnTo>
                          <a:pt x="68" y="15"/>
                        </a:lnTo>
                        <a:close/>
                        <a:moveTo>
                          <a:pt x="68" y="52"/>
                        </a:moveTo>
                        <a:cubicBezTo>
                          <a:pt x="68" y="52"/>
                          <a:pt x="64" y="53"/>
                          <a:pt x="63" y="53"/>
                        </a:cubicBezTo>
                        <a:cubicBezTo>
                          <a:pt x="63" y="54"/>
                          <a:pt x="62" y="54"/>
                          <a:pt x="62" y="55"/>
                        </a:cubicBezTo>
                        <a:cubicBezTo>
                          <a:pt x="62" y="56"/>
                          <a:pt x="64" y="59"/>
                          <a:pt x="64" y="60"/>
                        </a:cubicBezTo>
                        <a:cubicBezTo>
                          <a:pt x="64" y="60"/>
                          <a:pt x="64" y="60"/>
                          <a:pt x="64" y="60"/>
                        </a:cubicBezTo>
                        <a:cubicBezTo>
                          <a:pt x="63" y="60"/>
                          <a:pt x="59" y="63"/>
                          <a:pt x="59" y="63"/>
                        </a:cubicBezTo>
                        <a:cubicBezTo>
                          <a:pt x="59" y="63"/>
                          <a:pt x="56" y="59"/>
                          <a:pt x="56" y="59"/>
                        </a:cubicBezTo>
                        <a:cubicBezTo>
                          <a:pt x="55" y="59"/>
                          <a:pt x="55" y="59"/>
                          <a:pt x="55" y="59"/>
                        </a:cubicBezTo>
                        <a:cubicBezTo>
                          <a:pt x="54" y="59"/>
                          <a:pt x="54" y="59"/>
                          <a:pt x="54" y="59"/>
                        </a:cubicBezTo>
                        <a:cubicBezTo>
                          <a:pt x="53" y="59"/>
                          <a:pt x="50" y="63"/>
                          <a:pt x="50" y="63"/>
                        </a:cubicBezTo>
                        <a:cubicBezTo>
                          <a:pt x="50" y="63"/>
                          <a:pt x="46" y="60"/>
                          <a:pt x="46" y="60"/>
                        </a:cubicBezTo>
                        <a:cubicBezTo>
                          <a:pt x="45" y="60"/>
                          <a:pt x="45" y="60"/>
                          <a:pt x="45" y="60"/>
                        </a:cubicBezTo>
                        <a:cubicBezTo>
                          <a:pt x="45" y="59"/>
                          <a:pt x="47" y="56"/>
                          <a:pt x="47" y="55"/>
                        </a:cubicBezTo>
                        <a:cubicBezTo>
                          <a:pt x="47" y="54"/>
                          <a:pt x="46" y="54"/>
                          <a:pt x="46" y="53"/>
                        </a:cubicBezTo>
                        <a:cubicBezTo>
                          <a:pt x="45" y="53"/>
                          <a:pt x="41" y="52"/>
                          <a:pt x="41" y="52"/>
                        </a:cubicBezTo>
                        <a:cubicBezTo>
                          <a:pt x="41" y="47"/>
                          <a:pt x="41" y="47"/>
                          <a:pt x="41" y="47"/>
                        </a:cubicBezTo>
                        <a:cubicBezTo>
                          <a:pt x="41" y="46"/>
                          <a:pt x="45" y="46"/>
                          <a:pt x="46" y="46"/>
                        </a:cubicBezTo>
                        <a:cubicBezTo>
                          <a:pt x="46" y="45"/>
                          <a:pt x="47" y="45"/>
                          <a:pt x="47" y="44"/>
                        </a:cubicBezTo>
                        <a:cubicBezTo>
                          <a:pt x="47" y="43"/>
                          <a:pt x="45" y="40"/>
                          <a:pt x="45" y="39"/>
                        </a:cubicBezTo>
                        <a:cubicBezTo>
                          <a:pt x="45" y="39"/>
                          <a:pt x="45" y="39"/>
                          <a:pt x="46" y="39"/>
                        </a:cubicBezTo>
                        <a:cubicBezTo>
                          <a:pt x="46" y="39"/>
                          <a:pt x="50" y="36"/>
                          <a:pt x="50" y="36"/>
                        </a:cubicBezTo>
                        <a:cubicBezTo>
                          <a:pt x="50" y="36"/>
                          <a:pt x="53" y="40"/>
                          <a:pt x="54" y="40"/>
                        </a:cubicBezTo>
                        <a:cubicBezTo>
                          <a:pt x="54" y="40"/>
                          <a:pt x="54" y="40"/>
                          <a:pt x="55" y="40"/>
                        </a:cubicBezTo>
                        <a:cubicBezTo>
                          <a:pt x="55" y="40"/>
                          <a:pt x="55" y="40"/>
                          <a:pt x="56" y="40"/>
                        </a:cubicBezTo>
                        <a:cubicBezTo>
                          <a:pt x="57" y="39"/>
                          <a:pt x="58" y="38"/>
                          <a:pt x="59" y="36"/>
                        </a:cubicBezTo>
                        <a:cubicBezTo>
                          <a:pt x="59" y="36"/>
                          <a:pt x="59" y="36"/>
                          <a:pt x="59" y="36"/>
                        </a:cubicBezTo>
                        <a:cubicBezTo>
                          <a:pt x="59" y="36"/>
                          <a:pt x="63" y="39"/>
                          <a:pt x="64" y="39"/>
                        </a:cubicBezTo>
                        <a:cubicBezTo>
                          <a:pt x="64" y="39"/>
                          <a:pt x="64" y="39"/>
                          <a:pt x="64" y="39"/>
                        </a:cubicBezTo>
                        <a:cubicBezTo>
                          <a:pt x="64" y="40"/>
                          <a:pt x="62" y="43"/>
                          <a:pt x="62" y="44"/>
                        </a:cubicBezTo>
                        <a:cubicBezTo>
                          <a:pt x="62" y="45"/>
                          <a:pt x="63" y="45"/>
                          <a:pt x="63" y="46"/>
                        </a:cubicBezTo>
                        <a:cubicBezTo>
                          <a:pt x="64" y="46"/>
                          <a:pt x="68" y="46"/>
                          <a:pt x="68" y="47"/>
                        </a:cubicBezTo>
                        <a:lnTo>
                          <a:pt x="68" y="52"/>
                        </a:lnTo>
                        <a:close/>
                        <a:moveTo>
                          <a:pt x="55" y="8"/>
                        </a:moveTo>
                        <a:cubicBezTo>
                          <a:pt x="52" y="8"/>
                          <a:pt x="50" y="10"/>
                          <a:pt x="50" y="13"/>
                        </a:cubicBezTo>
                        <a:cubicBezTo>
                          <a:pt x="50" y="15"/>
                          <a:pt x="52" y="17"/>
                          <a:pt x="55" y="17"/>
                        </a:cubicBezTo>
                        <a:cubicBezTo>
                          <a:pt x="57" y="17"/>
                          <a:pt x="59" y="15"/>
                          <a:pt x="59" y="13"/>
                        </a:cubicBezTo>
                        <a:cubicBezTo>
                          <a:pt x="59" y="10"/>
                          <a:pt x="57" y="8"/>
                          <a:pt x="55" y="8"/>
                        </a:cubicBezTo>
                        <a:close/>
                        <a:moveTo>
                          <a:pt x="55" y="45"/>
                        </a:moveTo>
                        <a:cubicBezTo>
                          <a:pt x="52" y="45"/>
                          <a:pt x="50" y="47"/>
                          <a:pt x="50" y="49"/>
                        </a:cubicBezTo>
                        <a:cubicBezTo>
                          <a:pt x="50" y="52"/>
                          <a:pt x="52" y="54"/>
                          <a:pt x="55" y="54"/>
                        </a:cubicBezTo>
                        <a:cubicBezTo>
                          <a:pt x="57" y="54"/>
                          <a:pt x="59" y="52"/>
                          <a:pt x="59" y="49"/>
                        </a:cubicBezTo>
                        <a:cubicBezTo>
                          <a:pt x="59" y="47"/>
                          <a:pt x="57" y="45"/>
                          <a:pt x="55" y="4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77500" lnSpcReduction="20000"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800" b="0" i="0" u="none" strike="noStrike" kern="0" cap="none" spc="0" normalizeH="0" baseline="0" noProof="0" smtClean="0">
                      <a:ln>
                        <a:noFill/>
                      </a:ln>
                      <a:effectLst/>
                      <a:uLnTx/>
                      <a:uFillTx/>
                      <a:latin typeface="Arial"/>
                      <a:ea typeface="微软雅黑"/>
                    </a:endParaRPr>
                  </a:p>
                </p:txBody>
              </p:sp>
            </p:grpSp>
          </p:grpSp>
          <p:grpSp>
            <p:nvGrpSpPr>
              <p:cNvPr id="152" name="íṥ1îdè">
                <a:extLst>
                  <a:ext uri="{FF2B5EF4-FFF2-40B4-BE49-F238E27FC236}">
                    <a16:creationId xmlns:a16="http://schemas.microsoft.com/office/drawing/2014/main" xmlns="" id="{D895D1C2-3A2A-4347-8D5C-D3B1FF2CDD5B}"/>
                  </a:ext>
                </a:extLst>
              </p:cNvPr>
              <p:cNvGrpSpPr/>
              <p:nvPr/>
            </p:nvGrpSpPr>
            <p:grpSpPr>
              <a:xfrm>
                <a:off x="1729607" y="4742835"/>
                <a:ext cx="2556368" cy="1107071"/>
                <a:chOff x="4259265" y="1981584"/>
                <a:chExt cx="2214562" cy="1107071"/>
              </a:xfrm>
            </p:grpSpPr>
            <p:sp>
              <p:nvSpPr>
                <p:cNvPr id="153" name="íS1íḑé">
                  <a:extLst>
                    <a:ext uri="{FF2B5EF4-FFF2-40B4-BE49-F238E27FC236}">
                      <a16:creationId xmlns:a16="http://schemas.microsoft.com/office/drawing/2014/main" xmlns="" id="{D78AC822-4DD8-4F01-B63E-7A6FA431B9EB}"/>
                    </a:ext>
                  </a:extLst>
                </p:cNvPr>
                <p:cNvSpPr txBox="1"/>
                <p:nvPr/>
              </p:nvSpPr>
              <p:spPr>
                <a:xfrm>
                  <a:off x="4259265" y="2489415"/>
                  <a:ext cx="2214562" cy="59924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70000" lnSpcReduction="20000"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Copy paste fonts. Choose the only option to retain text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</a:rPr>
                    <a:t>……</a:t>
                  </a:r>
                </a:p>
              </p:txBody>
            </p:sp>
            <p:sp>
              <p:nvSpPr>
                <p:cNvPr id="154" name="íṣļiḓe">
                  <a:extLst>
                    <a:ext uri="{FF2B5EF4-FFF2-40B4-BE49-F238E27FC236}">
                      <a16:creationId xmlns:a16="http://schemas.microsoft.com/office/drawing/2014/main" xmlns="" id="{BD346D62-D7C9-499A-96EB-D46A3DDE26E7}"/>
                    </a:ext>
                  </a:extLst>
                </p:cNvPr>
                <p:cNvSpPr/>
                <p:nvPr/>
              </p:nvSpPr>
              <p:spPr>
                <a:xfrm>
                  <a:off x="4259265" y="1981584"/>
                  <a:ext cx="2214562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</a:rPr>
                    <a:t>标题文字添加</a:t>
                  </a:r>
                </a:p>
              </p:txBody>
            </p:sp>
          </p:grpSp>
        </p:grpSp>
        <p:grpSp>
          <p:nvGrpSpPr>
            <p:cNvPr id="126" name="iŝļîde">
              <a:extLst>
                <a:ext uri="{FF2B5EF4-FFF2-40B4-BE49-F238E27FC236}">
                  <a16:creationId xmlns:a16="http://schemas.microsoft.com/office/drawing/2014/main" xmlns="" id="{C0F8B852-6FDA-4FE6-92AE-0C1ABC96C33F}"/>
                </a:ext>
              </a:extLst>
            </p:cNvPr>
            <p:cNvGrpSpPr/>
            <p:nvPr/>
          </p:nvGrpSpPr>
          <p:grpSpPr>
            <a:xfrm>
              <a:off x="7108229" y="1560513"/>
              <a:ext cx="687388" cy="1611313"/>
              <a:chOff x="1685329" y="1560513"/>
              <a:chExt cx="687388" cy="1611313"/>
            </a:xfrm>
          </p:grpSpPr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xmlns="" id="{11AFF58B-608C-4ED4-9C1B-15778B548338}"/>
                  </a:ext>
                </a:extLst>
              </p:cNvPr>
              <p:cNvCxnSpPr/>
              <p:nvPr/>
            </p:nvCxnSpPr>
            <p:spPr>
              <a:xfrm>
                <a:off x="2016323" y="2189163"/>
                <a:ext cx="0" cy="982663"/>
              </a:xfrm>
              <a:prstGeom prst="line">
                <a:avLst/>
              </a:prstGeom>
              <a:noFill/>
              <a:ln w="3175" cap="flat" cmpd="sng" algn="ctr">
                <a:solidFill>
                  <a:srgbClr val="FFFFFF">
                    <a:lumMod val="75000"/>
                  </a:srgbClr>
                </a:solidFill>
                <a:prstDash val="dash"/>
                <a:miter lim="800000"/>
              </a:ln>
              <a:effectLst/>
            </p:spPr>
          </p:cxnSp>
          <p:grpSp>
            <p:nvGrpSpPr>
              <p:cNvPr id="147" name="íšľïḍé">
                <a:extLst>
                  <a:ext uri="{FF2B5EF4-FFF2-40B4-BE49-F238E27FC236}">
                    <a16:creationId xmlns:a16="http://schemas.microsoft.com/office/drawing/2014/main" xmlns="" id="{52CD4243-24B1-4F1A-BC7D-E0F8E3F92F1E}"/>
                  </a:ext>
                </a:extLst>
              </p:cNvPr>
              <p:cNvGrpSpPr/>
              <p:nvPr/>
            </p:nvGrpSpPr>
            <p:grpSpPr>
              <a:xfrm>
                <a:off x="1685329" y="1560513"/>
                <a:ext cx="687388" cy="628650"/>
                <a:chOff x="1784351" y="1890713"/>
                <a:chExt cx="687388" cy="628650"/>
              </a:xfrm>
            </p:grpSpPr>
            <p:sp>
              <p:nvSpPr>
                <p:cNvPr id="148" name="iṡļíḍè">
                  <a:extLst>
                    <a:ext uri="{FF2B5EF4-FFF2-40B4-BE49-F238E27FC236}">
                      <a16:creationId xmlns:a16="http://schemas.microsoft.com/office/drawing/2014/main" xmlns="" id="{1982B3E2-9FB8-4178-AF62-256B79FDB0B3}"/>
                    </a:ext>
                  </a:extLst>
                </p:cNvPr>
                <p:cNvSpPr/>
                <p:nvPr/>
              </p:nvSpPr>
              <p:spPr bwMode="auto">
                <a:xfrm>
                  <a:off x="1784351" y="1890713"/>
                  <a:ext cx="687388" cy="628650"/>
                </a:xfrm>
                <a:custGeom>
                  <a:avLst/>
                  <a:gdLst>
                    <a:gd name="T0" fmla="*/ 107 w 111"/>
                    <a:gd name="T1" fmla="*/ 38 h 101"/>
                    <a:gd name="T2" fmla="*/ 91 w 111"/>
                    <a:gd name="T3" fmla="*/ 12 h 101"/>
                    <a:gd name="T4" fmla="*/ 71 w 111"/>
                    <a:gd name="T5" fmla="*/ 0 h 101"/>
                    <a:gd name="T6" fmla="*/ 40 w 111"/>
                    <a:gd name="T7" fmla="*/ 0 h 101"/>
                    <a:gd name="T8" fmla="*/ 19 w 111"/>
                    <a:gd name="T9" fmla="*/ 12 h 101"/>
                    <a:gd name="T10" fmla="*/ 4 w 111"/>
                    <a:gd name="T11" fmla="*/ 38 h 101"/>
                    <a:gd name="T12" fmla="*/ 4 w 111"/>
                    <a:gd name="T13" fmla="*/ 62 h 101"/>
                    <a:gd name="T14" fmla="*/ 19 w 111"/>
                    <a:gd name="T15" fmla="*/ 89 h 101"/>
                    <a:gd name="T16" fmla="*/ 40 w 111"/>
                    <a:gd name="T17" fmla="*/ 101 h 101"/>
                    <a:gd name="T18" fmla="*/ 71 w 111"/>
                    <a:gd name="T19" fmla="*/ 101 h 101"/>
                    <a:gd name="T20" fmla="*/ 91 w 111"/>
                    <a:gd name="T21" fmla="*/ 89 h 101"/>
                    <a:gd name="T22" fmla="*/ 107 w 111"/>
                    <a:gd name="T23" fmla="*/ 62 h 101"/>
                    <a:gd name="T24" fmla="*/ 107 w 111"/>
                    <a:gd name="T25" fmla="*/ 3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1" h="101">
                      <a:moveTo>
                        <a:pt x="107" y="38"/>
                      </a:moveTo>
                      <a:cubicBezTo>
                        <a:pt x="91" y="12"/>
                        <a:pt x="91" y="12"/>
                        <a:pt x="91" y="12"/>
                      </a:cubicBezTo>
                      <a:cubicBezTo>
                        <a:pt x="87" y="4"/>
                        <a:pt x="79" y="0"/>
                        <a:pt x="71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1" y="0"/>
                        <a:pt x="24" y="4"/>
                        <a:pt x="19" y="1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0" y="46"/>
                        <a:pt x="0" y="55"/>
                        <a:pt x="4" y="62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24" y="96"/>
                        <a:pt x="31" y="101"/>
                        <a:pt x="40" y="101"/>
                      </a:cubicBezTo>
                      <a:cubicBezTo>
                        <a:pt x="71" y="101"/>
                        <a:pt x="71" y="101"/>
                        <a:pt x="71" y="101"/>
                      </a:cubicBezTo>
                      <a:cubicBezTo>
                        <a:pt x="79" y="101"/>
                        <a:pt x="87" y="96"/>
                        <a:pt x="91" y="89"/>
                      </a:cubicBezTo>
                      <a:cubicBezTo>
                        <a:pt x="107" y="62"/>
                        <a:pt x="107" y="62"/>
                        <a:pt x="107" y="62"/>
                      </a:cubicBezTo>
                      <a:cubicBezTo>
                        <a:pt x="111" y="55"/>
                        <a:pt x="111" y="46"/>
                        <a:pt x="107" y="38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149" name="ïṧḷidé">
                  <a:extLst>
                    <a:ext uri="{FF2B5EF4-FFF2-40B4-BE49-F238E27FC236}">
                      <a16:creationId xmlns:a16="http://schemas.microsoft.com/office/drawing/2014/main" xmlns="" id="{23B63118-7E9C-4AB1-89D6-75384ADF9284}"/>
                    </a:ext>
                  </a:extLst>
                </p:cNvPr>
                <p:cNvSpPr/>
                <p:nvPr/>
              </p:nvSpPr>
              <p:spPr bwMode="auto">
                <a:xfrm>
                  <a:off x="1944411" y="2035145"/>
                  <a:ext cx="367268" cy="339784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127" name="îšļïďè">
              <a:extLst>
                <a:ext uri="{FF2B5EF4-FFF2-40B4-BE49-F238E27FC236}">
                  <a16:creationId xmlns:a16="http://schemas.microsoft.com/office/drawing/2014/main" xmlns="" id="{5D1FA96C-63EF-42FF-AEF5-572C7676E2A8}"/>
                </a:ext>
              </a:extLst>
            </p:cNvPr>
            <p:cNvGrpSpPr/>
            <p:nvPr/>
          </p:nvGrpSpPr>
          <p:grpSpPr>
            <a:xfrm>
              <a:off x="7823896" y="1370745"/>
              <a:ext cx="2556368" cy="1107071"/>
              <a:chOff x="4259265" y="1981584"/>
              <a:chExt cx="2214562" cy="1107071"/>
            </a:xfrm>
          </p:grpSpPr>
          <p:sp>
            <p:nvSpPr>
              <p:cNvPr id="144" name="ïṡḻîḓê">
                <a:extLst>
                  <a:ext uri="{FF2B5EF4-FFF2-40B4-BE49-F238E27FC236}">
                    <a16:creationId xmlns:a16="http://schemas.microsoft.com/office/drawing/2014/main" xmlns="" id="{BE2A136C-FB75-415B-8DE3-449035FD5173}"/>
                  </a:ext>
                </a:extLst>
              </p:cNvPr>
              <p:cNvSpPr txBox="1"/>
              <p:nvPr/>
            </p:nvSpPr>
            <p:spPr>
              <a:xfrm>
                <a:off x="4259265" y="2489415"/>
                <a:ext cx="2214562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70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</a:t>
                </a:r>
              </a:p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145" name="îṩḻíḓê">
                <a:extLst>
                  <a:ext uri="{FF2B5EF4-FFF2-40B4-BE49-F238E27FC236}">
                    <a16:creationId xmlns:a16="http://schemas.microsoft.com/office/drawing/2014/main" xmlns="" id="{790679CC-2AAD-40FC-B06C-AC2A606CDD70}"/>
                  </a:ext>
                </a:extLst>
              </p:cNvPr>
              <p:cNvSpPr/>
              <p:nvPr/>
            </p:nvSpPr>
            <p:spPr>
              <a:xfrm>
                <a:off x="4259265" y="1981584"/>
                <a:ext cx="2214562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128" name="ïŝľîḑe">
              <a:extLst>
                <a:ext uri="{FF2B5EF4-FFF2-40B4-BE49-F238E27FC236}">
                  <a16:creationId xmlns:a16="http://schemas.microsoft.com/office/drawing/2014/main" xmlns="" id="{D2833A97-B582-4104-A787-90A48714B8FE}"/>
                </a:ext>
              </a:extLst>
            </p:cNvPr>
            <p:cNvGrpSpPr/>
            <p:nvPr/>
          </p:nvGrpSpPr>
          <p:grpSpPr>
            <a:xfrm>
              <a:off x="1685329" y="1560513"/>
              <a:ext cx="687388" cy="1611313"/>
              <a:chOff x="1685329" y="1560513"/>
              <a:chExt cx="687388" cy="1611313"/>
            </a:xfrm>
          </p:grpSpPr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xmlns="" id="{008CF5A1-C940-4C69-AF63-29B739158DA4}"/>
                  </a:ext>
                </a:extLst>
              </p:cNvPr>
              <p:cNvCxnSpPr/>
              <p:nvPr/>
            </p:nvCxnSpPr>
            <p:spPr>
              <a:xfrm>
                <a:off x="2016323" y="2189163"/>
                <a:ext cx="0" cy="982663"/>
              </a:xfrm>
              <a:prstGeom prst="line">
                <a:avLst/>
              </a:prstGeom>
              <a:noFill/>
              <a:ln w="3175" cap="flat" cmpd="sng" algn="ctr">
                <a:solidFill>
                  <a:srgbClr val="FFFFFF">
                    <a:lumMod val="75000"/>
                  </a:srgbClr>
                </a:solidFill>
                <a:prstDash val="dash"/>
                <a:miter lim="800000"/>
              </a:ln>
              <a:effectLst/>
            </p:spPr>
          </p:cxnSp>
          <p:grpSp>
            <p:nvGrpSpPr>
              <p:cNvPr id="141" name="îšḷíḑè">
                <a:extLst>
                  <a:ext uri="{FF2B5EF4-FFF2-40B4-BE49-F238E27FC236}">
                    <a16:creationId xmlns:a16="http://schemas.microsoft.com/office/drawing/2014/main" xmlns="" id="{F3C7E7E0-2621-4BA5-94B9-5C0B87112AED}"/>
                  </a:ext>
                </a:extLst>
              </p:cNvPr>
              <p:cNvGrpSpPr/>
              <p:nvPr/>
            </p:nvGrpSpPr>
            <p:grpSpPr>
              <a:xfrm>
                <a:off x="1685329" y="1560513"/>
                <a:ext cx="687388" cy="628650"/>
                <a:chOff x="1784351" y="1890713"/>
                <a:chExt cx="687388" cy="628650"/>
              </a:xfrm>
            </p:grpSpPr>
            <p:sp>
              <p:nvSpPr>
                <p:cNvPr id="142" name="ïsļíḓe">
                  <a:extLst>
                    <a:ext uri="{FF2B5EF4-FFF2-40B4-BE49-F238E27FC236}">
                      <a16:creationId xmlns:a16="http://schemas.microsoft.com/office/drawing/2014/main" xmlns="" id="{0995A802-FF17-4D77-8018-B847B03F5450}"/>
                    </a:ext>
                  </a:extLst>
                </p:cNvPr>
                <p:cNvSpPr/>
                <p:nvPr/>
              </p:nvSpPr>
              <p:spPr bwMode="auto">
                <a:xfrm>
                  <a:off x="1784351" y="1890713"/>
                  <a:ext cx="687388" cy="628650"/>
                </a:xfrm>
                <a:custGeom>
                  <a:avLst/>
                  <a:gdLst>
                    <a:gd name="T0" fmla="*/ 107 w 111"/>
                    <a:gd name="T1" fmla="*/ 38 h 101"/>
                    <a:gd name="T2" fmla="*/ 91 w 111"/>
                    <a:gd name="T3" fmla="*/ 12 h 101"/>
                    <a:gd name="T4" fmla="*/ 71 w 111"/>
                    <a:gd name="T5" fmla="*/ 0 h 101"/>
                    <a:gd name="T6" fmla="*/ 40 w 111"/>
                    <a:gd name="T7" fmla="*/ 0 h 101"/>
                    <a:gd name="T8" fmla="*/ 19 w 111"/>
                    <a:gd name="T9" fmla="*/ 12 h 101"/>
                    <a:gd name="T10" fmla="*/ 4 w 111"/>
                    <a:gd name="T11" fmla="*/ 38 h 101"/>
                    <a:gd name="T12" fmla="*/ 4 w 111"/>
                    <a:gd name="T13" fmla="*/ 62 h 101"/>
                    <a:gd name="T14" fmla="*/ 19 w 111"/>
                    <a:gd name="T15" fmla="*/ 89 h 101"/>
                    <a:gd name="T16" fmla="*/ 40 w 111"/>
                    <a:gd name="T17" fmla="*/ 101 h 101"/>
                    <a:gd name="T18" fmla="*/ 71 w 111"/>
                    <a:gd name="T19" fmla="*/ 101 h 101"/>
                    <a:gd name="T20" fmla="*/ 91 w 111"/>
                    <a:gd name="T21" fmla="*/ 89 h 101"/>
                    <a:gd name="T22" fmla="*/ 107 w 111"/>
                    <a:gd name="T23" fmla="*/ 62 h 101"/>
                    <a:gd name="T24" fmla="*/ 107 w 111"/>
                    <a:gd name="T25" fmla="*/ 3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1" h="101">
                      <a:moveTo>
                        <a:pt x="107" y="38"/>
                      </a:moveTo>
                      <a:cubicBezTo>
                        <a:pt x="91" y="12"/>
                        <a:pt x="91" y="12"/>
                        <a:pt x="91" y="12"/>
                      </a:cubicBezTo>
                      <a:cubicBezTo>
                        <a:pt x="87" y="4"/>
                        <a:pt x="79" y="0"/>
                        <a:pt x="71" y="0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1" y="0"/>
                        <a:pt x="24" y="4"/>
                        <a:pt x="19" y="12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0" y="46"/>
                        <a:pt x="0" y="55"/>
                        <a:pt x="4" y="62"/>
                      </a:cubicBezTo>
                      <a:cubicBezTo>
                        <a:pt x="19" y="89"/>
                        <a:pt x="19" y="89"/>
                        <a:pt x="19" y="89"/>
                      </a:cubicBezTo>
                      <a:cubicBezTo>
                        <a:pt x="24" y="96"/>
                        <a:pt x="31" y="101"/>
                        <a:pt x="40" y="101"/>
                      </a:cubicBezTo>
                      <a:cubicBezTo>
                        <a:pt x="71" y="101"/>
                        <a:pt x="71" y="101"/>
                        <a:pt x="71" y="101"/>
                      </a:cubicBezTo>
                      <a:cubicBezTo>
                        <a:pt x="79" y="101"/>
                        <a:pt x="87" y="96"/>
                        <a:pt x="91" y="89"/>
                      </a:cubicBezTo>
                      <a:cubicBezTo>
                        <a:pt x="107" y="62"/>
                        <a:pt x="107" y="62"/>
                        <a:pt x="107" y="62"/>
                      </a:cubicBezTo>
                      <a:cubicBezTo>
                        <a:pt x="111" y="55"/>
                        <a:pt x="111" y="46"/>
                        <a:pt x="107" y="38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143" name="íṣ1îḑè">
                  <a:extLst>
                    <a:ext uri="{FF2B5EF4-FFF2-40B4-BE49-F238E27FC236}">
                      <a16:creationId xmlns:a16="http://schemas.microsoft.com/office/drawing/2014/main" xmlns="" id="{E12FF55C-D368-44E9-B31B-FCED53E4BDA9}"/>
                    </a:ext>
                  </a:extLst>
                </p:cNvPr>
                <p:cNvSpPr/>
                <p:nvPr/>
              </p:nvSpPr>
              <p:spPr bwMode="auto">
                <a:xfrm>
                  <a:off x="1944411" y="2035145"/>
                  <a:ext cx="367268" cy="339784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129" name="iŝlíḓé">
              <a:extLst>
                <a:ext uri="{FF2B5EF4-FFF2-40B4-BE49-F238E27FC236}">
                  <a16:creationId xmlns:a16="http://schemas.microsoft.com/office/drawing/2014/main" xmlns="" id="{03C8E7B9-9E36-4630-8D00-7EDF400819B9}"/>
                </a:ext>
              </a:extLst>
            </p:cNvPr>
            <p:cNvGrpSpPr/>
            <p:nvPr/>
          </p:nvGrpSpPr>
          <p:grpSpPr>
            <a:xfrm>
              <a:off x="2400996" y="1370745"/>
              <a:ext cx="2556368" cy="1107071"/>
              <a:chOff x="4259265" y="1981584"/>
              <a:chExt cx="2214562" cy="1107071"/>
            </a:xfrm>
          </p:grpSpPr>
          <p:sp>
            <p:nvSpPr>
              <p:cNvPr id="138" name="iṣ1ïdé">
                <a:extLst>
                  <a:ext uri="{FF2B5EF4-FFF2-40B4-BE49-F238E27FC236}">
                    <a16:creationId xmlns:a16="http://schemas.microsoft.com/office/drawing/2014/main" xmlns="" id="{D1BE3D0A-F1AF-42D9-A8F3-01F5409B82F2}"/>
                  </a:ext>
                </a:extLst>
              </p:cNvPr>
              <p:cNvSpPr txBox="1"/>
              <p:nvPr/>
            </p:nvSpPr>
            <p:spPr>
              <a:xfrm>
                <a:off x="4259265" y="2489415"/>
                <a:ext cx="2214562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 fontScale="70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</a:t>
                </a:r>
              </a:p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139" name="í$ḻîḍe">
                <a:extLst>
                  <a:ext uri="{FF2B5EF4-FFF2-40B4-BE49-F238E27FC236}">
                    <a16:creationId xmlns:a16="http://schemas.microsoft.com/office/drawing/2014/main" xmlns="" id="{6D51E086-0432-4F08-903B-2E241BD095ED}"/>
                  </a:ext>
                </a:extLst>
              </p:cNvPr>
              <p:cNvSpPr/>
              <p:nvPr/>
            </p:nvSpPr>
            <p:spPr>
              <a:xfrm>
                <a:off x="4259265" y="1981584"/>
                <a:ext cx="2214562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</a:rPr>
                  <a:t>标题文字添加</a:t>
                </a:r>
              </a:p>
            </p:txBody>
          </p:sp>
        </p:grp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xmlns="" id="{B355B734-DE8C-4BD0-91E8-C05CD4B65948}"/>
                </a:ext>
              </a:extLst>
            </p:cNvPr>
            <p:cNvCxnSpPr/>
            <p:nvPr/>
          </p:nvCxnSpPr>
          <p:spPr>
            <a:xfrm>
              <a:off x="673099" y="3598793"/>
              <a:ext cx="10845800" cy="0"/>
            </a:xfrm>
            <a:prstGeom prst="line">
              <a:avLst/>
            </a:prstGeom>
            <a:noFill/>
            <a:ln w="38100" cap="flat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131" name="îṣḷîḍe">
              <a:extLst>
                <a:ext uri="{FF2B5EF4-FFF2-40B4-BE49-F238E27FC236}">
                  <a16:creationId xmlns:a16="http://schemas.microsoft.com/office/drawing/2014/main" xmlns="" id="{F3E02D63-8A87-48C2-880D-99F81AFD5460}"/>
                </a:ext>
              </a:extLst>
            </p:cNvPr>
            <p:cNvSpPr/>
            <p:nvPr/>
          </p:nvSpPr>
          <p:spPr bwMode="auto">
            <a:xfrm>
              <a:off x="6096794" y="3065448"/>
              <a:ext cx="2705929" cy="532605"/>
            </a:xfrm>
            <a:custGeom>
              <a:avLst/>
              <a:gdLst>
                <a:gd name="T0" fmla="*/ 428 w 468"/>
                <a:gd name="T1" fmla="*/ 30 h 92"/>
                <a:gd name="T2" fmla="*/ 277 w 468"/>
                <a:gd name="T3" fmla="*/ 30 h 92"/>
                <a:gd name="T4" fmla="*/ 263 w 468"/>
                <a:gd name="T5" fmla="*/ 24 h 92"/>
                <a:gd name="T6" fmla="*/ 248 w 468"/>
                <a:gd name="T7" fmla="*/ 8 h 92"/>
                <a:gd name="T8" fmla="*/ 220 w 468"/>
                <a:gd name="T9" fmla="*/ 8 h 92"/>
                <a:gd name="T10" fmla="*/ 205 w 468"/>
                <a:gd name="T11" fmla="*/ 24 h 92"/>
                <a:gd name="T12" fmla="*/ 191 w 468"/>
                <a:gd name="T13" fmla="*/ 30 h 92"/>
                <a:gd name="T14" fmla="*/ 40 w 468"/>
                <a:gd name="T15" fmla="*/ 30 h 92"/>
                <a:gd name="T16" fmla="*/ 0 w 468"/>
                <a:gd name="T17" fmla="*/ 70 h 92"/>
                <a:gd name="T18" fmla="*/ 0 w 468"/>
                <a:gd name="T19" fmla="*/ 92 h 92"/>
                <a:gd name="T20" fmla="*/ 468 w 468"/>
                <a:gd name="T21" fmla="*/ 92 h 92"/>
                <a:gd name="T22" fmla="*/ 468 w 468"/>
                <a:gd name="T23" fmla="*/ 70 h 92"/>
                <a:gd name="T24" fmla="*/ 428 w 468"/>
                <a:gd name="T25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8" h="92">
                  <a:moveTo>
                    <a:pt x="428" y="30"/>
                  </a:moveTo>
                  <a:cubicBezTo>
                    <a:pt x="277" y="30"/>
                    <a:pt x="277" y="30"/>
                    <a:pt x="277" y="30"/>
                  </a:cubicBezTo>
                  <a:cubicBezTo>
                    <a:pt x="271" y="30"/>
                    <a:pt x="266" y="27"/>
                    <a:pt x="263" y="24"/>
                  </a:cubicBezTo>
                  <a:cubicBezTo>
                    <a:pt x="248" y="8"/>
                    <a:pt x="248" y="8"/>
                    <a:pt x="248" y="8"/>
                  </a:cubicBezTo>
                  <a:cubicBezTo>
                    <a:pt x="240" y="0"/>
                    <a:pt x="228" y="0"/>
                    <a:pt x="220" y="8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2" y="27"/>
                    <a:pt x="197" y="30"/>
                    <a:pt x="191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18" y="30"/>
                    <a:pt x="0" y="48"/>
                    <a:pt x="0" y="7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468" y="70"/>
                    <a:pt x="468" y="70"/>
                    <a:pt x="468" y="70"/>
                  </a:cubicBezTo>
                  <a:cubicBezTo>
                    <a:pt x="468" y="48"/>
                    <a:pt x="450" y="30"/>
                    <a:pt x="428" y="30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2" name="íṣļïḑe">
              <a:extLst>
                <a:ext uri="{FF2B5EF4-FFF2-40B4-BE49-F238E27FC236}">
                  <a16:creationId xmlns:a16="http://schemas.microsoft.com/office/drawing/2014/main" xmlns="" id="{9C10198C-3C59-453A-8806-338C5DA1D2CB}"/>
                </a:ext>
              </a:extLst>
            </p:cNvPr>
            <p:cNvSpPr/>
            <p:nvPr/>
          </p:nvSpPr>
          <p:spPr bwMode="auto">
            <a:xfrm>
              <a:off x="3386427" y="3598053"/>
              <a:ext cx="2710367" cy="534085"/>
            </a:xfrm>
            <a:custGeom>
              <a:avLst/>
              <a:gdLst>
                <a:gd name="T0" fmla="*/ 0 w 469"/>
                <a:gd name="T1" fmla="*/ 0 h 92"/>
                <a:gd name="T2" fmla="*/ 0 w 469"/>
                <a:gd name="T3" fmla="*/ 22 h 92"/>
                <a:gd name="T4" fmla="*/ 41 w 469"/>
                <a:gd name="T5" fmla="*/ 62 h 92"/>
                <a:gd name="T6" fmla="*/ 192 w 469"/>
                <a:gd name="T7" fmla="*/ 62 h 92"/>
                <a:gd name="T8" fmla="*/ 206 w 469"/>
                <a:gd name="T9" fmla="*/ 68 h 92"/>
                <a:gd name="T10" fmla="*/ 221 w 469"/>
                <a:gd name="T11" fmla="*/ 84 h 92"/>
                <a:gd name="T12" fmla="*/ 249 w 469"/>
                <a:gd name="T13" fmla="*/ 84 h 92"/>
                <a:gd name="T14" fmla="*/ 263 w 469"/>
                <a:gd name="T15" fmla="*/ 68 h 92"/>
                <a:gd name="T16" fmla="*/ 277 w 469"/>
                <a:gd name="T17" fmla="*/ 62 h 92"/>
                <a:gd name="T18" fmla="*/ 429 w 469"/>
                <a:gd name="T19" fmla="*/ 62 h 92"/>
                <a:gd name="T20" fmla="*/ 469 w 469"/>
                <a:gd name="T21" fmla="*/ 22 h 92"/>
                <a:gd name="T22" fmla="*/ 469 w 469"/>
                <a:gd name="T23" fmla="*/ 0 h 92"/>
                <a:gd name="T24" fmla="*/ 0 w 46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44"/>
                    <a:pt x="19" y="62"/>
                    <a:pt x="4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7" y="62"/>
                    <a:pt x="202" y="64"/>
                    <a:pt x="206" y="68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8" y="92"/>
                    <a:pt x="241" y="92"/>
                    <a:pt x="249" y="84"/>
                  </a:cubicBezTo>
                  <a:cubicBezTo>
                    <a:pt x="263" y="68"/>
                    <a:pt x="263" y="68"/>
                    <a:pt x="263" y="68"/>
                  </a:cubicBezTo>
                  <a:cubicBezTo>
                    <a:pt x="267" y="64"/>
                    <a:pt x="272" y="62"/>
                    <a:pt x="277" y="62"/>
                  </a:cubicBezTo>
                  <a:cubicBezTo>
                    <a:pt x="429" y="62"/>
                    <a:pt x="429" y="62"/>
                    <a:pt x="429" y="62"/>
                  </a:cubicBezTo>
                  <a:cubicBezTo>
                    <a:pt x="451" y="62"/>
                    <a:pt x="469" y="44"/>
                    <a:pt x="469" y="22"/>
                  </a:cubicBezTo>
                  <a:cubicBezTo>
                    <a:pt x="469" y="0"/>
                    <a:pt x="469" y="0"/>
                    <a:pt x="46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3" name="îṥ1îďé">
              <a:extLst>
                <a:ext uri="{FF2B5EF4-FFF2-40B4-BE49-F238E27FC236}">
                  <a16:creationId xmlns:a16="http://schemas.microsoft.com/office/drawing/2014/main" xmlns="" id="{053D035A-A029-4B26-B583-E843256DBAE2}"/>
                </a:ext>
              </a:extLst>
            </p:cNvPr>
            <p:cNvSpPr/>
            <p:nvPr/>
          </p:nvSpPr>
          <p:spPr bwMode="auto">
            <a:xfrm>
              <a:off x="8808641" y="3598053"/>
              <a:ext cx="2711847" cy="534085"/>
            </a:xfrm>
            <a:custGeom>
              <a:avLst/>
              <a:gdLst>
                <a:gd name="T0" fmla="*/ 0 w 469"/>
                <a:gd name="T1" fmla="*/ 0 h 92"/>
                <a:gd name="T2" fmla="*/ 0 w 469"/>
                <a:gd name="T3" fmla="*/ 22 h 92"/>
                <a:gd name="T4" fmla="*/ 41 w 469"/>
                <a:gd name="T5" fmla="*/ 62 h 92"/>
                <a:gd name="T6" fmla="*/ 192 w 469"/>
                <a:gd name="T7" fmla="*/ 62 h 92"/>
                <a:gd name="T8" fmla="*/ 206 w 469"/>
                <a:gd name="T9" fmla="*/ 68 h 92"/>
                <a:gd name="T10" fmla="*/ 221 w 469"/>
                <a:gd name="T11" fmla="*/ 84 h 92"/>
                <a:gd name="T12" fmla="*/ 248 w 469"/>
                <a:gd name="T13" fmla="*/ 84 h 92"/>
                <a:gd name="T14" fmla="*/ 263 w 469"/>
                <a:gd name="T15" fmla="*/ 68 h 92"/>
                <a:gd name="T16" fmla="*/ 277 w 469"/>
                <a:gd name="T17" fmla="*/ 62 h 92"/>
                <a:gd name="T18" fmla="*/ 428 w 469"/>
                <a:gd name="T19" fmla="*/ 62 h 92"/>
                <a:gd name="T20" fmla="*/ 469 w 469"/>
                <a:gd name="T21" fmla="*/ 22 h 92"/>
                <a:gd name="T22" fmla="*/ 469 w 469"/>
                <a:gd name="T23" fmla="*/ 0 h 92"/>
                <a:gd name="T24" fmla="*/ 0 w 46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44"/>
                    <a:pt x="18" y="62"/>
                    <a:pt x="4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7" y="62"/>
                    <a:pt x="202" y="64"/>
                    <a:pt x="206" y="68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8" y="92"/>
                    <a:pt x="241" y="92"/>
                    <a:pt x="248" y="84"/>
                  </a:cubicBezTo>
                  <a:cubicBezTo>
                    <a:pt x="263" y="68"/>
                    <a:pt x="263" y="68"/>
                    <a:pt x="263" y="68"/>
                  </a:cubicBezTo>
                  <a:cubicBezTo>
                    <a:pt x="267" y="64"/>
                    <a:pt x="272" y="62"/>
                    <a:pt x="277" y="62"/>
                  </a:cubicBezTo>
                  <a:cubicBezTo>
                    <a:pt x="428" y="62"/>
                    <a:pt x="428" y="62"/>
                    <a:pt x="428" y="62"/>
                  </a:cubicBezTo>
                  <a:cubicBezTo>
                    <a:pt x="451" y="62"/>
                    <a:pt x="469" y="44"/>
                    <a:pt x="469" y="22"/>
                  </a:cubicBezTo>
                  <a:cubicBezTo>
                    <a:pt x="469" y="0"/>
                    <a:pt x="469" y="0"/>
                    <a:pt x="46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4" name="íṡḷîḑe">
              <a:extLst>
                <a:ext uri="{FF2B5EF4-FFF2-40B4-BE49-F238E27FC236}">
                  <a16:creationId xmlns:a16="http://schemas.microsoft.com/office/drawing/2014/main" xmlns="" id="{4A2BF356-B702-421C-91E5-A4312A210DD0}"/>
                </a:ext>
              </a:extLst>
            </p:cNvPr>
            <p:cNvSpPr/>
            <p:nvPr/>
          </p:nvSpPr>
          <p:spPr bwMode="auto">
            <a:xfrm>
              <a:off x="6020595" y="3530600"/>
              <a:ext cx="153988" cy="153988"/>
            </a:xfrm>
            <a:prstGeom prst="ellipse">
              <a:avLst/>
            </a:prstGeom>
            <a:solidFill>
              <a:srgbClr val="FFFFFF">
                <a:lumMod val="65000"/>
              </a:srgbClr>
            </a:solidFill>
            <a:ln w="38100"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5" name="îşľiďé">
              <a:extLst>
                <a:ext uri="{FF2B5EF4-FFF2-40B4-BE49-F238E27FC236}">
                  <a16:creationId xmlns:a16="http://schemas.microsoft.com/office/drawing/2014/main" xmlns="" id="{7B4F3C14-3776-46D3-A7B3-AEA621AACC6D}"/>
                </a:ext>
              </a:extLst>
            </p:cNvPr>
            <p:cNvSpPr/>
            <p:nvPr/>
          </p:nvSpPr>
          <p:spPr bwMode="auto">
            <a:xfrm>
              <a:off x="8727319" y="3530600"/>
              <a:ext cx="153988" cy="153988"/>
            </a:xfrm>
            <a:prstGeom prst="ellipse">
              <a:avLst/>
            </a:prstGeom>
            <a:solidFill>
              <a:srgbClr val="34B29C"/>
            </a:solidFill>
            <a:ln w="38100"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6" name="ï$ḷíḑe">
              <a:extLst>
                <a:ext uri="{FF2B5EF4-FFF2-40B4-BE49-F238E27FC236}">
                  <a16:creationId xmlns:a16="http://schemas.microsoft.com/office/drawing/2014/main" xmlns="" id="{77BE3DCA-B5C1-4609-B100-844C0EE7ED3D}"/>
                </a:ext>
              </a:extLst>
            </p:cNvPr>
            <p:cNvSpPr/>
            <p:nvPr/>
          </p:nvSpPr>
          <p:spPr bwMode="auto">
            <a:xfrm>
              <a:off x="673100" y="3065448"/>
              <a:ext cx="2711847" cy="532605"/>
            </a:xfrm>
            <a:custGeom>
              <a:avLst/>
              <a:gdLst>
                <a:gd name="T0" fmla="*/ 428 w 469"/>
                <a:gd name="T1" fmla="*/ 30 h 92"/>
                <a:gd name="T2" fmla="*/ 277 w 469"/>
                <a:gd name="T3" fmla="*/ 30 h 92"/>
                <a:gd name="T4" fmla="*/ 263 w 469"/>
                <a:gd name="T5" fmla="*/ 24 h 92"/>
                <a:gd name="T6" fmla="*/ 248 w 469"/>
                <a:gd name="T7" fmla="*/ 8 h 92"/>
                <a:gd name="T8" fmla="*/ 220 w 469"/>
                <a:gd name="T9" fmla="*/ 8 h 92"/>
                <a:gd name="T10" fmla="*/ 206 w 469"/>
                <a:gd name="T11" fmla="*/ 24 h 92"/>
                <a:gd name="T12" fmla="*/ 192 w 469"/>
                <a:gd name="T13" fmla="*/ 30 h 92"/>
                <a:gd name="T14" fmla="*/ 41 w 469"/>
                <a:gd name="T15" fmla="*/ 30 h 92"/>
                <a:gd name="T16" fmla="*/ 0 w 469"/>
                <a:gd name="T17" fmla="*/ 70 h 92"/>
                <a:gd name="T18" fmla="*/ 0 w 469"/>
                <a:gd name="T19" fmla="*/ 92 h 92"/>
                <a:gd name="T20" fmla="*/ 469 w 469"/>
                <a:gd name="T21" fmla="*/ 92 h 92"/>
                <a:gd name="T22" fmla="*/ 469 w 469"/>
                <a:gd name="T23" fmla="*/ 70 h 92"/>
                <a:gd name="T24" fmla="*/ 428 w 469"/>
                <a:gd name="T25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428" y="30"/>
                  </a:moveTo>
                  <a:cubicBezTo>
                    <a:pt x="277" y="30"/>
                    <a:pt x="277" y="30"/>
                    <a:pt x="277" y="30"/>
                  </a:cubicBezTo>
                  <a:cubicBezTo>
                    <a:pt x="272" y="30"/>
                    <a:pt x="267" y="27"/>
                    <a:pt x="263" y="24"/>
                  </a:cubicBezTo>
                  <a:cubicBezTo>
                    <a:pt x="248" y="8"/>
                    <a:pt x="248" y="8"/>
                    <a:pt x="248" y="8"/>
                  </a:cubicBezTo>
                  <a:cubicBezTo>
                    <a:pt x="241" y="0"/>
                    <a:pt x="228" y="0"/>
                    <a:pt x="220" y="8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2" y="27"/>
                    <a:pt x="197" y="30"/>
                    <a:pt x="192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18" y="30"/>
                    <a:pt x="0" y="48"/>
                    <a:pt x="0" y="7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469" y="92"/>
                    <a:pt x="469" y="92"/>
                    <a:pt x="469" y="92"/>
                  </a:cubicBezTo>
                  <a:cubicBezTo>
                    <a:pt x="469" y="70"/>
                    <a:pt x="469" y="70"/>
                    <a:pt x="469" y="70"/>
                  </a:cubicBezTo>
                  <a:cubicBezTo>
                    <a:pt x="469" y="48"/>
                    <a:pt x="451" y="30"/>
                    <a:pt x="428" y="30"/>
                  </a:cubicBez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7" name="íṥlïḋe">
              <a:extLst>
                <a:ext uri="{FF2B5EF4-FFF2-40B4-BE49-F238E27FC236}">
                  <a16:creationId xmlns:a16="http://schemas.microsoft.com/office/drawing/2014/main" xmlns="" id="{B11A415B-456C-4880-B92C-A31B104426D7}"/>
                </a:ext>
              </a:extLst>
            </p:cNvPr>
            <p:cNvSpPr/>
            <p:nvPr/>
          </p:nvSpPr>
          <p:spPr bwMode="auto">
            <a:xfrm>
              <a:off x="3313871" y="3530600"/>
              <a:ext cx="153988" cy="153988"/>
            </a:xfrm>
            <a:prstGeom prst="ellipse">
              <a:avLst/>
            </a:prstGeom>
            <a:solidFill>
              <a:srgbClr val="34B29C"/>
            </a:solidFill>
            <a:ln w="38100"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1587" y="84138"/>
            <a:ext cx="12190413" cy="6715125"/>
            <a:chOff x="1587" y="84138"/>
            <a:chExt cx="12190413" cy="6715125"/>
          </a:xfrm>
        </p:grpSpPr>
        <p:grpSp>
          <p:nvGrpSpPr>
            <p:cNvPr id="210" name="组合 209"/>
            <p:cNvGrpSpPr/>
            <p:nvPr/>
          </p:nvGrpSpPr>
          <p:grpSpPr>
            <a:xfrm>
              <a:off x="408691" y="292071"/>
              <a:ext cx="695507" cy="1866260"/>
              <a:chOff x="1841500" y="322263"/>
              <a:chExt cx="1017588" cy="2730501"/>
            </a:xfrm>
          </p:grpSpPr>
          <p:sp>
            <p:nvSpPr>
              <p:cNvPr id="298" name="Freeform 79"/>
              <p:cNvSpPr>
                <a:spLocks noEditPoints="1"/>
              </p:cNvSpPr>
              <p:nvPr/>
            </p:nvSpPr>
            <p:spPr bwMode="auto">
              <a:xfrm>
                <a:off x="1841500" y="322263"/>
                <a:ext cx="1017588" cy="1022350"/>
              </a:xfrm>
              <a:custGeom>
                <a:avLst/>
                <a:gdLst>
                  <a:gd name="T0" fmla="*/ 68 w 136"/>
                  <a:gd name="T1" fmla="*/ 0 h 136"/>
                  <a:gd name="T2" fmla="*/ 0 w 136"/>
                  <a:gd name="T3" fmla="*/ 68 h 136"/>
                  <a:gd name="T4" fmla="*/ 68 w 136"/>
                  <a:gd name="T5" fmla="*/ 136 h 136"/>
                  <a:gd name="T6" fmla="*/ 136 w 136"/>
                  <a:gd name="T7" fmla="*/ 68 h 136"/>
                  <a:gd name="T8" fmla="*/ 68 w 136"/>
                  <a:gd name="T9" fmla="*/ 0 h 136"/>
                  <a:gd name="T10" fmla="*/ 68 w 136"/>
                  <a:gd name="T11" fmla="*/ 124 h 136"/>
                  <a:gd name="T12" fmla="*/ 13 w 136"/>
                  <a:gd name="T13" fmla="*/ 68 h 136"/>
                  <a:gd name="T14" fmla="*/ 68 w 136"/>
                  <a:gd name="T15" fmla="*/ 13 h 136"/>
                  <a:gd name="T16" fmla="*/ 123 w 136"/>
                  <a:gd name="T17" fmla="*/ 68 h 136"/>
                  <a:gd name="T18" fmla="*/ 68 w 136"/>
                  <a:gd name="T19" fmla="*/ 12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136">
                    <a:moveTo>
                      <a:pt x="68" y="0"/>
                    </a:moveTo>
                    <a:cubicBezTo>
                      <a:pt x="30" y="0"/>
                      <a:pt x="0" y="31"/>
                      <a:pt x="0" y="68"/>
                    </a:cubicBezTo>
                    <a:cubicBezTo>
                      <a:pt x="0" y="106"/>
                      <a:pt x="30" y="136"/>
                      <a:pt x="68" y="136"/>
                    </a:cubicBezTo>
                    <a:cubicBezTo>
                      <a:pt x="106" y="136"/>
                      <a:pt x="136" y="106"/>
                      <a:pt x="136" y="68"/>
                    </a:cubicBezTo>
                    <a:cubicBezTo>
                      <a:pt x="136" y="31"/>
                      <a:pt x="106" y="0"/>
                      <a:pt x="68" y="0"/>
                    </a:cubicBezTo>
                    <a:close/>
                    <a:moveTo>
                      <a:pt x="68" y="124"/>
                    </a:moveTo>
                    <a:cubicBezTo>
                      <a:pt x="37" y="124"/>
                      <a:pt x="13" y="99"/>
                      <a:pt x="13" y="68"/>
                    </a:cubicBezTo>
                    <a:cubicBezTo>
                      <a:pt x="13" y="37"/>
                      <a:pt x="37" y="13"/>
                      <a:pt x="68" y="13"/>
                    </a:cubicBezTo>
                    <a:cubicBezTo>
                      <a:pt x="99" y="13"/>
                      <a:pt x="123" y="37"/>
                      <a:pt x="123" y="68"/>
                    </a:cubicBezTo>
                    <a:cubicBezTo>
                      <a:pt x="123" y="99"/>
                      <a:pt x="99" y="124"/>
                      <a:pt x="68" y="124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80"/>
              <p:cNvSpPr>
                <a:spLocks noEditPoints="1"/>
              </p:cNvSpPr>
              <p:nvPr/>
            </p:nvSpPr>
            <p:spPr bwMode="auto">
              <a:xfrm>
                <a:off x="1938338" y="420688"/>
                <a:ext cx="823913" cy="835025"/>
              </a:xfrm>
              <a:custGeom>
                <a:avLst/>
                <a:gdLst>
                  <a:gd name="T0" fmla="*/ 55 w 110"/>
                  <a:gd name="T1" fmla="*/ 0 h 111"/>
                  <a:gd name="T2" fmla="*/ 0 w 110"/>
                  <a:gd name="T3" fmla="*/ 55 h 111"/>
                  <a:gd name="T4" fmla="*/ 55 w 110"/>
                  <a:gd name="T5" fmla="*/ 111 h 111"/>
                  <a:gd name="T6" fmla="*/ 110 w 110"/>
                  <a:gd name="T7" fmla="*/ 55 h 111"/>
                  <a:gd name="T8" fmla="*/ 55 w 110"/>
                  <a:gd name="T9" fmla="*/ 0 h 111"/>
                  <a:gd name="T10" fmla="*/ 81 w 110"/>
                  <a:gd name="T11" fmla="*/ 81 h 111"/>
                  <a:gd name="T12" fmla="*/ 29 w 110"/>
                  <a:gd name="T13" fmla="*/ 81 h 111"/>
                  <a:gd name="T14" fmla="*/ 29 w 110"/>
                  <a:gd name="T15" fmla="*/ 29 h 111"/>
                  <a:gd name="T16" fmla="*/ 81 w 110"/>
                  <a:gd name="T17" fmla="*/ 29 h 111"/>
                  <a:gd name="T18" fmla="*/ 81 w 110"/>
                  <a:gd name="T19" fmla="*/ 8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11">
                    <a:moveTo>
                      <a:pt x="55" y="0"/>
                    </a:moveTo>
                    <a:cubicBezTo>
                      <a:pt x="24" y="0"/>
                      <a:pt x="0" y="24"/>
                      <a:pt x="0" y="55"/>
                    </a:cubicBezTo>
                    <a:cubicBezTo>
                      <a:pt x="0" y="86"/>
                      <a:pt x="24" y="111"/>
                      <a:pt x="55" y="111"/>
                    </a:cubicBezTo>
                    <a:cubicBezTo>
                      <a:pt x="86" y="111"/>
                      <a:pt x="110" y="86"/>
                      <a:pt x="110" y="55"/>
                    </a:cubicBezTo>
                    <a:cubicBezTo>
                      <a:pt x="110" y="24"/>
                      <a:pt x="86" y="0"/>
                      <a:pt x="55" y="0"/>
                    </a:cubicBezTo>
                    <a:close/>
                    <a:moveTo>
                      <a:pt x="81" y="81"/>
                    </a:moveTo>
                    <a:cubicBezTo>
                      <a:pt x="29" y="81"/>
                      <a:pt x="29" y="81"/>
                      <a:pt x="29" y="8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81" y="29"/>
                      <a:pt x="81" y="29"/>
                      <a:pt x="81" y="29"/>
                    </a:cubicBezTo>
                    <a:lnTo>
                      <a:pt x="81" y="8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81"/>
              <p:cNvSpPr>
                <a:spLocks noEditPoints="1"/>
              </p:cNvSpPr>
              <p:nvPr/>
            </p:nvSpPr>
            <p:spPr bwMode="auto">
              <a:xfrm>
                <a:off x="2155825" y="638176"/>
                <a:ext cx="388938" cy="390525"/>
              </a:xfrm>
              <a:custGeom>
                <a:avLst/>
                <a:gdLst>
                  <a:gd name="T0" fmla="*/ 0 w 245"/>
                  <a:gd name="T1" fmla="*/ 246 h 246"/>
                  <a:gd name="T2" fmla="*/ 245 w 245"/>
                  <a:gd name="T3" fmla="*/ 246 h 246"/>
                  <a:gd name="T4" fmla="*/ 245 w 245"/>
                  <a:gd name="T5" fmla="*/ 0 h 246"/>
                  <a:gd name="T6" fmla="*/ 0 w 245"/>
                  <a:gd name="T7" fmla="*/ 0 h 246"/>
                  <a:gd name="T8" fmla="*/ 0 w 245"/>
                  <a:gd name="T9" fmla="*/ 246 h 246"/>
                  <a:gd name="T10" fmla="*/ 52 w 245"/>
                  <a:gd name="T11" fmla="*/ 52 h 246"/>
                  <a:gd name="T12" fmla="*/ 193 w 245"/>
                  <a:gd name="T13" fmla="*/ 52 h 246"/>
                  <a:gd name="T14" fmla="*/ 193 w 245"/>
                  <a:gd name="T15" fmla="*/ 194 h 246"/>
                  <a:gd name="T16" fmla="*/ 52 w 245"/>
                  <a:gd name="T17" fmla="*/ 194 h 246"/>
                  <a:gd name="T18" fmla="*/ 52 w 245"/>
                  <a:gd name="T19" fmla="*/ 52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5" h="246">
                    <a:moveTo>
                      <a:pt x="0" y="246"/>
                    </a:moveTo>
                    <a:lnTo>
                      <a:pt x="245" y="246"/>
                    </a:lnTo>
                    <a:lnTo>
                      <a:pt x="245" y="0"/>
                    </a:lnTo>
                    <a:lnTo>
                      <a:pt x="0" y="0"/>
                    </a:lnTo>
                    <a:lnTo>
                      <a:pt x="0" y="246"/>
                    </a:lnTo>
                    <a:close/>
                    <a:moveTo>
                      <a:pt x="52" y="52"/>
                    </a:moveTo>
                    <a:lnTo>
                      <a:pt x="193" y="52"/>
                    </a:lnTo>
                    <a:lnTo>
                      <a:pt x="193" y="194"/>
                    </a:lnTo>
                    <a:lnTo>
                      <a:pt x="52" y="194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82"/>
              <p:cNvSpPr>
                <a:spLocks/>
              </p:cNvSpPr>
              <p:nvPr/>
            </p:nvSpPr>
            <p:spPr bwMode="auto">
              <a:xfrm>
                <a:off x="2327275" y="923926"/>
                <a:ext cx="52388" cy="669925"/>
              </a:xfrm>
              <a:custGeom>
                <a:avLst/>
                <a:gdLst>
                  <a:gd name="T0" fmla="*/ 3 w 7"/>
                  <a:gd name="T1" fmla="*/ 89 h 89"/>
                  <a:gd name="T2" fmla="*/ 0 w 7"/>
                  <a:gd name="T3" fmla="*/ 86 h 89"/>
                  <a:gd name="T4" fmla="*/ 0 w 7"/>
                  <a:gd name="T5" fmla="*/ 3 h 89"/>
                  <a:gd name="T6" fmla="*/ 3 w 7"/>
                  <a:gd name="T7" fmla="*/ 0 h 89"/>
                  <a:gd name="T8" fmla="*/ 7 w 7"/>
                  <a:gd name="T9" fmla="*/ 3 h 89"/>
                  <a:gd name="T10" fmla="*/ 7 w 7"/>
                  <a:gd name="T11" fmla="*/ 86 h 89"/>
                  <a:gd name="T12" fmla="*/ 3 w 7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9">
                    <a:moveTo>
                      <a:pt x="3" y="89"/>
                    </a:moveTo>
                    <a:cubicBezTo>
                      <a:pt x="1" y="89"/>
                      <a:pt x="0" y="88"/>
                      <a:pt x="0" y="8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7" y="88"/>
                      <a:pt x="5" y="89"/>
                      <a:pt x="3" y="89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83"/>
              <p:cNvSpPr>
                <a:spLocks/>
              </p:cNvSpPr>
              <p:nvPr/>
            </p:nvSpPr>
            <p:spPr bwMode="auto">
              <a:xfrm>
                <a:off x="1968500" y="18272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84"/>
              <p:cNvSpPr>
                <a:spLocks/>
              </p:cNvSpPr>
              <p:nvPr/>
            </p:nvSpPr>
            <p:spPr bwMode="auto">
              <a:xfrm>
                <a:off x="1968500" y="17287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85"/>
              <p:cNvSpPr>
                <a:spLocks/>
              </p:cNvSpPr>
              <p:nvPr/>
            </p:nvSpPr>
            <p:spPr bwMode="auto">
              <a:xfrm>
                <a:off x="1968500" y="2022476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86"/>
              <p:cNvSpPr>
                <a:spLocks/>
              </p:cNvSpPr>
              <p:nvPr/>
            </p:nvSpPr>
            <p:spPr bwMode="auto">
              <a:xfrm>
                <a:off x="1968500" y="1924051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87"/>
              <p:cNvSpPr>
                <a:spLocks/>
              </p:cNvSpPr>
              <p:nvPr/>
            </p:nvSpPr>
            <p:spPr bwMode="auto">
              <a:xfrm>
                <a:off x="1968500" y="2209801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88"/>
              <p:cNvSpPr>
                <a:spLocks/>
              </p:cNvSpPr>
              <p:nvPr/>
            </p:nvSpPr>
            <p:spPr bwMode="auto">
              <a:xfrm>
                <a:off x="1968500" y="2119313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89"/>
              <p:cNvSpPr>
                <a:spLocks/>
              </p:cNvSpPr>
              <p:nvPr/>
            </p:nvSpPr>
            <p:spPr bwMode="auto">
              <a:xfrm>
                <a:off x="1968500" y="2405063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90"/>
              <p:cNvSpPr>
                <a:spLocks/>
              </p:cNvSpPr>
              <p:nvPr/>
            </p:nvSpPr>
            <p:spPr bwMode="auto">
              <a:xfrm>
                <a:off x="1968500" y="2308226"/>
                <a:ext cx="763588" cy="96838"/>
              </a:xfrm>
              <a:custGeom>
                <a:avLst/>
                <a:gdLst>
                  <a:gd name="T0" fmla="*/ 33 w 481"/>
                  <a:gd name="T1" fmla="*/ 0 h 61"/>
                  <a:gd name="T2" fmla="*/ 0 w 481"/>
                  <a:gd name="T3" fmla="*/ 61 h 61"/>
                  <a:gd name="T4" fmla="*/ 481 w 481"/>
                  <a:gd name="T5" fmla="*/ 61 h 61"/>
                  <a:gd name="T6" fmla="*/ 448 w 481"/>
                  <a:gd name="T7" fmla="*/ 0 h 61"/>
                  <a:gd name="T8" fmla="*/ 33 w 48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0"/>
                    </a:moveTo>
                    <a:lnTo>
                      <a:pt x="0" y="61"/>
                    </a:lnTo>
                    <a:lnTo>
                      <a:pt x="481" y="61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91"/>
              <p:cNvSpPr>
                <a:spLocks/>
              </p:cNvSpPr>
              <p:nvPr/>
            </p:nvSpPr>
            <p:spPr bwMode="auto">
              <a:xfrm>
                <a:off x="1968500" y="26019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92"/>
              <p:cNvSpPr>
                <a:spLocks/>
              </p:cNvSpPr>
              <p:nvPr/>
            </p:nvSpPr>
            <p:spPr bwMode="auto">
              <a:xfrm>
                <a:off x="1968500" y="25034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93"/>
              <p:cNvSpPr>
                <a:spLocks/>
              </p:cNvSpPr>
              <p:nvPr/>
            </p:nvSpPr>
            <p:spPr bwMode="auto">
              <a:xfrm>
                <a:off x="1968500" y="2789238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94"/>
              <p:cNvSpPr>
                <a:spLocks/>
              </p:cNvSpPr>
              <p:nvPr/>
            </p:nvSpPr>
            <p:spPr bwMode="auto">
              <a:xfrm>
                <a:off x="1968500" y="2698751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95"/>
              <p:cNvSpPr>
                <a:spLocks noChangeArrowheads="1"/>
              </p:cNvSpPr>
              <p:nvPr/>
            </p:nvSpPr>
            <p:spPr bwMode="auto">
              <a:xfrm>
                <a:off x="2125663" y="1571626"/>
                <a:ext cx="449263" cy="96838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96"/>
              <p:cNvSpPr>
                <a:spLocks noChangeArrowheads="1"/>
              </p:cNvSpPr>
              <p:nvPr/>
            </p:nvSpPr>
            <p:spPr bwMode="auto">
              <a:xfrm>
                <a:off x="2125663" y="1668463"/>
                <a:ext cx="449263" cy="60325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97"/>
              <p:cNvSpPr>
                <a:spLocks noChangeArrowheads="1"/>
              </p:cNvSpPr>
              <p:nvPr/>
            </p:nvSpPr>
            <p:spPr bwMode="auto">
              <a:xfrm>
                <a:off x="2125663" y="2946401"/>
                <a:ext cx="449263" cy="106363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Rectangle 98"/>
              <p:cNvSpPr>
                <a:spLocks noChangeArrowheads="1"/>
              </p:cNvSpPr>
              <p:nvPr/>
            </p:nvSpPr>
            <p:spPr bwMode="auto">
              <a:xfrm>
                <a:off x="2125663" y="2887663"/>
                <a:ext cx="449263" cy="58738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1" name="Freeform 9"/>
            <p:cNvSpPr>
              <a:spLocks noEditPoints="1"/>
            </p:cNvSpPr>
            <p:nvPr/>
          </p:nvSpPr>
          <p:spPr bwMode="auto">
            <a:xfrm>
              <a:off x="1587" y="84138"/>
              <a:ext cx="12190413" cy="6715125"/>
            </a:xfrm>
            <a:custGeom>
              <a:avLst/>
              <a:gdLst>
                <a:gd name="T0" fmla="*/ 7550 w 7647"/>
                <a:gd name="T1" fmla="*/ 0 h 4230"/>
                <a:gd name="T2" fmla="*/ 7352 w 7647"/>
                <a:gd name="T3" fmla="*/ 0 h 4230"/>
                <a:gd name="T4" fmla="*/ 229 w 7647"/>
                <a:gd name="T5" fmla="*/ 114 h 4230"/>
                <a:gd name="T6" fmla="*/ 0 w 7647"/>
                <a:gd name="T7" fmla="*/ 114 h 4230"/>
                <a:gd name="T8" fmla="*/ 0 w 7647"/>
                <a:gd name="T9" fmla="*/ 342 h 4230"/>
                <a:gd name="T10" fmla="*/ 96 w 7647"/>
                <a:gd name="T11" fmla="*/ 3888 h 4230"/>
                <a:gd name="T12" fmla="*/ 96 w 7647"/>
                <a:gd name="T13" fmla="*/ 4116 h 4230"/>
                <a:gd name="T14" fmla="*/ 290 w 7647"/>
                <a:gd name="T15" fmla="*/ 4116 h 4230"/>
                <a:gd name="T16" fmla="*/ 7352 w 7647"/>
                <a:gd name="T17" fmla="*/ 4116 h 4230"/>
                <a:gd name="T18" fmla="*/ 7550 w 7647"/>
                <a:gd name="T19" fmla="*/ 4116 h 4230"/>
                <a:gd name="T20" fmla="*/ 7550 w 7647"/>
                <a:gd name="T21" fmla="*/ 3888 h 4230"/>
                <a:gd name="T22" fmla="*/ 7647 w 7647"/>
                <a:gd name="T23" fmla="*/ 342 h 4230"/>
                <a:gd name="T24" fmla="*/ 7611 w 7647"/>
                <a:gd name="T25" fmla="*/ 156 h 4230"/>
                <a:gd name="T26" fmla="*/ 7611 w 7647"/>
                <a:gd name="T27" fmla="*/ 156 h 4230"/>
                <a:gd name="T28" fmla="*/ 7453 w 7647"/>
                <a:gd name="T29" fmla="*/ 228 h 4230"/>
                <a:gd name="T30" fmla="*/ 7515 w 7647"/>
                <a:gd name="T31" fmla="*/ 114 h 4230"/>
                <a:gd name="T32" fmla="*/ 7418 w 7647"/>
                <a:gd name="T33" fmla="*/ 228 h 4230"/>
                <a:gd name="T34" fmla="*/ 7433 w 7647"/>
                <a:gd name="T35" fmla="*/ 384 h 4230"/>
                <a:gd name="T36" fmla="*/ 7433 w 7647"/>
                <a:gd name="T37" fmla="*/ 3846 h 4230"/>
                <a:gd name="T38" fmla="*/ 7316 w 7647"/>
                <a:gd name="T39" fmla="*/ 3978 h 4230"/>
                <a:gd name="T40" fmla="*/ 326 w 7647"/>
                <a:gd name="T41" fmla="*/ 3978 h 4230"/>
                <a:gd name="T42" fmla="*/ 208 w 7647"/>
                <a:gd name="T43" fmla="*/ 3846 h 4230"/>
                <a:gd name="T44" fmla="*/ 208 w 7647"/>
                <a:gd name="T45" fmla="*/ 384 h 4230"/>
                <a:gd name="T46" fmla="*/ 326 w 7647"/>
                <a:gd name="T47" fmla="*/ 252 h 4230"/>
                <a:gd name="T48" fmla="*/ 7316 w 7647"/>
                <a:gd name="T49" fmla="*/ 252 h 4230"/>
                <a:gd name="T50" fmla="*/ 7433 w 7647"/>
                <a:gd name="T51" fmla="*/ 384 h 4230"/>
                <a:gd name="T52" fmla="*/ 7515 w 7647"/>
                <a:gd name="T53" fmla="*/ 4002 h 4230"/>
                <a:gd name="T54" fmla="*/ 193 w 7647"/>
                <a:gd name="T55" fmla="*/ 228 h 4230"/>
                <a:gd name="T56" fmla="*/ 3823 w 7647"/>
                <a:gd name="T57" fmla="*/ 42 h 4230"/>
                <a:gd name="T58" fmla="*/ 326 w 7647"/>
                <a:gd name="T59" fmla="*/ 114 h 4230"/>
                <a:gd name="T60" fmla="*/ 229 w 7647"/>
                <a:gd name="T61" fmla="*/ 228 h 4230"/>
                <a:gd name="T62" fmla="*/ 193 w 7647"/>
                <a:gd name="T63" fmla="*/ 42 h 4230"/>
                <a:gd name="T64" fmla="*/ 35 w 7647"/>
                <a:gd name="T65" fmla="*/ 228 h 4230"/>
                <a:gd name="T66" fmla="*/ 35 w 7647"/>
                <a:gd name="T67" fmla="*/ 228 h 4230"/>
                <a:gd name="T68" fmla="*/ 132 w 7647"/>
                <a:gd name="T69" fmla="*/ 342 h 4230"/>
                <a:gd name="T70" fmla="*/ 35 w 7647"/>
                <a:gd name="T71" fmla="*/ 384 h 4230"/>
                <a:gd name="T72" fmla="*/ 35 w 7647"/>
                <a:gd name="T73" fmla="*/ 3846 h 4230"/>
                <a:gd name="T74" fmla="*/ 193 w 7647"/>
                <a:gd name="T75" fmla="*/ 3960 h 4230"/>
                <a:gd name="T76" fmla="*/ 132 w 7647"/>
                <a:gd name="T77" fmla="*/ 4074 h 4230"/>
                <a:gd name="T78" fmla="*/ 35 w 7647"/>
                <a:gd name="T79" fmla="*/ 4074 h 4230"/>
                <a:gd name="T80" fmla="*/ 35 w 7647"/>
                <a:gd name="T81" fmla="*/ 4074 h 4230"/>
                <a:gd name="T82" fmla="*/ 193 w 7647"/>
                <a:gd name="T83" fmla="*/ 4116 h 4230"/>
                <a:gd name="T84" fmla="*/ 290 w 7647"/>
                <a:gd name="T85" fmla="*/ 4002 h 4230"/>
                <a:gd name="T86" fmla="*/ 3823 w 7647"/>
                <a:gd name="T87" fmla="*/ 4188 h 4230"/>
                <a:gd name="T88" fmla="*/ 7316 w 7647"/>
                <a:gd name="T89" fmla="*/ 4116 h 4230"/>
                <a:gd name="T90" fmla="*/ 7418 w 7647"/>
                <a:gd name="T91" fmla="*/ 4002 h 4230"/>
                <a:gd name="T92" fmla="*/ 7453 w 7647"/>
                <a:gd name="T93" fmla="*/ 4188 h 4230"/>
                <a:gd name="T94" fmla="*/ 7611 w 7647"/>
                <a:gd name="T95" fmla="*/ 4002 h 4230"/>
                <a:gd name="T96" fmla="*/ 7611 w 7647"/>
                <a:gd name="T97" fmla="*/ 4002 h 4230"/>
                <a:gd name="T98" fmla="*/ 7515 w 7647"/>
                <a:gd name="T99" fmla="*/ 3888 h 4230"/>
                <a:gd name="T100" fmla="*/ 7611 w 7647"/>
                <a:gd name="T101" fmla="*/ 3846 h 4230"/>
                <a:gd name="T102" fmla="*/ 7611 w 7647"/>
                <a:gd name="T103" fmla="*/ 384 h 4230"/>
                <a:gd name="T104" fmla="*/ 7453 w 7647"/>
                <a:gd name="T105" fmla="*/ 270 h 4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47" h="4230">
                  <a:moveTo>
                    <a:pt x="7647" y="270"/>
                  </a:moveTo>
                  <a:lnTo>
                    <a:pt x="7647" y="114"/>
                  </a:lnTo>
                  <a:lnTo>
                    <a:pt x="7550" y="114"/>
                  </a:lnTo>
                  <a:lnTo>
                    <a:pt x="7550" y="0"/>
                  </a:lnTo>
                  <a:lnTo>
                    <a:pt x="7418" y="0"/>
                  </a:lnTo>
                  <a:lnTo>
                    <a:pt x="7418" y="114"/>
                  </a:lnTo>
                  <a:lnTo>
                    <a:pt x="7352" y="114"/>
                  </a:lnTo>
                  <a:lnTo>
                    <a:pt x="7352" y="0"/>
                  </a:lnTo>
                  <a:lnTo>
                    <a:pt x="3823" y="0"/>
                  </a:lnTo>
                  <a:lnTo>
                    <a:pt x="290" y="0"/>
                  </a:lnTo>
                  <a:lnTo>
                    <a:pt x="290" y="114"/>
                  </a:lnTo>
                  <a:lnTo>
                    <a:pt x="229" y="114"/>
                  </a:lnTo>
                  <a:lnTo>
                    <a:pt x="229" y="0"/>
                  </a:lnTo>
                  <a:lnTo>
                    <a:pt x="96" y="0"/>
                  </a:lnTo>
                  <a:lnTo>
                    <a:pt x="96" y="114"/>
                  </a:lnTo>
                  <a:lnTo>
                    <a:pt x="0" y="114"/>
                  </a:lnTo>
                  <a:lnTo>
                    <a:pt x="0" y="270"/>
                  </a:lnTo>
                  <a:lnTo>
                    <a:pt x="96" y="270"/>
                  </a:lnTo>
                  <a:lnTo>
                    <a:pt x="96" y="342"/>
                  </a:lnTo>
                  <a:lnTo>
                    <a:pt x="0" y="342"/>
                  </a:lnTo>
                  <a:lnTo>
                    <a:pt x="0" y="2106"/>
                  </a:lnTo>
                  <a:lnTo>
                    <a:pt x="0" y="2124"/>
                  </a:lnTo>
                  <a:lnTo>
                    <a:pt x="0" y="3888"/>
                  </a:lnTo>
                  <a:lnTo>
                    <a:pt x="96" y="3888"/>
                  </a:lnTo>
                  <a:lnTo>
                    <a:pt x="96" y="3960"/>
                  </a:lnTo>
                  <a:lnTo>
                    <a:pt x="0" y="3960"/>
                  </a:lnTo>
                  <a:lnTo>
                    <a:pt x="0" y="4116"/>
                  </a:lnTo>
                  <a:lnTo>
                    <a:pt x="96" y="4116"/>
                  </a:lnTo>
                  <a:lnTo>
                    <a:pt x="96" y="4230"/>
                  </a:lnTo>
                  <a:lnTo>
                    <a:pt x="229" y="4230"/>
                  </a:lnTo>
                  <a:lnTo>
                    <a:pt x="229" y="4116"/>
                  </a:lnTo>
                  <a:lnTo>
                    <a:pt x="290" y="4116"/>
                  </a:lnTo>
                  <a:lnTo>
                    <a:pt x="290" y="4230"/>
                  </a:lnTo>
                  <a:lnTo>
                    <a:pt x="3823" y="4230"/>
                  </a:lnTo>
                  <a:lnTo>
                    <a:pt x="7352" y="4230"/>
                  </a:lnTo>
                  <a:lnTo>
                    <a:pt x="7352" y="4116"/>
                  </a:lnTo>
                  <a:lnTo>
                    <a:pt x="7418" y="4116"/>
                  </a:lnTo>
                  <a:lnTo>
                    <a:pt x="7418" y="4230"/>
                  </a:lnTo>
                  <a:lnTo>
                    <a:pt x="7550" y="4230"/>
                  </a:lnTo>
                  <a:lnTo>
                    <a:pt x="7550" y="4116"/>
                  </a:lnTo>
                  <a:lnTo>
                    <a:pt x="7647" y="4116"/>
                  </a:lnTo>
                  <a:lnTo>
                    <a:pt x="7647" y="3960"/>
                  </a:lnTo>
                  <a:lnTo>
                    <a:pt x="7550" y="3960"/>
                  </a:lnTo>
                  <a:lnTo>
                    <a:pt x="7550" y="3888"/>
                  </a:lnTo>
                  <a:lnTo>
                    <a:pt x="7647" y="3888"/>
                  </a:lnTo>
                  <a:lnTo>
                    <a:pt x="7647" y="2124"/>
                  </a:lnTo>
                  <a:lnTo>
                    <a:pt x="7647" y="2106"/>
                  </a:lnTo>
                  <a:lnTo>
                    <a:pt x="7647" y="342"/>
                  </a:lnTo>
                  <a:lnTo>
                    <a:pt x="7550" y="342"/>
                  </a:lnTo>
                  <a:lnTo>
                    <a:pt x="7550" y="270"/>
                  </a:lnTo>
                  <a:lnTo>
                    <a:pt x="7647" y="270"/>
                  </a:lnTo>
                  <a:close/>
                  <a:moveTo>
                    <a:pt x="7611" y="156"/>
                  </a:moveTo>
                  <a:lnTo>
                    <a:pt x="7611" y="228"/>
                  </a:lnTo>
                  <a:lnTo>
                    <a:pt x="7550" y="228"/>
                  </a:lnTo>
                  <a:lnTo>
                    <a:pt x="7550" y="156"/>
                  </a:lnTo>
                  <a:lnTo>
                    <a:pt x="7611" y="156"/>
                  </a:lnTo>
                  <a:close/>
                  <a:moveTo>
                    <a:pt x="7453" y="156"/>
                  </a:moveTo>
                  <a:lnTo>
                    <a:pt x="7515" y="156"/>
                  </a:lnTo>
                  <a:lnTo>
                    <a:pt x="7515" y="228"/>
                  </a:lnTo>
                  <a:lnTo>
                    <a:pt x="7453" y="228"/>
                  </a:lnTo>
                  <a:lnTo>
                    <a:pt x="7453" y="156"/>
                  </a:lnTo>
                  <a:close/>
                  <a:moveTo>
                    <a:pt x="7453" y="42"/>
                  </a:moveTo>
                  <a:lnTo>
                    <a:pt x="7515" y="42"/>
                  </a:lnTo>
                  <a:lnTo>
                    <a:pt x="7515" y="114"/>
                  </a:lnTo>
                  <a:lnTo>
                    <a:pt x="7453" y="114"/>
                  </a:lnTo>
                  <a:lnTo>
                    <a:pt x="7453" y="42"/>
                  </a:lnTo>
                  <a:close/>
                  <a:moveTo>
                    <a:pt x="7418" y="156"/>
                  </a:moveTo>
                  <a:lnTo>
                    <a:pt x="7418" y="228"/>
                  </a:lnTo>
                  <a:lnTo>
                    <a:pt x="7352" y="228"/>
                  </a:lnTo>
                  <a:lnTo>
                    <a:pt x="7352" y="156"/>
                  </a:lnTo>
                  <a:lnTo>
                    <a:pt x="7418" y="156"/>
                  </a:lnTo>
                  <a:close/>
                  <a:moveTo>
                    <a:pt x="7433" y="384"/>
                  </a:moveTo>
                  <a:lnTo>
                    <a:pt x="7515" y="384"/>
                  </a:lnTo>
                  <a:lnTo>
                    <a:pt x="7515" y="2112"/>
                  </a:lnTo>
                  <a:lnTo>
                    <a:pt x="7515" y="3846"/>
                  </a:lnTo>
                  <a:lnTo>
                    <a:pt x="7433" y="3846"/>
                  </a:lnTo>
                  <a:lnTo>
                    <a:pt x="7418" y="3846"/>
                  </a:lnTo>
                  <a:lnTo>
                    <a:pt x="7418" y="3960"/>
                  </a:lnTo>
                  <a:lnTo>
                    <a:pt x="7316" y="3960"/>
                  </a:lnTo>
                  <a:lnTo>
                    <a:pt x="7316" y="3978"/>
                  </a:lnTo>
                  <a:lnTo>
                    <a:pt x="7316" y="4074"/>
                  </a:lnTo>
                  <a:lnTo>
                    <a:pt x="3823" y="4074"/>
                  </a:lnTo>
                  <a:lnTo>
                    <a:pt x="326" y="4074"/>
                  </a:lnTo>
                  <a:lnTo>
                    <a:pt x="326" y="3978"/>
                  </a:lnTo>
                  <a:lnTo>
                    <a:pt x="326" y="3960"/>
                  </a:lnTo>
                  <a:lnTo>
                    <a:pt x="229" y="3960"/>
                  </a:lnTo>
                  <a:lnTo>
                    <a:pt x="229" y="3846"/>
                  </a:lnTo>
                  <a:lnTo>
                    <a:pt x="208" y="3846"/>
                  </a:lnTo>
                  <a:lnTo>
                    <a:pt x="132" y="3846"/>
                  </a:lnTo>
                  <a:lnTo>
                    <a:pt x="132" y="2112"/>
                  </a:lnTo>
                  <a:lnTo>
                    <a:pt x="132" y="384"/>
                  </a:lnTo>
                  <a:lnTo>
                    <a:pt x="208" y="384"/>
                  </a:lnTo>
                  <a:lnTo>
                    <a:pt x="229" y="384"/>
                  </a:lnTo>
                  <a:lnTo>
                    <a:pt x="229" y="270"/>
                  </a:lnTo>
                  <a:lnTo>
                    <a:pt x="326" y="270"/>
                  </a:lnTo>
                  <a:lnTo>
                    <a:pt x="326" y="252"/>
                  </a:lnTo>
                  <a:lnTo>
                    <a:pt x="326" y="156"/>
                  </a:lnTo>
                  <a:lnTo>
                    <a:pt x="3823" y="156"/>
                  </a:lnTo>
                  <a:lnTo>
                    <a:pt x="7316" y="156"/>
                  </a:lnTo>
                  <a:lnTo>
                    <a:pt x="7316" y="252"/>
                  </a:lnTo>
                  <a:lnTo>
                    <a:pt x="7316" y="270"/>
                  </a:lnTo>
                  <a:lnTo>
                    <a:pt x="7418" y="270"/>
                  </a:lnTo>
                  <a:lnTo>
                    <a:pt x="7418" y="384"/>
                  </a:lnTo>
                  <a:lnTo>
                    <a:pt x="7433" y="384"/>
                  </a:lnTo>
                  <a:close/>
                  <a:moveTo>
                    <a:pt x="7515" y="4074"/>
                  </a:moveTo>
                  <a:lnTo>
                    <a:pt x="7453" y="4074"/>
                  </a:lnTo>
                  <a:lnTo>
                    <a:pt x="7453" y="4002"/>
                  </a:lnTo>
                  <a:lnTo>
                    <a:pt x="7515" y="4002"/>
                  </a:lnTo>
                  <a:lnTo>
                    <a:pt x="7515" y="4074"/>
                  </a:lnTo>
                  <a:close/>
                  <a:moveTo>
                    <a:pt x="132" y="156"/>
                  </a:moveTo>
                  <a:lnTo>
                    <a:pt x="193" y="156"/>
                  </a:lnTo>
                  <a:lnTo>
                    <a:pt x="193" y="228"/>
                  </a:lnTo>
                  <a:lnTo>
                    <a:pt x="132" y="228"/>
                  </a:lnTo>
                  <a:lnTo>
                    <a:pt x="132" y="156"/>
                  </a:lnTo>
                  <a:close/>
                  <a:moveTo>
                    <a:pt x="326" y="42"/>
                  </a:moveTo>
                  <a:lnTo>
                    <a:pt x="3823" y="42"/>
                  </a:lnTo>
                  <a:lnTo>
                    <a:pt x="7316" y="42"/>
                  </a:lnTo>
                  <a:lnTo>
                    <a:pt x="7316" y="114"/>
                  </a:lnTo>
                  <a:lnTo>
                    <a:pt x="3823" y="114"/>
                  </a:lnTo>
                  <a:lnTo>
                    <a:pt x="326" y="114"/>
                  </a:lnTo>
                  <a:lnTo>
                    <a:pt x="326" y="42"/>
                  </a:lnTo>
                  <a:close/>
                  <a:moveTo>
                    <a:pt x="290" y="156"/>
                  </a:moveTo>
                  <a:lnTo>
                    <a:pt x="290" y="228"/>
                  </a:lnTo>
                  <a:lnTo>
                    <a:pt x="229" y="228"/>
                  </a:lnTo>
                  <a:lnTo>
                    <a:pt x="229" y="156"/>
                  </a:lnTo>
                  <a:lnTo>
                    <a:pt x="290" y="156"/>
                  </a:lnTo>
                  <a:close/>
                  <a:moveTo>
                    <a:pt x="132" y="42"/>
                  </a:moveTo>
                  <a:lnTo>
                    <a:pt x="193" y="42"/>
                  </a:lnTo>
                  <a:lnTo>
                    <a:pt x="193" y="114"/>
                  </a:lnTo>
                  <a:lnTo>
                    <a:pt x="132" y="114"/>
                  </a:lnTo>
                  <a:lnTo>
                    <a:pt x="132" y="42"/>
                  </a:lnTo>
                  <a:close/>
                  <a:moveTo>
                    <a:pt x="35" y="228"/>
                  </a:moveTo>
                  <a:lnTo>
                    <a:pt x="35" y="156"/>
                  </a:lnTo>
                  <a:lnTo>
                    <a:pt x="96" y="156"/>
                  </a:lnTo>
                  <a:lnTo>
                    <a:pt x="96" y="228"/>
                  </a:lnTo>
                  <a:lnTo>
                    <a:pt x="35" y="228"/>
                  </a:lnTo>
                  <a:close/>
                  <a:moveTo>
                    <a:pt x="132" y="270"/>
                  </a:moveTo>
                  <a:lnTo>
                    <a:pt x="193" y="270"/>
                  </a:lnTo>
                  <a:lnTo>
                    <a:pt x="193" y="342"/>
                  </a:lnTo>
                  <a:lnTo>
                    <a:pt x="132" y="342"/>
                  </a:lnTo>
                  <a:lnTo>
                    <a:pt x="132" y="270"/>
                  </a:lnTo>
                  <a:close/>
                  <a:moveTo>
                    <a:pt x="35" y="2124"/>
                  </a:moveTo>
                  <a:lnTo>
                    <a:pt x="35" y="2106"/>
                  </a:lnTo>
                  <a:lnTo>
                    <a:pt x="35" y="384"/>
                  </a:lnTo>
                  <a:lnTo>
                    <a:pt x="96" y="384"/>
                  </a:lnTo>
                  <a:lnTo>
                    <a:pt x="96" y="2112"/>
                  </a:lnTo>
                  <a:lnTo>
                    <a:pt x="96" y="3846"/>
                  </a:lnTo>
                  <a:lnTo>
                    <a:pt x="35" y="3846"/>
                  </a:lnTo>
                  <a:lnTo>
                    <a:pt x="35" y="2124"/>
                  </a:lnTo>
                  <a:close/>
                  <a:moveTo>
                    <a:pt x="132" y="3888"/>
                  </a:moveTo>
                  <a:lnTo>
                    <a:pt x="193" y="3888"/>
                  </a:lnTo>
                  <a:lnTo>
                    <a:pt x="193" y="3960"/>
                  </a:lnTo>
                  <a:lnTo>
                    <a:pt x="132" y="3960"/>
                  </a:lnTo>
                  <a:lnTo>
                    <a:pt x="132" y="3888"/>
                  </a:lnTo>
                  <a:close/>
                  <a:moveTo>
                    <a:pt x="193" y="4074"/>
                  </a:moveTo>
                  <a:lnTo>
                    <a:pt x="132" y="4074"/>
                  </a:lnTo>
                  <a:lnTo>
                    <a:pt x="132" y="4002"/>
                  </a:lnTo>
                  <a:lnTo>
                    <a:pt x="193" y="4002"/>
                  </a:lnTo>
                  <a:lnTo>
                    <a:pt x="193" y="4074"/>
                  </a:lnTo>
                  <a:close/>
                  <a:moveTo>
                    <a:pt x="35" y="4074"/>
                  </a:moveTo>
                  <a:lnTo>
                    <a:pt x="35" y="4002"/>
                  </a:lnTo>
                  <a:lnTo>
                    <a:pt x="96" y="4002"/>
                  </a:lnTo>
                  <a:lnTo>
                    <a:pt x="96" y="4074"/>
                  </a:lnTo>
                  <a:lnTo>
                    <a:pt x="35" y="4074"/>
                  </a:lnTo>
                  <a:close/>
                  <a:moveTo>
                    <a:pt x="193" y="4188"/>
                  </a:moveTo>
                  <a:lnTo>
                    <a:pt x="132" y="4188"/>
                  </a:lnTo>
                  <a:lnTo>
                    <a:pt x="132" y="4116"/>
                  </a:lnTo>
                  <a:lnTo>
                    <a:pt x="193" y="4116"/>
                  </a:lnTo>
                  <a:lnTo>
                    <a:pt x="193" y="4188"/>
                  </a:lnTo>
                  <a:close/>
                  <a:moveTo>
                    <a:pt x="229" y="4074"/>
                  </a:moveTo>
                  <a:lnTo>
                    <a:pt x="229" y="4002"/>
                  </a:lnTo>
                  <a:lnTo>
                    <a:pt x="290" y="4002"/>
                  </a:lnTo>
                  <a:lnTo>
                    <a:pt x="290" y="4074"/>
                  </a:lnTo>
                  <a:lnTo>
                    <a:pt x="229" y="4074"/>
                  </a:lnTo>
                  <a:close/>
                  <a:moveTo>
                    <a:pt x="7316" y="4188"/>
                  </a:moveTo>
                  <a:lnTo>
                    <a:pt x="3823" y="4188"/>
                  </a:lnTo>
                  <a:lnTo>
                    <a:pt x="326" y="4188"/>
                  </a:lnTo>
                  <a:lnTo>
                    <a:pt x="326" y="4116"/>
                  </a:lnTo>
                  <a:lnTo>
                    <a:pt x="3823" y="4116"/>
                  </a:lnTo>
                  <a:lnTo>
                    <a:pt x="7316" y="4116"/>
                  </a:lnTo>
                  <a:lnTo>
                    <a:pt x="7316" y="4188"/>
                  </a:lnTo>
                  <a:close/>
                  <a:moveTo>
                    <a:pt x="7352" y="4074"/>
                  </a:moveTo>
                  <a:lnTo>
                    <a:pt x="7352" y="4002"/>
                  </a:lnTo>
                  <a:lnTo>
                    <a:pt x="7418" y="4002"/>
                  </a:lnTo>
                  <a:lnTo>
                    <a:pt x="7418" y="4074"/>
                  </a:lnTo>
                  <a:lnTo>
                    <a:pt x="7352" y="4074"/>
                  </a:lnTo>
                  <a:close/>
                  <a:moveTo>
                    <a:pt x="7515" y="4188"/>
                  </a:moveTo>
                  <a:lnTo>
                    <a:pt x="7453" y="4188"/>
                  </a:lnTo>
                  <a:lnTo>
                    <a:pt x="7453" y="4116"/>
                  </a:lnTo>
                  <a:lnTo>
                    <a:pt x="7515" y="4116"/>
                  </a:lnTo>
                  <a:lnTo>
                    <a:pt x="7515" y="4188"/>
                  </a:lnTo>
                  <a:close/>
                  <a:moveTo>
                    <a:pt x="7611" y="4002"/>
                  </a:moveTo>
                  <a:lnTo>
                    <a:pt x="7611" y="4074"/>
                  </a:lnTo>
                  <a:lnTo>
                    <a:pt x="7550" y="4074"/>
                  </a:lnTo>
                  <a:lnTo>
                    <a:pt x="7550" y="4002"/>
                  </a:lnTo>
                  <a:lnTo>
                    <a:pt x="7611" y="4002"/>
                  </a:lnTo>
                  <a:close/>
                  <a:moveTo>
                    <a:pt x="7515" y="3960"/>
                  </a:moveTo>
                  <a:lnTo>
                    <a:pt x="7453" y="3960"/>
                  </a:lnTo>
                  <a:lnTo>
                    <a:pt x="7453" y="3888"/>
                  </a:lnTo>
                  <a:lnTo>
                    <a:pt x="7515" y="3888"/>
                  </a:lnTo>
                  <a:lnTo>
                    <a:pt x="7515" y="3960"/>
                  </a:lnTo>
                  <a:close/>
                  <a:moveTo>
                    <a:pt x="7611" y="2106"/>
                  </a:moveTo>
                  <a:lnTo>
                    <a:pt x="7611" y="2124"/>
                  </a:lnTo>
                  <a:lnTo>
                    <a:pt x="7611" y="3846"/>
                  </a:lnTo>
                  <a:lnTo>
                    <a:pt x="7550" y="3846"/>
                  </a:lnTo>
                  <a:lnTo>
                    <a:pt x="7550" y="2112"/>
                  </a:lnTo>
                  <a:lnTo>
                    <a:pt x="7550" y="384"/>
                  </a:lnTo>
                  <a:lnTo>
                    <a:pt x="7611" y="384"/>
                  </a:lnTo>
                  <a:lnTo>
                    <a:pt x="7611" y="2106"/>
                  </a:lnTo>
                  <a:close/>
                  <a:moveTo>
                    <a:pt x="7515" y="342"/>
                  </a:moveTo>
                  <a:lnTo>
                    <a:pt x="7453" y="342"/>
                  </a:lnTo>
                  <a:lnTo>
                    <a:pt x="7453" y="270"/>
                  </a:lnTo>
                  <a:lnTo>
                    <a:pt x="7515" y="270"/>
                  </a:lnTo>
                  <a:lnTo>
                    <a:pt x="7515" y="342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2" name="组合 211"/>
            <p:cNvGrpSpPr/>
            <p:nvPr/>
          </p:nvGrpSpPr>
          <p:grpSpPr>
            <a:xfrm>
              <a:off x="11070852" y="292071"/>
              <a:ext cx="695507" cy="1866260"/>
              <a:chOff x="1841500" y="322263"/>
              <a:chExt cx="1017588" cy="2730501"/>
            </a:xfrm>
          </p:grpSpPr>
          <p:sp>
            <p:nvSpPr>
              <p:cNvPr id="278" name="Freeform 79"/>
              <p:cNvSpPr>
                <a:spLocks noEditPoints="1"/>
              </p:cNvSpPr>
              <p:nvPr/>
            </p:nvSpPr>
            <p:spPr bwMode="auto">
              <a:xfrm>
                <a:off x="1841500" y="322263"/>
                <a:ext cx="1017588" cy="1022350"/>
              </a:xfrm>
              <a:custGeom>
                <a:avLst/>
                <a:gdLst>
                  <a:gd name="T0" fmla="*/ 68 w 136"/>
                  <a:gd name="T1" fmla="*/ 0 h 136"/>
                  <a:gd name="T2" fmla="*/ 0 w 136"/>
                  <a:gd name="T3" fmla="*/ 68 h 136"/>
                  <a:gd name="T4" fmla="*/ 68 w 136"/>
                  <a:gd name="T5" fmla="*/ 136 h 136"/>
                  <a:gd name="T6" fmla="*/ 136 w 136"/>
                  <a:gd name="T7" fmla="*/ 68 h 136"/>
                  <a:gd name="T8" fmla="*/ 68 w 136"/>
                  <a:gd name="T9" fmla="*/ 0 h 136"/>
                  <a:gd name="T10" fmla="*/ 68 w 136"/>
                  <a:gd name="T11" fmla="*/ 124 h 136"/>
                  <a:gd name="T12" fmla="*/ 13 w 136"/>
                  <a:gd name="T13" fmla="*/ 68 h 136"/>
                  <a:gd name="T14" fmla="*/ 68 w 136"/>
                  <a:gd name="T15" fmla="*/ 13 h 136"/>
                  <a:gd name="T16" fmla="*/ 123 w 136"/>
                  <a:gd name="T17" fmla="*/ 68 h 136"/>
                  <a:gd name="T18" fmla="*/ 68 w 136"/>
                  <a:gd name="T19" fmla="*/ 12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136">
                    <a:moveTo>
                      <a:pt x="68" y="0"/>
                    </a:moveTo>
                    <a:cubicBezTo>
                      <a:pt x="30" y="0"/>
                      <a:pt x="0" y="31"/>
                      <a:pt x="0" y="68"/>
                    </a:cubicBezTo>
                    <a:cubicBezTo>
                      <a:pt x="0" y="106"/>
                      <a:pt x="30" y="136"/>
                      <a:pt x="68" y="136"/>
                    </a:cubicBezTo>
                    <a:cubicBezTo>
                      <a:pt x="106" y="136"/>
                      <a:pt x="136" y="106"/>
                      <a:pt x="136" y="68"/>
                    </a:cubicBezTo>
                    <a:cubicBezTo>
                      <a:pt x="136" y="31"/>
                      <a:pt x="106" y="0"/>
                      <a:pt x="68" y="0"/>
                    </a:cubicBezTo>
                    <a:close/>
                    <a:moveTo>
                      <a:pt x="68" y="124"/>
                    </a:moveTo>
                    <a:cubicBezTo>
                      <a:pt x="37" y="124"/>
                      <a:pt x="13" y="99"/>
                      <a:pt x="13" y="68"/>
                    </a:cubicBezTo>
                    <a:cubicBezTo>
                      <a:pt x="13" y="37"/>
                      <a:pt x="37" y="13"/>
                      <a:pt x="68" y="13"/>
                    </a:cubicBezTo>
                    <a:cubicBezTo>
                      <a:pt x="99" y="13"/>
                      <a:pt x="123" y="37"/>
                      <a:pt x="123" y="68"/>
                    </a:cubicBezTo>
                    <a:cubicBezTo>
                      <a:pt x="123" y="99"/>
                      <a:pt x="99" y="124"/>
                      <a:pt x="68" y="124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80"/>
              <p:cNvSpPr>
                <a:spLocks noEditPoints="1"/>
              </p:cNvSpPr>
              <p:nvPr/>
            </p:nvSpPr>
            <p:spPr bwMode="auto">
              <a:xfrm>
                <a:off x="1938338" y="420688"/>
                <a:ext cx="823913" cy="835025"/>
              </a:xfrm>
              <a:custGeom>
                <a:avLst/>
                <a:gdLst>
                  <a:gd name="T0" fmla="*/ 55 w 110"/>
                  <a:gd name="T1" fmla="*/ 0 h 111"/>
                  <a:gd name="T2" fmla="*/ 0 w 110"/>
                  <a:gd name="T3" fmla="*/ 55 h 111"/>
                  <a:gd name="T4" fmla="*/ 55 w 110"/>
                  <a:gd name="T5" fmla="*/ 111 h 111"/>
                  <a:gd name="T6" fmla="*/ 110 w 110"/>
                  <a:gd name="T7" fmla="*/ 55 h 111"/>
                  <a:gd name="T8" fmla="*/ 55 w 110"/>
                  <a:gd name="T9" fmla="*/ 0 h 111"/>
                  <a:gd name="T10" fmla="*/ 81 w 110"/>
                  <a:gd name="T11" fmla="*/ 81 h 111"/>
                  <a:gd name="T12" fmla="*/ 29 w 110"/>
                  <a:gd name="T13" fmla="*/ 81 h 111"/>
                  <a:gd name="T14" fmla="*/ 29 w 110"/>
                  <a:gd name="T15" fmla="*/ 29 h 111"/>
                  <a:gd name="T16" fmla="*/ 81 w 110"/>
                  <a:gd name="T17" fmla="*/ 29 h 111"/>
                  <a:gd name="T18" fmla="*/ 81 w 110"/>
                  <a:gd name="T19" fmla="*/ 8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11">
                    <a:moveTo>
                      <a:pt x="55" y="0"/>
                    </a:moveTo>
                    <a:cubicBezTo>
                      <a:pt x="24" y="0"/>
                      <a:pt x="0" y="24"/>
                      <a:pt x="0" y="55"/>
                    </a:cubicBezTo>
                    <a:cubicBezTo>
                      <a:pt x="0" y="86"/>
                      <a:pt x="24" y="111"/>
                      <a:pt x="55" y="111"/>
                    </a:cubicBezTo>
                    <a:cubicBezTo>
                      <a:pt x="86" y="111"/>
                      <a:pt x="110" y="86"/>
                      <a:pt x="110" y="55"/>
                    </a:cubicBezTo>
                    <a:cubicBezTo>
                      <a:pt x="110" y="24"/>
                      <a:pt x="86" y="0"/>
                      <a:pt x="55" y="0"/>
                    </a:cubicBezTo>
                    <a:close/>
                    <a:moveTo>
                      <a:pt x="81" y="81"/>
                    </a:moveTo>
                    <a:cubicBezTo>
                      <a:pt x="29" y="81"/>
                      <a:pt x="29" y="81"/>
                      <a:pt x="29" y="8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81" y="29"/>
                      <a:pt x="81" y="29"/>
                      <a:pt x="81" y="29"/>
                    </a:cubicBezTo>
                    <a:lnTo>
                      <a:pt x="81" y="8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81"/>
              <p:cNvSpPr>
                <a:spLocks noEditPoints="1"/>
              </p:cNvSpPr>
              <p:nvPr/>
            </p:nvSpPr>
            <p:spPr bwMode="auto">
              <a:xfrm>
                <a:off x="2155825" y="638176"/>
                <a:ext cx="388938" cy="390525"/>
              </a:xfrm>
              <a:custGeom>
                <a:avLst/>
                <a:gdLst>
                  <a:gd name="T0" fmla="*/ 0 w 245"/>
                  <a:gd name="T1" fmla="*/ 246 h 246"/>
                  <a:gd name="T2" fmla="*/ 245 w 245"/>
                  <a:gd name="T3" fmla="*/ 246 h 246"/>
                  <a:gd name="T4" fmla="*/ 245 w 245"/>
                  <a:gd name="T5" fmla="*/ 0 h 246"/>
                  <a:gd name="T6" fmla="*/ 0 w 245"/>
                  <a:gd name="T7" fmla="*/ 0 h 246"/>
                  <a:gd name="T8" fmla="*/ 0 w 245"/>
                  <a:gd name="T9" fmla="*/ 246 h 246"/>
                  <a:gd name="T10" fmla="*/ 52 w 245"/>
                  <a:gd name="T11" fmla="*/ 52 h 246"/>
                  <a:gd name="T12" fmla="*/ 193 w 245"/>
                  <a:gd name="T13" fmla="*/ 52 h 246"/>
                  <a:gd name="T14" fmla="*/ 193 w 245"/>
                  <a:gd name="T15" fmla="*/ 194 h 246"/>
                  <a:gd name="T16" fmla="*/ 52 w 245"/>
                  <a:gd name="T17" fmla="*/ 194 h 246"/>
                  <a:gd name="T18" fmla="*/ 52 w 245"/>
                  <a:gd name="T19" fmla="*/ 52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5" h="246">
                    <a:moveTo>
                      <a:pt x="0" y="246"/>
                    </a:moveTo>
                    <a:lnTo>
                      <a:pt x="245" y="246"/>
                    </a:lnTo>
                    <a:lnTo>
                      <a:pt x="245" y="0"/>
                    </a:lnTo>
                    <a:lnTo>
                      <a:pt x="0" y="0"/>
                    </a:lnTo>
                    <a:lnTo>
                      <a:pt x="0" y="246"/>
                    </a:lnTo>
                    <a:close/>
                    <a:moveTo>
                      <a:pt x="52" y="52"/>
                    </a:moveTo>
                    <a:lnTo>
                      <a:pt x="193" y="52"/>
                    </a:lnTo>
                    <a:lnTo>
                      <a:pt x="193" y="194"/>
                    </a:lnTo>
                    <a:lnTo>
                      <a:pt x="52" y="194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82"/>
              <p:cNvSpPr>
                <a:spLocks/>
              </p:cNvSpPr>
              <p:nvPr/>
            </p:nvSpPr>
            <p:spPr bwMode="auto">
              <a:xfrm>
                <a:off x="2327275" y="923926"/>
                <a:ext cx="52388" cy="669925"/>
              </a:xfrm>
              <a:custGeom>
                <a:avLst/>
                <a:gdLst>
                  <a:gd name="T0" fmla="*/ 3 w 7"/>
                  <a:gd name="T1" fmla="*/ 89 h 89"/>
                  <a:gd name="T2" fmla="*/ 0 w 7"/>
                  <a:gd name="T3" fmla="*/ 86 h 89"/>
                  <a:gd name="T4" fmla="*/ 0 w 7"/>
                  <a:gd name="T5" fmla="*/ 3 h 89"/>
                  <a:gd name="T6" fmla="*/ 3 w 7"/>
                  <a:gd name="T7" fmla="*/ 0 h 89"/>
                  <a:gd name="T8" fmla="*/ 7 w 7"/>
                  <a:gd name="T9" fmla="*/ 3 h 89"/>
                  <a:gd name="T10" fmla="*/ 7 w 7"/>
                  <a:gd name="T11" fmla="*/ 86 h 89"/>
                  <a:gd name="T12" fmla="*/ 3 w 7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9">
                    <a:moveTo>
                      <a:pt x="3" y="89"/>
                    </a:moveTo>
                    <a:cubicBezTo>
                      <a:pt x="1" y="89"/>
                      <a:pt x="0" y="88"/>
                      <a:pt x="0" y="8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7" y="88"/>
                      <a:pt x="5" y="89"/>
                      <a:pt x="3" y="89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83"/>
              <p:cNvSpPr>
                <a:spLocks/>
              </p:cNvSpPr>
              <p:nvPr/>
            </p:nvSpPr>
            <p:spPr bwMode="auto">
              <a:xfrm>
                <a:off x="1968500" y="18272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84"/>
              <p:cNvSpPr>
                <a:spLocks/>
              </p:cNvSpPr>
              <p:nvPr/>
            </p:nvSpPr>
            <p:spPr bwMode="auto">
              <a:xfrm>
                <a:off x="1968500" y="17287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85"/>
              <p:cNvSpPr>
                <a:spLocks/>
              </p:cNvSpPr>
              <p:nvPr/>
            </p:nvSpPr>
            <p:spPr bwMode="auto">
              <a:xfrm>
                <a:off x="1968500" y="2022476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86"/>
              <p:cNvSpPr>
                <a:spLocks/>
              </p:cNvSpPr>
              <p:nvPr/>
            </p:nvSpPr>
            <p:spPr bwMode="auto">
              <a:xfrm>
                <a:off x="1968500" y="1924051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87"/>
              <p:cNvSpPr>
                <a:spLocks/>
              </p:cNvSpPr>
              <p:nvPr/>
            </p:nvSpPr>
            <p:spPr bwMode="auto">
              <a:xfrm>
                <a:off x="1968500" y="2209801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88"/>
              <p:cNvSpPr>
                <a:spLocks/>
              </p:cNvSpPr>
              <p:nvPr/>
            </p:nvSpPr>
            <p:spPr bwMode="auto">
              <a:xfrm>
                <a:off x="1968500" y="2119313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89"/>
              <p:cNvSpPr>
                <a:spLocks/>
              </p:cNvSpPr>
              <p:nvPr/>
            </p:nvSpPr>
            <p:spPr bwMode="auto">
              <a:xfrm>
                <a:off x="1968500" y="2405063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90"/>
              <p:cNvSpPr>
                <a:spLocks/>
              </p:cNvSpPr>
              <p:nvPr/>
            </p:nvSpPr>
            <p:spPr bwMode="auto">
              <a:xfrm>
                <a:off x="1968500" y="2308226"/>
                <a:ext cx="763588" cy="96838"/>
              </a:xfrm>
              <a:custGeom>
                <a:avLst/>
                <a:gdLst>
                  <a:gd name="T0" fmla="*/ 33 w 481"/>
                  <a:gd name="T1" fmla="*/ 0 h 61"/>
                  <a:gd name="T2" fmla="*/ 0 w 481"/>
                  <a:gd name="T3" fmla="*/ 61 h 61"/>
                  <a:gd name="T4" fmla="*/ 481 w 481"/>
                  <a:gd name="T5" fmla="*/ 61 h 61"/>
                  <a:gd name="T6" fmla="*/ 448 w 481"/>
                  <a:gd name="T7" fmla="*/ 0 h 61"/>
                  <a:gd name="T8" fmla="*/ 33 w 48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0"/>
                    </a:moveTo>
                    <a:lnTo>
                      <a:pt x="0" y="61"/>
                    </a:lnTo>
                    <a:lnTo>
                      <a:pt x="481" y="61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91"/>
              <p:cNvSpPr>
                <a:spLocks/>
              </p:cNvSpPr>
              <p:nvPr/>
            </p:nvSpPr>
            <p:spPr bwMode="auto">
              <a:xfrm>
                <a:off x="1968500" y="26019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92"/>
              <p:cNvSpPr>
                <a:spLocks/>
              </p:cNvSpPr>
              <p:nvPr/>
            </p:nvSpPr>
            <p:spPr bwMode="auto">
              <a:xfrm>
                <a:off x="1968500" y="25034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93"/>
              <p:cNvSpPr>
                <a:spLocks/>
              </p:cNvSpPr>
              <p:nvPr/>
            </p:nvSpPr>
            <p:spPr bwMode="auto">
              <a:xfrm>
                <a:off x="1968500" y="2789238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94"/>
              <p:cNvSpPr>
                <a:spLocks/>
              </p:cNvSpPr>
              <p:nvPr/>
            </p:nvSpPr>
            <p:spPr bwMode="auto">
              <a:xfrm>
                <a:off x="1968500" y="2698751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Rectangle 95"/>
              <p:cNvSpPr>
                <a:spLocks noChangeArrowheads="1"/>
              </p:cNvSpPr>
              <p:nvPr/>
            </p:nvSpPr>
            <p:spPr bwMode="auto">
              <a:xfrm>
                <a:off x="2125663" y="1571626"/>
                <a:ext cx="449263" cy="96838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Rectangle 96"/>
              <p:cNvSpPr>
                <a:spLocks noChangeArrowheads="1"/>
              </p:cNvSpPr>
              <p:nvPr/>
            </p:nvSpPr>
            <p:spPr bwMode="auto">
              <a:xfrm>
                <a:off x="2125663" y="1668463"/>
                <a:ext cx="449263" cy="60325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Rectangle 97"/>
              <p:cNvSpPr>
                <a:spLocks noChangeArrowheads="1"/>
              </p:cNvSpPr>
              <p:nvPr/>
            </p:nvSpPr>
            <p:spPr bwMode="auto">
              <a:xfrm>
                <a:off x="2125663" y="2946401"/>
                <a:ext cx="449263" cy="106363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Rectangle 98"/>
              <p:cNvSpPr>
                <a:spLocks noChangeArrowheads="1"/>
              </p:cNvSpPr>
              <p:nvPr/>
            </p:nvSpPr>
            <p:spPr bwMode="auto">
              <a:xfrm>
                <a:off x="2125663" y="2887663"/>
                <a:ext cx="449263" cy="58738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3" name="组合 212"/>
            <p:cNvGrpSpPr/>
            <p:nvPr/>
          </p:nvGrpSpPr>
          <p:grpSpPr>
            <a:xfrm>
              <a:off x="10421289" y="5416939"/>
              <a:ext cx="1275700" cy="1344241"/>
              <a:chOff x="8547101" y="3413126"/>
              <a:chExt cx="2895599" cy="3051174"/>
            </a:xfrm>
          </p:grpSpPr>
          <p:sp>
            <p:nvSpPr>
              <p:cNvPr id="214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8551863" y="3449638"/>
                <a:ext cx="2890837" cy="3014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Oval 13"/>
              <p:cNvSpPr>
                <a:spLocks noChangeArrowheads="1"/>
              </p:cNvSpPr>
              <p:nvPr/>
            </p:nvSpPr>
            <p:spPr bwMode="auto">
              <a:xfrm>
                <a:off x="8675688" y="3629025"/>
                <a:ext cx="2643187" cy="2644775"/>
              </a:xfrm>
              <a:prstGeom prst="ellipse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Rectangle 14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Rectangle 15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6"/>
              <p:cNvSpPr>
                <a:spLocks/>
              </p:cNvSpPr>
              <p:nvPr/>
            </p:nvSpPr>
            <p:spPr bwMode="auto">
              <a:xfrm>
                <a:off x="9937750" y="49498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Rectangle 17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Rectangle 18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Rectangle 19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20"/>
              <p:cNvSpPr>
                <a:spLocks/>
              </p:cNvSpPr>
              <p:nvPr/>
            </p:nvSpPr>
            <p:spPr bwMode="auto">
              <a:xfrm>
                <a:off x="9937750" y="4949825"/>
                <a:ext cx="1262062" cy="633412"/>
              </a:xfrm>
              <a:custGeom>
                <a:avLst/>
                <a:gdLst>
                  <a:gd name="T0" fmla="*/ 210 w 245"/>
                  <a:gd name="T1" fmla="*/ 123 h 123"/>
                  <a:gd name="T2" fmla="*/ 245 w 245"/>
                  <a:gd name="T3" fmla="*/ 0 h 123"/>
                  <a:gd name="T4" fmla="*/ 0 w 245"/>
                  <a:gd name="T5" fmla="*/ 0 h 123"/>
                  <a:gd name="T6" fmla="*/ 210 w 245"/>
                  <a:gd name="T7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123">
                    <a:moveTo>
                      <a:pt x="210" y="123"/>
                    </a:moveTo>
                    <a:cubicBezTo>
                      <a:pt x="232" y="88"/>
                      <a:pt x="245" y="46"/>
                      <a:pt x="24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0" y="123"/>
                    </a:ln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1"/>
              <p:cNvSpPr>
                <a:spLocks/>
              </p:cNvSpPr>
              <p:nvPr/>
            </p:nvSpPr>
            <p:spPr bwMode="auto">
              <a:xfrm>
                <a:off x="9937750" y="4397375"/>
                <a:ext cx="1262062" cy="552450"/>
              </a:xfrm>
              <a:custGeom>
                <a:avLst/>
                <a:gdLst>
                  <a:gd name="T0" fmla="*/ 0 w 245"/>
                  <a:gd name="T1" fmla="*/ 107 h 107"/>
                  <a:gd name="T2" fmla="*/ 0 w 245"/>
                  <a:gd name="T3" fmla="*/ 107 h 107"/>
                  <a:gd name="T4" fmla="*/ 245 w 245"/>
                  <a:gd name="T5" fmla="*/ 107 h 107"/>
                  <a:gd name="T6" fmla="*/ 219 w 245"/>
                  <a:gd name="T7" fmla="*/ 0 h 107"/>
                  <a:gd name="T8" fmla="*/ 0 w 245"/>
                  <a:gd name="T9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07">
                    <a:moveTo>
                      <a:pt x="0" y="107"/>
                    </a:moveTo>
                    <a:cubicBezTo>
                      <a:pt x="0" y="107"/>
                      <a:pt x="0" y="107"/>
                      <a:pt x="0" y="107"/>
                    </a:cubicBezTo>
                    <a:cubicBezTo>
                      <a:pt x="245" y="107"/>
                      <a:pt x="245" y="107"/>
                      <a:pt x="245" y="107"/>
                    </a:cubicBezTo>
                    <a:cubicBezTo>
                      <a:pt x="245" y="69"/>
                      <a:pt x="236" y="33"/>
                      <a:pt x="219" y="0"/>
                    </a:cubicBezTo>
                    <a:cubicBezTo>
                      <a:pt x="0" y="107"/>
                      <a:pt x="0" y="107"/>
                      <a:pt x="0" y="107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Rectangle 22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Rectangle 23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Rectangle 24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5"/>
              <p:cNvSpPr>
                <a:spLocks/>
              </p:cNvSpPr>
              <p:nvPr/>
            </p:nvSpPr>
            <p:spPr bwMode="auto">
              <a:xfrm>
                <a:off x="8788400" y="4949825"/>
                <a:ext cx="1149350" cy="509587"/>
              </a:xfrm>
              <a:custGeom>
                <a:avLst/>
                <a:gdLst>
                  <a:gd name="T0" fmla="*/ 0 w 223"/>
                  <a:gd name="T1" fmla="*/ 0 h 99"/>
                  <a:gd name="T2" fmla="*/ 22 w 223"/>
                  <a:gd name="T3" fmla="*/ 99 h 99"/>
                  <a:gd name="T4" fmla="*/ 223 w 223"/>
                  <a:gd name="T5" fmla="*/ 0 h 99"/>
                  <a:gd name="T6" fmla="*/ 0 w 223"/>
                  <a:gd name="T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99">
                    <a:moveTo>
                      <a:pt x="0" y="0"/>
                    </a:moveTo>
                    <a:cubicBezTo>
                      <a:pt x="0" y="36"/>
                      <a:pt x="8" y="69"/>
                      <a:pt x="22" y="99"/>
                    </a:cubicBezTo>
                    <a:cubicBezTo>
                      <a:pt x="223" y="0"/>
                      <a:pt x="223" y="0"/>
                      <a:pt x="22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26"/>
              <p:cNvSpPr>
                <a:spLocks/>
              </p:cNvSpPr>
              <p:nvPr/>
            </p:nvSpPr>
            <p:spPr bwMode="auto">
              <a:xfrm>
                <a:off x="9345613" y="4949825"/>
                <a:ext cx="592137" cy="1204912"/>
              </a:xfrm>
              <a:custGeom>
                <a:avLst/>
                <a:gdLst>
                  <a:gd name="T0" fmla="*/ 115 w 115"/>
                  <a:gd name="T1" fmla="*/ 0 h 234"/>
                  <a:gd name="T2" fmla="*/ 115 w 115"/>
                  <a:gd name="T3" fmla="*/ 0 h 234"/>
                  <a:gd name="T4" fmla="*/ 0 w 115"/>
                  <a:gd name="T5" fmla="*/ 198 h 234"/>
                  <a:gd name="T6" fmla="*/ 115 w 115"/>
                  <a:gd name="T7" fmla="*/ 234 h 234"/>
                  <a:gd name="T8" fmla="*/ 115 w 115"/>
                  <a:gd name="T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234">
                    <a:moveTo>
                      <a:pt x="115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33" y="219"/>
                      <a:pt x="73" y="232"/>
                      <a:pt x="115" y="234"/>
                    </a:cubicBezTo>
                    <a:cubicBezTo>
                      <a:pt x="115" y="0"/>
                      <a:pt x="115" y="0"/>
                      <a:pt x="115" y="0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27"/>
              <p:cNvSpPr>
                <a:spLocks/>
              </p:cNvSpPr>
              <p:nvPr/>
            </p:nvSpPr>
            <p:spPr bwMode="auto">
              <a:xfrm>
                <a:off x="8902700" y="4949825"/>
                <a:ext cx="1035050" cy="1019175"/>
              </a:xfrm>
              <a:custGeom>
                <a:avLst/>
                <a:gdLst>
                  <a:gd name="T0" fmla="*/ 201 w 201"/>
                  <a:gd name="T1" fmla="*/ 0 h 198"/>
                  <a:gd name="T2" fmla="*/ 0 w 201"/>
                  <a:gd name="T3" fmla="*/ 99 h 198"/>
                  <a:gd name="T4" fmla="*/ 86 w 201"/>
                  <a:gd name="T5" fmla="*/ 198 h 198"/>
                  <a:gd name="T6" fmla="*/ 201 w 201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1" h="198">
                    <a:moveTo>
                      <a:pt x="201" y="0"/>
                    </a:moveTo>
                    <a:cubicBezTo>
                      <a:pt x="0" y="99"/>
                      <a:pt x="0" y="99"/>
                      <a:pt x="0" y="99"/>
                    </a:cubicBezTo>
                    <a:cubicBezTo>
                      <a:pt x="18" y="139"/>
                      <a:pt x="48" y="174"/>
                      <a:pt x="86" y="198"/>
                    </a:cubicBezTo>
                    <a:cubicBezTo>
                      <a:pt x="201" y="0"/>
                      <a:pt x="201" y="0"/>
                      <a:pt x="201" y="0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8"/>
              <p:cNvSpPr>
                <a:spLocks/>
              </p:cNvSpPr>
              <p:nvPr/>
            </p:nvSpPr>
            <p:spPr bwMode="auto">
              <a:xfrm>
                <a:off x="9937750" y="4949825"/>
                <a:ext cx="541337" cy="1211262"/>
              </a:xfrm>
              <a:custGeom>
                <a:avLst/>
                <a:gdLst>
                  <a:gd name="T0" fmla="*/ 0 w 105"/>
                  <a:gd name="T1" fmla="*/ 234 h 235"/>
                  <a:gd name="T2" fmla="*/ 11 w 105"/>
                  <a:gd name="T3" fmla="*/ 235 h 235"/>
                  <a:gd name="T4" fmla="*/ 105 w 105"/>
                  <a:gd name="T5" fmla="*/ 215 h 235"/>
                  <a:gd name="T6" fmla="*/ 0 w 105"/>
                  <a:gd name="T7" fmla="*/ 0 h 235"/>
                  <a:gd name="T8" fmla="*/ 0 w 105"/>
                  <a:gd name="T9" fmla="*/ 234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235">
                    <a:moveTo>
                      <a:pt x="0" y="234"/>
                    </a:moveTo>
                    <a:cubicBezTo>
                      <a:pt x="4" y="234"/>
                      <a:pt x="7" y="235"/>
                      <a:pt x="11" y="235"/>
                    </a:cubicBezTo>
                    <a:cubicBezTo>
                      <a:pt x="44" y="235"/>
                      <a:pt x="76" y="228"/>
                      <a:pt x="105" y="21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34"/>
                    </a:ln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9"/>
              <p:cNvSpPr>
                <a:spLocks/>
              </p:cNvSpPr>
              <p:nvPr/>
            </p:nvSpPr>
            <p:spPr bwMode="auto">
              <a:xfrm>
                <a:off x="9937750" y="4949825"/>
                <a:ext cx="1082675" cy="1108075"/>
              </a:xfrm>
              <a:custGeom>
                <a:avLst/>
                <a:gdLst>
                  <a:gd name="T0" fmla="*/ 210 w 210"/>
                  <a:gd name="T1" fmla="*/ 123 h 215"/>
                  <a:gd name="T2" fmla="*/ 0 w 210"/>
                  <a:gd name="T3" fmla="*/ 0 h 215"/>
                  <a:gd name="T4" fmla="*/ 0 w 210"/>
                  <a:gd name="T5" fmla="*/ 0 h 215"/>
                  <a:gd name="T6" fmla="*/ 0 w 210"/>
                  <a:gd name="T7" fmla="*/ 0 h 215"/>
                  <a:gd name="T8" fmla="*/ 105 w 210"/>
                  <a:gd name="T9" fmla="*/ 215 h 215"/>
                  <a:gd name="T10" fmla="*/ 210 w 210"/>
                  <a:gd name="T11" fmla="*/ 12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215">
                    <a:moveTo>
                      <a:pt x="210" y="12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215"/>
                      <a:pt x="105" y="215"/>
                      <a:pt x="105" y="215"/>
                    </a:cubicBezTo>
                    <a:cubicBezTo>
                      <a:pt x="149" y="196"/>
                      <a:pt x="185" y="164"/>
                      <a:pt x="210" y="123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30"/>
              <p:cNvSpPr>
                <a:spLocks/>
              </p:cNvSpPr>
              <p:nvPr/>
            </p:nvSpPr>
            <p:spPr bwMode="auto">
              <a:xfrm>
                <a:off x="8937625" y="3892550"/>
                <a:ext cx="1000125" cy="1057275"/>
              </a:xfrm>
              <a:custGeom>
                <a:avLst/>
                <a:gdLst>
                  <a:gd name="T0" fmla="*/ 94 w 194"/>
                  <a:gd name="T1" fmla="*/ 0 h 205"/>
                  <a:gd name="T2" fmla="*/ 0 w 194"/>
                  <a:gd name="T3" fmla="*/ 92 h 205"/>
                  <a:gd name="T4" fmla="*/ 194 w 194"/>
                  <a:gd name="T5" fmla="*/ 205 h 205"/>
                  <a:gd name="T6" fmla="*/ 94 w 194"/>
                  <a:gd name="T7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05">
                    <a:moveTo>
                      <a:pt x="94" y="0"/>
                    </a:moveTo>
                    <a:cubicBezTo>
                      <a:pt x="54" y="21"/>
                      <a:pt x="22" y="53"/>
                      <a:pt x="0" y="92"/>
                    </a:cubicBezTo>
                    <a:cubicBezTo>
                      <a:pt x="194" y="205"/>
                      <a:pt x="194" y="205"/>
                      <a:pt x="194" y="205"/>
                    </a:cubicBez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31"/>
              <p:cNvSpPr>
                <a:spLocks/>
              </p:cNvSpPr>
              <p:nvPr/>
            </p:nvSpPr>
            <p:spPr bwMode="auto">
              <a:xfrm>
                <a:off x="9421813" y="3748088"/>
                <a:ext cx="515937" cy="1201737"/>
              </a:xfrm>
              <a:custGeom>
                <a:avLst/>
                <a:gdLst>
                  <a:gd name="T0" fmla="*/ 100 w 100"/>
                  <a:gd name="T1" fmla="*/ 233 h 233"/>
                  <a:gd name="T2" fmla="*/ 100 w 100"/>
                  <a:gd name="T3" fmla="*/ 233 h 233"/>
                  <a:gd name="T4" fmla="*/ 100 w 100"/>
                  <a:gd name="T5" fmla="*/ 0 h 233"/>
                  <a:gd name="T6" fmla="*/ 0 w 100"/>
                  <a:gd name="T7" fmla="*/ 28 h 233"/>
                  <a:gd name="T8" fmla="*/ 100 w 100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233">
                    <a:moveTo>
                      <a:pt x="100" y="233"/>
                    </a:moveTo>
                    <a:cubicBezTo>
                      <a:pt x="100" y="233"/>
                      <a:pt x="100" y="233"/>
                      <a:pt x="100" y="233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64" y="1"/>
                      <a:pt x="30" y="11"/>
                      <a:pt x="0" y="28"/>
                    </a:cubicBezTo>
                    <a:cubicBezTo>
                      <a:pt x="100" y="233"/>
                      <a:pt x="100" y="233"/>
                      <a:pt x="100" y="233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32"/>
              <p:cNvSpPr>
                <a:spLocks/>
              </p:cNvSpPr>
              <p:nvPr/>
            </p:nvSpPr>
            <p:spPr bwMode="auto">
              <a:xfrm>
                <a:off x="9937750" y="3743325"/>
                <a:ext cx="623887" cy="1206500"/>
              </a:xfrm>
              <a:custGeom>
                <a:avLst/>
                <a:gdLst>
                  <a:gd name="T0" fmla="*/ 121 w 121"/>
                  <a:gd name="T1" fmla="*/ 28 h 234"/>
                  <a:gd name="T2" fmla="*/ 11 w 121"/>
                  <a:gd name="T3" fmla="*/ 0 h 234"/>
                  <a:gd name="T4" fmla="*/ 0 w 121"/>
                  <a:gd name="T5" fmla="*/ 1 h 234"/>
                  <a:gd name="T6" fmla="*/ 0 w 121"/>
                  <a:gd name="T7" fmla="*/ 234 h 234"/>
                  <a:gd name="T8" fmla="*/ 121 w 121"/>
                  <a:gd name="T9" fmla="*/ 28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34">
                    <a:moveTo>
                      <a:pt x="121" y="28"/>
                    </a:moveTo>
                    <a:cubicBezTo>
                      <a:pt x="88" y="10"/>
                      <a:pt x="51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234"/>
                      <a:pt x="0" y="234"/>
                      <a:pt x="0" y="234"/>
                    </a:cubicBezTo>
                    <a:lnTo>
                      <a:pt x="121" y="28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33"/>
              <p:cNvSpPr>
                <a:spLocks/>
              </p:cNvSpPr>
              <p:nvPr/>
            </p:nvSpPr>
            <p:spPr bwMode="auto">
              <a:xfrm>
                <a:off x="9937750" y="3887788"/>
                <a:ext cx="1128712" cy="1062037"/>
              </a:xfrm>
              <a:custGeom>
                <a:avLst/>
                <a:gdLst>
                  <a:gd name="T0" fmla="*/ 0 w 219"/>
                  <a:gd name="T1" fmla="*/ 206 h 206"/>
                  <a:gd name="T2" fmla="*/ 219 w 219"/>
                  <a:gd name="T3" fmla="*/ 99 h 206"/>
                  <a:gd name="T4" fmla="*/ 121 w 219"/>
                  <a:gd name="T5" fmla="*/ 0 h 206"/>
                  <a:gd name="T6" fmla="*/ 0 w 219"/>
                  <a:gd name="T7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9" h="206">
                    <a:moveTo>
                      <a:pt x="0" y="206"/>
                    </a:moveTo>
                    <a:cubicBezTo>
                      <a:pt x="219" y="99"/>
                      <a:pt x="219" y="99"/>
                      <a:pt x="219" y="99"/>
                    </a:cubicBezTo>
                    <a:cubicBezTo>
                      <a:pt x="197" y="57"/>
                      <a:pt x="163" y="22"/>
                      <a:pt x="121" y="0"/>
                    </a:cubicBezTo>
                    <a:cubicBezTo>
                      <a:pt x="0" y="206"/>
                      <a:pt x="0" y="206"/>
                      <a:pt x="0" y="206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34"/>
              <p:cNvSpPr>
                <a:spLocks/>
              </p:cNvSpPr>
              <p:nvPr/>
            </p:nvSpPr>
            <p:spPr bwMode="auto">
              <a:xfrm>
                <a:off x="8788400" y="4367213"/>
                <a:ext cx="1149350" cy="582612"/>
              </a:xfrm>
              <a:custGeom>
                <a:avLst/>
                <a:gdLst>
                  <a:gd name="T0" fmla="*/ 223 w 223"/>
                  <a:gd name="T1" fmla="*/ 113 h 113"/>
                  <a:gd name="T2" fmla="*/ 29 w 223"/>
                  <a:gd name="T3" fmla="*/ 0 h 113"/>
                  <a:gd name="T4" fmla="*/ 0 w 223"/>
                  <a:gd name="T5" fmla="*/ 113 h 113"/>
                  <a:gd name="T6" fmla="*/ 223 w 223"/>
                  <a:gd name="T7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113">
                    <a:moveTo>
                      <a:pt x="223" y="113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1" y="34"/>
                      <a:pt x="0" y="72"/>
                      <a:pt x="0" y="113"/>
                    </a:cubicBezTo>
                    <a:cubicBezTo>
                      <a:pt x="223" y="113"/>
                      <a:pt x="223" y="113"/>
                      <a:pt x="223" y="113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35"/>
              <p:cNvSpPr>
                <a:spLocks/>
              </p:cNvSpPr>
              <p:nvPr/>
            </p:nvSpPr>
            <p:spPr bwMode="auto">
              <a:xfrm>
                <a:off x="11117263" y="5181600"/>
                <a:ext cx="119062" cy="158750"/>
              </a:xfrm>
              <a:custGeom>
                <a:avLst/>
                <a:gdLst>
                  <a:gd name="T0" fmla="*/ 14 w 23"/>
                  <a:gd name="T1" fmla="*/ 26 h 31"/>
                  <a:gd name="T2" fmla="*/ 23 w 23"/>
                  <a:gd name="T3" fmla="*/ 27 h 31"/>
                  <a:gd name="T4" fmla="*/ 14 w 23"/>
                  <a:gd name="T5" fmla="*/ 1 h 31"/>
                  <a:gd name="T6" fmla="*/ 0 w 23"/>
                  <a:gd name="T7" fmla="*/ 7 h 31"/>
                  <a:gd name="T8" fmla="*/ 3 w 23"/>
                  <a:gd name="T9" fmla="*/ 17 h 31"/>
                  <a:gd name="T10" fmla="*/ 8 w 23"/>
                  <a:gd name="T11" fmla="*/ 31 h 31"/>
                  <a:gd name="T12" fmla="*/ 14 w 23"/>
                  <a:gd name="T13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1">
                    <a:moveTo>
                      <a:pt x="14" y="26"/>
                    </a:moveTo>
                    <a:cubicBezTo>
                      <a:pt x="17" y="25"/>
                      <a:pt x="21" y="25"/>
                      <a:pt x="23" y="27"/>
                    </a:cubicBezTo>
                    <a:cubicBezTo>
                      <a:pt x="20" y="18"/>
                      <a:pt x="17" y="9"/>
                      <a:pt x="14" y="1"/>
                    </a:cubicBezTo>
                    <a:cubicBezTo>
                      <a:pt x="8" y="0"/>
                      <a:pt x="3" y="3"/>
                      <a:pt x="0" y="7"/>
                    </a:cubicBezTo>
                    <a:cubicBezTo>
                      <a:pt x="1" y="10"/>
                      <a:pt x="2" y="14"/>
                      <a:pt x="3" y="17"/>
                    </a:cubicBezTo>
                    <a:cubicBezTo>
                      <a:pt x="4" y="22"/>
                      <a:pt x="6" y="26"/>
                      <a:pt x="8" y="31"/>
                    </a:cubicBezTo>
                    <a:cubicBezTo>
                      <a:pt x="9" y="29"/>
                      <a:pt x="12" y="27"/>
                      <a:pt x="14" y="26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36"/>
              <p:cNvSpPr>
                <a:spLocks/>
              </p:cNvSpPr>
              <p:nvPr/>
            </p:nvSpPr>
            <p:spPr bwMode="auto">
              <a:xfrm>
                <a:off x="11087100" y="5062538"/>
                <a:ext cx="103187" cy="153987"/>
              </a:xfrm>
              <a:custGeom>
                <a:avLst/>
                <a:gdLst>
                  <a:gd name="T0" fmla="*/ 20 w 20"/>
                  <a:gd name="T1" fmla="*/ 24 h 30"/>
                  <a:gd name="T2" fmla="*/ 15 w 20"/>
                  <a:gd name="T3" fmla="*/ 2 h 30"/>
                  <a:gd name="T4" fmla="*/ 7 w 20"/>
                  <a:gd name="T5" fmla="*/ 1 h 30"/>
                  <a:gd name="T6" fmla="*/ 0 w 20"/>
                  <a:gd name="T7" fmla="*/ 4 h 30"/>
                  <a:gd name="T8" fmla="*/ 6 w 20"/>
                  <a:gd name="T9" fmla="*/ 30 h 30"/>
                  <a:gd name="T10" fmla="*/ 20 w 20"/>
                  <a:gd name="T11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0">
                    <a:moveTo>
                      <a:pt x="20" y="24"/>
                    </a:moveTo>
                    <a:cubicBezTo>
                      <a:pt x="18" y="16"/>
                      <a:pt x="16" y="9"/>
                      <a:pt x="15" y="2"/>
                    </a:cubicBezTo>
                    <a:cubicBezTo>
                      <a:pt x="12" y="1"/>
                      <a:pt x="9" y="0"/>
                      <a:pt x="7" y="1"/>
                    </a:cubicBezTo>
                    <a:cubicBezTo>
                      <a:pt x="4" y="1"/>
                      <a:pt x="2" y="3"/>
                      <a:pt x="0" y="4"/>
                    </a:cubicBezTo>
                    <a:cubicBezTo>
                      <a:pt x="1" y="13"/>
                      <a:pt x="3" y="22"/>
                      <a:pt x="6" y="30"/>
                    </a:cubicBezTo>
                    <a:cubicBezTo>
                      <a:pt x="9" y="26"/>
                      <a:pt x="14" y="23"/>
                      <a:pt x="20" y="24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37"/>
              <p:cNvSpPr>
                <a:spLocks/>
              </p:cNvSpPr>
              <p:nvPr/>
            </p:nvSpPr>
            <p:spPr bwMode="auto">
              <a:xfrm>
                <a:off x="11158538" y="5310188"/>
                <a:ext cx="139700" cy="165100"/>
              </a:xfrm>
              <a:custGeom>
                <a:avLst/>
                <a:gdLst>
                  <a:gd name="T0" fmla="*/ 17 w 27"/>
                  <a:gd name="T1" fmla="*/ 27 h 32"/>
                  <a:gd name="T2" fmla="*/ 27 w 27"/>
                  <a:gd name="T3" fmla="*/ 28 h 32"/>
                  <a:gd name="T4" fmla="*/ 24 w 27"/>
                  <a:gd name="T5" fmla="*/ 22 h 32"/>
                  <a:gd name="T6" fmla="*/ 15 w 27"/>
                  <a:gd name="T7" fmla="*/ 2 h 32"/>
                  <a:gd name="T8" fmla="*/ 6 w 27"/>
                  <a:gd name="T9" fmla="*/ 1 h 32"/>
                  <a:gd name="T10" fmla="*/ 0 w 27"/>
                  <a:gd name="T11" fmla="*/ 6 h 32"/>
                  <a:gd name="T12" fmla="*/ 11 w 27"/>
                  <a:gd name="T13" fmla="*/ 32 h 32"/>
                  <a:gd name="T14" fmla="*/ 17 w 27"/>
                  <a:gd name="T15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32">
                    <a:moveTo>
                      <a:pt x="17" y="27"/>
                    </a:moveTo>
                    <a:cubicBezTo>
                      <a:pt x="20" y="25"/>
                      <a:pt x="24" y="26"/>
                      <a:pt x="27" y="28"/>
                    </a:cubicBezTo>
                    <a:cubicBezTo>
                      <a:pt x="26" y="26"/>
                      <a:pt x="25" y="24"/>
                      <a:pt x="24" y="22"/>
                    </a:cubicBezTo>
                    <a:cubicBezTo>
                      <a:pt x="21" y="16"/>
                      <a:pt x="18" y="9"/>
                      <a:pt x="15" y="2"/>
                    </a:cubicBezTo>
                    <a:cubicBezTo>
                      <a:pt x="13" y="0"/>
                      <a:pt x="9" y="0"/>
                      <a:pt x="6" y="1"/>
                    </a:cubicBezTo>
                    <a:cubicBezTo>
                      <a:pt x="4" y="2"/>
                      <a:pt x="1" y="4"/>
                      <a:pt x="0" y="6"/>
                    </a:cubicBezTo>
                    <a:cubicBezTo>
                      <a:pt x="3" y="15"/>
                      <a:pt x="7" y="24"/>
                      <a:pt x="11" y="32"/>
                    </a:cubicBezTo>
                    <a:cubicBezTo>
                      <a:pt x="12" y="30"/>
                      <a:pt x="14" y="28"/>
                      <a:pt x="17" y="27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38"/>
              <p:cNvSpPr>
                <a:spLocks/>
              </p:cNvSpPr>
              <p:nvPr/>
            </p:nvSpPr>
            <p:spPr bwMode="auto">
              <a:xfrm>
                <a:off x="11075988" y="4943475"/>
                <a:ext cx="88900" cy="139700"/>
              </a:xfrm>
              <a:custGeom>
                <a:avLst/>
                <a:gdLst>
                  <a:gd name="T0" fmla="*/ 17 w 17"/>
                  <a:gd name="T1" fmla="*/ 25 h 27"/>
                  <a:gd name="T2" fmla="*/ 15 w 17"/>
                  <a:gd name="T3" fmla="*/ 8 h 27"/>
                  <a:gd name="T4" fmla="*/ 15 w 17"/>
                  <a:gd name="T5" fmla="*/ 4 h 27"/>
                  <a:gd name="T6" fmla="*/ 7 w 17"/>
                  <a:gd name="T7" fmla="*/ 0 h 27"/>
                  <a:gd name="T8" fmla="*/ 1 w 17"/>
                  <a:gd name="T9" fmla="*/ 2 h 27"/>
                  <a:gd name="T10" fmla="*/ 2 w 17"/>
                  <a:gd name="T11" fmla="*/ 27 h 27"/>
                  <a:gd name="T12" fmla="*/ 9 w 17"/>
                  <a:gd name="T13" fmla="*/ 24 h 27"/>
                  <a:gd name="T14" fmla="*/ 17 w 17"/>
                  <a:gd name="T1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7">
                    <a:moveTo>
                      <a:pt x="17" y="25"/>
                    </a:moveTo>
                    <a:cubicBezTo>
                      <a:pt x="16" y="19"/>
                      <a:pt x="15" y="14"/>
                      <a:pt x="15" y="8"/>
                    </a:cubicBezTo>
                    <a:cubicBezTo>
                      <a:pt x="15" y="7"/>
                      <a:pt x="15" y="5"/>
                      <a:pt x="15" y="4"/>
                    </a:cubicBezTo>
                    <a:cubicBezTo>
                      <a:pt x="13" y="1"/>
                      <a:pt x="10" y="0"/>
                      <a:pt x="7" y="0"/>
                    </a:cubicBezTo>
                    <a:cubicBezTo>
                      <a:pt x="5" y="0"/>
                      <a:pt x="2" y="1"/>
                      <a:pt x="1" y="2"/>
                    </a:cubicBezTo>
                    <a:cubicBezTo>
                      <a:pt x="0" y="11"/>
                      <a:pt x="1" y="19"/>
                      <a:pt x="2" y="27"/>
                    </a:cubicBezTo>
                    <a:cubicBezTo>
                      <a:pt x="4" y="26"/>
                      <a:pt x="6" y="24"/>
                      <a:pt x="9" y="24"/>
                    </a:cubicBezTo>
                    <a:cubicBezTo>
                      <a:pt x="11" y="23"/>
                      <a:pt x="14" y="24"/>
                      <a:pt x="17" y="25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39"/>
              <p:cNvSpPr>
                <a:spLocks/>
              </p:cNvSpPr>
              <p:nvPr/>
            </p:nvSpPr>
            <p:spPr bwMode="auto">
              <a:xfrm>
                <a:off x="11096625" y="4727575"/>
                <a:ext cx="98425" cy="133350"/>
              </a:xfrm>
              <a:custGeom>
                <a:avLst/>
                <a:gdLst>
                  <a:gd name="T0" fmla="*/ 7 w 19"/>
                  <a:gd name="T1" fmla="*/ 22 h 26"/>
                  <a:gd name="T2" fmla="*/ 13 w 19"/>
                  <a:gd name="T3" fmla="*/ 26 h 26"/>
                  <a:gd name="T4" fmla="*/ 19 w 19"/>
                  <a:gd name="T5" fmla="*/ 5 h 26"/>
                  <a:gd name="T6" fmla="*/ 19 w 19"/>
                  <a:gd name="T7" fmla="*/ 3 h 26"/>
                  <a:gd name="T8" fmla="*/ 15 w 19"/>
                  <a:gd name="T9" fmla="*/ 1 h 26"/>
                  <a:gd name="T10" fmla="*/ 10 w 19"/>
                  <a:gd name="T11" fmla="*/ 2 h 26"/>
                  <a:gd name="T12" fmla="*/ 0 w 19"/>
                  <a:gd name="T13" fmla="*/ 24 h 26"/>
                  <a:gd name="T14" fmla="*/ 7 w 19"/>
                  <a:gd name="T15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6">
                    <a:moveTo>
                      <a:pt x="7" y="22"/>
                    </a:moveTo>
                    <a:cubicBezTo>
                      <a:pt x="10" y="22"/>
                      <a:pt x="12" y="24"/>
                      <a:pt x="13" y="26"/>
                    </a:cubicBezTo>
                    <a:cubicBezTo>
                      <a:pt x="14" y="19"/>
                      <a:pt x="16" y="12"/>
                      <a:pt x="19" y="5"/>
                    </a:cubicBezTo>
                    <a:cubicBezTo>
                      <a:pt x="19" y="5"/>
                      <a:pt x="19" y="4"/>
                      <a:pt x="19" y="3"/>
                    </a:cubicBezTo>
                    <a:cubicBezTo>
                      <a:pt x="18" y="2"/>
                      <a:pt x="17" y="1"/>
                      <a:pt x="15" y="1"/>
                    </a:cubicBezTo>
                    <a:cubicBezTo>
                      <a:pt x="13" y="0"/>
                      <a:pt x="11" y="1"/>
                      <a:pt x="10" y="2"/>
                    </a:cubicBezTo>
                    <a:cubicBezTo>
                      <a:pt x="5" y="9"/>
                      <a:pt x="2" y="16"/>
                      <a:pt x="0" y="24"/>
                    </a:cubicBezTo>
                    <a:cubicBezTo>
                      <a:pt x="2" y="22"/>
                      <a:pt x="5" y="21"/>
                      <a:pt x="7" y="22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40"/>
              <p:cNvSpPr>
                <a:spLocks/>
              </p:cNvSpPr>
              <p:nvPr/>
            </p:nvSpPr>
            <p:spPr bwMode="auto">
              <a:xfrm>
                <a:off x="11215688" y="5438775"/>
                <a:ext cx="133350" cy="169862"/>
              </a:xfrm>
              <a:custGeom>
                <a:avLst/>
                <a:gdLst>
                  <a:gd name="T0" fmla="*/ 16 w 26"/>
                  <a:gd name="T1" fmla="*/ 27 h 33"/>
                  <a:gd name="T2" fmla="*/ 26 w 26"/>
                  <a:gd name="T3" fmla="*/ 25 h 33"/>
                  <a:gd name="T4" fmla="*/ 16 w 26"/>
                  <a:gd name="T5" fmla="*/ 3 h 33"/>
                  <a:gd name="T6" fmla="*/ 6 w 26"/>
                  <a:gd name="T7" fmla="*/ 2 h 33"/>
                  <a:gd name="T8" fmla="*/ 0 w 26"/>
                  <a:gd name="T9" fmla="*/ 7 h 33"/>
                  <a:gd name="T10" fmla="*/ 10 w 26"/>
                  <a:gd name="T11" fmla="*/ 33 h 33"/>
                  <a:gd name="T12" fmla="*/ 16 w 26"/>
                  <a:gd name="T13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3">
                    <a:moveTo>
                      <a:pt x="16" y="27"/>
                    </a:moveTo>
                    <a:cubicBezTo>
                      <a:pt x="19" y="25"/>
                      <a:pt x="23" y="24"/>
                      <a:pt x="26" y="25"/>
                    </a:cubicBezTo>
                    <a:cubicBezTo>
                      <a:pt x="22" y="18"/>
                      <a:pt x="19" y="10"/>
                      <a:pt x="16" y="3"/>
                    </a:cubicBezTo>
                    <a:cubicBezTo>
                      <a:pt x="13" y="1"/>
                      <a:pt x="9" y="0"/>
                      <a:pt x="6" y="2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3" y="16"/>
                      <a:pt x="7" y="25"/>
                      <a:pt x="10" y="33"/>
                    </a:cubicBezTo>
                    <a:cubicBezTo>
                      <a:pt x="11" y="31"/>
                      <a:pt x="13" y="28"/>
                      <a:pt x="16" y="27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41"/>
              <p:cNvSpPr>
                <a:spLocks/>
              </p:cNvSpPr>
              <p:nvPr/>
            </p:nvSpPr>
            <p:spPr bwMode="auto">
              <a:xfrm>
                <a:off x="11082338" y="4835525"/>
                <a:ext cx="82550" cy="128587"/>
              </a:xfrm>
              <a:custGeom>
                <a:avLst/>
                <a:gdLst>
                  <a:gd name="T0" fmla="*/ 14 w 16"/>
                  <a:gd name="T1" fmla="*/ 25 h 25"/>
                  <a:gd name="T2" fmla="*/ 16 w 16"/>
                  <a:gd name="T3" fmla="*/ 5 h 25"/>
                  <a:gd name="T4" fmla="*/ 10 w 16"/>
                  <a:gd name="T5" fmla="*/ 1 h 25"/>
                  <a:gd name="T6" fmla="*/ 3 w 16"/>
                  <a:gd name="T7" fmla="*/ 3 h 25"/>
                  <a:gd name="T8" fmla="*/ 2 w 16"/>
                  <a:gd name="T9" fmla="*/ 8 h 25"/>
                  <a:gd name="T10" fmla="*/ 0 w 16"/>
                  <a:gd name="T11" fmla="*/ 23 h 25"/>
                  <a:gd name="T12" fmla="*/ 6 w 16"/>
                  <a:gd name="T13" fmla="*/ 21 h 25"/>
                  <a:gd name="T14" fmla="*/ 14 w 16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5">
                    <a:moveTo>
                      <a:pt x="14" y="25"/>
                    </a:moveTo>
                    <a:cubicBezTo>
                      <a:pt x="14" y="18"/>
                      <a:pt x="15" y="12"/>
                      <a:pt x="16" y="5"/>
                    </a:cubicBezTo>
                    <a:cubicBezTo>
                      <a:pt x="15" y="3"/>
                      <a:pt x="13" y="1"/>
                      <a:pt x="10" y="1"/>
                    </a:cubicBezTo>
                    <a:cubicBezTo>
                      <a:pt x="8" y="0"/>
                      <a:pt x="5" y="1"/>
                      <a:pt x="3" y="3"/>
                    </a:cubicBezTo>
                    <a:cubicBezTo>
                      <a:pt x="2" y="4"/>
                      <a:pt x="2" y="6"/>
                      <a:pt x="2" y="8"/>
                    </a:cubicBezTo>
                    <a:cubicBezTo>
                      <a:pt x="0" y="13"/>
                      <a:pt x="0" y="18"/>
                      <a:pt x="0" y="23"/>
                    </a:cubicBezTo>
                    <a:cubicBezTo>
                      <a:pt x="1" y="22"/>
                      <a:pt x="4" y="21"/>
                      <a:pt x="6" y="21"/>
                    </a:cubicBezTo>
                    <a:cubicBezTo>
                      <a:pt x="9" y="21"/>
                      <a:pt x="12" y="22"/>
                      <a:pt x="14" y="25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42"/>
              <p:cNvSpPr>
                <a:spLocks/>
              </p:cNvSpPr>
              <p:nvPr/>
            </p:nvSpPr>
            <p:spPr bwMode="auto">
              <a:xfrm>
                <a:off x="11149013" y="4640263"/>
                <a:ext cx="107950" cy="112712"/>
              </a:xfrm>
              <a:custGeom>
                <a:avLst/>
                <a:gdLst>
                  <a:gd name="T0" fmla="*/ 9 w 21"/>
                  <a:gd name="T1" fmla="*/ 20 h 22"/>
                  <a:gd name="T2" fmla="*/ 9 w 21"/>
                  <a:gd name="T3" fmla="*/ 22 h 22"/>
                  <a:gd name="T4" fmla="*/ 19 w 21"/>
                  <a:gd name="T5" fmla="*/ 6 h 22"/>
                  <a:gd name="T6" fmla="*/ 15 w 21"/>
                  <a:gd name="T7" fmla="*/ 2 h 22"/>
                  <a:gd name="T8" fmla="*/ 0 w 21"/>
                  <a:gd name="T9" fmla="*/ 19 h 22"/>
                  <a:gd name="T10" fmla="*/ 5 w 21"/>
                  <a:gd name="T11" fmla="*/ 18 h 22"/>
                  <a:gd name="T12" fmla="*/ 9 w 21"/>
                  <a:gd name="T13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9" y="20"/>
                    </a:moveTo>
                    <a:cubicBezTo>
                      <a:pt x="9" y="21"/>
                      <a:pt x="9" y="22"/>
                      <a:pt x="9" y="22"/>
                    </a:cubicBezTo>
                    <a:cubicBezTo>
                      <a:pt x="12" y="17"/>
                      <a:pt x="15" y="11"/>
                      <a:pt x="19" y="6"/>
                    </a:cubicBezTo>
                    <a:cubicBezTo>
                      <a:pt x="21" y="3"/>
                      <a:pt x="18" y="0"/>
                      <a:pt x="15" y="2"/>
                    </a:cubicBezTo>
                    <a:cubicBezTo>
                      <a:pt x="9" y="7"/>
                      <a:pt x="4" y="13"/>
                      <a:pt x="0" y="19"/>
                    </a:cubicBezTo>
                    <a:cubicBezTo>
                      <a:pt x="1" y="18"/>
                      <a:pt x="3" y="17"/>
                      <a:pt x="5" y="18"/>
                    </a:cubicBezTo>
                    <a:cubicBezTo>
                      <a:pt x="7" y="18"/>
                      <a:pt x="8" y="19"/>
                      <a:pt x="9" y="20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43"/>
              <p:cNvSpPr>
                <a:spLocks/>
              </p:cNvSpPr>
              <p:nvPr/>
            </p:nvSpPr>
            <p:spPr bwMode="auto">
              <a:xfrm>
                <a:off x="11268075" y="5562600"/>
                <a:ext cx="142875" cy="227012"/>
              </a:xfrm>
              <a:custGeom>
                <a:avLst/>
                <a:gdLst>
                  <a:gd name="T0" fmla="*/ 16 w 28"/>
                  <a:gd name="T1" fmla="*/ 39 h 44"/>
                  <a:gd name="T2" fmla="*/ 28 w 28"/>
                  <a:gd name="T3" fmla="*/ 39 h 44"/>
                  <a:gd name="T4" fmla="*/ 16 w 28"/>
                  <a:gd name="T5" fmla="*/ 1 h 44"/>
                  <a:gd name="T6" fmla="*/ 6 w 28"/>
                  <a:gd name="T7" fmla="*/ 3 h 44"/>
                  <a:gd name="T8" fmla="*/ 0 w 28"/>
                  <a:gd name="T9" fmla="*/ 9 h 44"/>
                  <a:gd name="T10" fmla="*/ 2 w 28"/>
                  <a:gd name="T11" fmla="*/ 15 h 44"/>
                  <a:gd name="T12" fmla="*/ 9 w 28"/>
                  <a:gd name="T13" fmla="*/ 44 h 44"/>
                  <a:gd name="T14" fmla="*/ 16 w 28"/>
                  <a:gd name="T15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44">
                    <a:moveTo>
                      <a:pt x="16" y="39"/>
                    </a:moveTo>
                    <a:cubicBezTo>
                      <a:pt x="20" y="37"/>
                      <a:pt x="25" y="37"/>
                      <a:pt x="28" y="39"/>
                    </a:cubicBezTo>
                    <a:cubicBezTo>
                      <a:pt x="25" y="26"/>
                      <a:pt x="21" y="14"/>
                      <a:pt x="16" y="1"/>
                    </a:cubicBezTo>
                    <a:cubicBezTo>
                      <a:pt x="13" y="0"/>
                      <a:pt x="9" y="1"/>
                      <a:pt x="6" y="3"/>
                    </a:cubicBezTo>
                    <a:cubicBezTo>
                      <a:pt x="3" y="4"/>
                      <a:pt x="1" y="7"/>
                      <a:pt x="0" y="9"/>
                    </a:cubicBezTo>
                    <a:cubicBezTo>
                      <a:pt x="0" y="11"/>
                      <a:pt x="1" y="13"/>
                      <a:pt x="2" y="15"/>
                    </a:cubicBezTo>
                    <a:cubicBezTo>
                      <a:pt x="5" y="24"/>
                      <a:pt x="7" y="34"/>
                      <a:pt x="9" y="44"/>
                    </a:cubicBezTo>
                    <a:cubicBezTo>
                      <a:pt x="11" y="41"/>
                      <a:pt x="13" y="40"/>
                      <a:pt x="16" y="3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44"/>
              <p:cNvSpPr>
                <a:spLocks/>
              </p:cNvSpPr>
              <p:nvPr/>
            </p:nvSpPr>
            <p:spPr bwMode="auto">
              <a:xfrm>
                <a:off x="10953750" y="6227763"/>
                <a:ext cx="225425" cy="144462"/>
              </a:xfrm>
              <a:custGeom>
                <a:avLst/>
                <a:gdLst>
                  <a:gd name="T0" fmla="*/ 38 w 44"/>
                  <a:gd name="T1" fmla="*/ 0 h 28"/>
                  <a:gd name="T2" fmla="*/ 4 w 44"/>
                  <a:gd name="T3" fmla="*/ 2 h 28"/>
                  <a:gd name="T4" fmla="*/ 0 w 44"/>
                  <a:gd name="T5" fmla="*/ 26 h 28"/>
                  <a:gd name="T6" fmla="*/ 42 w 44"/>
                  <a:gd name="T7" fmla="*/ 23 h 28"/>
                  <a:gd name="T8" fmla="*/ 38 w 44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38" y="0"/>
                    </a:moveTo>
                    <a:cubicBezTo>
                      <a:pt x="27" y="5"/>
                      <a:pt x="15" y="5"/>
                      <a:pt x="4" y="2"/>
                    </a:cubicBezTo>
                    <a:cubicBezTo>
                      <a:pt x="5" y="10"/>
                      <a:pt x="4" y="19"/>
                      <a:pt x="0" y="26"/>
                    </a:cubicBezTo>
                    <a:cubicBezTo>
                      <a:pt x="14" y="28"/>
                      <a:pt x="29" y="27"/>
                      <a:pt x="42" y="23"/>
                    </a:cubicBezTo>
                    <a:cubicBezTo>
                      <a:pt x="44" y="15"/>
                      <a:pt x="42" y="7"/>
                      <a:pt x="38" y="0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45"/>
              <p:cNvSpPr>
                <a:spLocks/>
              </p:cNvSpPr>
              <p:nvPr/>
            </p:nvSpPr>
            <p:spPr bwMode="auto">
              <a:xfrm>
                <a:off x="11256963" y="5954713"/>
                <a:ext cx="174625" cy="266700"/>
              </a:xfrm>
              <a:custGeom>
                <a:avLst/>
                <a:gdLst>
                  <a:gd name="T0" fmla="*/ 22 w 34"/>
                  <a:gd name="T1" fmla="*/ 1 h 52"/>
                  <a:gd name="T2" fmla="*/ 11 w 34"/>
                  <a:gd name="T3" fmla="*/ 2 h 52"/>
                  <a:gd name="T4" fmla="*/ 8 w 34"/>
                  <a:gd name="T5" fmla="*/ 15 h 52"/>
                  <a:gd name="T6" fmla="*/ 0 w 34"/>
                  <a:gd name="T7" fmla="*/ 33 h 52"/>
                  <a:gd name="T8" fmla="*/ 17 w 34"/>
                  <a:gd name="T9" fmla="*/ 52 h 52"/>
                  <a:gd name="T10" fmla="*/ 34 w 34"/>
                  <a:gd name="T11" fmla="*/ 7 h 52"/>
                  <a:gd name="T12" fmla="*/ 22 w 34"/>
                  <a:gd name="T13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52">
                    <a:moveTo>
                      <a:pt x="22" y="1"/>
                    </a:moveTo>
                    <a:cubicBezTo>
                      <a:pt x="18" y="0"/>
                      <a:pt x="14" y="1"/>
                      <a:pt x="11" y="2"/>
                    </a:cubicBezTo>
                    <a:cubicBezTo>
                      <a:pt x="10" y="7"/>
                      <a:pt x="10" y="11"/>
                      <a:pt x="8" y="15"/>
                    </a:cubicBezTo>
                    <a:cubicBezTo>
                      <a:pt x="6" y="21"/>
                      <a:pt x="4" y="28"/>
                      <a:pt x="0" y="33"/>
                    </a:cubicBezTo>
                    <a:cubicBezTo>
                      <a:pt x="9" y="36"/>
                      <a:pt x="15" y="44"/>
                      <a:pt x="17" y="52"/>
                    </a:cubicBezTo>
                    <a:cubicBezTo>
                      <a:pt x="27" y="40"/>
                      <a:pt x="32" y="24"/>
                      <a:pt x="34" y="7"/>
                    </a:cubicBezTo>
                    <a:cubicBezTo>
                      <a:pt x="31" y="4"/>
                      <a:pt x="27" y="1"/>
                      <a:pt x="22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46"/>
              <p:cNvSpPr>
                <a:spLocks/>
              </p:cNvSpPr>
              <p:nvPr/>
            </p:nvSpPr>
            <p:spPr bwMode="auto">
              <a:xfrm>
                <a:off x="11149013" y="6124575"/>
                <a:ext cx="195262" cy="220662"/>
              </a:xfrm>
              <a:custGeom>
                <a:avLst/>
                <a:gdLst>
                  <a:gd name="T0" fmla="*/ 21 w 38"/>
                  <a:gd name="T1" fmla="*/ 0 h 43"/>
                  <a:gd name="T2" fmla="*/ 1 w 38"/>
                  <a:gd name="T3" fmla="*/ 20 h 43"/>
                  <a:gd name="T4" fmla="*/ 0 w 38"/>
                  <a:gd name="T5" fmla="*/ 20 h 43"/>
                  <a:gd name="T6" fmla="*/ 4 w 38"/>
                  <a:gd name="T7" fmla="*/ 43 h 43"/>
                  <a:gd name="T8" fmla="*/ 28 w 38"/>
                  <a:gd name="T9" fmla="*/ 30 h 43"/>
                  <a:gd name="T10" fmla="*/ 38 w 38"/>
                  <a:gd name="T11" fmla="*/ 19 h 43"/>
                  <a:gd name="T12" fmla="*/ 21 w 3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3">
                    <a:moveTo>
                      <a:pt x="21" y="0"/>
                    </a:moveTo>
                    <a:cubicBezTo>
                      <a:pt x="16" y="8"/>
                      <a:pt x="9" y="15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7"/>
                      <a:pt x="6" y="35"/>
                      <a:pt x="4" y="43"/>
                    </a:cubicBezTo>
                    <a:cubicBezTo>
                      <a:pt x="13" y="40"/>
                      <a:pt x="21" y="36"/>
                      <a:pt x="28" y="30"/>
                    </a:cubicBezTo>
                    <a:cubicBezTo>
                      <a:pt x="32" y="27"/>
                      <a:pt x="35" y="23"/>
                      <a:pt x="38" y="19"/>
                    </a:cubicBezTo>
                    <a:cubicBezTo>
                      <a:pt x="36" y="11"/>
                      <a:pt x="30" y="3"/>
                      <a:pt x="21" y="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47"/>
              <p:cNvSpPr>
                <a:spLocks/>
              </p:cNvSpPr>
              <p:nvPr/>
            </p:nvSpPr>
            <p:spPr bwMode="auto">
              <a:xfrm>
                <a:off x="11314113" y="5753100"/>
                <a:ext cx="123825" cy="236537"/>
              </a:xfrm>
              <a:custGeom>
                <a:avLst/>
                <a:gdLst>
                  <a:gd name="T0" fmla="*/ 11 w 24"/>
                  <a:gd name="T1" fmla="*/ 40 h 46"/>
                  <a:gd name="T2" fmla="*/ 23 w 24"/>
                  <a:gd name="T3" fmla="*/ 46 h 46"/>
                  <a:gd name="T4" fmla="*/ 23 w 24"/>
                  <a:gd name="T5" fmla="*/ 21 h 46"/>
                  <a:gd name="T6" fmla="*/ 19 w 24"/>
                  <a:gd name="T7" fmla="*/ 2 h 46"/>
                  <a:gd name="T8" fmla="*/ 7 w 24"/>
                  <a:gd name="T9" fmla="*/ 2 h 46"/>
                  <a:gd name="T10" fmla="*/ 0 w 24"/>
                  <a:gd name="T11" fmla="*/ 7 h 46"/>
                  <a:gd name="T12" fmla="*/ 0 w 24"/>
                  <a:gd name="T13" fmla="*/ 41 h 46"/>
                  <a:gd name="T14" fmla="*/ 11 w 24"/>
                  <a:gd name="T15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6">
                    <a:moveTo>
                      <a:pt x="11" y="40"/>
                    </a:moveTo>
                    <a:cubicBezTo>
                      <a:pt x="16" y="40"/>
                      <a:pt x="20" y="43"/>
                      <a:pt x="23" y="46"/>
                    </a:cubicBezTo>
                    <a:cubicBezTo>
                      <a:pt x="24" y="38"/>
                      <a:pt x="24" y="29"/>
                      <a:pt x="23" y="21"/>
                    </a:cubicBezTo>
                    <a:cubicBezTo>
                      <a:pt x="22" y="14"/>
                      <a:pt x="21" y="8"/>
                      <a:pt x="19" y="2"/>
                    </a:cubicBezTo>
                    <a:cubicBezTo>
                      <a:pt x="16" y="0"/>
                      <a:pt x="11" y="0"/>
                      <a:pt x="7" y="2"/>
                    </a:cubicBezTo>
                    <a:cubicBezTo>
                      <a:pt x="4" y="3"/>
                      <a:pt x="2" y="4"/>
                      <a:pt x="0" y="7"/>
                    </a:cubicBezTo>
                    <a:cubicBezTo>
                      <a:pt x="1" y="18"/>
                      <a:pt x="2" y="30"/>
                      <a:pt x="0" y="41"/>
                    </a:cubicBezTo>
                    <a:cubicBezTo>
                      <a:pt x="3" y="40"/>
                      <a:pt x="7" y="39"/>
                      <a:pt x="11" y="4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48"/>
              <p:cNvSpPr>
                <a:spLocks/>
              </p:cNvSpPr>
              <p:nvPr/>
            </p:nvSpPr>
            <p:spPr bwMode="auto">
              <a:xfrm>
                <a:off x="10550525" y="5975350"/>
                <a:ext cx="258762" cy="334962"/>
              </a:xfrm>
              <a:custGeom>
                <a:avLst/>
                <a:gdLst>
                  <a:gd name="T0" fmla="*/ 50 w 50"/>
                  <a:gd name="T1" fmla="*/ 39 h 65"/>
                  <a:gd name="T2" fmla="*/ 8 w 50"/>
                  <a:gd name="T3" fmla="*/ 0 h 65"/>
                  <a:gd name="T4" fmla="*/ 0 w 50"/>
                  <a:gd name="T5" fmla="*/ 40 h 65"/>
                  <a:gd name="T6" fmla="*/ 43 w 50"/>
                  <a:gd name="T7" fmla="*/ 65 h 65"/>
                  <a:gd name="T8" fmla="*/ 49 w 50"/>
                  <a:gd name="T9" fmla="*/ 52 h 65"/>
                  <a:gd name="T10" fmla="*/ 50 w 50"/>
                  <a:gd name="T11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65">
                    <a:moveTo>
                      <a:pt x="50" y="39"/>
                    </a:moveTo>
                    <a:cubicBezTo>
                      <a:pt x="33" y="30"/>
                      <a:pt x="19" y="16"/>
                      <a:pt x="8" y="0"/>
                    </a:cubicBezTo>
                    <a:cubicBezTo>
                      <a:pt x="6" y="13"/>
                      <a:pt x="2" y="27"/>
                      <a:pt x="0" y="40"/>
                    </a:cubicBezTo>
                    <a:cubicBezTo>
                      <a:pt x="14" y="49"/>
                      <a:pt x="28" y="58"/>
                      <a:pt x="43" y="65"/>
                    </a:cubicBezTo>
                    <a:cubicBezTo>
                      <a:pt x="46" y="61"/>
                      <a:pt x="47" y="57"/>
                      <a:pt x="49" y="52"/>
                    </a:cubicBezTo>
                    <a:cubicBezTo>
                      <a:pt x="50" y="48"/>
                      <a:pt x="50" y="44"/>
                      <a:pt x="50" y="3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49"/>
              <p:cNvSpPr>
                <a:spLocks/>
              </p:cNvSpPr>
              <p:nvPr/>
            </p:nvSpPr>
            <p:spPr bwMode="auto">
              <a:xfrm>
                <a:off x="10772775" y="6175375"/>
                <a:ext cx="206375" cy="185737"/>
              </a:xfrm>
              <a:custGeom>
                <a:avLst/>
                <a:gdLst>
                  <a:gd name="T0" fmla="*/ 39 w 40"/>
                  <a:gd name="T1" fmla="*/ 12 h 36"/>
                  <a:gd name="T2" fmla="*/ 23 w 40"/>
                  <a:gd name="T3" fmla="*/ 8 h 36"/>
                  <a:gd name="T4" fmla="*/ 7 w 40"/>
                  <a:gd name="T5" fmla="*/ 0 h 36"/>
                  <a:gd name="T6" fmla="*/ 6 w 40"/>
                  <a:gd name="T7" fmla="*/ 13 h 36"/>
                  <a:gd name="T8" fmla="*/ 0 w 40"/>
                  <a:gd name="T9" fmla="*/ 26 h 36"/>
                  <a:gd name="T10" fmla="*/ 27 w 40"/>
                  <a:gd name="T11" fmla="*/ 35 h 36"/>
                  <a:gd name="T12" fmla="*/ 35 w 40"/>
                  <a:gd name="T13" fmla="*/ 36 h 36"/>
                  <a:gd name="T14" fmla="*/ 39 w 40"/>
                  <a:gd name="T15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36">
                    <a:moveTo>
                      <a:pt x="39" y="12"/>
                    </a:moveTo>
                    <a:cubicBezTo>
                      <a:pt x="33" y="11"/>
                      <a:pt x="28" y="10"/>
                      <a:pt x="23" y="8"/>
                    </a:cubicBezTo>
                    <a:cubicBezTo>
                      <a:pt x="18" y="6"/>
                      <a:pt x="12" y="3"/>
                      <a:pt x="7" y="0"/>
                    </a:cubicBezTo>
                    <a:cubicBezTo>
                      <a:pt x="7" y="5"/>
                      <a:pt x="7" y="9"/>
                      <a:pt x="6" y="13"/>
                    </a:cubicBezTo>
                    <a:cubicBezTo>
                      <a:pt x="4" y="18"/>
                      <a:pt x="3" y="22"/>
                      <a:pt x="0" y="26"/>
                    </a:cubicBezTo>
                    <a:cubicBezTo>
                      <a:pt x="9" y="30"/>
                      <a:pt x="18" y="33"/>
                      <a:pt x="27" y="35"/>
                    </a:cubicBezTo>
                    <a:cubicBezTo>
                      <a:pt x="30" y="35"/>
                      <a:pt x="32" y="36"/>
                      <a:pt x="35" y="36"/>
                    </a:cubicBezTo>
                    <a:cubicBezTo>
                      <a:pt x="39" y="29"/>
                      <a:pt x="40" y="20"/>
                      <a:pt x="39" y="12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50"/>
              <p:cNvSpPr>
                <a:spLocks/>
              </p:cNvSpPr>
              <p:nvPr/>
            </p:nvSpPr>
            <p:spPr bwMode="auto">
              <a:xfrm>
                <a:off x="8834438" y="3413126"/>
                <a:ext cx="681037" cy="866775"/>
              </a:xfrm>
              <a:custGeom>
                <a:avLst/>
                <a:gdLst>
                  <a:gd name="T0" fmla="*/ 101 w 132"/>
                  <a:gd name="T1" fmla="*/ 38 h 168"/>
                  <a:gd name="T2" fmla="*/ 81 w 132"/>
                  <a:gd name="T3" fmla="*/ 12 h 168"/>
                  <a:gd name="T4" fmla="*/ 25 w 132"/>
                  <a:gd name="T5" fmla="*/ 22 h 168"/>
                  <a:gd name="T6" fmla="*/ 2 w 132"/>
                  <a:gd name="T7" fmla="*/ 79 h 168"/>
                  <a:gd name="T8" fmla="*/ 4 w 132"/>
                  <a:gd name="T9" fmla="*/ 122 h 168"/>
                  <a:gd name="T10" fmla="*/ 29 w 132"/>
                  <a:gd name="T11" fmla="*/ 156 h 168"/>
                  <a:gd name="T12" fmla="*/ 97 w 132"/>
                  <a:gd name="T13" fmla="*/ 144 h 168"/>
                  <a:gd name="T14" fmla="*/ 131 w 132"/>
                  <a:gd name="T15" fmla="*/ 91 h 168"/>
                  <a:gd name="T16" fmla="*/ 118 w 132"/>
                  <a:gd name="T17" fmla="*/ 69 h 168"/>
                  <a:gd name="T18" fmla="*/ 101 w 132"/>
                  <a:gd name="T19" fmla="*/ 3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168">
                    <a:moveTo>
                      <a:pt x="101" y="38"/>
                    </a:moveTo>
                    <a:cubicBezTo>
                      <a:pt x="96" y="28"/>
                      <a:pt x="90" y="18"/>
                      <a:pt x="81" y="12"/>
                    </a:cubicBezTo>
                    <a:cubicBezTo>
                      <a:pt x="64" y="0"/>
                      <a:pt x="39" y="7"/>
                      <a:pt x="25" y="22"/>
                    </a:cubicBezTo>
                    <a:cubicBezTo>
                      <a:pt x="10" y="37"/>
                      <a:pt x="5" y="58"/>
                      <a:pt x="2" y="79"/>
                    </a:cubicBezTo>
                    <a:cubicBezTo>
                      <a:pt x="0" y="93"/>
                      <a:pt x="0" y="108"/>
                      <a:pt x="4" y="122"/>
                    </a:cubicBezTo>
                    <a:cubicBezTo>
                      <a:pt x="8" y="136"/>
                      <a:pt x="16" y="149"/>
                      <a:pt x="29" y="156"/>
                    </a:cubicBezTo>
                    <a:cubicBezTo>
                      <a:pt x="50" y="168"/>
                      <a:pt x="78" y="161"/>
                      <a:pt x="97" y="144"/>
                    </a:cubicBezTo>
                    <a:cubicBezTo>
                      <a:pt x="110" y="133"/>
                      <a:pt x="130" y="109"/>
                      <a:pt x="131" y="91"/>
                    </a:cubicBezTo>
                    <a:cubicBezTo>
                      <a:pt x="132" y="81"/>
                      <a:pt x="124" y="76"/>
                      <a:pt x="118" y="69"/>
                    </a:cubicBezTo>
                    <a:cubicBezTo>
                      <a:pt x="110" y="60"/>
                      <a:pt x="105" y="49"/>
                      <a:pt x="101" y="38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51"/>
              <p:cNvSpPr>
                <a:spLocks/>
              </p:cNvSpPr>
              <p:nvPr/>
            </p:nvSpPr>
            <p:spPr bwMode="auto">
              <a:xfrm>
                <a:off x="8891588" y="3516313"/>
                <a:ext cx="401637" cy="660400"/>
              </a:xfrm>
              <a:custGeom>
                <a:avLst/>
                <a:gdLst>
                  <a:gd name="T0" fmla="*/ 35 w 78"/>
                  <a:gd name="T1" fmla="*/ 128 h 128"/>
                  <a:gd name="T2" fmla="*/ 20 w 78"/>
                  <a:gd name="T3" fmla="*/ 124 h 128"/>
                  <a:gd name="T4" fmla="*/ 3 w 78"/>
                  <a:gd name="T5" fmla="*/ 98 h 128"/>
                  <a:gd name="T6" fmla="*/ 2 w 78"/>
                  <a:gd name="T7" fmla="*/ 60 h 128"/>
                  <a:gd name="T8" fmla="*/ 19 w 78"/>
                  <a:gd name="T9" fmla="*/ 11 h 128"/>
                  <a:gd name="T10" fmla="*/ 43 w 78"/>
                  <a:gd name="T11" fmla="*/ 0 h 128"/>
                  <a:gd name="T12" fmla="*/ 73 w 78"/>
                  <a:gd name="T13" fmla="*/ 39 h 128"/>
                  <a:gd name="T14" fmla="*/ 70 w 78"/>
                  <a:gd name="T15" fmla="*/ 99 h 128"/>
                  <a:gd name="T16" fmla="*/ 59 w 78"/>
                  <a:gd name="T17" fmla="*/ 118 h 128"/>
                  <a:gd name="T18" fmla="*/ 35 w 78"/>
                  <a:gd name="T1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128">
                    <a:moveTo>
                      <a:pt x="35" y="128"/>
                    </a:moveTo>
                    <a:cubicBezTo>
                      <a:pt x="30" y="128"/>
                      <a:pt x="24" y="127"/>
                      <a:pt x="20" y="124"/>
                    </a:cubicBezTo>
                    <a:cubicBezTo>
                      <a:pt x="12" y="119"/>
                      <a:pt x="6" y="110"/>
                      <a:pt x="3" y="98"/>
                    </a:cubicBezTo>
                    <a:cubicBezTo>
                      <a:pt x="1" y="88"/>
                      <a:pt x="0" y="76"/>
                      <a:pt x="2" y="60"/>
                    </a:cubicBezTo>
                    <a:cubicBezTo>
                      <a:pt x="4" y="38"/>
                      <a:pt x="10" y="22"/>
                      <a:pt x="19" y="11"/>
                    </a:cubicBezTo>
                    <a:cubicBezTo>
                      <a:pt x="25" y="4"/>
                      <a:pt x="34" y="0"/>
                      <a:pt x="43" y="0"/>
                    </a:cubicBezTo>
                    <a:cubicBezTo>
                      <a:pt x="62" y="0"/>
                      <a:pt x="69" y="23"/>
                      <a:pt x="73" y="39"/>
                    </a:cubicBezTo>
                    <a:cubicBezTo>
                      <a:pt x="78" y="59"/>
                      <a:pt x="77" y="80"/>
                      <a:pt x="70" y="99"/>
                    </a:cubicBezTo>
                    <a:cubicBezTo>
                      <a:pt x="68" y="106"/>
                      <a:pt x="64" y="113"/>
                      <a:pt x="59" y="118"/>
                    </a:cubicBezTo>
                    <a:cubicBezTo>
                      <a:pt x="53" y="124"/>
                      <a:pt x="44" y="128"/>
                      <a:pt x="35" y="128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52"/>
              <p:cNvSpPr>
                <a:spLocks/>
              </p:cNvSpPr>
              <p:nvPr/>
            </p:nvSpPr>
            <p:spPr bwMode="auto">
              <a:xfrm>
                <a:off x="9320213" y="6340475"/>
                <a:ext cx="560387" cy="87312"/>
              </a:xfrm>
              <a:custGeom>
                <a:avLst/>
                <a:gdLst>
                  <a:gd name="T0" fmla="*/ 109 w 109"/>
                  <a:gd name="T1" fmla="*/ 17 h 17"/>
                  <a:gd name="T2" fmla="*/ 0 w 109"/>
                  <a:gd name="T3" fmla="*/ 17 h 17"/>
                  <a:gd name="T4" fmla="*/ 0 w 109"/>
                  <a:gd name="T5" fmla="*/ 17 h 17"/>
                  <a:gd name="T6" fmla="*/ 17 w 109"/>
                  <a:gd name="T7" fmla="*/ 0 h 17"/>
                  <a:gd name="T8" fmla="*/ 109 w 109"/>
                  <a:gd name="T9" fmla="*/ 0 h 17"/>
                  <a:gd name="T10" fmla="*/ 109 w 109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7">
                    <a:moveTo>
                      <a:pt x="109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109" y="17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Oval 53"/>
              <p:cNvSpPr>
                <a:spLocks noChangeArrowheads="1"/>
              </p:cNvSpPr>
              <p:nvPr/>
            </p:nvSpPr>
            <p:spPr bwMode="auto">
              <a:xfrm>
                <a:off x="9283700" y="5583238"/>
                <a:ext cx="766762" cy="768350"/>
              </a:xfrm>
              <a:prstGeom prst="ellipse">
                <a:avLst/>
              </a:pr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54"/>
              <p:cNvSpPr>
                <a:spLocks/>
              </p:cNvSpPr>
              <p:nvPr/>
            </p:nvSpPr>
            <p:spPr bwMode="auto">
              <a:xfrm>
                <a:off x="8985250" y="3732213"/>
                <a:ext cx="1720850" cy="2640012"/>
              </a:xfrm>
              <a:custGeom>
                <a:avLst/>
                <a:gdLst>
                  <a:gd name="T0" fmla="*/ 64 w 334"/>
                  <a:gd name="T1" fmla="*/ 52 h 512"/>
                  <a:gd name="T2" fmla="*/ 30 w 334"/>
                  <a:gd name="T3" fmla="*/ 100 h 512"/>
                  <a:gd name="T4" fmla="*/ 65 w 334"/>
                  <a:gd name="T5" fmla="*/ 221 h 512"/>
                  <a:gd name="T6" fmla="*/ 65 w 334"/>
                  <a:gd name="T7" fmla="*/ 221 h 512"/>
                  <a:gd name="T8" fmla="*/ 92 w 334"/>
                  <a:gd name="T9" fmla="*/ 262 h 512"/>
                  <a:gd name="T10" fmla="*/ 92 w 334"/>
                  <a:gd name="T11" fmla="*/ 356 h 512"/>
                  <a:gd name="T12" fmla="*/ 90 w 334"/>
                  <a:gd name="T13" fmla="*/ 385 h 512"/>
                  <a:gd name="T14" fmla="*/ 87 w 334"/>
                  <a:gd name="T15" fmla="*/ 417 h 512"/>
                  <a:gd name="T16" fmla="*/ 171 w 334"/>
                  <a:gd name="T17" fmla="*/ 512 h 512"/>
                  <a:gd name="T18" fmla="*/ 270 w 334"/>
                  <a:gd name="T19" fmla="*/ 511 h 512"/>
                  <a:gd name="T20" fmla="*/ 334 w 334"/>
                  <a:gd name="T21" fmla="*/ 447 h 512"/>
                  <a:gd name="T22" fmla="*/ 334 w 334"/>
                  <a:gd name="T23" fmla="*/ 439 h 512"/>
                  <a:gd name="T24" fmla="*/ 260 w 334"/>
                  <a:gd name="T25" fmla="*/ 283 h 512"/>
                  <a:gd name="T26" fmla="*/ 260 w 334"/>
                  <a:gd name="T27" fmla="*/ 283 h 512"/>
                  <a:gd name="T28" fmla="*/ 259 w 334"/>
                  <a:gd name="T29" fmla="*/ 224 h 512"/>
                  <a:gd name="T30" fmla="*/ 259 w 334"/>
                  <a:gd name="T31" fmla="*/ 224 h 512"/>
                  <a:gd name="T32" fmla="*/ 285 w 334"/>
                  <a:gd name="T33" fmla="*/ 114 h 512"/>
                  <a:gd name="T34" fmla="*/ 271 w 334"/>
                  <a:gd name="T35" fmla="*/ 77 h 512"/>
                  <a:gd name="T36" fmla="*/ 218 w 334"/>
                  <a:gd name="T37" fmla="*/ 17 h 512"/>
                  <a:gd name="T38" fmla="*/ 218 w 334"/>
                  <a:gd name="T39" fmla="*/ 17 h 512"/>
                  <a:gd name="T40" fmla="*/ 141 w 334"/>
                  <a:gd name="T41" fmla="*/ 4 h 512"/>
                  <a:gd name="T42" fmla="*/ 139 w 334"/>
                  <a:gd name="T43" fmla="*/ 5 h 512"/>
                  <a:gd name="T44" fmla="*/ 64 w 334"/>
                  <a:gd name="T45" fmla="*/ 52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4" h="512">
                    <a:moveTo>
                      <a:pt x="64" y="52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0" y="142"/>
                      <a:pt x="17" y="202"/>
                      <a:pt x="65" y="221"/>
                    </a:cubicBezTo>
                    <a:cubicBezTo>
                      <a:pt x="65" y="221"/>
                      <a:pt x="65" y="221"/>
                      <a:pt x="65" y="221"/>
                    </a:cubicBezTo>
                    <a:cubicBezTo>
                      <a:pt x="81" y="228"/>
                      <a:pt x="92" y="244"/>
                      <a:pt x="92" y="262"/>
                    </a:cubicBezTo>
                    <a:cubicBezTo>
                      <a:pt x="92" y="356"/>
                      <a:pt x="92" y="356"/>
                      <a:pt x="92" y="356"/>
                    </a:cubicBezTo>
                    <a:cubicBezTo>
                      <a:pt x="92" y="366"/>
                      <a:pt x="91" y="375"/>
                      <a:pt x="90" y="385"/>
                    </a:cubicBezTo>
                    <a:cubicBezTo>
                      <a:pt x="87" y="417"/>
                      <a:pt x="87" y="417"/>
                      <a:pt x="87" y="417"/>
                    </a:cubicBezTo>
                    <a:cubicBezTo>
                      <a:pt x="82" y="467"/>
                      <a:pt x="121" y="511"/>
                      <a:pt x="171" y="512"/>
                    </a:cubicBezTo>
                    <a:cubicBezTo>
                      <a:pt x="204" y="512"/>
                      <a:pt x="241" y="512"/>
                      <a:pt x="270" y="511"/>
                    </a:cubicBezTo>
                    <a:cubicBezTo>
                      <a:pt x="306" y="511"/>
                      <a:pt x="334" y="482"/>
                      <a:pt x="334" y="447"/>
                    </a:cubicBezTo>
                    <a:cubicBezTo>
                      <a:pt x="334" y="439"/>
                      <a:pt x="334" y="439"/>
                      <a:pt x="334" y="439"/>
                    </a:cubicBezTo>
                    <a:cubicBezTo>
                      <a:pt x="334" y="378"/>
                      <a:pt x="307" y="321"/>
                      <a:pt x="260" y="283"/>
                    </a:cubicBezTo>
                    <a:cubicBezTo>
                      <a:pt x="260" y="283"/>
                      <a:pt x="260" y="283"/>
                      <a:pt x="260" y="283"/>
                    </a:cubicBezTo>
                    <a:cubicBezTo>
                      <a:pt x="242" y="268"/>
                      <a:pt x="241" y="240"/>
                      <a:pt x="259" y="224"/>
                    </a:cubicBezTo>
                    <a:cubicBezTo>
                      <a:pt x="259" y="224"/>
                      <a:pt x="259" y="224"/>
                      <a:pt x="259" y="224"/>
                    </a:cubicBezTo>
                    <a:cubicBezTo>
                      <a:pt x="289" y="196"/>
                      <a:pt x="299" y="153"/>
                      <a:pt x="285" y="114"/>
                    </a:cubicBezTo>
                    <a:cubicBezTo>
                      <a:pt x="271" y="77"/>
                      <a:pt x="271" y="77"/>
                      <a:pt x="271" y="77"/>
                    </a:cubicBezTo>
                    <a:cubicBezTo>
                      <a:pt x="261" y="52"/>
                      <a:pt x="242" y="30"/>
                      <a:pt x="218" y="17"/>
                    </a:cubicBezTo>
                    <a:cubicBezTo>
                      <a:pt x="218" y="17"/>
                      <a:pt x="218" y="17"/>
                      <a:pt x="218" y="17"/>
                    </a:cubicBezTo>
                    <a:cubicBezTo>
                      <a:pt x="194" y="4"/>
                      <a:pt x="167" y="0"/>
                      <a:pt x="141" y="4"/>
                    </a:cubicBezTo>
                    <a:cubicBezTo>
                      <a:pt x="139" y="5"/>
                      <a:pt x="139" y="5"/>
                      <a:pt x="139" y="5"/>
                    </a:cubicBezTo>
                    <a:cubicBezTo>
                      <a:pt x="109" y="10"/>
                      <a:pt x="82" y="27"/>
                      <a:pt x="64" y="52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55"/>
              <p:cNvSpPr>
                <a:spLocks/>
              </p:cNvSpPr>
              <p:nvPr/>
            </p:nvSpPr>
            <p:spPr bwMode="auto">
              <a:xfrm>
                <a:off x="9804400" y="6372225"/>
                <a:ext cx="560387" cy="87312"/>
              </a:xfrm>
              <a:custGeom>
                <a:avLst/>
                <a:gdLst>
                  <a:gd name="T0" fmla="*/ 109 w 109"/>
                  <a:gd name="T1" fmla="*/ 17 h 17"/>
                  <a:gd name="T2" fmla="*/ 0 w 109"/>
                  <a:gd name="T3" fmla="*/ 17 h 17"/>
                  <a:gd name="T4" fmla="*/ 0 w 109"/>
                  <a:gd name="T5" fmla="*/ 17 h 17"/>
                  <a:gd name="T6" fmla="*/ 17 w 109"/>
                  <a:gd name="T7" fmla="*/ 0 h 17"/>
                  <a:gd name="T8" fmla="*/ 109 w 109"/>
                  <a:gd name="T9" fmla="*/ 0 h 17"/>
                  <a:gd name="T10" fmla="*/ 109 w 109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7">
                    <a:moveTo>
                      <a:pt x="109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7" y="0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109" y="17"/>
                    </a:ln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56"/>
              <p:cNvSpPr>
                <a:spLocks/>
              </p:cNvSpPr>
              <p:nvPr/>
            </p:nvSpPr>
            <p:spPr bwMode="auto">
              <a:xfrm>
                <a:off x="9937750" y="5753100"/>
                <a:ext cx="665162" cy="706437"/>
              </a:xfrm>
              <a:custGeom>
                <a:avLst/>
                <a:gdLst>
                  <a:gd name="T0" fmla="*/ 15 w 129"/>
                  <a:gd name="T1" fmla="*/ 50 h 137"/>
                  <a:gd name="T2" fmla="*/ 34 w 129"/>
                  <a:gd name="T3" fmla="*/ 0 h 137"/>
                  <a:gd name="T4" fmla="*/ 0 w 129"/>
                  <a:gd name="T5" fmla="*/ 63 h 137"/>
                  <a:gd name="T6" fmla="*/ 75 w 129"/>
                  <a:gd name="T7" fmla="*/ 137 h 137"/>
                  <a:gd name="T8" fmla="*/ 129 w 129"/>
                  <a:gd name="T9" fmla="*/ 113 h 137"/>
                  <a:gd name="T10" fmla="*/ 89 w 129"/>
                  <a:gd name="T11" fmla="*/ 125 h 137"/>
                  <a:gd name="T12" fmla="*/ 15 w 129"/>
                  <a:gd name="T13" fmla="*/ 5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37">
                    <a:moveTo>
                      <a:pt x="15" y="50"/>
                    </a:moveTo>
                    <a:cubicBezTo>
                      <a:pt x="15" y="31"/>
                      <a:pt x="22" y="13"/>
                      <a:pt x="34" y="0"/>
                    </a:cubicBezTo>
                    <a:cubicBezTo>
                      <a:pt x="14" y="13"/>
                      <a:pt x="0" y="36"/>
                      <a:pt x="0" y="63"/>
                    </a:cubicBezTo>
                    <a:cubicBezTo>
                      <a:pt x="0" y="104"/>
                      <a:pt x="33" y="137"/>
                      <a:pt x="75" y="137"/>
                    </a:cubicBezTo>
                    <a:cubicBezTo>
                      <a:pt x="96" y="137"/>
                      <a:pt x="116" y="128"/>
                      <a:pt x="129" y="113"/>
                    </a:cubicBezTo>
                    <a:cubicBezTo>
                      <a:pt x="118" y="120"/>
                      <a:pt x="104" y="125"/>
                      <a:pt x="89" y="125"/>
                    </a:cubicBezTo>
                    <a:cubicBezTo>
                      <a:pt x="48" y="125"/>
                      <a:pt x="15" y="91"/>
                      <a:pt x="15" y="5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57"/>
              <p:cNvSpPr>
                <a:spLocks/>
              </p:cNvSpPr>
              <p:nvPr/>
            </p:nvSpPr>
            <p:spPr bwMode="auto">
              <a:xfrm>
                <a:off x="10015538" y="5691188"/>
                <a:ext cx="690562" cy="706437"/>
              </a:xfrm>
              <a:custGeom>
                <a:avLst/>
                <a:gdLst>
                  <a:gd name="T0" fmla="*/ 60 w 134"/>
                  <a:gd name="T1" fmla="*/ 0 h 137"/>
                  <a:gd name="T2" fmla="*/ 19 w 134"/>
                  <a:gd name="T3" fmla="*/ 12 h 137"/>
                  <a:gd name="T4" fmla="*/ 0 w 134"/>
                  <a:gd name="T5" fmla="*/ 62 h 137"/>
                  <a:gd name="T6" fmla="*/ 74 w 134"/>
                  <a:gd name="T7" fmla="*/ 137 h 137"/>
                  <a:gd name="T8" fmla="*/ 114 w 134"/>
                  <a:gd name="T9" fmla="*/ 125 h 137"/>
                  <a:gd name="T10" fmla="*/ 134 w 134"/>
                  <a:gd name="T11" fmla="*/ 75 h 137"/>
                  <a:gd name="T12" fmla="*/ 60 w 134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" h="137">
                    <a:moveTo>
                      <a:pt x="60" y="0"/>
                    </a:moveTo>
                    <a:cubicBezTo>
                      <a:pt x="45" y="0"/>
                      <a:pt x="31" y="5"/>
                      <a:pt x="19" y="12"/>
                    </a:cubicBezTo>
                    <a:cubicBezTo>
                      <a:pt x="7" y="25"/>
                      <a:pt x="0" y="43"/>
                      <a:pt x="0" y="62"/>
                    </a:cubicBezTo>
                    <a:cubicBezTo>
                      <a:pt x="0" y="103"/>
                      <a:pt x="33" y="137"/>
                      <a:pt x="74" y="137"/>
                    </a:cubicBezTo>
                    <a:cubicBezTo>
                      <a:pt x="89" y="137"/>
                      <a:pt x="103" y="132"/>
                      <a:pt x="114" y="125"/>
                    </a:cubicBezTo>
                    <a:cubicBezTo>
                      <a:pt x="127" y="112"/>
                      <a:pt x="134" y="94"/>
                      <a:pt x="134" y="75"/>
                    </a:cubicBezTo>
                    <a:cubicBezTo>
                      <a:pt x="134" y="34"/>
                      <a:pt x="101" y="0"/>
                      <a:pt x="60" y="0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58"/>
              <p:cNvSpPr>
                <a:spLocks/>
              </p:cNvSpPr>
              <p:nvPr/>
            </p:nvSpPr>
            <p:spPr bwMode="auto">
              <a:xfrm>
                <a:off x="9710738" y="5124450"/>
                <a:ext cx="598487" cy="571500"/>
              </a:xfrm>
              <a:custGeom>
                <a:avLst/>
                <a:gdLst>
                  <a:gd name="T0" fmla="*/ 101 w 116"/>
                  <a:gd name="T1" fmla="*/ 8 h 111"/>
                  <a:gd name="T2" fmla="*/ 69 w 116"/>
                  <a:gd name="T3" fmla="*/ 18 h 111"/>
                  <a:gd name="T4" fmla="*/ 28 w 116"/>
                  <a:gd name="T5" fmla="*/ 66 h 111"/>
                  <a:gd name="T6" fmla="*/ 12 w 116"/>
                  <a:gd name="T7" fmla="*/ 76 h 111"/>
                  <a:gd name="T8" fmla="*/ 2 w 116"/>
                  <a:gd name="T9" fmla="*/ 91 h 111"/>
                  <a:gd name="T10" fmla="*/ 7 w 116"/>
                  <a:gd name="T11" fmla="*/ 108 h 111"/>
                  <a:gd name="T12" fmla="*/ 22 w 116"/>
                  <a:gd name="T13" fmla="*/ 109 h 111"/>
                  <a:gd name="T14" fmla="*/ 27 w 116"/>
                  <a:gd name="T15" fmla="*/ 95 h 111"/>
                  <a:gd name="T16" fmla="*/ 87 w 116"/>
                  <a:gd name="T17" fmla="*/ 90 h 111"/>
                  <a:gd name="T18" fmla="*/ 107 w 116"/>
                  <a:gd name="T19" fmla="*/ 78 h 111"/>
                  <a:gd name="T20" fmla="*/ 116 w 116"/>
                  <a:gd name="T21" fmla="*/ 45 h 111"/>
                  <a:gd name="T22" fmla="*/ 106 w 116"/>
                  <a:gd name="T23" fmla="*/ 12 h 111"/>
                  <a:gd name="T24" fmla="*/ 101 w 116"/>
                  <a:gd name="T25" fmla="*/ 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11">
                    <a:moveTo>
                      <a:pt x="101" y="8"/>
                    </a:moveTo>
                    <a:cubicBezTo>
                      <a:pt x="90" y="0"/>
                      <a:pt x="74" y="5"/>
                      <a:pt x="69" y="18"/>
                    </a:cubicBezTo>
                    <a:cubicBezTo>
                      <a:pt x="60" y="37"/>
                      <a:pt x="46" y="54"/>
                      <a:pt x="28" y="66"/>
                    </a:cubicBezTo>
                    <a:cubicBezTo>
                      <a:pt x="23" y="69"/>
                      <a:pt x="17" y="72"/>
                      <a:pt x="12" y="76"/>
                    </a:cubicBezTo>
                    <a:cubicBezTo>
                      <a:pt x="7" y="80"/>
                      <a:pt x="3" y="85"/>
                      <a:pt x="2" y="91"/>
                    </a:cubicBezTo>
                    <a:cubicBezTo>
                      <a:pt x="0" y="97"/>
                      <a:pt x="2" y="104"/>
                      <a:pt x="7" y="108"/>
                    </a:cubicBezTo>
                    <a:cubicBezTo>
                      <a:pt x="11" y="111"/>
                      <a:pt x="17" y="111"/>
                      <a:pt x="22" y="109"/>
                    </a:cubicBezTo>
                    <a:cubicBezTo>
                      <a:pt x="26" y="106"/>
                      <a:pt x="28" y="100"/>
                      <a:pt x="27" y="95"/>
                    </a:cubicBezTo>
                    <a:cubicBezTo>
                      <a:pt x="47" y="98"/>
                      <a:pt x="68" y="97"/>
                      <a:pt x="87" y="90"/>
                    </a:cubicBezTo>
                    <a:cubicBezTo>
                      <a:pt x="94" y="87"/>
                      <a:pt x="102" y="84"/>
                      <a:pt x="107" y="78"/>
                    </a:cubicBezTo>
                    <a:cubicBezTo>
                      <a:pt x="115" y="69"/>
                      <a:pt x="116" y="56"/>
                      <a:pt x="116" y="45"/>
                    </a:cubicBezTo>
                    <a:cubicBezTo>
                      <a:pt x="116" y="33"/>
                      <a:pt x="113" y="21"/>
                      <a:pt x="106" y="12"/>
                    </a:cubicBezTo>
                    <a:cubicBezTo>
                      <a:pt x="104" y="11"/>
                      <a:pt x="103" y="9"/>
                      <a:pt x="101" y="8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59"/>
              <p:cNvSpPr>
                <a:spLocks/>
              </p:cNvSpPr>
              <p:nvPr/>
            </p:nvSpPr>
            <p:spPr bwMode="auto">
              <a:xfrm>
                <a:off x="9340850" y="5186363"/>
                <a:ext cx="314325" cy="608012"/>
              </a:xfrm>
              <a:custGeom>
                <a:avLst/>
                <a:gdLst>
                  <a:gd name="T0" fmla="*/ 23 w 61"/>
                  <a:gd name="T1" fmla="*/ 0 h 118"/>
                  <a:gd name="T2" fmla="*/ 6 w 61"/>
                  <a:gd name="T3" fmla="*/ 35 h 118"/>
                  <a:gd name="T4" fmla="*/ 4 w 61"/>
                  <a:gd name="T5" fmla="*/ 73 h 118"/>
                  <a:gd name="T6" fmla="*/ 35 w 61"/>
                  <a:gd name="T7" fmla="*/ 100 h 118"/>
                  <a:gd name="T8" fmla="*/ 38 w 61"/>
                  <a:gd name="T9" fmla="*/ 110 h 118"/>
                  <a:gd name="T10" fmla="*/ 46 w 61"/>
                  <a:gd name="T11" fmla="*/ 117 h 118"/>
                  <a:gd name="T12" fmla="*/ 57 w 61"/>
                  <a:gd name="T13" fmla="*/ 113 h 118"/>
                  <a:gd name="T14" fmla="*/ 61 w 61"/>
                  <a:gd name="T15" fmla="*/ 101 h 118"/>
                  <a:gd name="T16" fmla="*/ 61 w 61"/>
                  <a:gd name="T17" fmla="*/ 101 h 118"/>
                  <a:gd name="T18" fmla="*/ 52 w 61"/>
                  <a:gd name="T19" fmla="*/ 83 h 118"/>
                  <a:gd name="T20" fmla="*/ 23 w 61"/>
                  <a:gd name="T21" fmla="*/ 56 h 118"/>
                  <a:gd name="T22" fmla="*/ 23 w 61"/>
                  <a:gd name="T2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118">
                    <a:moveTo>
                      <a:pt x="23" y="0"/>
                    </a:moveTo>
                    <a:cubicBezTo>
                      <a:pt x="16" y="10"/>
                      <a:pt x="11" y="23"/>
                      <a:pt x="6" y="35"/>
                    </a:cubicBezTo>
                    <a:cubicBezTo>
                      <a:pt x="1" y="47"/>
                      <a:pt x="0" y="61"/>
                      <a:pt x="4" y="73"/>
                    </a:cubicBezTo>
                    <a:cubicBezTo>
                      <a:pt x="8" y="87"/>
                      <a:pt x="21" y="97"/>
                      <a:pt x="35" y="100"/>
                    </a:cubicBezTo>
                    <a:cubicBezTo>
                      <a:pt x="36" y="103"/>
                      <a:pt x="37" y="107"/>
                      <a:pt x="38" y="110"/>
                    </a:cubicBezTo>
                    <a:cubicBezTo>
                      <a:pt x="40" y="113"/>
                      <a:pt x="42" y="116"/>
                      <a:pt x="46" y="117"/>
                    </a:cubicBezTo>
                    <a:cubicBezTo>
                      <a:pt x="50" y="118"/>
                      <a:pt x="54" y="116"/>
                      <a:pt x="57" y="113"/>
                    </a:cubicBezTo>
                    <a:cubicBezTo>
                      <a:pt x="60" y="109"/>
                      <a:pt x="61" y="105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94"/>
                      <a:pt x="57" y="87"/>
                      <a:pt x="52" y="83"/>
                    </a:cubicBezTo>
                    <a:cubicBezTo>
                      <a:pt x="42" y="76"/>
                      <a:pt x="31" y="65"/>
                      <a:pt x="23" y="56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Oval 60"/>
              <p:cNvSpPr>
                <a:spLocks noChangeArrowheads="1"/>
              </p:cNvSpPr>
              <p:nvPr/>
            </p:nvSpPr>
            <p:spPr bwMode="auto">
              <a:xfrm>
                <a:off x="9355138" y="4356100"/>
                <a:ext cx="268287" cy="268287"/>
              </a:xfrm>
              <a:prstGeom prst="ellipse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Oval 61"/>
              <p:cNvSpPr>
                <a:spLocks noChangeArrowheads="1"/>
              </p:cNvSpPr>
              <p:nvPr/>
            </p:nvSpPr>
            <p:spPr bwMode="auto">
              <a:xfrm>
                <a:off x="9407525" y="4408488"/>
                <a:ext cx="61912" cy="619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Oval 62"/>
              <p:cNvSpPr>
                <a:spLocks noChangeArrowheads="1"/>
              </p:cNvSpPr>
              <p:nvPr/>
            </p:nvSpPr>
            <p:spPr bwMode="auto">
              <a:xfrm>
                <a:off x="9783763" y="4217988"/>
                <a:ext cx="261937" cy="26193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63"/>
              <p:cNvSpPr>
                <a:spLocks noEditPoints="1"/>
              </p:cNvSpPr>
              <p:nvPr/>
            </p:nvSpPr>
            <p:spPr bwMode="auto">
              <a:xfrm>
                <a:off x="9809163" y="4243388"/>
                <a:ext cx="211137" cy="211137"/>
              </a:xfrm>
              <a:custGeom>
                <a:avLst/>
                <a:gdLst>
                  <a:gd name="T0" fmla="*/ 20 w 41"/>
                  <a:gd name="T1" fmla="*/ 0 h 41"/>
                  <a:gd name="T2" fmla="*/ 12 w 41"/>
                  <a:gd name="T3" fmla="*/ 2 h 41"/>
                  <a:gd name="T4" fmla="*/ 17 w 41"/>
                  <a:gd name="T5" fmla="*/ 8 h 41"/>
                  <a:gd name="T6" fmla="*/ 10 w 41"/>
                  <a:gd name="T7" fmla="*/ 15 h 41"/>
                  <a:gd name="T8" fmla="*/ 3 w 41"/>
                  <a:gd name="T9" fmla="*/ 9 h 41"/>
                  <a:gd name="T10" fmla="*/ 0 w 41"/>
                  <a:gd name="T11" fmla="*/ 21 h 41"/>
                  <a:gd name="T12" fmla="*/ 20 w 41"/>
                  <a:gd name="T13" fmla="*/ 41 h 41"/>
                  <a:gd name="T14" fmla="*/ 41 w 41"/>
                  <a:gd name="T15" fmla="*/ 21 h 41"/>
                  <a:gd name="T16" fmla="*/ 20 w 41"/>
                  <a:gd name="T17" fmla="*/ 0 h 41"/>
                  <a:gd name="T18" fmla="*/ 20 w 41"/>
                  <a:gd name="T19" fmla="*/ 22 h 41"/>
                  <a:gd name="T20" fmla="*/ 16 w 41"/>
                  <a:gd name="T21" fmla="*/ 18 h 41"/>
                  <a:gd name="T22" fmla="*/ 20 w 41"/>
                  <a:gd name="T23" fmla="*/ 14 h 41"/>
                  <a:gd name="T24" fmla="*/ 24 w 41"/>
                  <a:gd name="T25" fmla="*/ 18 h 41"/>
                  <a:gd name="T26" fmla="*/ 20 w 41"/>
                  <a:gd name="T27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41">
                    <a:moveTo>
                      <a:pt x="20" y="0"/>
                    </a:moveTo>
                    <a:cubicBezTo>
                      <a:pt x="18" y="0"/>
                      <a:pt x="15" y="1"/>
                      <a:pt x="12" y="2"/>
                    </a:cubicBezTo>
                    <a:cubicBezTo>
                      <a:pt x="15" y="3"/>
                      <a:pt x="17" y="5"/>
                      <a:pt x="17" y="8"/>
                    </a:cubicBezTo>
                    <a:cubicBezTo>
                      <a:pt x="17" y="12"/>
                      <a:pt x="14" y="15"/>
                      <a:pt x="10" y="15"/>
                    </a:cubicBezTo>
                    <a:cubicBezTo>
                      <a:pt x="7" y="15"/>
                      <a:pt x="4" y="12"/>
                      <a:pt x="3" y="9"/>
                    </a:cubicBezTo>
                    <a:cubicBezTo>
                      <a:pt x="1" y="13"/>
                      <a:pt x="0" y="16"/>
                      <a:pt x="0" y="21"/>
                    </a:cubicBezTo>
                    <a:cubicBezTo>
                      <a:pt x="0" y="32"/>
                      <a:pt x="9" y="41"/>
                      <a:pt x="20" y="41"/>
                    </a:cubicBezTo>
                    <a:cubicBezTo>
                      <a:pt x="32" y="41"/>
                      <a:pt x="41" y="32"/>
                      <a:pt x="41" y="21"/>
                    </a:cubicBezTo>
                    <a:cubicBezTo>
                      <a:pt x="41" y="9"/>
                      <a:pt x="32" y="0"/>
                      <a:pt x="20" y="0"/>
                    </a:cubicBezTo>
                    <a:close/>
                    <a:moveTo>
                      <a:pt x="20" y="22"/>
                    </a:moveTo>
                    <a:cubicBezTo>
                      <a:pt x="18" y="22"/>
                      <a:pt x="16" y="20"/>
                      <a:pt x="16" y="18"/>
                    </a:cubicBezTo>
                    <a:cubicBezTo>
                      <a:pt x="16" y="16"/>
                      <a:pt x="18" y="14"/>
                      <a:pt x="20" y="14"/>
                    </a:cubicBezTo>
                    <a:cubicBezTo>
                      <a:pt x="22" y="14"/>
                      <a:pt x="24" y="16"/>
                      <a:pt x="24" y="18"/>
                    </a:cubicBezTo>
                    <a:cubicBezTo>
                      <a:pt x="24" y="20"/>
                      <a:pt x="22" y="22"/>
                      <a:pt x="20" y="22"/>
                    </a:cubicBezTo>
                    <a:close/>
                  </a:path>
                </a:pathLst>
              </a:cu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64"/>
              <p:cNvSpPr>
                <a:spLocks/>
              </p:cNvSpPr>
              <p:nvPr/>
            </p:nvSpPr>
            <p:spPr bwMode="auto">
              <a:xfrm>
                <a:off x="9210675" y="4160838"/>
                <a:ext cx="144462" cy="220662"/>
              </a:xfrm>
              <a:custGeom>
                <a:avLst/>
                <a:gdLst>
                  <a:gd name="T0" fmla="*/ 26 w 28"/>
                  <a:gd name="T1" fmla="*/ 24 h 43"/>
                  <a:gd name="T2" fmla="*/ 10 w 28"/>
                  <a:gd name="T3" fmla="*/ 41 h 43"/>
                  <a:gd name="T4" fmla="*/ 2 w 28"/>
                  <a:gd name="T5" fmla="*/ 19 h 43"/>
                  <a:gd name="T6" fmla="*/ 18 w 28"/>
                  <a:gd name="T7" fmla="*/ 1 h 43"/>
                  <a:gd name="T8" fmla="*/ 26 w 28"/>
                  <a:gd name="T9" fmla="*/ 2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6" y="24"/>
                    </a:moveTo>
                    <a:cubicBezTo>
                      <a:pt x="24" y="35"/>
                      <a:pt x="17" y="43"/>
                      <a:pt x="10" y="41"/>
                    </a:cubicBezTo>
                    <a:cubicBezTo>
                      <a:pt x="4" y="40"/>
                      <a:pt x="0" y="30"/>
                      <a:pt x="2" y="19"/>
                    </a:cubicBezTo>
                    <a:cubicBezTo>
                      <a:pt x="5" y="8"/>
                      <a:pt x="12" y="0"/>
                      <a:pt x="18" y="1"/>
                    </a:cubicBezTo>
                    <a:cubicBezTo>
                      <a:pt x="25" y="3"/>
                      <a:pt x="28" y="13"/>
                      <a:pt x="26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65"/>
              <p:cNvSpPr>
                <a:spLocks noEditPoints="1"/>
              </p:cNvSpPr>
              <p:nvPr/>
            </p:nvSpPr>
            <p:spPr bwMode="auto">
              <a:xfrm>
                <a:off x="9237663" y="4191000"/>
                <a:ext cx="96837" cy="165100"/>
              </a:xfrm>
              <a:custGeom>
                <a:avLst/>
                <a:gdLst>
                  <a:gd name="T0" fmla="*/ 12 w 19"/>
                  <a:gd name="T1" fmla="*/ 0 h 32"/>
                  <a:gd name="T2" fmla="*/ 10 w 19"/>
                  <a:gd name="T3" fmla="*/ 0 h 32"/>
                  <a:gd name="T4" fmla="*/ 9 w 19"/>
                  <a:gd name="T5" fmla="*/ 5 h 32"/>
                  <a:gd name="T6" fmla="*/ 5 w 19"/>
                  <a:gd name="T7" fmla="*/ 10 h 32"/>
                  <a:gd name="T8" fmla="*/ 5 w 19"/>
                  <a:gd name="T9" fmla="*/ 5 h 32"/>
                  <a:gd name="T10" fmla="*/ 2 w 19"/>
                  <a:gd name="T11" fmla="*/ 14 h 32"/>
                  <a:gd name="T12" fmla="*/ 6 w 19"/>
                  <a:gd name="T13" fmla="*/ 31 h 32"/>
                  <a:gd name="T14" fmla="*/ 17 w 19"/>
                  <a:gd name="T15" fmla="*/ 17 h 32"/>
                  <a:gd name="T16" fmla="*/ 12 w 19"/>
                  <a:gd name="T17" fmla="*/ 0 h 32"/>
                  <a:gd name="T18" fmla="*/ 9 w 19"/>
                  <a:gd name="T19" fmla="*/ 14 h 32"/>
                  <a:gd name="T20" fmla="*/ 6 w 19"/>
                  <a:gd name="T21" fmla="*/ 17 h 32"/>
                  <a:gd name="T22" fmla="*/ 6 w 19"/>
                  <a:gd name="T23" fmla="*/ 13 h 32"/>
                  <a:gd name="T24" fmla="*/ 9 w 19"/>
                  <a:gd name="T25" fmla="*/ 10 h 32"/>
                  <a:gd name="T26" fmla="*/ 9 w 19"/>
                  <a:gd name="T2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32">
                    <a:moveTo>
                      <a:pt x="12" y="0"/>
                    </a:move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10" y="3"/>
                      <a:pt x="9" y="5"/>
                    </a:cubicBezTo>
                    <a:cubicBezTo>
                      <a:pt x="8" y="8"/>
                      <a:pt x="6" y="10"/>
                      <a:pt x="5" y="10"/>
                    </a:cubicBezTo>
                    <a:cubicBezTo>
                      <a:pt x="4" y="10"/>
                      <a:pt x="4" y="7"/>
                      <a:pt x="5" y="5"/>
                    </a:cubicBezTo>
                    <a:cubicBezTo>
                      <a:pt x="3" y="7"/>
                      <a:pt x="2" y="10"/>
                      <a:pt x="2" y="14"/>
                    </a:cubicBezTo>
                    <a:cubicBezTo>
                      <a:pt x="0" y="22"/>
                      <a:pt x="2" y="30"/>
                      <a:pt x="6" y="31"/>
                    </a:cubicBezTo>
                    <a:cubicBezTo>
                      <a:pt x="10" y="32"/>
                      <a:pt x="15" y="25"/>
                      <a:pt x="17" y="17"/>
                    </a:cubicBezTo>
                    <a:cubicBezTo>
                      <a:pt x="19" y="8"/>
                      <a:pt x="17" y="1"/>
                      <a:pt x="12" y="0"/>
                    </a:cubicBezTo>
                    <a:close/>
                    <a:moveTo>
                      <a:pt x="9" y="14"/>
                    </a:moveTo>
                    <a:cubicBezTo>
                      <a:pt x="8" y="16"/>
                      <a:pt x="7" y="17"/>
                      <a:pt x="6" y="17"/>
                    </a:cubicBezTo>
                    <a:cubicBezTo>
                      <a:pt x="6" y="16"/>
                      <a:pt x="5" y="15"/>
                      <a:pt x="6" y="13"/>
                    </a:cubicBezTo>
                    <a:cubicBezTo>
                      <a:pt x="7" y="11"/>
                      <a:pt x="8" y="10"/>
                      <a:pt x="9" y="10"/>
                    </a:cubicBezTo>
                    <a:cubicBezTo>
                      <a:pt x="9" y="11"/>
                      <a:pt x="9" y="12"/>
                      <a:pt x="9" y="14"/>
                    </a:cubicBezTo>
                    <a:close/>
                  </a:path>
                </a:pathLst>
              </a:cu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66"/>
              <p:cNvSpPr>
                <a:spLocks/>
              </p:cNvSpPr>
              <p:nvPr/>
            </p:nvSpPr>
            <p:spPr bwMode="auto">
              <a:xfrm>
                <a:off x="9504363" y="4656138"/>
                <a:ext cx="361950" cy="169862"/>
              </a:xfrm>
              <a:custGeom>
                <a:avLst/>
                <a:gdLst>
                  <a:gd name="T0" fmla="*/ 3 w 70"/>
                  <a:gd name="T1" fmla="*/ 19 h 33"/>
                  <a:gd name="T2" fmla="*/ 68 w 70"/>
                  <a:gd name="T3" fmla="*/ 6 h 33"/>
                  <a:gd name="T4" fmla="*/ 63 w 70"/>
                  <a:gd name="T5" fmla="*/ 3 h 33"/>
                  <a:gd name="T6" fmla="*/ 5 w 70"/>
                  <a:gd name="T7" fmla="*/ 14 h 33"/>
                  <a:gd name="T8" fmla="*/ 3 w 70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33">
                    <a:moveTo>
                      <a:pt x="3" y="19"/>
                    </a:moveTo>
                    <a:cubicBezTo>
                      <a:pt x="25" y="33"/>
                      <a:pt x="53" y="28"/>
                      <a:pt x="68" y="6"/>
                    </a:cubicBezTo>
                    <a:cubicBezTo>
                      <a:pt x="70" y="3"/>
                      <a:pt x="65" y="0"/>
                      <a:pt x="63" y="3"/>
                    </a:cubicBezTo>
                    <a:cubicBezTo>
                      <a:pt x="50" y="22"/>
                      <a:pt x="25" y="27"/>
                      <a:pt x="5" y="14"/>
                    </a:cubicBezTo>
                    <a:cubicBezTo>
                      <a:pt x="2" y="12"/>
                      <a:pt x="0" y="17"/>
                      <a:pt x="3" y="1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67"/>
              <p:cNvSpPr>
                <a:spLocks/>
              </p:cNvSpPr>
              <p:nvPr/>
            </p:nvSpPr>
            <p:spPr bwMode="auto">
              <a:xfrm>
                <a:off x="8870950" y="4691063"/>
                <a:ext cx="346075" cy="495300"/>
              </a:xfrm>
              <a:custGeom>
                <a:avLst/>
                <a:gdLst>
                  <a:gd name="T0" fmla="*/ 64 w 67"/>
                  <a:gd name="T1" fmla="*/ 1 h 96"/>
                  <a:gd name="T2" fmla="*/ 1 w 67"/>
                  <a:gd name="T3" fmla="*/ 94 h 96"/>
                  <a:gd name="T4" fmla="*/ 3 w 67"/>
                  <a:gd name="T5" fmla="*/ 94 h 96"/>
                  <a:gd name="T6" fmla="*/ 66 w 67"/>
                  <a:gd name="T7" fmla="*/ 3 h 96"/>
                  <a:gd name="T8" fmla="*/ 64 w 67"/>
                  <a:gd name="T9" fmla="*/ 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96">
                    <a:moveTo>
                      <a:pt x="64" y="1"/>
                    </a:moveTo>
                    <a:cubicBezTo>
                      <a:pt x="34" y="24"/>
                      <a:pt x="11" y="57"/>
                      <a:pt x="1" y="94"/>
                    </a:cubicBezTo>
                    <a:cubicBezTo>
                      <a:pt x="0" y="95"/>
                      <a:pt x="3" y="96"/>
                      <a:pt x="3" y="94"/>
                    </a:cubicBezTo>
                    <a:cubicBezTo>
                      <a:pt x="14" y="58"/>
                      <a:pt x="36" y="26"/>
                      <a:pt x="66" y="3"/>
                    </a:cubicBezTo>
                    <a:cubicBezTo>
                      <a:pt x="67" y="2"/>
                      <a:pt x="66" y="0"/>
                      <a:pt x="64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68"/>
              <p:cNvSpPr>
                <a:spLocks/>
              </p:cNvSpPr>
              <p:nvPr/>
            </p:nvSpPr>
            <p:spPr bwMode="auto">
              <a:xfrm>
                <a:off x="8547101" y="4624388"/>
                <a:ext cx="638175" cy="550862"/>
              </a:xfrm>
              <a:custGeom>
                <a:avLst/>
                <a:gdLst>
                  <a:gd name="T0" fmla="*/ 120 w 124"/>
                  <a:gd name="T1" fmla="*/ 1 h 107"/>
                  <a:gd name="T2" fmla="*/ 1 w 124"/>
                  <a:gd name="T3" fmla="*/ 104 h 107"/>
                  <a:gd name="T4" fmla="*/ 4 w 124"/>
                  <a:gd name="T5" fmla="*/ 105 h 107"/>
                  <a:gd name="T6" fmla="*/ 122 w 124"/>
                  <a:gd name="T7" fmla="*/ 3 h 107"/>
                  <a:gd name="T8" fmla="*/ 120 w 124"/>
                  <a:gd name="T9" fmla="*/ 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07">
                    <a:moveTo>
                      <a:pt x="120" y="1"/>
                    </a:moveTo>
                    <a:cubicBezTo>
                      <a:pt x="73" y="24"/>
                      <a:pt x="32" y="60"/>
                      <a:pt x="1" y="104"/>
                    </a:cubicBezTo>
                    <a:cubicBezTo>
                      <a:pt x="0" y="105"/>
                      <a:pt x="3" y="107"/>
                      <a:pt x="4" y="105"/>
                    </a:cubicBezTo>
                    <a:cubicBezTo>
                      <a:pt x="34" y="62"/>
                      <a:pt x="74" y="26"/>
                      <a:pt x="122" y="3"/>
                    </a:cubicBezTo>
                    <a:cubicBezTo>
                      <a:pt x="124" y="2"/>
                      <a:pt x="122" y="0"/>
                      <a:pt x="120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69"/>
              <p:cNvSpPr>
                <a:spLocks/>
              </p:cNvSpPr>
              <p:nvPr/>
            </p:nvSpPr>
            <p:spPr bwMode="auto">
              <a:xfrm>
                <a:off x="8551863" y="4546600"/>
                <a:ext cx="582612" cy="366712"/>
              </a:xfrm>
              <a:custGeom>
                <a:avLst/>
                <a:gdLst>
                  <a:gd name="T0" fmla="*/ 111 w 113"/>
                  <a:gd name="T1" fmla="*/ 1 h 71"/>
                  <a:gd name="T2" fmla="*/ 53 w 113"/>
                  <a:gd name="T3" fmla="*/ 23 h 71"/>
                  <a:gd name="T4" fmla="*/ 1 w 113"/>
                  <a:gd name="T5" fmla="*/ 67 h 71"/>
                  <a:gd name="T6" fmla="*/ 3 w 113"/>
                  <a:gd name="T7" fmla="*/ 69 h 71"/>
                  <a:gd name="T8" fmla="*/ 55 w 113"/>
                  <a:gd name="T9" fmla="*/ 26 h 71"/>
                  <a:gd name="T10" fmla="*/ 111 w 113"/>
                  <a:gd name="T11" fmla="*/ 3 h 71"/>
                  <a:gd name="T12" fmla="*/ 111 w 113"/>
                  <a:gd name="T13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71">
                    <a:moveTo>
                      <a:pt x="111" y="1"/>
                    </a:moveTo>
                    <a:cubicBezTo>
                      <a:pt x="90" y="4"/>
                      <a:pt x="71" y="13"/>
                      <a:pt x="53" y="23"/>
                    </a:cubicBezTo>
                    <a:cubicBezTo>
                      <a:pt x="34" y="35"/>
                      <a:pt x="15" y="49"/>
                      <a:pt x="1" y="67"/>
                    </a:cubicBezTo>
                    <a:cubicBezTo>
                      <a:pt x="0" y="69"/>
                      <a:pt x="2" y="71"/>
                      <a:pt x="3" y="69"/>
                    </a:cubicBezTo>
                    <a:cubicBezTo>
                      <a:pt x="17" y="52"/>
                      <a:pt x="35" y="37"/>
                      <a:pt x="55" y="26"/>
                    </a:cubicBezTo>
                    <a:cubicBezTo>
                      <a:pt x="72" y="15"/>
                      <a:pt x="91" y="6"/>
                      <a:pt x="111" y="3"/>
                    </a:cubicBezTo>
                    <a:cubicBezTo>
                      <a:pt x="113" y="3"/>
                      <a:pt x="112" y="0"/>
                      <a:pt x="111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70"/>
              <p:cNvSpPr>
                <a:spLocks/>
              </p:cNvSpPr>
              <p:nvPr/>
            </p:nvSpPr>
            <p:spPr bwMode="auto">
              <a:xfrm>
                <a:off x="10185400" y="4722813"/>
                <a:ext cx="344487" cy="493712"/>
              </a:xfrm>
              <a:custGeom>
                <a:avLst/>
                <a:gdLst>
                  <a:gd name="T0" fmla="*/ 2 w 67"/>
                  <a:gd name="T1" fmla="*/ 3 h 96"/>
                  <a:gd name="T2" fmla="*/ 64 w 67"/>
                  <a:gd name="T3" fmla="*/ 95 h 96"/>
                  <a:gd name="T4" fmla="*/ 66 w 67"/>
                  <a:gd name="T5" fmla="*/ 94 h 96"/>
                  <a:gd name="T6" fmla="*/ 3 w 67"/>
                  <a:gd name="T7" fmla="*/ 1 h 96"/>
                  <a:gd name="T8" fmla="*/ 2 w 67"/>
                  <a:gd name="T9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96">
                    <a:moveTo>
                      <a:pt x="2" y="3"/>
                    </a:moveTo>
                    <a:cubicBezTo>
                      <a:pt x="32" y="26"/>
                      <a:pt x="53" y="58"/>
                      <a:pt x="64" y="95"/>
                    </a:cubicBezTo>
                    <a:cubicBezTo>
                      <a:pt x="64" y="96"/>
                      <a:pt x="67" y="96"/>
                      <a:pt x="66" y="94"/>
                    </a:cubicBezTo>
                    <a:cubicBezTo>
                      <a:pt x="56" y="57"/>
                      <a:pt x="34" y="24"/>
                      <a:pt x="3" y="1"/>
                    </a:cubicBezTo>
                    <a:cubicBezTo>
                      <a:pt x="1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71"/>
              <p:cNvSpPr>
                <a:spLocks/>
              </p:cNvSpPr>
              <p:nvPr/>
            </p:nvSpPr>
            <p:spPr bwMode="auto">
              <a:xfrm>
                <a:off x="10221913" y="4656138"/>
                <a:ext cx="633412" cy="550862"/>
              </a:xfrm>
              <a:custGeom>
                <a:avLst/>
                <a:gdLst>
                  <a:gd name="T0" fmla="*/ 1 w 123"/>
                  <a:gd name="T1" fmla="*/ 3 h 107"/>
                  <a:gd name="T2" fmla="*/ 119 w 123"/>
                  <a:gd name="T3" fmla="*/ 105 h 107"/>
                  <a:gd name="T4" fmla="*/ 122 w 123"/>
                  <a:gd name="T5" fmla="*/ 104 h 107"/>
                  <a:gd name="T6" fmla="*/ 3 w 123"/>
                  <a:gd name="T7" fmla="*/ 1 h 107"/>
                  <a:gd name="T8" fmla="*/ 1 w 123"/>
                  <a:gd name="T9" fmla="*/ 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07">
                    <a:moveTo>
                      <a:pt x="1" y="3"/>
                    </a:moveTo>
                    <a:cubicBezTo>
                      <a:pt x="49" y="26"/>
                      <a:pt x="89" y="62"/>
                      <a:pt x="119" y="105"/>
                    </a:cubicBezTo>
                    <a:cubicBezTo>
                      <a:pt x="120" y="107"/>
                      <a:pt x="123" y="105"/>
                      <a:pt x="122" y="104"/>
                    </a:cubicBezTo>
                    <a:cubicBezTo>
                      <a:pt x="91" y="60"/>
                      <a:pt x="50" y="24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72"/>
              <p:cNvSpPr>
                <a:spLocks/>
              </p:cNvSpPr>
              <p:nvPr/>
            </p:nvSpPr>
            <p:spPr bwMode="auto">
              <a:xfrm>
                <a:off x="10267950" y="4578350"/>
                <a:ext cx="582612" cy="365125"/>
              </a:xfrm>
              <a:custGeom>
                <a:avLst/>
                <a:gdLst>
                  <a:gd name="T0" fmla="*/ 2 w 113"/>
                  <a:gd name="T1" fmla="*/ 3 h 71"/>
                  <a:gd name="T2" fmla="*/ 58 w 113"/>
                  <a:gd name="T3" fmla="*/ 26 h 71"/>
                  <a:gd name="T4" fmla="*/ 110 w 113"/>
                  <a:gd name="T5" fmla="*/ 69 h 71"/>
                  <a:gd name="T6" fmla="*/ 112 w 113"/>
                  <a:gd name="T7" fmla="*/ 67 h 71"/>
                  <a:gd name="T8" fmla="*/ 60 w 113"/>
                  <a:gd name="T9" fmla="*/ 23 h 71"/>
                  <a:gd name="T10" fmla="*/ 2 w 113"/>
                  <a:gd name="T11" fmla="*/ 1 h 71"/>
                  <a:gd name="T12" fmla="*/ 2 w 113"/>
                  <a:gd name="T13" fmla="*/ 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71">
                    <a:moveTo>
                      <a:pt x="2" y="3"/>
                    </a:moveTo>
                    <a:cubicBezTo>
                      <a:pt x="22" y="7"/>
                      <a:pt x="41" y="15"/>
                      <a:pt x="58" y="26"/>
                    </a:cubicBezTo>
                    <a:cubicBezTo>
                      <a:pt x="78" y="37"/>
                      <a:pt x="96" y="52"/>
                      <a:pt x="110" y="69"/>
                    </a:cubicBezTo>
                    <a:cubicBezTo>
                      <a:pt x="112" y="71"/>
                      <a:pt x="113" y="69"/>
                      <a:pt x="112" y="67"/>
                    </a:cubicBezTo>
                    <a:cubicBezTo>
                      <a:pt x="98" y="50"/>
                      <a:pt x="80" y="35"/>
                      <a:pt x="60" y="23"/>
                    </a:cubicBezTo>
                    <a:cubicBezTo>
                      <a:pt x="42" y="13"/>
                      <a:pt x="23" y="4"/>
                      <a:pt x="2" y="1"/>
                    </a:cubicBezTo>
                    <a:cubicBezTo>
                      <a:pt x="1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73"/>
              <p:cNvSpPr>
                <a:spLocks/>
              </p:cNvSpPr>
              <p:nvPr/>
            </p:nvSpPr>
            <p:spPr bwMode="auto">
              <a:xfrm>
                <a:off x="10226675" y="4181475"/>
                <a:ext cx="268287" cy="396875"/>
              </a:xfrm>
              <a:custGeom>
                <a:avLst/>
                <a:gdLst>
                  <a:gd name="T0" fmla="*/ 29 w 52"/>
                  <a:gd name="T1" fmla="*/ 63 h 77"/>
                  <a:gd name="T2" fmla="*/ 49 w 52"/>
                  <a:gd name="T3" fmla="*/ 77 h 77"/>
                  <a:gd name="T4" fmla="*/ 44 w 52"/>
                  <a:gd name="T5" fmla="*/ 27 h 77"/>
                  <a:gd name="T6" fmla="*/ 37 w 52"/>
                  <a:gd name="T7" fmla="*/ 10 h 77"/>
                  <a:gd name="T8" fmla="*/ 0 w 52"/>
                  <a:gd name="T9" fmla="*/ 0 h 77"/>
                  <a:gd name="T10" fmla="*/ 29 w 52"/>
                  <a:gd name="T11" fmla="*/ 6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77">
                    <a:moveTo>
                      <a:pt x="29" y="63"/>
                    </a:moveTo>
                    <a:cubicBezTo>
                      <a:pt x="35" y="69"/>
                      <a:pt x="42" y="73"/>
                      <a:pt x="49" y="77"/>
                    </a:cubicBezTo>
                    <a:cubicBezTo>
                      <a:pt x="52" y="61"/>
                      <a:pt x="50" y="43"/>
                      <a:pt x="44" y="27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4"/>
                      <a:pt x="11" y="47"/>
                      <a:pt x="29" y="63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74"/>
              <p:cNvSpPr>
                <a:spLocks/>
              </p:cNvSpPr>
              <p:nvPr/>
            </p:nvSpPr>
            <p:spPr bwMode="auto">
              <a:xfrm>
                <a:off x="10169525" y="3649663"/>
                <a:ext cx="892175" cy="903287"/>
              </a:xfrm>
              <a:custGeom>
                <a:avLst/>
                <a:gdLst>
                  <a:gd name="T0" fmla="*/ 90 w 173"/>
                  <a:gd name="T1" fmla="*/ 11 h 175"/>
                  <a:gd name="T2" fmla="*/ 157 w 173"/>
                  <a:gd name="T3" fmla="*/ 32 h 175"/>
                  <a:gd name="T4" fmla="*/ 168 w 173"/>
                  <a:gd name="T5" fmla="*/ 105 h 175"/>
                  <a:gd name="T6" fmla="*/ 144 w 173"/>
                  <a:gd name="T7" fmla="*/ 152 h 175"/>
                  <a:gd name="T8" fmla="*/ 77 w 173"/>
                  <a:gd name="T9" fmla="*/ 169 h 175"/>
                  <a:gd name="T10" fmla="*/ 11 w 173"/>
                  <a:gd name="T11" fmla="*/ 103 h 175"/>
                  <a:gd name="T12" fmla="*/ 46 w 173"/>
                  <a:gd name="T13" fmla="*/ 49 h 175"/>
                  <a:gd name="T14" fmla="*/ 90 w 173"/>
                  <a:gd name="T15" fmla="*/ 1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" h="175">
                    <a:moveTo>
                      <a:pt x="90" y="11"/>
                    </a:moveTo>
                    <a:cubicBezTo>
                      <a:pt x="113" y="0"/>
                      <a:pt x="142" y="11"/>
                      <a:pt x="157" y="32"/>
                    </a:cubicBezTo>
                    <a:cubicBezTo>
                      <a:pt x="171" y="53"/>
                      <a:pt x="173" y="80"/>
                      <a:pt x="168" y="105"/>
                    </a:cubicBezTo>
                    <a:cubicBezTo>
                      <a:pt x="164" y="123"/>
                      <a:pt x="157" y="140"/>
                      <a:pt x="144" y="152"/>
                    </a:cubicBezTo>
                    <a:cubicBezTo>
                      <a:pt x="127" y="169"/>
                      <a:pt x="100" y="175"/>
                      <a:pt x="77" y="169"/>
                    </a:cubicBezTo>
                    <a:cubicBezTo>
                      <a:pt x="44" y="161"/>
                      <a:pt x="20" y="134"/>
                      <a:pt x="11" y="103"/>
                    </a:cubicBezTo>
                    <a:cubicBezTo>
                      <a:pt x="0" y="68"/>
                      <a:pt x="21" y="65"/>
                      <a:pt x="46" y="49"/>
                    </a:cubicBezTo>
                    <a:cubicBezTo>
                      <a:pt x="62" y="39"/>
                      <a:pt x="72" y="20"/>
                      <a:pt x="90" y="11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75"/>
              <p:cNvSpPr>
                <a:spLocks/>
              </p:cNvSpPr>
              <p:nvPr/>
            </p:nvSpPr>
            <p:spPr bwMode="auto">
              <a:xfrm>
                <a:off x="10479088" y="3759200"/>
                <a:ext cx="541337" cy="715962"/>
              </a:xfrm>
              <a:custGeom>
                <a:avLst/>
                <a:gdLst>
                  <a:gd name="T0" fmla="*/ 40 w 105"/>
                  <a:gd name="T1" fmla="*/ 137 h 139"/>
                  <a:gd name="T2" fmla="*/ 24 w 105"/>
                  <a:gd name="T3" fmla="*/ 131 h 139"/>
                  <a:gd name="T4" fmla="*/ 3 w 105"/>
                  <a:gd name="T5" fmla="*/ 99 h 139"/>
                  <a:gd name="T6" fmla="*/ 5 w 105"/>
                  <a:gd name="T7" fmla="*/ 60 h 139"/>
                  <a:gd name="T8" fmla="*/ 23 w 105"/>
                  <a:gd name="T9" fmla="*/ 23 h 139"/>
                  <a:gd name="T10" fmla="*/ 55 w 105"/>
                  <a:gd name="T11" fmla="*/ 0 h 139"/>
                  <a:gd name="T12" fmla="*/ 91 w 105"/>
                  <a:gd name="T13" fmla="*/ 19 h 139"/>
                  <a:gd name="T14" fmla="*/ 100 w 105"/>
                  <a:gd name="T15" fmla="*/ 81 h 139"/>
                  <a:gd name="T16" fmla="*/ 80 w 105"/>
                  <a:gd name="T17" fmla="*/ 121 h 139"/>
                  <a:gd name="T18" fmla="*/ 40 w 105"/>
                  <a:gd name="T19" fmla="*/ 13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39">
                    <a:moveTo>
                      <a:pt x="40" y="137"/>
                    </a:moveTo>
                    <a:cubicBezTo>
                      <a:pt x="35" y="137"/>
                      <a:pt x="29" y="135"/>
                      <a:pt x="24" y="131"/>
                    </a:cubicBezTo>
                    <a:cubicBezTo>
                      <a:pt x="13" y="124"/>
                      <a:pt x="6" y="112"/>
                      <a:pt x="3" y="99"/>
                    </a:cubicBezTo>
                    <a:cubicBezTo>
                      <a:pt x="0" y="86"/>
                      <a:pt x="1" y="73"/>
                      <a:pt x="5" y="60"/>
                    </a:cubicBezTo>
                    <a:cubicBezTo>
                      <a:pt x="8" y="47"/>
                      <a:pt x="15" y="34"/>
                      <a:pt x="23" y="23"/>
                    </a:cubicBezTo>
                    <a:cubicBezTo>
                      <a:pt x="31" y="12"/>
                      <a:pt x="40" y="0"/>
                      <a:pt x="55" y="0"/>
                    </a:cubicBezTo>
                    <a:cubicBezTo>
                      <a:pt x="68" y="0"/>
                      <a:pt x="83" y="7"/>
                      <a:pt x="91" y="19"/>
                    </a:cubicBezTo>
                    <a:cubicBezTo>
                      <a:pt x="102" y="34"/>
                      <a:pt x="105" y="57"/>
                      <a:pt x="100" y="81"/>
                    </a:cubicBezTo>
                    <a:cubicBezTo>
                      <a:pt x="97" y="98"/>
                      <a:pt x="90" y="112"/>
                      <a:pt x="80" y="121"/>
                    </a:cubicBezTo>
                    <a:cubicBezTo>
                      <a:pt x="69" y="132"/>
                      <a:pt x="55" y="139"/>
                      <a:pt x="40" y="137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5353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ïṥľîḍè">
            <a:extLst>
              <a:ext uri="{FF2B5EF4-FFF2-40B4-BE49-F238E27FC236}">
                <a16:creationId xmlns="" xmlns:a16="http://schemas.microsoft.com/office/drawing/2014/main" id="{57B4EED1-0FF0-4E2F-A399-BA6D1EC52673}"/>
              </a:ext>
            </a:extLst>
          </p:cNvPr>
          <p:cNvGrpSpPr/>
          <p:nvPr/>
        </p:nvGrpSpPr>
        <p:grpSpPr>
          <a:xfrm>
            <a:off x="2144661" y="2815322"/>
            <a:ext cx="976710" cy="976710"/>
            <a:chOff x="838200" y="2270125"/>
            <a:chExt cx="1260000" cy="1260000"/>
          </a:xfrm>
        </p:grpSpPr>
        <p:sp>
          <p:nvSpPr>
            <p:cNvPr id="185" name="iś1ïḓè">
              <a:extLst>
                <a:ext uri="{FF2B5EF4-FFF2-40B4-BE49-F238E27FC236}">
                  <a16:creationId xmlns="" xmlns:a16="http://schemas.microsoft.com/office/drawing/2014/main" id="{6AE7BBFD-B11A-49D9-8C79-23DD3EE8BB2B}"/>
                </a:ext>
              </a:extLst>
            </p:cNvPr>
            <p:cNvSpPr/>
            <p:nvPr/>
          </p:nvSpPr>
          <p:spPr bwMode="auto">
            <a:xfrm>
              <a:off x="838200" y="2270125"/>
              <a:ext cx="1260000" cy="1260000"/>
            </a:xfrm>
            <a:prstGeom prst="ellipse">
              <a:avLst/>
            </a:prstGeom>
            <a:solidFill>
              <a:srgbClr val="778495">
                <a:lumMod val="20000"/>
                <a:lumOff val="8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86" name="îṡliḋé">
              <a:extLst>
                <a:ext uri="{FF2B5EF4-FFF2-40B4-BE49-F238E27FC236}">
                  <a16:creationId xmlns="" xmlns:a16="http://schemas.microsoft.com/office/drawing/2014/main" id="{08000CC4-DBC0-444E-8D87-458C554241E4}"/>
                </a:ext>
              </a:extLst>
            </p:cNvPr>
            <p:cNvSpPr/>
            <p:nvPr/>
          </p:nvSpPr>
          <p:spPr bwMode="auto">
            <a:xfrm>
              <a:off x="1188279" y="2469673"/>
              <a:ext cx="901417" cy="1043348"/>
            </a:xfrm>
            <a:custGeom>
              <a:avLst/>
              <a:gdLst>
                <a:gd name="T0" fmla="*/ 55 w 108"/>
                <a:gd name="T1" fmla="*/ 9 h 125"/>
                <a:gd name="T2" fmla="*/ 32 w 108"/>
                <a:gd name="T3" fmla="*/ 0 h 125"/>
                <a:gd name="T4" fmla="*/ 32 w 108"/>
                <a:gd name="T5" fmla="*/ 0 h 125"/>
                <a:gd name="T6" fmla="*/ 0 w 108"/>
                <a:gd name="T7" fmla="*/ 30 h 125"/>
                <a:gd name="T8" fmla="*/ 12 w 108"/>
                <a:gd name="T9" fmla="*/ 57 h 125"/>
                <a:gd name="T10" fmla="*/ 15 w 108"/>
                <a:gd name="T11" fmla="*/ 67 h 125"/>
                <a:gd name="T12" fmla="*/ 16 w 108"/>
                <a:gd name="T13" fmla="*/ 70 h 125"/>
                <a:gd name="T14" fmla="*/ 21 w 108"/>
                <a:gd name="T15" fmla="*/ 70 h 125"/>
                <a:gd name="T16" fmla="*/ 21 w 108"/>
                <a:gd name="T17" fmla="*/ 95 h 125"/>
                <a:gd name="T18" fmla="*/ 21 w 108"/>
                <a:gd name="T19" fmla="*/ 95 h 125"/>
                <a:gd name="T20" fmla="*/ 21 w 108"/>
                <a:gd name="T21" fmla="*/ 95 h 125"/>
                <a:gd name="T22" fmla="*/ 21 w 108"/>
                <a:gd name="T23" fmla="*/ 95 h 125"/>
                <a:gd name="T24" fmla="*/ 21 w 108"/>
                <a:gd name="T25" fmla="*/ 95 h 125"/>
                <a:gd name="T26" fmla="*/ 22 w 108"/>
                <a:gd name="T27" fmla="*/ 96 h 125"/>
                <a:gd name="T28" fmla="*/ 22 w 108"/>
                <a:gd name="T29" fmla="*/ 96 h 125"/>
                <a:gd name="T30" fmla="*/ 51 w 108"/>
                <a:gd name="T31" fmla="*/ 125 h 125"/>
                <a:gd name="T32" fmla="*/ 108 w 108"/>
                <a:gd name="T33" fmla="*/ 62 h 125"/>
                <a:gd name="T34" fmla="*/ 55 w 108"/>
                <a:gd name="T35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8" h="125">
                  <a:moveTo>
                    <a:pt x="55" y="9"/>
                  </a:moveTo>
                  <a:cubicBezTo>
                    <a:pt x="50" y="4"/>
                    <a:pt x="41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3"/>
                    <a:pt x="0" y="30"/>
                  </a:cubicBezTo>
                  <a:cubicBezTo>
                    <a:pt x="0" y="40"/>
                    <a:pt x="9" y="52"/>
                    <a:pt x="12" y="57"/>
                  </a:cubicBezTo>
                  <a:cubicBezTo>
                    <a:pt x="14" y="59"/>
                    <a:pt x="14" y="63"/>
                    <a:pt x="15" y="67"/>
                  </a:cubicBezTo>
                  <a:cubicBezTo>
                    <a:pt x="16" y="68"/>
                    <a:pt x="16" y="69"/>
                    <a:pt x="16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21" y="95"/>
                    <a:pt x="21" y="95"/>
                    <a:pt x="22" y="96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51" y="125"/>
                    <a:pt x="51" y="125"/>
                    <a:pt x="51" y="125"/>
                  </a:cubicBezTo>
                  <a:cubicBezTo>
                    <a:pt x="81" y="118"/>
                    <a:pt x="104" y="93"/>
                    <a:pt x="108" y="62"/>
                  </a:cubicBezTo>
                  <a:lnTo>
                    <a:pt x="55" y="9"/>
                  </a:lnTo>
                  <a:close/>
                </a:path>
              </a:pathLst>
            </a:custGeom>
            <a:solidFill>
              <a:srgbClr val="778495">
                <a:lumMod val="60000"/>
                <a:lumOff val="4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87" name="ïṩḻîḓé">
              <a:extLst>
                <a:ext uri="{FF2B5EF4-FFF2-40B4-BE49-F238E27FC236}">
                  <a16:creationId xmlns="" xmlns:a16="http://schemas.microsoft.com/office/drawing/2014/main" id="{62A4E961-C6CA-4A6F-8F61-1654EB8B437A}"/>
                </a:ext>
              </a:extLst>
            </p:cNvPr>
            <p:cNvSpPr/>
            <p:nvPr/>
          </p:nvSpPr>
          <p:spPr bwMode="auto">
            <a:xfrm>
              <a:off x="1338515" y="3086845"/>
              <a:ext cx="242363" cy="200973"/>
            </a:xfrm>
            <a:custGeom>
              <a:avLst/>
              <a:gdLst>
                <a:gd name="T0" fmla="*/ 28 w 29"/>
                <a:gd name="T1" fmla="*/ 0 h 24"/>
                <a:gd name="T2" fmla="*/ 28 w 29"/>
                <a:gd name="T3" fmla="*/ 0 h 24"/>
                <a:gd name="T4" fmla="*/ 14 w 29"/>
                <a:gd name="T5" fmla="*/ 0 h 24"/>
                <a:gd name="T6" fmla="*/ 1 w 29"/>
                <a:gd name="T7" fmla="*/ 0 h 24"/>
                <a:gd name="T8" fmla="*/ 0 w 29"/>
                <a:gd name="T9" fmla="*/ 1 h 24"/>
                <a:gd name="T10" fmla="*/ 1 w 29"/>
                <a:gd name="T11" fmla="*/ 1 h 24"/>
                <a:gd name="T12" fmla="*/ 1 w 29"/>
                <a:gd name="T13" fmla="*/ 5 h 24"/>
                <a:gd name="T14" fmla="*/ 2 w 29"/>
                <a:gd name="T15" fmla="*/ 6 h 24"/>
                <a:gd name="T16" fmla="*/ 2 w 29"/>
                <a:gd name="T17" fmla="*/ 18 h 24"/>
                <a:gd name="T18" fmla="*/ 5 w 29"/>
                <a:gd name="T19" fmla="*/ 23 h 24"/>
                <a:gd name="T20" fmla="*/ 14 w 29"/>
                <a:gd name="T21" fmla="*/ 24 h 24"/>
                <a:gd name="T22" fmla="*/ 15 w 29"/>
                <a:gd name="T23" fmla="*/ 24 h 24"/>
                <a:gd name="T24" fmla="*/ 15 w 29"/>
                <a:gd name="T25" fmla="*/ 24 h 24"/>
                <a:gd name="T26" fmla="*/ 24 w 29"/>
                <a:gd name="T27" fmla="*/ 23 h 24"/>
                <a:gd name="T28" fmla="*/ 27 w 29"/>
                <a:gd name="T29" fmla="*/ 20 h 24"/>
                <a:gd name="T30" fmla="*/ 27 w 29"/>
                <a:gd name="T31" fmla="*/ 6 h 24"/>
                <a:gd name="T32" fmla="*/ 28 w 29"/>
                <a:gd name="T33" fmla="*/ 5 h 24"/>
                <a:gd name="T34" fmla="*/ 28 w 29"/>
                <a:gd name="T35" fmla="*/ 1 h 24"/>
                <a:gd name="T36" fmla="*/ 29 w 29"/>
                <a:gd name="T37" fmla="*/ 1 h 24"/>
                <a:gd name="T38" fmla="*/ 28 w 29"/>
                <a:gd name="T3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2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4"/>
                    <a:pt x="1" y="5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8"/>
                    <a:pt x="2" y="17"/>
                    <a:pt x="2" y="18"/>
                  </a:cubicBezTo>
                  <a:cubicBezTo>
                    <a:pt x="2" y="20"/>
                    <a:pt x="4" y="22"/>
                    <a:pt x="5" y="23"/>
                  </a:cubicBezTo>
                  <a:cubicBezTo>
                    <a:pt x="7" y="24"/>
                    <a:pt x="10" y="24"/>
                    <a:pt x="14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9" y="24"/>
                    <a:pt x="22" y="24"/>
                    <a:pt x="24" y="23"/>
                  </a:cubicBezTo>
                  <a:cubicBezTo>
                    <a:pt x="26" y="22"/>
                    <a:pt x="27" y="22"/>
                    <a:pt x="27" y="20"/>
                  </a:cubicBezTo>
                  <a:cubicBezTo>
                    <a:pt x="27" y="19"/>
                    <a:pt x="27" y="8"/>
                    <a:pt x="27" y="6"/>
                  </a:cubicBezTo>
                  <a:cubicBezTo>
                    <a:pt x="28" y="6"/>
                    <a:pt x="28" y="5"/>
                    <a:pt x="28" y="5"/>
                  </a:cubicBezTo>
                  <a:cubicBezTo>
                    <a:pt x="28" y="4"/>
                    <a:pt x="28" y="1"/>
                    <a:pt x="28" y="1"/>
                  </a:cubicBezTo>
                  <a:cubicBezTo>
                    <a:pt x="28" y="1"/>
                    <a:pt x="29" y="1"/>
                    <a:pt x="29" y="1"/>
                  </a:cubicBezTo>
                  <a:cubicBezTo>
                    <a:pt x="29" y="0"/>
                    <a:pt x="29" y="0"/>
                    <a:pt x="28" y="0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88" name="íṥļiḑé">
              <a:extLst>
                <a:ext uri="{FF2B5EF4-FFF2-40B4-BE49-F238E27FC236}">
                  <a16:creationId xmlns="" xmlns:a16="http://schemas.microsoft.com/office/drawing/2014/main" id="{9102C34D-95E5-4E9B-AA8D-110AFB1230AF}"/>
                </a:ext>
              </a:extLst>
            </p:cNvPr>
            <p:cNvSpPr/>
            <p:nvPr/>
          </p:nvSpPr>
          <p:spPr bwMode="auto">
            <a:xfrm>
              <a:off x="1398043" y="3255035"/>
              <a:ext cx="1418" cy="1426"/>
            </a:xfrm>
            <a:prstGeom prst="rect">
              <a:avLst/>
            </a:prstGeom>
            <a:solidFill>
              <a:srgbClr val="413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89" name="í$lídê">
              <a:extLst>
                <a:ext uri="{FF2B5EF4-FFF2-40B4-BE49-F238E27FC236}">
                  <a16:creationId xmlns="" xmlns:a16="http://schemas.microsoft.com/office/drawing/2014/main" id="{8EBA606D-4C76-40A2-A558-AE9B180C4259}"/>
                </a:ext>
              </a:extLst>
            </p:cNvPr>
            <p:cNvSpPr/>
            <p:nvPr/>
          </p:nvSpPr>
          <p:spPr bwMode="auto">
            <a:xfrm>
              <a:off x="1405129" y="3279265"/>
              <a:ext cx="126142" cy="49887"/>
            </a:xfrm>
            <a:custGeom>
              <a:avLst/>
              <a:gdLst>
                <a:gd name="T0" fmla="*/ 7 w 15"/>
                <a:gd name="T1" fmla="*/ 1 h 6"/>
                <a:gd name="T2" fmla="*/ 7 w 15"/>
                <a:gd name="T3" fmla="*/ 1 h 6"/>
                <a:gd name="T4" fmla="*/ 6 w 15"/>
                <a:gd name="T5" fmla="*/ 1 h 6"/>
                <a:gd name="T6" fmla="*/ 6 w 15"/>
                <a:gd name="T7" fmla="*/ 1 h 6"/>
                <a:gd name="T8" fmla="*/ 5 w 15"/>
                <a:gd name="T9" fmla="*/ 1 h 6"/>
                <a:gd name="T10" fmla="*/ 0 w 15"/>
                <a:gd name="T11" fmla="*/ 0 h 6"/>
                <a:gd name="T12" fmla="*/ 0 w 15"/>
                <a:gd name="T13" fmla="*/ 1 h 6"/>
                <a:gd name="T14" fmla="*/ 2 w 15"/>
                <a:gd name="T15" fmla="*/ 5 h 6"/>
                <a:gd name="T16" fmla="*/ 2 w 15"/>
                <a:gd name="T17" fmla="*/ 5 h 6"/>
                <a:gd name="T18" fmla="*/ 2 w 15"/>
                <a:gd name="T19" fmla="*/ 5 h 6"/>
                <a:gd name="T20" fmla="*/ 2 w 15"/>
                <a:gd name="T21" fmla="*/ 5 h 6"/>
                <a:gd name="T22" fmla="*/ 2 w 15"/>
                <a:gd name="T23" fmla="*/ 5 h 6"/>
                <a:gd name="T24" fmla="*/ 2 w 15"/>
                <a:gd name="T25" fmla="*/ 5 h 6"/>
                <a:gd name="T26" fmla="*/ 2 w 15"/>
                <a:gd name="T27" fmla="*/ 5 h 6"/>
                <a:gd name="T28" fmla="*/ 2 w 15"/>
                <a:gd name="T29" fmla="*/ 5 h 6"/>
                <a:gd name="T30" fmla="*/ 2 w 15"/>
                <a:gd name="T31" fmla="*/ 5 h 6"/>
                <a:gd name="T32" fmla="*/ 2 w 15"/>
                <a:gd name="T33" fmla="*/ 5 h 6"/>
                <a:gd name="T34" fmla="*/ 2 w 15"/>
                <a:gd name="T35" fmla="*/ 5 h 6"/>
                <a:gd name="T36" fmla="*/ 2 w 15"/>
                <a:gd name="T37" fmla="*/ 5 h 6"/>
                <a:gd name="T38" fmla="*/ 3 w 15"/>
                <a:gd name="T39" fmla="*/ 5 h 6"/>
                <a:gd name="T40" fmla="*/ 3 w 15"/>
                <a:gd name="T41" fmla="*/ 5 h 6"/>
                <a:gd name="T42" fmla="*/ 3 w 15"/>
                <a:gd name="T43" fmla="*/ 6 h 6"/>
                <a:gd name="T44" fmla="*/ 7 w 15"/>
                <a:gd name="T45" fmla="*/ 6 h 6"/>
                <a:gd name="T46" fmla="*/ 7 w 15"/>
                <a:gd name="T47" fmla="*/ 6 h 6"/>
                <a:gd name="T48" fmla="*/ 8 w 15"/>
                <a:gd name="T49" fmla="*/ 6 h 6"/>
                <a:gd name="T50" fmla="*/ 12 w 15"/>
                <a:gd name="T51" fmla="*/ 5 h 6"/>
                <a:gd name="T52" fmla="*/ 12 w 15"/>
                <a:gd name="T53" fmla="*/ 5 h 6"/>
                <a:gd name="T54" fmla="*/ 12 w 15"/>
                <a:gd name="T55" fmla="*/ 5 h 6"/>
                <a:gd name="T56" fmla="*/ 12 w 15"/>
                <a:gd name="T57" fmla="*/ 5 h 6"/>
                <a:gd name="T58" fmla="*/ 12 w 15"/>
                <a:gd name="T59" fmla="*/ 5 h 6"/>
                <a:gd name="T60" fmla="*/ 12 w 15"/>
                <a:gd name="T61" fmla="*/ 5 h 6"/>
                <a:gd name="T62" fmla="*/ 12 w 15"/>
                <a:gd name="T63" fmla="*/ 5 h 6"/>
                <a:gd name="T64" fmla="*/ 12 w 15"/>
                <a:gd name="T65" fmla="*/ 5 h 6"/>
                <a:gd name="T66" fmla="*/ 12 w 15"/>
                <a:gd name="T67" fmla="*/ 5 h 6"/>
                <a:gd name="T68" fmla="*/ 12 w 15"/>
                <a:gd name="T69" fmla="*/ 5 h 6"/>
                <a:gd name="T70" fmla="*/ 12 w 15"/>
                <a:gd name="T71" fmla="*/ 5 h 6"/>
                <a:gd name="T72" fmla="*/ 12 w 15"/>
                <a:gd name="T73" fmla="*/ 5 h 6"/>
                <a:gd name="T74" fmla="*/ 12 w 15"/>
                <a:gd name="T75" fmla="*/ 5 h 6"/>
                <a:gd name="T76" fmla="*/ 12 w 15"/>
                <a:gd name="T77" fmla="*/ 5 h 6"/>
                <a:gd name="T78" fmla="*/ 13 w 15"/>
                <a:gd name="T79" fmla="*/ 4 h 6"/>
                <a:gd name="T80" fmla="*/ 14 w 15"/>
                <a:gd name="T81" fmla="*/ 2 h 6"/>
                <a:gd name="T82" fmla="*/ 15 w 15"/>
                <a:gd name="T83" fmla="*/ 1 h 6"/>
                <a:gd name="T84" fmla="*/ 15 w 15"/>
                <a:gd name="T85" fmla="*/ 1 h 6"/>
                <a:gd name="T86" fmla="*/ 15 w 15"/>
                <a:gd name="T87" fmla="*/ 0 h 6"/>
                <a:gd name="T88" fmla="*/ 15 w 15"/>
                <a:gd name="T89" fmla="*/ 0 h 6"/>
                <a:gd name="T90" fmla="*/ 7 w 15"/>
                <a:gd name="T9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" h="6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4" y="6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9" y="6"/>
                    <a:pt x="12" y="6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ubicBezTo>
                    <a:pt x="13" y="3"/>
                    <a:pt x="14" y="3"/>
                    <a:pt x="14" y="2"/>
                  </a:cubicBezTo>
                  <a:cubicBezTo>
                    <a:pt x="14" y="2"/>
                    <a:pt x="15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1"/>
                    <a:pt x="10" y="1"/>
                    <a:pt x="7" y="1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90" name="ïşľîḑê">
              <a:extLst>
                <a:ext uri="{FF2B5EF4-FFF2-40B4-BE49-F238E27FC236}">
                  <a16:creationId xmlns="" xmlns:a16="http://schemas.microsoft.com/office/drawing/2014/main" id="{4983414F-4A34-47FF-A54B-F43537A0C0E9}"/>
                </a:ext>
              </a:extLst>
            </p:cNvPr>
            <p:cNvSpPr/>
            <p:nvPr/>
          </p:nvSpPr>
          <p:spPr bwMode="auto">
            <a:xfrm>
              <a:off x="1456153" y="2469673"/>
              <a:ext cx="266457" cy="617172"/>
            </a:xfrm>
            <a:custGeom>
              <a:avLst/>
              <a:gdLst>
                <a:gd name="T0" fmla="*/ 0 w 32"/>
                <a:gd name="T1" fmla="*/ 0 h 74"/>
                <a:gd name="T2" fmla="*/ 0 w 32"/>
                <a:gd name="T3" fmla="*/ 0 h 74"/>
                <a:gd name="T4" fmla="*/ 18 w 32"/>
                <a:gd name="T5" fmla="*/ 29 h 74"/>
                <a:gd name="T6" fmla="*/ 0 w 32"/>
                <a:gd name="T7" fmla="*/ 65 h 74"/>
                <a:gd name="T8" fmla="*/ 0 w 32"/>
                <a:gd name="T9" fmla="*/ 74 h 74"/>
                <a:gd name="T10" fmla="*/ 14 w 32"/>
                <a:gd name="T11" fmla="*/ 74 h 74"/>
                <a:gd name="T12" fmla="*/ 17 w 32"/>
                <a:gd name="T13" fmla="*/ 67 h 74"/>
                <a:gd name="T14" fmla="*/ 20 w 32"/>
                <a:gd name="T15" fmla="*/ 57 h 74"/>
                <a:gd name="T16" fmla="*/ 32 w 32"/>
                <a:gd name="T17" fmla="*/ 30 h 74"/>
                <a:gd name="T18" fmla="*/ 0 w 32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7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4"/>
                    <a:pt x="18" y="29"/>
                  </a:cubicBezTo>
                  <a:cubicBezTo>
                    <a:pt x="18" y="49"/>
                    <a:pt x="0" y="60"/>
                    <a:pt x="0" y="65"/>
                  </a:cubicBezTo>
                  <a:cubicBezTo>
                    <a:pt x="0" y="68"/>
                    <a:pt x="0" y="72"/>
                    <a:pt x="0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6" y="71"/>
                    <a:pt x="17" y="67"/>
                  </a:cubicBezTo>
                  <a:cubicBezTo>
                    <a:pt x="18" y="63"/>
                    <a:pt x="19" y="59"/>
                    <a:pt x="20" y="57"/>
                  </a:cubicBezTo>
                  <a:cubicBezTo>
                    <a:pt x="24" y="52"/>
                    <a:pt x="32" y="40"/>
                    <a:pt x="32" y="30"/>
                  </a:cubicBezTo>
                  <a:cubicBezTo>
                    <a:pt x="32" y="13"/>
                    <a:pt x="18" y="0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91" name="íṡļíḑè">
              <a:extLst>
                <a:ext uri="{FF2B5EF4-FFF2-40B4-BE49-F238E27FC236}">
                  <a16:creationId xmlns="" xmlns:a16="http://schemas.microsoft.com/office/drawing/2014/main" id="{4B792112-C98C-48B9-9D86-73C34F26296D}"/>
                </a:ext>
              </a:extLst>
            </p:cNvPr>
            <p:cNvSpPr/>
            <p:nvPr/>
          </p:nvSpPr>
          <p:spPr bwMode="auto">
            <a:xfrm>
              <a:off x="1188279" y="2469673"/>
              <a:ext cx="418111" cy="617172"/>
            </a:xfrm>
            <a:custGeom>
              <a:avLst/>
              <a:gdLst>
                <a:gd name="T0" fmla="*/ 50 w 50"/>
                <a:gd name="T1" fmla="*/ 29 h 74"/>
                <a:gd name="T2" fmla="*/ 32 w 50"/>
                <a:gd name="T3" fmla="*/ 0 h 74"/>
                <a:gd name="T4" fmla="*/ 0 w 50"/>
                <a:gd name="T5" fmla="*/ 30 h 74"/>
                <a:gd name="T6" fmla="*/ 12 w 50"/>
                <a:gd name="T7" fmla="*/ 57 h 74"/>
                <a:gd name="T8" fmla="*/ 15 w 50"/>
                <a:gd name="T9" fmla="*/ 67 h 74"/>
                <a:gd name="T10" fmla="*/ 18 w 50"/>
                <a:gd name="T11" fmla="*/ 74 h 74"/>
                <a:gd name="T12" fmla="*/ 32 w 50"/>
                <a:gd name="T13" fmla="*/ 74 h 74"/>
                <a:gd name="T14" fmla="*/ 32 w 50"/>
                <a:gd name="T15" fmla="*/ 65 h 74"/>
                <a:gd name="T16" fmla="*/ 50 w 50"/>
                <a:gd name="T17" fmla="*/ 2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74">
                  <a:moveTo>
                    <a:pt x="50" y="29"/>
                  </a:moveTo>
                  <a:cubicBezTo>
                    <a:pt x="50" y="4"/>
                    <a:pt x="32" y="0"/>
                    <a:pt x="32" y="0"/>
                  </a:cubicBezTo>
                  <a:cubicBezTo>
                    <a:pt x="15" y="0"/>
                    <a:pt x="0" y="13"/>
                    <a:pt x="0" y="30"/>
                  </a:cubicBezTo>
                  <a:cubicBezTo>
                    <a:pt x="0" y="40"/>
                    <a:pt x="9" y="52"/>
                    <a:pt x="12" y="57"/>
                  </a:cubicBezTo>
                  <a:cubicBezTo>
                    <a:pt x="14" y="59"/>
                    <a:pt x="14" y="63"/>
                    <a:pt x="15" y="67"/>
                  </a:cubicBezTo>
                  <a:cubicBezTo>
                    <a:pt x="16" y="71"/>
                    <a:pt x="18" y="74"/>
                    <a:pt x="18" y="74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70"/>
                    <a:pt x="32" y="68"/>
                    <a:pt x="32" y="65"/>
                  </a:cubicBezTo>
                  <a:cubicBezTo>
                    <a:pt x="32" y="60"/>
                    <a:pt x="50" y="49"/>
                    <a:pt x="50" y="2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92" name="íSľiďè">
              <a:extLst>
                <a:ext uri="{FF2B5EF4-FFF2-40B4-BE49-F238E27FC236}">
                  <a16:creationId xmlns="" xmlns:a16="http://schemas.microsoft.com/office/drawing/2014/main" id="{3F112DB3-B72B-46CA-AF8A-965C6CA56D38}"/>
                </a:ext>
              </a:extLst>
            </p:cNvPr>
            <p:cNvSpPr/>
            <p:nvPr/>
          </p:nvSpPr>
          <p:spPr bwMode="auto">
            <a:xfrm>
              <a:off x="1205287" y="2519560"/>
              <a:ext cx="208347" cy="334955"/>
            </a:xfrm>
            <a:custGeom>
              <a:avLst/>
              <a:gdLst>
                <a:gd name="T0" fmla="*/ 10 w 25"/>
                <a:gd name="T1" fmla="*/ 40 h 40"/>
                <a:gd name="T2" fmla="*/ 7 w 25"/>
                <a:gd name="T3" fmla="*/ 39 h 40"/>
                <a:gd name="T4" fmla="*/ 5 w 25"/>
                <a:gd name="T5" fmla="*/ 15 h 40"/>
                <a:gd name="T6" fmla="*/ 21 w 25"/>
                <a:gd name="T7" fmla="*/ 0 h 40"/>
                <a:gd name="T8" fmla="*/ 24 w 25"/>
                <a:gd name="T9" fmla="*/ 2 h 40"/>
                <a:gd name="T10" fmla="*/ 22 w 25"/>
                <a:gd name="T11" fmla="*/ 5 h 40"/>
                <a:gd name="T12" fmla="*/ 10 w 25"/>
                <a:gd name="T13" fmla="*/ 17 h 40"/>
                <a:gd name="T14" fmla="*/ 12 w 25"/>
                <a:gd name="T15" fmla="*/ 36 h 40"/>
                <a:gd name="T16" fmla="*/ 11 w 25"/>
                <a:gd name="T17" fmla="*/ 39 h 40"/>
                <a:gd name="T18" fmla="*/ 10 w 25"/>
                <a:gd name="T1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40">
                  <a:moveTo>
                    <a:pt x="10" y="40"/>
                  </a:moveTo>
                  <a:cubicBezTo>
                    <a:pt x="9" y="40"/>
                    <a:pt x="8" y="39"/>
                    <a:pt x="7" y="39"/>
                  </a:cubicBezTo>
                  <a:cubicBezTo>
                    <a:pt x="7" y="38"/>
                    <a:pt x="0" y="27"/>
                    <a:pt x="5" y="15"/>
                  </a:cubicBezTo>
                  <a:cubicBezTo>
                    <a:pt x="10" y="3"/>
                    <a:pt x="21" y="0"/>
                    <a:pt x="21" y="0"/>
                  </a:cubicBezTo>
                  <a:cubicBezTo>
                    <a:pt x="22" y="0"/>
                    <a:pt x="24" y="1"/>
                    <a:pt x="24" y="2"/>
                  </a:cubicBezTo>
                  <a:cubicBezTo>
                    <a:pt x="25" y="3"/>
                    <a:pt x="24" y="5"/>
                    <a:pt x="22" y="5"/>
                  </a:cubicBezTo>
                  <a:cubicBezTo>
                    <a:pt x="22" y="5"/>
                    <a:pt x="13" y="8"/>
                    <a:pt x="10" y="17"/>
                  </a:cubicBezTo>
                  <a:cubicBezTo>
                    <a:pt x="6" y="27"/>
                    <a:pt x="12" y="36"/>
                    <a:pt x="12" y="36"/>
                  </a:cubicBezTo>
                  <a:cubicBezTo>
                    <a:pt x="13" y="37"/>
                    <a:pt x="12" y="39"/>
                    <a:pt x="11" y="39"/>
                  </a:cubicBezTo>
                  <a:cubicBezTo>
                    <a:pt x="11" y="40"/>
                    <a:pt x="10" y="40"/>
                    <a:pt x="10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sp>
        <p:nvSpPr>
          <p:cNvPr id="124" name="íṩḻïḓê">
            <a:extLst>
              <a:ext uri="{FF2B5EF4-FFF2-40B4-BE49-F238E27FC236}">
                <a16:creationId xmlns="" xmlns:a16="http://schemas.microsoft.com/office/drawing/2014/main" id="{FDC433B0-E508-430D-BD56-1FD9D9795AB3}"/>
              </a:ext>
            </a:extLst>
          </p:cNvPr>
          <p:cNvSpPr txBox="1"/>
          <p:nvPr/>
        </p:nvSpPr>
        <p:spPr>
          <a:xfrm>
            <a:off x="1832994" y="3912205"/>
            <a:ext cx="1600046" cy="286823"/>
          </a:xfrm>
          <a:prstGeom prst="rect">
            <a:avLst/>
          </a:prstGeom>
        </p:spPr>
        <p:txBody>
          <a:bodyPr wrap="none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126" name="iṧḷíḍé">
            <a:extLst>
              <a:ext uri="{FF2B5EF4-FFF2-40B4-BE49-F238E27FC236}">
                <a16:creationId xmlns="" xmlns:a16="http://schemas.microsoft.com/office/drawing/2014/main" id="{7FCB6754-718C-446A-A8E1-AC7FA19E55D8}"/>
              </a:ext>
            </a:extLst>
          </p:cNvPr>
          <p:cNvSpPr txBox="1"/>
          <p:nvPr/>
        </p:nvSpPr>
        <p:spPr>
          <a:xfrm>
            <a:off x="1832477" y="4199027"/>
            <a:ext cx="1601079" cy="386497"/>
          </a:xfrm>
          <a:prstGeom prst="rect">
            <a:avLst/>
          </a:prstGeom>
          <a:noFill/>
        </p:spPr>
        <p:txBody>
          <a:bodyPr wrap="square">
            <a:normAutofit fontScale="8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</p:txBody>
      </p:sp>
      <p:grpSp>
        <p:nvGrpSpPr>
          <p:cNvPr id="127" name="íṡḷïďé">
            <a:extLst>
              <a:ext uri="{FF2B5EF4-FFF2-40B4-BE49-F238E27FC236}">
                <a16:creationId xmlns="" xmlns:a16="http://schemas.microsoft.com/office/drawing/2014/main" id="{14018715-8636-423A-BD99-A91A6CAFBE21}"/>
              </a:ext>
            </a:extLst>
          </p:cNvPr>
          <p:cNvGrpSpPr/>
          <p:nvPr/>
        </p:nvGrpSpPr>
        <p:grpSpPr>
          <a:xfrm>
            <a:off x="3817536" y="2815322"/>
            <a:ext cx="976710" cy="976710"/>
            <a:chOff x="3328987" y="2270125"/>
            <a:chExt cx="1260000" cy="1260000"/>
          </a:xfrm>
        </p:grpSpPr>
        <p:sp>
          <p:nvSpPr>
            <p:cNvPr id="175" name="i$lídè">
              <a:extLst>
                <a:ext uri="{FF2B5EF4-FFF2-40B4-BE49-F238E27FC236}">
                  <a16:creationId xmlns="" xmlns:a16="http://schemas.microsoft.com/office/drawing/2014/main" id="{8288C32D-13F5-4945-B889-91AEC4AC5FCE}"/>
                </a:ext>
              </a:extLst>
            </p:cNvPr>
            <p:cNvSpPr/>
            <p:nvPr/>
          </p:nvSpPr>
          <p:spPr bwMode="auto">
            <a:xfrm>
              <a:off x="3328987" y="2270125"/>
              <a:ext cx="1260000" cy="1260000"/>
            </a:xfrm>
            <a:prstGeom prst="ellipse">
              <a:avLst/>
            </a:prstGeom>
            <a:solidFill>
              <a:srgbClr val="778495">
                <a:lumMod val="20000"/>
                <a:lumOff val="8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76" name="isḻiḋè">
              <a:extLst>
                <a:ext uri="{FF2B5EF4-FFF2-40B4-BE49-F238E27FC236}">
                  <a16:creationId xmlns="" xmlns:a16="http://schemas.microsoft.com/office/drawing/2014/main" id="{FE2E3BDC-58FF-4A01-98A6-3358D6040AD3}"/>
                </a:ext>
              </a:extLst>
            </p:cNvPr>
            <p:cNvSpPr/>
            <p:nvPr/>
          </p:nvSpPr>
          <p:spPr bwMode="auto">
            <a:xfrm>
              <a:off x="3562534" y="2472132"/>
              <a:ext cx="1026453" cy="1057993"/>
            </a:xfrm>
            <a:custGeom>
              <a:avLst/>
              <a:gdLst>
                <a:gd name="T0" fmla="*/ 86 w 123"/>
                <a:gd name="T1" fmla="*/ 13 h 126"/>
                <a:gd name="T2" fmla="*/ 86 w 123"/>
                <a:gd name="T3" fmla="*/ 13 h 126"/>
                <a:gd name="T4" fmla="*/ 85 w 123"/>
                <a:gd name="T5" fmla="*/ 12 h 126"/>
                <a:gd name="T6" fmla="*/ 40 w 123"/>
                <a:gd name="T7" fmla="*/ 12 h 126"/>
                <a:gd name="T8" fmla="*/ 36 w 123"/>
                <a:gd name="T9" fmla="*/ 55 h 126"/>
                <a:gd name="T10" fmla="*/ 30 w 123"/>
                <a:gd name="T11" fmla="*/ 61 h 126"/>
                <a:gd name="T12" fmla="*/ 30 w 123"/>
                <a:gd name="T13" fmla="*/ 60 h 126"/>
                <a:gd name="T14" fmla="*/ 26 w 123"/>
                <a:gd name="T15" fmla="*/ 60 h 126"/>
                <a:gd name="T16" fmla="*/ 1 w 123"/>
                <a:gd name="T17" fmla="*/ 85 h 126"/>
                <a:gd name="T18" fmla="*/ 1 w 123"/>
                <a:gd name="T19" fmla="*/ 89 h 126"/>
                <a:gd name="T20" fmla="*/ 38 w 123"/>
                <a:gd name="T21" fmla="*/ 126 h 126"/>
                <a:gd name="T22" fmla="*/ 48 w 123"/>
                <a:gd name="T23" fmla="*/ 126 h 126"/>
                <a:gd name="T24" fmla="*/ 123 w 123"/>
                <a:gd name="T25" fmla="*/ 51 h 126"/>
                <a:gd name="T26" fmla="*/ 123 w 123"/>
                <a:gd name="T27" fmla="*/ 50 h 126"/>
                <a:gd name="T28" fmla="*/ 86 w 123"/>
                <a:gd name="T29" fmla="*/ 13 h 126"/>
                <a:gd name="T30" fmla="*/ 86 w 123"/>
                <a:gd name="T31" fmla="*/ 1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26">
                  <a:moveTo>
                    <a:pt x="86" y="13"/>
                  </a:moveTo>
                  <a:cubicBezTo>
                    <a:pt x="86" y="13"/>
                    <a:pt x="86" y="13"/>
                    <a:pt x="86" y="13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3" y="0"/>
                    <a:pt x="52" y="0"/>
                    <a:pt x="40" y="12"/>
                  </a:cubicBezTo>
                  <a:cubicBezTo>
                    <a:pt x="28" y="24"/>
                    <a:pt x="27" y="42"/>
                    <a:pt x="36" y="55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9"/>
                    <a:pt x="26" y="60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0" y="86"/>
                    <a:pt x="0" y="88"/>
                    <a:pt x="1" y="89"/>
                  </a:cubicBezTo>
                  <a:cubicBezTo>
                    <a:pt x="38" y="126"/>
                    <a:pt x="38" y="126"/>
                    <a:pt x="38" y="126"/>
                  </a:cubicBezTo>
                  <a:cubicBezTo>
                    <a:pt x="41" y="126"/>
                    <a:pt x="44" y="126"/>
                    <a:pt x="48" y="126"/>
                  </a:cubicBezTo>
                  <a:cubicBezTo>
                    <a:pt x="89" y="126"/>
                    <a:pt x="123" y="93"/>
                    <a:pt x="123" y="51"/>
                  </a:cubicBezTo>
                  <a:cubicBezTo>
                    <a:pt x="123" y="51"/>
                    <a:pt x="123" y="50"/>
                    <a:pt x="123" y="50"/>
                  </a:cubicBezTo>
                  <a:cubicBezTo>
                    <a:pt x="104" y="31"/>
                    <a:pt x="86" y="13"/>
                    <a:pt x="86" y="13"/>
                  </a:cubicBezTo>
                  <a:cubicBezTo>
                    <a:pt x="86" y="13"/>
                    <a:pt x="86" y="13"/>
                    <a:pt x="86" y="13"/>
                  </a:cubicBezTo>
                  <a:close/>
                </a:path>
              </a:pathLst>
            </a:custGeom>
            <a:solidFill>
              <a:srgbClr val="778495">
                <a:lumMod val="60000"/>
                <a:lumOff val="4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77" name="işḻiďé">
              <a:extLst>
                <a:ext uri="{FF2B5EF4-FFF2-40B4-BE49-F238E27FC236}">
                  <a16:creationId xmlns="" xmlns:a16="http://schemas.microsoft.com/office/drawing/2014/main" id="{5EEA5845-B155-4238-8CAC-37883EAEACD2}"/>
                </a:ext>
              </a:extLst>
            </p:cNvPr>
            <p:cNvSpPr/>
            <p:nvPr/>
          </p:nvSpPr>
          <p:spPr bwMode="auto">
            <a:xfrm>
              <a:off x="3811939" y="2934277"/>
              <a:ext cx="83616" cy="75571"/>
            </a:xfrm>
            <a:custGeom>
              <a:avLst/>
              <a:gdLst>
                <a:gd name="T0" fmla="*/ 10 w 10"/>
                <a:gd name="T1" fmla="*/ 3 h 9"/>
                <a:gd name="T2" fmla="*/ 10 w 10"/>
                <a:gd name="T3" fmla="*/ 3 h 9"/>
                <a:gd name="T4" fmla="*/ 4 w 10"/>
                <a:gd name="T5" fmla="*/ 9 h 9"/>
                <a:gd name="T6" fmla="*/ 0 w 10"/>
                <a:gd name="T7" fmla="*/ 6 h 9"/>
                <a:gd name="T8" fmla="*/ 6 w 10"/>
                <a:gd name="T9" fmla="*/ 0 h 9"/>
                <a:gd name="T10" fmla="*/ 10 w 10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8" y="2"/>
                    <a:pt x="10" y="3"/>
                  </a:cubicBez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78" name="íślïdé">
              <a:extLst>
                <a:ext uri="{FF2B5EF4-FFF2-40B4-BE49-F238E27FC236}">
                  <a16:creationId xmlns="" xmlns:a16="http://schemas.microsoft.com/office/drawing/2014/main" id="{A99704E3-EB7C-4CE8-BEE9-7D74BD5317FC}"/>
                </a:ext>
              </a:extLst>
            </p:cNvPr>
            <p:cNvSpPr/>
            <p:nvPr/>
          </p:nvSpPr>
          <p:spPr bwMode="auto">
            <a:xfrm>
              <a:off x="3562534" y="2967703"/>
              <a:ext cx="284005" cy="286298"/>
            </a:xfrm>
            <a:custGeom>
              <a:avLst/>
              <a:gdLst>
                <a:gd name="T0" fmla="*/ 30 w 34"/>
                <a:gd name="T1" fmla="*/ 1 h 34"/>
                <a:gd name="T2" fmla="*/ 30 w 34"/>
                <a:gd name="T3" fmla="*/ 2 h 34"/>
                <a:gd name="T4" fmla="*/ 34 w 34"/>
                <a:gd name="T5" fmla="*/ 5 h 34"/>
                <a:gd name="T6" fmla="*/ 5 w 34"/>
                <a:gd name="T7" fmla="*/ 34 h 34"/>
                <a:gd name="T8" fmla="*/ 1 w 34"/>
                <a:gd name="T9" fmla="*/ 30 h 34"/>
                <a:gd name="T10" fmla="*/ 1 w 34"/>
                <a:gd name="T11" fmla="*/ 26 h 34"/>
                <a:gd name="T12" fmla="*/ 26 w 34"/>
                <a:gd name="T13" fmla="*/ 1 h 34"/>
                <a:gd name="T14" fmla="*/ 30 w 34"/>
                <a:gd name="T1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4">
                  <a:moveTo>
                    <a:pt x="30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29"/>
                    <a:pt x="0" y="27"/>
                    <a:pt x="1" y="2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8" y="0"/>
                    <a:pt x="30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79" name="ï$1íḓê">
              <a:extLst>
                <a:ext uri="{FF2B5EF4-FFF2-40B4-BE49-F238E27FC236}">
                  <a16:creationId xmlns="" xmlns:a16="http://schemas.microsoft.com/office/drawing/2014/main" id="{9D5546B4-0E96-4473-86AC-D8743C3F5BB0}"/>
                </a:ext>
              </a:extLst>
            </p:cNvPr>
            <p:cNvSpPr/>
            <p:nvPr/>
          </p:nvSpPr>
          <p:spPr bwMode="auto">
            <a:xfrm>
              <a:off x="3846539" y="2958983"/>
              <a:ext cx="74966" cy="84291"/>
            </a:xfrm>
            <a:custGeom>
              <a:avLst/>
              <a:gdLst>
                <a:gd name="T0" fmla="*/ 6 w 9"/>
                <a:gd name="T1" fmla="*/ 1 h 10"/>
                <a:gd name="T2" fmla="*/ 6 w 9"/>
                <a:gd name="T3" fmla="*/ 1 h 10"/>
                <a:gd name="T4" fmla="*/ 9 w 9"/>
                <a:gd name="T5" fmla="*/ 3 h 10"/>
                <a:gd name="T6" fmla="*/ 3 w 9"/>
                <a:gd name="T7" fmla="*/ 10 h 10"/>
                <a:gd name="T8" fmla="*/ 0 w 9"/>
                <a:gd name="T9" fmla="*/ 6 h 10"/>
                <a:gd name="T10" fmla="*/ 6 w 9"/>
                <a:gd name="T11" fmla="*/ 0 h 10"/>
                <a:gd name="T12" fmla="*/ 6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8" y="3"/>
                    <a:pt x="9" y="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" y="1"/>
                  </a:lnTo>
                  <a:close/>
                </a:path>
              </a:pathLst>
            </a:cu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80" name="iSḻiḋè">
              <a:extLst>
                <a:ext uri="{FF2B5EF4-FFF2-40B4-BE49-F238E27FC236}">
                  <a16:creationId xmlns="" xmlns:a16="http://schemas.microsoft.com/office/drawing/2014/main" id="{2799DA92-669F-4AFA-85C2-8BA54AAEF730}"/>
                </a:ext>
              </a:extLst>
            </p:cNvPr>
            <p:cNvSpPr/>
            <p:nvPr/>
          </p:nvSpPr>
          <p:spPr bwMode="auto">
            <a:xfrm>
              <a:off x="3604342" y="3009848"/>
              <a:ext cx="284005" cy="286298"/>
            </a:xfrm>
            <a:custGeom>
              <a:avLst/>
              <a:gdLst>
                <a:gd name="T0" fmla="*/ 32 w 34"/>
                <a:gd name="T1" fmla="*/ 4 h 34"/>
                <a:gd name="T2" fmla="*/ 33 w 34"/>
                <a:gd name="T3" fmla="*/ 4 h 34"/>
                <a:gd name="T4" fmla="*/ 33 w 34"/>
                <a:gd name="T5" fmla="*/ 8 h 34"/>
                <a:gd name="T6" fmla="*/ 8 w 34"/>
                <a:gd name="T7" fmla="*/ 33 h 34"/>
                <a:gd name="T8" fmla="*/ 4 w 34"/>
                <a:gd name="T9" fmla="*/ 33 h 34"/>
                <a:gd name="T10" fmla="*/ 0 w 34"/>
                <a:gd name="T11" fmla="*/ 29 h 34"/>
                <a:gd name="T12" fmla="*/ 29 w 34"/>
                <a:gd name="T13" fmla="*/ 0 h 34"/>
                <a:gd name="T14" fmla="*/ 32 w 34"/>
                <a:gd name="T15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4">
                  <a:moveTo>
                    <a:pt x="32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4" y="5"/>
                    <a:pt x="34" y="7"/>
                    <a:pt x="33" y="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5" y="34"/>
                    <a:pt x="4" y="3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32" y="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81" name="işḻiďê">
              <a:extLst>
                <a:ext uri="{FF2B5EF4-FFF2-40B4-BE49-F238E27FC236}">
                  <a16:creationId xmlns="" xmlns:a16="http://schemas.microsoft.com/office/drawing/2014/main" id="{92CD2FAE-0B75-48CC-8A8F-0624D00740B7}"/>
                </a:ext>
              </a:extLst>
            </p:cNvPr>
            <p:cNvSpPr/>
            <p:nvPr/>
          </p:nvSpPr>
          <p:spPr bwMode="auto">
            <a:xfrm>
              <a:off x="3895555" y="2581128"/>
              <a:ext cx="484394" cy="486851"/>
            </a:xfrm>
            <a:custGeom>
              <a:avLst/>
              <a:gdLst>
                <a:gd name="T0" fmla="*/ 6 w 58"/>
                <a:gd name="T1" fmla="*/ 40 h 58"/>
                <a:gd name="T2" fmla="*/ 39 w 58"/>
                <a:gd name="T3" fmla="*/ 39 h 58"/>
                <a:gd name="T4" fmla="*/ 40 w 58"/>
                <a:gd name="T5" fmla="*/ 6 h 58"/>
                <a:gd name="T6" fmla="*/ 46 w 58"/>
                <a:gd name="T7" fmla="*/ 0 h 58"/>
                <a:gd name="T8" fmla="*/ 45 w 58"/>
                <a:gd name="T9" fmla="*/ 45 h 58"/>
                <a:gd name="T10" fmla="*/ 0 w 58"/>
                <a:gd name="T11" fmla="*/ 46 h 58"/>
                <a:gd name="T12" fmla="*/ 6 w 58"/>
                <a:gd name="T13" fmla="*/ 4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58">
                  <a:moveTo>
                    <a:pt x="6" y="40"/>
                  </a:moveTo>
                  <a:cubicBezTo>
                    <a:pt x="15" y="49"/>
                    <a:pt x="30" y="48"/>
                    <a:pt x="39" y="39"/>
                  </a:cubicBezTo>
                  <a:cubicBezTo>
                    <a:pt x="49" y="30"/>
                    <a:pt x="49" y="15"/>
                    <a:pt x="40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8" y="13"/>
                    <a:pt x="58" y="33"/>
                    <a:pt x="45" y="45"/>
                  </a:cubicBezTo>
                  <a:cubicBezTo>
                    <a:pt x="33" y="58"/>
                    <a:pt x="13" y="58"/>
                    <a:pt x="0" y="46"/>
                  </a:cubicBezTo>
                  <a:lnTo>
                    <a:pt x="6" y="40"/>
                  </a:lnTo>
                  <a:close/>
                </a:path>
              </a:pathLst>
            </a:custGeom>
            <a:solidFill>
              <a:srgbClr val="FFFFFF">
                <a:lumMod val="6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82" name="îś1îḓê">
              <a:extLst>
                <a:ext uri="{FF2B5EF4-FFF2-40B4-BE49-F238E27FC236}">
                  <a16:creationId xmlns="" xmlns:a16="http://schemas.microsoft.com/office/drawing/2014/main" id="{C9829671-525A-4E95-BE95-B79FB77B6883}"/>
                </a:ext>
              </a:extLst>
            </p:cNvPr>
            <p:cNvSpPr/>
            <p:nvPr/>
          </p:nvSpPr>
          <p:spPr bwMode="auto">
            <a:xfrm>
              <a:off x="3787431" y="2472132"/>
              <a:ext cx="493043" cy="495571"/>
            </a:xfrm>
            <a:custGeom>
              <a:avLst/>
              <a:gdLst>
                <a:gd name="T0" fmla="*/ 58 w 59"/>
                <a:gd name="T1" fmla="*/ 12 h 59"/>
                <a:gd name="T2" fmla="*/ 59 w 59"/>
                <a:gd name="T3" fmla="*/ 13 h 59"/>
                <a:gd name="T4" fmla="*/ 53 w 59"/>
                <a:gd name="T5" fmla="*/ 19 h 59"/>
                <a:gd name="T6" fmla="*/ 52 w 59"/>
                <a:gd name="T7" fmla="*/ 18 h 59"/>
                <a:gd name="T8" fmla="*/ 19 w 59"/>
                <a:gd name="T9" fmla="*/ 18 h 59"/>
                <a:gd name="T10" fmla="*/ 19 w 59"/>
                <a:gd name="T11" fmla="*/ 52 h 59"/>
                <a:gd name="T12" fmla="*/ 19 w 59"/>
                <a:gd name="T13" fmla="*/ 52 h 59"/>
                <a:gd name="T14" fmla="*/ 19 w 59"/>
                <a:gd name="T15" fmla="*/ 53 h 59"/>
                <a:gd name="T16" fmla="*/ 13 w 59"/>
                <a:gd name="T17" fmla="*/ 59 h 59"/>
                <a:gd name="T18" fmla="*/ 13 w 59"/>
                <a:gd name="T19" fmla="*/ 58 h 59"/>
                <a:gd name="T20" fmla="*/ 13 w 59"/>
                <a:gd name="T21" fmla="*/ 12 h 59"/>
                <a:gd name="T22" fmla="*/ 58 w 59"/>
                <a:gd name="T23" fmla="*/ 1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9">
                  <a:moveTo>
                    <a:pt x="58" y="12"/>
                  </a:moveTo>
                  <a:cubicBezTo>
                    <a:pt x="59" y="13"/>
                    <a:pt x="59" y="13"/>
                    <a:pt x="59" y="1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3" y="9"/>
                    <a:pt x="28" y="9"/>
                    <a:pt x="19" y="18"/>
                  </a:cubicBezTo>
                  <a:cubicBezTo>
                    <a:pt x="9" y="28"/>
                    <a:pt x="9" y="43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0" y="46"/>
                    <a:pt x="0" y="25"/>
                    <a:pt x="13" y="12"/>
                  </a:cubicBezTo>
                  <a:cubicBezTo>
                    <a:pt x="25" y="0"/>
                    <a:pt x="46" y="0"/>
                    <a:pt x="58" y="12"/>
                  </a:cubicBezTo>
                  <a:close/>
                </a:path>
              </a:pathLst>
            </a:custGeom>
            <a:solidFill>
              <a:srgbClr val="FFFFFF">
                <a:lumMod val="85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83" name="iṧḻíde">
              <a:extLst>
                <a:ext uri="{FF2B5EF4-FFF2-40B4-BE49-F238E27FC236}">
                  <a16:creationId xmlns="" xmlns:a16="http://schemas.microsoft.com/office/drawing/2014/main" id="{227123A9-A085-4092-B9C0-D7956AB86259}"/>
                </a:ext>
              </a:extLst>
            </p:cNvPr>
            <p:cNvSpPr/>
            <p:nvPr/>
          </p:nvSpPr>
          <p:spPr bwMode="auto">
            <a:xfrm>
              <a:off x="3879696" y="2563689"/>
              <a:ext cx="341671" cy="344429"/>
            </a:xfrm>
            <a:custGeom>
              <a:avLst/>
              <a:gdLst>
                <a:gd name="T0" fmla="*/ 24 w 41"/>
                <a:gd name="T1" fmla="*/ 0 h 41"/>
                <a:gd name="T2" fmla="*/ 0 w 41"/>
                <a:gd name="T3" fmla="*/ 24 h 41"/>
                <a:gd name="T4" fmla="*/ 0 w 41"/>
                <a:gd name="T5" fmla="*/ 25 h 41"/>
                <a:gd name="T6" fmla="*/ 1 w 41"/>
                <a:gd name="T7" fmla="*/ 25 h 41"/>
                <a:gd name="T8" fmla="*/ 1 w 41"/>
                <a:gd name="T9" fmla="*/ 25 h 41"/>
                <a:gd name="T10" fmla="*/ 8 w 41"/>
                <a:gd name="T11" fmla="*/ 41 h 41"/>
                <a:gd name="T12" fmla="*/ 41 w 41"/>
                <a:gd name="T13" fmla="*/ 7 h 41"/>
                <a:gd name="T14" fmla="*/ 24 w 41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1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31"/>
                    <a:pt x="3" y="37"/>
                    <a:pt x="8" y="4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7" y="3"/>
                    <a:pt x="31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84" name="í$1íḍê">
              <a:extLst>
                <a:ext uri="{FF2B5EF4-FFF2-40B4-BE49-F238E27FC236}">
                  <a16:creationId xmlns="" xmlns:a16="http://schemas.microsoft.com/office/drawing/2014/main" id="{BBC911D5-F67F-421D-9E0B-CB3116887A7B}"/>
                </a:ext>
              </a:extLst>
            </p:cNvPr>
            <p:cNvSpPr/>
            <p:nvPr/>
          </p:nvSpPr>
          <p:spPr bwMode="auto">
            <a:xfrm>
              <a:off x="3946012" y="2623274"/>
              <a:ext cx="334462" cy="344429"/>
            </a:xfrm>
            <a:custGeom>
              <a:avLst/>
              <a:gdLst>
                <a:gd name="T0" fmla="*/ 16 w 40"/>
                <a:gd name="T1" fmla="*/ 41 h 41"/>
                <a:gd name="T2" fmla="*/ 40 w 40"/>
                <a:gd name="T3" fmla="*/ 18 h 41"/>
                <a:gd name="T4" fmla="*/ 40 w 40"/>
                <a:gd name="T5" fmla="*/ 18 h 41"/>
                <a:gd name="T6" fmla="*/ 40 w 40"/>
                <a:gd name="T7" fmla="*/ 17 h 41"/>
                <a:gd name="T8" fmla="*/ 33 w 40"/>
                <a:gd name="T9" fmla="*/ 0 h 41"/>
                <a:gd name="T10" fmla="*/ 0 w 40"/>
                <a:gd name="T11" fmla="*/ 34 h 41"/>
                <a:gd name="T12" fmla="*/ 16 w 40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1">
                  <a:moveTo>
                    <a:pt x="16" y="41"/>
                  </a:moveTo>
                  <a:cubicBezTo>
                    <a:pt x="29" y="41"/>
                    <a:pt x="40" y="31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1"/>
                    <a:pt x="38" y="5"/>
                    <a:pt x="33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4" y="39"/>
                    <a:pt x="10" y="41"/>
                    <a:pt x="16" y="41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sp>
        <p:nvSpPr>
          <p:cNvPr id="128" name="iŝľïďè">
            <a:extLst>
              <a:ext uri="{FF2B5EF4-FFF2-40B4-BE49-F238E27FC236}">
                <a16:creationId xmlns="" xmlns:a16="http://schemas.microsoft.com/office/drawing/2014/main" id="{EDE43A95-7D6A-4EB1-96AB-3CF98C6D0D59}"/>
              </a:ext>
            </a:extLst>
          </p:cNvPr>
          <p:cNvSpPr txBox="1"/>
          <p:nvPr/>
        </p:nvSpPr>
        <p:spPr>
          <a:xfrm>
            <a:off x="3505869" y="1806711"/>
            <a:ext cx="1600046" cy="286823"/>
          </a:xfrm>
          <a:prstGeom prst="rect">
            <a:avLst/>
          </a:prstGeom>
        </p:spPr>
        <p:txBody>
          <a:bodyPr wrap="none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129" name="íşḷídê">
            <a:extLst>
              <a:ext uri="{FF2B5EF4-FFF2-40B4-BE49-F238E27FC236}">
                <a16:creationId xmlns="" xmlns:a16="http://schemas.microsoft.com/office/drawing/2014/main" id="{050255B3-13B9-4635-AFF1-D6A6FF0655D4}"/>
              </a:ext>
            </a:extLst>
          </p:cNvPr>
          <p:cNvSpPr txBox="1"/>
          <p:nvPr/>
        </p:nvSpPr>
        <p:spPr>
          <a:xfrm>
            <a:off x="3505869" y="2093534"/>
            <a:ext cx="1600046" cy="386497"/>
          </a:xfrm>
          <a:prstGeom prst="rect">
            <a:avLst/>
          </a:prstGeom>
          <a:noFill/>
        </p:spPr>
        <p:txBody>
          <a:bodyPr wrap="square">
            <a:normAutofit fontScale="8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</p:txBody>
      </p:sp>
      <p:grpSp>
        <p:nvGrpSpPr>
          <p:cNvPr id="130" name="ïṧḷîde">
            <a:extLst>
              <a:ext uri="{FF2B5EF4-FFF2-40B4-BE49-F238E27FC236}">
                <a16:creationId xmlns="" xmlns:a16="http://schemas.microsoft.com/office/drawing/2014/main" id="{5BAEE06B-D4BC-4CF8-88C7-3EA7EFA2E16B}"/>
              </a:ext>
            </a:extLst>
          </p:cNvPr>
          <p:cNvGrpSpPr/>
          <p:nvPr/>
        </p:nvGrpSpPr>
        <p:grpSpPr>
          <a:xfrm>
            <a:off x="5489895" y="2815322"/>
            <a:ext cx="976710" cy="976710"/>
            <a:chOff x="6096000" y="2165488"/>
            <a:chExt cx="1260000" cy="1260000"/>
          </a:xfrm>
        </p:grpSpPr>
        <p:sp>
          <p:nvSpPr>
            <p:cNvPr id="170" name="î$líḋê">
              <a:extLst>
                <a:ext uri="{FF2B5EF4-FFF2-40B4-BE49-F238E27FC236}">
                  <a16:creationId xmlns="" xmlns:a16="http://schemas.microsoft.com/office/drawing/2014/main" id="{D554D2D8-263D-4D0D-9E77-82C6E7C97747}"/>
                </a:ext>
              </a:extLst>
            </p:cNvPr>
            <p:cNvSpPr/>
            <p:nvPr/>
          </p:nvSpPr>
          <p:spPr bwMode="auto">
            <a:xfrm>
              <a:off x="6096000" y="2165488"/>
              <a:ext cx="1260000" cy="1259999"/>
            </a:xfrm>
            <a:prstGeom prst="ellipse">
              <a:avLst/>
            </a:prstGeom>
            <a:solidFill>
              <a:srgbClr val="778495">
                <a:lumMod val="20000"/>
                <a:lumOff val="8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71" name="î$ľíḍê">
              <a:extLst>
                <a:ext uri="{FF2B5EF4-FFF2-40B4-BE49-F238E27FC236}">
                  <a16:creationId xmlns="" xmlns:a16="http://schemas.microsoft.com/office/drawing/2014/main" id="{7F4D5419-48C5-4B65-B63A-9689762A225B}"/>
                </a:ext>
              </a:extLst>
            </p:cNvPr>
            <p:cNvSpPr/>
            <p:nvPr/>
          </p:nvSpPr>
          <p:spPr bwMode="auto">
            <a:xfrm>
              <a:off x="6188752" y="2474787"/>
              <a:ext cx="1167248" cy="950701"/>
            </a:xfrm>
            <a:custGeom>
              <a:avLst/>
              <a:gdLst>
                <a:gd name="T0" fmla="*/ 98 w 139"/>
                <a:gd name="T1" fmla="*/ 0 h 114"/>
                <a:gd name="T2" fmla="*/ 67 w 139"/>
                <a:gd name="T3" fmla="*/ 0 h 114"/>
                <a:gd name="T4" fmla="*/ 40 w 139"/>
                <a:gd name="T5" fmla="*/ 17 h 114"/>
                <a:gd name="T6" fmla="*/ 30 w 139"/>
                <a:gd name="T7" fmla="*/ 17 h 114"/>
                <a:gd name="T8" fmla="*/ 0 w 139"/>
                <a:gd name="T9" fmla="*/ 47 h 114"/>
                <a:gd name="T10" fmla="*/ 9 w 139"/>
                <a:gd name="T11" fmla="*/ 70 h 114"/>
                <a:gd name="T12" fmla="*/ 10 w 139"/>
                <a:gd name="T13" fmla="*/ 71 h 114"/>
                <a:gd name="T14" fmla="*/ 11 w 139"/>
                <a:gd name="T15" fmla="*/ 71 h 114"/>
                <a:gd name="T16" fmla="*/ 12 w 139"/>
                <a:gd name="T17" fmla="*/ 72 h 114"/>
                <a:gd name="T18" fmla="*/ 13 w 139"/>
                <a:gd name="T19" fmla="*/ 73 h 114"/>
                <a:gd name="T20" fmla="*/ 14 w 139"/>
                <a:gd name="T21" fmla="*/ 74 h 114"/>
                <a:gd name="T22" fmla="*/ 15 w 139"/>
                <a:gd name="T23" fmla="*/ 75 h 114"/>
                <a:gd name="T24" fmla="*/ 16 w 139"/>
                <a:gd name="T25" fmla="*/ 76 h 114"/>
                <a:gd name="T26" fmla="*/ 16 w 139"/>
                <a:gd name="T27" fmla="*/ 77 h 114"/>
                <a:gd name="T28" fmla="*/ 17 w 139"/>
                <a:gd name="T29" fmla="*/ 78 h 114"/>
                <a:gd name="T30" fmla="*/ 18 w 139"/>
                <a:gd name="T31" fmla="*/ 78 h 114"/>
                <a:gd name="T32" fmla="*/ 19 w 139"/>
                <a:gd name="T33" fmla="*/ 79 h 114"/>
                <a:gd name="T34" fmla="*/ 20 w 139"/>
                <a:gd name="T35" fmla="*/ 80 h 114"/>
                <a:gd name="T36" fmla="*/ 21 w 139"/>
                <a:gd name="T37" fmla="*/ 81 h 114"/>
                <a:gd name="T38" fmla="*/ 22 w 139"/>
                <a:gd name="T39" fmla="*/ 82 h 114"/>
                <a:gd name="T40" fmla="*/ 23 w 139"/>
                <a:gd name="T41" fmla="*/ 83 h 114"/>
                <a:gd name="T42" fmla="*/ 23 w 139"/>
                <a:gd name="T43" fmla="*/ 84 h 114"/>
                <a:gd name="T44" fmla="*/ 24 w 139"/>
                <a:gd name="T45" fmla="*/ 85 h 114"/>
                <a:gd name="T46" fmla="*/ 25 w 139"/>
                <a:gd name="T47" fmla="*/ 85 h 114"/>
                <a:gd name="T48" fmla="*/ 24 w 139"/>
                <a:gd name="T49" fmla="*/ 90 h 114"/>
                <a:gd name="T50" fmla="*/ 46 w 139"/>
                <a:gd name="T51" fmla="*/ 111 h 114"/>
                <a:gd name="T52" fmla="*/ 64 w 139"/>
                <a:gd name="T53" fmla="*/ 114 h 114"/>
                <a:gd name="T54" fmla="*/ 139 w 139"/>
                <a:gd name="T55" fmla="*/ 38 h 114"/>
                <a:gd name="T56" fmla="*/ 139 w 139"/>
                <a:gd name="T57" fmla="*/ 29 h 114"/>
                <a:gd name="T58" fmla="*/ 120 w 139"/>
                <a:gd name="T59" fmla="*/ 10 h 114"/>
                <a:gd name="T60" fmla="*/ 98 w 139"/>
                <a:gd name="T6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114">
                  <a:moveTo>
                    <a:pt x="98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56" y="0"/>
                    <a:pt x="45" y="7"/>
                    <a:pt x="4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13" y="17"/>
                    <a:pt x="0" y="31"/>
                    <a:pt x="0" y="47"/>
                  </a:cubicBezTo>
                  <a:cubicBezTo>
                    <a:pt x="0" y="56"/>
                    <a:pt x="3" y="64"/>
                    <a:pt x="9" y="70"/>
                  </a:cubicBezTo>
                  <a:cubicBezTo>
                    <a:pt x="10" y="70"/>
                    <a:pt x="10" y="70"/>
                    <a:pt x="1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2"/>
                    <a:pt x="12" y="72"/>
                    <a:pt x="12" y="72"/>
                  </a:cubicBezTo>
                  <a:cubicBezTo>
                    <a:pt x="12" y="73"/>
                    <a:pt x="13" y="73"/>
                    <a:pt x="13" y="73"/>
                  </a:cubicBezTo>
                  <a:cubicBezTo>
                    <a:pt x="13" y="73"/>
                    <a:pt x="13" y="74"/>
                    <a:pt x="14" y="74"/>
                  </a:cubicBezTo>
                  <a:cubicBezTo>
                    <a:pt x="14" y="74"/>
                    <a:pt x="14" y="75"/>
                    <a:pt x="15" y="75"/>
                  </a:cubicBezTo>
                  <a:cubicBezTo>
                    <a:pt x="15" y="75"/>
                    <a:pt x="15" y="76"/>
                    <a:pt x="16" y="76"/>
                  </a:cubicBezTo>
                  <a:cubicBezTo>
                    <a:pt x="16" y="76"/>
                    <a:pt x="16" y="76"/>
                    <a:pt x="16" y="77"/>
                  </a:cubicBezTo>
                  <a:cubicBezTo>
                    <a:pt x="17" y="77"/>
                    <a:pt x="17" y="77"/>
                    <a:pt x="17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9"/>
                    <a:pt x="19" y="79"/>
                    <a:pt x="19" y="79"/>
                  </a:cubicBezTo>
                  <a:cubicBezTo>
                    <a:pt x="19" y="80"/>
                    <a:pt x="20" y="80"/>
                    <a:pt x="20" y="80"/>
                  </a:cubicBezTo>
                  <a:cubicBezTo>
                    <a:pt x="20" y="81"/>
                    <a:pt x="21" y="81"/>
                    <a:pt x="21" y="81"/>
                  </a:cubicBezTo>
                  <a:cubicBezTo>
                    <a:pt x="21" y="81"/>
                    <a:pt x="21" y="82"/>
                    <a:pt x="22" y="82"/>
                  </a:cubicBezTo>
                  <a:cubicBezTo>
                    <a:pt x="22" y="82"/>
                    <a:pt x="22" y="83"/>
                    <a:pt x="23" y="83"/>
                  </a:cubicBezTo>
                  <a:cubicBezTo>
                    <a:pt x="23" y="83"/>
                    <a:pt x="23" y="83"/>
                    <a:pt x="23" y="84"/>
                  </a:cubicBezTo>
                  <a:cubicBezTo>
                    <a:pt x="24" y="84"/>
                    <a:pt x="24" y="84"/>
                    <a:pt x="24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52" y="113"/>
                    <a:pt x="58" y="114"/>
                    <a:pt x="64" y="114"/>
                  </a:cubicBezTo>
                  <a:cubicBezTo>
                    <a:pt x="106" y="114"/>
                    <a:pt x="139" y="80"/>
                    <a:pt x="139" y="38"/>
                  </a:cubicBezTo>
                  <a:cubicBezTo>
                    <a:pt x="139" y="35"/>
                    <a:pt x="139" y="32"/>
                    <a:pt x="139" y="29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14" y="4"/>
                    <a:pt x="106" y="0"/>
                    <a:pt x="98" y="0"/>
                  </a:cubicBezTo>
                  <a:close/>
                </a:path>
              </a:pathLst>
            </a:custGeom>
            <a:solidFill>
              <a:srgbClr val="778495">
                <a:lumMod val="60000"/>
                <a:lumOff val="4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72" name="išḻîḑe">
              <a:extLst>
                <a:ext uri="{FF2B5EF4-FFF2-40B4-BE49-F238E27FC236}">
                  <a16:creationId xmlns="" xmlns:a16="http://schemas.microsoft.com/office/drawing/2014/main" id="{97CE3002-1AE3-4454-806F-B53D021D4CE4}"/>
                </a:ext>
              </a:extLst>
            </p:cNvPr>
            <p:cNvSpPr/>
            <p:nvPr/>
          </p:nvSpPr>
          <p:spPr bwMode="auto">
            <a:xfrm>
              <a:off x="6498401" y="2474787"/>
              <a:ext cx="764847" cy="608620"/>
            </a:xfrm>
            <a:custGeom>
              <a:avLst/>
              <a:gdLst>
                <a:gd name="T0" fmla="*/ 30 w 91"/>
                <a:gd name="T1" fmla="*/ 0 h 73"/>
                <a:gd name="T2" fmla="*/ 61 w 91"/>
                <a:gd name="T3" fmla="*/ 0 h 73"/>
                <a:gd name="T4" fmla="*/ 91 w 91"/>
                <a:gd name="T5" fmla="*/ 31 h 73"/>
                <a:gd name="T6" fmla="*/ 64 w 91"/>
                <a:gd name="T7" fmla="*/ 61 h 73"/>
                <a:gd name="T8" fmla="*/ 67 w 91"/>
                <a:gd name="T9" fmla="*/ 73 h 73"/>
                <a:gd name="T10" fmla="*/ 52 w 91"/>
                <a:gd name="T11" fmla="*/ 61 h 73"/>
                <a:gd name="T12" fmla="*/ 30 w 91"/>
                <a:gd name="T13" fmla="*/ 61 h 73"/>
                <a:gd name="T14" fmla="*/ 0 w 91"/>
                <a:gd name="T15" fmla="*/ 31 h 73"/>
                <a:gd name="T16" fmla="*/ 30 w 91"/>
                <a:gd name="T1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73">
                  <a:moveTo>
                    <a:pt x="30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78" y="0"/>
                    <a:pt x="91" y="14"/>
                    <a:pt x="91" y="31"/>
                  </a:cubicBezTo>
                  <a:cubicBezTo>
                    <a:pt x="91" y="46"/>
                    <a:pt x="79" y="59"/>
                    <a:pt x="64" y="61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14" y="61"/>
                    <a:pt x="0" y="47"/>
                    <a:pt x="0" y="31"/>
                  </a:cubicBezTo>
                  <a:cubicBezTo>
                    <a:pt x="0" y="14"/>
                    <a:pt x="14" y="0"/>
                    <a:pt x="30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73" name="íṣļiďe">
              <a:extLst>
                <a:ext uri="{FF2B5EF4-FFF2-40B4-BE49-F238E27FC236}">
                  <a16:creationId xmlns="" xmlns:a16="http://schemas.microsoft.com/office/drawing/2014/main" id="{924CABD4-DF1E-4389-923D-DA1335755979}"/>
                </a:ext>
              </a:extLst>
            </p:cNvPr>
            <p:cNvSpPr/>
            <p:nvPr/>
          </p:nvSpPr>
          <p:spPr bwMode="auto">
            <a:xfrm>
              <a:off x="6188752" y="2615895"/>
              <a:ext cx="763420" cy="610045"/>
            </a:xfrm>
            <a:custGeom>
              <a:avLst/>
              <a:gdLst>
                <a:gd name="T0" fmla="*/ 60 w 91"/>
                <a:gd name="T1" fmla="*/ 0 h 73"/>
                <a:gd name="T2" fmla="*/ 30 w 91"/>
                <a:gd name="T3" fmla="*/ 0 h 73"/>
                <a:gd name="T4" fmla="*/ 0 w 91"/>
                <a:gd name="T5" fmla="*/ 30 h 73"/>
                <a:gd name="T6" fmla="*/ 27 w 91"/>
                <a:gd name="T7" fmla="*/ 61 h 73"/>
                <a:gd name="T8" fmla="*/ 24 w 91"/>
                <a:gd name="T9" fmla="*/ 73 h 73"/>
                <a:gd name="T10" fmla="*/ 38 w 91"/>
                <a:gd name="T11" fmla="*/ 61 h 73"/>
                <a:gd name="T12" fmla="*/ 60 w 91"/>
                <a:gd name="T13" fmla="*/ 61 h 73"/>
                <a:gd name="T14" fmla="*/ 91 w 91"/>
                <a:gd name="T15" fmla="*/ 30 h 73"/>
                <a:gd name="T16" fmla="*/ 60 w 91"/>
                <a:gd name="T1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73">
                  <a:moveTo>
                    <a:pt x="6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0"/>
                  </a:cubicBezTo>
                  <a:cubicBezTo>
                    <a:pt x="0" y="46"/>
                    <a:pt x="11" y="59"/>
                    <a:pt x="27" y="61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77" y="61"/>
                    <a:pt x="91" y="47"/>
                    <a:pt x="91" y="30"/>
                  </a:cubicBezTo>
                  <a:cubicBezTo>
                    <a:pt x="91" y="14"/>
                    <a:pt x="77" y="0"/>
                    <a:pt x="60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74" name="íṣlïḋé">
              <a:extLst>
                <a:ext uri="{FF2B5EF4-FFF2-40B4-BE49-F238E27FC236}">
                  <a16:creationId xmlns="" xmlns:a16="http://schemas.microsoft.com/office/drawing/2014/main" id="{5C90D3AA-9AA8-46D7-BB3D-1FCCAE6AF6B5}"/>
                </a:ext>
              </a:extLst>
            </p:cNvPr>
            <p:cNvSpPr/>
            <p:nvPr/>
          </p:nvSpPr>
          <p:spPr bwMode="auto">
            <a:xfrm>
              <a:off x="6297201" y="2816868"/>
              <a:ext cx="546523" cy="75543"/>
            </a:xfrm>
            <a:custGeom>
              <a:avLst/>
              <a:gdLst>
                <a:gd name="T0" fmla="*/ 9 w 65"/>
                <a:gd name="T1" fmla="*/ 4 h 9"/>
                <a:gd name="T2" fmla="*/ 4 w 65"/>
                <a:gd name="T3" fmla="*/ 9 h 9"/>
                <a:gd name="T4" fmla="*/ 0 w 65"/>
                <a:gd name="T5" fmla="*/ 4 h 9"/>
                <a:gd name="T6" fmla="*/ 4 w 65"/>
                <a:gd name="T7" fmla="*/ 0 h 9"/>
                <a:gd name="T8" fmla="*/ 9 w 65"/>
                <a:gd name="T9" fmla="*/ 4 h 9"/>
                <a:gd name="T10" fmla="*/ 23 w 65"/>
                <a:gd name="T11" fmla="*/ 0 h 9"/>
                <a:gd name="T12" fmla="*/ 18 w 65"/>
                <a:gd name="T13" fmla="*/ 4 h 9"/>
                <a:gd name="T14" fmla="*/ 23 w 65"/>
                <a:gd name="T15" fmla="*/ 9 h 9"/>
                <a:gd name="T16" fmla="*/ 27 w 65"/>
                <a:gd name="T17" fmla="*/ 4 h 9"/>
                <a:gd name="T18" fmla="*/ 23 w 65"/>
                <a:gd name="T19" fmla="*/ 0 h 9"/>
                <a:gd name="T20" fmla="*/ 41 w 65"/>
                <a:gd name="T21" fmla="*/ 0 h 9"/>
                <a:gd name="T22" fmla="*/ 37 w 65"/>
                <a:gd name="T23" fmla="*/ 4 h 9"/>
                <a:gd name="T24" fmla="*/ 41 w 65"/>
                <a:gd name="T25" fmla="*/ 9 h 9"/>
                <a:gd name="T26" fmla="*/ 46 w 65"/>
                <a:gd name="T27" fmla="*/ 4 h 9"/>
                <a:gd name="T28" fmla="*/ 41 w 65"/>
                <a:gd name="T29" fmla="*/ 0 h 9"/>
                <a:gd name="T30" fmla="*/ 60 w 65"/>
                <a:gd name="T31" fmla="*/ 0 h 9"/>
                <a:gd name="T32" fmla="*/ 55 w 65"/>
                <a:gd name="T33" fmla="*/ 4 h 9"/>
                <a:gd name="T34" fmla="*/ 60 w 65"/>
                <a:gd name="T35" fmla="*/ 9 h 9"/>
                <a:gd name="T36" fmla="*/ 65 w 65"/>
                <a:gd name="T37" fmla="*/ 4 h 9"/>
                <a:gd name="T38" fmla="*/ 60 w 65"/>
                <a:gd name="T3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" h="9">
                  <a:moveTo>
                    <a:pt x="9" y="4"/>
                  </a:move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lose/>
                  <a:moveTo>
                    <a:pt x="23" y="0"/>
                  </a:moveTo>
                  <a:cubicBezTo>
                    <a:pt x="20" y="0"/>
                    <a:pt x="18" y="2"/>
                    <a:pt x="18" y="4"/>
                  </a:cubicBezTo>
                  <a:cubicBezTo>
                    <a:pt x="18" y="7"/>
                    <a:pt x="20" y="9"/>
                    <a:pt x="23" y="9"/>
                  </a:cubicBezTo>
                  <a:cubicBezTo>
                    <a:pt x="25" y="9"/>
                    <a:pt x="27" y="7"/>
                    <a:pt x="27" y="4"/>
                  </a:cubicBezTo>
                  <a:cubicBezTo>
                    <a:pt x="27" y="2"/>
                    <a:pt x="25" y="0"/>
                    <a:pt x="23" y="0"/>
                  </a:cubicBezTo>
                  <a:close/>
                  <a:moveTo>
                    <a:pt x="41" y="0"/>
                  </a:moveTo>
                  <a:cubicBezTo>
                    <a:pt x="39" y="0"/>
                    <a:pt x="37" y="2"/>
                    <a:pt x="37" y="4"/>
                  </a:cubicBezTo>
                  <a:cubicBezTo>
                    <a:pt x="37" y="7"/>
                    <a:pt x="39" y="9"/>
                    <a:pt x="41" y="9"/>
                  </a:cubicBezTo>
                  <a:cubicBezTo>
                    <a:pt x="44" y="9"/>
                    <a:pt x="46" y="7"/>
                    <a:pt x="46" y="4"/>
                  </a:cubicBezTo>
                  <a:cubicBezTo>
                    <a:pt x="46" y="2"/>
                    <a:pt x="44" y="0"/>
                    <a:pt x="41" y="0"/>
                  </a:cubicBezTo>
                  <a:close/>
                  <a:moveTo>
                    <a:pt x="60" y="0"/>
                  </a:moveTo>
                  <a:cubicBezTo>
                    <a:pt x="58" y="0"/>
                    <a:pt x="55" y="2"/>
                    <a:pt x="55" y="4"/>
                  </a:cubicBezTo>
                  <a:cubicBezTo>
                    <a:pt x="55" y="7"/>
                    <a:pt x="58" y="9"/>
                    <a:pt x="60" y="9"/>
                  </a:cubicBezTo>
                  <a:cubicBezTo>
                    <a:pt x="63" y="9"/>
                    <a:pt x="65" y="7"/>
                    <a:pt x="65" y="4"/>
                  </a:cubicBezTo>
                  <a:cubicBezTo>
                    <a:pt x="65" y="2"/>
                    <a:pt x="63" y="0"/>
                    <a:pt x="60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sp>
        <p:nvSpPr>
          <p:cNvPr id="131" name="iŝḷïḓê">
            <a:extLst>
              <a:ext uri="{FF2B5EF4-FFF2-40B4-BE49-F238E27FC236}">
                <a16:creationId xmlns="" xmlns:a16="http://schemas.microsoft.com/office/drawing/2014/main" id="{322993F7-FC1F-4B16-BE5E-8F92E61C9B93}"/>
              </a:ext>
            </a:extLst>
          </p:cNvPr>
          <p:cNvSpPr txBox="1"/>
          <p:nvPr/>
        </p:nvSpPr>
        <p:spPr>
          <a:xfrm>
            <a:off x="5178227" y="3912205"/>
            <a:ext cx="1600046" cy="286823"/>
          </a:xfrm>
          <a:prstGeom prst="rect">
            <a:avLst/>
          </a:prstGeom>
        </p:spPr>
        <p:txBody>
          <a:bodyPr wrap="none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132" name="ïSḻiďe">
            <a:extLst>
              <a:ext uri="{FF2B5EF4-FFF2-40B4-BE49-F238E27FC236}">
                <a16:creationId xmlns="" xmlns:a16="http://schemas.microsoft.com/office/drawing/2014/main" id="{1ABB04D7-C388-4DC1-A519-21A0B5A2009A}"/>
              </a:ext>
            </a:extLst>
          </p:cNvPr>
          <p:cNvSpPr txBox="1"/>
          <p:nvPr/>
        </p:nvSpPr>
        <p:spPr>
          <a:xfrm>
            <a:off x="5178227" y="4199027"/>
            <a:ext cx="1600046" cy="386497"/>
          </a:xfrm>
          <a:prstGeom prst="rect">
            <a:avLst/>
          </a:prstGeom>
          <a:noFill/>
        </p:spPr>
        <p:txBody>
          <a:bodyPr wrap="square">
            <a:normAutofit fontScale="8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</p:txBody>
      </p:sp>
      <p:grpSp>
        <p:nvGrpSpPr>
          <p:cNvPr id="133" name="îslîḍé">
            <a:extLst>
              <a:ext uri="{FF2B5EF4-FFF2-40B4-BE49-F238E27FC236}">
                <a16:creationId xmlns="" xmlns:a16="http://schemas.microsoft.com/office/drawing/2014/main" id="{FCDF0F59-273B-4AD0-B59B-ED339301AE9D}"/>
              </a:ext>
            </a:extLst>
          </p:cNvPr>
          <p:cNvGrpSpPr/>
          <p:nvPr/>
        </p:nvGrpSpPr>
        <p:grpSpPr>
          <a:xfrm>
            <a:off x="7162253" y="2815322"/>
            <a:ext cx="976710" cy="976710"/>
            <a:chOff x="7665649" y="2246477"/>
            <a:chExt cx="1260000" cy="1260000"/>
          </a:xfrm>
        </p:grpSpPr>
        <p:sp>
          <p:nvSpPr>
            <p:cNvPr id="164" name="íšľîďe">
              <a:extLst>
                <a:ext uri="{FF2B5EF4-FFF2-40B4-BE49-F238E27FC236}">
                  <a16:creationId xmlns="" xmlns:a16="http://schemas.microsoft.com/office/drawing/2014/main" id="{9A8D91AF-9A4D-4FA4-AE7E-16AE7FF294C7}"/>
                </a:ext>
              </a:extLst>
            </p:cNvPr>
            <p:cNvSpPr/>
            <p:nvPr/>
          </p:nvSpPr>
          <p:spPr bwMode="auto">
            <a:xfrm>
              <a:off x="7665649" y="2246477"/>
              <a:ext cx="1260000" cy="1260000"/>
            </a:xfrm>
            <a:prstGeom prst="ellipse">
              <a:avLst/>
            </a:prstGeom>
            <a:solidFill>
              <a:srgbClr val="778495">
                <a:lumMod val="20000"/>
                <a:lumOff val="8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5" name="íŝlîďè">
              <a:extLst>
                <a:ext uri="{FF2B5EF4-FFF2-40B4-BE49-F238E27FC236}">
                  <a16:creationId xmlns="" xmlns:a16="http://schemas.microsoft.com/office/drawing/2014/main" id="{8D011559-70FF-4DF8-B757-37CEBA76E623}"/>
                </a:ext>
              </a:extLst>
            </p:cNvPr>
            <p:cNvSpPr/>
            <p:nvPr/>
          </p:nvSpPr>
          <p:spPr bwMode="auto">
            <a:xfrm>
              <a:off x="7907503" y="2488331"/>
              <a:ext cx="1009887" cy="1009888"/>
            </a:xfrm>
            <a:custGeom>
              <a:avLst/>
              <a:gdLst>
                <a:gd name="T0" fmla="*/ 121 w 121"/>
                <a:gd name="T1" fmla="*/ 56 h 121"/>
                <a:gd name="T2" fmla="*/ 74 w 121"/>
                <a:gd name="T3" fmla="*/ 8 h 121"/>
                <a:gd name="T4" fmla="*/ 66 w 121"/>
                <a:gd name="T5" fmla="*/ 4 h 121"/>
                <a:gd name="T6" fmla="*/ 64 w 121"/>
                <a:gd name="T7" fmla="*/ 4 h 121"/>
                <a:gd name="T8" fmla="*/ 61 w 121"/>
                <a:gd name="T9" fmla="*/ 9 h 121"/>
                <a:gd name="T10" fmla="*/ 61 w 121"/>
                <a:gd name="T11" fmla="*/ 9 h 121"/>
                <a:gd name="T12" fmla="*/ 52 w 121"/>
                <a:gd name="T13" fmla="*/ 0 h 121"/>
                <a:gd name="T14" fmla="*/ 51 w 121"/>
                <a:gd name="T15" fmla="*/ 0 h 121"/>
                <a:gd name="T16" fmla="*/ 47 w 121"/>
                <a:gd name="T17" fmla="*/ 0 h 121"/>
                <a:gd name="T18" fmla="*/ 42 w 121"/>
                <a:gd name="T19" fmla="*/ 0 h 121"/>
                <a:gd name="T20" fmla="*/ 41 w 121"/>
                <a:gd name="T21" fmla="*/ 1 h 121"/>
                <a:gd name="T22" fmla="*/ 40 w 121"/>
                <a:gd name="T23" fmla="*/ 11 h 121"/>
                <a:gd name="T24" fmla="*/ 37 w 121"/>
                <a:gd name="T25" fmla="*/ 12 h 121"/>
                <a:gd name="T26" fmla="*/ 37 w 121"/>
                <a:gd name="T27" fmla="*/ 12 h 121"/>
                <a:gd name="T28" fmla="*/ 29 w 121"/>
                <a:gd name="T29" fmla="*/ 4 h 121"/>
                <a:gd name="T30" fmla="*/ 27 w 121"/>
                <a:gd name="T31" fmla="*/ 4 h 121"/>
                <a:gd name="T32" fmla="*/ 19 w 121"/>
                <a:gd name="T33" fmla="*/ 8 h 121"/>
                <a:gd name="T34" fmla="*/ 19 w 121"/>
                <a:gd name="T35" fmla="*/ 10 h 121"/>
                <a:gd name="T36" fmla="*/ 23 w 121"/>
                <a:gd name="T37" fmla="*/ 19 h 121"/>
                <a:gd name="T38" fmla="*/ 19 w 121"/>
                <a:gd name="T39" fmla="*/ 23 h 121"/>
                <a:gd name="T40" fmla="*/ 10 w 121"/>
                <a:gd name="T41" fmla="*/ 19 h 121"/>
                <a:gd name="T42" fmla="*/ 8 w 121"/>
                <a:gd name="T43" fmla="*/ 19 h 121"/>
                <a:gd name="T44" fmla="*/ 4 w 121"/>
                <a:gd name="T45" fmla="*/ 27 h 121"/>
                <a:gd name="T46" fmla="*/ 4 w 121"/>
                <a:gd name="T47" fmla="*/ 29 h 121"/>
                <a:gd name="T48" fmla="*/ 11 w 121"/>
                <a:gd name="T49" fmla="*/ 36 h 121"/>
                <a:gd name="T50" fmla="*/ 11 w 121"/>
                <a:gd name="T51" fmla="*/ 36 h 121"/>
                <a:gd name="T52" fmla="*/ 10 w 121"/>
                <a:gd name="T53" fmla="*/ 40 h 121"/>
                <a:gd name="T54" fmla="*/ 1 w 121"/>
                <a:gd name="T55" fmla="*/ 40 h 121"/>
                <a:gd name="T56" fmla="*/ 0 w 121"/>
                <a:gd name="T57" fmla="*/ 42 h 121"/>
                <a:gd name="T58" fmla="*/ 0 w 121"/>
                <a:gd name="T59" fmla="*/ 51 h 121"/>
                <a:gd name="T60" fmla="*/ 0 w 121"/>
                <a:gd name="T61" fmla="*/ 52 h 121"/>
                <a:gd name="T62" fmla="*/ 9 w 121"/>
                <a:gd name="T63" fmla="*/ 61 h 121"/>
                <a:gd name="T64" fmla="*/ 9 w 121"/>
                <a:gd name="T65" fmla="*/ 61 h 121"/>
                <a:gd name="T66" fmla="*/ 4 w 121"/>
                <a:gd name="T67" fmla="*/ 64 h 121"/>
                <a:gd name="T68" fmla="*/ 4 w 121"/>
                <a:gd name="T69" fmla="*/ 66 h 121"/>
                <a:gd name="T70" fmla="*/ 8 w 121"/>
                <a:gd name="T71" fmla="*/ 74 h 121"/>
                <a:gd name="T72" fmla="*/ 56 w 121"/>
                <a:gd name="T73" fmla="*/ 121 h 121"/>
                <a:gd name="T74" fmla="*/ 121 w 121"/>
                <a:gd name="T75" fmla="*/ 5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21">
                  <a:moveTo>
                    <a:pt x="121" y="56"/>
                  </a:moveTo>
                  <a:cubicBezTo>
                    <a:pt x="74" y="8"/>
                    <a:pt x="74" y="8"/>
                    <a:pt x="74" y="8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5" y="3"/>
                    <a:pt x="65" y="4"/>
                    <a:pt x="64" y="4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1"/>
                    <a:pt x="38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8" y="3"/>
                    <a:pt x="27" y="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8" y="10"/>
                    <a:pt x="19" y="1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20"/>
                    <a:pt x="20" y="22"/>
                    <a:pt x="19" y="23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9" y="18"/>
                    <a:pt x="8" y="19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8"/>
                    <a:pt x="4" y="28"/>
                    <a:pt x="4" y="2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7"/>
                    <a:pt x="10" y="39"/>
                    <a:pt x="10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1"/>
                    <a:pt x="0" y="4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2"/>
                    <a:pt x="0" y="52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4"/>
                    <a:pt x="3" y="65"/>
                    <a:pt x="4" y="66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90" y="117"/>
                    <a:pt x="117" y="90"/>
                    <a:pt x="121" y="56"/>
                  </a:cubicBezTo>
                  <a:close/>
                </a:path>
              </a:pathLst>
            </a:custGeom>
            <a:solidFill>
              <a:srgbClr val="778495">
                <a:lumMod val="60000"/>
                <a:lumOff val="4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6" name="íṥlidé">
              <a:extLst>
                <a:ext uri="{FF2B5EF4-FFF2-40B4-BE49-F238E27FC236}">
                  <a16:creationId xmlns="" xmlns:a16="http://schemas.microsoft.com/office/drawing/2014/main" id="{FF7946C9-203F-40CF-BAD9-55EDD92BD3EE}"/>
                </a:ext>
              </a:extLst>
            </p:cNvPr>
            <p:cNvSpPr/>
            <p:nvPr/>
          </p:nvSpPr>
          <p:spPr bwMode="auto">
            <a:xfrm>
              <a:off x="8299188" y="2488331"/>
              <a:ext cx="384607" cy="776293"/>
            </a:xfrm>
            <a:custGeom>
              <a:avLst/>
              <a:gdLst>
                <a:gd name="T0" fmla="*/ 45 w 46"/>
                <a:gd name="T1" fmla="*/ 40 h 93"/>
                <a:gd name="T2" fmla="*/ 37 w 46"/>
                <a:gd name="T3" fmla="*/ 40 h 93"/>
                <a:gd name="T4" fmla="*/ 35 w 46"/>
                <a:gd name="T5" fmla="*/ 34 h 93"/>
                <a:gd name="T6" fmla="*/ 42 w 46"/>
                <a:gd name="T7" fmla="*/ 29 h 93"/>
                <a:gd name="T8" fmla="*/ 43 w 46"/>
                <a:gd name="T9" fmla="*/ 27 h 93"/>
                <a:gd name="T10" fmla="*/ 38 w 46"/>
                <a:gd name="T11" fmla="*/ 19 h 93"/>
                <a:gd name="T12" fmla="*/ 36 w 46"/>
                <a:gd name="T13" fmla="*/ 19 h 93"/>
                <a:gd name="T14" fmla="*/ 28 w 46"/>
                <a:gd name="T15" fmla="*/ 23 h 93"/>
                <a:gd name="T16" fmla="*/ 23 w 46"/>
                <a:gd name="T17" fmla="*/ 19 h 93"/>
                <a:gd name="T18" fmla="*/ 28 w 46"/>
                <a:gd name="T19" fmla="*/ 10 h 93"/>
                <a:gd name="T20" fmla="*/ 27 w 46"/>
                <a:gd name="T21" fmla="*/ 8 h 93"/>
                <a:gd name="T22" fmla="*/ 19 w 46"/>
                <a:gd name="T23" fmla="*/ 4 h 93"/>
                <a:gd name="T24" fmla="*/ 17 w 46"/>
                <a:gd name="T25" fmla="*/ 4 h 93"/>
                <a:gd name="T26" fmla="*/ 12 w 46"/>
                <a:gd name="T27" fmla="*/ 13 h 93"/>
                <a:gd name="T28" fmla="*/ 6 w 46"/>
                <a:gd name="T29" fmla="*/ 11 h 93"/>
                <a:gd name="T30" fmla="*/ 6 w 46"/>
                <a:gd name="T31" fmla="*/ 1 h 93"/>
                <a:gd name="T32" fmla="*/ 4 w 46"/>
                <a:gd name="T33" fmla="*/ 0 h 93"/>
                <a:gd name="T34" fmla="*/ 0 w 46"/>
                <a:gd name="T35" fmla="*/ 0 h 93"/>
                <a:gd name="T36" fmla="*/ 0 w 46"/>
                <a:gd name="T37" fmla="*/ 21 h 93"/>
                <a:gd name="T38" fmla="*/ 0 w 46"/>
                <a:gd name="T39" fmla="*/ 21 h 93"/>
                <a:gd name="T40" fmla="*/ 28 w 46"/>
                <a:gd name="T41" fmla="*/ 48 h 93"/>
                <a:gd name="T42" fmla="*/ 0 w 46"/>
                <a:gd name="T43" fmla="*/ 76 h 93"/>
                <a:gd name="T44" fmla="*/ 0 w 46"/>
                <a:gd name="T45" fmla="*/ 76 h 93"/>
                <a:gd name="T46" fmla="*/ 0 w 46"/>
                <a:gd name="T47" fmla="*/ 93 h 93"/>
                <a:gd name="T48" fmla="*/ 4 w 46"/>
                <a:gd name="T49" fmla="*/ 93 h 93"/>
                <a:gd name="T50" fmla="*/ 6 w 46"/>
                <a:gd name="T51" fmla="*/ 92 h 93"/>
                <a:gd name="T52" fmla="*/ 6 w 46"/>
                <a:gd name="T53" fmla="*/ 86 h 93"/>
                <a:gd name="T54" fmla="*/ 14 w 46"/>
                <a:gd name="T55" fmla="*/ 84 h 93"/>
                <a:gd name="T56" fmla="*/ 17 w 46"/>
                <a:gd name="T57" fmla="*/ 89 h 93"/>
                <a:gd name="T58" fmla="*/ 19 w 46"/>
                <a:gd name="T59" fmla="*/ 89 h 93"/>
                <a:gd name="T60" fmla="*/ 27 w 46"/>
                <a:gd name="T61" fmla="*/ 85 h 93"/>
                <a:gd name="T62" fmla="*/ 28 w 46"/>
                <a:gd name="T63" fmla="*/ 83 h 93"/>
                <a:gd name="T64" fmla="*/ 25 w 46"/>
                <a:gd name="T65" fmla="*/ 77 h 93"/>
                <a:gd name="T66" fmla="*/ 30 w 46"/>
                <a:gd name="T67" fmla="*/ 71 h 93"/>
                <a:gd name="T68" fmla="*/ 36 w 46"/>
                <a:gd name="T69" fmla="*/ 74 h 93"/>
                <a:gd name="T70" fmla="*/ 38 w 46"/>
                <a:gd name="T71" fmla="*/ 74 h 93"/>
                <a:gd name="T72" fmla="*/ 43 w 46"/>
                <a:gd name="T73" fmla="*/ 66 h 93"/>
                <a:gd name="T74" fmla="*/ 42 w 46"/>
                <a:gd name="T75" fmla="*/ 64 h 93"/>
                <a:gd name="T76" fmla="*/ 36 w 46"/>
                <a:gd name="T77" fmla="*/ 60 h 93"/>
                <a:gd name="T78" fmla="*/ 38 w 46"/>
                <a:gd name="T79" fmla="*/ 53 h 93"/>
                <a:gd name="T80" fmla="*/ 45 w 46"/>
                <a:gd name="T81" fmla="*/ 53 h 93"/>
                <a:gd name="T82" fmla="*/ 46 w 46"/>
                <a:gd name="T83" fmla="*/ 51 h 93"/>
                <a:gd name="T84" fmla="*/ 46 w 46"/>
                <a:gd name="T85" fmla="*/ 42 h 93"/>
                <a:gd name="T86" fmla="*/ 45 w 46"/>
                <a:gd name="T87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" h="93">
                  <a:moveTo>
                    <a:pt x="45" y="40"/>
                  </a:moveTo>
                  <a:cubicBezTo>
                    <a:pt x="37" y="40"/>
                    <a:pt x="37" y="40"/>
                    <a:pt x="37" y="40"/>
                  </a:cubicBezTo>
                  <a:cubicBezTo>
                    <a:pt x="36" y="38"/>
                    <a:pt x="36" y="36"/>
                    <a:pt x="35" y="34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8"/>
                    <a:pt x="43" y="27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8"/>
                    <a:pt x="37" y="18"/>
                    <a:pt x="36" y="1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6" y="21"/>
                    <a:pt x="25" y="20"/>
                    <a:pt x="23" y="19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9"/>
                    <a:pt x="27" y="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3"/>
                    <a:pt x="18" y="4"/>
                    <a:pt x="17" y="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2"/>
                    <a:pt x="8" y="11"/>
                    <a:pt x="6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5" y="21"/>
                    <a:pt x="28" y="33"/>
                    <a:pt x="28" y="48"/>
                  </a:cubicBezTo>
                  <a:cubicBezTo>
                    <a:pt x="28" y="64"/>
                    <a:pt x="15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5" y="93"/>
                    <a:pt x="6" y="93"/>
                    <a:pt x="6" y="92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9" y="85"/>
                    <a:pt x="11" y="85"/>
                    <a:pt x="14" y="84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8" y="90"/>
                    <a:pt x="18" y="90"/>
                    <a:pt x="19" y="89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8" y="84"/>
                    <a:pt x="28" y="83"/>
                    <a:pt x="28" y="83"/>
                  </a:cubicBezTo>
                  <a:cubicBezTo>
                    <a:pt x="25" y="77"/>
                    <a:pt x="25" y="77"/>
                    <a:pt x="25" y="77"/>
                  </a:cubicBezTo>
                  <a:cubicBezTo>
                    <a:pt x="27" y="75"/>
                    <a:pt x="28" y="73"/>
                    <a:pt x="30" y="71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7" y="75"/>
                    <a:pt x="38" y="75"/>
                    <a:pt x="38" y="74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3" y="64"/>
                    <a:pt x="42" y="64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7" y="58"/>
                    <a:pt x="37" y="55"/>
                    <a:pt x="38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6" y="53"/>
                    <a:pt x="46" y="52"/>
                    <a:pt x="46" y="51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1"/>
                    <a:pt x="46" y="40"/>
                    <a:pt x="45" y="4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7" name="îŝḻîḋé">
              <a:extLst>
                <a:ext uri="{FF2B5EF4-FFF2-40B4-BE49-F238E27FC236}">
                  <a16:creationId xmlns="" xmlns:a16="http://schemas.microsoft.com/office/drawing/2014/main" id="{D6B79ED4-31A4-4D73-94B7-FB587AA9FE7A}"/>
                </a:ext>
              </a:extLst>
            </p:cNvPr>
            <p:cNvSpPr/>
            <p:nvPr/>
          </p:nvSpPr>
          <p:spPr bwMode="auto">
            <a:xfrm>
              <a:off x="7907503" y="2488331"/>
              <a:ext cx="391685" cy="776293"/>
            </a:xfrm>
            <a:custGeom>
              <a:avLst/>
              <a:gdLst>
                <a:gd name="T0" fmla="*/ 20 w 47"/>
                <a:gd name="T1" fmla="*/ 48 h 93"/>
                <a:gd name="T2" fmla="*/ 47 w 47"/>
                <a:gd name="T3" fmla="*/ 21 h 93"/>
                <a:gd name="T4" fmla="*/ 47 w 47"/>
                <a:gd name="T5" fmla="*/ 0 h 93"/>
                <a:gd name="T6" fmla="*/ 42 w 47"/>
                <a:gd name="T7" fmla="*/ 0 h 93"/>
                <a:gd name="T8" fmla="*/ 41 w 47"/>
                <a:gd name="T9" fmla="*/ 1 h 93"/>
                <a:gd name="T10" fmla="*/ 40 w 47"/>
                <a:gd name="T11" fmla="*/ 11 h 93"/>
                <a:gd name="T12" fmla="*/ 35 w 47"/>
                <a:gd name="T13" fmla="*/ 13 h 93"/>
                <a:gd name="T14" fmla="*/ 29 w 47"/>
                <a:gd name="T15" fmla="*/ 4 h 93"/>
                <a:gd name="T16" fmla="*/ 27 w 47"/>
                <a:gd name="T17" fmla="*/ 4 h 93"/>
                <a:gd name="T18" fmla="*/ 19 w 47"/>
                <a:gd name="T19" fmla="*/ 8 h 93"/>
                <a:gd name="T20" fmla="*/ 19 w 47"/>
                <a:gd name="T21" fmla="*/ 10 h 93"/>
                <a:gd name="T22" fmla="*/ 23 w 47"/>
                <a:gd name="T23" fmla="*/ 19 h 93"/>
                <a:gd name="T24" fmla="*/ 19 w 47"/>
                <a:gd name="T25" fmla="*/ 23 h 93"/>
                <a:gd name="T26" fmla="*/ 10 w 47"/>
                <a:gd name="T27" fmla="*/ 19 h 93"/>
                <a:gd name="T28" fmla="*/ 8 w 47"/>
                <a:gd name="T29" fmla="*/ 19 h 93"/>
                <a:gd name="T30" fmla="*/ 4 w 47"/>
                <a:gd name="T31" fmla="*/ 27 h 93"/>
                <a:gd name="T32" fmla="*/ 4 w 47"/>
                <a:gd name="T33" fmla="*/ 29 h 93"/>
                <a:gd name="T34" fmla="*/ 12 w 47"/>
                <a:gd name="T35" fmla="*/ 34 h 93"/>
                <a:gd name="T36" fmla="*/ 10 w 47"/>
                <a:gd name="T37" fmla="*/ 40 h 93"/>
                <a:gd name="T38" fmla="*/ 1 w 47"/>
                <a:gd name="T39" fmla="*/ 40 h 93"/>
                <a:gd name="T40" fmla="*/ 0 w 47"/>
                <a:gd name="T41" fmla="*/ 42 h 93"/>
                <a:gd name="T42" fmla="*/ 0 w 47"/>
                <a:gd name="T43" fmla="*/ 51 h 93"/>
                <a:gd name="T44" fmla="*/ 1 w 47"/>
                <a:gd name="T45" fmla="*/ 53 h 93"/>
                <a:gd name="T46" fmla="*/ 9 w 47"/>
                <a:gd name="T47" fmla="*/ 53 h 93"/>
                <a:gd name="T48" fmla="*/ 11 w 47"/>
                <a:gd name="T49" fmla="*/ 60 h 93"/>
                <a:gd name="T50" fmla="*/ 4 w 47"/>
                <a:gd name="T51" fmla="*/ 64 h 93"/>
                <a:gd name="T52" fmla="*/ 4 w 47"/>
                <a:gd name="T53" fmla="*/ 66 h 93"/>
                <a:gd name="T54" fmla="*/ 8 w 47"/>
                <a:gd name="T55" fmla="*/ 74 h 93"/>
                <a:gd name="T56" fmla="*/ 10 w 47"/>
                <a:gd name="T57" fmla="*/ 74 h 93"/>
                <a:gd name="T58" fmla="*/ 17 w 47"/>
                <a:gd name="T59" fmla="*/ 71 h 93"/>
                <a:gd name="T60" fmla="*/ 22 w 47"/>
                <a:gd name="T61" fmla="*/ 77 h 93"/>
                <a:gd name="T62" fmla="*/ 19 w 47"/>
                <a:gd name="T63" fmla="*/ 83 h 93"/>
                <a:gd name="T64" fmla="*/ 19 w 47"/>
                <a:gd name="T65" fmla="*/ 85 h 93"/>
                <a:gd name="T66" fmla="*/ 27 w 47"/>
                <a:gd name="T67" fmla="*/ 89 h 93"/>
                <a:gd name="T68" fmla="*/ 29 w 47"/>
                <a:gd name="T69" fmla="*/ 89 h 93"/>
                <a:gd name="T70" fmla="*/ 33 w 47"/>
                <a:gd name="T71" fmla="*/ 83 h 93"/>
                <a:gd name="T72" fmla="*/ 40 w 47"/>
                <a:gd name="T73" fmla="*/ 86 h 93"/>
                <a:gd name="T74" fmla="*/ 41 w 47"/>
                <a:gd name="T75" fmla="*/ 92 h 93"/>
                <a:gd name="T76" fmla="*/ 42 w 47"/>
                <a:gd name="T77" fmla="*/ 93 h 93"/>
                <a:gd name="T78" fmla="*/ 47 w 47"/>
                <a:gd name="T79" fmla="*/ 93 h 93"/>
                <a:gd name="T80" fmla="*/ 47 w 47"/>
                <a:gd name="T81" fmla="*/ 76 h 93"/>
                <a:gd name="T82" fmla="*/ 20 w 47"/>
                <a:gd name="T83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" h="93">
                  <a:moveTo>
                    <a:pt x="20" y="48"/>
                  </a:moveTo>
                  <a:cubicBezTo>
                    <a:pt x="20" y="33"/>
                    <a:pt x="32" y="21"/>
                    <a:pt x="47" y="2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8" y="12"/>
                    <a:pt x="36" y="12"/>
                    <a:pt x="35" y="13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8" y="3"/>
                    <a:pt x="27" y="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8" y="10"/>
                    <a:pt x="19" y="1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20"/>
                    <a:pt x="20" y="22"/>
                    <a:pt x="19" y="23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9" y="18"/>
                    <a:pt x="8" y="19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3" y="28"/>
                    <a:pt x="4" y="29"/>
                    <a:pt x="4" y="29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6"/>
                    <a:pt x="11" y="38"/>
                    <a:pt x="10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1"/>
                    <a:pt x="0" y="4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1" y="53"/>
                    <a:pt x="1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0" y="55"/>
                    <a:pt x="10" y="58"/>
                    <a:pt x="11" y="60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4"/>
                    <a:pt x="3" y="65"/>
                    <a:pt x="4" y="66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10" y="75"/>
                    <a:pt x="10" y="74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3"/>
                    <a:pt x="20" y="75"/>
                    <a:pt x="22" y="77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8" y="83"/>
                    <a:pt x="19" y="84"/>
                    <a:pt x="19" y="85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8" y="90"/>
                    <a:pt x="29" y="90"/>
                    <a:pt x="29" y="89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5" y="84"/>
                    <a:pt x="38" y="85"/>
                    <a:pt x="40" y="86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3"/>
                    <a:pt x="41" y="93"/>
                    <a:pt x="42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32" y="76"/>
                    <a:pt x="20" y="64"/>
                    <a:pt x="20" y="4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8" name="iS1ïḓé">
              <a:extLst>
                <a:ext uri="{FF2B5EF4-FFF2-40B4-BE49-F238E27FC236}">
                  <a16:creationId xmlns="" xmlns:a16="http://schemas.microsoft.com/office/drawing/2014/main" id="{B6CA069F-11C9-47C3-80E4-DB4C0B4FE37D}"/>
                </a:ext>
              </a:extLst>
            </p:cNvPr>
            <p:cNvSpPr/>
            <p:nvPr/>
          </p:nvSpPr>
          <p:spPr bwMode="auto">
            <a:xfrm>
              <a:off x="8165874" y="2754960"/>
              <a:ext cx="266629" cy="2760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9" name="iśḷíḑe">
              <a:extLst>
                <a:ext uri="{FF2B5EF4-FFF2-40B4-BE49-F238E27FC236}">
                  <a16:creationId xmlns="" xmlns:a16="http://schemas.microsoft.com/office/drawing/2014/main" id="{D1528A04-70EB-4CCD-BB00-1C75053CD31A}"/>
                </a:ext>
              </a:extLst>
            </p:cNvPr>
            <p:cNvSpPr/>
            <p:nvPr/>
          </p:nvSpPr>
          <p:spPr bwMode="auto">
            <a:xfrm>
              <a:off x="8241379" y="2838723"/>
              <a:ext cx="116798" cy="1085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sp>
        <p:nvSpPr>
          <p:cNvPr id="134" name="ïŝḷiḑé">
            <a:extLst>
              <a:ext uri="{FF2B5EF4-FFF2-40B4-BE49-F238E27FC236}">
                <a16:creationId xmlns="" xmlns:a16="http://schemas.microsoft.com/office/drawing/2014/main" id="{77B2F9AD-3FCD-42C8-9C7B-B6735423843D}"/>
              </a:ext>
            </a:extLst>
          </p:cNvPr>
          <p:cNvSpPr txBox="1"/>
          <p:nvPr/>
        </p:nvSpPr>
        <p:spPr>
          <a:xfrm>
            <a:off x="6850586" y="1806711"/>
            <a:ext cx="1600046" cy="286823"/>
          </a:xfrm>
          <a:prstGeom prst="rect">
            <a:avLst/>
          </a:prstGeom>
        </p:spPr>
        <p:txBody>
          <a:bodyPr wrap="none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135" name="íṩḷíḑe">
            <a:extLst>
              <a:ext uri="{FF2B5EF4-FFF2-40B4-BE49-F238E27FC236}">
                <a16:creationId xmlns="" xmlns:a16="http://schemas.microsoft.com/office/drawing/2014/main" id="{58B46D1D-740D-47FA-95F2-4A4F73D6376E}"/>
              </a:ext>
            </a:extLst>
          </p:cNvPr>
          <p:cNvSpPr txBox="1"/>
          <p:nvPr/>
        </p:nvSpPr>
        <p:spPr>
          <a:xfrm>
            <a:off x="6850586" y="2093534"/>
            <a:ext cx="1600046" cy="386497"/>
          </a:xfrm>
          <a:prstGeom prst="rect">
            <a:avLst/>
          </a:prstGeom>
          <a:noFill/>
        </p:spPr>
        <p:txBody>
          <a:bodyPr wrap="square">
            <a:normAutofit fontScale="8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</p:txBody>
      </p:sp>
      <p:sp>
        <p:nvSpPr>
          <p:cNvPr id="143" name="îšḻíḑe">
            <a:extLst>
              <a:ext uri="{FF2B5EF4-FFF2-40B4-BE49-F238E27FC236}">
                <a16:creationId xmlns="" xmlns:a16="http://schemas.microsoft.com/office/drawing/2014/main" id="{74BD3BE5-B61D-4BB9-9EB4-61972F4B6CDB}"/>
              </a:ext>
            </a:extLst>
          </p:cNvPr>
          <p:cNvSpPr/>
          <p:nvPr/>
        </p:nvSpPr>
        <p:spPr bwMode="auto">
          <a:xfrm>
            <a:off x="8834612" y="2815322"/>
            <a:ext cx="976710" cy="976710"/>
          </a:xfrm>
          <a:prstGeom prst="ellipse">
            <a:avLst/>
          </a:prstGeom>
          <a:solidFill>
            <a:srgbClr val="778495">
              <a:lumMod val="20000"/>
              <a:lumOff val="80000"/>
            </a:srgb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44" name="iŝļîḍê">
            <a:extLst>
              <a:ext uri="{FF2B5EF4-FFF2-40B4-BE49-F238E27FC236}">
                <a16:creationId xmlns="" xmlns:a16="http://schemas.microsoft.com/office/drawing/2014/main" id="{80D46115-76F8-4FBE-8D5A-04A6181B72CD}"/>
              </a:ext>
            </a:extLst>
          </p:cNvPr>
          <p:cNvSpPr/>
          <p:nvPr/>
        </p:nvSpPr>
        <p:spPr bwMode="auto">
          <a:xfrm>
            <a:off x="9052534" y="3021429"/>
            <a:ext cx="754850" cy="770603"/>
          </a:xfrm>
          <a:custGeom>
            <a:avLst/>
            <a:gdLst>
              <a:gd name="T0" fmla="*/ 201 w 201"/>
              <a:gd name="T1" fmla="*/ 80 h 205"/>
              <a:gd name="T2" fmla="*/ 72 w 201"/>
              <a:gd name="T3" fmla="*/ 205 h 205"/>
              <a:gd name="T4" fmla="*/ 53 w 201"/>
              <a:gd name="T5" fmla="*/ 204 h 205"/>
              <a:gd name="T6" fmla="*/ 3 w 201"/>
              <a:gd name="T7" fmla="*/ 153 h 205"/>
              <a:gd name="T8" fmla="*/ 0 w 201"/>
              <a:gd name="T9" fmla="*/ 147 h 205"/>
              <a:gd name="T10" fmla="*/ 0 w 201"/>
              <a:gd name="T11" fmla="*/ 9 h 205"/>
              <a:gd name="T12" fmla="*/ 9 w 201"/>
              <a:gd name="T13" fmla="*/ 0 h 205"/>
              <a:gd name="T14" fmla="*/ 110 w 201"/>
              <a:gd name="T15" fmla="*/ 0 h 205"/>
              <a:gd name="T16" fmla="*/ 114 w 201"/>
              <a:gd name="T17" fmla="*/ 0 h 205"/>
              <a:gd name="T18" fmla="*/ 120 w 201"/>
              <a:gd name="T19" fmla="*/ 3 h 205"/>
              <a:gd name="T20" fmla="*/ 144 w 201"/>
              <a:gd name="T21" fmla="*/ 27 h 205"/>
              <a:gd name="T22" fmla="*/ 144 w 201"/>
              <a:gd name="T23" fmla="*/ 27 h 205"/>
              <a:gd name="T24" fmla="*/ 148 w 201"/>
              <a:gd name="T25" fmla="*/ 26 h 205"/>
              <a:gd name="T26" fmla="*/ 201 w 201"/>
              <a:gd name="T27" fmla="*/ 8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1" h="205">
                <a:moveTo>
                  <a:pt x="201" y="80"/>
                </a:moveTo>
                <a:cubicBezTo>
                  <a:pt x="199" y="150"/>
                  <a:pt x="142" y="205"/>
                  <a:pt x="72" y="205"/>
                </a:cubicBezTo>
                <a:cubicBezTo>
                  <a:pt x="65" y="205"/>
                  <a:pt x="59" y="204"/>
                  <a:pt x="53" y="204"/>
                </a:cubicBezTo>
                <a:cubicBezTo>
                  <a:pt x="53" y="203"/>
                  <a:pt x="4" y="154"/>
                  <a:pt x="3" y="153"/>
                </a:cubicBezTo>
                <a:cubicBezTo>
                  <a:pt x="1" y="152"/>
                  <a:pt x="0" y="149"/>
                  <a:pt x="0" y="14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6" y="0"/>
                  <a:pt x="118" y="1"/>
                  <a:pt x="120" y="3"/>
                </a:cubicBezTo>
                <a:cubicBezTo>
                  <a:pt x="121" y="4"/>
                  <a:pt x="143" y="27"/>
                  <a:pt x="144" y="27"/>
                </a:cubicBezTo>
                <a:cubicBezTo>
                  <a:pt x="144" y="27"/>
                  <a:pt x="144" y="27"/>
                  <a:pt x="144" y="27"/>
                </a:cubicBezTo>
                <a:cubicBezTo>
                  <a:pt x="148" y="26"/>
                  <a:pt x="148" y="26"/>
                  <a:pt x="148" y="26"/>
                </a:cubicBezTo>
                <a:lnTo>
                  <a:pt x="201" y="80"/>
                </a:lnTo>
                <a:close/>
              </a:path>
            </a:pathLst>
          </a:custGeom>
          <a:solidFill>
            <a:srgbClr val="778495">
              <a:lumMod val="60000"/>
              <a:lumOff val="40000"/>
            </a:srgb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45" name="ïṡ1îḑé">
            <a:extLst>
              <a:ext uri="{FF2B5EF4-FFF2-40B4-BE49-F238E27FC236}">
                <a16:creationId xmlns="" xmlns:a16="http://schemas.microsoft.com/office/drawing/2014/main" id="{E996BF26-2774-4E42-8CF6-04399C3ACA2B}"/>
              </a:ext>
            </a:extLst>
          </p:cNvPr>
          <p:cNvSpPr/>
          <p:nvPr/>
        </p:nvSpPr>
        <p:spPr bwMode="auto">
          <a:xfrm>
            <a:off x="9466060" y="3021429"/>
            <a:ext cx="44635" cy="586814"/>
          </a:xfrm>
          <a:custGeom>
            <a:avLst/>
            <a:gdLst>
              <a:gd name="T0" fmla="*/ 4 w 12"/>
              <a:gd name="T1" fmla="*/ 0 h 156"/>
              <a:gd name="T2" fmla="*/ 0 w 12"/>
              <a:gd name="T3" fmla="*/ 0 h 156"/>
              <a:gd name="T4" fmla="*/ 9 w 12"/>
              <a:gd name="T5" fmla="*/ 9 h 156"/>
              <a:gd name="T6" fmla="*/ 9 w 12"/>
              <a:gd name="T7" fmla="*/ 147 h 156"/>
              <a:gd name="T8" fmla="*/ 0 w 12"/>
              <a:gd name="T9" fmla="*/ 156 h 156"/>
              <a:gd name="T10" fmla="*/ 4 w 12"/>
              <a:gd name="T11" fmla="*/ 156 h 156"/>
              <a:gd name="T12" fmla="*/ 12 w 12"/>
              <a:gd name="T13" fmla="*/ 147 h 156"/>
              <a:gd name="T14" fmla="*/ 12 w 12"/>
              <a:gd name="T15" fmla="*/ 9 h 156"/>
              <a:gd name="T16" fmla="*/ 4 w 12"/>
              <a:gd name="T17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56">
                <a:moveTo>
                  <a:pt x="4" y="0"/>
                </a:moveTo>
                <a:cubicBezTo>
                  <a:pt x="0" y="0"/>
                  <a:pt x="0" y="0"/>
                  <a:pt x="0" y="0"/>
                </a:cubicBezTo>
                <a:cubicBezTo>
                  <a:pt x="5" y="0"/>
                  <a:pt x="9" y="4"/>
                  <a:pt x="9" y="9"/>
                </a:cubicBezTo>
                <a:cubicBezTo>
                  <a:pt x="9" y="147"/>
                  <a:pt x="9" y="147"/>
                  <a:pt x="9" y="147"/>
                </a:cubicBezTo>
                <a:cubicBezTo>
                  <a:pt x="9" y="152"/>
                  <a:pt x="5" y="156"/>
                  <a:pt x="0" y="156"/>
                </a:cubicBezTo>
                <a:cubicBezTo>
                  <a:pt x="4" y="156"/>
                  <a:pt x="4" y="156"/>
                  <a:pt x="4" y="156"/>
                </a:cubicBezTo>
                <a:cubicBezTo>
                  <a:pt x="8" y="156"/>
                  <a:pt x="12" y="152"/>
                  <a:pt x="12" y="147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4"/>
                  <a:pt x="8" y="0"/>
                  <a:pt x="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46" name="îSḻídè">
            <a:extLst>
              <a:ext uri="{FF2B5EF4-FFF2-40B4-BE49-F238E27FC236}">
                <a16:creationId xmlns="" xmlns:a16="http://schemas.microsoft.com/office/drawing/2014/main" id="{6C5C3FF8-CDDD-4810-A0FF-29B7756F1830}"/>
              </a:ext>
            </a:extLst>
          </p:cNvPr>
          <p:cNvSpPr/>
          <p:nvPr/>
        </p:nvSpPr>
        <p:spPr bwMode="auto">
          <a:xfrm>
            <a:off x="9052534" y="3021429"/>
            <a:ext cx="446346" cy="586814"/>
          </a:xfrm>
          <a:custGeom>
            <a:avLst/>
            <a:gdLst>
              <a:gd name="T0" fmla="*/ 119 w 119"/>
              <a:gd name="T1" fmla="*/ 147 h 156"/>
              <a:gd name="T2" fmla="*/ 119 w 119"/>
              <a:gd name="T3" fmla="*/ 9 h 156"/>
              <a:gd name="T4" fmla="*/ 110 w 119"/>
              <a:gd name="T5" fmla="*/ 0 h 156"/>
              <a:gd name="T6" fmla="*/ 9 w 119"/>
              <a:gd name="T7" fmla="*/ 0 h 156"/>
              <a:gd name="T8" fmla="*/ 0 w 119"/>
              <a:gd name="T9" fmla="*/ 9 h 156"/>
              <a:gd name="T10" fmla="*/ 0 w 119"/>
              <a:gd name="T11" fmla="*/ 147 h 156"/>
              <a:gd name="T12" fmla="*/ 9 w 119"/>
              <a:gd name="T13" fmla="*/ 156 h 156"/>
              <a:gd name="T14" fmla="*/ 110 w 119"/>
              <a:gd name="T15" fmla="*/ 156 h 156"/>
              <a:gd name="T16" fmla="*/ 119 w 119"/>
              <a:gd name="T17" fmla="*/ 14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156">
                <a:moveTo>
                  <a:pt x="119" y="147"/>
                </a:moveTo>
                <a:cubicBezTo>
                  <a:pt x="119" y="9"/>
                  <a:pt x="119" y="9"/>
                  <a:pt x="119" y="9"/>
                </a:cubicBezTo>
                <a:cubicBezTo>
                  <a:pt x="119" y="4"/>
                  <a:pt x="115" y="0"/>
                  <a:pt x="110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52"/>
                  <a:pt x="4" y="156"/>
                  <a:pt x="9" y="156"/>
                </a:cubicBezTo>
                <a:cubicBezTo>
                  <a:pt x="110" y="156"/>
                  <a:pt x="110" y="156"/>
                  <a:pt x="110" y="156"/>
                </a:cubicBezTo>
                <a:cubicBezTo>
                  <a:pt x="115" y="156"/>
                  <a:pt x="119" y="152"/>
                  <a:pt x="119" y="1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47" name="ïṡlíḋé">
            <a:extLst>
              <a:ext uri="{FF2B5EF4-FFF2-40B4-BE49-F238E27FC236}">
                <a16:creationId xmlns="" xmlns:a16="http://schemas.microsoft.com/office/drawing/2014/main" id="{46E9977E-594F-4B73-B678-BAB59E9C2062}"/>
              </a:ext>
            </a:extLst>
          </p:cNvPr>
          <p:cNvSpPr/>
          <p:nvPr/>
        </p:nvSpPr>
        <p:spPr bwMode="auto">
          <a:xfrm>
            <a:off x="9280958" y="3093632"/>
            <a:ext cx="177225" cy="442408"/>
          </a:xfrm>
          <a:custGeom>
            <a:avLst/>
            <a:gdLst>
              <a:gd name="T0" fmla="*/ 132 w 135"/>
              <a:gd name="T1" fmla="*/ 266 h 337"/>
              <a:gd name="T2" fmla="*/ 135 w 135"/>
              <a:gd name="T3" fmla="*/ 269 h 337"/>
              <a:gd name="T4" fmla="*/ 135 w 135"/>
              <a:gd name="T5" fmla="*/ 0 h 337"/>
              <a:gd name="T6" fmla="*/ 0 w 135"/>
              <a:gd name="T7" fmla="*/ 0 h 337"/>
              <a:gd name="T8" fmla="*/ 0 w 135"/>
              <a:gd name="T9" fmla="*/ 337 h 337"/>
              <a:gd name="T10" fmla="*/ 61 w 135"/>
              <a:gd name="T11" fmla="*/ 337 h 337"/>
              <a:gd name="T12" fmla="*/ 132 w 135"/>
              <a:gd name="T13" fmla="*/ 266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" h="337">
                <a:moveTo>
                  <a:pt x="132" y="266"/>
                </a:moveTo>
                <a:lnTo>
                  <a:pt x="135" y="269"/>
                </a:lnTo>
                <a:lnTo>
                  <a:pt x="135" y="0"/>
                </a:lnTo>
                <a:lnTo>
                  <a:pt x="0" y="0"/>
                </a:lnTo>
                <a:lnTo>
                  <a:pt x="0" y="337"/>
                </a:lnTo>
                <a:lnTo>
                  <a:pt x="61" y="337"/>
                </a:lnTo>
                <a:lnTo>
                  <a:pt x="132" y="2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48" name="ïšľïḍê">
            <a:extLst>
              <a:ext uri="{FF2B5EF4-FFF2-40B4-BE49-F238E27FC236}">
                <a16:creationId xmlns="" xmlns:a16="http://schemas.microsoft.com/office/drawing/2014/main" id="{1C8B8BB9-63A9-4456-B6B8-88DCE75EC8D8}"/>
              </a:ext>
            </a:extLst>
          </p:cNvPr>
          <p:cNvSpPr/>
          <p:nvPr/>
        </p:nvSpPr>
        <p:spPr bwMode="auto">
          <a:xfrm>
            <a:off x="9108984" y="3093632"/>
            <a:ext cx="171974" cy="442408"/>
          </a:xfrm>
          <a:prstGeom prst="rect">
            <a:avLst/>
          </a:pr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49" name="îṣļîdê">
            <a:extLst>
              <a:ext uri="{FF2B5EF4-FFF2-40B4-BE49-F238E27FC236}">
                <a16:creationId xmlns="" xmlns:a16="http://schemas.microsoft.com/office/drawing/2014/main" id="{155606E9-0C92-43A1-BA3C-E86A7E0FBC7F}"/>
              </a:ext>
            </a:extLst>
          </p:cNvPr>
          <p:cNvSpPr/>
          <p:nvPr/>
        </p:nvSpPr>
        <p:spPr bwMode="auto">
          <a:xfrm>
            <a:off x="9135239" y="3150081"/>
            <a:ext cx="66951" cy="329509"/>
          </a:xfrm>
          <a:custGeom>
            <a:avLst/>
            <a:gdLst>
              <a:gd name="T0" fmla="*/ 5 w 18"/>
              <a:gd name="T1" fmla="*/ 0 h 88"/>
              <a:gd name="T2" fmla="*/ 0 w 18"/>
              <a:gd name="T3" fmla="*/ 13 h 88"/>
              <a:gd name="T4" fmla="*/ 13 w 18"/>
              <a:gd name="T5" fmla="*/ 17 h 88"/>
              <a:gd name="T6" fmla="*/ 18 w 18"/>
              <a:gd name="T7" fmla="*/ 5 h 88"/>
              <a:gd name="T8" fmla="*/ 15 w 18"/>
              <a:gd name="T9" fmla="*/ 13 h 88"/>
              <a:gd name="T10" fmla="*/ 5 w 18"/>
              <a:gd name="T11" fmla="*/ 15 h 88"/>
              <a:gd name="T12" fmla="*/ 3 w 18"/>
              <a:gd name="T13" fmla="*/ 5 h 88"/>
              <a:gd name="T14" fmla="*/ 13 w 18"/>
              <a:gd name="T15" fmla="*/ 3 h 88"/>
              <a:gd name="T16" fmla="*/ 15 w 18"/>
              <a:gd name="T17" fmla="*/ 13 h 88"/>
              <a:gd name="T18" fmla="*/ 5 w 18"/>
              <a:gd name="T19" fmla="*/ 23 h 88"/>
              <a:gd name="T20" fmla="*/ 0 w 18"/>
              <a:gd name="T21" fmla="*/ 36 h 88"/>
              <a:gd name="T22" fmla="*/ 13 w 18"/>
              <a:gd name="T23" fmla="*/ 41 h 88"/>
              <a:gd name="T24" fmla="*/ 18 w 18"/>
              <a:gd name="T25" fmla="*/ 28 h 88"/>
              <a:gd name="T26" fmla="*/ 15 w 18"/>
              <a:gd name="T27" fmla="*/ 36 h 88"/>
              <a:gd name="T28" fmla="*/ 5 w 18"/>
              <a:gd name="T29" fmla="*/ 38 h 88"/>
              <a:gd name="T30" fmla="*/ 3 w 18"/>
              <a:gd name="T31" fmla="*/ 28 h 88"/>
              <a:gd name="T32" fmla="*/ 13 w 18"/>
              <a:gd name="T33" fmla="*/ 26 h 88"/>
              <a:gd name="T34" fmla="*/ 15 w 18"/>
              <a:gd name="T35" fmla="*/ 36 h 88"/>
              <a:gd name="T36" fmla="*/ 5 w 18"/>
              <a:gd name="T37" fmla="*/ 47 h 88"/>
              <a:gd name="T38" fmla="*/ 0 w 18"/>
              <a:gd name="T39" fmla="*/ 60 h 88"/>
              <a:gd name="T40" fmla="*/ 13 w 18"/>
              <a:gd name="T41" fmla="*/ 65 h 88"/>
              <a:gd name="T42" fmla="*/ 18 w 18"/>
              <a:gd name="T43" fmla="*/ 52 h 88"/>
              <a:gd name="T44" fmla="*/ 15 w 18"/>
              <a:gd name="T45" fmla="*/ 60 h 88"/>
              <a:gd name="T46" fmla="*/ 5 w 18"/>
              <a:gd name="T47" fmla="*/ 62 h 88"/>
              <a:gd name="T48" fmla="*/ 3 w 18"/>
              <a:gd name="T49" fmla="*/ 52 h 88"/>
              <a:gd name="T50" fmla="*/ 13 w 18"/>
              <a:gd name="T51" fmla="*/ 50 h 88"/>
              <a:gd name="T52" fmla="*/ 15 w 18"/>
              <a:gd name="T53" fmla="*/ 60 h 88"/>
              <a:gd name="T54" fmla="*/ 5 w 18"/>
              <a:gd name="T55" fmla="*/ 70 h 88"/>
              <a:gd name="T56" fmla="*/ 0 w 18"/>
              <a:gd name="T57" fmla="*/ 83 h 88"/>
              <a:gd name="T58" fmla="*/ 13 w 18"/>
              <a:gd name="T59" fmla="*/ 88 h 88"/>
              <a:gd name="T60" fmla="*/ 18 w 18"/>
              <a:gd name="T61" fmla="*/ 75 h 88"/>
              <a:gd name="T62" fmla="*/ 15 w 18"/>
              <a:gd name="T63" fmla="*/ 83 h 88"/>
              <a:gd name="T64" fmla="*/ 5 w 18"/>
              <a:gd name="T65" fmla="*/ 85 h 88"/>
              <a:gd name="T66" fmla="*/ 3 w 18"/>
              <a:gd name="T67" fmla="*/ 75 h 88"/>
              <a:gd name="T68" fmla="*/ 13 w 18"/>
              <a:gd name="T69" fmla="*/ 73 h 88"/>
              <a:gd name="T70" fmla="*/ 15 w 18"/>
              <a:gd name="T71" fmla="*/ 8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" h="88">
                <a:moveTo>
                  <a:pt x="13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5"/>
                  <a:pt x="2" y="17"/>
                  <a:pt x="5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5" y="17"/>
                  <a:pt x="18" y="15"/>
                  <a:pt x="18" y="13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2"/>
                  <a:pt x="15" y="0"/>
                  <a:pt x="13" y="0"/>
                </a:cubicBezTo>
                <a:close/>
                <a:moveTo>
                  <a:pt x="15" y="13"/>
                </a:moveTo>
                <a:cubicBezTo>
                  <a:pt x="15" y="14"/>
                  <a:pt x="14" y="15"/>
                  <a:pt x="13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4" y="15"/>
                  <a:pt x="3" y="14"/>
                  <a:pt x="3" y="13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4" y="3"/>
                  <a:pt x="5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4" y="3"/>
                  <a:pt x="15" y="4"/>
                  <a:pt x="15" y="5"/>
                </a:cubicBezTo>
                <a:lnTo>
                  <a:pt x="15" y="13"/>
                </a:lnTo>
                <a:close/>
                <a:moveTo>
                  <a:pt x="13" y="23"/>
                </a:moveTo>
                <a:cubicBezTo>
                  <a:pt x="5" y="23"/>
                  <a:pt x="5" y="23"/>
                  <a:pt x="5" y="23"/>
                </a:cubicBezTo>
                <a:cubicBezTo>
                  <a:pt x="2" y="23"/>
                  <a:pt x="0" y="25"/>
                  <a:pt x="0" y="2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9"/>
                  <a:pt x="2" y="41"/>
                  <a:pt x="5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5" y="41"/>
                  <a:pt x="18" y="39"/>
                  <a:pt x="18" y="36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5"/>
                  <a:pt x="15" y="23"/>
                  <a:pt x="13" y="23"/>
                </a:cubicBezTo>
                <a:close/>
                <a:moveTo>
                  <a:pt x="15" y="36"/>
                </a:moveTo>
                <a:cubicBezTo>
                  <a:pt x="15" y="37"/>
                  <a:pt x="14" y="38"/>
                  <a:pt x="13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4" y="38"/>
                  <a:pt x="3" y="37"/>
                  <a:pt x="3" y="36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7"/>
                  <a:pt x="4" y="26"/>
                  <a:pt x="5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4" y="26"/>
                  <a:pt x="15" y="27"/>
                  <a:pt x="15" y="28"/>
                </a:cubicBezTo>
                <a:lnTo>
                  <a:pt x="15" y="36"/>
                </a:lnTo>
                <a:close/>
                <a:moveTo>
                  <a:pt x="13" y="47"/>
                </a:moveTo>
                <a:cubicBezTo>
                  <a:pt x="5" y="47"/>
                  <a:pt x="5" y="47"/>
                  <a:pt x="5" y="47"/>
                </a:cubicBezTo>
                <a:cubicBezTo>
                  <a:pt x="2" y="47"/>
                  <a:pt x="0" y="49"/>
                  <a:pt x="0" y="5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2"/>
                  <a:pt x="2" y="65"/>
                  <a:pt x="5" y="65"/>
                </a:cubicBezTo>
                <a:cubicBezTo>
                  <a:pt x="13" y="65"/>
                  <a:pt x="13" y="65"/>
                  <a:pt x="13" y="65"/>
                </a:cubicBezTo>
                <a:cubicBezTo>
                  <a:pt x="15" y="65"/>
                  <a:pt x="18" y="62"/>
                  <a:pt x="18" y="60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49"/>
                  <a:pt x="15" y="47"/>
                  <a:pt x="13" y="47"/>
                </a:cubicBezTo>
                <a:close/>
                <a:moveTo>
                  <a:pt x="15" y="60"/>
                </a:moveTo>
                <a:cubicBezTo>
                  <a:pt x="15" y="61"/>
                  <a:pt x="14" y="62"/>
                  <a:pt x="13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4" y="62"/>
                  <a:pt x="3" y="61"/>
                  <a:pt x="3" y="60"/>
                </a:cubicBezTo>
                <a:cubicBezTo>
                  <a:pt x="3" y="52"/>
                  <a:pt x="3" y="52"/>
                  <a:pt x="3" y="52"/>
                </a:cubicBezTo>
                <a:cubicBezTo>
                  <a:pt x="3" y="51"/>
                  <a:pt x="4" y="50"/>
                  <a:pt x="5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4" y="50"/>
                  <a:pt x="15" y="51"/>
                  <a:pt x="15" y="52"/>
                </a:cubicBezTo>
                <a:lnTo>
                  <a:pt x="15" y="60"/>
                </a:lnTo>
                <a:close/>
                <a:moveTo>
                  <a:pt x="13" y="70"/>
                </a:moveTo>
                <a:cubicBezTo>
                  <a:pt x="5" y="70"/>
                  <a:pt x="5" y="70"/>
                  <a:pt x="5" y="70"/>
                </a:cubicBezTo>
                <a:cubicBezTo>
                  <a:pt x="2" y="70"/>
                  <a:pt x="0" y="73"/>
                  <a:pt x="0" y="75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6"/>
                  <a:pt x="2" y="88"/>
                  <a:pt x="5" y="88"/>
                </a:cubicBezTo>
                <a:cubicBezTo>
                  <a:pt x="13" y="88"/>
                  <a:pt x="13" y="88"/>
                  <a:pt x="13" y="88"/>
                </a:cubicBezTo>
                <a:cubicBezTo>
                  <a:pt x="15" y="88"/>
                  <a:pt x="18" y="86"/>
                  <a:pt x="18" y="83"/>
                </a:cubicBezTo>
                <a:cubicBezTo>
                  <a:pt x="18" y="75"/>
                  <a:pt x="18" y="75"/>
                  <a:pt x="18" y="75"/>
                </a:cubicBezTo>
                <a:cubicBezTo>
                  <a:pt x="18" y="73"/>
                  <a:pt x="15" y="70"/>
                  <a:pt x="13" y="70"/>
                </a:cubicBezTo>
                <a:close/>
                <a:moveTo>
                  <a:pt x="15" y="83"/>
                </a:moveTo>
                <a:cubicBezTo>
                  <a:pt x="15" y="84"/>
                  <a:pt x="14" y="85"/>
                  <a:pt x="13" y="85"/>
                </a:cubicBezTo>
                <a:cubicBezTo>
                  <a:pt x="5" y="85"/>
                  <a:pt x="5" y="85"/>
                  <a:pt x="5" y="85"/>
                </a:cubicBezTo>
                <a:cubicBezTo>
                  <a:pt x="4" y="85"/>
                  <a:pt x="3" y="84"/>
                  <a:pt x="3" y="83"/>
                </a:cubicBezTo>
                <a:cubicBezTo>
                  <a:pt x="3" y="75"/>
                  <a:pt x="3" y="75"/>
                  <a:pt x="3" y="75"/>
                </a:cubicBezTo>
                <a:cubicBezTo>
                  <a:pt x="3" y="74"/>
                  <a:pt x="4" y="73"/>
                  <a:pt x="5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4" y="73"/>
                  <a:pt x="15" y="74"/>
                  <a:pt x="15" y="75"/>
                </a:cubicBezTo>
                <a:lnTo>
                  <a:pt x="15" y="8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51" name="íślïḋe">
            <a:extLst>
              <a:ext uri="{FF2B5EF4-FFF2-40B4-BE49-F238E27FC236}">
                <a16:creationId xmlns="" xmlns:a16="http://schemas.microsoft.com/office/drawing/2014/main" id="{E2C23057-846B-4BC6-8C51-DC5E946D2185}"/>
              </a:ext>
            </a:extLst>
          </p:cNvPr>
          <p:cNvSpPr/>
          <p:nvPr/>
        </p:nvSpPr>
        <p:spPr bwMode="auto">
          <a:xfrm>
            <a:off x="9225821" y="3206531"/>
            <a:ext cx="191666" cy="270433"/>
          </a:xfrm>
          <a:custGeom>
            <a:avLst/>
            <a:gdLst>
              <a:gd name="T0" fmla="*/ 146 w 146"/>
              <a:gd name="T1" fmla="*/ 0 h 206"/>
              <a:gd name="T2" fmla="*/ 146 w 146"/>
              <a:gd name="T3" fmla="*/ 5 h 206"/>
              <a:gd name="T4" fmla="*/ 0 w 146"/>
              <a:gd name="T5" fmla="*/ 5 h 206"/>
              <a:gd name="T6" fmla="*/ 0 w 146"/>
              <a:gd name="T7" fmla="*/ 0 h 206"/>
              <a:gd name="T8" fmla="*/ 146 w 146"/>
              <a:gd name="T9" fmla="*/ 0 h 206"/>
              <a:gd name="T10" fmla="*/ 0 w 146"/>
              <a:gd name="T11" fmla="*/ 71 h 206"/>
              <a:gd name="T12" fmla="*/ 146 w 146"/>
              <a:gd name="T13" fmla="*/ 71 h 206"/>
              <a:gd name="T14" fmla="*/ 146 w 146"/>
              <a:gd name="T15" fmla="*/ 68 h 206"/>
              <a:gd name="T16" fmla="*/ 0 w 146"/>
              <a:gd name="T17" fmla="*/ 68 h 206"/>
              <a:gd name="T18" fmla="*/ 0 w 146"/>
              <a:gd name="T19" fmla="*/ 71 h 206"/>
              <a:gd name="T20" fmla="*/ 0 w 146"/>
              <a:gd name="T21" fmla="*/ 140 h 206"/>
              <a:gd name="T22" fmla="*/ 146 w 146"/>
              <a:gd name="T23" fmla="*/ 140 h 206"/>
              <a:gd name="T24" fmla="*/ 146 w 146"/>
              <a:gd name="T25" fmla="*/ 134 h 206"/>
              <a:gd name="T26" fmla="*/ 0 w 146"/>
              <a:gd name="T27" fmla="*/ 134 h 206"/>
              <a:gd name="T28" fmla="*/ 0 w 146"/>
              <a:gd name="T29" fmla="*/ 140 h 206"/>
              <a:gd name="T30" fmla="*/ 0 w 146"/>
              <a:gd name="T31" fmla="*/ 206 h 206"/>
              <a:gd name="T32" fmla="*/ 146 w 146"/>
              <a:gd name="T33" fmla="*/ 206 h 206"/>
              <a:gd name="T34" fmla="*/ 146 w 146"/>
              <a:gd name="T35" fmla="*/ 203 h 206"/>
              <a:gd name="T36" fmla="*/ 0 w 146"/>
              <a:gd name="T37" fmla="*/ 203 h 206"/>
              <a:gd name="T38" fmla="*/ 0 w 146"/>
              <a:gd name="T39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6" h="206">
                <a:moveTo>
                  <a:pt x="146" y="0"/>
                </a:moveTo>
                <a:lnTo>
                  <a:pt x="146" y="5"/>
                </a:lnTo>
                <a:lnTo>
                  <a:pt x="0" y="5"/>
                </a:lnTo>
                <a:lnTo>
                  <a:pt x="0" y="0"/>
                </a:lnTo>
                <a:lnTo>
                  <a:pt x="146" y="0"/>
                </a:lnTo>
                <a:close/>
                <a:moveTo>
                  <a:pt x="0" y="71"/>
                </a:moveTo>
                <a:lnTo>
                  <a:pt x="146" y="71"/>
                </a:lnTo>
                <a:lnTo>
                  <a:pt x="146" y="68"/>
                </a:lnTo>
                <a:lnTo>
                  <a:pt x="0" y="68"/>
                </a:lnTo>
                <a:lnTo>
                  <a:pt x="0" y="71"/>
                </a:lnTo>
                <a:close/>
                <a:moveTo>
                  <a:pt x="0" y="140"/>
                </a:moveTo>
                <a:lnTo>
                  <a:pt x="146" y="140"/>
                </a:lnTo>
                <a:lnTo>
                  <a:pt x="146" y="134"/>
                </a:lnTo>
                <a:lnTo>
                  <a:pt x="0" y="134"/>
                </a:lnTo>
                <a:lnTo>
                  <a:pt x="0" y="140"/>
                </a:lnTo>
                <a:close/>
                <a:moveTo>
                  <a:pt x="0" y="206"/>
                </a:moveTo>
                <a:lnTo>
                  <a:pt x="146" y="206"/>
                </a:lnTo>
                <a:lnTo>
                  <a:pt x="146" y="203"/>
                </a:lnTo>
                <a:lnTo>
                  <a:pt x="0" y="203"/>
                </a:lnTo>
                <a:lnTo>
                  <a:pt x="0" y="206"/>
                </a:lnTo>
                <a:close/>
              </a:path>
            </a:pathLst>
          </a:custGeom>
          <a:solidFill>
            <a:srgbClr val="93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52" name="îŝḻiḑé">
            <a:extLst>
              <a:ext uri="{FF2B5EF4-FFF2-40B4-BE49-F238E27FC236}">
                <a16:creationId xmlns="" xmlns:a16="http://schemas.microsoft.com/office/drawing/2014/main" id="{51A32D9B-D868-4F0D-B76A-A7BE9CA1E540}"/>
              </a:ext>
            </a:extLst>
          </p:cNvPr>
          <p:cNvSpPr/>
          <p:nvPr/>
        </p:nvSpPr>
        <p:spPr bwMode="auto">
          <a:xfrm>
            <a:off x="9361038" y="3442832"/>
            <a:ext cx="93207" cy="93208"/>
          </a:xfrm>
          <a:custGeom>
            <a:avLst/>
            <a:gdLst>
              <a:gd name="T0" fmla="*/ 71 w 71"/>
              <a:gd name="T1" fmla="*/ 0 h 71"/>
              <a:gd name="T2" fmla="*/ 0 w 71"/>
              <a:gd name="T3" fmla="*/ 0 h 71"/>
              <a:gd name="T4" fmla="*/ 0 w 71"/>
              <a:gd name="T5" fmla="*/ 71 h 71"/>
              <a:gd name="T6" fmla="*/ 71 w 71"/>
              <a:gd name="T7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71">
                <a:moveTo>
                  <a:pt x="71" y="0"/>
                </a:moveTo>
                <a:lnTo>
                  <a:pt x="0" y="0"/>
                </a:lnTo>
                <a:lnTo>
                  <a:pt x="0" y="71"/>
                </a:lnTo>
                <a:lnTo>
                  <a:pt x="71" y="0"/>
                </a:ln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/>
              <a:ea typeface="微软雅黑"/>
            </a:endParaRPr>
          </a:p>
        </p:txBody>
      </p:sp>
      <p:grpSp>
        <p:nvGrpSpPr>
          <p:cNvPr id="153" name="ï$lîḋé">
            <a:extLst>
              <a:ext uri="{FF2B5EF4-FFF2-40B4-BE49-F238E27FC236}">
                <a16:creationId xmlns="" xmlns:a16="http://schemas.microsoft.com/office/drawing/2014/main" id="{EA443D10-4713-4FCF-A0DC-BEDAEC678034}"/>
              </a:ext>
            </a:extLst>
          </p:cNvPr>
          <p:cNvGrpSpPr/>
          <p:nvPr/>
        </p:nvGrpSpPr>
        <p:grpSpPr>
          <a:xfrm>
            <a:off x="9319029" y="3119887"/>
            <a:ext cx="342636" cy="341324"/>
            <a:chOff x="9771960" y="2683820"/>
            <a:chExt cx="442016" cy="440323"/>
          </a:xfrm>
        </p:grpSpPr>
        <p:sp>
          <p:nvSpPr>
            <p:cNvPr id="154" name="íśḷîḑe">
              <a:extLst>
                <a:ext uri="{FF2B5EF4-FFF2-40B4-BE49-F238E27FC236}">
                  <a16:creationId xmlns="" xmlns:a16="http://schemas.microsoft.com/office/drawing/2014/main" id="{54C5187F-41CF-4C13-AE20-A2426F2DAF7D}"/>
                </a:ext>
              </a:extLst>
            </p:cNvPr>
            <p:cNvSpPr/>
            <p:nvPr/>
          </p:nvSpPr>
          <p:spPr bwMode="auto">
            <a:xfrm>
              <a:off x="9777040" y="3017449"/>
              <a:ext cx="62661" cy="82984"/>
            </a:xfrm>
            <a:custGeom>
              <a:avLst/>
              <a:gdLst>
                <a:gd name="T0" fmla="*/ 10 w 13"/>
                <a:gd name="T1" fmla="*/ 3 h 17"/>
                <a:gd name="T2" fmla="*/ 3 w 13"/>
                <a:gd name="T3" fmla="*/ 2 h 17"/>
                <a:gd name="T4" fmla="*/ 0 w 13"/>
                <a:gd name="T5" fmla="*/ 14 h 17"/>
                <a:gd name="T6" fmla="*/ 4 w 13"/>
                <a:gd name="T7" fmla="*/ 17 h 17"/>
                <a:gd name="T8" fmla="*/ 11 w 13"/>
                <a:gd name="T9" fmla="*/ 10 h 17"/>
                <a:gd name="T10" fmla="*/ 10 w 13"/>
                <a:gd name="T11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7">
                  <a:moveTo>
                    <a:pt x="10" y="3"/>
                  </a:moveTo>
                  <a:cubicBezTo>
                    <a:pt x="7" y="1"/>
                    <a:pt x="4" y="0"/>
                    <a:pt x="3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2" y="5"/>
                    <a:pt x="10" y="3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55" name="iṧľïḓé">
              <a:extLst>
                <a:ext uri="{FF2B5EF4-FFF2-40B4-BE49-F238E27FC236}">
                  <a16:creationId xmlns="" xmlns:a16="http://schemas.microsoft.com/office/drawing/2014/main" id="{767890D9-38DA-4A3E-8189-A5221F2BA05B}"/>
                </a:ext>
              </a:extLst>
            </p:cNvPr>
            <p:cNvSpPr/>
            <p:nvPr/>
          </p:nvSpPr>
          <p:spPr bwMode="auto">
            <a:xfrm>
              <a:off x="9795670" y="3056401"/>
              <a:ext cx="82983" cy="62662"/>
            </a:xfrm>
            <a:custGeom>
              <a:avLst/>
              <a:gdLst>
                <a:gd name="T0" fmla="*/ 14 w 17"/>
                <a:gd name="T1" fmla="*/ 3 h 13"/>
                <a:gd name="T2" fmla="*/ 7 w 17"/>
                <a:gd name="T3" fmla="*/ 2 h 13"/>
                <a:gd name="T4" fmla="*/ 0 w 17"/>
                <a:gd name="T5" fmla="*/ 9 h 13"/>
                <a:gd name="T6" fmla="*/ 3 w 17"/>
                <a:gd name="T7" fmla="*/ 13 h 13"/>
                <a:gd name="T8" fmla="*/ 15 w 17"/>
                <a:gd name="T9" fmla="*/ 10 h 13"/>
                <a:gd name="T10" fmla="*/ 14 w 17"/>
                <a:gd name="T1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3">
                  <a:moveTo>
                    <a:pt x="14" y="3"/>
                  </a:moveTo>
                  <a:cubicBezTo>
                    <a:pt x="12" y="1"/>
                    <a:pt x="9" y="0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9"/>
                    <a:pt x="16" y="6"/>
                    <a:pt x="14" y="3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56" name="îSḻidê">
              <a:extLst>
                <a:ext uri="{FF2B5EF4-FFF2-40B4-BE49-F238E27FC236}">
                  <a16:creationId xmlns="" xmlns:a16="http://schemas.microsoft.com/office/drawing/2014/main" id="{36E17815-3BE0-45C6-8332-84D19B94C776}"/>
                </a:ext>
              </a:extLst>
            </p:cNvPr>
            <p:cNvSpPr/>
            <p:nvPr/>
          </p:nvSpPr>
          <p:spPr bwMode="auto">
            <a:xfrm>
              <a:off x="9771960" y="3085191"/>
              <a:ext cx="23710" cy="38952"/>
            </a:xfrm>
            <a:custGeom>
              <a:avLst/>
              <a:gdLst>
                <a:gd name="T0" fmla="*/ 3 w 14"/>
                <a:gd name="T1" fmla="*/ 0 h 23"/>
                <a:gd name="T2" fmla="*/ 0 w 14"/>
                <a:gd name="T3" fmla="*/ 23 h 23"/>
                <a:gd name="T4" fmla="*/ 14 w 14"/>
                <a:gd name="T5" fmla="*/ 9 h 23"/>
                <a:gd name="T6" fmla="*/ 3 w 1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3">
                  <a:moveTo>
                    <a:pt x="3" y="0"/>
                  </a:moveTo>
                  <a:lnTo>
                    <a:pt x="0" y="23"/>
                  </a:lnTo>
                  <a:lnTo>
                    <a:pt x="14" y="9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57" name="iSḻïďê">
              <a:extLst>
                <a:ext uri="{FF2B5EF4-FFF2-40B4-BE49-F238E27FC236}">
                  <a16:creationId xmlns="" xmlns:a16="http://schemas.microsoft.com/office/drawing/2014/main" id="{E0EA6410-9D6B-4B01-89B1-AAC3F61294A1}"/>
                </a:ext>
              </a:extLst>
            </p:cNvPr>
            <p:cNvSpPr/>
            <p:nvPr/>
          </p:nvSpPr>
          <p:spPr bwMode="auto">
            <a:xfrm>
              <a:off x="9771960" y="3100433"/>
              <a:ext cx="38951" cy="23710"/>
            </a:xfrm>
            <a:custGeom>
              <a:avLst/>
              <a:gdLst>
                <a:gd name="T0" fmla="*/ 14 w 23"/>
                <a:gd name="T1" fmla="*/ 0 h 14"/>
                <a:gd name="T2" fmla="*/ 0 w 23"/>
                <a:gd name="T3" fmla="*/ 14 h 14"/>
                <a:gd name="T4" fmla="*/ 23 w 23"/>
                <a:gd name="T5" fmla="*/ 11 h 14"/>
                <a:gd name="T6" fmla="*/ 14 w 2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4">
                  <a:moveTo>
                    <a:pt x="14" y="0"/>
                  </a:moveTo>
                  <a:lnTo>
                    <a:pt x="0" y="14"/>
                  </a:lnTo>
                  <a:lnTo>
                    <a:pt x="23" y="1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58" name="ïS1iďé">
              <a:extLst>
                <a:ext uri="{FF2B5EF4-FFF2-40B4-BE49-F238E27FC236}">
                  <a16:creationId xmlns="" xmlns:a16="http://schemas.microsoft.com/office/drawing/2014/main" id="{556106CE-7EF6-415A-ABAD-6ED4B274DF91}"/>
                </a:ext>
              </a:extLst>
            </p:cNvPr>
            <p:cNvSpPr/>
            <p:nvPr/>
          </p:nvSpPr>
          <p:spPr bwMode="auto">
            <a:xfrm>
              <a:off x="9792282" y="2780352"/>
              <a:ext cx="281129" cy="286210"/>
            </a:xfrm>
            <a:custGeom>
              <a:avLst/>
              <a:gdLst>
                <a:gd name="T0" fmla="*/ 50 w 58"/>
                <a:gd name="T1" fmla="*/ 0 h 59"/>
                <a:gd name="T2" fmla="*/ 0 w 58"/>
                <a:gd name="T3" fmla="*/ 51 h 59"/>
                <a:gd name="T4" fmla="*/ 7 w 58"/>
                <a:gd name="T5" fmla="*/ 52 h 59"/>
                <a:gd name="T6" fmla="*/ 8 w 58"/>
                <a:gd name="T7" fmla="*/ 59 h 59"/>
                <a:gd name="T8" fmla="*/ 58 w 58"/>
                <a:gd name="T9" fmla="*/ 9 h 59"/>
                <a:gd name="T10" fmla="*/ 50 w 58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9">
                  <a:moveTo>
                    <a:pt x="5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1" y="49"/>
                    <a:pt x="4" y="50"/>
                    <a:pt x="7" y="52"/>
                  </a:cubicBezTo>
                  <a:cubicBezTo>
                    <a:pt x="9" y="54"/>
                    <a:pt x="10" y="57"/>
                    <a:pt x="8" y="59"/>
                  </a:cubicBezTo>
                  <a:cubicBezTo>
                    <a:pt x="58" y="9"/>
                    <a:pt x="58" y="9"/>
                    <a:pt x="58" y="9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59" name="ïṧlïḑe">
              <a:extLst>
                <a:ext uri="{FF2B5EF4-FFF2-40B4-BE49-F238E27FC236}">
                  <a16:creationId xmlns="" xmlns:a16="http://schemas.microsoft.com/office/drawing/2014/main" id="{70458D02-6302-4B3E-9646-08F71ED3B574}"/>
                </a:ext>
              </a:extLst>
            </p:cNvPr>
            <p:cNvSpPr/>
            <p:nvPr/>
          </p:nvSpPr>
          <p:spPr bwMode="auto">
            <a:xfrm>
              <a:off x="9829541" y="2824384"/>
              <a:ext cx="286209" cy="281129"/>
            </a:xfrm>
            <a:custGeom>
              <a:avLst/>
              <a:gdLst>
                <a:gd name="T0" fmla="*/ 50 w 59"/>
                <a:gd name="T1" fmla="*/ 0 h 58"/>
                <a:gd name="T2" fmla="*/ 0 w 59"/>
                <a:gd name="T3" fmla="*/ 50 h 58"/>
                <a:gd name="T4" fmla="*/ 7 w 59"/>
                <a:gd name="T5" fmla="*/ 51 h 58"/>
                <a:gd name="T6" fmla="*/ 8 w 59"/>
                <a:gd name="T7" fmla="*/ 58 h 58"/>
                <a:gd name="T8" fmla="*/ 59 w 59"/>
                <a:gd name="T9" fmla="*/ 8 h 58"/>
                <a:gd name="T10" fmla="*/ 50 w 59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58">
                  <a:moveTo>
                    <a:pt x="50" y="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2" y="48"/>
                    <a:pt x="5" y="49"/>
                    <a:pt x="7" y="51"/>
                  </a:cubicBezTo>
                  <a:cubicBezTo>
                    <a:pt x="9" y="54"/>
                    <a:pt x="10" y="57"/>
                    <a:pt x="8" y="58"/>
                  </a:cubicBezTo>
                  <a:cubicBezTo>
                    <a:pt x="59" y="8"/>
                    <a:pt x="59" y="8"/>
                    <a:pt x="59" y="8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F15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0" name="iş1íḑè">
              <a:extLst>
                <a:ext uri="{FF2B5EF4-FFF2-40B4-BE49-F238E27FC236}">
                  <a16:creationId xmlns="" xmlns:a16="http://schemas.microsoft.com/office/drawing/2014/main" id="{D3BC60E1-123A-44D5-B224-9FD3BADB6B74}"/>
                </a:ext>
              </a:extLst>
            </p:cNvPr>
            <p:cNvSpPr/>
            <p:nvPr/>
          </p:nvSpPr>
          <p:spPr bwMode="auto">
            <a:xfrm>
              <a:off x="10042928" y="2683820"/>
              <a:ext cx="137177" cy="125323"/>
            </a:xfrm>
            <a:custGeom>
              <a:avLst/>
              <a:gdLst>
                <a:gd name="T0" fmla="*/ 81 w 81"/>
                <a:gd name="T1" fmla="*/ 20 h 74"/>
                <a:gd name="T2" fmla="*/ 60 w 81"/>
                <a:gd name="T3" fmla="*/ 0 h 74"/>
                <a:gd name="T4" fmla="*/ 49 w 81"/>
                <a:gd name="T5" fmla="*/ 3 h 74"/>
                <a:gd name="T6" fmla="*/ 0 w 81"/>
                <a:gd name="T7" fmla="*/ 51 h 74"/>
                <a:gd name="T8" fmla="*/ 26 w 81"/>
                <a:gd name="T9" fmla="*/ 74 h 74"/>
                <a:gd name="T10" fmla="*/ 81 w 81"/>
                <a:gd name="T11" fmla="*/ 2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4">
                  <a:moveTo>
                    <a:pt x="81" y="20"/>
                  </a:moveTo>
                  <a:lnTo>
                    <a:pt x="60" y="0"/>
                  </a:lnTo>
                  <a:lnTo>
                    <a:pt x="49" y="3"/>
                  </a:lnTo>
                  <a:lnTo>
                    <a:pt x="0" y="51"/>
                  </a:lnTo>
                  <a:lnTo>
                    <a:pt x="26" y="74"/>
                  </a:lnTo>
                  <a:lnTo>
                    <a:pt x="81" y="2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1" name="îṩļîḋe">
              <a:extLst>
                <a:ext uri="{FF2B5EF4-FFF2-40B4-BE49-F238E27FC236}">
                  <a16:creationId xmlns="" xmlns:a16="http://schemas.microsoft.com/office/drawing/2014/main" id="{628EF8DD-53D4-41B3-B414-2AFD0060A9F5}"/>
                </a:ext>
              </a:extLst>
            </p:cNvPr>
            <p:cNvSpPr/>
            <p:nvPr/>
          </p:nvSpPr>
          <p:spPr bwMode="auto">
            <a:xfrm>
              <a:off x="10086960" y="2717691"/>
              <a:ext cx="127016" cy="135484"/>
            </a:xfrm>
            <a:custGeom>
              <a:avLst/>
              <a:gdLst>
                <a:gd name="T0" fmla="*/ 23 w 75"/>
                <a:gd name="T1" fmla="*/ 80 h 80"/>
                <a:gd name="T2" fmla="*/ 72 w 75"/>
                <a:gd name="T3" fmla="*/ 31 h 80"/>
                <a:gd name="T4" fmla="*/ 75 w 75"/>
                <a:gd name="T5" fmla="*/ 20 h 80"/>
                <a:gd name="T6" fmla="*/ 55 w 75"/>
                <a:gd name="T7" fmla="*/ 0 h 80"/>
                <a:gd name="T8" fmla="*/ 0 w 75"/>
                <a:gd name="T9" fmla="*/ 54 h 80"/>
                <a:gd name="T10" fmla="*/ 23 w 75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0">
                  <a:moveTo>
                    <a:pt x="23" y="80"/>
                  </a:moveTo>
                  <a:lnTo>
                    <a:pt x="72" y="31"/>
                  </a:lnTo>
                  <a:lnTo>
                    <a:pt x="75" y="20"/>
                  </a:lnTo>
                  <a:lnTo>
                    <a:pt x="55" y="0"/>
                  </a:lnTo>
                  <a:lnTo>
                    <a:pt x="0" y="54"/>
                  </a:lnTo>
                  <a:lnTo>
                    <a:pt x="23" y="8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/>
            </a:p>
          </p:txBody>
        </p:sp>
        <p:sp>
          <p:nvSpPr>
            <p:cNvPr id="162" name="iṡḷidé">
              <a:extLst>
                <a:ext uri="{FF2B5EF4-FFF2-40B4-BE49-F238E27FC236}">
                  <a16:creationId xmlns="" xmlns:a16="http://schemas.microsoft.com/office/drawing/2014/main" id="{A0407E67-06ED-461C-A7CE-04413E0E3BC2}"/>
                </a:ext>
              </a:extLst>
            </p:cNvPr>
            <p:cNvSpPr/>
            <p:nvPr/>
          </p:nvSpPr>
          <p:spPr bwMode="auto">
            <a:xfrm>
              <a:off x="10034459" y="2770191"/>
              <a:ext cx="52499" cy="54194"/>
            </a:xfrm>
            <a:custGeom>
              <a:avLst/>
              <a:gdLst>
                <a:gd name="T0" fmla="*/ 31 w 31"/>
                <a:gd name="T1" fmla="*/ 23 h 32"/>
                <a:gd name="T2" fmla="*/ 5 w 31"/>
                <a:gd name="T3" fmla="*/ 0 h 32"/>
                <a:gd name="T4" fmla="*/ 0 w 31"/>
                <a:gd name="T5" fmla="*/ 6 h 32"/>
                <a:gd name="T6" fmla="*/ 23 w 31"/>
                <a:gd name="T7" fmla="*/ 32 h 32"/>
                <a:gd name="T8" fmla="*/ 31 w 31"/>
                <a:gd name="T9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31" y="23"/>
                  </a:moveTo>
                  <a:lnTo>
                    <a:pt x="5" y="0"/>
                  </a:lnTo>
                  <a:lnTo>
                    <a:pt x="0" y="6"/>
                  </a:lnTo>
                  <a:lnTo>
                    <a:pt x="23" y="32"/>
                  </a:lnTo>
                  <a:lnTo>
                    <a:pt x="31" y="23"/>
                  </a:ln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3" name="îṩľïḓé">
              <a:extLst>
                <a:ext uri="{FF2B5EF4-FFF2-40B4-BE49-F238E27FC236}">
                  <a16:creationId xmlns="" xmlns:a16="http://schemas.microsoft.com/office/drawing/2014/main" id="{851D9C22-9BF3-4A93-A83E-00AB4E4F53A4}"/>
                </a:ext>
              </a:extLst>
            </p:cNvPr>
            <p:cNvSpPr/>
            <p:nvPr/>
          </p:nvSpPr>
          <p:spPr bwMode="auto">
            <a:xfrm>
              <a:off x="10073412" y="2809143"/>
              <a:ext cx="52499" cy="54194"/>
            </a:xfrm>
            <a:custGeom>
              <a:avLst/>
              <a:gdLst>
                <a:gd name="T0" fmla="*/ 0 w 31"/>
                <a:gd name="T1" fmla="*/ 9 h 32"/>
                <a:gd name="T2" fmla="*/ 25 w 31"/>
                <a:gd name="T3" fmla="*/ 32 h 32"/>
                <a:gd name="T4" fmla="*/ 31 w 31"/>
                <a:gd name="T5" fmla="*/ 26 h 32"/>
                <a:gd name="T6" fmla="*/ 8 w 31"/>
                <a:gd name="T7" fmla="*/ 0 h 32"/>
                <a:gd name="T8" fmla="*/ 0 w 31"/>
                <a:gd name="T9" fmla="*/ 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0" y="9"/>
                  </a:moveTo>
                  <a:lnTo>
                    <a:pt x="25" y="32"/>
                  </a:lnTo>
                  <a:lnTo>
                    <a:pt x="31" y="26"/>
                  </a:lnTo>
                  <a:lnTo>
                    <a:pt x="8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sp>
        <p:nvSpPr>
          <p:cNvPr id="137" name="işḻïdê">
            <a:extLst>
              <a:ext uri="{FF2B5EF4-FFF2-40B4-BE49-F238E27FC236}">
                <a16:creationId xmlns="" xmlns:a16="http://schemas.microsoft.com/office/drawing/2014/main" id="{76A29C5C-6CF9-4D0F-8FC6-E5805D0E31FD}"/>
              </a:ext>
            </a:extLst>
          </p:cNvPr>
          <p:cNvSpPr txBox="1"/>
          <p:nvPr/>
        </p:nvSpPr>
        <p:spPr>
          <a:xfrm>
            <a:off x="8522944" y="3873933"/>
            <a:ext cx="1600046" cy="286823"/>
          </a:xfrm>
          <a:prstGeom prst="rect">
            <a:avLst/>
          </a:prstGeom>
        </p:spPr>
        <p:txBody>
          <a:bodyPr wrap="none" anchor="ctr">
            <a:normAutofit fontScale="77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标题文字添加</a:t>
            </a:r>
          </a:p>
        </p:txBody>
      </p:sp>
      <p:sp>
        <p:nvSpPr>
          <p:cNvPr id="138" name="íŝľïde">
            <a:extLst>
              <a:ext uri="{FF2B5EF4-FFF2-40B4-BE49-F238E27FC236}">
                <a16:creationId xmlns="" xmlns:a16="http://schemas.microsoft.com/office/drawing/2014/main" id="{A2EF347C-45DF-457F-91D5-94D9EC2E9A8A}"/>
              </a:ext>
            </a:extLst>
          </p:cNvPr>
          <p:cNvSpPr txBox="1"/>
          <p:nvPr/>
        </p:nvSpPr>
        <p:spPr>
          <a:xfrm>
            <a:off x="8522944" y="4160755"/>
            <a:ext cx="1600046" cy="386497"/>
          </a:xfrm>
          <a:prstGeom prst="rect">
            <a:avLst/>
          </a:prstGeom>
          <a:noFill/>
        </p:spPr>
        <p:txBody>
          <a:bodyPr wrap="square">
            <a:normAutofit fontScale="850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</a:rPr>
              <a:t>Copy paste fonts. Choose the only option to retain text.</a:t>
            </a:r>
          </a:p>
        </p:txBody>
      </p:sp>
      <p:cxnSp>
        <p:nvCxnSpPr>
          <p:cNvPr id="139" name="直接箭头连接符 138">
            <a:extLst>
              <a:ext uri="{FF2B5EF4-FFF2-40B4-BE49-F238E27FC236}">
                <a16:creationId xmlns="" xmlns:a16="http://schemas.microsoft.com/office/drawing/2014/main" id="{BFE63418-008B-455E-B64F-CC164377E391}"/>
              </a:ext>
            </a:extLst>
          </p:cNvPr>
          <p:cNvCxnSpPr/>
          <p:nvPr/>
        </p:nvCxnSpPr>
        <p:spPr>
          <a:xfrm>
            <a:off x="3175173" y="3303677"/>
            <a:ext cx="589078" cy="0"/>
          </a:xfrm>
          <a:prstGeom prst="straightConnector1">
            <a:avLst/>
          </a:prstGeom>
          <a:noFill/>
          <a:ln w="31750" cap="flat" cmpd="sng" algn="ctr">
            <a:solidFill>
              <a:srgbClr val="FFC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40" name="直接箭头连接符 139">
            <a:extLst>
              <a:ext uri="{FF2B5EF4-FFF2-40B4-BE49-F238E27FC236}">
                <a16:creationId xmlns="" xmlns:a16="http://schemas.microsoft.com/office/drawing/2014/main" id="{48EDB14D-7421-42D4-AAE8-C3101E1B16F4}"/>
              </a:ext>
            </a:extLst>
          </p:cNvPr>
          <p:cNvCxnSpPr/>
          <p:nvPr/>
        </p:nvCxnSpPr>
        <p:spPr>
          <a:xfrm>
            <a:off x="4847532" y="3303677"/>
            <a:ext cx="589078" cy="0"/>
          </a:xfrm>
          <a:prstGeom prst="straightConnector1">
            <a:avLst/>
          </a:prstGeom>
          <a:noFill/>
          <a:ln w="31750" cap="flat" cmpd="sng" algn="ctr">
            <a:solidFill>
              <a:srgbClr val="FFC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41" name="直接箭头连接符 140">
            <a:extLst>
              <a:ext uri="{FF2B5EF4-FFF2-40B4-BE49-F238E27FC236}">
                <a16:creationId xmlns="" xmlns:a16="http://schemas.microsoft.com/office/drawing/2014/main" id="{E27CD0A0-A3F2-40C2-9CA7-365C93BE872C}"/>
              </a:ext>
            </a:extLst>
          </p:cNvPr>
          <p:cNvCxnSpPr/>
          <p:nvPr/>
        </p:nvCxnSpPr>
        <p:spPr>
          <a:xfrm>
            <a:off x="6519890" y="3303677"/>
            <a:ext cx="589078" cy="0"/>
          </a:xfrm>
          <a:prstGeom prst="straightConnector1">
            <a:avLst/>
          </a:prstGeom>
          <a:noFill/>
          <a:ln w="31750" cap="flat" cmpd="sng" algn="ctr">
            <a:solidFill>
              <a:srgbClr val="FFC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42" name="直接箭头连接符 141">
            <a:extLst>
              <a:ext uri="{FF2B5EF4-FFF2-40B4-BE49-F238E27FC236}">
                <a16:creationId xmlns="" xmlns:a16="http://schemas.microsoft.com/office/drawing/2014/main" id="{9277E9C6-B5B1-4DC9-B665-8E4EACE7F09E}"/>
              </a:ext>
            </a:extLst>
          </p:cNvPr>
          <p:cNvCxnSpPr/>
          <p:nvPr/>
        </p:nvCxnSpPr>
        <p:spPr>
          <a:xfrm>
            <a:off x="8192249" y="3303677"/>
            <a:ext cx="589078" cy="0"/>
          </a:xfrm>
          <a:prstGeom prst="straightConnector1">
            <a:avLst/>
          </a:prstGeom>
          <a:noFill/>
          <a:ln w="31750" cap="flat" cmpd="sng" algn="ctr">
            <a:solidFill>
              <a:srgbClr val="FFC000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235" name="组合 234"/>
          <p:cNvGrpSpPr/>
          <p:nvPr/>
        </p:nvGrpSpPr>
        <p:grpSpPr>
          <a:xfrm>
            <a:off x="1587" y="84138"/>
            <a:ext cx="12190413" cy="6715125"/>
            <a:chOff x="1587" y="84138"/>
            <a:chExt cx="12190413" cy="6715125"/>
          </a:xfrm>
        </p:grpSpPr>
        <p:grpSp>
          <p:nvGrpSpPr>
            <p:cNvPr id="236" name="组合 235"/>
            <p:cNvGrpSpPr/>
            <p:nvPr/>
          </p:nvGrpSpPr>
          <p:grpSpPr>
            <a:xfrm>
              <a:off x="408691" y="292071"/>
              <a:ext cx="695507" cy="1866260"/>
              <a:chOff x="1841500" y="322263"/>
              <a:chExt cx="1017588" cy="2730501"/>
            </a:xfrm>
          </p:grpSpPr>
          <p:sp>
            <p:nvSpPr>
              <p:cNvPr id="324" name="Freeform 79"/>
              <p:cNvSpPr>
                <a:spLocks noEditPoints="1"/>
              </p:cNvSpPr>
              <p:nvPr/>
            </p:nvSpPr>
            <p:spPr bwMode="auto">
              <a:xfrm>
                <a:off x="1841500" y="322263"/>
                <a:ext cx="1017588" cy="1022350"/>
              </a:xfrm>
              <a:custGeom>
                <a:avLst/>
                <a:gdLst>
                  <a:gd name="T0" fmla="*/ 68 w 136"/>
                  <a:gd name="T1" fmla="*/ 0 h 136"/>
                  <a:gd name="T2" fmla="*/ 0 w 136"/>
                  <a:gd name="T3" fmla="*/ 68 h 136"/>
                  <a:gd name="T4" fmla="*/ 68 w 136"/>
                  <a:gd name="T5" fmla="*/ 136 h 136"/>
                  <a:gd name="T6" fmla="*/ 136 w 136"/>
                  <a:gd name="T7" fmla="*/ 68 h 136"/>
                  <a:gd name="T8" fmla="*/ 68 w 136"/>
                  <a:gd name="T9" fmla="*/ 0 h 136"/>
                  <a:gd name="T10" fmla="*/ 68 w 136"/>
                  <a:gd name="T11" fmla="*/ 124 h 136"/>
                  <a:gd name="T12" fmla="*/ 13 w 136"/>
                  <a:gd name="T13" fmla="*/ 68 h 136"/>
                  <a:gd name="T14" fmla="*/ 68 w 136"/>
                  <a:gd name="T15" fmla="*/ 13 h 136"/>
                  <a:gd name="T16" fmla="*/ 123 w 136"/>
                  <a:gd name="T17" fmla="*/ 68 h 136"/>
                  <a:gd name="T18" fmla="*/ 68 w 136"/>
                  <a:gd name="T19" fmla="*/ 12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136">
                    <a:moveTo>
                      <a:pt x="68" y="0"/>
                    </a:moveTo>
                    <a:cubicBezTo>
                      <a:pt x="30" y="0"/>
                      <a:pt x="0" y="31"/>
                      <a:pt x="0" y="68"/>
                    </a:cubicBezTo>
                    <a:cubicBezTo>
                      <a:pt x="0" y="106"/>
                      <a:pt x="30" y="136"/>
                      <a:pt x="68" y="136"/>
                    </a:cubicBezTo>
                    <a:cubicBezTo>
                      <a:pt x="106" y="136"/>
                      <a:pt x="136" y="106"/>
                      <a:pt x="136" y="68"/>
                    </a:cubicBezTo>
                    <a:cubicBezTo>
                      <a:pt x="136" y="31"/>
                      <a:pt x="106" y="0"/>
                      <a:pt x="68" y="0"/>
                    </a:cubicBezTo>
                    <a:close/>
                    <a:moveTo>
                      <a:pt x="68" y="124"/>
                    </a:moveTo>
                    <a:cubicBezTo>
                      <a:pt x="37" y="124"/>
                      <a:pt x="13" y="99"/>
                      <a:pt x="13" y="68"/>
                    </a:cubicBezTo>
                    <a:cubicBezTo>
                      <a:pt x="13" y="37"/>
                      <a:pt x="37" y="13"/>
                      <a:pt x="68" y="13"/>
                    </a:cubicBezTo>
                    <a:cubicBezTo>
                      <a:pt x="99" y="13"/>
                      <a:pt x="123" y="37"/>
                      <a:pt x="123" y="68"/>
                    </a:cubicBezTo>
                    <a:cubicBezTo>
                      <a:pt x="123" y="99"/>
                      <a:pt x="99" y="124"/>
                      <a:pt x="68" y="124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80"/>
              <p:cNvSpPr>
                <a:spLocks noEditPoints="1"/>
              </p:cNvSpPr>
              <p:nvPr/>
            </p:nvSpPr>
            <p:spPr bwMode="auto">
              <a:xfrm>
                <a:off x="1938338" y="420688"/>
                <a:ext cx="823913" cy="835025"/>
              </a:xfrm>
              <a:custGeom>
                <a:avLst/>
                <a:gdLst>
                  <a:gd name="T0" fmla="*/ 55 w 110"/>
                  <a:gd name="T1" fmla="*/ 0 h 111"/>
                  <a:gd name="T2" fmla="*/ 0 w 110"/>
                  <a:gd name="T3" fmla="*/ 55 h 111"/>
                  <a:gd name="T4" fmla="*/ 55 w 110"/>
                  <a:gd name="T5" fmla="*/ 111 h 111"/>
                  <a:gd name="T6" fmla="*/ 110 w 110"/>
                  <a:gd name="T7" fmla="*/ 55 h 111"/>
                  <a:gd name="T8" fmla="*/ 55 w 110"/>
                  <a:gd name="T9" fmla="*/ 0 h 111"/>
                  <a:gd name="T10" fmla="*/ 81 w 110"/>
                  <a:gd name="T11" fmla="*/ 81 h 111"/>
                  <a:gd name="T12" fmla="*/ 29 w 110"/>
                  <a:gd name="T13" fmla="*/ 81 h 111"/>
                  <a:gd name="T14" fmla="*/ 29 w 110"/>
                  <a:gd name="T15" fmla="*/ 29 h 111"/>
                  <a:gd name="T16" fmla="*/ 81 w 110"/>
                  <a:gd name="T17" fmla="*/ 29 h 111"/>
                  <a:gd name="T18" fmla="*/ 81 w 110"/>
                  <a:gd name="T19" fmla="*/ 8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11">
                    <a:moveTo>
                      <a:pt x="55" y="0"/>
                    </a:moveTo>
                    <a:cubicBezTo>
                      <a:pt x="24" y="0"/>
                      <a:pt x="0" y="24"/>
                      <a:pt x="0" y="55"/>
                    </a:cubicBezTo>
                    <a:cubicBezTo>
                      <a:pt x="0" y="86"/>
                      <a:pt x="24" y="111"/>
                      <a:pt x="55" y="111"/>
                    </a:cubicBezTo>
                    <a:cubicBezTo>
                      <a:pt x="86" y="111"/>
                      <a:pt x="110" y="86"/>
                      <a:pt x="110" y="55"/>
                    </a:cubicBezTo>
                    <a:cubicBezTo>
                      <a:pt x="110" y="24"/>
                      <a:pt x="86" y="0"/>
                      <a:pt x="55" y="0"/>
                    </a:cubicBezTo>
                    <a:close/>
                    <a:moveTo>
                      <a:pt x="81" y="81"/>
                    </a:moveTo>
                    <a:cubicBezTo>
                      <a:pt x="29" y="81"/>
                      <a:pt x="29" y="81"/>
                      <a:pt x="29" y="8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81" y="29"/>
                      <a:pt x="81" y="29"/>
                      <a:pt x="81" y="29"/>
                    </a:cubicBezTo>
                    <a:lnTo>
                      <a:pt x="81" y="8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81"/>
              <p:cNvSpPr>
                <a:spLocks noEditPoints="1"/>
              </p:cNvSpPr>
              <p:nvPr/>
            </p:nvSpPr>
            <p:spPr bwMode="auto">
              <a:xfrm>
                <a:off x="2155825" y="638176"/>
                <a:ext cx="388938" cy="390525"/>
              </a:xfrm>
              <a:custGeom>
                <a:avLst/>
                <a:gdLst>
                  <a:gd name="T0" fmla="*/ 0 w 245"/>
                  <a:gd name="T1" fmla="*/ 246 h 246"/>
                  <a:gd name="T2" fmla="*/ 245 w 245"/>
                  <a:gd name="T3" fmla="*/ 246 h 246"/>
                  <a:gd name="T4" fmla="*/ 245 w 245"/>
                  <a:gd name="T5" fmla="*/ 0 h 246"/>
                  <a:gd name="T6" fmla="*/ 0 w 245"/>
                  <a:gd name="T7" fmla="*/ 0 h 246"/>
                  <a:gd name="T8" fmla="*/ 0 w 245"/>
                  <a:gd name="T9" fmla="*/ 246 h 246"/>
                  <a:gd name="T10" fmla="*/ 52 w 245"/>
                  <a:gd name="T11" fmla="*/ 52 h 246"/>
                  <a:gd name="T12" fmla="*/ 193 w 245"/>
                  <a:gd name="T13" fmla="*/ 52 h 246"/>
                  <a:gd name="T14" fmla="*/ 193 w 245"/>
                  <a:gd name="T15" fmla="*/ 194 h 246"/>
                  <a:gd name="T16" fmla="*/ 52 w 245"/>
                  <a:gd name="T17" fmla="*/ 194 h 246"/>
                  <a:gd name="T18" fmla="*/ 52 w 245"/>
                  <a:gd name="T19" fmla="*/ 52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5" h="246">
                    <a:moveTo>
                      <a:pt x="0" y="246"/>
                    </a:moveTo>
                    <a:lnTo>
                      <a:pt x="245" y="246"/>
                    </a:lnTo>
                    <a:lnTo>
                      <a:pt x="245" y="0"/>
                    </a:lnTo>
                    <a:lnTo>
                      <a:pt x="0" y="0"/>
                    </a:lnTo>
                    <a:lnTo>
                      <a:pt x="0" y="246"/>
                    </a:lnTo>
                    <a:close/>
                    <a:moveTo>
                      <a:pt x="52" y="52"/>
                    </a:moveTo>
                    <a:lnTo>
                      <a:pt x="193" y="52"/>
                    </a:lnTo>
                    <a:lnTo>
                      <a:pt x="193" y="194"/>
                    </a:lnTo>
                    <a:lnTo>
                      <a:pt x="52" y="194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82"/>
              <p:cNvSpPr>
                <a:spLocks/>
              </p:cNvSpPr>
              <p:nvPr/>
            </p:nvSpPr>
            <p:spPr bwMode="auto">
              <a:xfrm>
                <a:off x="2327275" y="923926"/>
                <a:ext cx="52388" cy="669925"/>
              </a:xfrm>
              <a:custGeom>
                <a:avLst/>
                <a:gdLst>
                  <a:gd name="T0" fmla="*/ 3 w 7"/>
                  <a:gd name="T1" fmla="*/ 89 h 89"/>
                  <a:gd name="T2" fmla="*/ 0 w 7"/>
                  <a:gd name="T3" fmla="*/ 86 h 89"/>
                  <a:gd name="T4" fmla="*/ 0 w 7"/>
                  <a:gd name="T5" fmla="*/ 3 h 89"/>
                  <a:gd name="T6" fmla="*/ 3 w 7"/>
                  <a:gd name="T7" fmla="*/ 0 h 89"/>
                  <a:gd name="T8" fmla="*/ 7 w 7"/>
                  <a:gd name="T9" fmla="*/ 3 h 89"/>
                  <a:gd name="T10" fmla="*/ 7 w 7"/>
                  <a:gd name="T11" fmla="*/ 86 h 89"/>
                  <a:gd name="T12" fmla="*/ 3 w 7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9">
                    <a:moveTo>
                      <a:pt x="3" y="89"/>
                    </a:moveTo>
                    <a:cubicBezTo>
                      <a:pt x="1" y="89"/>
                      <a:pt x="0" y="88"/>
                      <a:pt x="0" y="8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7" y="88"/>
                      <a:pt x="5" y="89"/>
                      <a:pt x="3" y="89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83"/>
              <p:cNvSpPr>
                <a:spLocks/>
              </p:cNvSpPr>
              <p:nvPr/>
            </p:nvSpPr>
            <p:spPr bwMode="auto">
              <a:xfrm>
                <a:off x="1968500" y="18272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84"/>
              <p:cNvSpPr>
                <a:spLocks/>
              </p:cNvSpPr>
              <p:nvPr/>
            </p:nvSpPr>
            <p:spPr bwMode="auto">
              <a:xfrm>
                <a:off x="1968500" y="17287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85"/>
              <p:cNvSpPr>
                <a:spLocks/>
              </p:cNvSpPr>
              <p:nvPr/>
            </p:nvSpPr>
            <p:spPr bwMode="auto">
              <a:xfrm>
                <a:off x="1968500" y="2022476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86"/>
              <p:cNvSpPr>
                <a:spLocks/>
              </p:cNvSpPr>
              <p:nvPr/>
            </p:nvSpPr>
            <p:spPr bwMode="auto">
              <a:xfrm>
                <a:off x="1968500" y="1924051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87"/>
              <p:cNvSpPr>
                <a:spLocks/>
              </p:cNvSpPr>
              <p:nvPr/>
            </p:nvSpPr>
            <p:spPr bwMode="auto">
              <a:xfrm>
                <a:off x="1968500" y="2209801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88"/>
              <p:cNvSpPr>
                <a:spLocks/>
              </p:cNvSpPr>
              <p:nvPr/>
            </p:nvSpPr>
            <p:spPr bwMode="auto">
              <a:xfrm>
                <a:off x="1968500" y="2119313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89"/>
              <p:cNvSpPr>
                <a:spLocks/>
              </p:cNvSpPr>
              <p:nvPr/>
            </p:nvSpPr>
            <p:spPr bwMode="auto">
              <a:xfrm>
                <a:off x="1968500" y="2405063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90"/>
              <p:cNvSpPr>
                <a:spLocks/>
              </p:cNvSpPr>
              <p:nvPr/>
            </p:nvSpPr>
            <p:spPr bwMode="auto">
              <a:xfrm>
                <a:off x="1968500" y="2308226"/>
                <a:ext cx="763588" cy="96838"/>
              </a:xfrm>
              <a:custGeom>
                <a:avLst/>
                <a:gdLst>
                  <a:gd name="T0" fmla="*/ 33 w 481"/>
                  <a:gd name="T1" fmla="*/ 0 h 61"/>
                  <a:gd name="T2" fmla="*/ 0 w 481"/>
                  <a:gd name="T3" fmla="*/ 61 h 61"/>
                  <a:gd name="T4" fmla="*/ 481 w 481"/>
                  <a:gd name="T5" fmla="*/ 61 h 61"/>
                  <a:gd name="T6" fmla="*/ 448 w 481"/>
                  <a:gd name="T7" fmla="*/ 0 h 61"/>
                  <a:gd name="T8" fmla="*/ 33 w 48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0"/>
                    </a:moveTo>
                    <a:lnTo>
                      <a:pt x="0" y="61"/>
                    </a:lnTo>
                    <a:lnTo>
                      <a:pt x="481" y="61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91"/>
              <p:cNvSpPr>
                <a:spLocks/>
              </p:cNvSpPr>
              <p:nvPr/>
            </p:nvSpPr>
            <p:spPr bwMode="auto">
              <a:xfrm>
                <a:off x="1968500" y="26019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92"/>
              <p:cNvSpPr>
                <a:spLocks/>
              </p:cNvSpPr>
              <p:nvPr/>
            </p:nvSpPr>
            <p:spPr bwMode="auto">
              <a:xfrm>
                <a:off x="1968500" y="25034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93"/>
              <p:cNvSpPr>
                <a:spLocks/>
              </p:cNvSpPr>
              <p:nvPr/>
            </p:nvSpPr>
            <p:spPr bwMode="auto">
              <a:xfrm>
                <a:off x="1968500" y="2789238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94"/>
              <p:cNvSpPr>
                <a:spLocks/>
              </p:cNvSpPr>
              <p:nvPr/>
            </p:nvSpPr>
            <p:spPr bwMode="auto">
              <a:xfrm>
                <a:off x="1968500" y="2698751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Rectangle 95"/>
              <p:cNvSpPr>
                <a:spLocks noChangeArrowheads="1"/>
              </p:cNvSpPr>
              <p:nvPr/>
            </p:nvSpPr>
            <p:spPr bwMode="auto">
              <a:xfrm>
                <a:off x="2125663" y="1571626"/>
                <a:ext cx="449263" cy="96838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Rectangle 96"/>
              <p:cNvSpPr>
                <a:spLocks noChangeArrowheads="1"/>
              </p:cNvSpPr>
              <p:nvPr/>
            </p:nvSpPr>
            <p:spPr bwMode="auto">
              <a:xfrm>
                <a:off x="2125663" y="1668463"/>
                <a:ext cx="449263" cy="60325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Rectangle 97"/>
              <p:cNvSpPr>
                <a:spLocks noChangeArrowheads="1"/>
              </p:cNvSpPr>
              <p:nvPr/>
            </p:nvSpPr>
            <p:spPr bwMode="auto">
              <a:xfrm>
                <a:off x="2125663" y="2946401"/>
                <a:ext cx="449263" cy="106363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Rectangle 98"/>
              <p:cNvSpPr>
                <a:spLocks noChangeArrowheads="1"/>
              </p:cNvSpPr>
              <p:nvPr/>
            </p:nvSpPr>
            <p:spPr bwMode="auto">
              <a:xfrm>
                <a:off x="2125663" y="2887663"/>
                <a:ext cx="449263" cy="58738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7" name="Freeform 9"/>
            <p:cNvSpPr>
              <a:spLocks noEditPoints="1"/>
            </p:cNvSpPr>
            <p:nvPr/>
          </p:nvSpPr>
          <p:spPr bwMode="auto">
            <a:xfrm>
              <a:off x="1587" y="84138"/>
              <a:ext cx="12190413" cy="6715125"/>
            </a:xfrm>
            <a:custGeom>
              <a:avLst/>
              <a:gdLst>
                <a:gd name="T0" fmla="*/ 7550 w 7647"/>
                <a:gd name="T1" fmla="*/ 0 h 4230"/>
                <a:gd name="T2" fmla="*/ 7352 w 7647"/>
                <a:gd name="T3" fmla="*/ 0 h 4230"/>
                <a:gd name="T4" fmla="*/ 229 w 7647"/>
                <a:gd name="T5" fmla="*/ 114 h 4230"/>
                <a:gd name="T6" fmla="*/ 0 w 7647"/>
                <a:gd name="T7" fmla="*/ 114 h 4230"/>
                <a:gd name="T8" fmla="*/ 0 w 7647"/>
                <a:gd name="T9" fmla="*/ 342 h 4230"/>
                <a:gd name="T10" fmla="*/ 96 w 7647"/>
                <a:gd name="T11" fmla="*/ 3888 h 4230"/>
                <a:gd name="T12" fmla="*/ 96 w 7647"/>
                <a:gd name="T13" fmla="*/ 4116 h 4230"/>
                <a:gd name="T14" fmla="*/ 290 w 7647"/>
                <a:gd name="T15" fmla="*/ 4116 h 4230"/>
                <a:gd name="T16" fmla="*/ 7352 w 7647"/>
                <a:gd name="T17" fmla="*/ 4116 h 4230"/>
                <a:gd name="T18" fmla="*/ 7550 w 7647"/>
                <a:gd name="T19" fmla="*/ 4116 h 4230"/>
                <a:gd name="T20" fmla="*/ 7550 w 7647"/>
                <a:gd name="T21" fmla="*/ 3888 h 4230"/>
                <a:gd name="T22" fmla="*/ 7647 w 7647"/>
                <a:gd name="T23" fmla="*/ 342 h 4230"/>
                <a:gd name="T24" fmla="*/ 7611 w 7647"/>
                <a:gd name="T25" fmla="*/ 156 h 4230"/>
                <a:gd name="T26" fmla="*/ 7611 w 7647"/>
                <a:gd name="T27" fmla="*/ 156 h 4230"/>
                <a:gd name="T28" fmla="*/ 7453 w 7647"/>
                <a:gd name="T29" fmla="*/ 228 h 4230"/>
                <a:gd name="T30" fmla="*/ 7515 w 7647"/>
                <a:gd name="T31" fmla="*/ 114 h 4230"/>
                <a:gd name="T32" fmla="*/ 7418 w 7647"/>
                <a:gd name="T33" fmla="*/ 228 h 4230"/>
                <a:gd name="T34" fmla="*/ 7433 w 7647"/>
                <a:gd name="T35" fmla="*/ 384 h 4230"/>
                <a:gd name="T36" fmla="*/ 7433 w 7647"/>
                <a:gd name="T37" fmla="*/ 3846 h 4230"/>
                <a:gd name="T38" fmla="*/ 7316 w 7647"/>
                <a:gd name="T39" fmla="*/ 3978 h 4230"/>
                <a:gd name="T40" fmla="*/ 326 w 7647"/>
                <a:gd name="T41" fmla="*/ 3978 h 4230"/>
                <a:gd name="T42" fmla="*/ 208 w 7647"/>
                <a:gd name="T43" fmla="*/ 3846 h 4230"/>
                <a:gd name="T44" fmla="*/ 208 w 7647"/>
                <a:gd name="T45" fmla="*/ 384 h 4230"/>
                <a:gd name="T46" fmla="*/ 326 w 7647"/>
                <a:gd name="T47" fmla="*/ 252 h 4230"/>
                <a:gd name="T48" fmla="*/ 7316 w 7647"/>
                <a:gd name="T49" fmla="*/ 252 h 4230"/>
                <a:gd name="T50" fmla="*/ 7433 w 7647"/>
                <a:gd name="T51" fmla="*/ 384 h 4230"/>
                <a:gd name="T52" fmla="*/ 7515 w 7647"/>
                <a:gd name="T53" fmla="*/ 4002 h 4230"/>
                <a:gd name="T54" fmla="*/ 193 w 7647"/>
                <a:gd name="T55" fmla="*/ 228 h 4230"/>
                <a:gd name="T56" fmla="*/ 3823 w 7647"/>
                <a:gd name="T57" fmla="*/ 42 h 4230"/>
                <a:gd name="T58" fmla="*/ 326 w 7647"/>
                <a:gd name="T59" fmla="*/ 114 h 4230"/>
                <a:gd name="T60" fmla="*/ 229 w 7647"/>
                <a:gd name="T61" fmla="*/ 228 h 4230"/>
                <a:gd name="T62" fmla="*/ 193 w 7647"/>
                <a:gd name="T63" fmla="*/ 42 h 4230"/>
                <a:gd name="T64" fmla="*/ 35 w 7647"/>
                <a:gd name="T65" fmla="*/ 228 h 4230"/>
                <a:gd name="T66" fmla="*/ 35 w 7647"/>
                <a:gd name="T67" fmla="*/ 228 h 4230"/>
                <a:gd name="T68" fmla="*/ 132 w 7647"/>
                <a:gd name="T69" fmla="*/ 342 h 4230"/>
                <a:gd name="T70" fmla="*/ 35 w 7647"/>
                <a:gd name="T71" fmla="*/ 384 h 4230"/>
                <a:gd name="T72" fmla="*/ 35 w 7647"/>
                <a:gd name="T73" fmla="*/ 3846 h 4230"/>
                <a:gd name="T74" fmla="*/ 193 w 7647"/>
                <a:gd name="T75" fmla="*/ 3960 h 4230"/>
                <a:gd name="T76" fmla="*/ 132 w 7647"/>
                <a:gd name="T77" fmla="*/ 4074 h 4230"/>
                <a:gd name="T78" fmla="*/ 35 w 7647"/>
                <a:gd name="T79" fmla="*/ 4074 h 4230"/>
                <a:gd name="T80" fmla="*/ 35 w 7647"/>
                <a:gd name="T81" fmla="*/ 4074 h 4230"/>
                <a:gd name="T82" fmla="*/ 193 w 7647"/>
                <a:gd name="T83" fmla="*/ 4116 h 4230"/>
                <a:gd name="T84" fmla="*/ 290 w 7647"/>
                <a:gd name="T85" fmla="*/ 4002 h 4230"/>
                <a:gd name="T86" fmla="*/ 3823 w 7647"/>
                <a:gd name="T87" fmla="*/ 4188 h 4230"/>
                <a:gd name="T88" fmla="*/ 7316 w 7647"/>
                <a:gd name="T89" fmla="*/ 4116 h 4230"/>
                <a:gd name="T90" fmla="*/ 7418 w 7647"/>
                <a:gd name="T91" fmla="*/ 4002 h 4230"/>
                <a:gd name="T92" fmla="*/ 7453 w 7647"/>
                <a:gd name="T93" fmla="*/ 4188 h 4230"/>
                <a:gd name="T94" fmla="*/ 7611 w 7647"/>
                <a:gd name="T95" fmla="*/ 4002 h 4230"/>
                <a:gd name="T96" fmla="*/ 7611 w 7647"/>
                <a:gd name="T97" fmla="*/ 4002 h 4230"/>
                <a:gd name="T98" fmla="*/ 7515 w 7647"/>
                <a:gd name="T99" fmla="*/ 3888 h 4230"/>
                <a:gd name="T100" fmla="*/ 7611 w 7647"/>
                <a:gd name="T101" fmla="*/ 3846 h 4230"/>
                <a:gd name="T102" fmla="*/ 7611 w 7647"/>
                <a:gd name="T103" fmla="*/ 384 h 4230"/>
                <a:gd name="T104" fmla="*/ 7453 w 7647"/>
                <a:gd name="T105" fmla="*/ 270 h 4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47" h="4230">
                  <a:moveTo>
                    <a:pt x="7647" y="270"/>
                  </a:moveTo>
                  <a:lnTo>
                    <a:pt x="7647" y="114"/>
                  </a:lnTo>
                  <a:lnTo>
                    <a:pt x="7550" y="114"/>
                  </a:lnTo>
                  <a:lnTo>
                    <a:pt x="7550" y="0"/>
                  </a:lnTo>
                  <a:lnTo>
                    <a:pt x="7418" y="0"/>
                  </a:lnTo>
                  <a:lnTo>
                    <a:pt x="7418" y="114"/>
                  </a:lnTo>
                  <a:lnTo>
                    <a:pt x="7352" y="114"/>
                  </a:lnTo>
                  <a:lnTo>
                    <a:pt x="7352" y="0"/>
                  </a:lnTo>
                  <a:lnTo>
                    <a:pt x="3823" y="0"/>
                  </a:lnTo>
                  <a:lnTo>
                    <a:pt x="290" y="0"/>
                  </a:lnTo>
                  <a:lnTo>
                    <a:pt x="290" y="114"/>
                  </a:lnTo>
                  <a:lnTo>
                    <a:pt x="229" y="114"/>
                  </a:lnTo>
                  <a:lnTo>
                    <a:pt x="229" y="0"/>
                  </a:lnTo>
                  <a:lnTo>
                    <a:pt x="96" y="0"/>
                  </a:lnTo>
                  <a:lnTo>
                    <a:pt x="96" y="114"/>
                  </a:lnTo>
                  <a:lnTo>
                    <a:pt x="0" y="114"/>
                  </a:lnTo>
                  <a:lnTo>
                    <a:pt x="0" y="270"/>
                  </a:lnTo>
                  <a:lnTo>
                    <a:pt x="96" y="270"/>
                  </a:lnTo>
                  <a:lnTo>
                    <a:pt x="96" y="342"/>
                  </a:lnTo>
                  <a:lnTo>
                    <a:pt x="0" y="342"/>
                  </a:lnTo>
                  <a:lnTo>
                    <a:pt x="0" y="2106"/>
                  </a:lnTo>
                  <a:lnTo>
                    <a:pt x="0" y="2124"/>
                  </a:lnTo>
                  <a:lnTo>
                    <a:pt x="0" y="3888"/>
                  </a:lnTo>
                  <a:lnTo>
                    <a:pt x="96" y="3888"/>
                  </a:lnTo>
                  <a:lnTo>
                    <a:pt x="96" y="3960"/>
                  </a:lnTo>
                  <a:lnTo>
                    <a:pt x="0" y="3960"/>
                  </a:lnTo>
                  <a:lnTo>
                    <a:pt x="0" y="4116"/>
                  </a:lnTo>
                  <a:lnTo>
                    <a:pt x="96" y="4116"/>
                  </a:lnTo>
                  <a:lnTo>
                    <a:pt x="96" y="4230"/>
                  </a:lnTo>
                  <a:lnTo>
                    <a:pt x="229" y="4230"/>
                  </a:lnTo>
                  <a:lnTo>
                    <a:pt x="229" y="4116"/>
                  </a:lnTo>
                  <a:lnTo>
                    <a:pt x="290" y="4116"/>
                  </a:lnTo>
                  <a:lnTo>
                    <a:pt x="290" y="4230"/>
                  </a:lnTo>
                  <a:lnTo>
                    <a:pt x="3823" y="4230"/>
                  </a:lnTo>
                  <a:lnTo>
                    <a:pt x="7352" y="4230"/>
                  </a:lnTo>
                  <a:lnTo>
                    <a:pt x="7352" y="4116"/>
                  </a:lnTo>
                  <a:lnTo>
                    <a:pt x="7418" y="4116"/>
                  </a:lnTo>
                  <a:lnTo>
                    <a:pt x="7418" y="4230"/>
                  </a:lnTo>
                  <a:lnTo>
                    <a:pt x="7550" y="4230"/>
                  </a:lnTo>
                  <a:lnTo>
                    <a:pt x="7550" y="4116"/>
                  </a:lnTo>
                  <a:lnTo>
                    <a:pt x="7647" y="4116"/>
                  </a:lnTo>
                  <a:lnTo>
                    <a:pt x="7647" y="3960"/>
                  </a:lnTo>
                  <a:lnTo>
                    <a:pt x="7550" y="3960"/>
                  </a:lnTo>
                  <a:lnTo>
                    <a:pt x="7550" y="3888"/>
                  </a:lnTo>
                  <a:lnTo>
                    <a:pt x="7647" y="3888"/>
                  </a:lnTo>
                  <a:lnTo>
                    <a:pt x="7647" y="2124"/>
                  </a:lnTo>
                  <a:lnTo>
                    <a:pt x="7647" y="2106"/>
                  </a:lnTo>
                  <a:lnTo>
                    <a:pt x="7647" y="342"/>
                  </a:lnTo>
                  <a:lnTo>
                    <a:pt x="7550" y="342"/>
                  </a:lnTo>
                  <a:lnTo>
                    <a:pt x="7550" y="270"/>
                  </a:lnTo>
                  <a:lnTo>
                    <a:pt x="7647" y="270"/>
                  </a:lnTo>
                  <a:close/>
                  <a:moveTo>
                    <a:pt x="7611" y="156"/>
                  </a:moveTo>
                  <a:lnTo>
                    <a:pt x="7611" y="228"/>
                  </a:lnTo>
                  <a:lnTo>
                    <a:pt x="7550" y="228"/>
                  </a:lnTo>
                  <a:lnTo>
                    <a:pt x="7550" y="156"/>
                  </a:lnTo>
                  <a:lnTo>
                    <a:pt x="7611" y="156"/>
                  </a:lnTo>
                  <a:close/>
                  <a:moveTo>
                    <a:pt x="7453" y="156"/>
                  </a:moveTo>
                  <a:lnTo>
                    <a:pt x="7515" y="156"/>
                  </a:lnTo>
                  <a:lnTo>
                    <a:pt x="7515" y="228"/>
                  </a:lnTo>
                  <a:lnTo>
                    <a:pt x="7453" y="228"/>
                  </a:lnTo>
                  <a:lnTo>
                    <a:pt x="7453" y="156"/>
                  </a:lnTo>
                  <a:close/>
                  <a:moveTo>
                    <a:pt x="7453" y="42"/>
                  </a:moveTo>
                  <a:lnTo>
                    <a:pt x="7515" y="42"/>
                  </a:lnTo>
                  <a:lnTo>
                    <a:pt x="7515" y="114"/>
                  </a:lnTo>
                  <a:lnTo>
                    <a:pt x="7453" y="114"/>
                  </a:lnTo>
                  <a:lnTo>
                    <a:pt x="7453" y="42"/>
                  </a:lnTo>
                  <a:close/>
                  <a:moveTo>
                    <a:pt x="7418" y="156"/>
                  </a:moveTo>
                  <a:lnTo>
                    <a:pt x="7418" y="228"/>
                  </a:lnTo>
                  <a:lnTo>
                    <a:pt x="7352" y="228"/>
                  </a:lnTo>
                  <a:lnTo>
                    <a:pt x="7352" y="156"/>
                  </a:lnTo>
                  <a:lnTo>
                    <a:pt x="7418" y="156"/>
                  </a:lnTo>
                  <a:close/>
                  <a:moveTo>
                    <a:pt x="7433" y="384"/>
                  </a:moveTo>
                  <a:lnTo>
                    <a:pt x="7515" y="384"/>
                  </a:lnTo>
                  <a:lnTo>
                    <a:pt x="7515" y="2112"/>
                  </a:lnTo>
                  <a:lnTo>
                    <a:pt x="7515" y="3846"/>
                  </a:lnTo>
                  <a:lnTo>
                    <a:pt x="7433" y="3846"/>
                  </a:lnTo>
                  <a:lnTo>
                    <a:pt x="7418" y="3846"/>
                  </a:lnTo>
                  <a:lnTo>
                    <a:pt x="7418" y="3960"/>
                  </a:lnTo>
                  <a:lnTo>
                    <a:pt x="7316" y="3960"/>
                  </a:lnTo>
                  <a:lnTo>
                    <a:pt x="7316" y="3978"/>
                  </a:lnTo>
                  <a:lnTo>
                    <a:pt x="7316" y="4074"/>
                  </a:lnTo>
                  <a:lnTo>
                    <a:pt x="3823" y="4074"/>
                  </a:lnTo>
                  <a:lnTo>
                    <a:pt x="326" y="4074"/>
                  </a:lnTo>
                  <a:lnTo>
                    <a:pt x="326" y="3978"/>
                  </a:lnTo>
                  <a:lnTo>
                    <a:pt x="326" y="3960"/>
                  </a:lnTo>
                  <a:lnTo>
                    <a:pt x="229" y="3960"/>
                  </a:lnTo>
                  <a:lnTo>
                    <a:pt x="229" y="3846"/>
                  </a:lnTo>
                  <a:lnTo>
                    <a:pt x="208" y="3846"/>
                  </a:lnTo>
                  <a:lnTo>
                    <a:pt x="132" y="3846"/>
                  </a:lnTo>
                  <a:lnTo>
                    <a:pt x="132" y="2112"/>
                  </a:lnTo>
                  <a:lnTo>
                    <a:pt x="132" y="384"/>
                  </a:lnTo>
                  <a:lnTo>
                    <a:pt x="208" y="384"/>
                  </a:lnTo>
                  <a:lnTo>
                    <a:pt x="229" y="384"/>
                  </a:lnTo>
                  <a:lnTo>
                    <a:pt x="229" y="270"/>
                  </a:lnTo>
                  <a:lnTo>
                    <a:pt x="326" y="270"/>
                  </a:lnTo>
                  <a:lnTo>
                    <a:pt x="326" y="252"/>
                  </a:lnTo>
                  <a:lnTo>
                    <a:pt x="326" y="156"/>
                  </a:lnTo>
                  <a:lnTo>
                    <a:pt x="3823" y="156"/>
                  </a:lnTo>
                  <a:lnTo>
                    <a:pt x="7316" y="156"/>
                  </a:lnTo>
                  <a:lnTo>
                    <a:pt x="7316" y="252"/>
                  </a:lnTo>
                  <a:lnTo>
                    <a:pt x="7316" y="270"/>
                  </a:lnTo>
                  <a:lnTo>
                    <a:pt x="7418" y="270"/>
                  </a:lnTo>
                  <a:lnTo>
                    <a:pt x="7418" y="384"/>
                  </a:lnTo>
                  <a:lnTo>
                    <a:pt x="7433" y="384"/>
                  </a:lnTo>
                  <a:close/>
                  <a:moveTo>
                    <a:pt x="7515" y="4074"/>
                  </a:moveTo>
                  <a:lnTo>
                    <a:pt x="7453" y="4074"/>
                  </a:lnTo>
                  <a:lnTo>
                    <a:pt x="7453" y="4002"/>
                  </a:lnTo>
                  <a:lnTo>
                    <a:pt x="7515" y="4002"/>
                  </a:lnTo>
                  <a:lnTo>
                    <a:pt x="7515" y="4074"/>
                  </a:lnTo>
                  <a:close/>
                  <a:moveTo>
                    <a:pt x="132" y="156"/>
                  </a:moveTo>
                  <a:lnTo>
                    <a:pt x="193" y="156"/>
                  </a:lnTo>
                  <a:lnTo>
                    <a:pt x="193" y="228"/>
                  </a:lnTo>
                  <a:lnTo>
                    <a:pt x="132" y="228"/>
                  </a:lnTo>
                  <a:lnTo>
                    <a:pt x="132" y="156"/>
                  </a:lnTo>
                  <a:close/>
                  <a:moveTo>
                    <a:pt x="326" y="42"/>
                  </a:moveTo>
                  <a:lnTo>
                    <a:pt x="3823" y="42"/>
                  </a:lnTo>
                  <a:lnTo>
                    <a:pt x="7316" y="42"/>
                  </a:lnTo>
                  <a:lnTo>
                    <a:pt x="7316" y="114"/>
                  </a:lnTo>
                  <a:lnTo>
                    <a:pt x="3823" y="114"/>
                  </a:lnTo>
                  <a:lnTo>
                    <a:pt x="326" y="114"/>
                  </a:lnTo>
                  <a:lnTo>
                    <a:pt x="326" y="42"/>
                  </a:lnTo>
                  <a:close/>
                  <a:moveTo>
                    <a:pt x="290" y="156"/>
                  </a:moveTo>
                  <a:lnTo>
                    <a:pt x="290" y="228"/>
                  </a:lnTo>
                  <a:lnTo>
                    <a:pt x="229" y="228"/>
                  </a:lnTo>
                  <a:lnTo>
                    <a:pt x="229" y="156"/>
                  </a:lnTo>
                  <a:lnTo>
                    <a:pt x="290" y="156"/>
                  </a:lnTo>
                  <a:close/>
                  <a:moveTo>
                    <a:pt x="132" y="42"/>
                  </a:moveTo>
                  <a:lnTo>
                    <a:pt x="193" y="42"/>
                  </a:lnTo>
                  <a:lnTo>
                    <a:pt x="193" y="114"/>
                  </a:lnTo>
                  <a:lnTo>
                    <a:pt x="132" y="114"/>
                  </a:lnTo>
                  <a:lnTo>
                    <a:pt x="132" y="42"/>
                  </a:lnTo>
                  <a:close/>
                  <a:moveTo>
                    <a:pt x="35" y="228"/>
                  </a:moveTo>
                  <a:lnTo>
                    <a:pt x="35" y="156"/>
                  </a:lnTo>
                  <a:lnTo>
                    <a:pt x="96" y="156"/>
                  </a:lnTo>
                  <a:lnTo>
                    <a:pt x="96" y="228"/>
                  </a:lnTo>
                  <a:lnTo>
                    <a:pt x="35" y="228"/>
                  </a:lnTo>
                  <a:close/>
                  <a:moveTo>
                    <a:pt x="132" y="270"/>
                  </a:moveTo>
                  <a:lnTo>
                    <a:pt x="193" y="270"/>
                  </a:lnTo>
                  <a:lnTo>
                    <a:pt x="193" y="342"/>
                  </a:lnTo>
                  <a:lnTo>
                    <a:pt x="132" y="342"/>
                  </a:lnTo>
                  <a:lnTo>
                    <a:pt x="132" y="270"/>
                  </a:lnTo>
                  <a:close/>
                  <a:moveTo>
                    <a:pt x="35" y="2124"/>
                  </a:moveTo>
                  <a:lnTo>
                    <a:pt x="35" y="2106"/>
                  </a:lnTo>
                  <a:lnTo>
                    <a:pt x="35" y="384"/>
                  </a:lnTo>
                  <a:lnTo>
                    <a:pt x="96" y="384"/>
                  </a:lnTo>
                  <a:lnTo>
                    <a:pt x="96" y="2112"/>
                  </a:lnTo>
                  <a:lnTo>
                    <a:pt x="96" y="3846"/>
                  </a:lnTo>
                  <a:lnTo>
                    <a:pt x="35" y="3846"/>
                  </a:lnTo>
                  <a:lnTo>
                    <a:pt x="35" y="2124"/>
                  </a:lnTo>
                  <a:close/>
                  <a:moveTo>
                    <a:pt x="132" y="3888"/>
                  </a:moveTo>
                  <a:lnTo>
                    <a:pt x="193" y="3888"/>
                  </a:lnTo>
                  <a:lnTo>
                    <a:pt x="193" y="3960"/>
                  </a:lnTo>
                  <a:lnTo>
                    <a:pt x="132" y="3960"/>
                  </a:lnTo>
                  <a:lnTo>
                    <a:pt x="132" y="3888"/>
                  </a:lnTo>
                  <a:close/>
                  <a:moveTo>
                    <a:pt x="193" y="4074"/>
                  </a:moveTo>
                  <a:lnTo>
                    <a:pt x="132" y="4074"/>
                  </a:lnTo>
                  <a:lnTo>
                    <a:pt x="132" y="4002"/>
                  </a:lnTo>
                  <a:lnTo>
                    <a:pt x="193" y="4002"/>
                  </a:lnTo>
                  <a:lnTo>
                    <a:pt x="193" y="4074"/>
                  </a:lnTo>
                  <a:close/>
                  <a:moveTo>
                    <a:pt x="35" y="4074"/>
                  </a:moveTo>
                  <a:lnTo>
                    <a:pt x="35" y="4002"/>
                  </a:lnTo>
                  <a:lnTo>
                    <a:pt x="96" y="4002"/>
                  </a:lnTo>
                  <a:lnTo>
                    <a:pt x="96" y="4074"/>
                  </a:lnTo>
                  <a:lnTo>
                    <a:pt x="35" y="4074"/>
                  </a:lnTo>
                  <a:close/>
                  <a:moveTo>
                    <a:pt x="193" y="4188"/>
                  </a:moveTo>
                  <a:lnTo>
                    <a:pt x="132" y="4188"/>
                  </a:lnTo>
                  <a:lnTo>
                    <a:pt x="132" y="4116"/>
                  </a:lnTo>
                  <a:lnTo>
                    <a:pt x="193" y="4116"/>
                  </a:lnTo>
                  <a:lnTo>
                    <a:pt x="193" y="4188"/>
                  </a:lnTo>
                  <a:close/>
                  <a:moveTo>
                    <a:pt x="229" y="4074"/>
                  </a:moveTo>
                  <a:lnTo>
                    <a:pt x="229" y="4002"/>
                  </a:lnTo>
                  <a:lnTo>
                    <a:pt x="290" y="4002"/>
                  </a:lnTo>
                  <a:lnTo>
                    <a:pt x="290" y="4074"/>
                  </a:lnTo>
                  <a:lnTo>
                    <a:pt x="229" y="4074"/>
                  </a:lnTo>
                  <a:close/>
                  <a:moveTo>
                    <a:pt x="7316" y="4188"/>
                  </a:moveTo>
                  <a:lnTo>
                    <a:pt x="3823" y="4188"/>
                  </a:lnTo>
                  <a:lnTo>
                    <a:pt x="326" y="4188"/>
                  </a:lnTo>
                  <a:lnTo>
                    <a:pt x="326" y="4116"/>
                  </a:lnTo>
                  <a:lnTo>
                    <a:pt x="3823" y="4116"/>
                  </a:lnTo>
                  <a:lnTo>
                    <a:pt x="7316" y="4116"/>
                  </a:lnTo>
                  <a:lnTo>
                    <a:pt x="7316" y="4188"/>
                  </a:lnTo>
                  <a:close/>
                  <a:moveTo>
                    <a:pt x="7352" y="4074"/>
                  </a:moveTo>
                  <a:lnTo>
                    <a:pt x="7352" y="4002"/>
                  </a:lnTo>
                  <a:lnTo>
                    <a:pt x="7418" y="4002"/>
                  </a:lnTo>
                  <a:lnTo>
                    <a:pt x="7418" y="4074"/>
                  </a:lnTo>
                  <a:lnTo>
                    <a:pt x="7352" y="4074"/>
                  </a:lnTo>
                  <a:close/>
                  <a:moveTo>
                    <a:pt x="7515" y="4188"/>
                  </a:moveTo>
                  <a:lnTo>
                    <a:pt x="7453" y="4188"/>
                  </a:lnTo>
                  <a:lnTo>
                    <a:pt x="7453" y="4116"/>
                  </a:lnTo>
                  <a:lnTo>
                    <a:pt x="7515" y="4116"/>
                  </a:lnTo>
                  <a:lnTo>
                    <a:pt x="7515" y="4188"/>
                  </a:lnTo>
                  <a:close/>
                  <a:moveTo>
                    <a:pt x="7611" y="4002"/>
                  </a:moveTo>
                  <a:lnTo>
                    <a:pt x="7611" y="4074"/>
                  </a:lnTo>
                  <a:lnTo>
                    <a:pt x="7550" y="4074"/>
                  </a:lnTo>
                  <a:lnTo>
                    <a:pt x="7550" y="4002"/>
                  </a:lnTo>
                  <a:lnTo>
                    <a:pt x="7611" y="4002"/>
                  </a:lnTo>
                  <a:close/>
                  <a:moveTo>
                    <a:pt x="7515" y="3960"/>
                  </a:moveTo>
                  <a:lnTo>
                    <a:pt x="7453" y="3960"/>
                  </a:lnTo>
                  <a:lnTo>
                    <a:pt x="7453" y="3888"/>
                  </a:lnTo>
                  <a:lnTo>
                    <a:pt x="7515" y="3888"/>
                  </a:lnTo>
                  <a:lnTo>
                    <a:pt x="7515" y="3960"/>
                  </a:lnTo>
                  <a:close/>
                  <a:moveTo>
                    <a:pt x="7611" y="2106"/>
                  </a:moveTo>
                  <a:lnTo>
                    <a:pt x="7611" y="2124"/>
                  </a:lnTo>
                  <a:lnTo>
                    <a:pt x="7611" y="3846"/>
                  </a:lnTo>
                  <a:lnTo>
                    <a:pt x="7550" y="3846"/>
                  </a:lnTo>
                  <a:lnTo>
                    <a:pt x="7550" y="2112"/>
                  </a:lnTo>
                  <a:lnTo>
                    <a:pt x="7550" y="384"/>
                  </a:lnTo>
                  <a:lnTo>
                    <a:pt x="7611" y="384"/>
                  </a:lnTo>
                  <a:lnTo>
                    <a:pt x="7611" y="2106"/>
                  </a:lnTo>
                  <a:close/>
                  <a:moveTo>
                    <a:pt x="7515" y="342"/>
                  </a:moveTo>
                  <a:lnTo>
                    <a:pt x="7453" y="342"/>
                  </a:lnTo>
                  <a:lnTo>
                    <a:pt x="7453" y="270"/>
                  </a:lnTo>
                  <a:lnTo>
                    <a:pt x="7515" y="270"/>
                  </a:lnTo>
                  <a:lnTo>
                    <a:pt x="7515" y="342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8" name="组合 237"/>
            <p:cNvGrpSpPr/>
            <p:nvPr/>
          </p:nvGrpSpPr>
          <p:grpSpPr>
            <a:xfrm>
              <a:off x="11070852" y="292071"/>
              <a:ext cx="695507" cy="1866260"/>
              <a:chOff x="1841500" y="322263"/>
              <a:chExt cx="1017588" cy="2730501"/>
            </a:xfrm>
          </p:grpSpPr>
          <p:sp>
            <p:nvSpPr>
              <p:cNvPr id="304" name="Freeform 79"/>
              <p:cNvSpPr>
                <a:spLocks noEditPoints="1"/>
              </p:cNvSpPr>
              <p:nvPr/>
            </p:nvSpPr>
            <p:spPr bwMode="auto">
              <a:xfrm>
                <a:off x="1841500" y="322263"/>
                <a:ext cx="1017588" cy="1022350"/>
              </a:xfrm>
              <a:custGeom>
                <a:avLst/>
                <a:gdLst>
                  <a:gd name="T0" fmla="*/ 68 w 136"/>
                  <a:gd name="T1" fmla="*/ 0 h 136"/>
                  <a:gd name="T2" fmla="*/ 0 w 136"/>
                  <a:gd name="T3" fmla="*/ 68 h 136"/>
                  <a:gd name="T4" fmla="*/ 68 w 136"/>
                  <a:gd name="T5" fmla="*/ 136 h 136"/>
                  <a:gd name="T6" fmla="*/ 136 w 136"/>
                  <a:gd name="T7" fmla="*/ 68 h 136"/>
                  <a:gd name="T8" fmla="*/ 68 w 136"/>
                  <a:gd name="T9" fmla="*/ 0 h 136"/>
                  <a:gd name="T10" fmla="*/ 68 w 136"/>
                  <a:gd name="T11" fmla="*/ 124 h 136"/>
                  <a:gd name="T12" fmla="*/ 13 w 136"/>
                  <a:gd name="T13" fmla="*/ 68 h 136"/>
                  <a:gd name="T14" fmla="*/ 68 w 136"/>
                  <a:gd name="T15" fmla="*/ 13 h 136"/>
                  <a:gd name="T16" fmla="*/ 123 w 136"/>
                  <a:gd name="T17" fmla="*/ 68 h 136"/>
                  <a:gd name="T18" fmla="*/ 68 w 136"/>
                  <a:gd name="T19" fmla="*/ 12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136">
                    <a:moveTo>
                      <a:pt x="68" y="0"/>
                    </a:moveTo>
                    <a:cubicBezTo>
                      <a:pt x="30" y="0"/>
                      <a:pt x="0" y="31"/>
                      <a:pt x="0" y="68"/>
                    </a:cubicBezTo>
                    <a:cubicBezTo>
                      <a:pt x="0" y="106"/>
                      <a:pt x="30" y="136"/>
                      <a:pt x="68" y="136"/>
                    </a:cubicBezTo>
                    <a:cubicBezTo>
                      <a:pt x="106" y="136"/>
                      <a:pt x="136" y="106"/>
                      <a:pt x="136" y="68"/>
                    </a:cubicBezTo>
                    <a:cubicBezTo>
                      <a:pt x="136" y="31"/>
                      <a:pt x="106" y="0"/>
                      <a:pt x="68" y="0"/>
                    </a:cubicBezTo>
                    <a:close/>
                    <a:moveTo>
                      <a:pt x="68" y="124"/>
                    </a:moveTo>
                    <a:cubicBezTo>
                      <a:pt x="37" y="124"/>
                      <a:pt x="13" y="99"/>
                      <a:pt x="13" y="68"/>
                    </a:cubicBezTo>
                    <a:cubicBezTo>
                      <a:pt x="13" y="37"/>
                      <a:pt x="37" y="13"/>
                      <a:pt x="68" y="13"/>
                    </a:cubicBezTo>
                    <a:cubicBezTo>
                      <a:pt x="99" y="13"/>
                      <a:pt x="123" y="37"/>
                      <a:pt x="123" y="68"/>
                    </a:cubicBezTo>
                    <a:cubicBezTo>
                      <a:pt x="123" y="99"/>
                      <a:pt x="99" y="124"/>
                      <a:pt x="68" y="124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80"/>
              <p:cNvSpPr>
                <a:spLocks noEditPoints="1"/>
              </p:cNvSpPr>
              <p:nvPr/>
            </p:nvSpPr>
            <p:spPr bwMode="auto">
              <a:xfrm>
                <a:off x="1938338" y="420688"/>
                <a:ext cx="823913" cy="835025"/>
              </a:xfrm>
              <a:custGeom>
                <a:avLst/>
                <a:gdLst>
                  <a:gd name="T0" fmla="*/ 55 w 110"/>
                  <a:gd name="T1" fmla="*/ 0 h 111"/>
                  <a:gd name="T2" fmla="*/ 0 w 110"/>
                  <a:gd name="T3" fmla="*/ 55 h 111"/>
                  <a:gd name="T4" fmla="*/ 55 w 110"/>
                  <a:gd name="T5" fmla="*/ 111 h 111"/>
                  <a:gd name="T6" fmla="*/ 110 w 110"/>
                  <a:gd name="T7" fmla="*/ 55 h 111"/>
                  <a:gd name="T8" fmla="*/ 55 w 110"/>
                  <a:gd name="T9" fmla="*/ 0 h 111"/>
                  <a:gd name="T10" fmla="*/ 81 w 110"/>
                  <a:gd name="T11" fmla="*/ 81 h 111"/>
                  <a:gd name="T12" fmla="*/ 29 w 110"/>
                  <a:gd name="T13" fmla="*/ 81 h 111"/>
                  <a:gd name="T14" fmla="*/ 29 w 110"/>
                  <a:gd name="T15" fmla="*/ 29 h 111"/>
                  <a:gd name="T16" fmla="*/ 81 w 110"/>
                  <a:gd name="T17" fmla="*/ 29 h 111"/>
                  <a:gd name="T18" fmla="*/ 81 w 110"/>
                  <a:gd name="T19" fmla="*/ 8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11">
                    <a:moveTo>
                      <a:pt x="55" y="0"/>
                    </a:moveTo>
                    <a:cubicBezTo>
                      <a:pt x="24" y="0"/>
                      <a:pt x="0" y="24"/>
                      <a:pt x="0" y="55"/>
                    </a:cubicBezTo>
                    <a:cubicBezTo>
                      <a:pt x="0" y="86"/>
                      <a:pt x="24" y="111"/>
                      <a:pt x="55" y="111"/>
                    </a:cubicBezTo>
                    <a:cubicBezTo>
                      <a:pt x="86" y="111"/>
                      <a:pt x="110" y="86"/>
                      <a:pt x="110" y="55"/>
                    </a:cubicBezTo>
                    <a:cubicBezTo>
                      <a:pt x="110" y="24"/>
                      <a:pt x="86" y="0"/>
                      <a:pt x="55" y="0"/>
                    </a:cubicBezTo>
                    <a:close/>
                    <a:moveTo>
                      <a:pt x="81" y="81"/>
                    </a:moveTo>
                    <a:cubicBezTo>
                      <a:pt x="29" y="81"/>
                      <a:pt x="29" y="81"/>
                      <a:pt x="29" y="81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81" y="29"/>
                      <a:pt x="81" y="29"/>
                      <a:pt x="81" y="29"/>
                    </a:cubicBezTo>
                    <a:lnTo>
                      <a:pt x="81" y="8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81"/>
              <p:cNvSpPr>
                <a:spLocks noEditPoints="1"/>
              </p:cNvSpPr>
              <p:nvPr/>
            </p:nvSpPr>
            <p:spPr bwMode="auto">
              <a:xfrm>
                <a:off x="2155825" y="638176"/>
                <a:ext cx="388938" cy="390525"/>
              </a:xfrm>
              <a:custGeom>
                <a:avLst/>
                <a:gdLst>
                  <a:gd name="T0" fmla="*/ 0 w 245"/>
                  <a:gd name="T1" fmla="*/ 246 h 246"/>
                  <a:gd name="T2" fmla="*/ 245 w 245"/>
                  <a:gd name="T3" fmla="*/ 246 h 246"/>
                  <a:gd name="T4" fmla="*/ 245 w 245"/>
                  <a:gd name="T5" fmla="*/ 0 h 246"/>
                  <a:gd name="T6" fmla="*/ 0 w 245"/>
                  <a:gd name="T7" fmla="*/ 0 h 246"/>
                  <a:gd name="T8" fmla="*/ 0 w 245"/>
                  <a:gd name="T9" fmla="*/ 246 h 246"/>
                  <a:gd name="T10" fmla="*/ 52 w 245"/>
                  <a:gd name="T11" fmla="*/ 52 h 246"/>
                  <a:gd name="T12" fmla="*/ 193 w 245"/>
                  <a:gd name="T13" fmla="*/ 52 h 246"/>
                  <a:gd name="T14" fmla="*/ 193 w 245"/>
                  <a:gd name="T15" fmla="*/ 194 h 246"/>
                  <a:gd name="T16" fmla="*/ 52 w 245"/>
                  <a:gd name="T17" fmla="*/ 194 h 246"/>
                  <a:gd name="T18" fmla="*/ 52 w 245"/>
                  <a:gd name="T19" fmla="*/ 52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5" h="246">
                    <a:moveTo>
                      <a:pt x="0" y="246"/>
                    </a:moveTo>
                    <a:lnTo>
                      <a:pt x="245" y="246"/>
                    </a:lnTo>
                    <a:lnTo>
                      <a:pt x="245" y="0"/>
                    </a:lnTo>
                    <a:lnTo>
                      <a:pt x="0" y="0"/>
                    </a:lnTo>
                    <a:lnTo>
                      <a:pt x="0" y="246"/>
                    </a:lnTo>
                    <a:close/>
                    <a:moveTo>
                      <a:pt x="52" y="52"/>
                    </a:moveTo>
                    <a:lnTo>
                      <a:pt x="193" y="52"/>
                    </a:lnTo>
                    <a:lnTo>
                      <a:pt x="193" y="194"/>
                    </a:lnTo>
                    <a:lnTo>
                      <a:pt x="52" y="194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82"/>
              <p:cNvSpPr>
                <a:spLocks/>
              </p:cNvSpPr>
              <p:nvPr/>
            </p:nvSpPr>
            <p:spPr bwMode="auto">
              <a:xfrm>
                <a:off x="2327275" y="923926"/>
                <a:ext cx="52388" cy="669925"/>
              </a:xfrm>
              <a:custGeom>
                <a:avLst/>
                <a:gdLst>
                  <a:gd name="T0" fmla="*/ 3 w 7"/>
                  <a:gd name="T1" fmla="*/ 89 h 89"/>
                  <a:gd name="T2" fmla="*/ 0 w 7"/>
                  <a:gd name="T3" fmla="*/ 86 h 89"/>
                  <a:gd name="T4" fmla="*/ 0 w 7"/>
                  <a:gd name="T5" fmla="*/ 3 h 89"/>
                  <a:gd name="T6" fmla="*/ 3 w 7"/>
                  <a:gd name="T7" fmla="*/ 0 h 89"/>
                  <a:gd name="T8" fmla="*/ 7 w 7"/>
                  <a:gd name="T9" fmla="*/ 3 h 89"/>
                  <a:gd name="T10" fmla="*/ 7 w 7"/>
                  <a:gd name="T11" fmla="*/ 86 h 89"/>
                  <a:gd name="T12" fmla="*/ 3 w 7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9">
                    <a:moveTo>
                      <a:pt x="3" y="89"/>
                    </a:moveTo>
                    <a:cubicBezTo>
                      <a:pt x="1" y="89"/>
                      <a:pt x="0" y="88"/>
                      <a:pt x="0" y="8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7" y="88"/>
                      <a:pt x="5" y="89"/>
                      <a:pt x="3" y="89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83"/>
              <p:cNvSpPr>
                <a:spLocks/>
              </p:cNvSpPr>
              <p:nvPr/>
            </p:nvSpPr>
            <p:spPr bwMode="auto">
              <a:xfrm>
                <a:off x="1968500" y="18272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84"/>
              <p:cNvSpPr>
                <a:spLocks/>
              </p:cNvSpPr>
              <p:nvPr/>
            </p:nvSpPr>
            <p:spPr bwMode="auto">
              <a:xfrm>
                <a:off x="1968500" y="17287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85"/>
              <p:cNvSpPr>
                <a:spLocks/>
              </p:cNvSpPr>
              <p:nvPr/>
            </p:nvSpPr>
            <p:spPr bwMode="auto">
              <a:xfrm>
                <a:off x="1968500" y="2022476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86"/>
              <p:cNvSpPr>
                <a:spLocks/>
              </p:cNvSpPr>
              <p:nvPr/>
            </p:nvSpPr>
            <p:spPr bwMode="auto">
              <a:xfrm>
                <a:off x="1968500" y="1924051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87"/>
              <p:cNvSpPr>
                <a:spLocks/>
              </p:cNvSpPr>
              <p:nvPr/>
            </p:nvSpPr>
            <p:spPr bwMode="auto">
              <a:xfrm>
                <a:off x="1968500" y="2209801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88"/>
              <p:cNvSpPr>
                <a:spLocks/>
              </p:cNvSpPr>
              <p:nvPr/>
            </p:nvSpPr>
            <p:spPr bwMode="auto">
              <a:xfrm>
                <a:off x="1968500" y="2119313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89"/>
              <p:cNvSpPr>
                <a:spLocks/>
              </p:cNvSpPr>
              <p:nvPr/>
            </p:nvSpPr>
            <p:spPr bwMode="auto">
              <a:xfrm>
                <a:off x="1968500" y="2405063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90"/>
              <p:cNvSpPr>
                <a:spLocks/>
              </p:cNvSpPr>
              <p:nvPr/>
            </p:nvSpPr>
            <p:spPr bwMode="auto">
              <a:xfrm>
                <a:off x="1968500" y="2308226"/>
                <a:ext cx="763588" cy="96838"/>
              </a:xfrm>
              <a:custGeom>
                <a:avLst/>
                <a:gdLst>
                  <a:gd name="T0" fmla="*/ 33 w 481"/>
                  <a:gd name="T1" fmla="*/ 0 h 61"/>
                  <a:gd name="T2" fmla="*/ 0 w 481"/>
                  <a:gd name="T3" fmla="*/ 61 h 61"/>
                  <a:gd name="T4" fmla="*/ 481 w 481"/>
                  <a:gd name="T5" fmla="*/ 61 h 61"/>
                  <a:gd name="T6" fmla="*/ 448 w 481"/>
                  <a:gd name="T7" fmla="*/ 0 h 61"/>
                  <a:gd name="T8" fmla="*/ 33 w 48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0"/>
                    </a:moveTo>
                    <a:lnTo>
                      <a:pt x="0" y="61"/>
                    </a:lnTo>
                    <a:lnTo>
                      <a:pt x="481" y="61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91"/>
              <p:cNvSpPr>
                <a:spLocks/>
              </p:cNvSpPr>
              <p:nvPr/>
            </p:nvSpPr>
            <p:spPr bwMode="auto">
              <a:xfrm>
                <a:off x="1968500" y="2601913"/>
                <a:ext cx="763588" cy="96838"/>
              </a:xfrm>
              <a:custGeom>
                <a:avLst/>
                <a:gdLst>
                  <a:gd name="T0" fmla="*/ 33 w 481"/>
                  <a:gd name="T1" fmla="*/ 61 h 61"/>
                  <a:gd name="T2" fmla="*/ 448 w 481"/>
                  <a:gd name="T3" fmla="*/ 61 h 61"/>
                  <a:gd name="T4" fmla="*/ 481 w 481"/>
                  <a:gd name="T5" fmla="*/ 0 h 61"/>
                  <a:gd name="T6" fmla="*/ 0 w 481"/>
                  <a:gd name="T7" fmla="*/ 0 h 61"/>
                  <a:gd name="T8" fmla="*/ 33 w 481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1">
                    <a:moveTo>
                      <a:pt x="33" y="61"/>
                    </a:moveTo>
                    <a:lnTo>
                      <a:pt x="448" y="61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1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92"/>
              <p:cNvSpPr>
                <a:spLocks/>
              </p:cNvSpPr>
              <p:nvPr/>
            </p:nvSpPr>
            <p:spPr bwMode="auto">
              <a:xfrm>
                <a:off x="1968500" y="2503488"/>
                <a:ext cx="763588" cy="98425"/>
              </a:xfrm>
              <a:custGeom>
                <a:avLst/>
                <a:gdLst>
                  <a:gd name="T0" fmla="*/ 33 w 481"/>
                  <a:gd name="T1" fmla="*/ 0 h 62"/>
                  <a:gd name="T2" fmla="*/ 0 w 481"/>
                  <a:gd name="T3" fmla="*/ 62 h 62"/>
                  <a:gd name="T4" fmla="*/ 481 w 481"/>
                  <a:gd name="T5" fmla="*/ 62 h 62"/>
                  <a:gd name="T6" fmla="*/ 448 w 481"/>
                  <a:gd name="T7" fmla="*/ 0 h 62"/>
                  <a:gd name="T8" fmla="*/ 33 w 481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0"/>
                    </a:moveTo>
                    <a:lnTo>
                      <a:pt x="0" y="62"/>
                    </a:lnTo>
                    <a:lnTo>
                      <a:pt x="481" y="62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93"/>
              <p:cNvSpPr>
                <a:spLocks/>
              </p:cNvSpPr>
              <p:nvPr/>
            </p:nvSpPr>
            <p:spPr bwMode="auto">
              <a:xfrm>
                <a:off x="1968500" y="2789238"/>
                <a:ext cx="763588" cy="98425"/>
              </a:xfrm>
              <a:custGeom>
                <a:avLst/>
                <a:gdLst>
                  <a:gd name="T0" fmla="*/ 33 w 481"/>
                  <a:gd name="T1" fmla="*/ 62 h 62"/>
                  <a:gd name="T2" fmla="*/ 448 w 481"/>
                  <a:gd name="T3" fmla="*/ 62 h 62"/>
                  <a:gd name="T4" fmla="*/ 481 w 481"/>
                  <a:gd name="T5" fmla="*/ 0 h 62"/>
                  <a:gd name="T6" fmla="*/ 0 w 481"/>
                  <a:gd name="T7" fmla="*/ 0 h 62"/>
                  <a:gd name="T8" fmla="*/ 33 w 48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62">
                    <a:moveTo>
                      <a:pt x="33" y="62"/>
                    </a:moveTo>
                    <a:lnTo>
                      <a:pt x="448" y="62"/>
                    </a:lnTo>
                    <a:lnTo>
                      <a:pt x="481" y="0"/>
                    </a:lnTo>
                    <a:lnTo>
                      <a:pt x="0" y="0"/>
                    </a:lnTo>
                    <a:lnTo>
                      <a:pt x="33" y="62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94"/>
              <p:cNvSpPr>
                <a:spLocks/>
              </p:cNvSpPr>
              <p:nvPr/>
            </p:nvSpPr>
            <p:spPr bwMode="auto">
              <a:xfrm>
                <a:off x="1968500" y="2698751"/>
                <a:ext cx="763588" cy="90488"/>
              </a:xfrm>
              <a:custGeom>
                <a:avLst/>
                <a:gdLst>
                  <a:gd name="T0" fmla="*/ 33 w 481"/>
                  <a:gd name="T1" fmla="*/ 0 h 57"/>
                  <a:gd name="T2" fmla="*/ 0 w 481"/>
                  <a:gd name="T3" fmla="*/ 57 h 57"/>
                  <a:gd name="T4" fmla="*/ 481 w 481"/>
                  <a:gd name="T5" fmla="*/ 57 h 57"/>
                  <a:gd name="T6" fmla="*/ 448 w 481"/>
                  <a:gd name="T7" fmla="*/ 0 h 57"/>
                  <a:gd name="T8" fmla="*/ 33 w 481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7">
                    <a:moveTo>
                      <a:pt x="33" y="0"/>
                    </a:moveTo>
                    <a:lnTo>
                      <a:pt x="0" y="57"/>
                    </a:lnTo>
                    <a:lnTo>
                      <a:pt x="481" y="57"/>
                    </a:lnTo>
                    <a:lnTo>
                      <a:pt x="448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0B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Rectangle 95"/>
              <p:cNvSpPr>
                <a:spLocks noChangeArrowheads="1"/>
              </p:cNvSpPr>
              <p:nvPr/>
            </p:nvSpPr>
            <p:spPr bwMode="auto">
              <a:xfrm>
                <a:off x="2125663" y="1571626"/>
                <a:ext cx="449263" cy="96838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Rectangle 96"/>
              <p:cNvSpPr>
                <a:spLocks noChangeArrowheads="1"/>
              </p:cNvSpPr>
              <p:nvPr/>
            </p:nvSpPr>
            <p:spPr bwMode="auto">
              <a:xfrm>
                <a:off x="2125663" y="1668463"/>
                <a:ext cx="449263" cy="60325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97"/>
              <p:cNvSpPr>
                <a:spLocks noChangeArrowheads="1"/>
              </p:cNvSpPr>
              <p:nvPr/>
            </p:nvSpPr>
            <p:spPr bwMode="auto">
              <a:xfrm>
                <a:off x="2125663" y="2946401"/>
                <a:ext cx="449263" cy="106363"/>
              </a:xfrm>
              <a:prstGeom prst="rect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Rectangle 98"/>
              <p:cNvSpPr>
                <a:spLocks noChangeArrowheads="1"/>
              </p:cNvSpPr>
              <p:nvPr/>
            </p:nvSpPr>
            <p:spPr bwMode="auto">
              <a:xfrm>
                <a:off x="2125663" y="2887663"/>
                <a:ext cx="449263" cy="58738"/>
              </a:xfrm>
              <a:prstGeom prst="rect">
                <a:avLst/>
              </a:prstGeom>
              <a:solidFill>
                <a:srgbClr val="8424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9" name="组合 238"/>
            <p:cNvGrpSpPr/>
            <p:nvPr/>
          </p:nvGrpSpPr>
          <p:grpSpPr>
            <a:xfrm>
              <a:off x="10421289" y="5416939"/>
              <a:ext cx="1275700" cy="1344241"/>
              <a:chOff x="8547101" y="3413126"/>
              <a:chExt cx="2895599" cy="3051174"/>
            </a:xfrm>
          </p:grpSpPr>
          <p:sp>
            <p:nvSpPr>
              <p:cNvPr id="240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8551863" y="3449638"/>
                <a:ext cx="2890837" cy="3014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Oval 13"/>
              <p:cNvSpPr>
                <a:spLocks noChangeArrowheads="1"/>
              </p:cNvSpPr>
              <p:nvPr/>
            </p:nvSpPr>
            <p:spPr bwMode="auto">
              <a:xfrm>
                <a:off x="8675688" y="3629025"/>
                <a:ext cx="2643187" cy="2644775"/>
              </a:xfrm>
              <a:prstGeom prst="ellipse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Rectangle 14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Rectangle 15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6"/>
              <p:cNvSpPr>
                <a:spLocks/>
              </p:cNvSpPr>
              <p:nvPr/>
            </p:nvSpPr>
            <p:spPr bwMode="auto">
              <a:xfrm>
                <a:off x="9937750" y="49498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Rectangle 17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Rectangle 18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Rectangle 19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20"/>
              <p:cNvSpPr>
                <a:spLocks/>
              </p:cNvSpPr>
              <p:nvPr/>
            </p:nvSpPr>
            <p:spPr bwMode="auto">
              <a:xfrm>
                <a:off x="9937750" y="4949825"/>
                <a:ext cx="1262062" cy="633412"/>
              </a:xfrm>
              <a:custGeom>
                <a:avLst/>
                <a:gdLst>
                  <a:gd name="T0" fmla="*/ 210 w 245"/>
                  <a:gd name="T1" fmla="*/ 123 h 123"/>
                  <a:gd name="T2" fmla="*/ 245 w 245"/>
                  <a:gd name="T3" fmla="*/ 0 h 123"/>
                  <a:gd name="T4" fmla="*/ 0 w 245"/>
                  <a:gd name="T5" fmla="*/ 0 h 123"/>
                  <a:gd name="T6" fmla="*/ 210 w 245"/>
                  <a:gd name="T7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5" h="123">
                    <a:moveTo>
                      <a:pt x="210" y="123"/>
                    </a:moveTo>
                    <a:cubicBezTo>
                      <a:pt x="232" y="88"/>
                      <a:pt x="245" y="46"/>
                      <a:pt x="24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0" y="123"/>
                    </a:ln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21"/>
              <p:cNvSpPr>
                <a:spLocks/>
              </p:cNvSpPr>
              <p:nvPr/>
            </p:nvSpPr>
            <p:spPr bwMode="auto">
              <a:xfrm>
                <a:off x="9937750" y="4397375"/>
                <a:ext cx="1262062" cy="552450"/>
              </a:xfrm>
              <a:custGeom>
                <a:avLst/>
                <a:gdLst>
                  <a:gd name="T0" fmla="*/ 0 w 245"/>
                  <a:gd name="T1" fmla="*/ 107 h 107"/>
                  <a:gd name="T2" fmla="*/ 0 w 245"/>
                  <a:gd name="T3" fmla="*/ 107 h 107"/>
                  <a:gd name="T4" fmla="*/ 245 w 245"/>
                  <a:gd name="T5" fmla="*/ 107 h 107"/>
                  <a:gd name="T6" fmla="*/ 219 w 245"/>
                  <a:gd name="T7" fmla="*/ 0 h 107"/>
                  <a:gd name="T8" fmla="*/ 0 w 245"/>
                  <a:gd name="T9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5" h="107">
                    <a:moveTo>
                      <a:pt x="0" y="107"/>
                    </a:moveTo>
                    <a:cubicBezTo>
                      <a:pt x="0" y="107"/>
                      <a:pt x="0" y="107"/>
                      <a:pt x="0" y="107"/>
                    </a:cubicBezTo>
                    <a:cubicBezTo>
                      <a:pt x="245" y="107"/>
                      <a:pt x="245" y="107"/>
                      <a:pt x="245" y="107"/>
                    </a:cubicBezTo>
                    <a:cubicBezTo>
                      <a:pt x="245" y="69"/>
                      <a:pt x="236" y="33"/>
                      <a:pt x="219" y="0"/>
                    </a:cubicBezTo>
                    <a:cubicBezTo>
                      <a:pt x="0" y="107"/>
                      <a:pt x="0" y="107"/>
                      <a:pt x="0" y="107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Rectangle 22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Rectangle 23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Rectangle 24"/>
              <p:cNvSpPr>
                <a:spLocks noChangeArrowheads="1"/>
              </p:cNvSpPr>
              <p:nvPr/>
            </p:nvSpPr>
            <p:spPr bwMode="auto">
              <a:xfrm>
                <a:off x="9937750" y="4949825"/>
                <a:ext cx="1587" cy="1587"/>
              </a:xfrm>
              <a:prstGeom prst="rect">
                <a:avLst/>
              </a:prstGeom>
              <a:solidFill>
                <a:srgbClr val="FFFFFF"/>
              </a:solidFill>
              <a:ln w="20638" cap="flat">
                <a:solidFill>
                  <a:srgbClr val="231F2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25"/>
              <p:cNvSpPr>
                <a:spLocks/>
              </p:cNvSpPr>
              <p:nvPr/>
            </p:nvSpPr>
            <p:spPr bwMode="auto">
              <a:xfrm>
                <a:off x="8788400" y="4949825"/>
                <a:ext cx="1149350" cy="509587"/>
              </a:xfrm>
              <a:custGeom>
                <a:avLst/>
                <a:gdLst>
                  <a:gd name="T0" fmla="*/ 0 w 223"/>
                  <a:gd name="T1" fmla="*/ 0 h 99"/>
                  <a:gd name="T2" fmla="*/ 22 w 223"/>
                  <a:gd name="T3" fmla="*/ 99 h 99"/>
                  <a:gd name="T4" fmla="*/ 223 w 223"/>
                  <a:gd name="T5" fmla="*/ 0 h 99"/>
                  <a:gd name="T6" fmla="*/ 0 w 223"/>
                  <a:gd name="T7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99">
                    <a:moveTo>
                      <a:pt x="0" y="0"/>
                    </a:moveTo>
                    <a:cubicBezTo>
                      <a:pt x="0" y="36"/>
                      <a:pt x="8" y="69"/>
                      <a:pt x="22" y="99"/>
                    </a:cubicBezTo>
                    <a:cubicBezTo>
                      <a:pt x="223" y="0"/>
                      <a:pt x="223" y="0"/>
                      <a:pt x="22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26"/>
              <p:cNvSpPr>
                <a:spLocks/>
              </p:cNvSpPr>
              <p:nvPr/>
            </p:nvSpPr>
            <p:spPr bwMode="auto">
              <a:xfrm>
                <a:off x="9345613" y="4949825"/>
                <a:ext cx="592137" cy="1204912"/>
              </a:xfrm>
              <a:custGeom>
                <a:avLst/>
                <a:gdLst>
                  <a:gd name="T0" fmla="*/ 115 w 115"/>
                  <a:gd name="T1" fmla="*/ 0 h 234"/>
                  <a:gd name="T2" fmla="*/ 115 w 115"/>
                  <a:gd name="T3" fmla="*/ 0 h 234"/>
                  <a:gd name="T4" fmla="*/ 0 w 115"/>
                  <a:gd name="T5" fmla="*/ 198 h 234"/>
                  <a:gd name="T6" fmla="*/ 115 w 115"/>
                  <a:gd name="T7" fmla="*/ 234 h 234"/>
                  <a:gd name="T8" fmla="*/ 115 w 115"/>
                  <a:gd name="T9" fmla="*/ 0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234">
                    <a:moveTo>
                      <a:pt x="115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33" y="219"/>
                      <a:pt x="73" y="232"/>
                      <a:pt x="115" y="234"/>
                    </a:cubicBezTo>
                    <a:cubicBezTo>
                      <a:pt x="115" y="0"/>
                      <a:pt x="115" y="0"/>
                      <a:pt x="115" y="0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27"/>
              <p:cNvSpPr>
                <a:spLocks/>
              </p:cNvSpPr>
              <p:nvPr/>
            </p:nvSpPr>
            <p:spPr bwMode="auto">
              <a:xfrm>
                <a:off x="8902700" y="4949825"/>
                <a:ext cx="1035050" cy="1019175"/>
              </a:xfrm>
              <a:custGeom>
                <a:avLst/>
                <a:gdLst>
                  <a:gd name="T0" fmla="*/ 201 w 201"/>
                  <a:gd name="T1" fmla="*/ 0 h 198"/>
                  <a:gd name="T2" fmla="*/ 0 w 201"/>
                  <a:gd name="T3" fmla="*/ 99 h 198"/>
                  <a:gd name="T4" fmla="*/ 86 w 201"/>
                  <a:gd name="T5" fmla="*/ 198 h 198"/>
                  <a:gd name="T6" fmla="*/ 201 w 201"/>
                  <a:gd name="T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1" h="198">
                    <a:moveTo>
                      <a:pt x="201" y="0"/>
                    </a:moveTo>
                    <a:cubicBezTo>
                      <a:pt x="0" y="99"/>
                      <a:pt x="0" y="99"/>
                      <a:pt x="0" y="99"/>
                    </a:cubicBezTo>
                    <a:cubicBezTo>
                      <a:pt x="18" y="139"/>
                      <a:pt x="48" y="174"/>
                      <a:pt x="86" y="198"/>
                    </a:cubicBezTo>
                    <a:cubicBezTo>
                      <a:pt x="201" y="0"/>
                      <a:pt x="201" y="0"/>
                      <a:pt x="201" y="0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8"/>
              <p:cNvSpPr>
                <a:spLocks/>
              </p:cNvSpPr>
              <p:nvPr/>
            </p:nvSpPr>
            <p:spPr bwMode="auto">
              <a:xfrm>
                <a:off x="9937750" y="4949825"/>
                <a:ext cx="541337" cy="1211262"/>
              </a:xfrm>
              <a:custGeom>
                <a:avLst/>
                <a:gdLst>
                  <a:gd name="T0" fmla="*/ 0 w 105"/>
                  <a:gd name="T1" fmla="*/ 234 h 235"/>
                  <a:gd name="T2" fmla="*/ 11 w 105"/>
                  <a:gd name="T3" fmla="*/ 235 h 235"/>
                  <a:gd name="T4" fmla="*/ 105 w 105"/>
                  <a:gd name="T5" fmla="*/ 215 h 235"/>
                  <a:gd name="T6" fmla="*/ 0 w 105"/>
                  <a:gd name="T7" fmla="*/ 0 h 235"/>
                  <a:gd name="T8" fmla="*/ 0 w 105"/>
                  <a:gd name="T9" fmla="*/ 234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235">
                    <a:moveTo>
                      <a:pt x="0" y="234"/>
                    </a:moveTo>
                    <a:cubicBezTo>
                      <a:pt x="4" y="234"/>
                      <a:pt x="7" y="235"/>
                      <a:pt x="11" y="235"/>
                    </a:cubicBezTo>
                    <a:cubicBezTo>
                      <a:pt x="44" y="235"/>
                      <a:pt x="76" y="228"/>
                      <a:pt x="105" y="21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34"/>
                    </a:ln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9"/>
              <p:cNvSpPr>
                <a:spLocks/>
              </p:cNvSpPr>
              <p:nvPr/>
            </p:nvSpPr>
            <p:spPr bwMode="auto">
              <a:xfrm>
                <a:off x="9937750" y="4949825"/>
                <a:ext cx="1082675" cy="1108075"/>
              </a:xfrm>
              <a:custGeom>
                <a:avLst/>
                <a:gdLst>
                  <a:gd name="T0" fmla="*/ 210 w 210"/>
                  <a:gd name="T1" fmla="*/ 123 h 215"/>
                  <a:gd name="T2" fmla="*/ 0 w 210"/>
                  <a:gd name="T3" fmla="*/ 0 h 215"/>
                  <a:gd name="T4" fmla="*/ 0 w 210"/>
                  <a:gd name="T5" fmla="*/ 0 h 215"/>
                  <a:gd name="T6" fmla="*/ 0 w 210"/>
                  <a:gd name="T7" fmla="*/ 0 h 215"/>
                  <a:gd name="T8" fmla="*/ 105 w 210"/>
                  <a:gd name="T9" fmla="*/ 215 h 215"/>
                  <a:gd name="T10" fmla="*/ 210 w 210"/>
                  <a:gd name="T11" fmla="*/ 12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215">
                    <a:moveTo>
                      <a:pt x="210" y="12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5" y="215"/>
                      <a:pt x="105" y="215"/>
                      <a:pt x="105" y="215"/>
                    </a:cubicBezTo>
                    <a:cubicBezTo>
                      <a:pt x="149" y="196"/>
                      <a:pt x="185" y="164"/>
                      <a:pt x="210" y="123"/>
                    </a:cubicBez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30"/>
              <p:cNvSpPr>
                <a:spLocks/>
              </p:cNvSpPr>
              <p:nvPr/>
            </p:nvSpPr>
            <p:spPr bwMode="auto">
              <a:xfrm>
                <a:off x="8937625" y="3892550"/>
                <a:ext cx="1000125" cy="1057275"/>
              </a:xfrm>
              <a:custGeom>
                <a:avLst/>
                <a:gdLst>
                  <a:gd name="T0" fmla="*/ 94 w 194"/>
                  <a:gd name="T1" fmla="*/ 0 h 205"/>
                  <a:gd name="T2" fmla="*/ 0 w 194"/>
                  <a:gd name="T3" fmla="*/ 92 h 205"/>
                  <a:gd name="T4" fmla="*/ 194 w 194"/>
                  <a:gd name="T5" fmla="*/ 205 h 205"/>
                  <a:gd name="T6" fmla="*/ 94 w 194"/>
                  <a:gd name="T7" fmla="*/ 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05">
                    <a:moveTo>
                      <a:pt x="94" y="0"/>
                    </a:moveTo>
                    <a:cubicBezTo>
                      <a:pt x="54" y="21"/>
                      <a:pt x="22" y="53"/>
                      <a:pt x="0" y="92"/>
                    </a:cubicBezTo>
                    <a:cubicBezTo>
                      <a:pt x="194" y="205"/>
                      <a:pt x="194" y="205"/>
                      <a:pt x="194" y="205"/>
                    </a:cubicBez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31"/>
              <p:cNvSpPr>
                <a:spLocks/>
              </p:cNvSpPr>
              <p:nvPr/>
            </p:nvSpPr>
            <p:spPr bwMode="auto">
              <a:xfrm>
                <a:off x="9421813" y="3748088"/>
                <a:ext cx="515937" cy="1201737"/>
              </a:xfrm>
              <a:custGeom>
                <a:avLst/>
                <a:gdLst>
                  <a:gd name="T0" fmla="*/ 100 w 100"/>
                  <a:gd name="T1" fmla="*/ 233 h 233"/>
                  <a:gd name="T2" fmla="*/ 100 w 100"/>
                  <a:gd name="T3" fmla="*/ 233 h 233"/>
                  <a:gd name="T4" fmla="*/ 100 w 100"/>
                  <a:gd name="T5" fmla="*/ 0 h 233"/>
                  <a:gd name="T6" fmla="*/ 0 w 100"/>
                  <a:gd name="T7" fmla="*/ 28 h 233"/>
                  <a:gd name="T8" fmla="*/ 100 w 100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233">
                    <a:moveTo>
                      <a:pt x="100" y="233"/>
                    </a:moveTo>
                    <a:cubicBezTo>
                      <a:pt x="100" y="233"/>
                      <a:pt x="100" y="233"/>
                      <a:pt x="100" y="233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64" y="1"/>
                      <a:pt x="30" y="11"/>
                      <a:pt x="0" y="28"/>
                    </a:cubicBezTo>
                    <a:cubicBezTo>
                      <a:pt x="100" y="233"/>
                      <a:pt x="100" y="233"/>
                      <a:pt x="100" y="233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32"/>
              <p:cNvSpPr>
                <a:spLocks/>
              </p:cNvSpPr>
              <p:nvPr/>
            </p:nvSpPr>
            <p:spPr bwMode="auto">
              <a:xfrm>
                <a:off x="9937750" y="3743325"/>
                <a:ext cx="623887" cy="1206500"/>
              </a:xfrm>
              <a:custGeom>
                <a:avLst/>
                <a:gdLst>
                  <a:gd name="T0" fmla="*/ 121 w 121"/>
                  <a:gd name="T1" fmla="*/ 28 h 234"/>
                  <a:gd name="T2" fmla="*/ 11 w 121"/>
                  <a:gd name="T3" fmla="*/ 0 h 234"/>
                  <a:gd name="T4" fmla="*/ 0 w 121"/>
                  <a:gd name="T5" fmla="*/ 1 h 234"/>
                  <a:gd name="T6" fmla="*/ 0 w 121"/>
                  <a:gd name="T7" fmla="*/ 234 h 234"/>
                  <a:gd name="T8" fmla="*/ 121 w 121"/>
                  <a:gd name="T9" fmla="*/ 28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34">
                    <a:moveTo>
                      <a:pt x="121" y="28"/>
                    </a:moveTo>
                    <a:cubicBezTo>
                      <a:pt x="88" y="10"/>
                      <a:pt x="51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234"/>
                      <a:pt x="0" y="234"/>
                      <a:pt x="0" y="234"/>
                    </a:cubicBezTo>
                    <a:lnTo>
                      <a:pt x="121" y="28"/>
                    </a:lnTo>
                    <a:close/>
                  </a:path>
                </a:pathLst>
              </a:custGeom>
              <a:solidFill>
                <a:srgbClr val="DF40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33"/>
              <p:cNvSpPr>
                <a:spLocks/>
              </p:cNvSpPr>
              <p:nvPr/>
            </p:nvSpPr>
            <p:spPr bwMode="auto">
              <a:xfrm>
                <a:off x="9937750" y="3887788"/>
                <a:ext cx="1128712" cy="1062037"/>
              </a:xfrm>
              <a:custGeom>
                <a:avLst/>
                <a:gdLst>
                  <a:gd name="T0" fmla="*/ 0 w 219"/>
                  <a:gd name="T1" fmla="*/ 206 h 206"/>
                  <a:gd name="T2" fmla="*/ 219 w 219"/>
                  <a:gd name="T3" fmla="*/ 99 h 206"/>
                  <a:gd name="T4" fmla="*/ 121 w 219"/>
                  <a:gd name="T5" fmla="*/ 0 h 206"/>
                  <a:gd name="T6" fmla="*/ 0 w 219"/>
                  <a:gd name="T7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9" h="206">
                    <a:moveTo>
                      <a:pt x="0" y="206"/>
                    </a:moveTo>
                    <a:cubicBezTo>
                      <a:pt x="219" y="99"/>
                      <a:pt x="219" y="99"/>
                      <a:pt x="219" y="99"/>
                    </a:cubicBezTo>
                    <a:cubicBezTo>
                      <a:pt x="197" y="57"/>
                      <a:pt x="163" y="22"/>
                      <a:pt x="121" y="0"/>
                    </a:cubicBezTo>
                    <a:cubicBezTo>
                      <a:pt x="0" y="206"/>
                      <a:pt x="0" y="206"/>
                      <a:pt x="0" y="206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34"/>
              <p:cNvSpPr>
                <a:spLocks/>
              </p:cNvSpPr>
              <p:nvPr/>
            </p:nvSpPr>
            <p:spPr bwMode="auto">
              <a:xfrm>
                <a:off x="8788400" y="4367213"/>
                <a:ext cx="1149350" cy="582612"/>
              </a:xfrm>
              <a:custGeom>
                <a:avLst/>
                <a:gdLst>
                  <a:gd name="T0" fmla="*/ 223 w 223"/>
                  <a:gd name="T1" fmla="*/ 113 h 113"/>
                  <a:gd name="T2" fmla="*/ 29 w 223"/>
                  <a:gd name="T3" fmla="*/ 0 h 113"/>
                  <a:gd name="T4" fmla="*/ 0 w 223"/>
                  <a:gd name="T5" fmla="*/ 113 h 113"/>
                  <a:gd name="T6" fmla="*/ 223 w 223"/>
                  <a:gd name="T7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3" h="113">
                    <a:moveTo>
                      <a:pt x="223" y="113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1" y="34"/>
                      <a:pt x="0" y="72"/>
                      <a:pt x="0" y="113"/>
                    </a:cubicBezTo>
                    <a:cubicBezTo>
                      <a:pt x="223" y="113"/>
                      <a:pt x="223" y="113"/>
                      <a:pt x="223" y="113"/>
                    </a:cubicBezTo>
                    <a:close/>
                  </a:path>
                </a:pathLst>
              </a:custGeom>
              <a:solidFill>
                <a:srgbClr val="C5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35"/>
              <p:cNvSpPr>
                <a:spLocks/>
              </p:cNvSpPr>
              <p:nvPr/>
            </p:nvSpPr>
            <p:spPr bwMode="auto">
              <a:xfrm>
                <a:off x="11117263" y="5181600"/>
                <a:ext cx="119062" cy="158750"/>
              </a:xfrm>
              <a:custGeom>
                <a:avLst/>
                <a:gdLst>
                  <a:gd name="T0" fmla="*/ 14 w 23"/>
                  <a:gd name="T1" fmla="*/ 26 h 31"/>
                  <a:gd name="T2" fmla="*/ 23 w 23"/>
                  <a:gd name="T3" fmla="*/ 27 h 31"/>
                  <a:gd name="T4" fmla="*/ 14 w 23"/>
                  <a:gd name="T5" fmla="*/ 1 h 31"/>
                  <a:gd name="T6" fmla="*/ 0 w 23"/>
                  <a:gd name="T7" fmla="*/ 7 h 31"/>
                  <a:gd name="T8" fmla="*/ 3 w 23"/>
                  <a:gd name="T9" fmla="*/ 17 h 31"/>
                  <a:gd name="T10" fmla="*/ 8 w 23"/>
                  <a:gd name="T11" fmla="*/ 31 h 31"/>
                  <a:gd name="T12" fmla="*/ 14 w 23"/>
                  <a:gd name="T13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1">
                    <a:moveTo>
                      <a:pt x="14" y="26"/>
                    </a:moveTo>
                    <a:cubicBezTo>
                      <a:pt x="17" y="25"/>
                      <a:pt x="21" y="25"/>
                      <a:pt x="23" y="27"/>
                    </a:cubicBezTo>
                    <a:cubicBezTo>
                      <a:pt x="20" y="18"/>
                      <a:pt x="17" y="9"/>
                      <a:pt x="14" y="1"/>
                    </a:cubicBezTo>
                    <a:cubicBezTo>
                      <a:pt x="8" y="0"/>
                      <a:pt x="3" y="3"/>
                      <a:pt x="0" y="7"/>
                    </a:cubicBezTo>
                    <a:cubicBezTo>
                      <a:pt x="1" y="10"/>
                      <a:pt x="2" y="14"/>
                      <a:pt x="3" y="17"/>
                    </a:cubicBezTo>
                    <a:cubicBezTo>
                      <a:pt x="4" y="22"/>
                      <a:pt x="6" y="26"/>
                      <a:pt x="8" y="31"/>
                    </a:cubicBezTo>
                    <a:cubicBezTo>
                      <a:pt x="9" y="29"/>
                      <a:pt x="12" y="27"/>
                      <a:pt x="14" y="26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36"/>
              <p:cNvSpPr>
                <a:spLocks/>
              </p:cNvSpPr>
              <p:nvPr/>
            </p:nvSpPr>
            <p:spPr bwMode="auto">
              <a:xfrm>
                <a:off x="11087100" y="5062538"/>
                <a:ext cx="103187" cy="153987"/>
              </a:xfrm>
              <a:custGeom>
                <a:avLst/>
                <a:gdLst>
                  <a:gd name="T0" fmla="*/ 20 w 20"/>
                  <a:gd name="T1" fmla="*/ 24 h 30"/>
                  <a:gd name="T2" fmla="*/ 15 w 20"/>
                  <a:gd name="T3" fmla="*/ 2 h 30"/>
                  <a:gd name="T4" fmla="*/ 7 w 20"/>
                  <a:gd name="T5" fmla="*/ 1 h 30"/>
                  <a:gd name="T6" fmla="*/ 0 w 20"/>
                  <a:gd name="T7" fmla="*/ 4 h 30"/>
                  <a:gd name="T8" fmla="*/ 6 w 20"/>
                  <a:gd name="T9" fmla="*/ 30 h 30"/>
                  <a:gd name="T10" fmla="*/ 20 w 20"/>
                  <a:gd name="T11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0">
                    <a:moveTo>
                      <a:pt x="20" y="24"/>
                    </a:moveTo>
                    <a:cubicBezTo>
                      <a:pt x="18" y="16"/>
                      <a:pt x="16" y="9"/>
                      <a:pt x="15" y="2"/>
                    </a:cubicBezTo>
                    <a:cubicBezTo>
                      <a:pt x="12" y="1"/>
                      <a:pt x="9" y="0"/>
                      <a:pt x="7" y="1"/>
                    </a:cubicBezTo>
                    <a:cubicBezTo>
                      <a:pt x="4" y="1"/>
                      <a:pt x="2" y="3"/>
                      <a:pt x="0" y="4"/>
                    </a:cubicBezTo>
                    <a:cubicBezTo>
                      <a:pt x="1" y="13"/>
                      <a:pt x="3" y="22"/>
                      <a:pt x="6" y="30"/>
                    </a:cubicBezTo>
                    <a:cubicBezTo>
                      <a:pt x="9" y="26"/>
                      <a:pt x="14" y="23"/>
                      <a:pt x="20" y="24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37"/>
              <p:cNvSpPr>
                <a:spLocks/>
              </p:cNvSpPr>
              <p:nvPr/>
            </p:nvSpPr>
            <p:spPr bwMode="auto">
              <a:xfrm>
                <a:off x="11158538" y="5310188"/>
                <a:ext cx="139700" cy="165100"/>
              </a:xfrm>
              <a:custGeom>
                <a:avLst/>
                <a:gdLst>
                  <a:gd name="T0" fmla="*/ 17 w 27"/>
                  <a:gd name="T1" fmla="*/ 27 h 32"/>
                  <a:gd name="T2" fmla="*/ 27 w 27"/>
                  <a:gd name="T3" fmla="*/ 28 h 32"/>
                  <a:gd name="T4" fmla="*/ 24 w 27"/>
                  <a:gd name="T5" fmla="*/ 22 h 32"/>
                  <a:gd name="T6" fmla="*/ 15 w 27"/>
                  <a:gd name="T7" fmla="*/ 2 h 32"/>
                  <a:gd name="T8" fmla="*/ 6 w 27"/>
                  <a:gd name="T9" fmla="*/ 1 h 32"/>
                  <a:gd name="T10" fmla="*/ 0 w 27"/>
                  <a:gd name="T11" fmla="*/ 6 h 32"/>
                  <a:gd name="T12" fmla="*/ 11 w 27"/>
                  <a:gd name="T13" fmla="*/ 32 h 32"/>
                  <a:gd name="T14" fmla="*/ 17 w 27"/>
                  <a:gd name="T15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32">
                    <a:moveTo>
                      <a:pt x="17" y="27"/>
                    </a:moveTo>
                    <a:cubicBezTo>
                      <a:pt x="20" y="25"/>
                      <a:pt x="24" y="26"/>
                      <a:pt x="27" y="28"/>
                    </a:cubicBezTo>
                    <a:cubicBezTo>
                      <a:pt x="26" y="26"/>
                      <a:pt x="25" y="24"/>
                      <a:pt x="24" y="22"/>
                    </a:cubicBezTo>
                    <a:cubicBezTo>
                      <a:pt x="21" y="16"/>
                      <a:pt x="18" y="9"/>
                      <a:pt x="15" y="2"/>
                    </a:cubicBezTo>
                    <a:cubicBezTo>
                      <a:pt x="13" y="0"/>
                      <a:pt x="9" y="0"/>
                      <a:pt x="6" y="1"/>
                    </a:cubicBezTo>
                    <a:cubicBezTo>
                      <a:pt x="4" y="2"/>
                      <a:pt x="1" y="4"/>
                      <a:pt x="0" y="6"/>
                    </a:cubicBezTo>
                    <a:cubicBezTo>
                      <a:pt x="3" y="15"/>
                      <a:pt x="7" y="24"/>
                      <a:pt x="11" y="32"/>
                    </a:cubicBezTo>
                    <a:cubicBezTo>
                      <a:pt x="12" y="30"/>
                      <a:pt x="14" y="28"/>
                      <a:pt x="17" y="27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38"/>
              <p:cNvSpPr>
                <a:spLocks/>
              </p:cNvSpPr>
              <p:nvPr/>
            </p:nvSpPr>
            <p:spPr bwMode="auto">
              <a:xfrm>
                <a:off x="11075988" y="4943475"/>
                <a:ext cx="88900" cy="139700"/>
              </a:xfrm>
              <a:custGeom>
                <a:avLst/>
                <a:gdLst>
                  <a:gd name="T0" fmla="*/ 17 w 17"/>
                  <a:gd name="T1" fmla="*/ 25 h 27"/>
                  <a:gd name="T2" fmla="*/ 15 w 17"/>
                  <a:gd name="T3" fmla="*/ 8 h 27"/>
                  <a:gd name="T4" fmla="*/ 15 w 17"/>
                  <a:gd name="T5" fmla="*/ 4 h 27"/>
                  <a:gd name="T6" fmla="*/ 7 w 17"/>
                  <a:gd name="T7" fmla="*/ 0 h 27"/>
                  <a:gd name="T8" fmla="*/ 1 w 17"/>
                  <a:gd name="T9" fmla="*/ 2 h 27"/>
                  <a:gd name="T10" fmla="*/ 2 w 17"/>
                  <a:gd name="T11" fmla="*/ 27 h 27"/>
                  <a:gd name="T12" fmla="*/ 9 w 17"/>
                  <a:gd name="T13" fmla="*/ 24 h 27"/>
                  <a:gd name="T14" fmla="*/ 17 w 17"/>
                  <a:gd name="T15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7">
                    <a:moveTo>
                      <a:pt x="17" y="25"/>
                    </a:moveTo>
                    <a:cubicBezTo>
                      <a:pt x="16" y="19"/>
                      <a:pt x="15" y="14"/>
                      <a:pt x="15" y="8"/>
                    </a:cubicBezTo>
                    <a:cubicBezTo>
                      <a:pt x="15" y="7"/>
                      <a:pt x="15" y="5"/>
                      <a:pt x="15" y="4"/>
                    </a:cubicBezTo>
                    <a:cubicBezTo>
                      <a:pt x="13" y="1"/>
                      <a:pt x="10" y="0"/>
                      <a:pt x="7" y="0"/>
                    </a:cubicBezTo>
                    <a:cubicBezTo>
                      <a:pt x="5" y="0"/>
                      <a:pt x="2" y="1"/>
                      <a:pt x="1" y="2"/>
                    </a:cubicBezTo>
                    <a:cubicBezTo>
                      <a:pt x="0" y="11"/>
                      <a:pt x="1" y="19"/>
                      <a:pt x="2" y="27"/>
                    </a:cubicBezTo>
                    <a:cubicBezTo>
                      <a:pt x="4" y="26"/>
                      <a:pt x="6" y="24"/>
                      <a:pt x="9" y="24"/>
                    </a:cubicBezTo>
                    <a:cubicBezTo>
                      <a:pt x="11" y="23"/>
                      <a:pt x="14" y="24"/>
                      <a:pt x="17" y="25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39"/>
              <p:cNvSpPr>
                <a:spLocks/>
              </p:cNvSpPr>
              <p:nvPr/>
            </p:nvSpPr>
            <p:spPr bwMode="auto">
              <a:xfrm>
                <a:off x="11096625" y="4727575"/>
                <a:ext cx="98425" cy="133350"/>
              </a:xfrm>
              <a:custGeom>
                <a:avLst/>
                <a:gdLst>
                  <a:gd name="T0" fmla="*/ 7 w 19"/>
                  <a:gd name="T1" fmla="*/ 22 h 26"/>
                  <a:gd name="T2" fmla="*/ 13 w 19"/>
                  <a:gd name="T3" fmla="*/ 26 h 26"/>
                  <a:gd name="T4" fmla="*/ 19 w 19"/>
                  <a:gd name="T5" fmla="*/ 5 h 26"/>
                  <a:gd name="T6" fmla="*/ 19 w 19"/>
                  <a:gd name="T7" fmla="*/ 3 h 26"/>
                  <a:gd name="T8" fmla="*/ 15 w 19"/>
                  <a:gd name="T9" fmla="*/ 1 h 26"/>
                  <a:gd name="T10" fmla="*/ 10 w 19"/>
                  <a:gd name="T11" fmla="*/ 2 h 26"/>
                  <a:gd name="T12" fmla="*/ 0 w 19"/>
                  <a:gd name="T13" fmla="*/ 24 h 26"/>
                  <a:gd name="T14" fmla="*/ 7 w 19"/>
                  <a:gd name="T15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6">
                    <a:moveTo>
                      <a:pt x="7" y="22"/>
                    </a:moveTo>
                    <a:cubicBezTo>
                      <a:pt x="10" y="22"/>
                      <a:pt x="12" y="24"/>
                      <a:pt x="13" y="26"/>
                    </a:cubicBezTo>
                    <a:cubicBezTo>
                      <a:pt x="14" y="19"/>
                      <a:pt x="16" y="12"/>
                      <a:pt x="19" y="5"/>
                    </a:cubicBezTo>
                    <a:cubicBezTo>
                      <a:pt x="19" y="5"/>
                      <a:pt x="19" y="4"/>
                      <a:pt x="19" y="3"/>
                    </a:cubicBezTo>
                    <a:cubicBezTo>
                      <a:pt x="18" y="2"/>
                      <a:pt x="17" y="1"/>
                      <a:pt x="15" y="1"/>
                    </a:cubicBezTo>
                    <a:cubicBezTo>
                      <a:pt x="13" y="0"/>
                      <a:pt x="11" y="1"/>
                      <a:pt x="10" y="2"/>
                    </a:cubicBezTo>
                    <a:cubicBezTo>
                      <a:pt x="5" y="9"/>
                      <a:pt x="2" y="16"/>
                      <a:pt x="0" y="24"/>
                    </a:cubicBezTo>
                    <a:cubicBezTo>
                      <a:pt x="2" y="22"/>
                      <a:pt x="5" y="21"/>
                      <a:pt x="7" y="22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40"/>
              <p:cNvSpPr>
                <a:spLocks/>
              </p:cNvSpPr>
              <p:nvPr/>
            </p:nvSpPr>
            <p:spPr bwMode="auto">
              <a:xfrm>
                <a:off x="11215688" y="5438775"/>
                <a:ext cx="133350" cy="169862"/>
              </a:xfrm>
              <a:custGeom>
                <a:avLst/>
                <a:gdLst>
                  <a:gd name="T0" fmla="*/ 16 w 26"/>
                  <a:gd name="T1" fmla="*/ 27 h 33"/>
                  <a:gd name="T2" fmla="*/ 26 w 26"/>
                  <a:gd name="T3" fmla="*/ 25 h 33"/>
                  <a:gd name="T4" fmla="*/ 16 w 26"/>
                  <a:gd name="T5" fmla="*/ 3 h 33"/>
                  <a:gd name="T6" fmla="*/ 6 w 26"/>
                  <a:gd name="T7" fmla="*/ 2 h 33"/>
                  <a:gd name="T8" fmla="*/ 0 w 26"/>
                  <a:gd name="T9" fmla="*/ 7 h 33"/>
                  <a:gd name="T10" fmla="*/ 10 w 26"/>
                  <a:gd name="T11" fmla="*/ 33 h 33"/>
                  <a:gd name="T12" fmla="*/ 16 w 26"/>
                  <a:gd name="T13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3">
                    <a:moveTo>
                      <a:pt x="16" y="27"/>
                    </a:moveTo>
                    <a:cubicBezTo>
                      <a:pt x="19" y="25"/>
                      <a:pt x="23" y="24"/>
                      <a:pt x="26" y="25"/>
                    </a:cubicBezTo>
                    <a:cubicBezTo>
                      <a:pt x="22" y="18"/>
                      <a:pt x="19" y="10"/>
                      <a:pt x="16" y="3"/>
                    </a:cubicBezTo>
                    <a:cubicBezTo>
                      <a:pt x="13" y="1"/>
                      <a:pt x="9" y="0"/>
                      <a:pt x="6" y="2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3" y="16"/>
                      <a:pt x="7" y="25"/>
                      <a:pt x="10" y="33"/>
                    </a:cubicBezTo>
                    <a:cubicBezTo>
                      <a:pt x="11" y="31"/>
                      <a:pt x="13" y="28"/>
                      <a:pt x="16" y="27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41"/>
              <p:cNvSpPr>
                <a:spLocks/>
              </p:cNvSpPr>
              <p:nvPr/>
            </p:nvSpPr>
            <p:spPr bwMode="auto">
              <a:xfrm>
                <a:off x="11082338" y="4835525"/>
                <a:ext cx="82550" cy="128587"/>
              </a:xfrm>
              <a:custGeom>
                <a:avLst/>
                <a:gdLst>
                  <a:gd name="T0" fmla="*/ 14 w 16"/>
                  <a:gd name="T1" fmla="*/ 25 h 25"/>
                  <a:gd name="T2" fmla="*/ 16 w 16"/>
                  <a:gd name="T3" fmla="*/ 5 h 25"/>
                  <a:gd name="T4" fmla="*/ 10 w 16"/>
                  <a:gd name="T5" fmla="*/ 1 h 25"/>
                  <a:gd name="T6" fmla="*/ 3 w 16"/>
                  <a:gd name="T7" fmla="*/ 3 h 25"/>
                  <a:gd name="T8" fmla="*/ 2 w 16"/>
                  <a:gd name="T9" fmla="*/ 8 h 25"/>
                  <a:gd name="T10" fmla="*/ 0 w 16"/>
                  <a:gd name="T11" fmla="*/ 23 h 25"/>
                  <a:gd name="T12" fmla="*/ 6 w 16"/>
                  <a:gd name="T13" fmla="*/ 21 h 25"/>
                  <a:gd name="T14" fmla="*/ 14 w 16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5">
                    <a:moveTo>
                      <a:pt x="14" y="25"/>
                    </a:moveTo>
                    <a:cubicBezTo>
                      <a:pt x="14" y="18"/>
                      <a:pt x="15" y="12"/>
                      <a:pt x="16" y="5"/>
                    </a:cubicBezTo>
                    <a:cubicBezTo>
                      <a:pt x="15" y="3"/>
                      <a:pt x="13" y="1"/>
                      <a:pt x="10" y="1"/>
                    </a:cubicBezTo>
                    <a:cubicBezTo>
                      <a:pt x="8" y="0"/>
                      <a:pt x="5" y="1"/>
                      <a:pt x="3" y="3"/>
                    </a:cubicBezTo>
                    <a:cubicBezTo>
                      <a:pt x="2" y="4"/>
                      <a:pt x="2" y="6"/>
                      <a:pt x="2" y="8"/>
                    </a:cubicBezTo>
                    <a:cubicBezTo>
                      <a:pt x="0" y="13"/>
                      <a:pt x="0" y="18"/>
                      <a:pt x="0" y="23"/>
                    </a:cubicBezTo>
                    <a:cubicBezTo>
                      <a:pt x="1" y="22"/>
                      <a:pt x="4" y="21"/>
                      <a:pt x="6" y="21"/>
                    </a:cubicBezTo>
                    <a:cubicBezTo>
                      <a:pt x="9" y="21"/>
                      <a:pt x="12" y="22"/>
                      <a:pt x="14" y="25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42"/>
              <p:cNvSpPr>
                <a:spLocks/>
              </p:cNvSpPr>
              <p:nvPr/>
            </p:nvSpPr>
            <p:spPr bwMode="auto">
              <a:xfrm>
                <a:off x="11149013" y="4640263"/>
                <a:ext cx="107950" cy="112712"/>
              </a:xfrm>
              <a:custGeom>
                <a:avLst/>
                <a:gdLst>
                  <a:gd name="T0" fmla="*/ 9 w 21"/>
                  <a:gd name="T1" fmla="*/ 20 h 22"/>
                  <a:gd name="T2" fmla="*/ 9 w 21"/>
                  <a:gd name="T3" fmla="*/ 22 h 22"/>
                  <a:gd name="T4" fmla="*/ 19 w 21"/>
                  <a:gd name="T5" fmla="*/ 6 h 22"/>
                  <a:gd name="T6" fmla="*/ 15 w 21"/>
                  <a:gd name="T7" fmla="*/ 2 h 22"/>
                  <a:gd name="T8" fmla="*/ 0 w 21"/>
                  <a:gd name="T9" fmla="*/ 19 h 22"/>
                  <a:gd name="T10" fmla="*/ 5 w 21"/>
                  <a:gd name="T11" fmla="*/ 18 h 22"/>
                  <a:gd name="T12" fmla="*/ 9 w 21"/>
                  <a:gd name="T13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2">
                    <a:moveTo>
                      <a:pt x="9" y="20"/>
                    </a:moveTo>
                    <a:cubicBezTo>
                      <a:pt x="9" y="21"/>
                      <a:pt x="9" y="22"/>
                      <a:pt x="9" y="22"/>
                    </a:cubicBezTo>
                    <a:cubicBezTo>
                      <a:pt x="12" y="17"/>
                      <a:pt x="15" y="11"/>
                      <a:pt x="19" y="6"/>
                    </a:cubicBezTo>
                    <a:cubicBezTo>
                      <a:pt x="21" y="3"/>
                      <a:pt x="18" y="0"/>
                      <a:pt x="15" y="2"/>
                    </a:cubicBezTo>
                    <a:cubicBezTo>
                      <a:pt x="9" y="7"/>
                      <a:pt x="4" y="13"/>
                      <a:pt x="0" y="19"/>
                    </a:cubicBezTo>
                    <a:cubicBezTo>
                      <a:pt x="1" y="18"/>
                      <a:pt x="3" y="17"/>
                      <a:pt x="5" y="18"/>
                    </a:cubicBezTo>
                    <a:cubicBezTo>
                      <a:pt x="7" y="18"/>
                      <a:pt x="8" y="19"/>
                      <a:pt x="9" y="20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43"/>
              <p:cNvSpPr>
                <a:spLocks/>
              </p:cNvSpPr>
              <p:nvPr/>
            </p:nvSpPr>
            <p:spPr bwMode="auto">
              <a:xfrm>
                <a:off x="11268075" y="5562600"/>
                <a:ext cx="142875" cy="227012"/>
              </a:xfrm>
              <a:custGeom>
                <a:avLst/>
                <a:gdLst>
                  <a:gd name="T0" fmla="*/ 16 w 28"/>
                  <a:gd name="T1" fmla="*/ 39 h 44"/>
                  <a:gd name="T2" fmla="*/ 28 w 28"/>
                  <a:gd name="T3" fmla="*/ 39 h 44"/>
                  <a:gd name="T4" fmla="*/ 16 w 28"/>
                  <a:gd name="T5" fmla="*/ 1 h 44"/>
                  <a:gd name="T6" fmla="*/ 6 w 28"/>
                  <a:gd name="T7" fmla="*/ 3 h 44"/>
                  <a:gd name="T8" fmla="*/ 0 w 28"/>
                  <a:gd name="T9" fmla="*/ 9 h 44"/>
                  <a:gd name="T10" fmla="*/ 2 w 28"/>
                  <a:gd name="T11" fmla="*/ 15 h 44"/>
                  <a:gd name="T12" fmla="*/ 9 w 28"/>
                  <a:gd name="T13" fmla="*/ 44 h 44"/>
                  <a:gd name="T14" fmla="*/ 16 w 28"/>
                  <a:gd name="T15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44">
                    <a:moveTo>
                      <a:pt x="16" y="39"/>
                    </a:moveTo>
                    <a:cubicBezTo>
                      <a:pt x="20" y="37"/>
                      <a:pt x="25" y="37"/>
                      <a:pt x="28" y="39"/>
                    </a:cubicBezTo>
                    <a:cubicBezTo>
                      <a:pt x="25" y="26"/>
                      <a:pt x="21" y="14"/>
                      <a:pt x="16" y="1"/>
                    </a:cubicBezTo>
                    <a:cubicBezTo>
                      <a:pt x="13" y="0"/>
                      <a:pt x="9" y="1"/>
                      <a:pt x="6" y="3"/>
                    </a:cubicBezTo>
                    <a:cubicBezTo>
                      <a:pt x="3" y="4"/>
                      <a:pt x="1" y="7"/>
                      <a:pt x="0" y="9"/>
                    </a:cubicBezTo>
                    <a:cubicBezTo>
                      <a:pt x="0" y="11"/>
                      <a:pt x="1" y="13"/>
                      <a:pt x="2" y="15"/>
                    </a:cubicBezTo>
                    <a:cubicBezTo>
                      <a:pt x="5" y="24"/>
                      <a:pt x="7" y="34"/>
                      <a:pt x="9" y="44"/>
                    </a:cubicBezTo>
                    <a:cubicBezTo>
                      <a:pt x="11" y="41"/>
                      <a:pt x="13" y="40"/>
                      <a:pt x="16" y="3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44"/>
              <p:cNvSpPr>
                <a:spLocks/>
              </p:cNvSpPr>
              <p:nvPr/>
            </p:nvSpPr>
            <p:spPr bwMode="auto">
              <a:xfrm>
                <a:off x="10953750" y="6227763"/>
                <a:ext cx="225425" cy="144462"/>
              </a:xfrm>
              <a:custGeom>
                <a:avLst/>
                <a:gdLst>
                  <a:gd name="T0" fmla="*/ 38 w 44"/>
                  <a:gd name="T1" fmla="*/ 0 h 28"/>
                  <a:gd name="T2" fmla="*/ 4 w 44"/>
                  <a:gd name="T3" fmla="*/ 2 h 28"/>
                  <a:gd name="T4" fmla="*/ 0 w 44"/>
                  <a:gd name="T5" fmla="*/ 26 h 28"/>
                  <a:gd name="T6" fmla="*/ 42 w 44"/>
                  <a:gd name="T7" fmla="*/ 23 h 28"/>
                  <a:gd name="T8" fmla="*/ 38 w 44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38" y="0"/>
                    </a:moveTo>
                    <a:cubicBezTo>
                      <a:pt x="27" y="5"/>
                      <a:pt x="15" y="5"/>
                      <a:pt x="4" y="2"/>
                    </a:cubicBezTo>
                    <a:cubicBezTo>
                      <a:pt x="5" y="10"/>
                      <a:pt x="4" y="19"/>
                      <a:pt x="0" y="26"/>
                    </a:cubicBezTo>
                    <a:cubicBezTo>
                      <a:pt x="14" y="28"/>
                      <a:pt x="29" y="27"/>
                      <a:pt x="42" y="23"/>
                    </a:cubicBezTo>
                    <a:cubicBezTo>
                      <a:pt x="44" y="15"/>
                      <a:pt x="42" y="7"/>
                      <a:pt x="38" y="0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45"/>
              <p:cNvSpPr>
                <a:spLocks/>
              </p:cNvSpPr>
              <p:nvPr/>
            </p:nvSpPr>
            <p:spPr bwMode="auto">
              <a:xfrm>
                <a:off x="11256963" y="5954713"/>
                <a:ext cx="174625" cy="266700"/>
              </a:xfrm>
              <a:custGeom>
                <a:avLst/>
                <a:gdLst>
                  <a:gd name="T0" fmla="*/ 22 w 34"/>
                  <a:gd name="T1" fmla="*/ 1 h 52"/>
                  <a:gd name="T2" fmla="*/ 11 w 34"/>
                  <a:gd name="T3" fmla="*/ 2 h 52"/>
                  <a:gd name="T4" fmla="*/ 8 w 34"/>
                  <a:gd name="T5" fmla="*/ 15 h 52"/>
                  <a:gd name="T6" fmla="*/ 0 w 34"/>
                  <a:gd name="T7" fmla="*/ 33 h 52"/>
                  <a:gd name="T8" fmla="*/ 17 w 34"/>
                  <a:gd name="T9" fmla="*/ 52 h 52"/>
                  <a:gd name="T10" fmla="*/ 34 w 34"/>
                  <a:gd name="T11" fmla="*/ 7 h 52"/>
                  <a:gd name="T12" fmla="*/ 22 w 34"/>
                  <a:gd name="T13" fmla="*/ 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52">
                    <a:moveTo>
                      <a:pt x="22" y="1"/>
                    </a:moveTo>
                    <a:cubicBezTo>
                      <a:pt x="18" y="0"/>
                      <a:pt x="14" y="1"/>
                      <a:pt x="11" y="2"/>
                    </a:cubicBezTo>
                    <a:cubicBezTo>
                      <a:pt x="10" y="7"/>
                      <a:pt x="10" y="11"/>
                      <a:pt x="8" y="15"/>
                    </a:cubicBezTo>
                    <a:cubicBezTo>
                      <a:pt x="6" y="21"/>
                      <a:pt x="4" y="28"/>
                      <a:pt x="0" y="33"/>
                    </a:cubicBezTo>
                    <a:cubicBezTo>
                      <a:pt x="9" y="36"/>
                      <a:pt x="15" y="44"/>
                      <a:pt x="17" y="52"/>
                    </a:cubicBezTo>
                    <a:cubicBezTo>
                      <a:pt x="27" y="40"/>
                      <a:pt x="32" y="24"/>
                      <a:pt x="34" y="7"/>
                    </a:cubicBezTo>
                    <a:cubicBezTo>
                      <a:pt x="31" y="4"/>
                      <a:pt x="27" y="1"/>
                      <a:pt x="22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46"/>
              <p:cNvSpPr>
                <a:spLocks/>
              </p:cNvSpPr>
              <p:nvPr/>
            </p:nvSpPr>
            <p:spPr bwMode="auto">
              <a:xfrm>
                <a:off x="11149013" y="6124575"/>
                <a:ext cx="195262" cy="220662"/>
              </a:xfrm>
              <a:custGeom>
                <a:avLst/>
                <a:gdLst>
                  <a:gd name="T0" fmla="*/ 21 w 38"/>
                  <a:gd name="T1" fmla="*/ 0 h 43"/>
                  <a:gd name="T2" fmla="*/ 1 w 38"/>
                  <a:gd name="T3" fmla="*/ 20 h 43"/>
                  <a:gd name="T4" fmla="*/ 0 w 38"/>
                  <a:gd name="T5" fmla="*/ 20 h 43"/>
                  <a:gd name="T6" fmla="*/ 4 w 38"/>
                  <a:gd name="T7" fmla="*/ 43 h 43"/>
                  <a:gd name="T8" fmla="*/ 28 w 38"/>
                  <a:gd name="T9" fmla="*/ 30 h 43"/>
                  <a:gd name="T10" fmla="*/ 38 w 38"/>
                  <a:gd name="T11" fmla="*/ 19 h 43"/>
                  <a:gd name="T12" fmla="*/ 21 w 3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43">
                    <a:moveTo>
                      <a:pt x="21" y="0"/>
                    </a:moveTo>
                    <a:cubicBezTo>
                      <a:pt x="16" y="8"/>
                      <a:pt x="9" y="15"/>
                      <a:pt x="1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7"/>
                      <a:pt x="6" y="35"/>
                      <a:pt x="4" y="43"/>
                    </a:cubicBezTo>
                    <a:cubicBezTo>
                      <a:pt x="13" y="40"/>
                      <a:pt x="21" y="36"/>
                      <a:pt x="28" y="30"/>
                    </a:cubicBezTo>
                    <a:cubicBezTo>
                      <a:pt x="32" y="27"/>
                      <a:pt x="35" y="23"/>
                      <a:pt x="38" y="19"/>
                    </a:cubicBezTo>
                    <a:cubicBezTo>
                      <a:pt x="36" y="11"/>
                      <a:pt x="30" y="3"/>
                      <a:pt x="21" y="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47"/>
              <p:cNvSpPr>
                <a:spLocks/>
              </p:cNvSpPr>
              <p:nvPr/>
            </p:nvSpPr>
            <p:spPr bwMode="auto">
              <a:xfrm>
                <a:off x="11314113" y="5753100"/>
                <a:ext cx="123825" cy="236537"/>
              </a:xfrm>
              <a:custGeom>
                <a:avLst/>
                <a:gdLst>
                  <a:gd name="T0" fmla="*/ 11 w 24"/>
                  <a:gd name="T1" fmla="*/ 40 h 46"/>
                  <a:gd name="T2" fmla="*/ 23 w 24"/>
                  <a:gd name="T3" fmla="*/ 46 h 46"/>
                  <a:gd name="T4" fmla="*/ 23 w 24"/>
                  <a:gd name="T5" fmla="*/ 21 h 46"/>
                  <a:gd name="T6" fmla="*/ 19 w 24"/>
                  <a:gd name="T7" fmla="*/ 2 h 46"/>
                  <a:gd name="T8" fmla="*/ 7 w 24"/>
                  <a:gd name="T9" fmla="*/ 2 h 46"/>
                  <a:gd name="T10" fmla="*/ 0 w 24"/>
                  <a:gd name="T11" fmla="*/ 7 h 46"/>
                  <a:gd name="T12" fmla="*/ 0 w 24"/>
                  <a:gd name="T13" fmla="*/ 41 h 46"/>
                  <a:gd name="T14" fmla="*/ 11 w 24"/>
                  <a:gd name="T15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46">
                    <a:moveTo>
                      <a:pt x="11" y="40"/>
                    </a:moveTo>
                    <a:cubicBezTo>
                      <a:pt x="16" y="40"/>
                      <a:pt x="20" y="43"/>
                      <a:pt x="23" y="46"/>
                    </a:cubicBezTo>
                    <a:cubicBezTo>
                      <a:pt x="24" y="38"/>
                      <a:pt x="24" y="29"/>
                      <a:pt x="23" y="21"/>
                    </a:cubicBezTo>
                    <a:cubicBezTo>
                      <a:pt x="22" y="14"/>
                      <a:pt x="21" y="8"/>
                      <a:pt x="19" y="2"/>
                    </a:cubicBezTo>
                    <a:cubicBezTo>
                      <a:pt x="16" y="0"/>
                      <a:pt x="11" y="0"/>
                      <a:pt x="7" y="2"/>
                    </a:cubicBezTo>
                    <a:cubicBezTo>
                      <a:pt x="4" y="3"/>
                      <a:pt x="2" y="4"/>
                      <a:pt x="0" y="7"/>
                    </a:cubicBezTo>
                    <a:cubicBezTo>
                      <a:pt x="1" y="18"/>
                      <a:pt x="2" y="30"/>
                      <a:pt x="0" y="41"/>
                    </a:cubicBezTo>
                    <a:cubicBezTo>
                      <a:pt x="3" y="40"/>
                      <a:pt x="7" y="39"/>
                      <a:pt x="11" y="4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48"/>
              <p:cNvSpPr>
                <a:spLocks/>
              </p:cNvSpPr>
              <p:nvPr/>
            </p:nvSpPr>
            <p:spPr bwMode="auto">
              <a:xfrm>
                <a:off x="10550525" y="5975350"/>
                <a:ext cx="258762" cy="334962"/>
              </a:xfrm>
              <a:custGeom>
                <a:avLst/>
                <a:gdLst>
                  <a:gd name="T0" fmla="*/ 50 w 50"/>
                  <a:gd name="T1" fmla="*/ 39 h 65"/>
                  <a:gd name="T2" fmla="*/ 8 w 50"/>
                  <a:gd name="T3" fmla="*/ 0 h 65"/>
                  <a:gd name="T4" fmla="*/ 0 w 50"/>
                  <a:gd name="T5" fmla="*/ 40 h 65"/>
                  <a:gd name="T6" fmla="*/ 43 w 50"/>
                  <a:gd name="T7" fmla="*/ 65 h 65"/>
                  <a:gd name="T8" fmla="*/ 49 w 50"/>
                  <a:gd name="T9" fmla="*/ 52 h 65"/>
                  <a:gd name="T10" fmla="*/ 50 w 50"/>
                  <a:gd name="T11" fmla="*/ 3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65">
                    <a:moveTo>
                      <a:pt x="50" y="39"/>
                    </a:moveTo>
                    <a:cubicBezTo>
                      <a:pt x="33" y="30"/>
                      <a:pt x="19" y="16"/>
                      <a:pt x="8" y="0"/>
                    </a:cubicBezTo>
                    <a:cubicBezTo>
                      <a:pt x="6" y="13"/>
                      <a:pt x="2" y="27"/>
                      <a:pt x="0" y="40"/>
                    </a:cubicBezTo>
                    <a:cubicBezTo>
                      <a:pt x="14" y="49"/>
                      <a:pt x="28" y="58"/>
                      <a:pt x="43" y="65"/>
                    </a:cubicBezTo>
                    <a:cubicBezTo>
                      <a:pt x="46" y="61"/>
                      <a:pt x="47" y="57"/>
                      <a:pt x="49" y="52"/>
                    </a:cubicBezTo>
                    <a:cubicBezTo>
                      <a:pt x="50" y="48"/>
                      <a:pt x="50" y="44"/>
                      <a:pt x="50" y="3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49"/>
              <p:cNvSpPr>
                <a:spLocks/>
              </p:cNvSpPr>
              <p:nvPr/>
            </p:nvSpPr>
            <p:spPr bwMode="auto">
              <a:xfrm>
                <a:off x="10772775" y="6175375"/>
                <a:ext cx="206375" cy="185737"/>
              </a:xfrm>
              <a:custGeom>
                <a:avLst/>
                <a:gdLst>
                  <a:gd name="T0" fmla="*/ 39 w 40"/>
                  <a:gd name="T1" fmla="*/ 12 h 36"/>
                  <a:gd name="T2" fmla="*/ 23 w 40"/>
                  <a:gd name="T3" fmla="*/ 8 h 36"/>
                  <a:gd name="T4" fmla="*/ 7 w 40"/>
                  <a:gd name="T5" fmla="*/ 0 h 36"/>
                  <a:gd name="T6" fmla="*/ 6 w 40"/>
                  <a:gd name="T7" fmla="*/ 13 h 36"/>
                  <a:gd name="T8" fmla="*/ 0 w 40"/>
                  <a:gd name="T9" fmla="*/ 26 h 36"/>
                  <a:gd name="T10" fmla="*/ 27 w 40"/>
                  <a:gd name="T11" fmla="*/ 35 h 36"/>
                  <a:gd name="T12" fmla="*/ 35 w 40"/>
                  <a:gd name="T13" fmla="*/ 36 h 36"/>
                  <a:gd name="T14" fmla="*/ 39 w 40"/>
                  <a:gd name="T15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36">
                    <a:moveTo>
                      <a:pt x="39" y="12"/>
                    </a:moveTo>
                    <a:cubicBezTo>
                      <a:pt x="33" y="11"/>
                      <a:pt x="28" y="10"/>
                      <a:pt x="23" y="8"/>
                    </a:cubicBezTo>
                    <a:cubicBezTo>
                      <a:pt x="18" y="6"/>
                      <a:pt x="12" y="3"/>
                      <a:pt x="7" y="0"/>
                    </a:cubicBezTo>
                    <a:cubicBezTo>
                      <a:pt x="7" y="5"/>
                      <a:pt x="7" y="9"/>
                      <a:pt x="6" y="13"/>
                    </a:cubicBezTo>
                    <a:cubicBezTo>
                      <a:pt x="4" y="18"/>
                      <a:pt x="3" y="22"/>
                      <a:pt x="0" y="26"/>
                    </a:cubicBezTo>
                    <a:cubicBezTo>
                      <a:pt x="9" y="30"/>
                      <a:pt x="18" y="33"/>
                      <a:pt x="27" y="35"/>
                    </a:cubicBezTo>
                    <a:cubicBezTo>
                      <a:pt x="30" y="35"/>
                      <a:pt x="32" y="36"/>
                      <a:pt x="35" y="36"/>
                    </a:cubicBezTo>
                    <a:cubicBezTo>
                      <a:pt x="39" y="29"/>
                      <a:pt x="40" y="20"/>
                      <a:pt x="39" y="12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50"/>
              <p:cNvSpPr>
                <a:spLocks/>
              </p:cNvSpPr>
              <p:nvPr/>
            </p:nvSpPr>
            <p:spPr bwMode="auto">
              <a:xfrm>
                <a:off x="8834438" y="3413126"/>
                <a:ext cx="681037" cy="866775"/>
              </a:xfrm>
              <a:custGeom>
                <a:avLst/>
                <a:gdLst>
                  <a:gd name="T0" fmla="*/ 101 w 132"/>
                  <a:gd name="T1" fmla="*/ 38 h 168"/>
                  <a:gd name="T2" fmla="*/ 81 w 132"/>
                  <a:gd name="T3" fmla="*/ 12 h 168"/>
                  <a:gd name="T4" fmla="*/ 25 w 132"/>
                  <a:gd name="T5" fmla="*/ 22 h 168"/>
                  <a:gd name="T6" fmla="*/ 2 w 132"/>
                  <a:gd name="T7" fmla="*/ 79 h 168"/>
                  <a:gd name="T8" fmla="*/ 4 w 132"/>
                  <a:gd name="T9" fmla="*/ 122 h 168"/>
                  <a:gd name="T10" fmla="*/ 29 w 132"/>
                  <a:gd name="T11" fmla="*/ 156 h 168"/>
                  <a:gd name="T12" fmla="*/ 97 w 132"/>
                  <a:gd name="T13" fmla="*/ 144 h 168"/>
                  <a:gd name="T14" fmla="*/ 131 w 132"/>
                  <a:gd name="T15" fmla="*/ 91 h 168"/>
                  <a:gd name="T16" fmla="*/ 118 w 132"/>
                  <a:gd name="T17" fmla="*/ 69 h 168"/>
                  <a:gd name="T18" fmla="*/ 101 w 132"/>
                  <a:gd name="T19" fmla="*/ 3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168">
                    <a:moveTo>
                      <a:pt x="101" y="38"/>
                    </a:moveTo>
                    <a:cubicBezTo>
                      <a:pt x="96" y="28"/>
                      <a:pt x="90" y="18"/>
                      <a:pt x="81" y="12"/>
                    </a:cubicBezTo>
                    <a:cubicBezTo>
                      <a:pt x="64" y="0"/>
                      <a:pt x="39" y="7"/>
                      <a:pt x="25" y="22"/>
                    </a:cubicBezTo>
                    <a:cubicBezTo>
                      <a:pt x="10" y="37"/>
                      <a:pt x="5" y="58"/>
                      <a:pt x="2" y="79"/>
                    </a:cubicBezTo>
                    <a:cubicBezTo>
                      <a:pt x="0" y="93"/>
                      <a:pt x="0" y="108"/>
                      <a:pt x="4" y="122"/>
                    </a:cubicBezTo>
                    <a:cubicBezTo>
                      <a:pt x="8" y="136"/>
                      <a:pt x="16" y="149"/>
                      <a:pt x="29" y="156"/>
                    </a:cubicBezTo>
                    <a:cubicBezTo>
                      <a:pt x="50" y="168"/>
                      <a:pt x="78" y="161"/>
                      <a:pt x="97" y="144"/>
                    </a:cubicBezTo>
                    <a:cubicBezTo>
                      <a:pt x="110" y="133"/>
                      <a:pt x="130" y="109"/>
                      <a:pt x="131" y="91"/>
                    </a:cubicBezTo>
                    <a:cubicBezTo>
                      <a:pt x="132" y="81"/>
                      <a:pt x="124" y="76"/>
                      <a:pt x="118" y="69"/>
                    </a:cubicBezTo>
                    <a:cubicBezTo>
                      <a:pt x="110" y="60"/>
                      <a:pt x="105" y="49"/>
                      <a:pt x="101" y="38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51"/>
              <p:cNvSpPr>
                <a:spLocks/>
              </p:cNvSpPr>
              <p:nvPr/>
            </p:nvSpPr>
            <p:spPr bwMode="auto">
              <a:xfrm>
                <a:off x="8891588" y="3516313"/>
                <a:ext cx="401637" cy="660400"/>
              </a:xfrm>
              <a:custGeom>
                <a:avLst/>
                <a:gdLst>
                  <a:gd name="T0" fmla="*/ 35 w 78"/>
                  <a:gd name="T1" fmla="*/ 128 h 128"/>
                  <a:gd name="T2" fmla="*/ 20 w 78"/>
                  <a:gd name="T3" fmla="*/ 124 h 128"/>
                  <a:gd name="T4" fmla="*/ 3 w 78"/>
                  <a:gd name="T5" fmla="*/ 98 h 128"/>
                  <a:gd name="T6" fmla="*/ 2 w 78"/>
                  <a:gd name="T7" fmla="*/ 60 h 128"/>
                  <a:gd name="T8" fmla="*/ 19 w 78"/>
                  <a:gd name="T9" fmla="*/ 11 h 128"/>
                  <a:gd name="T10" fmla="*/ 43 w 78"/>
                  <a:gd name="T11" fmla="*/ 0 h 128"/>
                  <a:gd name="T12" fmla="*/ 73 w 78"/>
                  <a:gd name="T13" fmla="*/ 39 h 128"/>
                  <a:gd name="T14" fmla="*/ 70 w 78"/>
                  <a:gd name="T15" fmla="*/ 99 h 128"/>
                  <a:gd name="T16" fmla="*/ 59 w 78"/>
                  <a:gd name="T17" fmla="*/ 118 h 128"/>
                  <a:gd name="T18" fmla="*/ 35 w 78"/>
                  <a:gd name="T1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128">
                    <a:moveTo>
                      <a:pt x="35" y="128"/>
                    </a:moveTo>
                    <a:cubicBezTo>
                      <a:pt x="30" y="128"/>
                      <a:pt x="24" y="127"/>
                      <a:pt x="20" y="124"/>
                    </a:cubicBezTo>
                    <a:cubicBezTo>
                      <a:pt x="12" y="119"/>
                      <a:pt x="6" y="110"/>
                      <a:pt x="3" y="98"/>
                    </a:cubicBezTo>
                    <a:cubicBezTo>
                      <a:pt x="1" y="88"/>
                      <a:pt x="0" y="76"/>
                      <a:pt x="2" y="60"/>
                    </a:cubicBezTo>
                    <a:cubicBezTo>
                      <a:pt x="4" y="38"/>
                      <a:pt x="10" y="22"/>
                      <a:pt x="19" y="11"/>
                    </a:cubicBezTo>
                    <a:cubicBezTo>
                      <a:pt x="25" y="4"/>
                      <a:pt x="34" y="0"/>
                      <a:pt x="43" y="0"/>
                    </a:cubicBezTo>
                    <a:cubicBezTo>
                      <a:pt x="62" y="0"/>
                      <a:pt x="69" y="23"/>
                      <a:pt x="73" y="39"/>
                    </a:cubicBezTo>
                    <a:cubicBezTo>
                      <a:pt x="78" y="59"/>
                      <a:pt x="77" y="80"/>
                      <a:pt x="70" y="99"/>
                    </a:cubicBezTo>
                    <a:cubicBezTo>
                      <a:pt x="68" y="106"/>
                      <a:pt x="64" y="113"/>
                      <a:pt x="59" y="118"/>
                    </a:cubicBezTo>
                    <a:cubicBezTo>
                      <a:pt x="53" y="124"/>
                      <a:pt x="44" y="128"/>
                      <a:pt x="35" y="128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52"/>
              <p:cNvSpPr>
                <a:spLocks/>
              </p:cNvSpPr>
              <p:nvPr/>
            </p:nvSpPr>
            <p:spPr bwMode="auto">
              <a:xfrm>
                <a:off x="9320213" y="6340475"/>
                <a:ext cx="560387" cy="87312"/>
              </a:xfrm>
              <a:custGeom>
                <a:avLst/>
                <a:gdLst>
                  <a:gd name="T0" fmla="*/ 109 w 109"/>
                  <a:gd name="T1" fmla="*/ 17 h 17"/>
                  <a:gd name="T2" fmla="*/ 0 w 109"/>
                  <a:gd name="T3" fmla="*/ 17 h 17"/>
                  <a:gd name="T4" fmla="*/ 0 w 109"/>
                  <a:gd name="T5" fmla="*/ 17 h 17"/>
                  <a:gd name="T6" fmla="*/ 17 w 109"/>
                  <a:gd name="T7" fmla="*/ 0 h 17"/>
                  <a:gd name="T8" fmla="*/ 109 w 109"/>
                  <a:gd name="T9" fmla="*/ 0 h 17"/>
                  <a:gd name="T10" fmla="*/ 109 w 109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7">
                    <a:moveTo>
                      <a:pt x="109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109" y="17"/>
                    </a:ln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Oval 53"/>
              <p:cNvSpPr>
                <a:spLocks noChangeArrowheads="1"/>
              </p:cNvSpPr>
              <p:nvPr/>
            </p:nvSpPr>
            <p:spPr bwMode="auto">
              <a:xfrm>
                <a:off x="9283700" y="5583238"/>
                <a:ext cx="766762" cy="768350"/>
              </a:xfrm>
              <a:prstGeom prst="ellipse">
                <a:avLst/>
              </a:pr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54"/>
              <p:cNvSpPr>
                <a:spLocks/>
              </p:cNvSpPr>
              <p:nvPr/>
            </p:nvSpPr>
            <p:spPr bwMode="auto">
              <a:xfrm>
                <a:off x="8985250" y="3732213"/>
                <a:ext cx="1720850" cy="2640012"/>
              </a:xfrm>
              <a:custGeom>
                <a:avLst/>
                <a:gdLst>
                  <a:gd name="T0" fmla="*/ 64 w 334"/>
                  <a:gd name="T1" fmla="*/ 52 h 512"/>
                  <a:gd name="T2" fmla="*/ 30 w 334"/>
                  <a:gd name="T3" fmla="*/ 100 h 512"/>
                  <a:gd name="T4" fmla="*/ 65 w 334"/>
                  <a:gd name="T5" fmla="*/ 221 h 512"/>
                  <a:gd name="T6" fmla="*/ 65 w 334"/>
                  <a:gd name="T7" fmla="*/ 221 h 512"/>
                  <a:gd name="T8" fmla="*/ 92 w 334"/>
                  <a:gd name="T9" fmla="*/ 262 h 512"/>
                  <a:gd name="T10" fmla="*/ 92 w 334"/>
                  <a:gd name="T11" fmla="*/ 356 h 512"/>
                  <a:gd name="T12" fmla="*/ 90 w 334"/>
                  <a:gd name="T13" fmla="*/ 385 h 512"/>
                  <a:gd name="T14" fmla="*/ 87 w 334"/>
                  <a:gd name="T15" fmla="*/ 417 h 512"/>
                  <a:gd name="T16" fmla="*/ 171 w 334"/>
                  <a:gd name="T17" fmla="*/ 512 h 512"/>
                  <a:gd name="T18" fmla="*/ 270 w 334"/>
                  <a:gd name="T19" fmla="*/ 511 h 512"/>
                  <a:gd name="T20" fmla="*/ 334 w 334"/>
                  <a:gd name="T21" fmla="*/ 447 h 512"/>
                  <a:gd name="T22" fmla="*/ 334 w 334"/>
                  <a:gd name="T23" fmla="*/ 439 h 512"/>
                  <a:gd name="T24" fmla="*/ 260 w 334"/>
                  <a:gd name="T25" fmla="*/ 283 h 512"/>
                  <a:gd name="T26" fmla="*/ 260 w 334"/>
                  <a:gd name="T27" fmla="*/ 283 h 512"/>
                  <a:gd name="T28" fmla="*/ 259 w 334"/>
                  <a:gd name="T29" fmla="*/ 224 h 512"/>
                  <a:gd name="T30" fmla="*/ 259 w 334"/>
                  <a:gd name="T31" fmla="*/ 224 h 512"/>
                  <a:gd name="T32" fmla="*/ 285 w 334"/>
                  <a:gd name="T33" fmla="*/ 114 h 512"/>
                  <a:gd name="T34" fmla="*/ 271 w 334"/>
                  <a:gd name="T35" fmla="*/ 77 h 512"/>
                  <a:gd name="T36" fmla="*/ 218 w 334"/>
                  <a:gd name="T37" fmla="*/ 17 h 512"/>
                  <a:gd name="T38" fmla="*/ 218 w 334"/>
                  <a:gd name="T39" fmla="*/ 17 h 512"/>
                  <a:gd name="T40" fmla="*/ 141 w 334"/>
                  <a:gd name="T41" fmla="*/ 4 h 512"/>
                  <a:gd name="T42" fmla="*/ 139 w 334"/>
                  <a:gd name="T43" fmla="*/ 5 h 512"/>
                  <a:gd name="T44" fmla="*/ 64 w 334"/>
                  <a:gd name="T45" fmla="*/ 52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4" h="512">
                    <a:moveTo>
                      <a:pt x="64" y="52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0" y="142"/>
                      <a:pt x="17" y="202"/>
                      <a:pt x="65" y="221"/>
                    </a:cubicBezTo>
                    <a:cubicBezTo>
                      <a:pt x="65" y="221"/>
                      <a:pt x="65" y="221"/>
                      <a:pt x="65" y="221"/>
                    </a:cubicBezTo>
                    <a:cubicBezTo>
                      <a:pt x="81" y="228"/>
                      <a:pt x="92" y="244"/>
                      <a:pt x="92" y="262"/>
                    </a:cubicBezTo>
                    <a:cubicBezTo>
                      <a:pt x="92" y="356"/>
                      <a:pt x="92" y="356"/>
                      <a:pt x="92" y="356"/>
                    </a:cubicBezTo>
                    <a:cubicBezTo>
                      <a:pt x="92" y="366"/>
                      <a:pt x="91" y="375"/>
                      <a:pt x="90" y="385"/>
                    </a:cubicBezTo>
                    <a:cubicBezTo>
                      <a:pt x="87" y="417"/>
                      <a:pt x="87" y="417"/>
                      <a:pt x="87" y="417"/>
                    </a:cubicBezTo>
                    <a:cubicBezTo>
                      <a:pt x="82" y="467"/>
                      <a:pt x="121" y="511"/>
                      <a:pt x="171" y="512"/>
                    </a:cubicBezTo>
                    <a:cubicBezTo>
                      <a:pt x="204" y="512"/>
                      <a:pt x="241" y="512"/>
                      <a:pt x="270" y="511"/>
                    </a:cubicBezTo>
                    <a:cubicBezTo>
                      <a:pt x="306" y="511"/>
                      <a:pt x="334" y="482"/>
                      <a:pt x="334" y="447"/>
                    </a:cubicBezTo>
                    <a:cubicBezTo>
                      <a:pt x="334" y="439"/>
                      <a:pt x="334" y="439"/>
                      <a:pt x="334" y="439"/>
                    </a:cubicBezTo>
                    <a:cubicBezTo>
                      <a:pt x="334" y="378"/>
                      <a:pt x="307" y="321"/>
                      <a:pt x="260" y="283"/>
                    </a:cubicBezTo>
                    <a:cubicBezTo>
                      <a:pt x="260" y="283"/>
                      <a:pt x="260" y="283"/>
                      <a:pt x="260" y="283"/>
                    </a:cubicBezTo>
                    <a:cubicBezTo>
                      <a:pt x="242" y="268"/>
                      <a:pt x="241" y="240"/>
                      <a:pt x="259" y="224"/>
                    </a:cubicBezTo>
                    <a:cubicBezTo>
                      <a:pt x="259" y="224"/>
                      <a:pt x="259" y="224"/>
                      <a:pt x="259" y="224"/>
                    </a:cubicBezTo>
                    <a:cubicBezTo>
                      <a:pt x="289" y="196"/>
                      <a:pt x="299" y="153"/>
                      <a:pt x="285" y="114"/>
                    </a:cubicBezTo>
                    <a:cubicBezTo>
                      <a:pt x="271" y="77"/>
                      <a:pt x="271" y="77"/>
                      <a:pt x="271" y="77"/>
                    </a:cubicBezTo>
                    <a:cubicBezTo>
                      <a:pt x="261" y="52"/>
                      <a:pt x="242" y="30"/>
                      <a:pt x="218" y="17"/>
                    </a:cubicBezTo>
                    <a:cubicBezTo>
                      <a:pt x="218" y="17"/>
                      <a:pt x="218" y="17"/>
                      <a:pt x="218" y="17"/>
                    </a:cubicBezTo>
                    <a:cubicBezTo>
                      <a:pt x="194" y="4"/>
                      <a:pt x="167" y="0"/>
                      <a:pt x="141" y="4"/>
                    </a:cubicBezTo>
                    <a:cubicBezTo>
                      <a:pt x="139" y="5"/>
                      <a:pt x="139" y="5"/>
                      <a:pt x="139" y="5"/>
                    </a:cubicBezTo>
                    <a:cubicBezTo>
                      <a:pt x="109" y="10"/>
                      <a:pt x="82" y="27"/>
                      <a:pt x="64" y="52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55"/>
              <p:cNvSpPr>
                <a:spLocks/>
              </p:cNvSpPr>
              <p:nvPr/>
            </p:nvSpPr>
            <p:spPr bwMode="auto">
              <a:xfrm>
                <a:off x="9804400" y="6372225"/>
                <a:ext cx="560387" cy="87312"/>
              </a:xfrm>
              <a:custGeom>
                <a:avLst/>
                <a:gdLst>
                  <a:gd name="T0" fmla="*/ 109 w 109"/>
                  <a:gd name="T1" fmla="*/ 17 h 17"/>
                  <a:gd name="T2" fmla="*/ 0 w 109"/>
                  <a:gd name="T3" fmla="*/ 17 h 17"/>
                  <a:gd name="T4" fmla="*/ 0 w 109"/>
                  <a:gd name="T5" fmla="*/ 17 h 17"/>
                  <a:gd name="T6" fmla="*/ 17 w 109"/>
                  <a:gd name="T7" fmla="*/ 0 h 17"/>
                  <a:gd name="T8" fmla="*/ 109 w 109"/>
                  <a:gd name="T9" fmla="*/ 0 h 17"/>
                  <a:gd name="T10" fmla="*/ 109 w 109"/>
                  <a:gd name="T1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7">
                    <a:moveTo>
                      <a:pt x="109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7" y="0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109" y="17"/>
                    </a:ln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56"/>
              <p:cNvSpPr>
                <a:spLocks/>
              </p:cNvSpPr>
              <p:nvPr/>
            </p:nvSpPr>
            <p:spPr bwMode="auto">
              <a:xfrm>
                <a:off x="9937750" y="5753100"/>
                <a:ext cx="665162" cy="706437"/>
              </a:xfrm>
              <a:custGeom>
                <a:avLst/>
                <a:gdLst>
                  <a:gd name="T0" fmla="*/ 15 w 129"/>
                  <a:gd name="T1" fmla="*/ 50 h 137"/>
                  <a:gd name="T2" fmla="*/ 34 w 129"/>
                  <a:gd name="T3" fmla="*/ 0 h 137"/>
                  <a:gd name="T4" fmla="*/ 0 w 129"/>
                  <a:gd name="T5" fmla="*/ 63 h 137"/>
                  <a:gd name="T6" fmla="*/ 75 w 129"/>
                  <a:gd name="T7" fmla="*/ 137 h 137"/>
                  <a:gd name="T8" fmla="*/ 129 w 129"/>
                  <a:gd name="T9" fmla="*/ 113 h 137"/>
                  <a:gd name="T10" fmla="*/ 89 w 129"/>
                  <a:gd name="T11" fmla="*/ 125 h 137"/>
                  <a:gd name="T12" fmla="*/ 15 w 129"/>
                  <a:gd name="T13" fmla="*/ 5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37">
                    <a:moveTo>
                      <a:pt x="15" y="50"/>
                    </a:moveTo>
                    <a:cubicBezTo>
                      <a:pt x="15" y="31"/>
                      <a:pt x="22" y="13"/>
                      <a:pt x="34" y="0"/>
                    </a:cubicBezTo>
                    <a:cubicBezTo>
                      <a:pt x="14" y="13"/>
                      <a:pt x="0" y="36"/>
                      <a:pt x="0" y="63"/>
                    </a:cubicBezTo>
                    <a:cubicBezTo>
                      <a:pt x="0" y="104"/>
                      <a:pt x="33" y="137"/>
                      <a:pt x="75" y="137"/>
                    </a:cubicBezTo>
                    <a:cubicBezTo>
                      <a:pt x="96" y="137"/>
                      <a:pt x="116" y="128"/>
                      <a:pt x="129" y="113"/>
                    </a:cubicBezTo>
                    <a:cubicBezTo>
                      <a:pt x="118" y="120"/>
                      <a:pt x="104" y="125"/>
                      <a:pt x="89" y="125"/>
                    </a:cubicBezTo>
                    <a:cubicBezTo>
                      <a:pt x="48" y="125"/>
                      <a:pt x="15" y="91"/>
                      <a:pt x="15" y="50"/>
                    </a:cubicBezTo>
                    <a:close/>
                  </a:path>
                </a:pathLst>
              </a:custGeom>
              <a:solidFill>
                <a:srgbClr val="ECA8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57"/>
              <p:cNvSpPr>
                <a:spLocks/>
              </p:cNvSpPr>
              <p:nvPr/>
            </p:nvSpPr>
            <p:spPr bwMode="auto">
              <a:xfrm>
                <a:off x="10015538" y="5691188"/>
                <a:ext cx="690562" cy="706437"/>
              </a:xfrm>
              <a:custGeom>
                <a:avLst/>
                <a:gdLst>
                  <a:gd name="T0" fmla="*/ 60 w 134"/>
                  <a:gd name="T1" fmla="*/ 0 h 137"/>
                  <a:gd name="T2" fmla="*/ 19 w 134"/>
                  <a:gd name="T3" fmla="*/ 12 h 137"/>
                  <a:gd name="T4" fmla="*/ 0 w 134"/>
                  <a:gd name="T5" fmla="*/ 62 h 137"/>
                  <a:gd name="T6" fmla="*/ 74 w 134"/>
                  <a:gd name="T7" fmla="*/ 137 h 137"/>
                  <a:gd name="T8" fmla="*/ 114 w 134"/>
                  <a:gd name="T9" fmla="*/ 125 h 137"/>
                  <a:gd name="T10" fmla="*/ 134 w 134"/>
                  <a:gd name="T11" fmla="*/ 75 h 137"/>
                  <a:gd name="T12" fmla="*/ 60 w 134"/>
                  <a:gd name="T13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4" h="137">
                    <a:moveTo>
                      <a:pt x="60" y="0"/>
                    </a:moveTo>
                    <a:cubicBezTo>
                      <a:pt x="45" y="0"/>
                      <a:pt x="31" y="5"/>
                      <a:pt x="19" y="12"/>
                    </a:cubicBezTo>
                    <a:cubicBezTo>
                      <a:pt x="7" y="25"/>
                      <a:pt x="0" y="43"/>
                      <a:pt x="0" y="62"/>
                    </a:cubicBezTo>
                    <a:cubicBezTo>
                      <a:pt x="0" y="103"/>
                      <a:pt x="33" y="137"/>
                      <a:pt x="74" y="137"/>
                    </a:cubicBezTo>
                    <a:cubicBezTo>
                      <a:pt x="89" y="137"/>
                      <a:pt x="103" y="132"/>
                      <a:pt x="114" y="125"/>
                    </a:cubicBezTo>
                    <a:cubicBezTo>
                      <a:pt x="127" y="112"/>
                      <a:pt x="134" y="94"/>
                      <a:pt x="134" y="75"/>
                    </a:cubicBezTo>
                    <a:cubicBezTo>
                      <a:pt x="134" y="34"/>
                      <a:pt x="101" y="0"/>
                      <a:pt x="60" y="0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58"/>
              <p:cNvSpPr>
                <a:spLocks/>
              </p:cNvSpPr>
              <p:nvPr/>
            </p:nvSpPr>
            <p:spPr bwMode="auto">
              <a:xfrm>
                <a:off x="9710738" y="5124450"/>
                <a:ext cx="598487" cy="571500"/>
              </a:xfrm>
              <a:custGeom>
                <a:avLst/>
                <a:gdLst>
                  <a:gd name="T0" fmla="*/ 101 w 116"/>
                  <a:gd name="T1" fmla="*/ 8 h 111"/>
                  <a:gd name="T2" fmla="*/ 69 w 116"/>
                  <a:gd name="T3" fmla="*/ 18 h 111"/>
                  <a:gd name="T4" fmla="*/ 28 w 116"/>
                  <a:gd name="T5" fmla="*/ 66 h 111"/>
                  <a:gd name="T6" fmla="*/ 12 w 116"/>
                  <a:gd name="T7" fmla="*/ 76 h 111"/>
                  <a:gd name="T8" fmla="*/ 2 w 116"/>
                  <a:gd name="T9" fmla="*/ 91 h 111"/>
                  <a:gd name="T10" fmla="*/ 7 w 116"/>
                  <a:gd name="T11" fmla="*/ 108 h 111"/>
                  <a:gd name="T12" fmla="*/ 22 w 116"/>
                  <a:gd name="T13" fmla="*/ 109 h 111"/>
                  <a:gd name="T14" fmla="*/ 27 w 116"/>
                  <a:gd name="T15" fmla="*/ 95 h 111"/>
                  <a:gd name="T16" fmla="*/ 87 w 116"/>
                  <a:gd name="T17" fmla="*/ 90 h 111"/>
                  <a:gd name="T18" fmla="*/ 107 w 116"/>
                  <a:gd name="T19" fmla="*/ 78 h 111"/>
                  <a:gd name="T20" fmla="*/ 116 w 116"/>
                  <a:gd name="T21" fmla="*/ 45 h 111"/>
                  <a:gd name="T22" fmla="*/ 106 w 116"/>
                  <a:gd name="T23" fmla="*/ 12 h 111"/>
                  <a:gd name="T24" fmla="*/ 101 w 116"/>
                  <a:gd name="T25" fmla="*/ 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11">
                    <a:moveTo>
                      <a:pt x="101" y="8"/>
                    </a:moveTo>
                    <a:cubicBezTo>
                      <a:pt x="90" y="0"/>
                      <a:pt x="74" y="5"/>
                      <a:pt x="69" y="18"/>
                    </a:cubicBezTo>
                    <a:cubicBezTo>
                      <a:pt x="60" y="37"/>
                      <a:pt x="46" y="54"/>
                      <a:pt x="28" y="66"/>
                    </a:cubicBezTo>
                    <a:cubicBezTo>
                      <a:pt x="23" y="69"/>
                      <a:pt x="17" y="72"/>
                      <a:pt x="12" y="76"/>
                    </a:cubicBezTo>
                    <a:cubicBezTo>
                      <a:pt x="7" y="80"/>
                      <a:pt x="3" y="85"/>
                      <a:pt x="2" y="91"/>
                    </a:cubicBezTo>
                    <a:cubicBezTo>
                      <a:pt x="0" y="97"/>
                      <a:pt x="2" y="104"/>
                      <a:pt x="7" y="108"/>
                    </a:cubicBezTo>
                    <a:cubicBezTo>
                      <a:pt x="11" y="111"/>
                      <a:pt x="17" y="111"/>
                      <a:pt x="22" y="109"/>
                    </a:cubicBezTo>
                    <a:cubicBezTo>
                      <a:pt x="26" y="106"/>
                      <a:pt x="28" y="100"/>
                      <a:pt x="27" y="95"/>
                    </a:cubicBezTo>
                    <a:cubicBezTo>
                      <a:pt x="47" y="98"/>
                      <a:pt x="68" y="97"/>
                      <a:pt x="87" y="90"/>
                    </a:cubicBezTo>
                    <a:cubicBezTo>
                      <a:pt x="94" y="87"/>
                      <a:pt x="102" y="84"/>
                      <a:pt x="107" y="78"/>
                    </a:cubicBezTo>
                    <a:cubicBezTo>
                      <a:pt x="115" y="69"/>
                      <a:pt x="116" y="56"/>
                      <a:pt x="116" y="45"/>
                    </a:cubicBezTo>
                    <a:cubicBezTo>
                      <a:pt x="116" y="33"/>
                      <a:pt x="113" y="21"/>
                      <a:pt x="106" y="12"/>
                    </a:cubicBezTo>
                    <a:cubicBezTo>
                      <a:pt x="104" y="11"/>
                      <a:pt x="103" y="9"/>
                      <a:pt x="101" y="8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59"/>
              <p:cNvSpPr>
                <a:spLocks/>
              </p:cNvSpPr>
              <p:nvPr/>
            </p:nvSpPr>
            <p:spPr bwMode="auto">
              <a:xfrm>
                <a:off x="9340850" y="5186363"/>
                <a:ext cx="314325" cy="608012"/>
              </a:xfrm>
              <a:custGeom>
                <a:avLst/>
                <a:gdLst>
                  <a:gd name="T0" fmla="*/ 23 w 61"/>
                  <a:gd name="T1" fmla="*/ 0 h 118"/>
                  <a:gd name="T2" fmla="*/ 6 w 61"/>
                  <a:gd name="T3" fmla="*/ 35 h 118"/>
                  <a:gd name="T4" fmla="*/ 4 w 61"/>
                  <a:gd name="T5" fmla="*/ 73 h 118"/>
                  <a:gd name="T6" fmla="*/ 35 w 61"/>
                  <a:gd name="T7" fmla="*/ 100 h 118"/>
                  <a:gd name="T8" fmla="*/ 38 w 61"/>
                  <a:gd name="T9" fmla="*/ 110 h 118"/>
                  <a:gd name="T10" fmla="*/ 46 w 61"/>
                  <a:gd name="T11" fmla="*/ 117 h 118"/>
                  <a:gd name="T12" fmla="*/ 57 w 61"/>
                  <a:gd name="T13" fmla="*/ 113 h 118"/>
                  <a:gd name="T14" fmla="*/ 61 w 61"/>
                  <a:gd name="T15" fmla="*/ 101 h 118"/>
                  <a:gd name="T16" fmla="*/ 61 w 61"/>
                  <a:gd name="T17" fmla="*/ 101 h 118"/>
                  <a:gd name="T18" fmla="*/ 52 w 61"/>
                  <a:gd name="T19" fmla="*/ 83 h 118"/>
                  <a:gd name="T20" fmla="*/ 23 w 61"/>
                  <a:gd name="T21" fmla="*/ 56 h 118"/>
                  <a:gd name="T22" fmla="*/ 23 w 61"/>
                  <a:gd name="T2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118">
                    <a:moveTo>
                      <a:pt x="23" y="0"/>
                    </a:moveTo>
                    <a:cubicBezTo>
                      <a:pt x="16" y="10"/>
                      <a:pt x="11" y="23"/>
                      <a:pt x="6" y="35"/>
                    </a:cubicBezTo>
                    <a:cubicBezTo>
                      <a:pt x="1" y="47"/>
                      <a:pt x="0" y="61"/>
                      <a:pt x="4" y="73"/>
                    </a:cubicBezTo>
                    <a:cubicBezTo>
                      <a:pt x="8" y="87"/>
                      <a:pt x="21" y="97"/>
                      <a:pt x="35" y="100"/>
                    </a:cubicBezTo>
                    <a:cubicBezTo>
                      <a:pt x="36" y="103"/>
                      <a:pt x="37" y="107"/>
                      <a:pt x="38" y="110"/>
                    </a:cubicBezTo>
                    <a:cubicBezTo>
                      <a:pt x="40" y="113"/>
                      <a:pt x="42" y="116"/>
                      <a:pt x="46" y="117"/>
                    </a:cubicBezTo>
                    <a:cubicBezTo>
                      <a:pt x="50" y="118"/>
                      <a:pt x="54" y="116"/>
                      <a:pt x="57" y="113"/>
                    </a:cubicBezTo>
                    <a:cubicBezTo>
                      <a:pt x="60" y="109"/>
                      <a:pt x="61" y="105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94"/>
                      <a:pt x="57" y="87"/>
                      <a:pt x="52" y="83"/>
                    </a:cubicBezTo>
                    <a:cubicBezTo>
                      <a:pt x="42" y="76"/>
                      <a:pt x="31" y="65"/>
                      <a:pt x="23" y="56"/>
                    </a:cubicBez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Oval 60"/>
              <p:cNvSpPr>
                <a:spLocks noChangeArrowheads="1"/>
              </p:cNvSpPr>
              <p:nvPr/>
            </p:nvSpPr>
            <p:spPr bwMode="auto">
              <a:xfrm>
                <a:off x="9355138" y="4356100"/>
                <a:ext cx="268287" cy="268287"/>
              </a:xfrm>
              <a:prstGeom prst="ellipse">
                <a:avLst/>
              </a:pr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Oval 61"/>
              <p:cNvSpPr>
                <a:spLocks noChangeArrowheads="1"/>
              </p:cNvSpPr>
              <p:nvPr/>
            </p:nvSpPr>
            <p:spPr bwMode="auto">
              <a:xfrm>
                <a:off x="9407525" y="4408488"/>
                <a:ext cx="61912" cy="619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Oval 62"/>
              <p:cNvSpPr>
                <a:spLocks noChangeArrowheads="1"/>
              </p:cNvSpPr>
              <p:nvPr/>
            </p:nvSpPr>
            <p:spPr bwMode="auto">
              <a:xfrm>
                <a:off x="9783763" y="4217988"/>
                <a:ext cx="261937" cy="26193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63"/>
              <p:cNvSpPr>
                <a:spLocks noEditPoints="1"/>
              </p:cNvSpPr>
              <p:nvPr/>
            </p:nvSpPr>
            <p:spPr bwMode="auto">
              <a:xfrm>
                <a:off x="9809163" y="4243388"/>
                <a:ext cx="211137" cy="211137"/>
              </a:xfrm>
              <a:custGeom>
                <a:avLst/>
                <a:gdLst>
                  <a:gd name="T0" fmla="*/ 20 w 41"/>
                  <a:gd name="T1" fmla="*/ 0 h 41"/>
                  <a:gd name="T2" fmla="*/ 12 w 41"/>
                  <a:gd name="T3" fmla="*/ 2 h 41"/>
                  <a:gd name="T4" fmla="*/ 17 w 41"/>
                  <a:gd name="T5" fmla="*/ 8 h 41"/>
                  <a:gd name="T6" fmla="*/ 10 w 41"/>
                  <a:gd name="T7" fmla="*/ 15 h 41"/>
                  <a:gd name="T8" fmla="*/ 3 w 41"/>
                  <a:gd name="T9" fmla="*/ 9 h 41"/>
                  <a:gd name="T10" fmla="*/ 0 w 41"/>
                  <a:gd name="T11" fmla="*/ 21 h 41"/>
                  <a:gd name="T12" fmla="*/ 20 w 41"/>
                  <a:gd name="T13" fmla="*/ 41 h 41"/>
                  <a:gd name="T14" fmla="*/ 41 w 41"/>
                  <a:gd name="T15" fmla="*/ 21 h 41"/>
                  <a:gd name="T16" fmla="*/ 20 w 41"/>
                  <a:gd name="T17" fmla="*/ 0 h 41"/>
                  <a:gd name="T18" fmla="*/ 20 w 41"/>
                  <a:gd name="T19" fmla="*/ 22 h 41"/>
                  <a:gd name="T20" fmla="*/ 16 w 41"/>
                  <a:gd name="T21" fmla="*/ 18 h 41"/>
                  <a:gd name="T22" fmla="*/ 20 w 41"/>
                  <a:gd name="T23" fmla="*/ 14 h 41"/>
                  <a:gd name="T24" fmla="*/ 24 w 41"/>
                  <a:gd name="T25" fmla="*/ 18 h 41"/>
                  <a:gd name="T26" fmla="*/ 20 w 41"/>
                  <a:gd name="T27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41">
                    <a:moveTo>
                      <a:pt x="20" y="0"/>
                    </a:moveTo>
                    <a:cubicBezTo>
                      <a:pt x="18" y="0"/>
                      <a:pt x="15" y="1"/>
                      <a:pt x="12" y="2"/>
                    </a:cubicBezTo>
                    <a:cubicBezTo>
                      <a:pt x="15" y="3"/>
                      <a:pt x="17" y="5"/>
                      <a:pt x="17" y="8"/>
                    </a:cubicBezTo>
                    <a:cubicBezTo>
                      <a:pt x="17" y="12"/>
                      <a:pt x="14" y="15"/>
                      <a:pt x="10" y="15"/>
                    </a:cubicBezTo>
                    <a:cubicBezTo>
                      <a:pt x="7" y="15"/>
                      <a:pt x="4" y="12"/>
                      <a:pt x="3" y="9"/>
                    </a:cubicBezTo>
                    <a:cubicBezTo>
                      <a:pt x="1" y="13"/>
                      <a:pt x="0" y="16"/>
                      <a:pt x="0" y="21"/>
                    </a:cubicBezTo>
                    <a:cubicBezTo>
                      <a:pt x="0" y="32"/>
                      <a:pt x="9" y="41"/>
                      <a:pt x="20" y="41"/>
                    </a:cubicBezTo>
                    <a:cubicBezTo>
                      <a:pt x="32" y="41"/>
                      <a:pt x="41" y="32"/>
                      <a:pt x="41" y="21"/>
                    </a:cubicBezTo>
                    <a:cubicBezTo>
                      <a:pt x="41" y="9"/>
                      <a:pt x="32" y="0"/>
                      <a:pt x="20" y="0"/>
                    </a:cubicBezTo>
                    <a:close/>
                    <a:moveTo>
                      <a:pt x="20" y="22"/>
                    </a:moveTo>
                    <a:cubicBezTo>
                      <a:pt x="18" y="22"/>
                      <a:pt x="16" y="20"/>
                      <a:pt x="16" y="18"/>
                    </a:cubicBezTo>
                    <a:cubicBezTo>
                      <a:pt x="16" y="16"/>
                      <a:pt x="18" y="14"/>
                      <a:pt x="20" y="14"/>
                    </a:cubicBezTo>
                    <a:cubicBezTo>
                      <a:pt x="22" y="14"/>
                      <a:pt x="24" y="16"/>
                      <a:pt x="24" y="18"/>
                    </a:cubicBezTo>
                    <a:cubicBezTo>
                      <a:pt x="24" y="20"/>
                      <a:pt x="22" y="22"/>
                      <a:pt x="20" y="22"/>
                    </a:cubicBezTo>
                    <a:close/>
                  </a:path>
                </a:pathLst>
              </a:cu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64"/>
              <p:cNvSpPr>
                <a:spLocks/>
              </p:cNvSpPr>
              <p:nvPr/>
            </p:nvSpPr>
            <p:spPr bwMode="auto">
              <a:xfrm>
                <a:off x="9210675" y="4160838"/>
                <a:ext cx="144462" cy="220662"/>
              </a:xfrm>
              <a:custGeom>
                <a:avLst/>
                <a:gdLst>
                  <a:gd name="T0" fmla="*/ 26 w 28"/>
                  <a:gd name="T1" fmla="*/ 24 h 43"/>
                  <a:gd name="T2" fmla="*/ 10 w 28"/>
                  <a:gd name="T3" fmla="*/ 41 h 43"/>
                  <a:gd name="T4" fmla="*/ 2 w 28"/>
                  <a:gd name="T5" fmla="*/ 19 h 43"/>
                  <a:gd name="T6" fmla="*/ 18 w 28"/>
                  <a:gd name="T7" fmla="*/ 1 h 43"/>
                  <a:gd name="T8" fmla="*/ 26 w 28"/>
                  <a:gd name="T9" fmla="*/ 2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6" y="24"/>
                    </a:moveTo>
                    <a:cubicBezTo>
                      <a:pt x="24" y="35"/>
                      <a:pt x="17" y="43"/>
                      <a:pt x="10" y="41"/>
                    </a:cubicBezTo>
                    <a:cubicBezTo>
                      <a:pt x="4" y="40"/>
                      <a:pt x="0" y="30"/>
                      <a:pt x="2" y="19"/>
                    </a:cubicBezTo>
                    <a:cubicBezTo>
                      <a:pt x="5" y="8"/>
                      <a:pt x="12" y="0"/>
                      <a:pt x="18" y="1"/>
                    </a:cubicBezTo>
                    <a:cubicBezTo>
                      <a:pt x="25" y="3"/>
                      <a:pt x="28" y="13"/>
                      <a:pt x="26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65"/>
              <p:cNvSpPr>
                <a:spLocks noEditPoints="1"/>
              </p:cNvSpPr>
              <p:nvPr/>
            </p:nvSpPr>
            <p:spPr bwMode="auto">
              <a:xfrm>
                <a:off x="9237663" y="4191000"/>
                <a:ext cx="96837" cy="165100"/>
              </a:xfrm>
              <a:custGeom>
                <a:avLst/>
                <a:gdLst>
                  <a:gd name="T0" fmla="*/ 12 w 19"/>
                  <a:gd name="T1" fmla="*/ 0 h 32"/>
                  <a:gd name="T2" fmla="*/ 10 w 19"/>
                  <a:gd name="T3" fmla="*/ 0 h 32"/>
                  <a:gd name="T4" fmla="*/ 9 w 19"/>
                  <a:gd name="T5" fmla="*/ 5 h 32"/>
                  <a:gd name="T6" fmla="*/ 5 w 19"/>
                  <a:gd name="T7" fmla="*/ 10 h 32"/>
                  <a:gd name="T8" fmla="*/ 5 w 19"/>
                  <a:gd name="T9" fmla="*/ 5 h 32"/>
                  <a:gd name="T10" fmla="*/ 2 w 19"/>
                  <a:gd name="T11" fmla="*/ 14 h 32"/>
                  <a:gd name="T12" fmla="*/ 6 w 19"/>
                  <a:gd name="T13" fmla="*/ 31 h 32"/>
                  <a:gd name="T14" fmla="*/ 17 w 19"/>
                  <a:gd name="T15" fmla="*/ 17 h 32"/>
                  <a:gd name="T16" fmla="*/ 12 w 19"/>
                  <a:gd name="T17" fmla="*/ 0 h 32"/>
                  <a:gd name="T18" fmla="*/ 9 w 19"/>
                  <a:gd name="T19" fmla="*/ 14 h 32"/>
                  <a:gd name="T20" fmla="*/ 6 w 19"/>
                  <a:gd name="T21" fmla="*/ 17 h 32"/>
                  <a:gd name="T22" fmla="*/ 6 w 19"/>
                  <a:gd name="T23" fmla="*/ 13 h 32"/>
                  <a:gd name="T24" fmla="*/ 9 w 19"/>
                  <a:gd name="T25" fmla="*/ 10 h 32"/>
                  <a:gd name="T26" fmla="*/ 9 w 19"/>
                  <a:gd name="T2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32">
                    <a:moveTo>
                      <a:pt x="12" y="0"/>
                    </a:moveTo>
                    <a:cubicBezTo>
                      <a:pt x="12" y="0"/>
                      <a:pt x="11" y="0"/>
                      <a:pt x="10" y="0"/>
                    </a:cubicBezTo>
                    <a:cubicBezTo>
                      <a:pt x="10" y="1"/>
                      <a:pt x="10" y="3"/>
                      <a:pt x="9" y="5"/>
                    </a:cubicBezTo>
                    <a:cubicBezTo>
                      <a:pt x="8" y="8"/>
                      <a:pt x="6" y="10"/>
                      <a:pt x="5" y="10"/>
                    </a:cubicBezTo>
                    <a:cubicBezTo>
                      <a:pt x="4" y="10"/>
                      <a:pt x="4" y="7"/>
                      <a:pt x="5" y="5"/>
                    </a:cubicBezTo>
                    <a:cubicBezTo>
                      <a:pt x="3" y="7"/>
                      <a:pt x="2" y="10"/>
                      <a:pt x="2" y="14"/>
                    </a:cubicBezTo>
                    <a:cubicBezTo>
                      <a:pt x="0" y="22"/>
                      <a:pt x="2" y="30"/>
                      <a:pt x="6" y="31"/>
                    </a:cubicBezTo>
                    <a:cubicBezTo>
                      <a:pt x="10" y="32"/>
                      <a:pt x="15" y="25"/>
                      <a:pt x="17" y="17"/>
                    </a:cubicBezTo>
                    <a:cubicBezTo>
                      <a:pt x="19" y="8"/>
                      <a:pt x="17" y="1"/>
                      <a:pt x="12" y="0"/>
                    </a:cubicBezTo>
                    <a:close/>
                    <a:moveTo>
                      <a:pt x="9" y="14"/>
                    </a:moveTo>
                    <a:cubicBezTo>
                      <a:pt x="8" y="16"/>
                      <a:pt x="7" y="17"/>
                      <a:pt x="6" y="17"/>
                    </a:cubicBezTo>
                    <a:cubicBezTo>
                      <a:pt x="6" y="16"/>
                      <a:pt x="5" y="15"/>
                      <a:pt x="6" y="13"/>
                    </a:cubicBezTo>
                    <a:cubicBezTo>
                      <a:pt x="7" y="11"/>
                      <a:pt x="8" y="10"/>
                      <a:pt x="9" y="10"/>
                    </a:cubicBezTo>
                    <a:cubicBezTo>
                      <a:pt x="9" y="11"/>
                      <a:pt x="9" y="12"/>
                      <a:pt x="9" y="14"/>
                    </a:cubicBezTo>
                    <a:close/>
                  </a:path>
                </a:pathLst>
              </a:custGeom>
              <a:solidFill>
                <a:srgbClr val="A02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66"/>
              <p:cNvSpPr>
                <a:spLocks/>
              </p:cNvSpPr>
              <p:nvPr/>
            </p:nvSpPr>
            <p:spPr bwMode="auto">
              <a:xfrm>
                <a:off x="9504363" y="4656138"/>
                <a:ext cx="361950" cy="169862"/>
              </a:xfrm>
              <a:custGeom>
                <a:avLst/>
                <a:gdLst>
                  <a:gd name="T0" fmla="*/ 3 w 70"/>
                  <a:gd name="T1" fmla="*/ 19 h 33"/>
                  <a:gd name="T2" fmla="*/ 68 w 70"/>
                  <a:gd name="T3" fmla="*/ 6 h 33"/>
                  <a:gd name="T4" fmla="*/ 63 w 70"/>
                  <a:gd name="T5" fmla="*/ 3 h 33"/>
                  <a:gd name="T6" fmla="*/ 5 w 70"/>
                  <a:gd name="T7" fmla="*/ 14 h 33"/>
                  <a:gd name="T8" fmla="*/ 3 w 70"/>
                  <a:gd name="T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33">
                    <a:moveTo>
                      <a:pt x="3" y="19"/>
                    </a:moveTo>
                    <a:cubicBezTo>
                      <a:pt x="25" y="33"/>
                      <a:pt x="53" y="28"/>
                      <a:pt x="68" y="6"/>
                    </a:cubicBezTo>
                    <a:cubicBezTo>
                      <a:pt x="70" y="3"/>
                      <a:pt x="65" y="0"/>
                      <a:pt x="63" y="3"/>
                    </a:cubicBezTo>
                    <a:cubicBezTo>
                      <a:pt x="50" y="22"/>
                      <a:pt x="25" y="27"/>
                      <a:pt x="5" y="14"/>
                    </a:cubicBezTo>
                    <a:cubicBezTo>
                      <a:pt x="2" y="12"/>
                      <a:pt x="0" y="17"/>
                      <a:pt x="3" y="19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67"/>
              <p:cNvSpPr>
                <a:spLocks/>
              </p:cNvSpPr>
              <p:nvPr/>
            </p:nvSpPr>
            <p:spPr bwMode="auto">
              <a:xfrm>
                <a:off x="8870950" y="4691063"/>
                <a:ext cx="346075" cy="495300"/>
              </a:xfrm>
              <a:custGeom>
                <a:avLst/>
                <a:gdLst>
                  <a:gd name="T0" fmla="*/ 64 w 67"/>
                  <a:gd name="T1" fmla="*/ 1 h 96"/>
                  <a:gd name="T2" fmla="*/ 1 w 67"/>
                  <a:gd name="T3" fmla="*/ 94 h 96"/>
                  <a:gd name="T4" fmla="*/ 3 w 67"/>
                  <a:gd name="T5" fmla="*/ 94 h 96"/>
                  <a:gd name="T6" fmla="*/ 66 w 67"/>
                  <a:gd name="T7" fmla="*/ 3 h 96"/>
                  <a:gd name="T8" fmla="*/ 64 w 67"/>
                  <a:gd name="T9" fmla="*/ 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96">
                    <a:moveTo>
                      <a:pt x="64" y="1"/>
                    </a:moveTo>
                    <a:cubicBezTo>
                      <a:pt x="34" y="24"/>
                      <a:pt x="11" y="57"/>
                      <a:pt x="1" y="94"/>
                    </a:cubicBezTo>
                    <a:cubicBezTo>
                      <a:pt x="0" y="95"/>
                      <a:pt x="3" y="96"/>
                      <a:pt x="3" y="94"/>
                    </a:cubicBezTo>
                    <a:cubicBezTo>
                      <a:pt x="14" y="58"/>
                      <a:pt x="36" y="26"/>
                      <a:pt x="66" y="3"/>
                    </a:cubicBezTo>
                    <a:cubicBezTo>
                      <a:pt x="67" y="2"/>
                      <a:pt x="66" y="0"/>
                      <a:pt x="64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68"/>
              <p:cNvSpPr>
                <a:spLocks/>
              </p:cNvSpPr>
              <p:nvPr/>
            </p:nvSpPr>
            <p:spPr bwMode="auto">
              <a:xfrm>
                <a:off x="8547101" y="4624388"/>
                <a:ext cx="638175" cy="550862"/>
              </a:xfrm>
              <a:custGeom>
                <a:avLst/>
                <a:gdLst>
                  <a:gd name="T0" fmla="*/ 120 w 124"/>
                  <a:gd name="T1" fmla="*/ 1 h 107"/>
                  <a:gd name="T2" fmla="*/ 1 w 124"/>
                  <a:gd name="T3" fmla="*/ 104 h 107"/>
                  <a:gd name="T4" fmla="*/ 4 w 124"/>
                  <a:gd name="T5" fmla="*/ 105 h 107"/>
                  <a:gd name="T6" fmla="*/ 122 w 124"/>
                  <a:gd name="T7" fmla="*/ 3 h 107"/>
                  <a:gd name="T8" fmla="*/ 120 w 124"/>
                  <a:gd name="T9" fmla="*/ 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07">
                    <a:moveTo>
                      <a:pt x="120" y="1"/>
                    </a:moveTo>
                    <a:cubicBezTo>
                      <a:pt x="73" y="24"/>
                      <a:pt x="32" y="60"/>
                      <a:pt x="1" y="104"/>
                    </a:cubicBezTo>
                    <a:cubicBezTo>
                      <a:pt x="0" y="105"/>
                      <a:pt x="3" y="107"/>
                      <a:pt x="4" y="105"/>
                    </a:cubicBezTo>
                    <a:cubicBezTo>
                      <a:pt x="34" y="62"/>
                      <a:pt x="74" y="26"/>
                      <a:pt x="122" y="3"/>
                    </a:cubicBezTo>
                    <a:cubicBezTo>
                      <a:pt x="124" y="2"/>
                      <a:pt x="122" y="0"/>
                      <a:pt x="120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69"/>
              <p:cNvSpPr>
                <a:spLocks/>
              </p:cNvSpPr>
              <p:nvPr/>
            </p:nvSpPr>
            <p:spPr bwMode="auto">
              <a:xfrm>
                <a:off x="8551863" y="4546600"/>
                <a:ext cx="582612" cy="366712"/>
              </a:xfrm>
              <a:custGeom>
                <a:avLst/>
                <a:gdLst>
                  <a:gd name="T0" fmla="*/ 111 w 113"/>
                  <a:gd name="T1" fmla="*/ 1 h 71"/>
                  <a:gd name="T2" fmla="*/ 53 w 113"/>
                  <a:gd name="T3" fmla="*/ 23 h 71"/>
                  <a:gd name="T4" fmla="*/ 1 w 113"/>
                  <a:gd name="T5" fmla="*/ 67 h 71"/>
                  <a:gd name="T6" fmla="*/ 3 w 113"/>
                  <a:gd name="T7" fmla="*/ 69 h 71"/>
                  <a:gd name="T8" fmla="*/ 55 w 113"/>
                  <a:gd name="T9" fmla="*/ 26 h 71"/>
                  <a:gd name="T10" fmla="*/ 111 w 113"/>
                  <a:gd name="T11" fmla="*/ 3 h 71"/>
                  <a:gd name="T12" fmla="*/ 111 w 113"/>
                  <a:gd name="T13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71">
                    <a:moveTo>
                      <a:pt x="111" y="1"/>
                    </a:moveTo>
                    <a:cubicBezTo>
                      <a:pt x="90" y="4"/>
                      <a:pt x="71" y="13"/>
                      <a:pt x="53" y="23"/>
                    </a:cubicBezTo>
                    <a:cubicBezTo>
                      <a:pt x="34" y="35"/>
                      <a:pt x="15" y="49"/>
                      <a:pt x="1" y="67"/>
                    </a:cubicBezTo>
                    <a:cubicBezTo>
                      <a:pt x="0" y="69"/>
                      <a:pt x="2" y="71"/>
                      <a:pt x="3" y="69"/>
                    </a:cubicBezTo>
                    <a:cubicBezTo>
                      <a:pt x="17" y="52"/>
                      <a:pt x="35" y="37"/>
                      <a:pt x="55" y="26"/>
                    </a:cubicBezTo>
                    <a:cubicBezTo>
                      <a:pt x="72" y="15"/>
                      <a:pt x="91" y="6"/>
                      <a:pt x="111" y="3"/>
                    </a:cubicBezTo>
                    <a:cubicBezTo>
                      <a:pt x="113" y="3"/>
                      <a:pt x="112" y="0"/>
                      <a:pt x="111" y="1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70"/>
              <p:cNvSpPr>
                <a:spLocks/>
              </p:cNvSpPr>
              <p:nvPr/>
            </p:nvSpPr>
            <p:spPr bwMode="auto">
              <a:xfrm>
                <a:off x="10185400" y="4722813"/>
                <a:ext cx="344487" cy="493712"/>
              </a:xfrm>
              <a:custGeom>
                <a:avLst/>
                <a:gdLst>
                  <a:gd name="T0" fmla="*/ 2 w 67"/>
                  <a:gd name="T1" fmla="*/ 3 h 96"/>
                  <a:gd name="T2" fmla="*/ 64 w 67"/>
                  <a:gd name="T3" fmla="*/ 95 h 96"/>
                  <a:gd name="T4" fmla="*/ 66 w 67"/>
                  <a:gd name="T5" fmla="*/ 94 h 96"/>
                  <a:gd name="T6" fmla="*/ 3 w 67"/>
                  <a:gd name="T7" fmla="*/ 1 h 96"/>
                  <a:gd name="T8" fmla="*/ 2 w 67"/>
                  <a:gd name="T9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96">
                    <a:moveTo>
                      <a:pt x="2" y="3"/>
                    </a:moveTo>
                    <a:cubicBezTo>
                      <a:pt x="32" y="26"/>
                      <a:pt x="53" y="58"/>
                      <a:pt x="64" y="95"/>
                    </a:cubicBezTo>
                    <a:cubicBezTo>
                      <a:pt x="64" y="96"/>
                      <a:pt x="67" y="96"/>
                      <a:pt x="66" y="94"/>
                    </a:cubicBezTo>
                    <a:cubicBezTo>
                      <a:pt x="56" y="57"/>
                      <a:pt x="34" y="24"/>
                      <a:pt x="3" y="1"/>
                    </a:cubicBezTo>
                    <a:cubicBezTo>
                      <a:pt x="1" y="0"/>
                      <a:pt x="0" y="2"/>
                      <a:pt x="2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71"/>
              <p:cNvSpPr>
                <a:spLocks/>
              </p:cNvSpPr>
              <p:nvPr/>
            </p:nvSpPr>
            <p:spPr bwMode="auto">
              <a:xfrm>
                <a:off x="10221913" y="4656138"/>
                <a:ext cx="633412" cy="550862"/>
              </a:xfrm>
              <a:custGeom>
                <a:avLst/>
                <a:gdLst>
                  <a:gd name="T0" fmla="*/ 1 w 123"/>
                  <a:gd name="T1" fmla="*/ 3 h 107"/>
                  <a:gd name="T2" fmla="*/ 119 w 123"/>
                  <a:gd name="T3" fmla="*/ 105 h 107"/>
                  <a:gd name="T4" fmla="*/ 122 w 123"/>
                  <a:gd name="T5" fmla="*/ 104 h 107"/>
                  <a:gd name="T6" fmla="*/ 3 w 123"/>
                  <a:gd name="T7" fmla="*/ 1 h 107"/>
                  <a:gd name="T8" fmla="*/ 1 w 123"/>
                  <a:gd name="T9" fmla="*/ 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07">
                    <a:moveTo>
                      <a:pt x="1" y="3"/>
                    </a:moveTo>
                    <a:cubicBezTo>
                      <a:pt x="49" y="26"/>
                      <a:pt x="89" y="62"/>
                      <a:pt x="119" y="105"/>
                    </a:cubicBezTo>
                    <a:cubicBezTo>
                      <a:pt x="120" y="107"/>
                      <a:pt x="123" y="105"/>
                      <a:pt x="122" y="104"/>
                    </a:cubicBezTo>
                    <a:cubicBezTo>
                      <a:pt x="91" y="60"/>
                      <a:pt x="50" y="24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72"/>
              <p:cNvSpPr>
                <a:spLocks/>
              </p:cNvSpPr>
              <p:nvPr/>
            </p:nvSpPr>
            <p:spPr bwMode="auto">
              <a:xfrm>
                <a:off x="10267950" y="4578350"/>
                <a:ext cx="582612" cy="365125"/>
              </a:xfrm>
              <a:custGeom>
                <a:avLst/>
                <a:gdLst>
                  <a:gd name="T0" fmla="*/ 2 w 113"/>
                  <a:gd name="T1" fmla="*/ 3 h 71"/>
                  <a:gd name="T2" fmla="*/ 58 w 113"/>
                  <a:gd name="T3" fmla="*/ 26 h 71"/>
                  <a:gd name="T4" fmla="*/ 110 w 113"/>
                  <a:gd name="T5" fmla="*/ 69 h 71"/>
                  <a:gd name="T6" fmla="*/ 112 w 113"/>
                  <a:gd name="T7" fmla="*/ 67 h 71"/>
                  <a:gd name="T8" fmla="*/ 60 w 113"/>
                  <a:gd name="T9" fmla="*/ 23 h 71"/>
                  <a:gd name="T10" fmla="*/ 2 w 113"/>
                  <a:gd name="T11" fmla="*/ 1 h 71"/>
                  <a:gd name="T12" fmla="*/ 2 w 113"/>
                  <a:gd name="T13" fmla="*/ 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71">
                    <a:moveTo>
                      <a:pt x="2" y="3"/>
                    </a:moveTo>
                    <a:cubicBezTo>
                      <a:pt x="22" y="7"/>
                      <a:pt x="41" y="15"/>
                      <a:pt x="58" y="26"/>
                    </a:cubicBezTo>
                    <a:cubicBezTo>
                      <a:pt x="78" y="37"/>
                      <a:pt x="96" y="52"/>
                      <a:pt x="110" y="69"/>
                    </a:cubicBezTo>
                    <a:cubicBezTo>
                      <a:pt x="112" y="71"/>
                      <a:pt x="113" y="69"/>
                      <a:pt x="112" y="67"/>
                    </a:cubicBezTo>
                    <a:cubicBezTo>
                      <a:pt x="98" y="50"/>
                      <a:pt x="80" y="35"/>
                      <a:pt x="60" y="23"/>
                    </a:cubicBezTo>
                    <a:cubicBezTo>
                      <a:pt x="42" y="13"/>
                      <a:pt x="23" y="4"/>
                      <a:pt x="2" y="1"/>
                    </a:cubicBezTo>
                    <a:cubicBezTo>
                      <a:pt x="1" y="0"/>
                      <a:pt x="0" y="3"/>
                      <a:pt x="2" y="3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73"/>
              <p:cNvSpPr>
                <a:spLocks/>
              </p:cNvSpPr>
              <p:nvPr/>
            </p:nvSpPr>
            <p:spPr bwMode="auto">
              <a:xfrm>
                <a:off x="10226675" y="4181475"/>
                <a:ext cx="268287" cy="396875"/>
              </a:xfrm>
              <a:custGeom>
                <a:avLst/>
                <a:gdLst>
                  <a:gd name="T0" fmla="*/ 29 w 52"/>
                  <a:gd name="T1" fmla="*/ 63 h 77"/>
                  <a:gd name="T2" fmla="*/ 49 w 52"/>
                  <a:gd name="T3" fmla="*/ 77 h 77"/>
                  <a:gd name="T4" fmla="*/ 44 w 52"/>
                  <a:gd name="T5" fmla="*/ 27 h 77"/>
                  <a:gd name="T6" fmla="*/ 37 w 52"/>
                  <a:gd name="T7" fmla="*/ 10 h 77"/>
                  <a:gd name="T8" fmla="*/ 0 w 52"/>
                  <a:gd name="T9" fmla="*/ 0 h 77"/>
                  <a:gd name="T10" fmla="*/ 29 w 52"/>
                  <a:gd name="T11" fmla="*/ 6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77">
                    <a:moveTo>
                      <a:pt x="29" y="63"/>
                    </a:moveTo>
                    <a:cubicBezTo>
                      <a:pt x="35" y="69"/>
                      <a:pt x="42" y="73"/>
                      <a:pt x="49" y="77"/>
                    </a:cubicBezTo>
                    <a:cubicBezTo>
                      <a:pt x="52" y="61"/>
                      <a:pt x="50" y="43"/>
                      <a:pt x="44" y="27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4"/>
                      <a:pt x="11" y="47"/>
                      <a:pt x="29" y="63"/>
                    </a:cubicBezTo>
                    <a:close/>
                  </a:path>
                </a:pathLst>
              </a:custGeom>
              <a:solidFill>
                <a:srgbClr val="EEB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74"/>
              <p:cNvSpPr>
                <a:spLocks/>
              </p:cNvSpPr>
              <p:nvPr/>
            </p:nvSpPr>
            <p:spPr bwMode="auto">
              <a:xfrm>
                <a:off x="10169525" y="3649663"/>
                <a:ext cx="892175" cy="903287"/>
              </a:xfrm>
              <a:custGeom>
                <a:avLst/>
                <a:gdLst>
                  <a:gd name="T0" fmla="*/ 90 w 173"/>
                  <a:gd name="T1" fmla="*/ 11 h 175"/>
                  <a:gd name="T2" fmla="*/ 157 w 173"/>
                  <a:gd name="T3" fmla="*/ 32 h 175"/>
                  <a:gd name="T4" fmla="*/ 168 w 173"/>
                  <a:gd name="T5" fmla="*/ 105 h 175"/>
                  <a:gd name="T6" fmla="*/ 144 w 173"/>
                  <a:gd name="T7" fmla="*/ 152 h 175"/>
                  <a:gd name="T8" fmla="*/ 77 w 173"/>
                  <a:gd name="T9" fmla="*/ 169 h 175"/>
                  <a:gd name="T10" fmla="*/ 11 w 173"/>
                  <a:gd name="T11" fmla="*/ 103 h 175"/>
                  <a:gd name="T12" fmla="*/ 46 w 173"/>
                  <a:gd name="T13" fmla="*/ 49 h 175"/>
                  <a:gd name="T14" fmla="*/ 90 w 173"/>
                  <a:gd name="T15" fmla="*/ 1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" h="175">
                    <a:moveTo>
                      <a:pt x="90" y="11"/>
                    </a:moveTo>
                    <a:cubicBezTo>
                      <a:pt x="113" y="0"/>
                      <a:pt x="142" y="11"/>
                      <a:pt x="157" y="32"/>
                    </a:cubicBezTo>
                    <a:cubicBezTo>
                      <a:pt x="171" y="53"/>
                      <a:pt x="173" y="80"/>
                      <a:pt x="168" y="105"/>
                    </a:cubicBezTo>
                    <a:cubicBezTo>
                      <a:pt x="164" y="123"/>
                      <a:pt x="157" y="140"/>
                      <a:pt x="144" y="152"/>
                    </a:cubicBezTo>
                    <a:cubicBezTo>
                      <a:pt x="127" y="169"/>
                      <a:pt x="100" y="175"/>
                      <a:pt x="77" y="169"/>
                    </a:cubicBezTo>
                    <a:cubicBezTo>
                      <a:pt x="44" y="161"/>
                      <a:pt x="20" y="134"/>
                      <a:pt x="11" y="103"/>
                    </a:cubicBezTo>
                    <a:cubicBezTo>
                      <a:pt x="0" y="68"/>
                      <a:pt x="21" y="65"/>
                      <a:pt x="46" y="49"/>
                    </a:cubicBezTo>
                    <a:cubicBezTo>
                      <a:pt x="62" y="39"/>
                      <a:pt x="72" y="20"/>
                      <a:pt x="90" y="11"/>
                    </a:cubicBezTo>
                    <a:close/>
                  </a:path>
                </a:pathLst>
              </a:custGeom>
              <a:solidFill>
                <a:srgbClr val="F4D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75"/>
              <p:cNvSpPr>
                <a:spLocks/>
              </p:cNvSpPr>
              <p:nvPr/>
            </p:nvSpPr>
            <p:spPr bwMode="auto">
              <a:xfrm>
                <a:off x="10479088" y="3759200"/>
                <a:ext cx="541337" cy="715962"/>
              </a:xfrm>
              <a:custGeom>
                <a:avLst/>
                <a:gdLst>
                  <a:gd name="T0" fmla="*/ 40 w 105"/>
                  <a:gd name="T1" fmla="*/ 137 h 139"/>
                  <a:gd name="T2" fmla="*/ 24 w 105"/>
                  <a:gd name="T3" fmla="*/ 131 h 139"/>
                  <a:gd name="T4" fmla="*/ 3 w 105"/>
                  <a:gd name="T5" fmla="*/ 99 h 139"/>
                  <a:gd name="T6" fmla="*/ 5 w 105"/>
                  <a:gd name="T7" fmla="*/ 60 h 139"/>
                  <a:gd name="T8" fmla="*/ 23 w 105"/>
                  <a:gd name="T9" fmla="*/ 23 h 139"/>
                  <a:gd name="T10" fmla="*/ 55 w 105"/>
                  <a:gd name="T11" fmla="*/ 0 h 139"/>
                  <a:gd name="T12" fmla="*/ 91 w 105"/>
                  <a:gd name="T13" fmla="*/ 19 h 139"/>
                  <a:gd name="T14" fmla="*/ 100 w 105"/>
                  <a:gd name="T15" fmla="*/ 81 h 139"/>
                  <a:gd name="T16" fmla="*/ 80 w 105"/>
                  <a:gd name="T17" fmla="*/ 121 h 139"/>
                  <a:gd name="T18" fmla="*/ 40 w 105"/>
                  <a:gd name="T19" fmla="*/ 137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139">
                    <a:moveTo>
                      <a:pt x="40" y="137"/>
                    </a:moveTo>
                    <a:cubicBezTo>
                      <a:pt x="35" y="137"/>
                      <a:pt x="29" y="135"/>
                      <a:pt x="24" y="131"/>
                    </a:cubicBezTo>
                    <a:cubicBezTo>
                      <a:pt x="13" y="124"/>
                      <a:pt x="6" y="112"/>
                      <a:pt x="3" y="99"/>
                    </a:cubicBezTo>
                    <a:cubicBezTo>
                      <a:pt x="0" y="86"/>
                      <a:pt x="1" y="73"/>
                      <a:pt x="5" y="60"/>
                    </a:cubicBezTo>
                    <a:cubicBezTo>
                      <a:pt x="8" y="47"/>
                      <a:pt x="15" y="34"/>
                      <a:pt x="23" y="23"/>
                    </a:cubicBezTo>
                    <a:cubicBezTo>
                      <a:pt x="31" y="12"/>
                      <a:pt x="40" y="0"/>
                      <a:pt x="55" y="0"/>
                    </a:cubicBezTo>
                    <a:cubicBezTo>
                      <a:pt x="68" y="0"/>
                      <a:pt x="83" y="7"/>
                      <a:pt x="91" y="19"/>
                    </a:cubicBezTo>
                    <a:cubicBezTo>
                      <a:pt x="102" y="34"/>
                      <a:pt x="105" y="57"/>
                      <a:pt x="100" y="81"/>
                    </a:cubicBezTo>
                    <a:cubicBezTo>
                      <a:pt x="97" y="98"/>
                      <a:pt x="90" y="112"/>
                      <a:pt x="80" y="121"/>
                    </a:cubicBezTo>
                    <a:cubicBezTo>
                      <a:pt x="69" y="132"/>
                      <a:pt x="55" y="139"/>
                      <a:pt x="40" y="137"/>
                    </a:cubicBezTo>
                    <a:close/>
                  </a:path>
                </a:pathLst>
              </a:custGeom>
              <a:solidFill>
                <a:srgbClr val="E996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353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2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4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7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90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804</Words>
  <Application>Microsoft Office PowerPoint</Application>
  <PresentationFormat>宽屏</PresentationFormat>
  <Paragraphs>149</Paragraphs>
  <Slides>16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Century Gothic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dc:description>www.51pptmoban.com</dc:description>
  <cp:lastModifiedBy>阳光 男孩</cp:lastModifiedBy>
  <cp:revision>20</cp:revision>
  <dcterms:created xsi:type="dcterms:W3CDTF">2019-12-14T06:27:56Z</dcterms:created>
  <dcterms:modified xsi:type="dcterms:W3CDTF">2020-01-16T12:35:40Z</dcterms:modified>
</cp:coreProperties>
</file>